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14" r:id="rId5"/>
  </p:sldMasterIdLst>
  <p:notesMasterIdLst>
    <p:notesMasterId r:id="rId8"/>
  </p:notesMasterIdLst>
  <p:handoutMasterIdLst>
    <p:handoutMasterId r:id="rId9"/>
  </p:handoutMasterIdLst>
  <p:sldIdLst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4B7"/>
    <a:srgbClr val="888B8D"/>
    <a:srgbClr val="9DCEEF"/>
    <a:srgbClr val="E29900"/>
    <a:srgbClr val="F3A0BA"/>
    <a:srgbClr val="5FAE60"/>
    <a:srgbClr val="C25715"/>
    <a:srgbClr val="6E112E"/>
    <a:srgbClr val="63B4E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9C975-70D2-44AA-9563-EFC87797EFA2}" v="12" dt="2023-11-22T10:37:53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50" d="100"/>
        <a:sy n="50" d="100"/>
      </p:scale>
      <p:origin x="0" y="-440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B5EAB4-5DC6-B51F-553F-4DD7076D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C3C56E-2A3F-D586-C790-BC725E061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79CC-B82A-4164-B7C6-0CEE461D152C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D88180-835C-0741-ED93-48FEA97101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20A0F0-7A86-A816-5A01-4E0CDC4C83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7CA02-3AE2-435D-AF19-DCD3CEACA4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6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73C0-83C4-43D4-83D5-973EDABA07ED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A6E19-73B1-42CD-94BE-1BDDEFA174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83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4.sv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_t523hylIHyrN0B6IdPTA" TargetMode="External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hyperlink" Target="https://twitter.com/LUhyvinvointi" TargetMode="External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lansiuudenmaanhyvinvointialue" TargetMode="External"/><Relationship Id="rId11" Type="http://schemas.openxmlformats.org/officeDocument/2006/relationships/image" Target="../media/image24.svg"/><Relationship Id="rId5" Type="http://schemas.openxmlformats.org/officeDocument/2006/relationships/hyperlink" Target="https://www.instagram.com/luhyvinvointialue/" TargetMode="Externa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hyperlink" Target="https://www.facebook.com/LansiUudenmaanHyvinvointialue" TargetMode="External"/><Relationship Id="rId9" Type="http://schemas.openxmlformats.org/officeDocument/2006/relationships/hyperlink" Target="https://www.luvn.fi/fi" TargetMode="External"/><Relationship Id="rId1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LUhyvinvointi" TargetMode="External"/><Relationship Id="rId13" Type="http://schemas.openxmlformats.org/officeDocument/2006/relationships/image" Target="../media/image35.svg"/><Relationship Id="rId1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hyperlink" Target="https://www.linkedin.com/company/lansiuudenmaanhyvinvointialue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38.sv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luhyvinvointialue/" TargetMode="External"/><Relationship Id="rId11" Type="http://schemas.openxmlformats.org/officeDocument/2006/relationships/image" Target="../media/image34.svg"/><Relationship Id="rId5" Type="http://schemas.openxmlformats.org/officeDocument/2006/relationships/hyperlink" Target="https://www.facebook.com/LansiUudenmaanHyvinvointialue" TargetMode="External"/><Relationship Id="rId15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39.svg"/><Relationship Id="rId4" Type="http://schemas.openxmlformats.org/officeDocument/2006/relationships/hyperlink" Target="https://www.luvn.fi/fi" TargetMode="External"/><Relationship Id="rId9" Type="http://schemas.openxmlformats.org/officeDocument/2006/relationships/hyperlink" Target="https://www.youtube.com/channel/UCx_t523hylIHyrN0B6IdPTA" TargetMode="External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6BCA0094-7B73-FDA3-2E07-5829F745E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522513"/>
            <a:ext cx="3873043" cy="4894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787" y="1934400"/>
            <a:ext cx="5280000" cy="2424000"/>
          </a:xfrm>
        </p:spPr>
        <p:txBody>
          <a:bodyPr wrap="square" anchor="b">
            <a:noAutofit/>
          </a:bodyPr>
          <a:lstStyle>
            <a:lvl1pPr algn="l">
              <a:defRPr sz="4267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87" y="4497600"/>
            <a:ext cx="5280000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2133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2D5E4056-1BD2-ED7D-B437-33C5D524D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133" y="5444067"/>
            <a:ext cx="5300133" cy="736600"/>
          </a:xfrm>
        </p:spPr>
        <p:txBody>
          <a:bodyPr/>
          <a:lstStyle>
            <a:lvl1pPr marL="0" indent="0">
              <a:buNone/>
              <a:defRPr sz="1867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0E8B8E50-8211-BAA9-15FA-72AE49FD75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7290" y="-600"/>
            <a:ext cx="6084711" cy="68592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19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C9601309-2813-7398-3C30-5104D94F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81" y="0"/>
            <a:ext cx="5143420" cy="6858000"/>
          </a:xfrm>
          <a:custGeom>
            <a:avLst/>
            <a:gdLst>
              <a:gd name="connsiteX0" fmla="*/ 1958792 w 3857565"/>
              <a:gd name="connsiteY0" fmla="*/ 0 h 5143500"/>
              <a:gd name="connsiteX1" fmla="*/ 3740455 w 3857565"/>
              <a:gd name="connsiteY1" fmla="*/ 0 h 5143500"/>
              <a:gd name="connsiteX2" fmla="*/ 3857565 w 3857565"/>
              <a:gd name="connsiteY2" fmla="*/ 0 h 5143500"/>
              <a:gd name="connsiteX3" fmla="*/ 3857565 w 3857565"/>
              <a:gd name="connsiteY3" fmla="*/ 148131 h 5143500"/>
              <a:gd name="connsiteX4" fmla="*/ 3857565 w 3857565"/>
              <a:gd name="connsiteY4" fmla="*/ 5030001 h 5143500"/>
              <a:gd name="connsiteX5" fmla="*/ 3857565 w 3857565"/>
              <a:gd name="connsiteY5" fmla="*/ 5143500 h 5143500"/>
              <a:gd name="connsiteX6" fmla="*/ 3617421 w 3857565"/>
              <a:gd name="connsiteY6" fmla="*/ 5143500 h 5143500"/>
              <a:gd name="connsiteX7" fmla="*/ 2352615 w 3857565"/>
              <a:gd name="connsiteY7" fmla="*/ 5143500 h 5143500"/>
              <a:gd name="connsiteX8" fmla="*/ 1097973 w 3857565"/>
              <a:gd name="connsiteY8" fmla="*/ 5143500 h 5143500"/>
              <a:gd name="connsiteX9" fmla="*/ 1049792 w 3857565"/>
              <a:gd name="connsiteY9" fmla="*/ 5133623 h 5143500"/>
              <a:gd name="connsiteX10" fmla="*/ 731210 w 3857565"/>
              <a:gd name="connsiteY10" fmla="*/ 5060098 h 5143500"/>
              <a:gd name="connsiteX11" fmla="*/ 275748 w 3857565"/>
              <a:gd name="connsiteY11" fmla="*/ 4866075 h 5143500"/>
              <a:gd name="connsiteX12" fmla="*/ 127292 w 3857565"/>
              <a:gd name="connsiteY12" fmla="*/ 4422203 h 5143500"/>
              <a:gd name="connsiteX13" fmla="*/ 840133 w 3857565"/>
              <a:gd name="connsiteY13" fmla="*/ 3819801 h 5143500"/>
              <a:gd name="connsiteX14" fmla="*/ 476711 w 3857565"/>
              <a:gd name="connsiteY14" fmla="*/ 3242741 h 5143500"/>
              <a:gd name="connsiteX15" fmla="*/ 632 w 3857565"/>
              <a:gd name="connsiteY15" fmla="*/ 2721264 h 5143500"/>
              <a:gd name="connsiteX16" fmla="*/ 541170 w 3857565"/>
              <a:gd name="connsiteY16" fmla="*/ 2143571 h 5143500"/>
              <a:gd name="connsiteX17" fmla="*/ 839959 w 3857565"/>
              <a:gd name="connsiteY17" fmla="*/ 1318458 h 5143500"/>
              <a:gd name="connsiteX18" fmla="*/ 840719 w 3857565"/>
              <a:gd name="connsiteY18" fmla="*/ 745356 h 5143500"/>
              <a:gd name="connsiteX19" fmla="*/ 1735520 w 3857565"/>
              <a:gd name="connsiteY19" fmla="*/ 448512 h 5143500"/>
              <a:gd name="connsiteX20" fmla="*/ 1957773 w 3857565"/>
              <a:gd name="connsiteY20" fmla="*/ 194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57565" h="5143500">
                <a:moveTo>
                  <a:pt x="1958792" y="0"/>
                </a:moveTo>
                <a:lnTo>
                  <a:pt x="3740455" y="0"/>
                </a:lnTo>
                <a:lnTo>
                  <a:pt x="3857565" y="0"/>
                </a:lnTo>
                <a:lnTo>
                  <a:pt x="3857565" y="148131"/>
                </a:lnTo>
                <a:lnTo>
                  <a:pt x="3857565" y="5030001"/>
                </a:lnTo>
                <a:lnTo>
                  <a:pt x="3857565" y="5143500"/>
                </a:lnTo>
                <a:lnTo>
                  <a:pt x="3617421" y="5143500"/>
                </a:lnTo>
                <a:lnTo>
                  <a:pt x="2352615" y="5143500"/>
                </a:lnTo>
                <a:lnTo>
                  <a:pt x="1097973" y="5143500"/>
                </a:lnTo>
                <a:lnTo>
                  <a:pt x="1049792" y="5133623"/>
                </a:lnTo>
                <a:cubicBezTo>
                  <a:pt x="935951" y="5109211"/>
                  <a:pt x="829070" y="5084239"/>
                  <a:pt x="731210" y="5060098"/>
                </a:cubicBezTo>
                <a:cubicBezTo>
                  <a:pt x="569984" y="5020292"/>
                  <a:pt x="403898" y="4972970"/>
                  <a:pt x="275748" y="4866075"/>
                </a:cubicBezTo>
                <a:cubicBezTo>
                  <a:pt x="147934" y="4759785"/>
                  <a:pt x="68283" y="4578239"/>
                  <a:pt x="127292" y="4422203"/>
                </a:cubicBezTo>
                <a:cubicBezTo>
                  <a:pt x="241442" y="4123155"/>
                  <a:pt x="743374" y="4125031"/>
                  <a:pt x="840133" y="3819801"/>
                </a:cubicBezTo>
                <a:cubicBezTo>
                  <a:pt x="914359" y="3585303"/>
                  <a:pt x="688075" y="3369297"/>
                  <a:pt x="476711" y="3242741"/>
                </a:cubicBezTo>
                <a:cubicBezTo>
                  <a:pt x="265680" y="3116784"/>
                  <a:pt x="14247" y="2966683"/>
                  <a:pt x="632" y="2721264"/>
                </a:cubicBezTo>
                <a:cubicBezTo>
                  <a:pt x="-17493" y="2385439"/>
                  <a:pt x="359365" y="2336495"/>
                  <a:pt x="541170" y="2143571"/>
                </a:cubicBezTo>
                <a:cubicBezTo>
                  <a:pt x="726212" y="1946550"/>
                  <a:pt x="866922" y="1587074"/>
                  <a:pt x="839959" y="1318458"/>
                </a:cubicBezTo>
                <a:cubicBezTo>
                  <a:pt x="820017" y="1123281"/>
                  <a:pt x="733780" y="909417"/>
                  <a:pt x="840719" y="745356"/>
                </a:cubicBezTo>
                <a:cubicBezTo>
                  <a:pt x="1018087" y="473693"/>
                  <a:pt x="1489227" y="659220"/>
                  <a:pt x="1735520" y="448512"/>
                </a:cubicBezTo>
                <a:cubicBezTo>
                  <a:pt x="1863001" y="339638"/>
                  <a:pt x="1891041" y="156698"/>
                  <a:pt x="1957773" y="194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08311"/>
            <a:ext cx="5528001" cy="1173068"/>
          </a:xfrm>
        </p:spPr>
        <p:txBody>
          <a:bodyPr wrap="square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02934"/>
            <a:ext cx="5528001" cy="3615129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8420723" cy="365125"/>
          </a:xfrm>
        </p:spPr>
        <p:txBody>
          <a:bodyPr wrap="square" lIns="0"/>
          <a:lstStyle>
            <a:lvl1pPr algn="l">
              <a:defRPr>
                <a:solidFill>
                  <a:srgbClr val="757575"/>
                </a:solidFill>
              </a:defRPr>
            </a:lvl1pPr>
          </a:lstStyle>
          <a:p>
            <a:r>
              <a:rPr lang="fi-FI"/>
              <a:t>Länsi-Uudenmaan hyvinvointialue – Västra Nylands 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425CB9-D84A-4E28-9159-0DA2998BC31A}" type="datetime1">
              <a:rPr lang="fi-FI" smtClean="0"/>
              <a:pPr/>
              <a:t>15.2.2024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F0CC26-4241-4995-BDB3-9E0D3B0C702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65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053" y="1112212"/>
            <a:ext cx="6877152" cy="626379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53" y="2158767"/>
            <a:ext cx="6877152" cy="4018197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30055" y="6356351"/>
            <a:ext cx="4728869" cy="365125"/>
          </a:xfrm>
        </p:spPr>
        <p:txBody>
          <a:bodyPr/>
          <a:lstStyle>
            <a:lvl1pPr algn="l">
              <a:defRPr>
                <a:solidFill>
                  <a:srgbClr val="757575"/>
                </a:solidFill>
              </a:defRPr>
            </a:lvl1pPr>
          </a:lstStyle>
          <a:p>
            <a:r>
              <a:rPr lang="fi-FI" dirty="0"/>
              <a:t>Länsi-Uudenmaan hyvinvointialue</a:t>
            </a:r>
            <a:br>
              <a:rPr lang="fi-FI" dirty="0"/>
            </a:br>
            <a:r>
              <a:rPr lang="fi-FI" dirty="0"/>
              <a:t>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20E-907D-4CE4-938E-DED6D246408C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1FC9F804-D766-4558-B600-22BBE36C96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8502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333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81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822" y="1219200"/>
            <a:ext cx="4718383" cy="1084552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821" y="2455333"/>
            <a:ext cx="4741179" cy="3721631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8824" y="6175023"/>
            <a:ext cx="2759976" cy="54645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i-FI" dirty="0"/>
              <a:t>Länsi-Uudenmaan hyvinvointialue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9201" y="141818"/>
            <a:ext cx="1924756" cy="365125"/>
          </a:xfrm>
        </p:spPr>
        <p:txBody>
          <a:bodyPr/>
          <a:lstStyle/>
          <a:p>
            <a:fld id="{6748976E-9017-4E3C-8059-748D20471C48}" type="datetime1">
              <a:rPr lang="fi-FI" smtClean="0"/>
              <a:t>15.2.2024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FE5857B9-1DC5-4A90-AA3D-9105332C7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984749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333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528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039" y="755205"/>
            <a:ext cx="4384495" cy="1397743"/>
          </a:xfrm>
        </p:spPr>
        <p:txBody>
          <a:bodyPr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040" y="2269067"/>
            <a:ext cx="4367561" cy="3869267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72039" y="6197601"/>
            <a:ext cx="2730672" cy="523876"/>
          </a:xfrm>
        </p:spPr>
        <p:txBody>
          <a:bodyPr anchor="b"/>
          <a:lstStyle>
            <a:lvl1pPr algn="l">
              <a:defRPr>
                <a:solidFill>
                  <a:srgbClr val="757575"/>
                </a:solidFill>
              </a:defRPr>
            </a:lvl1pPr>
          </a:lstStyle>
          <a:p>
            <a:r>
              <a:rPr lang="fi-FI" dirty="0"/>
              <a:t>Länsi-Uudenmaan hyvinvointialue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95380" y="153107"/>
            <a:ext cx="1049649" cy="365125"/>
          </a:xfrm>
        </p:spPr>
        <p:txBody>
          <a:bodyPr/>
          <a:lstStyle>
            <a:lvl1pPr>
              <a:defRPr>
                <a:solidFill>
                  <a:srgbClr val="757575"/>
                </a:solidFill>
              </a:defRPr>
            </a:lvl1pPr>
          </a:lstStyle>
          <a:p>
            <a:fld id="{14DD0E83-E13A-4196-BF2C-EA1373B042D9}" type="datetime1">
              <a:rPr lang="fi-FI" smtClean="0"/>
              <a:pPr/>
              <a:t>15.2.2024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Kuvan paikkamerkki 2">
            <a:extLst>
              <a:ext uri="{FF2B5EF4-FFF2-40B4-BE49-F238E27FC236}">
                <a16:creationId xmlns:a16="http://schemas.microsoft.com/office/drawing/2014/main" id="{C484011D-E25A-0AED-D4C5-7DEC58B53F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714586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333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</a:t>
            </a:r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5EC7D18-B2BB-1BBD-C6B8-6E40164ED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04072" y="4155441"/>
            <a:ext cx="4111096" cy="3425247"/>
            <a:chOff x="3805300" y="1933603"/>
            <a:chExt cx="1534425" cy="1278439"/>
          </a:xfrm>
          <a:solidFill>
            <a:schemeClr val="bg1"/>
          </a:solidFill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F23EB4-103A-35B4-D07F-4039D63D2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41165" y="2587710"/>
              <a:ext cx="391070" cy="217852"/>
            </a:xfrm>
            <a:custGeom>
              <a:avLst/>
              <a:gdLst>
                <a:gd name="connsiteX0" fmla="*/ 260349 w 391070"/>
                <a:gd name="connsiteY0" fmla="*/ 4423 h 217852"/>
                <a:gd name="connsiteX1" fmla="*/ 128237 w 391070"/>
                <a:gd name="connsiteY1" fmla="*/ 39570 h 217852"/>
                <a:gd name="connsiteX2" fmla="*/ 11651 w 391070"/>
                <a:gd name="connsiteY2" fmla="*/ 103197 h 217852"/>
                <a:gd name="connsiteX3" fmla="*/ 25938 w 391070"/>
                <a:gd name="connsiteY3" fmla="*/ 177873 h 217852"/>
                <a:gd name="connsiteX4" fmla="*/ 151668 w 391070"/>
                <a:gd name="connsiteY4" fmla="*/ 196733 h 217852"/>
                <a:gd name="connsiteX5" fmla="*/ 211866 w 391070"/>
                <a:gd name="connsiteY5" fmla="*/ 196638 h 217852"/>
                <a:gd name="connsiteX6" fmla="*/ 329786 w 391070"/>
                <a:gd name="connsiteY6" fmla="*/ 200638 h 217852"/>
                <a:gd name="connsiteX7" fmla="*/ 367124 w 391070"/>
                <a:gd name="connsiteY7" fmla="*/ 166729 h 217852"/>
                <a:gd name="connsiteX8" fmla="*/ 260444 w 391070"/>
                <a:gd name="connsiteY8" fmla="*/ 4423 h 21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070" h="217852">
                  <a:moveTo>
                    <a:pt x="260349" y="4423"/>
                  </a:moveTo>
                  <a:cubicBezTo>
                    <a:pt x="216534" y="16996"/>
                    <a:pt x="171385" y="24711"/>
                    <a:pt x="128237" y="39570"/>
                  </a:cubicBezTo>
                  <a:cubicBezTo>
                    <a:pt x="86898" y="53763"/>
                    <a:pt x="39464" y="67479"/>
                    <a:pt x="11651" y="103197"/>
                  </a:cubicBezTo>
                  <a:cubicBezTo>
                    <a:pt x="-8161" y="128629"/>
                    <a:pt x="-2256" y="161776"/>
                    <a:pt x="25938" y="177873"/>
                  </a:cubicBezTo>
                  <a:cubicBezTo>
                    <a:pt x="63943" y="199590"/>
                    <a:pt x="109377" y="195209"/>
                    <a:pt x="151668" y="196733"/>
                  </a:cubicBezTo>
                  <a:cubicBezTo>
                    <a:pt x="171576" y="197495"/>
                    <a:pt x="191769" y="196923"/>
                    <a:pt x="211866" y="196638"/>
                  </a:cubicBezTo>
                  <a:cubicBezTo>
                    <a:pt x="245871" y="221117"/>
                    <a:pt x="295210" y="226927"/>
                    <a:pt x="329786" y="200638"/>
                  </a:cubicBezTo>
                  <a:cubicBezTo>
                    <a:pt x="343311" y="190351"/>
                    <a:pt x="356456" y="179969"/>
                    <a:pt x="367124" y="166729"/>
                  </a:cubicBezTo>
                  <a:cubicBezTo>
                    <a:pt x="430656" y="88243"/>
                    <a:pt x="358361" y="-23676"/>
                    <a:pt x="260444" y="4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5CE5B0E-0C89-7075-2F05-E4D09BAC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05300" y="2770673"/>
              <a:ext cx="344049" cy="184753"/>
            </a:xfrm>
            <a:custGeom>
              <a:avLst/>
              <a:gdLst>
                <a:gd name="connsiteX0" fmla="*/ 343789 w 344049"/>
                <a:gd name="connsiteY0" fmla="*/ 86255 h 184753"/>
                <a:gd name="connsiteX1" fmla="*/ 245395 w 344049"/>
                <a:gd name="connsiteY1" fmla="*/ 149 h 184753"/>
                <a:gd name="connsiteX2" fmla="*/ 96901 w 344049"/>
                <a:gd name="connsiteY2" fmla="*/ 50631 h 184753"/>
                <a:gd name="connsiteX3" fmla="*/ 3270 w 344049"/>
                <a:gd name="connsiteY3" fmla="*/ 149882 h 184753"/>
                <a:gd name="connsiteX4" fmla="*/ 16414 w 344049"/>
                <a:gd name="connsiteY4" fmla="*/ 176837 h 184753"/>
                <a:gd name="connsiteX5" fmla="*/ 132905 w 344049"/>
                <a:gd name="connsiteY5" fmla="*/ 175504 h 184753"/>
                <a:gd name="connsiteX6" fmla="*/ 257778 w 344049"/>
                <a:gd name="connsiteY6" fmla="*/ 184648 h 184753"/>
                <a:gd name="connsiteX7" fmla="*/ 343884 w 344049"/>
                <a:gd name="connsiteY7" fmla="*/ 86255 h 18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049" h="184753">
                  <a:moveTo>
                    <a:pt x="343789" y="86255"/>
                  </a:moveTo>
                  <a:cubicBezTo>
                    <a:pt x="340360" y="35963"/>
                    <a:pt x="295402" y="-2709"/>
                    <a:pt x="245395" y="149"/>
                  </a:cubicBezTo>
                  <a:cubicBezTo>
                    <a:pt x="193675" y="3197"/>
                    <a:pt x="142049" y="26533"/>
                    <a:pt x="96901" y="50631"/>
                  </a:cubicBezTo>
                  <a:cubicBezTo>
                    <a:pt x="53467" y="73777"/>
                    <a:pt x="31654" y="111496"/>
                    <a:pt x="3270" y="149882"/>
                  </a:cubicBezTo>
                  <a:cubicBezTo>
                    <a:pt x="-3969" y="159692"/>
                    <a:pt x="984" y="179885"/>
                    <a:pt x="16414" y="176837"/>
                  </a:cubicBezTo>
                  <a:cubicBezTo>
                    <a:pt x="55181" y="169217"/>
                    <a:pt x="93567" y="177790"/>
                    <a:pt x="132905" y="175504"/>
                  </a:cubicBezTo>
                  <a:cubicBezTo>
                    <a:pt x="175291" y="173123"/>
                    <a:pt x="215677" y="182171"/>
                    <a:pt x="257778" y="184648"/>
                  </a:cubicBezTo>
                  <a:cubicBezTo>
                    <a:pt x="307594" y="187505"/>
                    <a:pt x="346932" y="131594"/>
                    <a:pt x="343884" y="8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9C391CB0-B303-71DE-D879-A383FABB6E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56327" y="3013610"/>
              <a:ext cx="458001" cy="198432"/>
            </a:xfrm>
            <a:custGeom>
              <a:avLst/>
              <a:gdLst>
                <a:gd name="connsiteX0" fmla="*/ 415469 w 458001"/>
                <a:gd name="connsiteY0" fmla="*/ 15721 h 198432"/>
                <a:gd name="connsiteX1" fmla="*/ 193727 w 458001"/>
                <a:gd name="connsiteY1" fmla="*/ 35438 h 198432"/>
                <a:gd name="connsiteX2" fmla="*/ 95524 w 458001"/>
                <a:gd name="connsiteY2" fmla="*/ 69251 h 198432"/>
                <a:gd name="connsiteX3" fmla="*/ 5418 w 458001"/>
                <a:gd name="connsiteY3" fmla="*/ 136212 h 198432"/>
                <a:gd name="connsiteX4" fmla="*/ 6656 w 458001"/>
                <a:gd name="connsiteY4" fmla="*/ 157548 h 198432"/>
                <a:gd name="connsiteX5" fmla="*/ 92762 w 458001"/>
                <a:gd name="connsiteY5" fmla="*/ 193743 h 198432"/>
                <a:gd name="connsiteX6" fmla="*/ 214015 w 458001"/>
                <a:gd name="connsiteY6" fmla="*/ 196410 h 198432"/>
                <a:gd name="connsiteX7" fmla="*/ 438615 w 458001"/>
                <a:gd name="connsiteY7" fmla="*/ 136117 h 198432"/>
                <a:gd name="connsiteX8" fmla="*/ 415564 w 458001"/>
                <a:gd name="connsiteY8" fmla="*/ 15626 h 19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001" h="198432">
                  <a:moveTo>
                    <a:pt x="415469" y="15721"/>
                  </a:moveTo>
                  <a:cubicBezTo>
                    <a:pt x="341555" y="-18760"/>
                    <a:pt x="266403" y="10673"/>
                    <a:pt x="193727" y="35438"/>
                  </a:cubicBezTo>
                  <a:cubicBezTo>
                    <a:pt x="161056" y="46582"/>
                    <a:pt x="127433" y="56012"/>
                    <a:pt x="95524" y="69251"/>
                  </a:cubicBezTo>
                  <a:cubicBezTo>
                    <a:pt x="58948" y="84396"/>
                    <a:pt x="35898" y="111828"/>
                    <a:pt x="5418" y="136212"/>
                  </a:cubicBezTo>
                  <a:cubicBezTo>
                    <a:pt x="-1250" y="141546"/>
                    <a:pt x="-2774" y="153738"/>
                    <a:pt x="6656" y="157548"/>
                  </a:cubicBezTo>
                  <a:cubicBezTo>
                    <a:pt x="34945" y="169073"/>
                    <a:pt x="62663" y="187171"/>
                    <a:pt x="92762" y="193743"/>
                  </a:cubicBezTo>
                  <a:cubicBezTo>
                    <a:pt x="130957" y="202125"/>
                    <a:pt x="175249" y="196791"/>
                    <a:pt x="214015" y="196410"/>
                  </a:cubicBezTo>
                  <a:cubicBezTo>
                    <a:pt x="294121" y="195743"/>
                    <a:pt x="379750" y="198220"/>
                    <a:pt x="438615" y="136117"/>
                  </a:cubicBezTo>
                  <a:cubicBezTo>
                    <a:pt x="472524" y="100303"/>
                    <a:pt x="460141" y="36390"/>
                    <a:pt x="415564" y="1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06543BBE-6C1F-C890-9626-60D0DF3FE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61957" y="2824493"/>
              <a:ext cx="317826" cy="162323"/>
            </a:xfrm>
            <a:custGeom>
              <a:avLst/>
              <a:gdLst>
                <a:gd name="connsiteX0" fmla="*/ 317642 w 317826"/>
                <a:gd name="connsiteY0" fmla="*/ 86537 h 162323"/>
                <a:gd name="connsiteX1" fmla="*/ 209914 w 317826"/>
                <a:gd name="connsiteY1" fmla="*/ 3289 h 162323"/>
                <a:gd name="connsiteX2" fmla="*/ 9318 w 317826"/>
                <a:gd name="connsiteY2" fmla="*/ 55200 h 162323"/>
                <a:gd name="connsiteX3" fmla="*/ 7508 w 317826"/>
                <a:gd name="connsiteY3" fmla="*/ 80822 h 162323"/>
                <a:gd name="connsiteX4" fmla="*/ 199342 w 317826"/>
                <a:gd name="connsiteY4" fmla="*/ 155213 h 162323"/>
                <a:gd name="connsiteX5" fmla="*/ 317642 w 317826"/>
                <a:gd name="connsiteY5" fmla="*/ 86633 h 1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26" h="162323">
                  <a:moveTo>
                    <a:pt x="317642" y="86537"/>
                  </a:moveTo>
                  <a:cubicBezTo>
                    <a:pt x="321452" y="26911"/>
                    <a:pt x="265445" y="-11856"/>
                    <a:pt x="209914" y="3289"/>
                  </a:cubicBezTo>
                  <a:cubicBezTo>
                    <a:pt x="143525" y="21482"/>
                    <a:pt x="76564" y="40436"/>
                    <a:pt x="9318" y="55200"/>
                  </a:cubicBezTo>
                  <a:cubicBezTo>
                    <a:pt x="-1826" y="57677"/>
                    <a:pt x="-3636" y="76917"/>
                    <a:pt x="7508" y="80822"/>
                  </a:cubicBezTo>
                  <a:cubicBezTo>
                    <a:pt x="72088" y="103206"/>
                    <a:pt x="135905" y="129590"/>
                    <a:pt x="199342" y="155213"/>
                  </a:cubicBezTo>
                  <a:cubicBezTo>
                    <a:pt x="252777" y="176834"/>
                    <a:pt x="313737" y="147783"/>
                    <a:pt x="317642" y="86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B177D20-F9B6-916F-7738-4D6180CBB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44250" y="2519405"/>
              <a:ext cx="395470" cy="206724"/>
            </a:xfrm>
            <a:custGeom>
              <a:avLst/>
              <a:gdLst>
                <a:gd name="connsiteX0" fmla="*/ 382593 w 395470"/>
                <a:gd name="connsiteY0" fmla="*/ 80348 h 206724"/>
                <a:gd name="connsiteX1" fmla="*/ 191998 w 395470"/>
                <a:gd name="connsiteY1" fmla="*/ 4624 h 206724"/>
                <a:gd name="connsiteX2" fmla="*/ 98462 w 395470"/>
                <a:gd name="connsiteY2" fmla="*/ 433 h 206724"/>
                <a:gd name="connsiteX3" fmla="*/ 10547 w 395470"/>
                <a:gd name="connsiteY3" fmla="*/ 25388 h 206724"/>
                <a:gd name="connsiteX4" fmla="*/ 5117 w 395470"/>
                <a:gd name="connsiteY4" fmla="*/ 51487 h 206724"/>
                <a:gd name="connsiteX5" fmla="*/ 66839 w 395470"/>
                <a:gd name="connsiteY5" fmla="*/ 105589 h 206724"/>
                <a:gd name="connsiteX6" fmla="*/ 153517 w 395470"/>
                <a:gd name="connsiteY6" fmla="*/ 151309 h 206724"/>
                <a:gd name="connsiteX7" fmla="*/ 340112 w 395470"/>
                <a:gd name="connsiteY7" fmla="*/ 202649 h 206724"/>
                <a:gd name="connsiteX8" fmla="*/ 382498 w 395470"/>
                <a:gd name="connsiteY8" fmla="*/ 80348 h 20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70" h="206724">
                  <a:moveTo>
                    <a:pt x="382593" y="80348"/>
                  </a:moveTo>
                  <a:cubicBezTo>
                    <a:pt x="337349" y="17102"/>
                    <a:pt x="264864" y="11482"/>
                    <a:pt x="191998" y="4624"/>
                  </a:cubicBezTo>
                  <a:cubicBezTo>
                    <a:pt x="160946" y="1671"/>
                    <a:pt x="129704" y="-1091"/>
                    <a:pt x="98462" y="433"/>
                  </a:cubicBezTo>
                  <a:cubicBezTo>
                    <a:pt x="64172" y="2052"/>
                    <a:pt x="42455" y="17006"/>
                    <a:pt x="10547" y="25388"/>
                  </a:cubicBezTo>
                  <a:cubicBezTo>
                    <a:pt x="-121" y="28151"/>
                    <a:pt x="-4027" y="44724"/>
                    <a:pt x="5117" y="51487"/>
                  </a:cubicBezTo>
                  <a:cubicBezTo>
                    <a:pt x="27596" y="68156"/>
                    <a:pt x="41884" y="90730"/>
                    <a:pt x="66839" y="105589"/>
                  </a:cubicBezTo>
                  <a:cubicBezTo>
                    <a:pt x="94938" y="122353"/>
                    <a:pt x="124561" y="136164"/>
                    <a:pt x="153517" y="151309"/>
                  </a:cubicBezTo>
                  <a:cubicBezTo>
                    <a:pt x="216477" y="184170"/>
                    <a:pt x="267245" y="218746"/>
                    <a:pt x="340112" y="202649"/>
                  </a:cubicBezTo>
                  <a:cubicBezTo>
                    <a:pt x="390880" y="191409"/>
                    <a:pt x="410882" y="119972"/>
                    <a:pt x="382498" y="80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BCEE1F6D-0C44-6DC2-6AFE-C05869F80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46189" y="2285056"/>
              <a:ext cx="304175" cy="162435"/>
            </a:xfrm>
            <a:custGeom>
              <a:avLst/>
              <a:gdLst>
                <a:gd name="connsiteX0" fmla="*/ 303928 w 304175"/>
                <a:gd name="connsiteY0" fmla="*/ 72953 h 162435"/>
                <a:gd name="connsiteX1" fmla="*/ 154004 w 304175"/>
                <a:gd name="connsiteY1" fmla="*/ 9992 h 162435"/>
                <a:gd name="connsiteX2" fmla="*/ 8653 w 304175"/>
                <a:gd name="connsiteY2" fmla="*/ 81906 h 162435"/>
                <a:gd name="connsiteX3" fmla="*/ 10272 w 304175"/>
                <a:gd name="connsiteY3" fmla="*/ 107243 h 162435"/>
                <a:gd name="connsiteX4" fmla="*/ 157243 w 304175"/>
                <a:gd name="connsiteY4" fmla="*/ 159916 h 162435"/>
                <a:gd name="connsiteX5" fmla="*/ 303928 w 304175"/>
                <a:gd name="connsiteY5" fmla="*/ 72953 h 16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175" h="162435">
                  <a:moveTo>
                    <a:pt x="303928" y="72953"/>
                  </a:moveTo>
                  <a:cubicBezTo>
                    <a:pt x="298594" y="-6200"/>
                    <a:pt x="210773" y="-9534"/>
                    <a:pt x="154004" y="9992"/>
                  </a:cubicBezTo>
                  <a:cubicBezTo>
                    <a:pt x="102283" y="27804"/>
                    <a:pt x="59135" y="61808"/>
                    <a:pt x="8653" y="81906"/>
                  </a:cubicBezTo>
                  <a:cubicBezTo>
                    <a:pt x="-4397" y="87050"/>
                    <a:pt x="-1730" y="103052"/>
                    <a:pt x="10272" y="107243"/>
                  </a:cubicBezTo>
                  <a:cubicBezTo>
                    <a:pt x="59611" y="124007"/>
                    <a:pt x="104950" y="152105"/>
                    <a:pt x="157243" y="159916"/>
                  </a:cubicBezTo>
                  <a:cubicBezTo>
                    <a:pt x="218488" y="169060"/>
                    <a:pt x="309547" y="156201"/>
                    <a:pt x="303928" y="72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B1381C45-7BD7-8B2E-DC91-47510A5A3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13183" y="2140755"/>
              <a:ext cx="426542" cy="192851"/>
            </a:xfrm>
            <a:custGeom>
              <a:avLst/>
              <a:gdLst>
                <a:gd name="connsiteX0" fmla="*/ 330424 w 426542"/>
                <a:gd name="connsiteY0" fmla="*/ 655 h 192851"/>
                <a:gd name="connsiteX1" fmla="*/ 14384 w 426542"/>
                <a:gd name="connsiteY1" fmla="*/ 40851 h 192851"/>
                <a:gd name="connsiteX2" fmla="*/ 8574 w 426542"/>
                <a:gd name="connsiteY2" fmla="*/ 69997 h 192851"/>
                <a:gd name="connsiteX3" fmla="*/ 294991 w 426542"/>
                <a:gd name="connsiteY3" fmla="*/ 178201 h 192851"/>
                <a:gd name="connsiteX4" fmla="*/ 330519 w 426542"/>
                <a:gd name="connsiteY4" fmla="*/ 655 h 19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42" h="192851">
                  <a:moveTo>
                    <a:pt x="330424" y="655"/>
                  </a:moveTo>
                  <a:cubicBezTo>
                    <a:pt x="223267" y="10847"/>
                    <a:pt x="120207" y="21134"/>
                    <a:pt x="14384" y="40851"/>
                  </a:cubicBezTo>
                  <a:cubicBezTo>
                    <a:pt x="668" y="43422"/>
                    <a:pt x="-6857" y="63139"/>
                    <a:pt x="8574" y="69997"/>
                  </a:cubicBezTo>
                  <a:cubicBezTo>
                    <a:pt x="102967" y="112383"/>
                    <a:pt x="197455" y="144959"/>
                    <a:pt x="294991" y="178201"/>
                  </a:cubicBezTo>
                  <a:cubicBezTo>
                    <a:pt x="424054" y="258021"/>
                    <a:pt x="495492" y="-15061"/>
                    <a:pt x="330519" y="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49557382-D542-5A14-42C5-53AD49AA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02470" y="2487419"/>
              <a:ext cx="321642" cy="139966"/>
            </a:xfrm>
            <a:custGeom>
              <a:avLst/>
              <a:gdLst>
                <a:gd name="connsiteX0" fmla="*/ 270908 w 321642"/>
                <a:gd name="connsiteY0" fmla="*/ 10130 h 139966"/>
                <a:gd name="connsiteX1" fmla="*/ 126795 w 321642"/>
                <a:gd name="connsiteY1" fmla="*/ 15179 h 139966"/>
                <a:gd name="connsiteX2" fmla="*/ 8589 w 321642"/>
                <a:gd name="connsiteY2" fmla="*/ 73757 h 139966"/>
                <a:gd name="connsiteX3" fmla="*/ 19924 w 321642"/>
                <a:gd name="connsiteY3" fmla="*/ 107666 h 139966"/>
                <a:gd name="connsiteX4" fmla="*/ 138701 w 321642"/>
                <a:gd name="connsiteY4" fmla="*/ 126621 h 139966"/>
                <a:gd name="connsiteX5" fmla="*/ 262716 w 321642"/>
                <a:gd name="connsiteY5" fmla="*/ 139956 h 139966"/>
                <a:gd name="connsiteX6" fmla="*/ 270908 w 321642"/>
                <a:gd name="connsiteY6" fmla="*/ 10226 h 1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642" h="139966">
                  <a:moveTo>
                    <a:pt x="270908" y="10130"/>
                  </a:moveTo>
                  <a:cubicBezTo>
                    <a:pt x="220425" y="-2633"/>
                    <a:pt x="175563" y="-5776"/>
                    <a:pt x="126795" y="15179"/>
                  </a:cubicBezTo>
                  <a:cubicBezTo>
                    <a:pt x="86504" y="32419"/>
                    <a:pt x="47166" y="53088"/>
                    <a:pt x="8589" y="73757"/>
                  </a:cubicBezTo>
                  <a:cubicBezTo>
                    <a:pt x="-8841" y="83092"/>
                    <a:pt x="2970" y="108047"/>
                    <a:pt x="19924" y="107666"/>
                  </a:cubicBezTo>
                  <a:cubicBezTo>
                    <a:pt x="61834" y="106904"/>
                    <a:pt x="98886" y="113667"/>
                    <a:pt x="138701" y="126621"/>
                  </a:cubicBezTo>
                  <a:cubicBezTo>
                    <a:pt x="180516" y="140242"/>
                    <a:pt x="219282" y="139194"/>
                    <a:pt x="262716" y="139956"/>
                  </a:cubicBezTo>
                  <a:cubicBezTo>
                    <a:pt x="340155" y="141194"/>
                    <a:pt x="339583" y="27656"/>
                    <a:pt x="270908" y="102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E1E9CE9E-54C5-1B84-018F-4C5809EC2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87134" y="2170059"/>
              <a:ext cx="262237" cy="104856"/>
            </a:xfrm>
            <a:custGeom>
              <a:avLst/>
              <a:gdLst>
                <a:gd name="connsiteX0" fmla="*/ 226559 w 262237"/>
                <a:gd name="connsiteY0" fmla="*/ 4498 h 104856"/>
                <a:gd name="connsiteX1" fmla="*/ 8151 w 262237"/>
                <a:gd name="connsiteY1" fmla="*/ 53456 h 104856"/>
                <a:gd name="connsiteX2" fmla="*/ 9675 w 262237"/>
                <a:gd name="connsiteY2" fmla="*/ 77269 h 104856"/>
                <a:gd name="connsiteX3" fmla="*/ 232274 w 262237"/>
                <a:gd name="connsiteY3" fmla="*/ 92318 h 104856"/>
                <a:gd name="connsiteX4" fmla="*/ 226559 w 262237"/>
                <a:gd name="connsiteY4" fmla="*/ 4498 h 10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237" h="104856">
                  <a:moveTo>
                    <a:pt x="226559" y="4498"/>
                  </a:moveTo>
                  <a:cubicBezTo>
                    <a:pt x="148264" y="-13885"/>
                    <a:pt x="80255" y="28406"/>
                    <a:pt x="8151" y="53456"/>
                  </a:cubicBezTo>
                  <a:cubicBezTo>
                    <a:pt x="-3279" y="57457"/>
                    <a:pt x="-2612" y="75078"/>
                    <a:pt x="9675" y="77269"/>
                  </a:cubicBezTo>
                  <a:cubicBezTo>
                    <a:pt x="84256" y="90794"/>
                    <a:pt x="158265" y="122322"/>
                    <a:pt x="232274" y="92318"/>
                  </a:cubicBezTo>
                  <a:cubicBezTo>
                    <a:pt x="274184" y="75269"/>
                    <a:pt x="271993" y="15166"/>
                    <a:pt x="226559" y="4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BFE2337B-550A-700B-9879-274A75C7C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13634" y="1933603"/>
              <a:ext cx="373344" cy="178099"/>
            </a:xfrm>
            <a:custGeom>
              <a:avLst/>
              <a:gdLst>
                <a:gd name="connsiteX0" fmla="*/ 303551 w 373344"/>
                <a:gd name="connsiteY0" fmla="*/ 1781 h 178099"/>
                <a:gd name="connsiteX1" fmla="*/ 136673 w 373344"/>
                <a:gd name="connsiteY1" fmla="*/ 20355 h 178099"/>
                <a:gd name="connsiteX2" fmla="*/ 8467 w 373344"/>
                <a:gd name="connsiteY2" fmla="*/ 77791 h 178099"/>
                <a:gd name="connsiteX3" fmla="*/ 11039 w 373344"/>
                <a:gd name="connsiteY3" fmla="*/ 125892 h 178099"/>
                <a:gd name="connsiteX4" fmla="*/ 137245 w 373344"/>
                <a:gd name="connsiteY4" fmla="*/ 159896 h 178099"/>
                <a:gd name="connsiteX5" fmla="*/ 292407 w 373344"/>
                <a:gd name="connsiteY5" fmla="*/ 177803 h 178099"/>
                <a:gd name="connsiteX6" fmla="*/ 303551 w 373344"/>
                <a:gd name="connsiteY6" fmla="*/ 1876 h 17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44" h="178099">
                  <a:moveTo>
                    <a:pt x="303551" y="1781"/>
                  </a:moveTo>
                  <a:cubicBezTo>
                    <a:pt x="246973" y="-4220"/>
                    <a:pt x="191442" y="5686"/>
                    <a:pt x="136673" y="20355"/>
                  </a:cubicBezTo>
                  <a:cubicBezTo>
                    <a:pt x="93716" y="31880"/>
                    <a:pt x="36947" y="41119"/>
                    <a:pt x="8467" y="77791"/>
                  </a:cubicBezTo>
                  <a:cubicBezTo>
                    <a:pt x="-2296" y="91602"/>
                    <a:pt x="-4201" y="113890"/>
                    <a:pt x="11039" y="125892"/>
                  </a:cubicBezTo>
                  <a:cubicBezTo>
                    <a:pt x="46567" y="153895"/>
                    <a:pt x="94001" y="152467"/>
                    <a:pt x="137245" y="159896"/>
                  </a:cubicBezTo>
                  <a:cubicBezTo>
                    <a:pt x="188204" y="168659"/>
                    <a:pt x="240496" y="180089"/>
                    <a:pt x="292407" y="177803"/>
                  </a:cubicBezTo>
                  <a:cubicBezTo>
                    <a:pt x="390515" y="173517"/>
                    <a:pt x="405564" y="12640"/>
                    <a:pt x="303551" y="1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3200"/>
            </a:p>
          </p:txBody>
        </p:sp>
      </p:grpSp>
    </p:spTree>
    <p:extLst>
      <p:ext uri="{BB962C8B-B14F-4D97-AF65-F5344CB8AC3E}">
        <p14:creationId xmlns:p14="http://schemas.microsoft.com/office/powerpoint/2010/main" val="27588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72E8C8B2-99B5-4BB7-8951-204A0B9671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85000"/>
              <a:buFontTx/>
              <a:buNone/>
              <a:tabLst/>
              <a:defRPr sz="1333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Paikka </a:t>
            </a:r>
            <a:r>
              <a:rPr lang="en-US" dirty="0" err="1"/>
              <a:t>kuvalle</a:t>
            </a:r>
            <a:r>
              <a:rPr lang="en-US" dirty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88B8D"/>
                </a:solidFill>
              </a:defRPr>
            </a:lvl1pPr>
          </a:lstStyle>
          <a:p>
            <a:fld id="{DAA23636-43E6-44F8-9085-0AFF20677ACE}" type="datetime1">
              <a:rPr lang="fi-FI" smtClean="0"/>
              <a:pPr/>
              <a:t>15.2.2024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23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gähdysdia, vaalea taustavä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3E468B-518E-5646-9A41-48B1B5B2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75355" cy="2852737"/>
          </a:xfrm>
        </p:spPr>
        <p:txBody>
          <a:bodyPr wrap="square" anchor="b">
            <a:no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E810529-8A61-7EB7-2FF7-B7B526F9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75355" cy="1500187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9" y="6356351"/>
            <a:ext cx="8419135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Länsi-Uudenmaan hyvinvointialue – Västra Nylands välfärdsområde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6E353-4621-43CD-BA15-F82CFE1D2A82}" type="datetime1">
              <a:rPr lang="fi-FI" smtClean="0"/>
              <a:pPr/>
              <a:t>15.2.2024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8C680C2-A4CF-A9B6-7EA8-7D7AFBBE5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408903">
            <a:off x="7774482" y="118732"/>
            <a:ext cx="673100" cy="8128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82E804C-06E1-FFEE-E002-7A38B974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609914">
            <a:off x="8791071" y="1092063"/>
            <a:ext cx="673100" cy="8128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A75B477-C967-53BB-2A8B-5B0B0D8E3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87535">
            <a:off x="10049449" y="1780148"/>
            <a:ext cx="673100" cy="8128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8A43C9D-A17A-1786-4269-25B5F3209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17727">
            <a:off x="11327825" y="2259861"/>
            <a:ext cx="673100" cy="8128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413631F-77E2-724F-7A04-6F0B83173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609914">
            <a:off x="8883113" y="139528"/>
            <a:ext cx="673100" cy="8128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B02C2D9-46BB-A393-4944-AAE16400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342281">
            <a:off x="9864742" y="884592"/>
            <a:ext cx="673100" cy="8128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E5DB3B5-5E7B-20FD-0D25-5B9892FEE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136788">
            <a:off x="11050617" y="1284588"/>
            <a:ext cx="673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7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8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9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1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gähdysdia, tumma 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3E468B-518E-5646-9A41-48B1B5B2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75355" cy="2852737"/>
          </a:xfrm>
        </p:spPr>
        <p:txBody>
          <a:bodyPr wrap="square" anchor="b">
            <a:no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E810529-8A61-7EB7-2FF7-B7B526F9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75355" cy="1500187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9" y="6356351"/>
            <a:ext cx="8419135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Länsi-Uudenmaan hyvinvointialue – Västra Nylands välfärdsområde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4BCB5F-53C1-4668-9075-96493636AF32}" type="datetime1">
              <a:rPr lang="fi-FI" smtClean="0"/>
              <a:pPr/>
              <a:t>15.2.2024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F0CC26-4241-4995-BDB3-9E0D3B0C702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 9">
            <a:extLst>
              <a:ext uri="{FF2B5EF4-FFF2-40B4-BE49-F238E27FC236}">
                <a16:creationId xmlns:a16="http://schemas.microsoft.com/office/drawing/2014/main" id="{05479D6A-ACF2-066E-332A-C529BAEB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737956">
            <a:off x="5188433" y="-1121781"/>
            <a:ext cx="921737" cy="689856"/>
          </a:xfrm>
          <a:custGeom>
            <a:avLst/>
            <a:gdLst>
              <a:gd name="connsiteX0" fmla="*/ 577261 w 1279638"/>
              <a:gd name="connsiteY0" fmla="*/ 32627 h 957720"/>
              <a:gd name="connsiteX1" fmla="*/ 596311 w 1279638"/>
              <a:gd name="connsiteY1" fmla="*/ 116828 h 957720"/>
              <a:gd name="connsiteX2" fmla="*/ 463723 w 1279638"/>
              <a:gd name="connsiteY2" fmla="*/ 107113 h 957720"/>
              <a:gd name="connsiteX3" fmla="*/ 314657 w 1279638"/>
              <a:gd name="connsiteY3" fmla="*/ 151214 h 957720"/>
              <a:gd name="connsiteX4" fmla="*/ 321324 w 1279638"/>
              <a:gd name="connsiteY4" fmla="*/ 277325 h 957720"/>
              <a:gd name="connsiteX5" fmla="*/ 364758 w 1279638"/>
              <a:gd name="connsiteY5" fmla="*/ 304852 h 957720"/>
              <a:gd name="connsiteX6" fmla="*/ 247982 w 1279638"/>
              <a:gd name="connsiteY6" fmla="*/ 341999 h 957720"/>
              <a:gd name="connsiteX7" fmla="*/ 119966 w 1279638"/>
              <a:gd name="connsiteY7" fmla="*/ 397244 h 957720"/>
              <a:gd name="connsiteX8" fmla="*/ 27288 w 1279638"/>
              <a:gd name="connsiteY8" fmla="*/ 456680 h 957720"/>
              <a:gd name="connsiteX9" fmla="*/ 47671 w 1279638"/>
              <a:gd name="connsiteY9" fmla="*/ 599079 h 957720"/>
              <a:gd name="connsiteX10" fmla="*/ 174544 w 1279638"/>
              <a:gd name="connsiteY10" fmla="*/ 618891 h 957720"/>
              <a:gd name="connsiteX11" fmla="*/ 72912 w 1279638"/>
              <a:gd name="connsiteY11" fmla="*/ 798342 h 957720"/>
              <a:gd name="connsiteX12" fmla="*/ 65673 w 1279638"/>
              <a:gd name="connsiteY12" fmla="*/ 913880 h 957720"/>
              <a:gd name="connsiteX13" fmla="*/ 167972 w 1279638"/>
              <a:gd name="connsiteY13" fmla="*/ 956933 h 957720"/>
              <a:gd name="connsiteX14" fmla="*/ 516587 w 1279638"/>
              <a:gd name="connsiteY14" fmla="*/ 729286 h 957720"/>
              <a:gd name="connsiteX15" fmla="*/ 586596 w 1279638"/>
              <a:gd name="connsiteY15" fmla="*/ 873209 h 957720"/>
              <a:gd name="connsiteX16" fmla="*/ 766332 w 1279638"/>
              <a:gd name="connsiteY16" fmla="*/ 922739 h 957720"/>
              <a:gd name="connsiteX17" fmla="*/ 931020 w 1279638"/>
              <a:gd name="connsiteY17" fmla="*/ 590792 h 957720"/>
              <a:gd name="connsiteX18" fmla="*/ 1054178 w 1279638"/>
              <a:gd name="connsiteY18" fmla="*/ 776816 h 957720"/>
              <a:gd name="connsiteX19" fmla="*/ 1235248 w 1279638"/>
              <a:gd name="connsiteY19" fmla="*/ 777101 h 957720"/>
              <a:gd name="connsiteX20" fmla="*/ 1143332 w 1279638"/>
              <a:gd name="connsiteY20" fmla="*/ 283611 h 957720"/>
              <a:gd name="connsiteX21" fmla="*/ 613266 w 1279638"/>
              <a:gd name="connsiteY21" fmla="*/ 52 h 957720"/>
              <a:gd name="connsiteX22" fmla="*/ 577261 w 1279638"/>
              <a:gd name="connsiteY22" fmla="*/ 32532 h 9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9638" h="957720">
                <a:moveTo>
                  <a:pt x="577261" y="32627"/>
                </a:moveTo>
                <a:cubicBezTo>
                  <a:pt x="579166" y="62726"/>
                  <a:pt x="585357" y="90825"/>
                  <a:pt x="596311" y="116828"/>
                </a:cubicBezTo>
                <a:cubicBezTo>
                  <a:pt x="552591" y="109208"/>
                  <a:pt x="508205" y="105684"/>
                  <a:pt x="463723" y="107113"/>
                </a:cubicBezTo>
                <a:cubicBezTo>
                  <a:pt x="412764" y="108827"/>
                  <a:pt x="352471" y="111780"/>
                  <a:pt x="314657" y="151214"/>
                </a:cubicBezTo>
                <a:cubicBezTo>
                  <a:pt x="279129" y="188266"/>
                  <a:pt x="286177" y="242654"/>
                  <a:pt x="321324" y="277325"/>
                </a:cubicBezTo>
                <a:cubicBezTo>
                  <a:pt x="334564" y="290374"/>
                  <a:pt x="349233" y="298946"/>
                  <a:pt x="364758" y="304852"/>
                </a:cubicBezTo>
                <a:cubicBezTo>
                  <a:pt x="325325" y="315425"/>
                  <a:pt x="286368" y="327807"/>
                  <a:pt x="247982" y="341999"/>
                </a:cubicBezTo>
                <a:cubicBezTo>
                  <a:pt x="204357" y="358097"/>
                  <a:pt x="161590" y="376480"/>
                  <a:pt x="119966" y="397244"/>
                </a:cubicBezTo>
                <a:cubicBezTo>
                  <a:pt x="87581" y="413342"/>
                  <a:pt x="52434" y="429820"/>
                  <a:pt x="27288" y="456680"/>
                </a:cubicBezTo>
                <a:cubicBezTo>
                  <a:pt x="-15670" y="502591"/>
                  <a:pt x="-7193" y="567170"/>
                  <a:pt x="47671" y="599079"/>
                </a:cubicBezTo>
                <a:cubicBezTo>
                  <a:pt x="85295" y="620891"/>
                  <a:pt x="130443" y="624701"/>
                  <a:pt x="174544" y="618891"/>
                </a:cubicBezTo>
                <a:cubicBezTo>
                  <a:pt x="131872" y="672993"/>
                  <a:pt x="97201" y="733191"/>
                  <a:pt x="72912" y="798342"/>
                </a:cubicBezTo>
                <a:cubicBezTo>
                  <a:pt x="59673" y="833775"/>
                  <a:pt x="48528" y="877400"/>
                  <a:pt x="65673" y="913880"/>
                </a:cubicBezTo>
                <a:cubicBezTo>
                  <a:pt x="85009" y="954838"/>
                  <a:pt x="127681" y="960172"/>
                  <a:pt x="167972" y="956933"/>
                </a:cubicBezTo>
                <a:cubicBezTo>
                  <a:pt x="313514" y="945122"/>
                  <a:pt x="444864" y="855111"/>
                  <a:pt x="516587" y="729286"/>
                </a:cubicBezTo>
                <a:cubicBezTo>
                  <a:pt x="528303" y="782435"/>
                  <a:pt x="548019" y="833204"/>
                  <a:pt x="586596" y="873209"/>
                </a:cubicBezTo>
                <a:cubicBezTo>
                  <a:pt x="633744" y="921977"/>
                  <a:pt x="701181" y="945789"/>
                  <a:pt x="766332" y="922739"/>
                </a:cubicBezTo>
                <a:cubicBezTo>
                  <a:pt x="905969" y="873304"/>
                  <a:pt x="916827" y="722428"/>
                  <a:pt x="931020" y="590792"/>
                </a:cubicBezTo>
                <a:cubicBezTo>
                  <a:pt x="964167" y="658420"/>
                  <a:pt x="1003505" y="726143"/>
                  <a:pt x="1054178" y="776816"/>
                </a:cubicBezTo>
                <a:cubicBezTo>
                  <a:pt x="1106470" y="829203"/>
                  <a:pt x="1187433" y="843205"/>
                  <a:pt x="1235248" y="777101"/>
                </a:cubicBezTo>
                <a:cubicBezTo>
                  <a:pt x="1340880" y="631274"/>
                  <a:pt x="1236772" y="408008"/>
                  <a:pt x="1143332" y="283611"/>
                </a:cubicBezTo>
                <a:cubicBezTo>
                  <a:pt x="1018364" y="117114"/>
                  <a:pt x="819387" y="12911"/>
                  <a:pt x="613266" y="52"/>
                </a:cubicBezTo>
                <a:cubicBezTo>
                  <a:pt x="596406" y="-996"/>
                  <a:pt x="576023" y="13958"/>
                  <a:pt x="577261" y="3253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3200"/>
          </a:p>
        </p:txBody>
      </p:sp>
      <p:sp>
        <p:nvSpPr>
          <p:cNvPr id="4" name="Kuva 9">
            <a:extLst>
              <a:ext uri="{FF2B5EF4-FFF2-40B4-BE49-F238E27FC236}">
                <a16:creationId xmlns:a16="http://schemas.microsoft.com/office/drawing/2014/main" id="{484F097B-8EFF-1277-4259-8E875E533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3415384">
            <a:off x="8435178" y="-2255177"/>
            <a:ext cx="1482151" cy="1109287"/>
          </a:xfrm>
          <a:custGeom>
            <a:avLst/>
            <a:gdLst>
              <a:gd name="connsiteX0" fmla="*/ 577261 w 1279638"/>
              <a:gd name="connsiteY0" fmla="*/ 32627 h 957720"/>
              <a:gd name="connsiteX1" fmla="*/ 596311 w 1279638"/>
              <a:gd name="connsiteY1" fmla="*/ 116828 h 957720"/>
              <a:gd name="connsiteX2" fmla="*/ 463723 w 1279638"/>
              <a:gd name="connsiteY2" fmla="*/ 107113 h 957720"/>
              <a:gd name="connsiteX3" fmla="*/ 314657 w 1279638"/>
              <a:gd name="connsiteY3" fmla="*/ 151214 h 957720"/>
              <a:gd name="connsiteX4" fmla="*/ 321324 w 1279638"/>
              <a:gd name="connsiteY4" fmla="*/ 277325 h 957720"/>
              <a:gd name="connsiteX5" fmla="*/ 364758 w 1279638"/>
              <a:gd name="connsiteY5" fmla="*/ 304852 h 957720"/>
              <a:gd name="connsiteX6" fmla="*/ 247982 w 1279638"/>
              <a:gd name="connsiteY6" fmla="*/ 341999 h 957720"/>
              <a:gd name="connsiteX7" fmla="*/ 119966 w 1279638"/>
              <a:gd name="connsiteY7" fmla="*/ 397244 h 957720"/>
              <a:gd name="connsiteX8" fmla="*/ 27288 w 1279638"/>
              <a:gd name="connsiteY8" fmla="*/ 456680 h 957720"/>
              <a:gd name="connsiteX9" fmla="*/ 47671 w 1279638"/>
              <a:gd name="connsiteY9" fmla="*/ 599079 h 957720"/>
              <a:gd name="connsiteX10" fmla="*/ 174544 w 1279638"/>
              <a:gd name="connsiteY10" fmla="*/ 618891 h 957720"/>
              <a:gd name="connsiteX11" fmla="*/ 72912 w 1279638"/>
              <a:gd name="connsiteY11" fmla="*/ 798342 h 957720"/>
              <a:gd name="connsiteX12" fmla="*/ 65673 w 1279638"/>
              <a:gd name="connsiteY12" fmla="*/ 913880 h 957720"/>
              <a:gd name="connsiteX13" fmla="*/ 167972 w 1279638"/>
              <a:gd name="connsiteY13" fmla="*/ 956933 h 957720"/>
              <a:gd name="connsiteX14" fmla="*/ 516587 w 1279638"/>
              <a:gd name="connsiteY14" fmla="*/ 729286 h 957720"/>
              <a:gd name="connsiteX15" fmla="*/ 586596 w 1279638"/>
              <a:gd name="connsiteY15" fmla="*/ 873209 h 957720"/>
              <a:gd name="connsiteX16" fmla="*/ 766332 w 1279638"/>
              <a:gd name="connsiteY16" fmla="*/ 922739 h 957720"/>
              <a:gd name="connsiteX17" fmla="*/ 931020 w 1279638"/>
              <a:gd name="connsiteY17" fmla="*/ 590792 h 957720"/>
              <a:gd name="connsiteX18" fmla="*/ 1054178 w 1279638"/>
              <a:gd name="connsiteY18" fmla="*/ 776816 h 957720"/>
              <a:gd name="connsiteX19" fmla="*/ 1235248 w 1279638"/>
              <a:gd name="connsiteY19" fmla="*/ 777101 h 957720"/>
              <a:gd name="connsiteX20" fmla="*/ 1143332 w 1279638"/>
              <a:gd name="connsiteY20" fmla="*/ 283611 h 957720"/>
              <a:gd name="connsiteX21" fmla="*/ 613266 w 1279638"/>
              <a:gd name="connsiteY21" fmla="*/ 52 h 957720"/>
              <a:gd name="connsiteX22" fmla="*/ 577261 w 1279638"/>
              <a:gd name="connsiteY22" fmla="*/ 32532 h 9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9638" h="957720">
                <a:moveTo>
                  <a:pt x="577261" y="32627"/>
                </a:moveTo>
                <a:cubicBezTo>
                  <a:pt x="579166" y="62726"/>
                  <a:pt x="585357" y="90825"/>
                  <a:pt x="596311" y="116828"/>
                </a:cubicBezTo>
                <a:cubicBezTo>
                  <a:pt x="552591" y="109208"/>
                  <a:pt x="508205" y="105684"/>
                  <a:pt x="463723" y="107113"/>
                </a:cubicBezTo>
                <a:cubicBezTo>
                  <a:pt x="412764" y="108827"/>
                  <a:pt x="352471" y="111780"/>
                  <a:pt x="314657" y="151214"/>
                </a:cubicBezTo>
                <a:cubicBezTo>
                  <a:pt x="279129" y="188266"/>
                  <a:pt x="286177" y="242654"/>
                  <a:pt x="321324" y="277325"/>
                </a:cubicBezTo>
                <a:cubicBezTo>
                  <a:pt x="334564" y="290374"/>
                  <a:pt x="349233" y="298946"/>
                  <a:pt x="364758" y="304852"/>
                </a:cubicBezTo>
                <a:cubicBezTo>
                  <a:pt x="325325" y="315425"/>
                  <a:pt x="286368" y="327807"/>
                  <a:pt x="247982" y="341999"/>
                </a:cubicBezTo>
                <a:cubicBezTo>
                  <a:pt x="204357" y="358097"/>
                  <a:pt x="161590" y="376480"/>
                  <a:pt x="119966" y="397244"/>
                </a:cubicBezTo>
                <a:cubicBezTo>
                  <a:pt x="87581" y="413342"/>
                  <a:pt x="52434" y="429820"/>
                  <a:pt x="27288" y="456680"/>
                </a:cubicBezTo>
                <a:cubicBezTo>
                  <a:pt x="-15670" y="502591"/>
                  <a:pt x="-7193" y="567170"/>
                  <a:pt x="47671" y="599079"/>
                </a:cubicBezTo>
                <a:cubicBezTo>
                  <a:pt x="85295" y="620891"/>
                  <a:pt x="130443" y="624701"/>
                  <a:pt x="174544" y="618891"/>
                </a:cubicBezTo>
                <a:cubicBezTo>
                  <a:pt x="131872" y="672993"/>
                  <a:pt x="97201" y="733191"/>
                  <a:pt x="72912" y="798342"/>
                </a:cubicBezTo>
                <a:cubicBezTo>
                  <a:pt x="59673" y="833775"/>
                  <a:pt x="48528" y="877400"/>
                  <a:pt x="65673" y="913880"/>
                </a:cubicBezTo>
                <a:cubicBezTo>
                  <a:pt x="85009" y="954838"/>
                  <a:pt x="127681" y="960172"/>
                  <a:pt x="167972" y="956933"/>
                </a:cubicBezTo>
                <a:cubicBezTo>
                  <a:pt x="313514" y="945122"/>
                  <a:pt x="444864" y="855111"/>
                  <a:pt x="516587" y="729286"/>
                </a:cubicBezTo>
                <a:cubicBezTo>
                  <a:pt x="528303" y="782435"/>
                  <a:pt x="548019" y="833204"/>
                  <a:pt x="586596" y="873209"/>
                </a:cubicBezTo>
                <a:cubicBezTo>
                  <a:pt x="633744" y="921977"/>
                  <a:pt x="701181" y="945789"/>
                  <a:pt x="766332" y="922739"/>
                </a:cubicBezTo>
                <a:cubicBezTo>
                  <a:pt x="905969" y="873304"/>
                  <a:pt x="916827" y="722428"/>
                  <a:pt x="931020" y="590792"/>
                </a:cubicBezTo>
                <a:cubicBezTo>
                  <a:pt x="964167" y="658420"/>
                  <a:pt x="1003505" y="726143"/>
                  <a:pt x="1054178" y="776816"/>
                </a:cubicBezTo>
                <a:cubicBezTo>
                  <a:pt x="1106470" y="829203"/>
                  <a:pt x="1187433" y="843205"/>
                  <a:pt x="1235248" y="777101"/>
                </a:cubicBezTo>
                <a:cubicBezTo>
                  <a:pt x="1340880" y="631274"/>
                  <a:pt x="1236772" y="408008"/>
                  <a:pt x="1143332" y="283611"/>
                </a:cubicBezTo>
                <a:cubicBezTo>
                  <a:pt x="1018364" y="117114"/>
                  <a:pt x="819387" y="12911"/>
                  <a:pt x="613266" y="52"/>
                </a:cubicBezTo>
                <a:cubicBezTo>
                  <a:pt x="596406" y="-996"/>
                  <a:pt x="576023" y="13958"/>
                  <a:pt x="577261" y="325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3200"/>
          </a:p>
        </p:txBody>
      </p:sp>
      <p:sp>
        <p:nvSpPr>
          <p:cNvPr id="8" name="Kuva 9">
            <a:extLst>
              <a:ext uri="{FF2B5EF4-FFF2-40B4-BE49-F238E27FC236}">
                <a16:creationId xmlns:a16="http://schemas.microsoft.com/office/drawing/2014/main" id="{93AA1765-5174-0CF9-03F1-71586A936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1775413">
            <a:off x="7386514" y="-981824"/>
            <a:ext cx="921737" cy="689856"/>
          </a:xfrm>
          <a:custGeom>
            <a:avLst/>
            <a:gdLst>
              <a:gd name="connsiteX0" fmla="*/ 577261 w 1279638"/>
              <a:gd name="connsiteY0" fmla="*/ 32627 h 957720"/>
              <a:gd name="connsiteX1" fmla="*/ 596311 w 1279638"/>
              <a:gd name="connsiteY1" fmla="*/ 116828 h 957720"/>
              <a:gd name="connsiteX2" fmla="*/ 463723 w 1279638"/>
              <a:gd name="connsiteY2" fmla="*/ 107113 h 957720"/>
              <a:gd name="connsiteX3" fmla="*/ 314657 w 1279638"/>
              <a:gd name="connsiteY3" fmla="*/ 151214 h 957720"/>
              <a:gd name="connsiteX4" fmla="*/ 321324 w 1279638"/>
              <a:gd name="connsiteY4" fmla="*/ 277325 h 957720"/>
              <a:gd name="connsiteX5" fmla="*/ 364758 w 1279638"/>
              <a:gd name="connsiteY5" fmla="*/ 304852 h 957720"/>
              <a:gd name="connsiteX6" fmla="*/ 247982 w 1279638"/>
              <a:gd name="connsiteY6" fmla="*/ 341999 h 957720"/>
              <a:gd name="connsiteX7" fmla="*/ 119966 w 1279638"/>
              <a:gd name="connsiteY7" fmla="*/ 397244 h 957720"/>
              <a:gd name="connsiteX8" fmla="*/ 27288 w 1279638"/>
              <a:gd name="connsiteY8" fmla="*/ 456680 h 957720"/>
              <a:gd name="connsiteX9" fmla="*/ 47671 w 1279638"/>
              <a:gd name="connsiteY9" fmla="*/ 599079 h 957720"/>
              <a:gd name="connsiteX10" fmla="*/ 174544 w 1279638"/>
              <a:gd name="connsiteY10" fmla="*/ 618891 h 957720"/>
              <a:gd name="connsiteX11" fmla="*/ 72912 w 1279638"/>
              <a:gd name="connsiteY11" fmla="*/ 798342 h 957720"/>
              <a:gd name="connsiteX12" fmla="*/ 65673 w 1279638"/>
              <a:gd name="connsiteY12" fmla="*/ 913880 h 957720"/>
              <a:gd name="connsiteX13" fmla="*/ 167972 w 1279638"/>
              <a:gd name="connsiteY13" fmla="*/ 956933 h 957720"/>
              <a:gd name="connsiteX14" fmla="*/ 516587 w 1279638"/>
              <a:gd name="connsiteY14" fmla="*/ 729286 h 957720"/>
              <a:gd name="connsiteX15" fmla="*/ 586596 w 1279638"/>
              <a:gd name="connsiteY15" fmla="*/ 873209 h 957720"/>
              <a:gd name="connsiteX16" fmla="*/ 766332 w 1279638"/>
              <a:gd name="connsiteY16" fmla="*/ 922739 h 957720"/>
              <a:gd name="connsiteX17" fmla="*/ 931020 w 1279638"/>
              <a:gd name="connsiteY17" fmla="*/ 590792 h 957720"/>
              <a:gd name="connsiteX18" fmla="*/ 1054178 w 1279638"/>
              <a:gd name="connsiteY18" fmla="*/ 776816 h 957720"/>
              <a:gd name="connsiteX19" fmla="*/ 1235248 w 1279638"/>
              <a:gd name="connsiteY19" fmla="*/ 777101 h 957720"/>
              <a:gd name="connsiteX20" fmla="*/ 1143332 w 1279638"/>
              <a:gd name="connsiteY20" fmla="*/ 283611 h 957720"/>
              <a:gd name="connsiteX21" fmla="*/ 613266 w 1279638"/>
              <a:gd name="connsiteY21" fmla="*/ 52 h 957720"/>
              <a:gd name="connsiteX22" fmla="*/ 577261 w 1279638"/>
              <a:gd name="connsiteY22" fmla="*/ 32532 h 9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9638" h="957720">
                <a:moveTo>
                  <a:pt x="577261" y="32627"/>
                </a:moveTo>
                <a:cubicBezTo>
                  <a:pt x="579166" y="62726"/>
                  <a:pt x="585357" y="90825"/>
                  <a:pt x="596311" y="116828"/>
                </a:cubicBezTo>
                <a:cubicBezTo>
                  <a:pt x="552591" y="109208"/>
                  <a:pt x="508205" y="105684"/>
                  <a:pt x="463723" y="107113"/>
                </a:cubicBezTo>
                <a:cubicBezTo>
                  <a:pt x="412764" y="108827"/>
                  <a:pt x="352471" y="111780"/>
                  <a:pt x="314657" y="151214"/>
                </a:cubicBezTo>
                <a:cubicBezTo>
                  <a:pt x="279129" y="188266"/>
                  <a:pt x="286177" y="242654"/>
                  <a:pt x="321324" y="277325"/>
                </a:cubicBezTo>
                <a:cubicBezTo>
                  <a:pt x="334564" y="290374"/>
                  <a:pt x="349233" y="298946"/>
                  <a:pt x="364758" y="304852"/>
                </a:cubicBezTo>
                <a:cubicBezTo>
                  <a:pt x="325325" y="315425"/>
                  <a:pt x="286368" y="327807"/>
                  <a:pt x="247982" y="341999"/>
                </a:cubicBezTo>
                <a:cubicBezTo>
                  <a:pt x="204357" y="358097"/>
                  <a:pt x="161590" y="376480"/>
                  <a:pt x="119966" y="397244"/>
                </a:cubicBezTo>
                <a:cubicBezTo>
                  <a:pt x="87581" y="413342"/>
                  <a:pt x="52434" y="429820"/>
                  <a:pt x="27288" y="456680"/>
                </a:cubicBezTo>
                <a:cubicBezTo>
                  <a:pt x="-15670" y="502591"/>
                  <a:pt x="-7193" y="567170"/>
                  <a:pt x="47671" y="599079"/>
                </a:cubicBezTo>
                <a:cubicBezTo>
                  <a:pt x="85295" y="620891"/>
                  <a:pt x="130443" y="624701"/>
                  <a:pt x="174544" y="618891"/>
                </a:cubicBezTo>
                <a:cubicBezTo>
                  <a:pt x="131872" y="672993"/>
                  <a:pt x="97201" y="733191"/>
                  <a:pt x="72912" y="798342"/>
                </a:cubicBezTo>
                <a:cubicBezTo>
                  <a:pt x="59673" y="833775"/>
                  <a:pt x="48528" y="877400"/>
                  <a:pt x="65673" y="913880"/>
                </a:cubicBezTo>
                <a:cubicBezTo>
                  <a:pt x="85009" y="954838"/>
                  <a:pt x="127681" y="960172"/>
                  <a:pt x="167972" y="956933"/>
                </a:cubicBezTo>
                <a:cubicBezTo>
                  <a:pt x="313514" y="945122"/>
                  <a:pt x="444864" y="855111"/>
                  <a:pt x="516587" y="729286"/>
                </a:cubicBezTo>
                <a:cubicBezTo>
                  <a:pt x="528303" y="782435"/>
                  <a:pt x="548019" y="833204"/>
                  <a:pt x="586596" y="873209"/>
                </a:cubicBezTo>
                <a:cubicBezTo>
                  <a:pt x="633744" y="921977"/>
                  <a:pt x="701181" y="945789"/>
                  <a:pt x="766332" y="922739"/>
                </a:cubicBezTo>
                <a:cubicBezTo>
                  <a:pt x="905969" y="873304"/>
                  <a:pt x="916827" y="722428"/>
                  <a:pt x="931020" y="590792"/>
                </a:cubicBezTo>
                <a:cubicBezTo>
                  <a:pt x="964167" y="658420"/>
                  <a:pt x="1003505" y="726143"/>
                  <a:pt x="1054178" y="776816"/>
                </a:cubicBezTo>
                <a:cubicBezTo>
                  <a:pt x="1106470" y="829203"/>
                  <a:pt x="1187433" y="843205"/>
                  <a:pt x="1235248" y="777101"/>
                </a:cubicBezTo>
                <a:cubicBezTo>
                  <a:pt x="1340880" y="631274"/>
                  <a:pt x="1236772" y="408008"/>
                  <a:pt x="1143332" y="283611"/>
                </a:cubicBezTo>
                <a:cubicBezTo>
                  <a:pt x="1018364" y="117114"/>
                  <a:pt x="819387" y="12911"/>
                  <a:pt x="613266" y="52"/>
                </a:cubicBezTo>
                <a:cubicBezTo>
                  <a:pt x="596406" y="-996"/>
                  <a:pt x="576023" y="13958"/>
                  <a:pt x="577261" y="32532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28017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4383 C -0.04132 0.29506 0.00746 0.49228 0.31666 0.50617 C 0.31215 0.6895 0.16528 0.96173 0.01944 0.97963 " pathEditMode="relative" rAng="0" ptsTypes="A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51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928 0.06975 C 0.10191 0.43735 -0.09739 0.74043 -0.27604 0.80586 C -0.17465 0.96636 -0.10191 1.05154 0.13368 1.05401 " pathEditMode="relative" rAng="0" ptsTypes="AAA">
                                      <p:cBhvr>
                                        <p:cTn id="10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491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56 0.00494 C 0.00625 0.29475 0.16562 0.39228 0.28003 0.37994 C 0.29635 0.75401 0.13264 0.96296 0.0177 0.98981 " pathEditMode="relative" rAng="0" ptsTypes="AAA">
                                      <p:cBhvr>
                                        <p:cTn id="14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492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6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8" grpId="0" animBg="1"/>
      <p:bldP spid="8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75355" cy="2852737"/>
          </a:xfrm>
        </p:spPr>
        <p:txBody>
          <a:bodyPr wrap="square" anchor="b">
            <a:no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75355" cy="1500187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2" y="6356351"/>
            <a:ext cx="84270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E6FE-8B79-480D-AB4D-3B5A7A47B6BF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98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4785"/>
            <a:ext cx="10567419" cy="744960"/>
          </a:xfrm>
        </p:spPr>
        <p:txBody>
          <a:bodyPr wrap="square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51135"/>
            <a:ext cx="5157787" cy="823912"/>
          </a:xfrm>
        </p:spPr>
        <p:txBody>
          <a:bodyPr wrap="square" anchor="t">
            <a:noAutofit/>
          </a:bodyPr>
          <a:lstStyle>
            <a:lvl1pPr marL="0" indent="0">
              <a:buNone/>
              <a:defRPr sz="18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97201"/>
            <a:ext cx="5157787" cy="3192463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419" y="2151135"/>
            <a:ext cx="5157787" cy="823912"/>
          </a:xfrm>
        </p:spPr>
        <p:txBody>
          <a:bodyPr wrap="square" anchor="t">
            <a:noAutofit/>
          </a:bodyPr>
          <a:lstStyle>
            <a:lvl1pPr marL="0" indent="0">
              <a:buNone/>
              <a:defRPr sz="1867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419" y="2997201"/>
            <a:ext cx="5157787" cy="3192463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9789" y="6356351"/>
            <a:ext cx="841913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0A65-43C4-4F17-98FF-1492E64F3428}" type="datetime1">
              <a:rPr lang="fi-FI" smtClean="0"/>
              <a:t>15.2.2024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35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DD687-B8FC-4DC0-85D8-E831ACB9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69005" cy="626379"/>
          </a:xfrm>
        </p:spPr>
        <p:txBody>
          <a:bodyPr wrap="square"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68BF22-F147-43B0-BCE5-E272BDAC2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8134"/>
            <a:ext cx="5156200" cy="4178300"/>
          </a:xfrm>
        </p:spPr>
        <p:txBody>
          <a:bodyPr wrap="square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1E1FCE-0143-4CA0-A72A-AEC7FBA19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005" y="1998134"/>
            <a:ext cx="5156200" cy="4178300"/>
          </a:xfrm>
        </p:spPr>
        <p:txBody>
          <a:bodyPr wrap="square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0AA7C-C2F3-4B78-A231-54372C74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842072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B3D087-0932-4DF2-8BF7-61EB0EAA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7D0-2ACA-4205-8419-43E01FCD793E}" type="datetime1">
              <a:rPr lang="fi-FI" smtClean="0"/>
              <a:t>15.2.2024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001C22-C689-4195-8C76-98D1693F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25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6BCA0094-7B73-FDA3-2E07-5829F745E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522513"/>
            <a:ext cx="3873043" cy="4894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787" y="1934400"/>
            <a:ext cx="5280000" cy="2424000"/>
          </a:xfrm>
        </p:spPr>
        <p:txBody>
          <a:bodyPr wrap="square"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787" y="4497600"/>
            <a:ext cx="5280000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2133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BF5491B-C14C-6BBA-2343-F7837DC56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133" y="5444067"/>
            <a:ext cx="5300133" cy="736600"/>
          </a:xfrm>
        </p:spPr>
        <p:txBody>
          <a:bodyPr/>
          <a:lstStyle>
            <a:lvl1pPr marL="0" indent="0">
              <a:buNone/>
              <a:defRPr sz="1867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0E8B8E50-8211-BAA9-15FA-72AE49FD75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7290" y="-600"/>
            <a:ext cx="6084711" cy="68592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9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19200"/>
            <a:ext cx="3932237" cy="1600200"/>
          </a:xfrm>
        </p:spPr>
        <p:txBody>
          <a:bodyPr wrap="square"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54867"/>
            <a:ext cx="3932237" cy="3079795"/>
          </a:xfrm>
        </p:spPr>
        <p:txBody>
          <a:bodyPr wrap="square">
            <a:noAutofit/>
          </a:bodyPr>
          <a:lstStyle>
            <a:lvl1pPr marL="0" indent="0">
              <a:buNone/>
              <a:defRPr sz="1733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19202"/>
            <a:ext cx="6172200" cy="4901429"/>
          </a:xfrm>
          <a:solidFill>
            <a:schemeClr val="bg2"/>
          </a:solidFill>
        </p:spPr>
        <p:txBody>
          <a:bodyPr anchor="t">
            <a:no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9" y="6356351"/>
            <a:ext cx="8419135" cy="365125"/>
          </a:xfrm>
        </p:spPr>
        <p:txBody>
          <a:bodyPr/>
          <a:lstStyle>
            <a:lvl1pPr algn="l">
              <a:defRPr>
                <a:solidFill>
                  <a:srgbClr val="888B8D"/>
                </a:solidFill>
              </a:defRPr>
            </a:lvl1pPr>
          </a:lstStyle>
          <a:p>
            <a:r>
              <a:rPr lang="fi-FI"/>
              <a:t>Länsi-Uudenmaan hyvinvointialue – Västra Nylands välfärdsområde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B03F-CB01-4B94-902C-E13E73BF02FB}" type="datetime1">
              <a:rPr lang="fi-FI" smtClean="0"/>
              <a:t>15.2.2024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911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AA6E6-E365-414F-9173-31BC4A43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988482"/>
            <a:ext cx="3932767" cy="1638939"/>
          </a:xfrm>
        </p:spPr>
        <p:txBody>
          <a:bodyPr wrap="square"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518BF95-CC11-4500-8BEF-9DB4D263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750288"/>
            <a:ext cx="3932767" cy="3119229"/>
          </a:xfrm>
        </p:spPr>
        <p:txBody>
          <a:bodyPr wrap="square">
            <a:noAutofit/>
          </a:bodyPr>
          <a:lstStyle>
            <a:lvl1pPr marL="0" indent="0">
              <a:buNone/>
              <a:defRPr sz="17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CCF96-5829-4D14-8BBA-8686DE42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223488" cy="4872567"/>
          </a:xfrm>
        </p:spPr>
        <p:txBody>
          <a:bodyPr wrap="square">
            <a:noAutofit/>
          </a:bodyPr>
          <a:lstStyle>
            <a:lvl1pPr>
              <a:defRPr sz="1733"/>
            </a:lvl1pPr>
            <a:lvl2pPr>
              <a:defRPr sz="1733"/>
            </a:lvl2pPr>
            <a:lvl3pPr>
              <a:defRPr sz="1733"/>
            </a:lvl3pPr>
            <a:lvl4pPr>
              <a:defRPr sz="1733"/>
            </a:lvl4pPr>
            <a:lvl5pPr>
              <a:defRPr sz="17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015EC6-AF6D-4CA4-9D29-64322B8D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319" y="6356351"/>
            <a:ext cx="841860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3D463B-B19E-4413-9285-0FE71F00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C1FE-3C06-4E7A-98D7-C39833261D1E}" type="datetime1">
              <a:rPr lang="fi-FI" smtClean="0"/>
              <a:t>15.2.2024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E49B4D-59F6-44A1-996A-5179635C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56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69005" cy="626379"/>
          </a:xfrm>
        </p:spPr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842072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1A1-C0BE-436E-A00C-419B0D33825D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8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74C2FEB-3061-4F56-B1CF-14019E67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796" y="6356351"/>
            <a:ext cx="847412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5EE21B5-BA6E-49CE-8237-BF193E32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BE40-F067-4385-BDDB-E59E60058F28}" type="datetime1">
              <a:rPr lang="fi-FI" smtClean="0"/>
              <a:t>15.2.2024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1F5BDF4-969A-4E8D-A4A7-F4CDDFAE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363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änsi-Uudenmaan hyvinvointialueen tunnus.">
            <a:extLst>
              <a:ext uri="{FF2B5EF4-FFF2-40B4-BE49-F238E27FC236}">
                <a16:creationId xmlns:a16="http://schemas.microsoft.com/office/drawing/2014/main" id="{B0A27642-0E7C-C8F2-A5A1-238530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6113915"/>
            <a:ext cx="3473451" cy="4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3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änsi-Uudenmaan hyvinvointialueen tunnus.">
            <a:extLst>
              <a:ext uri="{FF2B5EF4-FFF2-40B4-BE49-F238E27FC236}">
                <a16:creationId xmlns:a16="http://schemas.microsoft.com/office/drawing/2014/main" id="{B5E809C8-BC59-9AA0-AEAA-28ABED68C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447760"/>
            <a:ext cx="3473451" cy="4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7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ja leima_vaalea-taus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97090AD-F0BE-05F2-E230-5F98AF704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801513" y="801514"/>
            <a:ext cx="6858004" cy="5254977"/>
          </a:xfrm>
          <a:prstGeom prst="rect">
            <a:avLst/>
          </a:prstGeom>
          <a:gradFill>
            <a:gsLst>
              <a:gs pos="80000">
                <a:schemeClr val="bg1">
                  <a:alpha val="71000"/>
                </a:schemeClr>
              </a:gs>
              <a:gs pos="62000">
                <a:schemeClr val="bg1"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2" name="Graphic 1" descr="Länsi-Uudenmaan hyvinvointialueen tunnus.">
            <a:extLst>
              <a:ext uri="{FF2B5EF4-FFF2-40B4-BE49-F238E27FC236}">
                <a16:creationId xmlns:a16="http://schemas.microsoft.com/office/drawing/2014/main" id="{B5E809C8-BC59-9AA0-AEAA-28ABED68C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6113915"/>
            <a:ext cx="3473451" cy="438995"/>
          </a:xfrm>
          <a:prstGeom prst="rect">
            <a:avLst/>
          </a:prstGeom>
        </p:spPr>
      </p:pic>
      <p:pic>
        <p:nvPicPr>
          <p:cNvPr id="7" name="Kuva 6" descr="Länsi-Uudenmaan hyvinvointialueen ympyränmuotoinen leimasintunnus, teksti: Jotta länsiuusimaalaiset voivat hyvin.">
            <a:extLst>
              <a:ext uri="{FF2B5EF4-FFF2-40B4-BE49-F238E27FC236}">
                <a16:creationId xmlns:a16="http://schemas.microsoft.com/office/drawing/2014/main" id="{3A8BC66B-D146-4548-F1A8-73144B3DCF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661" y="502163"/>
            <a:ext cx="2362032" cy="24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71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F91A4ED4-75FB-8099-97ED-AEF90634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1"/>
            <a:ext cx="11706579" cy="6857996"/>
          </a:xfrm>
          <a:prstGeom prst="rect">
            <a:avLst/>
          </a:prstGeom>
          <a:gradFill>
            <a:gsLst>
              <a:gs pos="48000">
                <a:schemeClr val="tx1">
                  <a:alpha val="18000"/>
                </a:schemeClr>
              </a:gs>
              <a:gs pos="29000">
                <a:schemeClr val="tx1">
                  <a:alpha val="0"/>
                </a:schemeClr>
              </a:gs>
              <a:gs pos="68000">
                <a:schemeClr val="tx1">
                  <a:alpha val="38000"/>
                </a:schemeClr>
              </a:gs>
            </a:gsLst>
            <a:lin ang="19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2E1068A-A76C-4B04-A7BB-034EC831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2685" y="4327141"/>
            <a:ext cx="12194685" cy="2530859"/>
          </a:xfrm>
          <a:prstGeom prst="rect">
            <a:avLst/>
          </a:prstGeom>
          <a:gradFill>
            <a:gsLst>
              <a:gs pos="34000">
                <a:srgbClr val="000000">
                  <a:alpha val="31000"/>
                </a:srgbClr>
              </a:gs>
              <a:gs pos="0">
                <a:schemeClr val="tx1">
                  <a:alpha val="45000"/>
                </a:schemeClr>
              </a:gs>
              <a:gs pos="85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3" name="Graphic 2" descr="Länsi-Uudenmaan hyvinvointialueen tunnus.">
            <a:extLst>
              <a:ext uri="{FF2B5EF4-FFF2-40B4-BE49-F238E27FC236}">
                <a16:creationId xmlns:a16="http://schemas.microsoft.com/office/drawing/2014/main" id="{5F430E4E-4792-E79A-591D-12BD577ED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176" y="522513"/>
            <a:ext cx="3873043" cy="489497"/>
          </a:xfrm>
          <a:prstGeom prst="rect">
            <a:avLst/>
          </a:prstGeom>
        </p:spPr>
      </p:pic>
      <p:sp>
        <p:nvSpPr>
          <p:cNvPr id="9" name="Suorakulmio 10">
            <a:extLst>
              <a:ext uri="{FF2B5EF4-FFF2-40B4-BE49-F238E27FC236}">
                <a16:creationId xmlns:a16="http://schemas.microsoft.com/office/drawing/2014/main" id="{DE79B73B-9AE9-98F8-86E0-7250BCB76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86495" y="6107323"/>
            <a:ext cx="3221677" cy="649077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fi-FI" sz="140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uorakulmio 18">
            <a:extLst>
              <a:ext uri="{FF2B5EF4-FFF2-40B4-BE49-F238E27FC236}">
                <a16:creationId xmlns:a16="http://schemas.microsoft.com/office/drawing/2014/main" id="{F3DB60CB-7CD8-4251-0100-D164F2BAD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55773" y="6174040"/>
            <a:ext cx="2330156" cy="48854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400" b="0" i="0" noProof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www.</a:t>
            </a:r>
            <a:r>
              <a:rPr lang="en-FI" sz="1400" b="0" i="0" noProof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luvn</a:t>
            </a:r>
            <a:r>
              <a:rPr lang="fi-FI" sz="1400" b="0" i="0" noProof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.fi</a:t>
            </a:r>
            <a:endParaRPr lang="fi-FI" sz="1400" b="0" i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BD714B83-9529-C9C3-463B-DAAFEFBA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6429" y="6113684"/>
            <a:ext cx="1226849" cy="288000"/>
            <a:chOff x="387321" y="4324708"/>
            <a:chExt cx="920137" cy="216000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54637DA-AFC4-D9F0-0E67-2871E41C3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321" y="4324708"/>
              <a:ext cx="216000" cy="216000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0471DB1A-8B80-45D5-3E33-7DE499D9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9390" y="4324708"/>
              <a:ext cx="216000" cy="216000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A11D788D-AF16-8379-7E93-9799400C9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91458" y="4343767"/>
              <a:ext cx="216000" cy="177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871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änsi-Uudenmaan hyvinvointialueen tunnus.">
            <a:extLst>
              <a:ext uri="{FF2B5EF4-FFF2-40B4-BE49-F238E27FC236}">
                <a16:creationId xmlns:a16="http://schemas.microsoft.com/office/drawing/2014/main" id="{6D71E1DE-E009-2E8F-D741-311208B23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522513"/>
            <a:ext cx="3873043" cy="489497"/>
          </a:xfrm>
          <a:prstGeom prst="rect">
            <a:avLst/>
          </a:prstGeom>
        </p:spPr>
      </p:pic>
      <p:sp>
        <p:nvSpPr>
          <p:cNvPr id="16" name="Suorakulmio 15" descr="Länsi-Uudenmaan hyvinvointialueen sometunniste @luvn.">
            <a:extLst>
              <a:ext uri="{FF2B5EF4-FFF2-40B4-BE49-F238E27FC236}">
                <a16:creationId xmlns:a16="http://schemas.microsoft.com/office/drawing/2014/main" id="{B2C88498-FD83-AB2D-3EA4-010DCED3D53C}"/>
              </a:ext>
            </a:extLst>
          </p:cNvPr>
          <p:cNvSpPr>
            <a:spLocks/>
          </p:cNvSpPr>
          <p:nvPr userDrawn="1"/>
        </p:nvSpPr>
        <p:spPr>
          <a:xfrm>
            <a:off x="379799" y="4033667"/>
            <a:ext cx="4268401" cy="2706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lang="fi-FI" sz="1400" b="1" u="none" baseline="0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Seuraa meitä sosiaalisessa mediassa: </a:t>
            </a:r>
            <a:endParaRPr lang="fi-FI" sz="1400" u="none" baseline="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Länsi-Uudenmaan hyvinvointialue</a:t>
            </a:r>
            <a:endParaRPr lang="fi-FI" sz="1400" u="none" baseline="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@luhyvinvointialue</a:t>
            </a:r>
            <a:endParaRPr lang="fi-FI" sz="1400" u="none" baseline="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Länsi-Uudenmaan hyvinvointialue</a:t>
            </a:r>
            <a:endParaRPr lang="fi-FI" sz="1400" u="none" baseline="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@LUhyvinvointi</a:t>
            </a:r>
            <a:endParaRPr lang="fi-FI" sz="1400" u="none" baseline="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Länsi-Uudenmaan hyvinvointialue</a:t>
            </a:r>
            <a:endParaRPr lang="fi-FI" sz="1400" u="none" baseline="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1F96037-7B01-4F5D-9A60-F0178866FE3F}"/>
              </a:ext>
            </a:extLst>
          </p:cNvPr>
          <p:cNvSpPr/>
          <p:nvPr userDrawn="1"/>
        </p:nvSpPr>
        <p:spPr>
          <a:xfrm rot="16200000">
            <a:off x="10712825" y="5226790"/>
            <a:ext cx="2330156" cy="4885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400" b="0" i="0" u="sng" baseline="0" noProof="1">
                <a:solidFill>
                  <a:schemeClr val="tx1"/>
                </a:solidFill>
                <a:effectLst/>
                <a:uFill>
                  <a:solidFill>
                    <a:schemeClr val="tx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FI" sz="1400" b="0" i="0" u="sng" baseline="0" noProof="1">
                <a:solidFill>
                  <a:schemeClr val="tx1"/>
                </a:solidFill>
                <a:effectLst/>
                <a:uFill>
                  <a:solidFill>
                    <a:schemeClr val="tx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luvn</a:t>
            </a:r>
            <a:r>
              <a:rPr lang="fi-FI" sz="1400" b="0" i="0" u="sng" baseline="0" noProof="1">
                <a:solidFill>
                  <a:schemeClr val="tx1"/>
                </a:solidFill>
                <a:effectLst/>
                <a:uFill>
                  <a:solidFill>
                    <a:schemeClr val="tx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.fi</a:t>
            </a:r>
            <a:endParaRPr lang="fi-FI" sz="1400" b="0" i="0" u="sng" baseline="0" noProof="1">
              <a:solidFill>
                <a:schemeClr val="tx1"/>
              </a:solidFill>
              <a:uFill>
                <a:solidFill>
                  <a:schemeClr val="tx2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CD0A6E81-365E-30C7-00C8-953C5D70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3829" y="4438077"/>
            <a:ext cx="240000" cy="1748249"/>
            <a:chOff x="362872" y="3351417"/>
            <a:chExt cx="180000" cy="1311187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235E6017-8803-33FF-0976-2C5890B1B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62873" y="4534034"/>
              <a:ext cx="179998" cy="128570"/>
            </a:xfrm>
            <a:prstGeom prst="rect">
              <a:avLst/>
            </a:prstGeom>
          </p:spPr>
        </p:pic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2A2533B3-C248-E52B-3476-262FBF4F5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62872" y="3351417"/>
              <a:ext cx="180000" cy="180000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14F9F86D-1991-DA98-C6F6-937922E4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362872" y="3655013"/>
              <a:ext cx="180000" cy="180000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2D0F8C8-C512-7B27-2398-20D59979E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62872" y="3937180"/>
              <a:ext cx="180000" cy="180000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5B2A5EE0-1F34-3BA4-A2DA-B5D860C5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362872" y="4243157"/>
              <a:ext cx="179999" cy="148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19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änsi-Uudenmaan hyvinvointialueen tunnus.">
            <a:extLst>
              <a:ext uri="{FF2B5EF4-FFF2-40B4-BE49-F238E27FC236}">
                <a16:creationId xmlns:a16="http://schemas.microsoft.com/office/drawing/2014/main" id="{6D71E1DE-E009-2E8F-D741-311208B23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176" y="522513"/>
            <a:ext cx="3873043" cy="489497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31F96037-7B01-4F5D-9A60-F0178866FE3F}"/>
              </a:ext>
            </a:extLst>
          </p:cNvPr>
          <p:cNvSpPr/>
          <p:nvPr userDrawn="1"/>
        </p:nvSpPr>
        <p:spPr>
          <a:xfrm rot="16200000">
            <a:off x="10712825" y="5226790"/>
            <a:ext cx="2330156" cy="4885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i-FI" sz="1400" b="0" i="0" u="sng" baseline="0" noProof="1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FI" sz="1400" b="0" i="0" u="sng" baseline="0" noProof="1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luvn</a:t>
            </a:r>
            <a:r>
              <a:rPr lang="fi-FI" sz="1400" b="0" i="0" u="sng" baseline="0" noProof="1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.fi</a:t>
            </a:r>
            <a:endParaRPr lang="fi-FI" sz="1400" b="0" i="0" u="sng" baseline="0" noProof="1">
              <a:solidFill>
                <a:schemeClr val="bg1"/>
              </a:solidFill>
              <a:uFill>
                <a:solidFill>
                  <a:schemeClr val="accent2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72473641-AD94-605B-A054-4F7D35068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38891" y="1012010"/>
            <a:ext cx="6804045" cy="5128761"/>
            <a:chOff x="2869191" y="401455"/>
            <a:chExt cx="5874510" cy="4428095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09E3725C-B9A7-7838-8997-36A9AA86E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3021610" y="401455"/>
              <a:ext cx="5396988" cy="4428095"/>
              <a:chOff x="3021610" y="401455"/>
              <a:chExt cx="5396988" cy="4428095"/>
            </a:xfrm>
          </p:grpSpPr>
          <p:sp>
            <p:nvSpPr>
              <p:cNvPr id="6" name="Vapaamuotoinen: Muoto 5">
                <a:extLst>
                  <a:ext uri="{FF2B5EF4-FFF2-40B4-BE49-F238E27FC236}">
                    <a16:creationId xmlns:a16="http://schemas.microsoft.com/office/drawing/2014/main" id="{FE930FAB-353D-01CF-88CD-2DAFE2B54A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301043" y="4276449"/>
                <a:ext cx="902961" cy="553101"/>
              </a:xfrm>
              <a:custGeom>
                <a:avLst/>
                <a:gdLst>
                  <a:gd name="connsiteX0" fmla="*/ 913944 w 1048413"/>
                  <a:gd name="connsiteY0" fmla="*/ 294748 h 642196"/>
                  <a:gd name="connsiteX1" fmla="*/ 920827 w 1048413"/>
                  <a:gd name="connsiteY1" fmla="*/ 326723 h 642196"/>
                  <a:gd name="connsiteX2" fmla="*/ 887413 w 1048413"/>
                  <a:gd name="connsiteY2" fmla="*/ 515005 h 642196"/>
                  <a:gd name="connsiteX3" fmla="*/ 853686 w 1048413"/>
                  <a:gd name="connsiteY3" fmla="*/ 538219 h 642196"/>
                  <a:gd name="connsiteX4" fmla="*/ 672412 w 1048413"/>
                  <a:gd name="connsiteY4" fmla="*/ 590906 h 642196"/>
                  <a:gd name="connsiteX5" fmla="*/ 653452 w 1048413"/>
                  <a:gd name="connsiteY5" fmla="*/ 592032 h 642196"/>
                  <a:gd name="connsiteX6" fmla="*/ 213689 w 1048413"/>
                  <a:gd name="connsiteY6" fmla="*/ 596913 h 642196"/>
                  <a:gd name="connsiteX7" fmla="*/ 176458 w 1048413"/>
                  <a:gd name="connsiteY7" fmla="*/ 608677 h 642196"/>
                  <a:gd name="connsiteX8" fmla="*/ 43804 w 1048413"/>
                  <a:gd name="connsiteY8" fmla="*/ 638211 h 642196"/>
                  <a:gd name="connsiteX9" fmla="*/ 3256 w 1048413"/>
                  <a:gd name="connsiteY9" fmla="*/ 563124 h 642196"/>
                  <a:gd name="connsiteX10" fmla="*/ 299978 w 1048413"/>
                  <a:gd name="connsiteY10" fmla="*/ 391110 h 642196"/>
                  <a:gd name="connsiteX11" fmla="*/ 345280 w 1048413"/>
                  <a:gd name="connsiteY11" fmla="*/ 369773 h 642196"/>
                  <a:gd name="connsiteX12" fmla="*/ 548330 w 1048413"/>
                  <a:gd name="connsiteY12" fmla="*/ 261021 h 642196"/>
                  <a:gd name="connsiteX13" fmla="*/ 582620 w 1048413"/>
                  <a:gd name="connsiteY13" fmla="*/ 249883 h 642196"/>
                  <a:gd name="connsiteX14" fmla="*/ 746186 w 1048413"/>
                  <a:gd name="connsiteY14" fmla="*/ 177361 h 642196"/>
                  <a:gd name="connsiteX15" fmla="*/ 762642 w 1048413"/>
                  <a:gd name="connsiteY15" fmla="*/ 145261 h 642196"/>
                  <a:gd name="connsiteX16" fmla="*/ 902368 w 1048413"/>
                  <a:gd name="connsiteY16" fmla="*/ 13670 h 642196"/>
                  <a:gd name="connsiteX17" fmla="*/ 914382 w 1048413"/>
                  <a:gd name="connsiteY17" fmla="*/ 4660 h 642196"/>
                  <a:gd name="connsiteX18" fmla="*/ 945981 w 1048413"/>
                  <a:gd name="connsiteY18" fmla="*/ 8039 h 642196"/>
                  <a:gd name="connsiteX19" fmla="*/ 945981 w 1048413"/>
                  <a:gd name="connsiteY19" fmla="*/ 8039 h 642196"/>
                  <a:gd name="connsiteX20" fmla="*/ 1048413 w 1048413"/>
                  <a:gd name="connsiteY20" fmla="*/ 121796 h 642196"/>
                  <a:gd name="connsiteX21" fmla="*/ 914006 w 1048413"/>
                  <a:gd name="connsiteY21" fmla="*/ 294748 h 64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8413" h="642196">
                    <a:moveTo>
                      <a:pt x="913944" y="294748"/>
                    </a:moveTo>
                    <a:cubicBezTo>
                      <a:pt x="913193" y="305761"/>
                      <a:pt x="915633" y="316961"/>
                      <a:pt x="920827" y="326723"/>
                    </a:cubicBezTo>
                    <a:cubicBezTo>
                      <a:pt x="981898" y="440480"/>
                      <a:pt x="1046035" y="477336"/>
                      <a:pt x="887413" y="515005"/>
                    </a:cubicBezTo>
                    <a:cubicBezTo>
                      <a:pt x="873647" y="518259"/>
                      <a:pt x="861758" y="526644"/>
                      <a:pt x="853686" y="538219"/>
                    </a:cubicBezTo>
                    <a:cubicBezTo>
                      <a:pt x="817456" y="589905"/>
                      <a:pt x="731669" y="596976"/>
                      <a:pt x="672412" y="590906"/>
                    </a:cubicBezTo>
                    <a:cubicBezTo>
                      <a:pt x="666030" y="590280"/>
                      <a:pt x="659710" y="590718"/>
                      <a:pt x="653452" y="592032"/>
                    </a:cubicBezTo>
                    <a:cubicBezTo>
                      <a:pt x="547829" y="615935"/>
                      <a:pt x="329387" y="602920"/>
                      <a:pt x="213689" y="596913"/>
                    </a:cubicBezTo>
                    <a:cubicBezTo>
                      <a:pt x="200299" y="596225"/>
                      <a:pt x="187284" y="600668"/>
                      <a:pt x="176458" y="608677"/>
                    </a:cubicBezTo>
                    <a:cubicBezTo>
                      <a:pt x="138789" y="636584"/>
                      <a:pt x="92173" y="649286"/>
                      <a:pt x="43804" y="638211"/>
                    </a:cubicBezTo>
                    <a:cubicBezTo>
                      <a:pt x="10765" y="630702"/>
                      <a:pt x="-7944" y="595098"/>
                      <a:pt x="3256" y="563124"/>
                    </a:cubicBezTo>
                    <a:cubicBezTo>
                      <a:pt x="52439" y="423961"/>
                      <a:pt x="142231" y="584273"/>
                      <a:pt x="299978" y="391110"/>
                    </a:cubicBezTo>
                    <a:cubicBezTo>
                      <a:pt x="310990" y="377469"/>
                      <a:pt x="327823" y="368897"/>
                      <a:pt x="345280" y="369773"/>
                    </a:cubicBezTo>
                    <a:cubicBezTo>
                      <a:pt x="407040" y="372902"/>
                      <a:pt x="499585" y="297063"/>
                      <a:pt x="548330" y="261021"/>
                    </a:cubicBezTo>
                    <a:cubicBezTo>
                      <a:pt x="558216" y="253700"/>
                      <a:pt x="570293" y="249758"/>
                      <a:pt x="582620" y="249883"/>
                    </a:cubicBezTo>
                    <a:cubicBezTo>
                      <a:pt x="659522" y="250008"/>
                      <a:pt x="731919" y="267091"/>
                      <a:pt x="746186" y="177361"/>
                    </a:cubicBezTo>
                    <a:cubicBezTo>
                      <a:pt x="748188" y="165097"/>
                      <a:pt x="753694" y="153708"/>
                      <a:pt x="762642" y="145261"/>
                    </a:cubicBezTo>
                    <a:cubicBezTo>
                      <a:pt x="793866" y="115852"/>
                      <a:pt x="867577" y="46521"/>
                      <a:pt x="902368" y="13670"/>
                    </a:cubicBezTo>
                    <a:lnTo>
                      <a:pt x="914382" y="4660"/>
                    </a:lnTo>
                    <a:cubicBezTo>
                      <a:pt x="924206" y="-2662"/>
                      <a:pt x="937972" y="-1222"/>
                      <a:pt x="945981" y="8039"/>
                    </a:cubicBezTo>
                    <a:lnTo>
                      <a:pt x="945981" y="8039"/>
                    </a:lnTo>
                    <a:cubicBezTo>
                      <a:pt x="945981" y="8039"/>
                      <a:pt x="1048413" y="121796"/>
                      <a:pt x="1048413" y="121796"/>
                    </a:cubicBezTo>
                    <a:cubicBezTo>
                      <a:pt x="962876" y="150768"/>
                      <a:pt x="921703" y="184494"/>
                      <a:pt x="914006" y="2947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46D10D98-7B30-08F9-5297-3E32BD356B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1610" y="2807704"/>
                <a:ext cx="2952422" cy="1555805"/>
              </a:xfrm>
              <a:custGeom>
                <a:avLst/>
                <a:gdLst>
                  <a:gd name="connsiteX0" fmla="*/ 3007891 w 3428006"/>
                  <a:gd name="connsiteY0" fmla="*/ 1268855 h 1806419"/>
                  <a:gd name="connsiteX1" fmla="*/ 3118207 w 3428006"/>
                  <a:gd name="connsiteY1" fmla="*/ 1349824 h 1806419"/>
                  <a:gd name="connsiteX2" fmla="*/ 3117957 w 3428006"/>
                  <a:gd name="connsiteY2" fmla="*/ 1355957 h 1806419"/>
                  <a:gd name="connsiteX3" fmla="*/ 2918349 w 3428006"/>
                  <a:gd name="connsiteY3" fmla="*/ 1477098 h 1806419"/>
                  <a:gd name="connsiteX4" fmla="*/ 2893758 w 3428006"/>
                  <a:gd name="connsiteY4" fmla="*/ 1514204 h 1806419"/>
                  <a:gd name="connsiteX5" fmla="*/ 2194817 w 3428006"/>
                  <a:gd name="connsiteY5" fmla="*/ 1631841 h 1806419"/>
                  <a:gd name="connsiteX6" fmla="*/ 1772888 w 3428006"/>
                  <a:gd name="connsiteY6" fmla="*/ 1679897 h 1806419"/>
                  <a:gd name="connsiteX7" fmla="*/ 1778332 w 3428006"/>
                  <a:gd name="connsiteY7" fmla="*/ 1593421 h 1806419"/>
                  <a:gd name="connsiteX8" fmla="*/ 1985261 w 3428006"/>
                  <a:gd name="connsiteY8" fmla="*/ 1490676 h 1806419"/>
                  <a:gd name="connsiteX9" fmla="*/ 1955663 w 3428006"/>
                  <a:gd name="connsiteY9" fmla="*/ 1438365 h 1806419"/>
                  <a:gd name="connsiteX10" fmla="*/ 2095389 w 3428006"/>
                  <a:gd name="connsiteY10" fmla="*/ 1057171 h 1806419"/>
                  <a:gd name="connsiteX11" fmla="*/ 2129867 w 3428006"/>
                  <a:gd name="connsiteY11" fmla="*/ 1027699 h 1806419"/>
                  <a:gd name="connsiteX12" fmla="*/ 2187809 w 3428006"/>
                  <a:gd name="connsiteY12" fmla="*/ 1009678 h 1806419"/>
                  <a:gd name="connsiteX13" fmla="*/ 2228357 w 3428006"/>
                  <a:gd name="connsiteY13" fmla="*/ 951422 h 1806419"/>
                  <a:gd name="connsiteX14" fmla="*/ 2110657 w 3428006"/>
                  <a:gd name="connsiteY14" fmla="*/ 835975 h 1806419"/>
                  <a:gd name="connsiteX15" fmla="*/ 2068044 w 3428006"/>
                  <a:gd name="connsiteY15" fmla="*/ 856624 h 1806419"/>
                  <a:gd name="connsiteX16" fmla="*/ 1938769 w 3428006"/>
                  <a:gd name="connsiteY16" fmla="*/ 1249270 h 1806419"/>
                  <a:gd name="connsiteX17" fmla="*/ 1904792 w 3428006"/>
                  <a:gd name="connsiteY17" fmla="*/ 1278429 h 1806419"/>
                  <a:gd name="connsiteX18" fmla="*/ 1692919 w 3428006"/>
                  <a:gd name="connsiteY18" fmla="*/ 1608063 h 1806419"/>
                  <a:gd name="connsiteX19" fmla="*/ 1659067 w 3428006"/>
                  <a:gd name="connsiteY19" fmla="*/ 1645169 h 1806419"/>
                  <a:gd name="connsiteX20" fmla="*/ 1430676 w 3428006"/>
                  <a:gd name="connsiteY20" fmla="*/ 1800288 h 1806419"/>
                  <a:gd name="connsiteX21" fmla="*/ 1424294 w 3428006"/>
                  <a:gd name="connsiteY21" fmla="*/ 1806420 h 1806419"/>
                  <a:gd name="connsiteX22" fmla="*/ 1313289 w 3428006"/>
                  <a:gd name="connsiteY22" fmla="*/ 1682963 h 1806419"/>
                  <a:gd name="connsiteX23" fmla="*/ 1254783 w 3428006"/>
                  <a:gd name="connsiteY23" fmla="*/ 1670699 h 1806419"/>
                  <a:gd name="connsiteX24" fmla="*/ 1219117 w 3428006"/>
                  <a:gd name="connsiteY24" fmla="*/ 1686780 h 1806419"/>
                  <a:gd name="connsiteX25" fmla="*/ 1219117 w 3428006"/>
                  <a:gd name="connsiteY25" fmla="*/ 1686780 h 1806419"/>
                  <a:gd name="connsiteX26" fmla="*/ 1153352 w 3428006"/>
                  <a:gd name="connsiteY26" fmla="*/ 1731270 h 1806419"/>
                  <a:gd name="connsiteX27" fmla="*/ 1073134 w 3428006"/>
                  <a:gd name="connsiteY27" fmla="*/ 1722009 h 1806419"/>
                  <a:gd name="connsiteX28" fmla="*/ 1060432 w 3428006"/>
                  <a:gd name="connsiteY28" fmla="*/ 1706366 h 1806419"/>
                  <a:gd name="connsiteX29" fmla="*/ 1064374 w 3428006"/>
                  <a:gd name="connsiteY29" fmla="*/ 1628838 h 1806419"/>
                  <a:gd name="connsiteX30" fmla="*/ 1032524 w 3428006"/>
                  <a:gd name="connsiteY30" fmla="*/ 1474970 h 1806419"/>
                  <a:gd name="connsiteX31" fmla="*/ 960628 w 3428006"/>
                  <a:gd name="connsiteY31" fmla="*/ 1511763 h 1806419"/>
                  <a:gd name="connsiteX32" fmla="*/ 909881 w 3428006"/>
                  <a:gd name="connsiteY32" fmla="*/ 1524904 h 1806419"/>
                  <a:gd name="connsiteX33" fmla="*/ 867894 w 3428006"/>
                  <a:gd name="connsiteY33" fmla="*/ 1454697 h 1806419"/>
                  <a:gd name="connsiteX34" fmla="*/ 889545 w 3428006"/>
                  <a:gd name="connsiteY34" fmla="*/ 1368972 h 1806419"/>
                  <a:gd name="connsiteX35" fmla="*/ 797437 w 3428006"/>
                  <a:gd name="connsiteY35" fmla="*/ 1309465 h 1806419"/>
                  <a:gd name="connsiteX36" fmla="*/ 795748 w 3428006"/>
                  <a:gd name="connsiteY36" fmla="*/ 1310716 h 1806419"/>
                  <a:gd name="connsiteX37" fmla="*/ 774160 w 3428006"/>
                  <a:gd name="connsiteY37" fmla="*/ 1350075 h 1806419"/>
                  <a:gd name="connsiteX38" fmla="*/ 741247 w 3428006"/>
                  <a:gd name="connsiteY38" fmla="*/ 1671763 h 1806419"/>
                  <a:gd name="connsiteX39" fmla="*/ 674168 w 3428006"/>
                  <a:gd name="connsiteY39" fmla="*/ 1722885 h 1806419"/>
                  <a:gd name="connsiteX40" fmla="*/ 596453 w 3428006"/>
                  <a:gd name="connsiteY40" fmla="*/ 1709870 h 1806419"/>
                  <a:gd name="connsiteX41" fmla="*/ 587505 w 3428006"/>
                  <a:gd name="connsiteY41" fmla="*/ 1709119 h 1806419"/>
                  <a:gd name="connsiteX42" fmla="*/ 224519 w 3428006"/>
                  <a:gd name="connsiteY42" fmla="*/ 1749854 h 1806419"/>
                  <a:gd name="connsiteX43" fmla="*/ 200115 w 3428006"/>
                  <a:gd name="connsiteY43" fmla="*/ 1733585 h 1806419"/>
                  <a:gd name="connsiteX44" fmla="*/ 21532 w 3428006"/>
                  <a:gd name="connsiteY44" fmla="*/ 1363215 h 1806419"/>
                  <a:gd name="connsiteX45" fmla="*/ 3386 w 3428006"/>
                  <a:gd name="connsiteY45" fmla="*/ 1298953 h 1806419"/>
                  <a:gd name="connsiteX46" fmla="*/ 127906 w 3428006"/>
                  <a:gd name="connsiteY46" fmla="*/ 1348636 h 1806419"/>
                  <a:gd name="connsiteX47" fmla="*/ 201555 w 3428006"/>
                  <a:gd name="connsiteY47" fmla="*/ 1350513 h 1806419"/>
                  <a:gd name="connsiteX48" fmla="*/ 266255 w 3428006"/>
                  <a:gd name="connsiteY48" fmla="*/ 1299704 h 1806419"/>
                  <a:gd name="connsiteX49" fmla="*/ 292849 w 3428006"/>
                  <a:gd name="connsiteY49" fmla="*/ 1288065 h 1806419"/>
                  <a:gd name="connsiteX50" fmla="*/ 450908 w 3428006"/>
                  <a:gd name="connsiteY50" fmla="*/ 1370036 h 1806419"/>
                  <a:gd name="connsiteX51" fmla="*/ 533442 w 3428006"/>
                  <a:gd name="connsiteY51" fmla="*/ 1387431 h 1806419"/>
                  <a:gd name="connsiteX52" fmla="*/ 540513 w 3428006"/>
                  <a:gd name="connsiteY52" fmla="*/ 1071875 h 1806419"/>
                  <a:gd name="connsiteX53" fmla="*/ 548209 w 3428006"/>
                  <a:gd name="connsiteY53" fmla="*/ 1011868 h 1806419"/>
                  <a:gd name="connsiteX54" fmla="*/ 854379 w 3428006"/>
                  <a:gd name="connsiteY54" fmla="*/ 1009490 h 1806419"/>
                  <a:gd name="connsiteX55" fmla="*/ 901997 w 3428006"/>
                  <a:gd name="connsiteY55" fmla="*/ 1001669 h 1806419"/>
                  <a:gd name="connsiteX56" fmla="*/ 974269 w 3428006"/>
                  <a:gd name="connsiteY56" fmla="*/ 952987 h 1806419"/>
                  <a:gd name="connsiteX57" fmla="*/ 988347 w 3428006"/>
                  <a:gd name="connsiteY57" fmla="*/ 870453 h 1806419"/>
                  <a:gd name="connsiteX58" fmla="*/ 876592 w 3428006"/>
                  <a:gd name="connsiteY58" fmla="*/ 925142 h 1806419"/>
                  <a:gd name="connsiteX59" fmla="*/ 847808 w 3428006"/>
                  <a:gd name="connsiteY59" fmla="*/ 955052 h 1806419"/>
                  <a:gd name="connsiteX60" fmla="*/ 700512 w 3428006"/>
                  <a:gd name="connsiteY60" fmla="*/ 850743 h 1806419"/>
                  <a:gd name="connsiteX61" fmla="*/ 635623 w 3428006"/>
                  <a:gd name="connsiteY61" fmla="*/ 817516 h 1806419"/>
                  <a:gd name="connsiteX62" fmla="*/ 579183 w 3428006"/>
                  <a:gd name="connsiteY62" fmla="*/ 817954 h 1806419"/>
                  <a:gd name="connsiteX63" fmla="*/ 550211 w 3428006"/>
                  <a:gd name="connsiteY63" fmla="*/ 721905 h 1806419"/>
                  <a:gd name="connsiteX64" fmla="*/ 595452 w 3428006"/>
                  <a:gd name="connsiteY64" fmla="*/ 673974 h 1806419"/>
                  <a:gd name="connsiteX65" fmla="*/ 669413 w 3428006"/>
                  <a:gd name="connsiteY65" fmla="*/ 665401 h 1806419"/>
                  <a:gd name="connsiteX66" fmla="*/ 1005930 w 3428006"/>
                  <a:gd name="connsiteY66" fmla="*/ 644752 h 1806419"/>
                  <a:gd name="connsiteX67" fmla="*/ 1036341 w 3428006"/>
                  <a:gd name="connsiteY67" fmla="*/ 630360 h 1806419"/>
                  <a:gd name="connsiteX68" fmla="*/ 1423855 w 3428006"/>
                  <a:gd name="connsiteY68" fmla="*/ 231645 h 1806419"/>
                  <a:gd name="connsiteX69" fmla="*/ 1494188 w 3428006"/>
                  <a:gd name="connsiteY69" fmla="*/ 189158 h 1806419"/>
                  <a:gd name="connsiteX70" fmla="*/ 1623401 w 3428006"/>
                  <a:gd name="connsiteY70" fmla="*/ 275196 h 1806419"/>
                  <a:gd name="connsiteX71" fmla="*/ 1714319 w 3428006"/>
                  <a:gd name="connsiteY71" fmla="*/ 261242 h 1806419"/>
                  <a:gd name="connsiteX72" fmla="*/ 1715133 w 3428006"/>
                  <a:gd name="connsiteY72" fmla="*/ 259803 h 1806419"/>
                  <a:gd name="connsiteX73" fmla="*/ 1765254 w 3428006"/>
                  <a:gd name="connsiteY73" fmla="*/ 229580 h 1806419"/>
                  <a:gd name="connsiteX74" fmla="*/ 2020051 w 3428006"/>
                  <a:gd name="connsiteY74" fmla="*/ 193976 h 1806419"/>
                  <a:gd name="connsiteX75" fmla="*/ 2041952 w 3428006"/>
                  <a:gd name="connsiteY75" fmla="*/ 183276 h 1806419"/>
                  <a:gd name="connsiteX76" fmla="*/ 2258329 w 3428006"/>
                  <a:gd name="connsiteY76" fmla="*/ 12765 h 1806419"/>
                  <a:gd name="connsiteX77" fmla="*/ 2308200 w 3428006"/>
                  <a:gd name="connsiteY77" fmla="*/ 2127 h 1806419"/>
                  <a:gd name="connsiteX78" fmla="*/ 2441355 w 3428006"/>
                  <a:gd name="connsiteY78" fmla="*/ 35354 h 1806419"/>
                  <a:gd name="connsiteX79" fmla="*/ 2441230 w 3428006"/>
                  <a:gd name="connsiteY79" fmla="*/ 50246 h 1806419"/>
                  <a:gd name="connsiteX80" fmla="*/ 2405689 w 3428006"/>
                  <a:gd name="connsiteY80" fmla="*/ 94923 h 1806419"/>
                  <a:gd name="connsiteX81" fmla="*/ 2403999 w 3428006"/>
                  <a:gd name="connsiteY81" fmla="*/ 125021 h 1806419"/>
                  <a:gd name="connsiteX82" fmla="*/ 2468699 w 3428006"/>
                  <a:gd name="connsiteY82" fmla="*/ 227203 h 1806419"/>
                  <a:gd name="connsiteX83" fmla="*/ 2498297 w 3428006"/>
                  <a:gd name="connsiteY83" fmla="*/ 238215 h 1806419"/>
                  <a:gd name="connsiteX84" fmla="*/ 2672687 w 3428006"/>
                  <a:gd name="connsiteY84" fmla="*/ 184966 h 1806419"/>
                  <a:gd name="connsiteX85" fmla="*/ 2826867 w 3428006"/>
                  <a:gd name="connsiteY85" fmla="*/ 218693 h 1806419"/>
                  <a:gd name="connsiteX86" fmla="*/ 2847579 w 3428006"/>
                  <a:gd name="connsiteY86" fmla="*/ 214500 h 1806419"/>
                  <a:gd name="connsiteX87" fmla="*/ 3012396 w 3428006"/>
                  <a:gd name="connsiteY87" fmla="*/ 96988 h 1806419"/>
                  <a:gd name="connsiteX88" fmla="*/ 3164073 w 3428006"/>
                  <a:gd name="connsiteY88" fmla="*/ 94798 h 1806419"/>
                  <a:gd name="connsiteX89" fmla="*/ 3176275 w 3428006"/>
                  <a:gd name="connsiteY89" fmla="*/ 91544 h 1806419"/>
                  <a:gd name="connsiteX90" fmla="*/ 3342782 w 3428006"/>
                  <a:gd name="connsiteY90" fmla="*/ 0 h 1806419"/>
                  <a:gd name="connsiteX91" fmla="*/ 3355797 w 3428006"/>
                  <a:gd name="connsiteY91" fmla="*/ 121892 h 1806419"/>
                  <a:gd name="connsiteX92" fmla="*/ 3331206 w 3428006"/>
                  <a:gd name="connsiteY92" fmla="*/ 214813 h 1806419"/>
                  <a:gd name="connsiteX93" fmla="*/ 3333709 w 3428006"/>
                  <a:gd name="connsiteY93" fmla="*/ 234398 h 1806419"/>
                  <a:gd name="connsiteX94" fmla="*/ 3428006 w 3428006"/>
                  <a:gd name="connsiteY94" fmla="*/ 399216 h 1806419"/>
                  <a:gd name="connsiteX95" fmla="*/ 3239348 w 3428006"/>
                  <a:gd name="connsiteY95" fmla="*/ 370995 h 1806419"/>
                  <a:gd name="connsiteX96" fmla="*/ 3223705 w 3428006"/>
                  <a:gd name="connsiteY96" fmla="*/ 373498 h 1806419"/>
                  <a:gd name="connsiteX97" fmla="*/ 3067836 w 3428006"/>
                  <a:gd name="connsiteY97" fmla="*/ 452027 h 1806419"/>
                  <a:gd name="connsiteX98" fmla="*/ 3054320 w 3428006"/>
                  <a:gd name="connsiteY98" fmla="*/ 481437 h 1806419"/>
                  <a:gd name="connsiteX99" fmla="*/ 3095368 w 3428006"/>
                  <a:gd name="connsiteY99" fmla="*/ 650697 h 1806419"/>
                  <a:gd name="connsiteX100" fmla="*/ 3096307 w 3428006"/>
                  <a:gd name="connsiteY100" fmla="*/ 653825 h 1806419"/>
                  <a:gd name="connsiteX101" fmla="*/ 3166013 w 3428006"/>
                  <a:gd name="connsiteY101" fmla="*/ 843859 h 1806419"/>
                  <a:gd name="connsiteX102" fmla="*/ 3169892 w 3428006"/>
                  <a:gd name="connsiteY102" fmla="*/ 850867 h 1806419"/>
                  <a:gd name="connsiteX103" fmla="*/ 3233154 w 3428006"/>
                  <a:gd name="connsiteY103" fmla="*/ 932650 h 1806419"/>
                  <a:gd name="connsiteX104" fmla="*/ 2971161 w 3428006"/>
                  <a:gd name="connsiteY104" fmla="*/ 947981 h 1806419"/>
                  <a:gd name="connsiteX105" fmla="*/ 2951263 w 3428006"/>
                  <a:gd name="connsiteY105" fmla="*/ 958994 h 1806419"/>
                  <a:gd name="connsiteX106" fmla="*/ 2881744 w 3428006"/>
                  <a:gd name="connsiteY106" fmla="*/ 1058798 h 1806419"/>
                  <a:gd name="connsiteX107" fmla="*/ 2877239 w 3428006"/>
                  <a:gd name="connsiteY107" fmla="*/ 1076694 h 1806419"/>
                  <a:gd name="connsiteX108" fmla="*/ 2892319 w 3428006"/>
                  <a:gd name="connsiteY108" fmla="*/ 1203717 h 1806419"/>
                  <a:gd name="connsiteX109" fmla="*/ 2907649 w 3428006"/>
                  <a:gd name="connsiteY109" fmla="*/ 1224428 h 1806419"/>
                  <a:gd name="connsiteX110" fmla="*/ 3007891 w 3428006"/>
                  <a:gd name="connsiteY110" fmla="*/ 1268605 h 18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428006" h="1806419">
                    <a:moveTo>
                      <a:pt x="3007891" y="1268855"/>
                    </a:moveTo>
                    <a:lnTo>
                      <a:pt x="3118207" y="1349824"/>
                    </a:lnTo>
                    <a:lnTo>
                      <a:pt x="3117957" y="1355957"/>
                    </a:lnTo>
                    <a:cubicBezTo>
                      <a:pt x="3073217" y="1383113"/>
                      <a:pt x="2965967" y="1448189"/>
                      <a:pt x="2918349" y="1477098"/>
                    </a:cubicBezTo>
                    <a:cubicBezTo>
                      <a:pt x="2905021" y="1485233"/>
                      <a:pt x="2896761" y="1498873"/>
                      <a:pt x="2893758" y="1514204"/>
                    </a:cubicBezTo>
                    <a:cubicBezTo>
                      <a:pt x="2860719" y="1678833"/>
                      <a:pt x="2283796" y="1602870"/>
                      <a:pt x="2194817" y="1631841"/>
                    </a:cubicBezTo>
                    <a:cubicBezTo>
                      <a:pt x="2051776" y="1663378"/>
                      <a:pt x="1893654" y="1806232"/>
                      <a:pt x="1772888" y="1679897"/>
                    </a:cubicBezTo>
                    <a:cubicBezTo>
                      <a:pt x="1748922" y="1654806"/>
                      <a:pt x="1751237" y="1615009"/>
                      <a:pt x="1778332" y="1593421"/>
                    </a:cubicBezTo>
                    <a:cubicBezTo>
                      <a:pt x="1912738" y="1486547"/>
                      <a:pt x="1975311" y="1721696"/>
                      <a:pt x="1985261" y="1490676"/>
                    </a:cubicBezTo>
                    <a:cubicBezTo>
                      <a:pt x="1986199" y="1469026"/>
                      <a:pt x="1974310" y="1449316"/>
                      <a:pt x="1955663" y="1438365"/>
                    </a:cubicBezTo>
                    <a:cubicBezTo>
                      <a:pt x="1837338" y="1368659"/>
                      <a:pt x="2046519" y="1157913"/>
                      <a:pt x="2095389" y="1057171"/>
                    </a:cubicBezTo>
                    <a:cubicBezTo>
                      <a:pt x="2102272" y="1042904"/>
                      <a:pt x="2114849" y="1032392"/>
                      <a:pt x="2129867" y="1027699"/>
                    </a:cubicBezTo>
                    <a:cubicBezTo>
                      <a:pt x="2146511" y="1022505"/>
                      <a:pt x="2168599" y="1015622"/>
                      <a:pt x="2187809" y="1009678"/>
                    </a:cubicBezTo>
                    <a:cubicBezTo>
                      <a:pt x="2213026" y="1001731"/>
                      <a:pt x="2229608" y="977828"/>
                      <a:pt x="2228357" y="951422"/>
                    </a:cubicBezTo>
                    <a:cubicBezTo>
                      <a:pt x="2223851" y="860379"/>
                      <a:pt x="2220034" y="832158"/>
                      <a:pt x="2110657" y="835975"/>
                    </a:cubicBezTo>
                    <a:cubicBezTo>
                      <a:pt x="2094200" y="836601"/>
                      <a:pt x="2078807" y="844110"/>
                      <a:pt x="2068044" y="856624"/>
                    </a:cubicBezTo>
                    <a:cubicBezTo>
                      <a:pt x="1953223" y="989529"/>
                      <a:pt x="2009476" y="1100534"/>
                      <a:pt x="1938769" y="1249270"/>
                    </a:cubicBezTo>
                    <a:cubicBezTo>
                      <a:pt x="1932073" y="1263224"/>
                      <a:pt x="1919496" y="1273360"/>
                      <a:pt x="1904792" y="1278429"/>
                    </a:cubicBezTo>
                    <a:cubicBezTo>
                      <a:pt x="1779771" y="1321792"/>
                      <a:pt x="1728085" y="1489801"/>
                      <a:pt x="1692919" y="1608063"/>
                    </a:cubicBezTo>
                    <a:cubicBezTo>
                      <a:pt x="1687788" y="1624958"/>
                      <a:pt x="1675399" y="1638474"/>
                      <a:pt x="1659067" y="1645169"/>
                    </a:cubicBezTo>
                    <a:cubicBezTo>
                      <a:pt x="1584981" y="1675767"/>
                      <a:pt x="1481861" y="1743534"/>
                      <a:pt x="1430676" y="1800288"/>
                    </a:cubicBezTo>
                    <a:cubicBezTo>
                      <a:pt x="1428674" y="1802478"/>
                      <a:pt x="1426609" y="1804543"/>
                      <a:pt x="1424294" y="1806420"/>
                    </a:cubicBezTo>
                    <a:lnTo>
                      <a:pt x="1313289" y="1682963"/>
                    </a:lnTo>
                    <a:cubicBezTo>
                      <a:pt x="1298522" y="1666569"/>
                      <a:pt x="1274869" y="1661626"/>
                      <a:pt x="1254783" y="1670699"/>
                    </a:cubicBezTo>
                    <a:lnTo>
                      <a:pt x="1219117" y="1686780"/>
                    </a:lnTo>
                    <a:lnTo>
                      <a:pt x="1219117" y="1686780"/>
                    </a:lnTo>
                    <a:cubicBezTo>
                      <a:pt x="1200595" y="1695040"/>
                      <a:pt x="1175378" y="1714187"/>
                      <a:pt x="1153352" y="1731270"/>
                    </a:cubicBezTo>
                    <a:cubicBezTo>
                      <a:pt x="1128574" y="1750417"/>
                      <a:pt x="1093032" y="1746350"/>
                      <a:pt x="1073134" y="1722009"/>
                    </a:cubicBezTo>
                    <a:cubicBezTo>
                      <a:pt x="1068942" y="1716878"/>
                      <a:pt x="1064561" y="1711622"/>
                      <a:pt x="1060432" y="1706366"/>
                    </a:cubicBezTo>
                    <a:cubicBezTo>
                      <a:pt x="1041660" y="1683339"/>
                      <a:pt x="1043349" y="1649799"/>
                      <a:pt x="1064374" y="1628838"/>
                    </a:cubicBezTo>
                    <a:cubicBezTo>
                      <a:pt x="1180822" y="1512765"/>
                      <a:pt x="1153478" y="1515581"/>
                      <a:pt x="1032524" y="1474970"/>
                    </a:cubicBezTo>
                    <a:cubicBezTo>
                      <a:pt x="1002552" y="1464896"/>
                      <a:pt x="971453" y="1481979"/>
                      <a:pt x="960628" y="1511763"/>
                    </a:cubicBezTo>
                    <a:cubicBezTo>
                      <a:pt x="953432" y="1531349"/>
                      <a:pt x="935911" y="1531474"/>
                      <a:pt x="909881" y="1524904"/>
                    </a:cubicBezTo>
                    <a:cubicBezTo>
                      <a:pt x="878845" y="1517082"/>
                      <a:pt x="860073" y="1485608"/>
                      <a:pt x="867894" y="1454697"/>
                    </a:cubicBezTo>
                    <a:cubicBezTo>
                      <a:pt x="874027" y="1430294"/>
                      <a:pt x="881723" y="1400008"/>
                      <a:pt x="889545" y="1368972"/>
                    </a:cubicBezTo>
                    <a:cubicBezTo>
                      <a:pt x="903186" y="1315222"/>
                      <a:pt x="840863" y="1274987"/>
                      <a:pt x="797437" y="1309465"/>
                    </a:cubicBezTo>
                    <a:lnTo>
                      <a:pt x="795748" y="1310716"/>
                    </a:lnTo>
                    <a:cubicBezTo>
                      <a:pt x="783546" y="1320415"/>
                      <a:pt x="775850" y="1334682"/>
                      <a:pt x="774160" y="1350075"/>
                    </a:cubicBezTo>
                    <a:lnTo>
                      <a:pt x="741247" y="1671763"/>
                    </a:lnTo>
                    <a:cubicBezTo>
                      <a:pt x="737930" y="1704864"/>
                      <a:pt x="707207" y="1728454"/>
                      <a:pt x="674168" y="1722885"/>
                    </a:cubicBezTo>
                    <a:lnTo>
                      <a:pt x="596453" y="1709870"/>
                    </a:lnTo>
                    <a:cubicBezTo>
                      <a:pt x="593449" y="1709432"/>
                      <a:pt x="590383" y="1709119"/>
                      <a:pt x="587505" y="1709119"/>
                    </a:cubicBezTo>
                    <a:cubicBezTo>
                      <a:pt x="355171" y="1705802"/>
                      <a:pt x="448405" y="1828633"/>
                      <a:pt x="224519" y="1749854"/>
                    </a:cubicBezTo>
                    <a:cubicBezTo>
                      <a:pt x="215133" y="1746600"/>
                      <a:pt x="206686" y="1740968"/>
                      <a:pt x="200115" y="1733585"/>
                    </a:cubicBezTo>
                    <a:cubicBezTo>
                      <a:pt x="67836" y="1586288"/>
                      <a:pt x="214695" y="1518647"/>
                      <a:pt x="21532" y="1363215"/>
                    </a:cubicBezTo>
                    <a:cubicBezTo>
                      <a:pt x="2447" y="1347885"/>
                      <a:pt x="-4936" y="1321980"/>
                      <a:pt x="3386" y="1298953"/>
                    </a:cubicBezTo>
                    <a:cubicBezTo>
                      <a:pt x="25286" y="1239258"/>
                      <a:pt x="79099" y="1306587"/>
                      <a:pt x="127906" y="1348636"/>
                    </a:cubicBezTo>
                    <a:cubicBezTo>
                      <a:pt x="148931" y="1366782"/>
                      <a:pt x="179654" y="1367595"/>
                      <a:pt x="201555" y="1350513"/>
                    </a:cubicBezTo>
                    <a:cubicBezTo>
                      <a:pt x="223455" y="1333305"/>
                      <a:pt x="251112" y="1311530"/>
                      <a:pt x="266255" y="1299704"/>
                    </a:cubicBezTo>
                    <a:cubicBezTo>
                      <a:pt x="273952" y="1293634"/>
                      <a:pt x="283150" y="1289692"/>
                      <a:pt x="292849" y="1288065"/>
                    </a:cubicBezTo>
                    <a:cubicBezTo>
                      <a:pt x="378386" y="1274111"/>
                      <a:pt x="415867" y="1310967"/>
                      <a:pt x="450908" y="1370036"/>
                    </a:cubicBezTo>
                    <a:cubicBezTo>
                      <a:pt x="467865" y="1398694"/>
                      <a:pt x="506222" y="1406703"/>
                      <a:pt x="533442" y="1387431"/>
                    </a:cubicBezTo>
                    <a:cubicBezTo>
                      <a:pt x="684305" y="1280744"/>
                      <a:pt x="611032" y="1226181"/>
                      <a:pt x="540513" y="1071875"/>
                    </a:cubicBezTo>
                    <a:cubicBezTo>
                      <a:pt x="531565" y="1052102"/>
                      <a:pt x="534380" y="1028638"/>
                      <a:pt x="548209" y="1011868"/>
                    </a:cubicBezTo>
                    <a:cubicBezTo>
                      <a:pt x="626363" y="917508"/>
                      <a:pt x="749882" y="980018"/>
                      <a:pt x="854379" y="1009490"/>
                    </a:cubicBezTo>
                    <a:cubicBezTo>
                      <a:pt x="870648" y="1014058"/>
                      <a:pt x="888043" y="1011179"/>
                      <a:pt x="901997" y="1001669"/>
                    </a:cubicBezTo>
                    <a:cubicBezTo>
                      <a:pt x="921081" y="988841"/>
                      <a:pt x="949615" y="969569"/>
                      <a:pt x="974269" y="952987"/>
                    </a:cubicBezTo>
                    <a:cubicBezTo>
                      <a:pt x="1001550" y="934528"/>
                      <a:pt x="1007995" y="896921"/>
                      <a:pt x="988347" y="870453"/>
                    </a:cubicBezTo>
                    <a:cubicBezTo>
                      <a:pt x="929091" y="790422"/>
                      <a:pt x="923209" y="814638"/>
                      <a:pt x="876592" y="925142"/>
                    </a:cubicBezTo>
                    <a:cubicBezTo>
                      <a:pt x="870960" y="938282"/>
                      <a:pt x="860886" y="949295"/>
                      <a:pt x="847808" y="955052"/>
                    </a:cubicBezTo>
                    <a:cubicBezTo>
                      <a:pt x="775412" y="987339"/>
                      <a:pt x="729170" y="917007"/>
                      <a:pt x="700512" y="850743"/>
                    </a:cubicBezTo>
                    <a:cubicBezTo>
                      <a:pt x="689687" y="825400"/>
                      <a:pt x="662592" y="812197"/>
                      <a:pt x="635623" y="817516"/>
                    </a:cubicBezTo>
                    <a:cubicBezTo>
                      <a:pt x="616351" y="821271"/>
                      <a:pt x="597266" y="822084"/>
                      <a:pt x="579183" y="817954"/>
                    </a:cubicBezTo>
                    <a:cubicBezTo>
                      <a:pt x="535632" y="808130"/>
                      <a:pt x="519613" y="754380"/>
                      <a:pt x="550211" y="721905"/>
                    </a:cubicBezTo>
                    <a:cubicBezTo>
                      <a:pt x="564603" y="706574"/>
                      <a:pt x="580809" y="689429"/>
                      <a:pt x="595452" y="673974"/>
                    </a:cubicBezTo>
                    <a:cubicBezTo>
                      <a:pt x="614724" y="653450"/>
                      <a:pt x="645447" y="650759"/>
                      <a:pt x="669413" y="665401"/>
                    </a:cubicBezTo>
                    <a:cubicBezTo>
                      <a:pt x="746816" y="712519"/>
                      <a:pt x="926525" y="656516"/>
                      <a:pt x="1005930" y="644752"/>
                    </a:cubicBezTo>
                    <a:cubicBezTo>
                      <a:pt x="1017256" y="643063"/>
                      <a:pt x="1027831" y="638182"/>
                      <a:pt x="1036341" y="630360"/>
                    </a:cubicBezTo>
                    <a:cubicBezTo>
                      <a:pt x="1114557" y="558714"/>
                      <a:pt x="1391818" y="349095"/>
                      <a:pt x="1423855" y="231645"/>
                    </a:cubicBezTo>
                    <a:cubicBezTo>
                      <a:pt x="1432428" y="200609"/>
                      <a:pt x="1463151" y="180523"/>
                      <a:pt x="1494188" y="189158"/>
                    </a:cubicBezTo>
                    <a:cubicBezTo>
                      <a:pt x="1540679" y="202298"/>
                      <a:pt x="1585857" y="238841"/>
                      <a:pt x="1623401" y="275196"/>
                    </a:cubicBezTo>
                    <a:cubicBezTo>
                      <a:pt x="1650808" y="301852"/>
                      <a:pt x="1696111" y="294907"/>
                      <a:pt x="1714319" y="261242"/>
                    </a:cubicBezTo>
                    <a:cubicBezTo>
                      <a:pt x="1714632" y="260742"/>
                      <a:pt x="1714820" y="260304"/>
                      <a:pt x="1715133" y="259803"/>
                    </a:cubicBezTo>
                    <a:cubicBezTo>
                      <a:pt x="1725145" y="241344"/>
                      <a:pt x="1744292" y="229893"/>
                      <a:pt x="1765254" y="229580"/>
                    </a:cubicBezTo>
                    <a:cubicBezTo>
                      <a:pt x="1840654" y="228517"/>
                      <a:pt x="1954349" y="210120"/>
                      <a:pt x="2020051" y="193976"/>
                    </a:cubicBezTo>
                    <a:cubicBezTo>
                      <a:pt x="2028060" y="191974"/>
                      <a:pt x="2035444" y="188345"/>
                      <a:pt x="2041952" y="183276"/>
                    </a:cubicBezTo>
                    <a:cubicBezTo>
                      <a:pt x="2078119" y="154806"/>
                      <a:pt x="2206581" y="53562"/>
                      <a:pt x="2258329" y="12765"/>
                    </a:cubicBezTo>
                    <a:cubicBezTo>
                      <a:pt x="2272408" y="1627"/>
                      <a:pt x="2290930" y="-2440"/>
                      <a:pt x="2308200" y="2127"/>
                    </a:cubicBezTo>
                    <a:cubicBezTo>
                      <a:pt x="2351313" y="13391"/>
                      <a:pt x="2397053" y="29222"/>
                      <a:pt x="2441355" y="35354"/>
                    </a:cubicBezTo>
                    <a:lnTo>
                      <a:pt x="2441230" y="50246"/>
                    </a:lnTo>
                    <a:lnTo>
                      <a:pt x="2405689" y="94923"/>
                    </a:lnTo>
                    <a:cubicBezTo>
                      <a:pt x="2398805" y="103558"/>
                      <a:pt x="2398180" y="115635"/>
                      <a:pt x="2403999" y="125021"/>
                    </a:cubicBezTo>
                    <a:lnTo>
                      <a:pt x="2468699" y="227203"/>
                    </a:lnTo>
                    <a:cubicBezTo>
                      <a:pt x="2474957" y="237089"/>
                      <a:pt x="2487033" y="241594"/>
                      <a:pt x="2498297" y="238215"/>
                    </a:cubicBezTo>
                    <a:lnTo>
                      <a:pt x="2672687" y="184966"/>
                    </a:lnTo>
                    <a:lnTo>
                      <a:pt x="2826867" y="218693"/>
                    </a:lnTo>
                    <a:cubicBezTo>
                      <a:pt x="2834063" y="220257"/>
                      <a:pt x="2841572" y="218818"/>
                      <a:pt x="2847579" y="214500"/>
                    </a:cubicBezTo>
                    <a:lnTo>
                      <a:pt x="3012396" y="96988"/>
                    </a:lnTo>
                    <a:lnTo>
                      <a:pt x="3164073" y="94798"/>
                    </a:lnTo>
                    <a:cubicBezTo>
                      <a:pt x="3168328" y="94673"/>
                      <a:pt x="3172521" y="93672"/>
                      <a:pt x="3176275" y="91544"/>
                    </a:cubicBezTo>
                    <a:lnTo>
                      <a:pt x="3342782" y="0"/>
                    </a:lnTo>
                    <a:lnTo>
                      <a:pt x="3355797" y="121892"/>
                    </a:lnTo>
                    <a:lnTo>
                      <a:pt x="3331206" y="214813"/>
                    </a:lnTo>
                    <a:cubicBezTo>
                      <a:pt x="3329454" y="221383"/>
                      <a:pt x="3330392" y="228454"/>
                      <a:pt x="3333709" y="234398"/>
                    </a:cubicBezTo>
                    <a:lnTo>
                      <a:pt x="3428006" y="399216"/>
                    </a:lnTo>
                    <a:lnTo>
                      <a:pt x="3239348" y="370995"/>
                    </a:lnTo>
                    <a:cubicBezTo>
                      <a:pt x="3234030" y="370182"/>
                      <a:pt x="3228648" y="370995"/>
                      <a:pt x="3223705" y="373498"/>
                    </a:cubicBezTo>
                    <a:lnTo>
                      <a:pt x="3067836" y="452027"/>
                    </a:lnTo>
                    <a:cubicBezTo>
                      <a:pt x="3057011" y="457471"/>
                      <a:pt x="3051379" y="469610"/>
                      <a:pt x="3054320" y="481437"/>
                    </a:cubicBezTo>
                    <a:lnTo>
                      <a:pt x="3095368" y="650697"/>
                    </a:lnTo>
                    <a:lnTo>
                      <a:pt x="3096307" y="653825"/>
                    </a:lnTo>
                    <a:lnTo>
                      <a:pt x="3166013" y="843859"/>
                    </a:lnTo>
                    <a:cubicBezTo>
                      <a:pt x="3166951" y="846362"/>
                      <a:pt x="3168203" y="848740"/>
                      <a:pt x="3169892" y="850867"/>
                    </a:cubicBezTo>
                    <a:lnTo>
                      <a:pt x="3233154" y="932650"/>
                    </a:lnTo>
                    <a:lnTo>
                      <a:pt x="2971161" y="947981"/>
                    </a:lnTo>
                    <a:cubicBezTo>
                      <a:pt x="2963151" y="948419"/>
                      <a:pt x="2955830" y="952486"/>
                      <a:pt x="2951263" y="958994"/>
                    </a:cubicBezTo>
                    <a:lnTo>
                      <a:pt x="2881744" y="1058798"/>
                    </a:lnTo>
                    <a:cubicBezTo>
                      <a:pt x="2878115" y="1063991"/>
                      <a:pt x="2876550" y="1070374"/>
                      <a:pt x="2877239" y="1076694"/>
                    </a:cubicBezTo>
                    <a:lnTo>
                      <a:pt x="2892319" y="1203717"/>
                    </a:lnTo>
                    <a:cubicBezTo>
                      <a:pt x="2893383" y="1212790"/>
                      <a:pt x="2899202" y="1220674"/>
                      <a:pt x="2907649" y="1224428"/>
                    </a:cubicBezTo>
                    <a:lnTo>
                      <a:pt x="3007891" y="1268605"/>
                    </a:ln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0E825527-AB82-D73E-3325-7C9037E01C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5267" y="3100929"/>
                <a:ext cx="1345951" cy="832469"/>
              </a:xfrm>
              <a:custGeom>
                <a:avLst/>
                <a:gdLst>
                  <a:gd name="connsiteX0" fmla="*/ 1555252 w 1562760"/>
                  <a:gd name="connsiteY0" fmla="*/ 550955 h 966565"/>
                  <a:gd name="connsiteX1" fmla="*/ 1562761 w 1562760"/>
                  <a:gd name="connsiteY1" fmla="*/ 577924 h 966565"/>
                  <a:gd name="connsiteX2" fmla="*/ 1501815 w 1562760"/>
                  <a:gd name="connsiteY2" fmla="*/ 585245 h 966565"/>
                  <a:gd name="connsiteX3" fmla="*/ 1343755 w 1562760"/>
                  <a:gd name="connsiteY3" fmla="*/ 543384 h 966565"/>
                  <a:gd name="connsiteX4" fmla="*/ 1304710 w 1562760"/>
                  <a:gd name="connsiteY4" fmla="*/ 638620 h 966565"/>
                  <a:gd name="connsiteX5" fmla="*/ 859753 w 1562760"/>
                  <a:gd name="connsiteY5" fmla="*/ 733606 h 966565"/>
                  <a:gd name="connsiteX6" fmla="*/ 809632 w 1562760"/>
                  <a:gd name="connsiteY6" fmla="*/ 708389 h 966565"/>
                  <a:gd name="connsiteX7" fmla="*/ 375438 w 1562760"/>
                  <a:gd name="connsiteY7" fmla="*/ 814763 h 966565"/>
                  <a:gd name="connsiteX8" fmla="*/ 348469 w 1562760"/>
                  <a:gd name="connsiteY8" fmla="*/ 818079 h 966565"/>
                  <a:gd name="connsiteX9" fmla="*/ 217629 w 1562760"/>
                  <a:gd name="connsiteY9" fmla="*/ 966565 h 966565"/>
                  <a:gd name="connsiteX10" fmla="*/ 106186 w 1562760"/>
                  <a:gd name="connsiteY10" fmla="*/ 884782 h 966565"/>
                  <a:gd name="connsiteX11" fmla="*/ 101306 w 1562760"/>
                  <a:gd name="connsiteY11" fmla="*/ 881841 h 966565"/>
                  <a:gd name="connsiteX12" fmla="*/ 12202 w 1562760"/>
                  <a:gd name="connsiteY12" fmla="*/ 842545 h 966565"/>
                  <a:gd name="connsiteX13" fmla="*/ 0 w 1562760"/>
                  <a:gd name="connsiteY13" fmla="*/ 740239 h 966565"/>
                  <a:gd name="connsiteX14" fmla="*/ 56566 w 1562760"/>
                  <a:gd name="connsiteY14" fmla="*/ 658956 h 966565"/>
                  <a:gd name="connsiteX15" fmla="*/ 355227 w 1562760"/>
                  <a:gd name="connsiteY15" fmla="*/ 641561 h 966565"/>
                  <a:gd name="connsiteX16" fmla="*/ 377441 w 1562760"/>
                  <a:gd name="connsiteY16" fmla="*/ 626356 h 966565"/>
                  <a:gd name="connsiteX17" fmla="*/ 374312 w 1562760"/>
                  <a:gd name="connsiteY17" fmla="*/ 599574 h 966565"/>
                  <a:gd name="connsiteX18" fmla="*/ 283393 w 1562760"/>
                  <a:gd name="connsiteY18" fmla="*/ 481937 h 966565"/>
                  <a:gd name="connsiteX19" fmla="*/ 215439 w 1562760"/>
                  <a:gd name="connsiteY19" fmla="*/ 296721 h 966565"/>
                  <a:gd name="connsiteX20" fmla="*/ 179585 w 1562760"/>
                  <a:gd name="connsiteY20" fmla="*/ 148986 h 966565"/>
                  <a:gd name="connsiteX21" fmla="*/ 309611 w 1562760"/>
                  <a:gd name="connsiteY21" fmla="*/ 83472 h 966565"/>
                  <a:gd name="connsiteX22" fmla="*/ 543196 w 1562760"/>
                  <a:gd name="connsiteY22" fmla="*/ 118451 h 966565"/>
                  <a:gd name="connsiteX23" fmla="*/ 544010 w 1562760"/>
                  <a:gd name="connsiteY23" fmla="*/ 118451 h 966565"/>
                  <a:gd name="connsiteX24" fmla="*/ 547013 w 1562760"/>
                  <a:gd name="connsiteY24" fmla="*/ 118764 h 966565"/>
                  <a:gd name="connsiteX25" fmla="*/ 550267 w 1562760"/>
                  <a:gd name="connsiteY25" fmla="*/ 118576 h 966565"/>
                  <a:gd name="connsiteX26" fmla="*/ 794677 w 1562760"/>
                  <a:gd name="connsiteY26" fmla="*/ 88353 h 966565"/>
                  <a:gd name="connsiteX27" fmla="*/ 809382 w 1562760"/>
                  <a:gd name="connsiteY27" fmla="*/ 81470 h 966565"/>
                  <a:gd name="connsiteX28" fmla="*/ 895732 w 1562760"/>
                  <a:gd name="connsiteY28" fmla="*/ 0 h 966565"/>
                  <a:gd name="connsiteX29" fmla="*/ 1052540 w 1562760"/>
                  <a:gd name="connsiteY29" fmla="*/ 49808 h 966565"/>
                  <a:gd name="connsiteX30" fmla="*/ 1119869 w 1562760"/>
                  <a:gd name="connsiteY30" fmla="*/ 111880 h 966565"/>
                  <a:gd name="connsiteX31" fmla="*/ 1134011 w 1562760"/>
                  <a:gd name="connsiteY31" fmla="*/ 118576 h 966565"/>
                  <a:gd name="connsiteX32" fmla="*/ 1348698 w 1562760"/>
                  <a:gd name="connsiteY32" fmla="*/ 147109 h 966565"/>
                  <a:gd name="connsiteX33" fmla="*/ 1555315 w 1562760"/>
                  <a:gd name="connsiteY33" fmla="*/ 550893 h 96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62760" h="966565">
                    <a:moveTo>
                      <a:pt x="1555252" y="550955"/>
                    </a:moveTo>
                    <a:lnTo>
                      <a:pt x="1562761" y="577924"/>
                    </a:lnTo>
                    <a:cubicBezTo>
                      <a:pt x="1545553" y="591565"/>
                      <a:pt x="1522339" y="595445"/>
                      <a:pt x="1501815" y="585245"/>
                    </a:cubicBezTo>
                    <a:cubicBezTo>
                      <a:pt x="1449629" y="559590"/>
                      <a:pt x="1396880" y="540255"/>
                      <a:pt x="1343755" y="543384"/>
                    </a:cubicBezTo>
                    <a:cubicBezTo>
                      <a:pt x="1296763" y="546074"/>
                      <a:pt x="1274800" y="602265"/>
                      <a:pt x="1304710" y="638620"/>
                    </a:cubicBezTo>
                    <a:cubicBezTo>
                      <a:pt x="1400008" y="754130"/>
                      <a:pt x="1000292" y="728600"/>
                      <a:pt x="859753" y="733606"/>
                    </a:cubicBezTo>
                    <a:cubicBezTo>
                      <a:pt x="839855" y="734357"/>
                      <a:pt x="821020" y="724846"/>
                      <a:pt x="809632" y="708389"/>
                    </a:cubicBezTo>
                    <a:cubicBezTo>
                      <a:pt x="726911" y="589125"/>
                      <a:pt x="777657" y="857876"/>
                      <a:pt x="375438" y="814763"/>
                    </a:cubicBezTo>
                    <a:cubicBezTo>
                      <a:pt x="366240" y="813824"/>
                      <a:pt x="356979" y="814888"/>
                      <a:pt x="348469" y="818079"/>
                    </a:cubicBezTo>
                    <a:cubicBezTo>
                      <a:pt x="287836" y="841106"/>
                      <a:pt x="239279" y="904242"/>
                      <a:pt x="217629" y="966565"/>
                    </a:cubicBezTo>
                    <a:lnTo>
                      <a:pt x="106186" y="884782"/>
                    </a:lnTo>
                    <a:cubicBezTo>
                      <a:pt x="104747" y="883656"/>
                      <a:pt x="103058" y="882717"/>
                      <a:pt x="101306" y="881841"/>
                    </a:cubicBezTo>
                    <a:lnTo>
                      <a:pt x="12202" y="842545"/>
                    </a:lnTo>
                    <a:lnTo>
                      <a:pt x="0" y="740239"/>
                    </a:lnTo>
                    <a:lnTo>
                      <a:pt x="56566" y="658956"/>
                    </a:lnTo>
                    <a:lnTo>
                      <a:pt x="355227" y="641561"/>
                    </a:lnTo>
                    <a:cubicBezTo>
                      <a:pt x="364801" y="640935"/>
                      <a:pt x="373373" y="635116"/>
                      <a:pt x="377441" y="626356"/>
                    </a:cubicBezTo>
                    <a:cubicBezTo>
                      <a:pt x="381382" y="617595"/>
                      <a:pt x="380256" y="607271"/>
                      <a:pt x="374312" y="599574"/>
                    </a:cubicBezTo>
                    <a:lnTo>
                      <a:pt x="283393" y="481937"/>
                    </a:lnTo>
                    <a:lnTo>
                      <a:pt x="215439" y="296721"/>
                    </a:lnTo>
                    <a:lnTo>
                      <a:pt x="179585" y="148986"/>
                    </a:lnTo>
                    <a:lnTo>
                      <a:pt x="309611" y="83472"/>
                    </a:lnTo>
                    <a:lnTo>
                      <a:pt x="543196" y="118451"/>
                    </a:lnTo>
                    <a:cubicBezTo>
                      <a:pt x="543196" y="118451"/>
                      <a:pt x="543822" y="118451"/>
                      <a:pt x="544010" y="118451"/>
                    </a:cubicBezTo>
                    <a:cubicBezTo>
                      <a:pt x="545074" y="118638"/>
                      <a:pt x="546012" y="118764"/>
                      <a:pt x="547013" y="118764"/>
                    </a:cubicBezTo>
                    <a:cubicBezTo>
                      <a:pt x="548014" y="118764"/>
                      <a:pt x="549203" y="118638"/>
                      <a:pt x="550267" y="118576"/>
                    </a:cubicBezTo>
                    <a:lnTo>
                      <a:pt x="794677" y="88353"/>
                    </a:lnTo>
                    <a:cubicBezTo>
                      <a:pt x="800184" y="87727"/>
                      <a:pt x="805314" y="85349"/>
                      <a:pt x="809382" y="81470"/>
                    </a:cubicBezTo>
                    <a:lnTo>
                      <a:pt x="895732" y="0"/>
                    </a:lnTo>
                    <a:lnTo>
                      <a:pt x="1052540" y="49808"/>
                    </a:lnTo>
                    <a:lnTo>
                      <a:pt x="1119869" y="111880"/>
                    </a:lnTo>
                    <a:cubicBezTo>
                      <a:pt x="1123811" y="115510"/>
                      <a:pt x="1128754" y="117825"/>
                      <a:pt x="1134011" y="118576"/>
                    </a:cubicBezTo>
                    <a:lnTo>
                      <a:pt x="1348698" y="147109"/>
                    </a:lnTo>
                    <a:lnTo>
                      <a:pt x="1555315" y="550893"/>
                    </a:ln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3" name="Vapaamuotoinen: Muoto 12">
                <a:extLst>
                  <a:ext uri="{FF2B5EF4-FFF2-40B4-BE49-F238E27FC236}">
                    <a16:creationId xmlns:a16="http://schemas.microsoft.com/office/drawing/2014/main" id="{7D0D8F31-36E9-CD80-DE1C-609D2FD90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04071" y="401455"/>
                <a:ext cx="1864967" cy="2755413"/>
              </a:xfrm>
              <a:custGeom>
                <a:avLst/>
                <a:gdLst>
                  <a:gd name="connsiteX0" fmla="*/ 2165256 w 2165381"/>
                  <a:gd name="connsiteY0" fmla="*/ 2205104 h 3199263"/>
                  <a:gd name="connsiteX1" fmla="*/ 2012828 w 2165381"/>
                  <a:gd name="connsiteY1" fmla="*/ 2381685 h 3199263"/>
                  <a:gd name="connsiteX2" fmla="*/ 1942496 w 2165381"/>
                  <a:gd name="connsiteY2" fmla="*/ 2381685 h 3199263"/>
                  <a:gd name="connsiteX3" fmla="*/ 1923662 w 2165381"/>
                  <a:gd name="connsiteY3" fmla="*/ 2389820 h 3199263"/>
                  <a:gd name="connsiteX4" fmla="*/ 1735818 w 2165381"/>
                  <a:gd name="connsiteY4" fmla="*/ 2588614 h 3199263"/>
                  <a:gd name="connsiteX5" fmla="*/ 1557172 w 2165381"/>
                  <a:gd name="connsiteY5" fmla="*/ 2588614 h 3199263"/>
                  <a:gd name="connsiteX6" fmla="*/ 1541967 w 2165381"/>
                  <a:gd name="connsiteY6" fmla="*/ 2593495 h 3199263"/>
                  <a:gd name="connsiteX7" fmla="*/ 1349242 w 2165381"/>
                  <a:gd name="connsiteY7" fmla="*/ 2731343 h 3199263"/>
                  <a:gd name="connsiteX8" fmla="*/ 1340169 w 2165381"/>
                  <a:gd name="connsiteY8" fmla="*/ 2743107 h 3199263"/>
                  <a:gd name="connsiteX9" fmla="*/ 1274967 w 2165381"/>
                  <a:gd name="connsiteY9" fmla="*/ 2911365 h 3199263"/>
                  <a:gd name="connsiteX10" fmla="*/ 1273215 w 2165381"/>
                  <a:gd name="connsiteY10" fmla="*/ 2921565 h 3199263"/>
                  <a:gd name="connsiteX11" fmla="*/ 1278972 w 2165381"/>
                  <a:gd name="connsiteY11" fmla="*/ 3105780 h 3199263"/>
                  <a:gd name="connsiteX12" fmla="*/ 1304940 w 2165381"/>
                  <a:gd name="connsiteY12" fmla="*/ 3130997 h 3199263"/>
                  <a:gd name="connsiteX13" fmla="*/ 1335788 w 2165381"/>
                  <a:gd name="connsiteY13" fmla="*/ 3130997 h 3199263"/>
                  <a:gd name="connsiteX14" fmla="*/ 1292237 w 2165381"/>
                  <a:gd name="connsiteY14" fmla="*/ 3172170 h 3199263"/>
                  <a:gd name="connsiteX15" fmla="*/ 1073483 w 2165381"/>
                  <a:gd name="connsiteY15" fmla="*/ 3199264 h 3199263"/>
                  <a:gd name="connsiteX16" fmla="*/ 966482 w 2165381"/>
                  <a:gd name="connsiteY16" fmla="*/ 3012045 h 3199263"/>
                  <a:gd name="connsiteX17" fmla="*/ 989635 w 2165381"/>
                  <a:gd name="connsiteY17" fmla="*/ 2924819 h 3199263"/>
                  <a:gd name="connsiteX18" fmla="*/ 990385 w 2165381"/>
                  <a:gd name="connsiteY18" fmla="*/ 2915308 h 3199263"/>
                  <a:gd name="connsiteX19" fmla="*/ 972802 w 2165381"/>
                  <a:gd name="connsiteY19" fmla="*/ 2749740 h 3199263"/>
                  <a:gd name="connsiteX20" fmla="*/ 958974 w 2165381"/>
                  <a:gd name="connsiteY20" fmla="*/ 2729403 h 3199263"/>
                  <a:gd name="connsiteX21" fmla="*/ 934382 w 2165381"/>
                  <a:gd name="connsiteY21" fmla="*/ 2729591 h 3199263"/>
                  <a:gd name="connsiteX22" fmla="*/ 739155 w 2165381"/>
                  <a:gd name="connsiteY22" fmla="*/ 2836904 h 3199263"/>
                  <a:gd name="connsiteX23" fmla="*/ 585914 w 2165381"/>
                  <a:gd name="connsiteY23" fmla="*/ 2839094 h 3199263"/>
                  <a:gd name="connsiteX24" fmla="*/ 571209 w 2165381"/>
                  <a:gd name="connsiteY24" fmla="*/ 2843974 h 3199263"/>
                  <a:gd name="connsiteX25" fmla="*/ 409082 w 2165381"/>
                  <a:gd name="connsiteY25" fmla="*/ 2959421 h 3199263"/>
                  <a:gd name="connsiteX26" fmla="*/ 259470 w 2165381"/>
                  <a:gd name="connsiteY26" fmla="*/ 2926696 h 3199263"/>
                  <a:gd name="connsiteX27" fmla="*/ 246267 w 2165381"/>
                  <a:gd name="connsiteY27" fmla="*/ 2927196 h 3199263"/>
                  <a:gd name="connsiteX28" fmla="*/ 84391 w 2165381"/>
                  <a:gd name="connsiteY28" fmla="*/ 2976567 h 3199263"/>
                  <a:gd name="connsiteX29" fmla="*/ 40340 w 2165381"/>
                  <a:gd name="connsiteY29" fmla="*/ 2906798 h 3199263"/>
                  <a:gd name="connsiteX30" fmla="*/ 69937 w 2165381"/>
                  <a:gd name="connsiteY30" fmla="*/ 2869629 h 3199263"/>
                  <a:gd name="connsiteX31" fmla="*/ 75568 w 2165381"/>
                  <a:gd name="connsiteY31" fmla="*/ 2853673 h 3199263"/>
                  <a:gd name="connsiteX32" fmla="*/ 75756 w 2165381"/>
                  <a:gd name="connsiteY32" fmla="*/ 2831272 h 3199263"/>
                  <a:gd name="connsiteX33" fmla="*/ 136827 w 2165381"/>
                  <a:gd name="connsiteY33" fmla="*/ 2812312 h 3199263"/>
                  <a:gd name="connsiteX34" fmla="*/ 163295 w 2165381"/>
                  <a:gd name="connsiteY34" fmla="*/ 2758062 h 3199263"/>
                  <a:gd name="connsiteX35" fmla="*/ 45783 w 2165381"/>
                  <a:gd name="connsiteY35" fmla="*/ 2432307 h 3199263"/>
                  <a:gd name="connsiteX36" fmla="*/ 103601 w 2165381"/>
                  <a:gd name="connsiteY36" fmla="*/ 2374364 h 3199263"/>
                  <a:gd name="connsiteX37" fmla="*/ 181629 w 2165381"/>
                  <a:gd name="connsiteY37" fmla="*/ 2199973 h 3199263"/>
                  <a:gd name="connsiteX38" fmla="*/ 247581 w 2165381"/>
                  <a:gd name="connsiteY38" fmla="*/ 2195405 h 3199263"/>
                  <a:gd name="connsiteX39" fmla="*/ 403638 w 2165381"/>
                  <a:gd name="connsiteY39" fmla="*/ 2120193 h 3199263"/>
                  <a:gd name="connsiteX40" fmla="*/ 424913 w 2165381"/>
                  <a:gd name="connsiteY40" fmla="*/ 2080521 h 3199263"/>
                  <a:gd name="connsiteX41" fmla="*/ 455199 w 2165381"/>
                  <a:gd name="connsiteY41" fmla="*/ 1752263 h 3199263"/>
                  <a:gd name="connsiteX42" fmla="*/ 474909 w 2165381"/>
                  <a:gd name="connsiteY42" fmla="*/ 1714031 h 3199263"/>
                  <a:gd name="connsiteX43" fmla="*/ 597740 w 2165381"/>
                  <a:gd name="connsiteY43" fmla="*/ 1258750 h 3199263"/>
                  <a:gd name="connsiteX44" fmla="*/ 539484 w 2165381"/>
                  <a:gd name="connsiteY44" fmla="*/ 1213134 h 3199263"/>
                  <a:gd name="connsiteX45" fmla="*/ 419344 w 2165381"/>
                  <a:gd name="connsiteY45" fmla="*/ 996945 h 3199263"/>
                  <a:gd name="connsiteX46" fmla="*/ 475597 w 2165381"/>
                  <a:gd name="connsiteY46" fmla="*/ 965158 h 3199263"/>
                  <a:gd name="connsiteX47" fmla="*/ 819499 w 2165381"/>
                  <a:gd name="connsiteY47" fmla="*/ 897641 h 3199263"/>
                  <a:gd name="connsiteX48" fmla="*/ 843965 w 2165381"/>
                  <a:gd name="connsiteY48" fmla="*/ 833879 h 3199263"/>
                  <a:gd name="connsiteX49" fmla="*/ 789464 w 2165381"/>
                  <a:gd name="connsiteY49" fmla="*/ 633208 h 3199263"/>
                  <a:gd name="connsiteX50" fmla="*/ 836956 w 2165381"/>
                  <a:gd name="connsiteY50" fmla="*/ 560936 h 3199263"/>
                  <a:gd name="connsiteX51" fmla="*/ 857918 w 2165381"/>
                  <a:gd name="connsiteY51" fmla="*/ 557807 h 3199263"/>
                  <a:gd name="connsiteX52" fmla="*/ 907539 w 2165381"/>
                  <a:gd name="connsiteY52" fmla="*/ 503869 h 3199263"/>
                  <a:gd name="connsiteX53" fmla="*/ 978997 w 2165381"/>
                  <a:gd name="connsiteY53" fmla="*/ 291121 h 3199263"/>
                  <a:gd name="connsiteX54" fmla="*/ 950839 w 2165381"/>
                  <a:gd name="connsiteY54" fmla="*/ 210402 h 3199263"/>
                  <a:gd name="connsiteX55" fmla="*/ 919678 w 2165381"/>
                  <a:gd name="connsiteY55" fmla="*/ 26938 h 3199263"/>
                  <a:gd name="connsiteX56" fmla="*/ 986130 w 2165381"/>
                  <a:gd name="connsiteY56" fmla="*/ 2660 h 3199263"/>
                  <a:gd name="connsiteX57" fmla="*/ 1081429 w 2165381"/>
                  <a:gd name="connsiteY57" fmla="*/ 24435 h 3199263"/>
                  <a:gd name="connsiteX58" fmla="*/ 1181546 w 2165381"/>
                  <a:gd name="connsiteY58" fmla="*/ 91513 h 3199263"/>
                  <a:gd name="connsiteX59" fmla="*/ 1287795 w 2165381"/>
                  <a:gd name="connsiteY59" fmla="*/ 164036 h 3199263"/>
                  <a:gd name="connsiteX60" fmla="*/ 1514372 w 2165381"/>
                  <a:gd name="connsiteY60" fmla="*/ 594162 h 3199263"/>
                  <a:gd name="connsiteX61" fmla="*/ 1517375 w 2165381"/>
                  <a:gd name="connsiteY61" fmla="*/ 598668 h 3199263"/>
                  <a:gd name="connsiteX62" fmla="*/ 1681254 w 2165381"/>
                  <a:gd name="connsiteY62" fmla="*/ 796398 h 3199263"/>
                  <a:gd name="connsiteX63" fmla="*/ 1745454 w 2165381"/>
                  <a:gd name="connsiteY63" fmla="*/ 1005204 h 3199263"/>
                  <a:gd name="connsiteX64" fmla="*/ 1645650 w 2165381"/>
                  <a:gd name="connsiteY64" fmla="*/ 1352046 h 3199263"/>
                  <a:gd name="connsiteX65" fmla="*/ 1644711 w 2165381"/>
                  <a:gd name="connsiteY65" fmla="*/ 1361620 h 3199263"/>
                  <a:gd name="connsiteX66" fmla="*/ 1658853 w 2165381"/>
                  <a:gd name="connsiteY66" fmla="*/ 1511858 h 3199263"/>
                  <a:gd name="connsiteX67" fmla="*/ 1664359 w 2165381"/>
                  <a:gd name="connsiteY67" fmla="*/ 1525624 h 3199263"/>
                  <a:gd name="connsiteX68" fmla="*/ 1860025 w 2165381"/>
                  <a:gd name="connsiteY68" fmla="*/ 1770848 h 3199263"/>
                  <a:gd name="connsiteX69" fmla="*/ 1862841 w 2165381"/>
                  <a:gd name="connsiteY69" fmla="*/ 2161428 h 3199263"/>
                  <a:gd name="connsiteX70" fmla="*/ 1875668 w 2165381"/>
                  <a:gd name="connsiteY70" fmla="*/ 2183704 h 3199263"/>
                  <a:gd name="connsiteX71" fmla="*/ 1901386 w 2165381"/>
                  <a:gd name="connsiteY71" fmla="*/ 2184142 h 3199263"/>
                  <a:gd name="connsiteX72" fmla="*/ 2036919 w 2165381"/>
                  <a:gd name="connsiteY72" fmla="*/ 2109993 h 3199263"/>
                  <a:gd name="connsiteX73" fmla="*/ 2165381 w 2165381"/>
                  <a:gd name="connsiteY73" fmla="*/ 2205229 h 319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165381" h="3199263">
                    <a:moveTo>
                      <a:pt x="2165256" y="2205104"/>
                    </a:moveTo>
                    <a:lnTo>
                      <a:pt x="2012828" y="2381685"/>
                    </a:lnTo>
                    <a:lnTo>
                      <a:pt x="1942496" y="2381685"/>
                    </a:lnTo>
                    <a:cubicBezTo>
                      <a:pt x="1935426" y="2381685"/>
                      <a:pt x="1928542" y="2384626"/>
                      <a:pt x="1923662" y="2389820"/>
                    </a:cubicBezTo>
                    <a:lnTo>
                      <a:pt x="1735818" y="2588614"/>
                    </a:lnTo>
                    <a:lnTo>
                      <a:pt x="1557172" y="2588614"/>
                    </a:lnTo>
                    <a:cubicBezTo>
                      <a:pt x="1551665" y="2588614"/>
                      <a:pt x="1546472" y="2590303"/>
                      <a:pt x="1541967" y="2593495"/>
                    </a:cubicBezTo>
                    <a:lnTo>
                      <a:pt x="1349242" y="2731343"/>
                    </a:lnTo>
                    <a:cubicBezTo>
                      <a:pt x="1345174" y="2734284"/>
                      <a:pt x="1341920" y="2738351"/>
                      <a:pt x="1340169" y="2743107"/>
                    </a:cubicBezTo>
                    <a:lnTo>
                      <a:pt x="1274967" y="2911365"/>
                    </a:lnTo>
                    <a:cubicBezTo>
                      <a:pt x="1273716" y="2914619"/>
                      <a:pt x="1273090" y="2918061"/>
                      <a:pt x="1273215" y="2921565"/>
                    </a:cubicBezTo>
                    <a:lnTo>
                      <a:pt x="1278972" y="3105780"/>
                    </a:lnTo>
                    <a:cubicBezTo>
                      <a:pt x="1279410" y="3119859"/>
                      <a:pt x="1290861" y="3130997"/>
                      <a:pt x="1304940" y="3130997"/>
                    </a:cubicBezTo>
                    <a:lnTo>
                      <a:pt x="1335788" y="3130997"/>
                    </a:lnTo>
                    <a:lnTo>
                      <a:pt x="1292237" y="3172170"/>
                    </a:lnTo>
                    <a:lnTo>
                      <a:pt x="1073483" y="3199264"/>
                    </a:lnTo>
                    <a:lnTo>
                      <a:pt x="966482" y="3012045"/>
                    </a:lnTo>
                    <a:lnTo>
                      <a:pt x="989635" y="2924819"/>
                    </a:lnTo>
                    <a:cubicBezTo>
                      <a:pt x="990448" y="2921690"/>
                      <a:pt x="990698" y="2918561"/>
                      <a:pt x="990385" y="2915308"/>
                    </a:cubicBezTo>
                    <a:lnTo>
                      <a:pt x="972802" y="2749740"/>
                    </a:lnTo>
                    <a:cubicBezTo>
                      <a:pt x="971864" y="2740979"/>
                      <a:pt x="966670" y="2733408"/>
                      <a:pt x="958974" y="2729403"/>
                    </a:cubicBezTo>
                    <a:cubicBezTo>
                      <a:pt x="951277" y="2725336"/>
                      <a:pt x="942017" y="2725461"/>
                      <a:pt x="934382" y="2729591"/>
                    </a:cubicBezTo>
                    <a:lnTo>
                      <a:pt x="739155" y="2836904"/>
                    </a:lnTo>
                    <a:lnTo>
                      <a:pt x="585914" y="2839094"/>
                    </a:lnTo>
                    <a:cubicBezTo>
                      <a:pt x="580595" y="2839219"/>
                      <a:pt x="575526" y="2840846"/>
                      <a:pt x="571209" y="2843974"/>
                    </a:cubicBezTo>
                    <a:lnTo>
                      <a:pt x="409082" y="2959421"/>
                    </a:lnTo>
                    <a:lnTo>
                      <a:pt x="259470" y="2926696"/>
                    </a:lnTo>
                    <a:cubicBezTo>
                      <a:pt x="255090" y="2925632"/>
                      <a:pt x="250522" y="2925882"/>
                      <a:pt x="246267" y="2927196"/>
                    </a:cubicBezTo>
                    <a:lnTo>
                      <a:pt x="84391" y="2976567"/>
                    </a:lnTo>
                    <a:lnTo>
                      <a:pt x="40340" y="2906798"/>
                    </a:lnTo>
                    <a:lnTo>
                      <a:pt x="69937" y="2869629"/>
                    </a:lnTo>
                    <a:cubicBezTo>
                      <a:pt x="73566" y="2865124"/>
                      <a:pt x="75568" y="2859555"/>
                      <a:pt x="75568" y="2853673"/>
                    </a:cubicBezTo>
                    <a:lnTo>
                      <a:pt x="75756" y="2831272"/>
                    </a:lnTo>
                    <a:cubicBezTo>
                      <a:pt x="97093" y="2829520"/>
                      <a:pt x="117617" y="2823763"/>
                      <a:pt x="136827" y="2812312"/>
                    </a:cubicBezTo>
                    <a:cubicBezTo>
                      <a:pt x="155474" y="2801175"/>
                      <a:pt x="165611" y="2779587"/>
                      <a:pt x="163295" y="2758062"/>
                    </a:cubicBezTo>
                    <a:cubicBezTo>
                      <a:pt x="132072" y="2471540"/>
                      <a:pt x="-95381" y="2431681"/>
                      <a:pt x="45783" y="2432307"/>
                    </a:cubicBezTo>
                    <a:cubicBezTo>
                      <a:pt x="77633" y="2432432"/>
                      <a:pt x="103914" y="2406339"/>
                      <a:pt x="103601" y="2374364"/>
                    </a:cubicBezTo>
                    <a:cubicBezTo>
                      <a:pt x="102662" y="2300716"/>
                      <a:pt x="121121" y="2247591"/>
                      <a:pt x="181629" y="2199973"/>
                    </a:cubicBezTo>
                    <a:cubicBezTo>
                      <a:pt x="200464" y="2185081"/>
                      <a:pt x="227370" y="2182578"/>
                      <a:pt x="247581" y="2195405"/>
                    </a:cubicBezTo>
                    <a:cubicBezTo>
                      <a:pt x="297389" y="2226942"/>
                      <a:pt x="357460" y="2156547"/>
                      <a:pt x="403638" y="2120193"/>
                    </a:cubicBezTo>
                    <a:cubicBezTo>
                      <a:pt x="415903" y="2110494"/>
                      <a:pt x="423412" y="2096102"/>
                      <a:pt x="424913" y="2080521"/>
                    </a:cubicBezTo>
                    <a:cubicBezTo>
                      <a:pt x="431483" y="2010189"/>
                      <a:pt x="449004" y="1819779"/>
                      <a:pt x="455199" y="1752263"/>
                    </a:cubicBezTo>
                    <a:cubicBezTo>
                      <a:pt x="456575" y="1737371"/>
                      <a:pt x="463646" y="1723793"/>
                      <a:pt x="474909" y="1714031"/>
                    </a:cubicBezTo>
                    <a:cubicBezTo>
                      <a:pt x="592296" y="1611912"/>
                      <a:pt x="628275" y="1411678"/>
                      <a:pt x="597740" y="1258750"/>
                    </a:cubicBezTo>
                    <a:cubicBezTo>
                      <a:pt x="592233" y="1231468"/>
                      <a:pt x="567329" y="1212258"/>
                      <a:pt x="539484" y="1213134"/>
                    </a:cubicBezTo>
                    <a:cubicBezTo>
                      <a:pt x="272485" y="1220518"/>
                      <a:pt x="305837" y="1223647"/>
                      <a:pt x="419344" y="996945"/>
                    </a:cubicBezTo>
                    <a:cubicBezTo>
                      <a:pt x="429857" y="975920"/>
                      <a:pt x="452132" y="963593"/>
                      <a:pt x="475597" y="965158"/>
                    </a:cubicBezTo>
                    <a:cubicBezTo>
                      <a:pt x="580094" y="972353"/>
                      <a:pt x="730707" y="953894"/>
                      <a:pt x="819499" y="897641"/>
                    </a:cubicBezTo>
                    <a:cubicBezTo>
                      <a:pt x="840836" y="884126"/>
                      <a:pt x="850660" y="858158"/>
                      <a:pt x="843965" y="833879"/>
                    </a:cubicBezTo>
                    <a:cubicBezTo>
                      <a:pt x="830449" y="783884"/>
                      <a:pt x="805920" y="693966"/>
                      <a:pt x="789464" y="633208"/>
                    </a:cubicBezTo>
                    <a:cubicBezTo>
                      <a:pt x="780265" y="599794"/>
                      <a:pt x="802604" y="565879"/>
                      <a:pt x="836956" y="560936"/>
                    </a:cubicBezTo>
                    <a:lnTo>
                      <a:pt x="857918" y="557807"/>
                    </a:lnTo>
                    <a:cubicBezTo>
                      <a:pt x="885200" y="553865"/>
                      <a:pt x="906600" y="531339"/>
                      <a:pt x="907539" y="503869"/>
                    </a:cubicBezTo>
                    <a:cubicBezTo>
                      <a:pt x="909917" y="437167"/>
                      <a:pt x="945270" y="354257"/>
                      <a:pt x="978997" y="291121"/>
                    </a:cubicBezTo>
                    <a:cubicBezTo>
                      <a:pt x="995016" y="261149"/>
                      <a:pt x="982126" y="223730"/>
                      <a:pt x="950839" y="210402"/>
                    </a:cubicBezTo>
                    <a:cubicBezTo>
                      <a:pt x="830386" y="158717"/>
                      <a:pt x="848220" y="140007"/>
                      <a:pt x="919678" y="26938"/>
                    </a:cubicBezTo>
                    <a:cubicBezTo>
                      <a:pt x="933757" y="4662"/>
                      <a:pt x="960913" y="-5162"/>
                      <a:pt x="986130" y="2660"/>
                    </a:cubicBezTo>
                    <a:cubicBezTo>
                      <a:pt x="1014664" y="11608"/>
                      <a:pt x="1047202" y="18929"/>
                      <a:pt x="1081429" y="24435"/>
                    </a:cubicBezTo>
                    <a:lnTo>
                      <a:pt x="1181546" y="91513"/>
                    </a:lnTo>
                    <a:lnTo>
                      <a:pt x="1287795" y="164036"/>
                    </a:lnTo>
                    <a:lnTo>
                      <a:pt x="1514372" y="594162"/>
                    </a:lnTo>
                    <a:cubicBezTo>
                      <a:pt x="1515185" y="595727"/>
                      <a:pt x="1516249" y="597166"/>
                      <a:pt x="1517375" y="598668"/>
                    </a:cubicBezTo>
                    <a:lnTo>
                      <a:pt x="1681254" y="796398"/>
                    </a:lnTo>
                    <a:lnTo>
                      <a:pt x="1745454" y="1005204"/>
                    </a:lnTo>
                    <a:lnTo>
                      <a:pt x="1645650" y="1352046"/>
                    </a:lnTo>
                    <a:cubicBezTo>
                      <a:pt x="1644711" y="1355175"/>
                      <a:pt x="1644398" y="1358429"/>
                      <a:pt x="1644711" y="1361620"/>
                    </a:cubicBezTo>
                    <a:lnTo>
                      <a:pt x="1658853" y="1511858"/>
                    </a:lnTo>
                    <a:cubicBezTo>
                      <a:pt x="1659291" y="1516864"/>
                      <a:pt x="1661231" y="1521619"/>
                      <a:pt x="1664359" y="1525624"/>
                    </a:cubicBezTo>
                    <a:lnTo>
                      <a:pt x="1860025" y="1770848"/>
                    </a:lnTo>
                    <a:lnTo>
                      <a:pt x="1862841" y="2161428"/>
                    </a:lnTo>
                    <a:cubicBezTo>
                      <a:pt x="1862841" y="2170626"/>
                      <a:pt x="1867722" y="2179011"/>
                      <a:pt x="1875668" y="2183704"/>
                    </a:cubicBezTo>
                    <a:cubicBezTo>
                      <a:pt x="1883615" y="2188272"/>
                      <a:pt x="1893251" y="2188522"/>
                      <a:pt x="1901386" y="2184142"/>
                    </a:cubicBezTo>
                    <a:lnTo>
                      <a:pt x="2036919" y="2109993"/>
                    </a:lnTo>
                    <a:lnTo>
                      <a:pt x="2165381" y="2205229"/>
                    </a:ln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AFED0D1C-C55D-7C3E-8669-A2977D684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5539" y="2340730"/>
                <a:ext cx="856289" cy="1223993"/>
              </a:xfrm>
              <a:custGeom>
                <a:avLst/>
                <a:gdLst>
                  <a:gd name="connsiteX0" fmla="*/ 815263 w 994222"/>
                  <a:gd name="connsiteY0" fmla="*/ 610775 h 1421157"/>
                  <a:gd name="connsiteX1" fmla="*/ 994222 w 994222"/>
                  <a:gd name="connsiteY1" fmla="*/ 1052916 h 1421157"/>
                  <a:gd name="connsiteX2" fmla="*/ 965126 w 994222"/>
                  <a:gd name="connsiteY2" fmla="*/ 1240009 h 1421157"/>
                  <a:gd name="connsiteX3" fmla="*/ 924391 w 994222"/>
                  <a:gd name="connsiteY3" fmla="*/ 1363153 h 1421157"/>
                  <a:gd name="connsiteX4" fmla="*/ 879901 w 994222"/>
                  <a:gd name="connsiteY4" fmla="*/ 1399820 h 1421157"/>
                  <a:gd name="connsiteX5" fmla="*/ 792800 w 994222"/>
                  <a:gd name="connsiteY5" fmla="*/ 1421158 h 1421157"/>
                  <a:gd name="connsiteX6" fmla="*/ 791673 w 994222"/>
                  <a:gd name="connsiteY6" fmla="*/ 1417091 h 1421157"/>
                  <a:gd name="connsiteX7" fmla="*/ 789671 w 994222"/>
                  <a:gd name="connsiteY7" fmla="*/ 1412210 h 1421157"/>
                  <a:gd name="connsiteX8" fmla="*/ 575672 w 994222"/>
                  <a:gd name="connsiteY8" fmla="*/ 993909 h 1421157"/>
                  <a:gd name="connsiteX9" fmla="*/ 555961 w 994222"/>
                  <a:gd name="connsiteY9" fmla="*/ 979956 h 1421157"/>
                  <a:gd name="connsiteX10" fmla="*/ 335954 w 994222"/>
                  <a:gd name="connsiteY10" fmla="*/ 950671 h 1421157"/>
                  <a:gd name="connsiteX11" fmla="*/ 270440 w 994222"/>
                  <a:gd name="connsiteY11" fmla="*/ 890163 h 1421157"/>
                  <a:gd name="connsiteX12" fmla="*/ 260616 w 994222"/>
                  <a:gd name="connsiteY12" fmla="*/ 884532 h 1421157"/>
                  <a:gd name="connsiteX13" fmla="*/ 83723 w 994222"/>
                  <a:gd name="connsiteY13" fmla="*/ 828404 h 1421157"/>
                  <a:gd name="connsiteX14" fmla="*/ 83597 w 994222"/>
                  <a:gd name="connsiteY14" fmla="*/ 828404 h 1421157"/>
                  <a:gd name="connsiteX15" fmla="*/ 79092 w 994222"/>
                  <a:gd name="connsiteY15" fmla="*/ 827465 h 1421157"/>
                  <a:gd name="connsiteX16" fmla="*/ 77403 w 994222"/>
                  <a:gd name="connsiteY16" fmla="*/ 827340 h 1421157"/>
                  <a:gd name="connsiteX17" fmla="*/ 75713 w 994222"/>
                  <a:gd name="connsiteY17" fmla="*/ 827152 h 1421157"/>
                  <a:gd name="connsiteX18" fmla="*/ 4693 w 994222"/>
                  <a:gd name="connsiteY18" fmla="*/ 827152 h 1421157"/>
                  <a:gd name="connsiteX19" fmla="*/ 0 w 994222"/>
                  <a:gd name="connsiteY19" fmla="*/ 673473 h 1421157"/>
                  <a:gd name="connsiteX20" fmla="*/ 60445 w 994222"/>
                  <a:gd name="connsiteY20" fmla="*/ 517416 h 1421157"/>
                  <a:gd name="connsiteX21" fmla="*/ 240030 w 994222"/>
                  <a:gd name="connsiteY21" fmla="*/ 388954 h 1421157"/>
                  <a:gd name="connsiteX22" fmla="*/ 421492 w 994222"/>
                  <a:gd name="connsiteY22" fmla="*/ 388954 h 1421157"/>
                  <a:gd name="connsiteX23" fmla="*/ 440451 w 994222"/>
                  <a:gd name="connsiteY23" fmla="*/ 380819 h 1421157"/>
                  <a:gd name="connsiteX24" fmla="*/ 628295 w 994222"/>
                  <a:gd name="connsiteY24" fmla="*/ 182025 h 1421157"/>
                  <a:gd name="connsiteX25" fmla="*/ 699253 w 994222"/>
                  <a:gd name="connsiteY25" fmla="*/ 182025 h 1421157"/>
                  <a:gd name="connsiteX26" fmla="*/ 719026 w 994222"/>
                  <a:gd name="connsiteY26" fmla="*/ 172952 h 1421157"/>
                  <a:gd name="connsiteX27" fmla="*/ 868200 w 994222"/>
                  <a:gd name="connsiteY27" fmla="*/ 0 h 1421157"/>
                  <a:gd name="connsiteX28" fmla="*/ 957304 w 994222"/>
                  <a:gd name="connsiteY28" fmla="*/ 251293 h 1421157"/>
                  <a:gd name="connsiteX29" fmla="*/ 815201 w 994222"/>
                  <a:gd name="connsiteY29" fmla="*/ 590814 h 1421157"/>
                  <a:gd name="connsiteX30" fmla="*/ 815076 w 994222"/>
                  <a:gd name="connsiteY30" fmla="*/ 610712 h 142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4222" h="1421157">
                    <a:moveTo>
                      <a:pt x="815263" y="610775"/>
                    </a:moveTo>
                    <a:lnTo>
                      <a:pt x="994222" y="1052916"/>
                    </a:lnTo>
                    <a:lnTo>
                      <a:pt x="965126" y="1240009"/>
                    </a:lnTo>
                    <a:cubicBezTo>
                      <a:pt x="952736" y="1265038"/>
                      <a:pt x="944414" y="1310091"/>
                      <a:pt x="924391" y="1363153"/>
                    </a:cubicBezTo>
                    <a:cubicBezTo>
                      <a:pt x="917070" y="1382425"/>
                      <a:pt x="900238" y="1396504"/>
                      <a:pt x="879901" y="1399820"/>
                    </a:cubicBezTo>
                    <a:cubicBezTo>
                      <a:pt x="849178" y="1404951"/>
                      <a:pt x="817203" y="1409206"/>
                      <a:pt x="792800" y="1421158"/>
                    </a:cubicBezTo>
                    <a:lnTo>
                      <a:pt x="791673" y="1417091"/>
                    </a:lnTo>
                    <a:cubicBezTo>
                      <a:pt x="791173" y="1415401"/>
                      <a:pt x="790547" y="1413774"/>
                      <a:pt x="789671" y="1412210"/>
                    </a:cubicBezTo>
                    <a:lnTo>
                      <a:pt x="575672" y="993909"/>
                    </a:lnTo>
                    <a:cubicBezTo>
                      <a:pt x="571792" y="986275"/>
                      <a:pt x="564408" y="981019"/>
                      <a:pt x="555961" y="979956"/>
                    </a:cubicBezTo>
                    <a:lnTo>
                      <a:pt x="335954" y="950671"/>
                    </a:lnTo>
                    <a:lnTo>
                      <a:pt x="270440" y="890163"/>
                    </a:lnTo>
                    <a:cubicBezTo>
                      <a:pt x="267624" y="887660"/>
                      <a:pt x="264308" y="885658"/>
                      <a:pt x="260616" y="884532"/>
                    </a:cubicBezTo>
                    <a:lnTo>
                      <a:pt x="83723" y="828404"/>
                    </a:lnTo>
                    <a:lnTo>
                      <a:pt x="83597" y="828404"/>
                    </a:lnTo>
                    <a:cubicBezTo>
                      <a:pt x="82158" y="827903"/>
                      <a:pt x="80656" y="827653"/>
                      <a:pt x="79092" y="827465"/>
                    </a:cubicBezTo>
                    <a:cubicBezTo>
                      <a:pt x="78592" y="827340"/>
                      <a:pt x="78028" y="827340"/>
                      <a:pt x="77403" y="827340"/>
                    </a:cubicBezTo>
                    <a:cubicBezTo>
                      <a:pt x="76902" y="827215"/>
                      <a:pt x="76339" y="827152"/>
                      <a:pt x="75713" y="827152"/>
                    </a:cubicBezTo>
                    <a:lnTo>
                      <a:pt x="4693" y="827152"/>
                    </a:lnTo>
                    <a:lnTo>
                      <a:pt x="0" y="673473"/>
                    </a:lnTo>
                    <a:lnTo>
                      <a:pt x="60445" y="517416"/>
                    </a:lnTo>
                    <a:lnTo>
                      <a:pt x="240030" y="388954"/>
                    </a:lnTo>
                    <a:lnTo>
                      <a:pt x="421492" y="388954"/>
                    </a:lnTo>
                    <a:cubicBezTo>
                      <a:pt x="428687" y="388954"/>
                      <a:pt x="435571" y="386013"/>
                      <a:pt x="440451" y="380819"/>
                    </a:cubicBezTo>
                    <a:lnTo>
                      <a:pt x="628295" y="182025"/>
                    </a:lnTo>
                    <a:lnTo>
                      <a:pt x="699253" y="182025"/>
                    </a:lnTo>
                    <a:cubicBezTo>
                      <a:pt x="706887" y="182025"/>
                      <a:pt x="714020" y="178708"/>
                      <a:pt x="719026" y="172952"/>
                    </a:cubicBezTo>
                    <a:lnTo>
                      <a:pt x="868200" y="0"/>
                    </a:lnTo>
                    <a:lnTo>
                      <a:pt x="957304" y="251293"/>
                    </a:lnTo>
                    <a:lnTo>
                      <a:pt x="815201" y="590814"/>
                    </a:lnTo>
                    <a:cubicBezTo>
                      <a:pt x="812510" y="597197"/>
                      <a:pt x="812510" y="604267"/>
                      <a:pt x="815076" y="61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0F4428EA-75B7-7D61-36E7-0D5592393A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46486" y="426741"/>
                <a:ext cx="1249969" cy="855551"/>
              </a:xfrm>
              <a:custGeom>
                <a:avLst/>
                <a:gdLst>
                  <a:gd name="connsiteX0" fmla="*/ 1451256 w 1451318"/>
                  <a:gd name="connsiteY0" fmla="*/ 839499 h 993365"/>
                  <a:gd name="connsiteX1" fmla="*/ 927144 w 1451318"/>
                  <a:gd name="connsiteY1" fmla="*/ 993366 h 993365"/>
                  <a:gd name="connsiteX2" fmla="*/ 821583 w 1451318"/>
                  <a:gd name="connsiteY2" fmla="*/ 841564 h 993365"/>
                  <a:gd name="connsiteX3" fmla="*/ 802123 w 1451318"/>
                  <a:gd name="connsiteY3" fmla="*/ 830426 h 993365"/>
                  <a:gd name="connsiteX4" fmla="*/ 781161 w 1451318"/>
                  <a:gd name="connsiteY4" fmla="*/ 838748 h 993365"/>
                  <a:gd name="connsiteX5" fmla="*/ 678354 w 1451318"/>
                  <a:gd name="connsiteY5" fmla="*/ 949377 h 993365"/>
                  <a:gd name="connsiteX6" fmla="*/ 581491 w 1451318"/>
                  <a:gd name="connsiteY6" fmla="*/ 949377 h 993365"/>
                  <a:gd name="connsiteX7" fmla="*/ 519105 w 1451318"/>
                  <a:gd name="connsiteY7" fmla="*/ 746766 h 993365"/>
                  <a:gd name="connsiteX8" fmla="*/ 514287 w 1451318"/>
                  <a:gd name="connsiteY8" fmla="*/ 737818 h 993365"/>
                  <a:gd name="connsiteX9" fmla="*/ 348719 w 1451318"/>
                  <a:gd name="connsiteY9" fmla="*/ 538085 h 993365"/>
                  <a:gd name="connsiteX10" fmla="*/ 120453 w 1451318"/>
                  <a:gd name="connsiteY10" fmla="*/ 104579 h 993365"/>
                  <a:gd name="connsiteX11" fmla="*/ 112005 w 1451318"/>
                  <a:gd name="connsiteY11" fmla="*/ 95193 h 993365"/>
                  <a:gd name="connsiteX12" fmla="*/ 0 w 1451318"/>
                  <a:gd name="connsiteY12" fmla="*/ 18729 h 993365"/>
                  <a:gd name="connsiteX13" fmla="*/ 938 w 1451318"/>
                  <a:gd name="connsiteY13" fmla="*/ 7716 h 993365"/>
                  <a:gd name="connsiteX14" fmla="*/ 147735 w 1451318"/>
                  <a:gd name="connsiteY14" fmla="*/ 645 h 993365"/>
                  <a:gd name="connsiteX15" fmla="*/ 192850 w 1451318"/>
                  <a:gd name="connsiteY15" fmla="*/ 13473 h 993365"/>
                  <a:gd name="connsiteX16" fmla="*/ 459348 w 1451318"/>
                  <a:gd name="connsiteY16" fmla="*/ 115342 h 993365"/>
                  <a:gd name="connsiteX17" fmla="*/ 495516 w 1451318"/>
                  <a:gd name="connsiteY17" fmla="*/ 109210 h 993365"/>
                  <a:gd name="connsiteX18" fmla="*/ 711392 w 1451318"/>
                  <a:gd name="connsiteY18" fmla="*/ 120473 h 993365"/>
                  <a:gd name="connsiteX19" fmla="*/ 746058 w 1451318"/>
                  <a:gd name="connsiteY19" fmla="*/ 171532 h 993365"/>
                  <a:gd name="connsiteX20" fmla="*/ 862819 w 1451318"/>
                  <a:gd name="connsiteY20" fmla="*/ 402677 h 993365"/>
                  <a:gd name="connsiteX21" fmla="*/ 960245 w 1451318"/>
                  <a:gd name="connsiteY21" fmla="*/ 396607 h 993365"/>
                  <a:gd name="connsiteX22" fmla="*/ 1256716 w 1451318"/>
                  <a:gd name="connsiteY22" fmla="*/ 278282 h 993365"/>
                  <a:gd name="connsiteX23" fmla="*/ 1276427 w 1451318"/>
                  <a:gd name="connsiteY23" fmla="*/ 342169 h 993365"/>
                  <a:gd name="connsiteX24" fmla="*/ 1278742 w 1451318"/>
                  <a:gd name="connsiteY24" fmla="*/ 395606 h 993365"/>
                  <a:gd name="connsiteX25" fmla="*/ 1277928 w 1451318"/>
                  <a:gd name="connsiteY25" fmla="*/ 395919 h 993365"/>
                  <a:gd name="connsiteX26" fmla="*/ 1338123 w 1451318"/>
                  <a:gd name="connsiteY26" fmla="*/ 555856 h 993365"/>
                  <a:gd name="connsiteX27" fmla="*/ 1339813 w 1451318"/>
                  <a:gd name="connsiteY27" fmla="*/ 562301 h 993365"/>
                  <a:gd name="connsiteX28" fmla="*/ 1351702 w 1451318"/>
                  <a:gd name="connsiteY28" fmla="*/ 591960 h 993365"/>
                  <a:gd name="connsiteX29" fmla="*/ 1359523 w 1451318"/>
                  <a:gd name="connsiteY29" fmla="*/ 611233 h 993365"/>
                  <a:gd name="connsiteX30" fmla="*/ 1451318 w 1451318"/>
                  <a:gd name="connsiteY30" fmla="*/ 839499 h 99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51318" h="993365">
                    <a:moveTo>
                      <a:pt x="1451256" y="839499"/>
                    </a:moveTo>
                    <a:lnTo>
                      <a:pt x="927144" y="993366"/>
                    </a:lnTo>
                    <a:lnTo>
                      <a:pt x="821583" y="841564"/>
                    </a:lnTo>
                    <a:cubicBezTo>
                      <a:pt x="817078" y="835119"/>
                      <a:pt x="809945" y="831052"/>
                      <a:pt x="802123" y="830426"/>
                    </a:cubicBezTo>
                    <a:cubicBezTo>
                      <a:pt x="794302" y="829800"/>
                      <a:pt x="786480" y="832929"/>
                      <a:pt x="781161" y="838748"/>
                    </a:cubicBezTo>
                    <a:lnTo>
                      <a:pt x="678354" y="949377"/>
                    </a:lnTo>
                    <a:lnTo>
                      <a:pt x="581491" y="949377"/>
                    </a:lnTo>
                    <a:lnTo>
                      <a:pt x="519105" y="746766"/>
                    </a:lnTo>
                    <a:cubicBezTo>
                      <a:pt x="518167" y="743449"/>
                      <a:pt x="516477" y="740383"/>
                      <a:pt x="514287" y="737818"/>
                    </a:cubicBezTo>
                    <a:lnTo>
                      <a:pt x="348719" y="538085"/>
                    </a:lnTo>
                    <a:lnTo>
                      <a:pt x="120453" y="104579"/>
                    </a:lnTo>
                    <a:cubicBezTo>
                      <a:pt x="118451" y="100825"/>
                      <a:pt x="115572" y="97571"/>
                      <a:pt x="112005" y="95193"/>
                    </a:cubicBezTo>
                    <a:lnTo>
                      <a:pt x="0" y="18729"/>
                    </a:lnTo>
                    <a:lnTo>
                      <a:pt x="938" y="7716"/>
                    </a:lnTo>
                    <a:cubicBezTo>
                      <a:pt x="54188" y="9593"/>
                      <a:pt x="105561" y="7278"/>
                      <a:pt x="147735" y="645"/>
                    </a:cubicBezTo>
                    <a:cubicBezTo>
                      <a:pt x="163879" y="-1857"/>
                      <a:pt x="180210" y="3023"/>
                      <a:pt x="192850" y="13473"/>
                    </a:cubicBezTo>
                    <a:cubicBezTo>
                      <a:pt x="256737" y="66159"/>
                      <a:pt x="378942" y="102952"/>
                      <a:pt x="459348" y="115342"/>
                    </a:cubicBezTo>
                    <a:cubicBezTo>
                      <a:pt x="471738" y="117219"/>
                      <a:pt x="484377" y="114904"/>
                      <a:pt x="495516" y="109210"/>
                    </a:cubicBezTo>
                    <a:cubicBezTo>
                      <a:pt x="559402" y="76797"/>
                      <a:pt x="644064" y="90688"/>
                      <a:pt x="711392" y="120473"/>
                    </a:cubicBezTo>
                    <a:cubicBezTo>
                      <a:pt x="731729" y="129546"/>
                      <a:pt x="745682" y="149256"/>
                      <a:pt x="746058" y="171532"/>
                    </a:cubicBezTo>
                    <a:cubicBezTo>
                      <a:pt x="747184" y="235482"/>
                      <a:pt x="811697" y="332157"/>
                      <a:pt x="862819" y="402677"/>
                    </a:cubicBezTo>
                    <a:cubicBezTo>
                      <a:pt x="887723" y="436967"/>
                      <a:pt x="939909" y="433713"/>
                      <a:pt x="960245" y="396607"/>
                    </a:cubicBezTo>
                    <a:cubicBezTo>
                      <a:pt x="1040151" y="251063"/>
                      <a:pt x="1080072" y="145001"/>
                      <a:pt x="1256716" y="278282"/>
                    </a:cubicBezTo>
                    <a:cubicBezTo>
                      <a:pt x="1276427" y="293049"/>
                      <a:pt x="1283185" y="318516"/>
                      <a:pt x="1276427" y="342169"/>
                    </a:cubicBezTo>
                    <a:cubicBezTo>
                      <a:pt x="1271734" y="358500"/>
                      <a:pt x="1273423" y="376647"/>
                      <a:pt x="1278742" y="395606"/>
                    </a:cubicBezTo>
                    <a:lnTo>
                      <a:pt x="1277928" y="395919"/>
                    </a:lnTo>
                    <a:lnTo>
                      <a:pt x="1338123" y="555856"/>
                    </a:lnTo>
                    <a:cubicBezTo>
                      <a:pt x="1338436" y="558046"/>
                      <a:pt x="1338937" y="560236"/>
                      <a:pt x="1339813" y="562301"/>
                    </a:cubicBezTo>
                    <a:lnTo>
                      <a:pt x="1351702" y="591960"/>
                    </a:lnTo>
                    <a:lnTo>
                      <a:pt x="1359523" y="611233"/>
                    </a:lnTo>
                    <a:lnTo>
                      <a:pt x="1451318" y="839499"/>
                    </a:ln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F265C7D-4080-0DFC-9164-7C21D2114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92751" y="2306671"/>
                <a:ext cx="843144" cy="1653572"/>
              </a:xfrm>
              <a:custGeom>
                <a:avLst/>
                <a:gdLst>
                  <a:gd name="connsiteX0" fmla="*/ 909937 w 978960"/>
                  <a:gd name="connsiteY0" fmla="*/ 1187385 h 1919934"/>
                  <a:gd name="connsiteX1" fmla="*/ 924954 w 978960"/>
                  <a:gd name="connsiteY1" fmla="*/ 1247393 h 1919934"/>
                  <a:gd name="connsiteX2" fmla="*/ 747935 w 978960"/>
                  <a:gd name="connsiteY2" fmla="*/ 1612631 h 1919934"/>
                  <a:gd name="connsiteX3" fmla="*/ 712331 w 978960"/>
                  <a:gd name="connsiteY3" fmla="*/ 1666506 h 1919934"/>
                  <a:gd name="connsiteX4" fmla="*/ 613653 w 978960"/>
                  <a:gd name="connsiteY4" fmla="*/ 1894335 h 1919934"/>
                  <a:gd name="connsiteX5" fmla="*/ 554146 w 978960"/>
                  <a:gd name="connsiteY5" fmla="*/ 1918801 h 1919934"/>
                  <a:gd name="connsiteX6" fmla="*/ 410604 w 978960"/>
                  <a:gd name="connsiteY6" fmla="*/ 1738653 h 1919934"/>
                  <a:gd name="connsiteX7" fmla="*/ 333827 w 978960"/>
                  <a:gd name="connsiteY7" fmla="*/ 1664191 h 1919934"/>
                  <a:gd name="connsiteX8" fmla="*/ 236714 w 978960"/>
                  <a:gd name="connsiteY8" fmla="*/ 1674829 h 1919934"/>
                  <a:gd name="connsiteX9" fmla="*/ 192663 w 978960"/>
                  <a:gd name="connsiteY9" fmla="*/ 1598177 h 1919934"/>
                  <a:gd name="connsiteX10" fmla="*/ 238841 w 978960"/>
                  <a:gd name="connsiteY10" fmla="*/ 1351139 h 1919934"/>
                  <a:gd name="connsiteX11" fmla="*/ 151740 w 978960"/>
                  <a:gd name="connsiteY11" fmla="*/ 1269981 h 1919934"/>
                  <a:gd name="connsiteX12" fmla="*/ 179272 w 978960"/>
                  <a:gd name="connsiteY12" fmla="*/ 1093401 h 1919934"/>
                  <a:gd name="connsiteX13" fmla="*/ 177707 w 978960"/>
                  <a:gd name="connsiteY13" fmla="*/ 1079635 h 1919934"/>
                  <a:gd name="connsiteX14" fmla="*/ 0 w 978960"/>
                  <a:gd name="connsiteY14" fmla="*/ 640622 h 1919934"/>
                  <a:gd name="connsiteX15" fmla="*/ 138975 w 978960"/>
                  <a:gd name="connsiteY15" fmla="*/ 308297 h 1919934"/>
                  <a:gd name="connsiteX16" fmla="*/ 224074 w 978960"/>
                  <a:gd name="connsiteY16" fmla="*/ 245662 h 1919934"/>
                  <a:gd name="connsiteX17" fmla="*/ 231082 w 978960"/>
                  <a:gd name="connsiteY17" fmla="*/ 237965 h 1919934"/>
                  <a:gd name="connsiteX18" fmla="*/ 343401 w 978960"/>
                  <a:gd name="connsiteY18" fmla="*/ 47931 h 1919934"/>
                  <a:gd name="connsiteX19" fmla="*/ 421930 w 978960"/>
                  <a:gd name="connsiteY19" fmla="*/ 0 h 1919934"/>
                  <a:gd name="connsiteX20" fmla="*/ 517979 w 978960"/>
                  <a:gd name="connsiteY20" fmla="*/ 71959 h 1919934"/>
                  <a:gd name="connsiteX21" fmla="*/ 528116 w 978960"/>
                  <a:gd name="connsiteY21" fmla="*/ 76527 h 1919934"/>
                  <a:gd name="connsiteX22" fmla="*/ 628859 w 978960"/>
                  <a:gd name="connsiteY22" fmla="*/ 98490 h 1919934"/>
                  <a:gd name="connsiteX23" fmla="*/ 593630 w 978960"/>
                  <a:gd name="connsiteY23" fmla="*/ 246100 h 1919934"/>
                  <a:gd name="connsiteX24" fmla="*/ 595820 w 978960"/>
                  <a:gd name="connsiteY24" fmla="*/ 263933 h 1919934"/>
                  <a:gd name="connsiteX25" fmla="*/ 655515 w 978960"/>
                  <a:gd name="connsiteY25" fmla="*/ 381007 h 1919934"/>
                  <a:gd name="connsiteX26" fmla="*/ 596258 w 978960"/>
                  <a:gd name="connsiteY26" fmla="*/ 487256 h 1919934"/>
                  <a:gd name="connsiteX27" fmla="*/ 600013 w 978960"/>
                  <a:gd name="connsiteY27" fmla="*/ 517792 h 1919934"/>
                  <a:gd name="connsiteX28" fmla="*/ 812323 w 978960"/>
                  <a:gd name="connsiteY28" fmla="*/ 744494 h 1919934"/>
                  <a:gd name="connsiteX29" fmla="*/ 825651 w 978960"/>
                  <a:gd name="connsiteY29" fmla="*/ 767520 h 1919934"/>
                  <a:gd name="connsiteX30" fmla="*/ 825651 w 978960"/>
                  <a:gd name="connsiteY30" fmla="*/ 767645 h 1919934"/>
                  <a:gd name="connsiteX31" fmla="*/ 845424 w 978960"/>
                  <a:gd name="connsiteY31" fmla="*/ 801936 h 1919934"/>
                  <a:gd name="connsiteX32" fmla="*/ 846050 w 978960"/>
                  <a:gd name="connsiteY32" fmla="*/ 802874 h 1919934"/>
                  <a:gd name="connsiteX33" fmla="*/ 851994 w 978960"/>
                  <a:gd name="connsiteY33" fmla="*/ 811196 h 1919934"/>
                  <a:gd name="connsiteX34" fmla="*/ 852182 w 978960"/>
                  <a:gd name="connsiteY34" fmla="*/ 811384 h 1919934"/>
                  <a:gd name="connsiteX35" fmla="*/ 960621 w 978960"/>
                  <a:gd name="connsiteY35" fmla="*/ 928896 h 1919934"/>
                  <a:gd name="connsiteX36" fmla="*/ 975951 w 978960"/>
                  <a:gd name="connsiteY36" fmla="*/ 989342 h 1919934"/>
                  <a:gd name="connsiteX37" fmla="*/ 909999 w 978960"/>
                  <a:gd name="connsiteY37" fmla="*/ 1187260 h 191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78960" h="1919934">
                    <a:moveTo>
                      <a:pt x="909937" y="1187385"/>
                    </a:moveTo>
                    <a:cubicBezTo>
                      <a:pt x="902866" y="1208660"/>
                      <a:pt x="908873" y="1231749"/>
                      <a:pt x="924954" y="1247393"/>
                    </a:cubicBezTo>
                    <a:cubicBezTo>
                      <a:pt x="1052666" y="1372413"/>
                      <a:pt x="745119" y="1453070"/>
                      <a:pt x="747935" y="1612631"/>
                    </a:cubicBezTo>
                    <a:cubicBezTo>
                      <a:pt x="748373" y="1636159"/>
                      <a:pt x="733981" y="1657308"/>
                      <a:pt x="712331" y="1666506"/>
                    </a:cubicBezTo>
                    <a:cubicBezTo>
                      <a:pt x="595632" y="1716127"/>
                      <a:pt x="711705" y="1750292"/>
                      <a:pt x="613653" y="1894335"/>
                    </a:cubicBezTo>
                    <a:cubicBezTo>
                      <a:pt x="600513" y="1913607"/>
                      <a:pt x="577111" y="1923431"/>
                      <a:pt x="554146" y="1918801"/>
                    </a:cubicBezTo>
                    <a:cubicBezTo>
                      <a:pt x="368993" y="1882133"/>
                      <a:pt x="374124" y="1830448"/>
                      <a:pt x="410604" y="1738653"/>
                    </a:cubicBezTo>
                    <a:cubicBezTo>
                      <a:pt x="429689" y="1690597"/>
                      <a:pt x="380819" y="1642604"/>
                      <a:pt x="333827" y="1664191"/>
                    </a:cubicBezTo>
                    <a:cubicBezTo>
                      <a:pt x="305794" y="1677019"/>
                      <a:pt x="274758" y="1681774"/>
                      <a:pt x="236714" y="1674829"/>
                    </a:cubicBezTo>
                    <a:cubicBezTo>
                      <a:pt x="201485" y="1668384"/>
                      <a:pt x="180461" y="1631779"/>
                      <a:pt x="192663" y="1598177"/>
                    </a:cubicBezTo>
                    <a:cubicBezTo>
                      <a:pt x="221634" y="1517958"/>
                      <a:pt x="272756" y="1396880"/>
                      <a:pt x="238841" y="1351139"/>
                    </a:cubicBezTo>
                    <a:cubicBezTo>
                      <a:pt x="199858" y="1309340"/>
                      <a:pt x="172138" y="1283310"/>
                      <a:pt x="151740" y="1269981"/>
                    </a:cubicBezTo>
                    <a:lnTo>
                      <a:pt x="179272" y="1093401"/>
                    </a:lnTo>
                    <a:cubicBezTo>
                      <a:pt x="180023" y="1088708"/>
                      <a:pt x="179459" y="1083889"/>
                      <a:pt x="177707" y="1079635"/>
                    </a:cubicBezTo>
                    <a:lnTo>
                      <a:pt x="0" y="640622"/>
                    </a:lnTo>
                    <a:lnTo>
                      <a:pt x="138975" y="308297"/>
                    </a:lnTo>
                    <a:lnTo>
                      <a:pt x="224074" y="245662"/>
                    </a:lnTo>
                    <a:cubicBezTo>
                      <a:pt x="226890" y="243597"/>
                      <a:pt x="229268" y="240969"/>
                      <a:pt x="231082" y="237965"/>
                    </a:cubicBezTo>
                    <a:lnTo>
                      <a:pt x="343401" y="47931"/>
                    </a:lnTo>
                    <a:lnTo>
                      <a:pt x="421930" y="0"/>
                    </a:lnTo>
                    <a:lnTo>
                      <a:pt x="517979" y="71959"/>
                    </a:lnTo>
                    <a:cubicBezTo>
                      <a:pt x="520983" y="74274"/>
                      <a:pt x="524424" y="75838"/>
                      <a:pt x="528116" y="76527"/>
                    </a:cubicBezTo>
                    <a:lnTo>
                      <a:pt x="628859" y="98490"/>
                    </a:lnTo>
                    <a:lnTo>
                      <a:pt x="593630" y="246100"/>
                    </a:lnTo>
                    <a:cubicBezTo>
                      <a:pt x="592191" y="252169"/>
                      <a:pt x="593004" y="258364"/>
                      <a:pt x="595820" y="263933"/>
                    </a:cubicBezTo>
                    <a:lnTo>
                      <a:pt x="655515" y="381007"/>
                    </a:lnTo>
                    <a:lnTo>
                      <a:pt x="596258" y="487256"/>
                    </a:lnTo>
                    <a:cubicBezTo>
                      <a:pt x="590752" y="497143"/>
                      <a:pt x="592191" y="509469"/>
                      <a:pt x="600013" y="517792"/>
                    </a:cubicBezTo>
                    <a:lnTo>
                      <a:pt x="812323" y="744494"/>
                    </a:lnTo>
                    <a:lnTo>
                      <a:pt x="825651" y="767520"/>
                    </a:lnTo>
                    <a:lnTo>
                      <a:pt x="825651" y="767645"/>
                    </a:lnTo>
                    <a:cubicBezTo>
                      <a:pt x="829405" y="776906"/>
                      <a:pt x="836163" y="788670"/>
                      <a:pt x="845424" y="801936"/>
                    </a:cubicBezTo>
                    <a:lnTo>
                      <a:pt x="846050" y="802874"/>
                    </a:lnTo>
                    <a:cubicBezTo>
                      <a:pt x="847927" y="805565"/>
                      <a:pt x="849929" y="808381"/>
                      <a:pt x="851994" y="811196"/>
                    </a:cubicBezTo>
                    <a:cubicBezTo>
                      <a:pt x="851994" y="811321"/>
                      <a:pt x="852119" y="811384"/>
                      <a:pt x="852182" y="811384"/>
                    </a:cubicBezTo>
                    <a:cubicBezTo>
                      <a:pt x="877524" y="845424"/>
                      <a:pt x="916694" y="888161"/>
                      <a:pt x="960621" y="928896"/>
                    </a:cubicBezTo>
                    <a:cubicBezTo>
                      <a:pt x="977203" y="944226"/>
                      <a:pt x="983147" y="967942"/>
                      <a:pt x="975951" y="989342"/>
                    </a:cubicBezTo>
                    <a:cubicBezTo>
                      <a:pt x="958744" y="1040777"/>
                      <a:pt x="927395" y="1135011"/>
                      <a:pt x="909999" y="118726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61B00908-D7B3-53B8-7D2B-372EB3665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65657" y="815922"/>
                <a:ext cx="1309248" cy="1705831"/>
              </a:xfrm>
              <a:custGeom>
                <a:avLst/>
                <a:gdLst>
                  <a:gd name="connsiteX0" fmla="*/ 1023632 w 1520145"/>
                  <a:gd name="connsiteY0" fmla="*/ 394824 h 1980611"/>
                  <a:gd name="connsiteX1" fmla="*/ 906307 w 1520145"/>
                  <a:gd name="connsiteY1" fmla="*/ 103109 h 1980611"/>
                  <a:gd name="connsiteX2" fmla="*/ 911125 w 1520145"/>
                  <a:gd name="connsiteY2" fmla="*/ 95162 h 1980611"/>
                  <a:gd name="connsiteX3" fmla="*/ 913003 w 1520145"/>
                  <a:gd name="connsiteY3" fmla="*/ 95037 h 1980611"/>
                  <a:gd name="connsiteX4" fmla="*/ 1287627 w 1520145"/>
                  <a:gd name="connsiteY4" fmla="*/ 19511 h 1980611"/>
                  <a:gd name="connsiteX5" fmla="*/ 1380235 w 1520145"/>
                  <a:gd name="connsiteY5" fmla="*/ 27020 h 1980611"/>
                  <a:gd name="connsiteX6" fmla="*/ 1328800 w 1520145"/>
                  <a:gd name="connsiteY6" fmla="*/ 382059 h 1980611"/>
                  <a:gd name="connsiteX7" fmla="*/ 1295762 w 1520145"/>
                  <a:gd name="connsiteY7" fmla="*/ 409654 h 1980611"/>
                  <a:gd name="connsiteX8" fmla="*/ 1254276 w 1520145"/>
                  <a:gd name="connsiteY8" fmla="*/ 622590 h 1980611"/>
                  <a:gd name="connsiteX9" fmla="*/ 1296888 w 1520145"/>
                  <a:gd name="connsiteY9" fmla="*/ 672898 h 1980611"/>
                  <a:gd name="connsiteX10" fmla="*/ 1480352 w 1520145"/>
                  <a:gd name="connsiteY10" fmla="*/ 1272786 h 1980611"/>
                  <a:gd name="connsiteX11" fmla="*/ 1488925 w 1520145"/>
                  <a:gd name="connsiteY11" fmla="*/ 1284424 h 1980611"/>
                  <a:gd name="connsiteX12" fmla="*/ 1488111 w 1520145"/>
                  <a:gd name="connsiteY12" fmla="*/ 1285551 h 1980611"/>
                  <a:gd name="connsiteX13" fmla="*/ 1485421 w 1520145"/>
                  <a:gd name="connsiteY13" fmla="*/ 1290744 h 1980611"/>
                  <a:gd name="connsiteX14" fmla="*/ 1393939 w 1520145"/>
                  <a:gd name="connsiteY14" fmla="*/ 1514192 h 1980611"/>
                  <a:gd name="connsiteX15" fmla="*/ 1301518 w 1520145"/>
                  <a:gd name="connsiteY15" fmla="*/ 1576515 h 1980611"/>
                  <a:gd name="connsiteX16" fmla="*/ 1126940 w 1520145"/>
                  <a:gd name="connsiteY16" fmla="*/ 1509812 h 1980611"/>
                  <a:gd name="connsiteX17" fmla="*/ 1101410 w 1520145"/>
                  <a:gd name="connsiteY17" fmla="*/ 1513692 h 1980611"/>
                  <a:gd name="connsiteX18" fmla="*/ 1091836 w 1520145"/>
                  <a:gd name="connsiteY18" fmla="*/ 1537782 h 1980611"/>
                  <a:gd name="connsiteX19" fmla="*/ 1125188 w 1520145"/>
                  <a:gd name="connsiteY19" fmla="*/ 1776123 h 1980611"/>
                  <a:gd name="connsiteX20" fmla="*/ 1040589 w 1520145"/>
                  <a:gd name="connsiteY20" fmla="*/ 1757664 h 1980611"/>
                  <a:gd name="connsiteX21" fmla="*/ 934966 w 1520145"/>
                  <a:gd name="connsiteY21" fmla="*/ 1678509 h 1980611"/>
                  <a:gd name="connsiteX22" fmla="*/ 905807 w 1520145"/>
                  <a:gd name="connsiteY22" fmla="*/ 1677132 h 1980611"/>
                  <a:gd name="connsiteX23" fmla="*/ 806754 w 1520145"/>
                  <a:gd name="connsiteY23" fmla="*/ 1737640 h 1980611"/>
                  <a:gd name="connsiteX24" fmla="*/ 797868 w 1520145"/>
                  <a:gd name="connsiteY24" fmla="*/ 1746589 h 1980611"/>
                  <a:gd name="connsiteX25" fmla="*/ 684862 w 1520145"/>
                  <a:gd name="connsiteY25" fmla="*/ 1937561 h 1980611"/>
                  <a:gd name="connsiteX26" fmla="*/ 626543 w 1520145"/>
                  <a:gd name="connsiteY26" fmla="*/ 1980611 h 1980611"/>
                  <a:gd name="connsiteX27" fmla="*/ 530994 w 1520145"/>
                  <a:gd name="connsiteY27" fmla="*/ 1710797 h 1980611"/>
                  <a:gd name="connsiteX28" fmla="*/ 529868 w 1520145"/>
                  <a:gd name="connsiteY28" fmla="*/ 1708419 h 1980611"/>
                  <a:gd name="connsiteX29" fmla="*/ 528930 w 1520145"/>
                  <a:gd name="connsiteY29" fmla="*/ 1706354 h 1980611"/>
                  <a:gd name="connsiteX30" fmla="*/ 526739 w 1520145"/>
                  <a:gd name="connsiteY30" fmla="*/ 1703413 h 1980611"/>
                  <a:gd name="connsiteX31" fmla="*/ 525801 w 1520145"/>
                  <a:gd name="connsiteY31" fmla="*/ 1702037 h 1980611"/>
                  <a:gd name="connsiteX32" fmla="*/ 522234 w 1520145"/>
                  <a:gd name="connsiteY32" fmla="*/ 1698783 h 1980611"/>
                  <a:gd name="connsiteX33" fmla="*/ 521922 w 1520145"/>
                  <a:gd name="connsiteY33" fmla="*/ 1698470 h 1980611"/>
                  <a:gd name="connsiteX34" fmla="*/ 357542 w 1520145"/>
                  <a:gd name="connsiteY34" fmla="*/ 1576703 h 1980611"/>
                  <a:gd name="connsiteX35" fmla="*/ 329510 w 1520145"/>
                  <a:gd name="connsiteY35" fmla="*/ 1574701 h 1980611"/>
                  <a:gd name="connsiteX36" fmla="*/ 217629 w 1520145"/>
                  <a:gd name="connsiteY36" fmla="*/ 1635959 h 1980611"/>
                  <a:gd name="connsiteX37" fmla="*/ 215001 w 1520145"/>
                  <a:gd name="connsiteY37" fmla="*/ 1279982 h 1980611"/>
                  <a:gd name="connsiteX38" fmla="*/ 209369 w 1520145"/>
                  <a:gd name="connsiteY38" fmla="*/ 1263963 h 1980611"/>
                  <a:gd name="connsiteX39" fmla="*/ 13015 w 1520145"/>
                  <a:gd name="connsiteY39" fmla="*/ 1017801 h 1980611"/>
                  <a:gd name="connsiteX40" fmla="*/ 0 w 1520145"/>
                  <a:gd name="connsiteY40" fmla="*/ 880203 h 1980611"/>
                  <a:gd name="connsiteX41" fmla="*/ 95236 w 1520145"/>
                  <a:gd name="connsiteY41" fmla="*/ 549567 h 1980611"/>
                  <a:gd name="connsiteX42" fmla="*/ 203175 w 1520145"/>
                  <a:gd name="connsiteY42" fmla="*/ 549567 h 1980611"/>
                  <a:gd name="connsiteX43" fmla="*/ 222259 w 1520145"/>
                  <a:gd name="connsiteY43" fmla="*/ 541245 h 1980611"/>
                  <a:gd name="connsiteX44" fmla="*/ 310800 w 1520145"/>
                  <a:gd name="connsiteY44" fmla="*/ 445946 h 1980611"/>
                  <a:gd name="connsiteX45" fmla="*/ 408539 w 1520145"/>
                  <a:gd name="connsiteY45" fmla="*/ 586610 h 1980611"/>
                  <a:gd name="connsiteX46" fmla="*/ 437323 w 1520145"/>
                  <a:gd name="connsiteY46" fmla="*/ 596810 h 1980611"/>
                  <a:gd name="connsiteX47" fmla="*/ 1006987 w 1520145"/>
                  <a:gd name="connsiteY47" fmla="*/ 429615 h 1980611"/>
                  <a:gd name="connsiteX48" fmla="*/ 1023131 w 1520145"/>
                  <a:gd name="connsiteY48" fmla="*/ 415974 h 1980611"/>
                  <a:gd name="connsiteX49" fmla="*/ 1023882 w 1520145"/>
                  <a:gd name="connsiteY49" fmla="*/ 394824 h 1980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520145" h="1980611">
                    <a:moveTo>
                      <a:pt x="1023632" y="394824"/>
                    </a:moveTo>
                    <a:lnTo>
                      <a:pt x="906307" y="103109"/>
                    </a:lnTo>
                    <a:lnTo>
                      <a:pt x="911125" y="95162"/>
                    </a:lnTo>
                    <a:cubicBezTo>
                      <a:pt x="911751" y="95162"/>
                      <a:pt x="912377" y="95162"/>
                      <a:pt x="913003" y="95037"/>
                    </a:cubicBezTo>
                    <a:cubicBezTo>
                      <a:pt x="1025634" y="83461"/>
                      <a:pt x="1207909" y="107239"/>
                      <a:pt x="1287627" y="19511"/>
                    </a:cubicBezTo>
                    <a:cubicBezTo>
                      <a:pt x="1313783" y="-9147"/>
                      <a:pt x="1359586" y="-5893"/>
                      <a:pt x="1380235" y="27020"/>
                    </a:cubicBezTo>
                    <a:cubicBezTo>
                      <a:pt x="1499625" y="218055"/>
                      <a:pt x="1646108" y="278626"/>
                      <a:pt x="1328800" y="382059"/>
                    </a:cubicBezTo>
                    <a:cubicBezTo>
                      <a:pt x="1314659" y="386627"/>
                      <a:pt x="1303083" y="396764"/>
                      <a:pt x="1295762" y="409654"/>
                    </a:cubicBezTo>
                    <a:cubicBezTo>
                      <a:pt x="1241511" y="505265"/>
                      <a:pt x="1114988" y="583732"/>
                      <a:pt x="1254276" y="622590"/>
                    </a:cubicBezTo>
                    <a:cubicBezTo>
                      <a:pt x="1277615" y="629035"/>
                      <a:pt x="1294573" y="648870"/>
                      <a:pt x="1296888" y="672898"/>
                    </a:cubicBezTo>
                    <a:cubicBezTo>
                      <a:pt x="1313157" y="850731"/>
                      <a:pt x="1396880" y="1120546"/>
                      <a:pt x="1480352" y="1272786"/>
                    </a:cubicBezTo>
                    <a:cubicBezTo>
                      <a:pt x="1482730" y="1277041"/>
                      <a:pt x="1485546" y="1281045"/>
                      <a:pt x="1488925" y="1284424"/>
                    </a:cubicBezTo>
                    <a:lnTo>
                      <a:pt x="1488111" y="1285551"/>
                    </a:lnTo>
                    <a:cubicBezTo>
                      <a:pt x="1487047" y="1287240"/>
                      <a:pt x="1486109" y="1288867"/>
                      <a:pt x="1485421" y="1290744"/>
                    </a:cubicBezTo>
                    <a:lnTo>
                      <a:pt x="1393939" y="1514192"/>
                    </a:lnTo>
                    <a:lnTo>
                      <a:pt x="1301518" y="1576515"/>
                    </a:lnTo>
                    <a:lnTo>
                      <a:pt x="1126940" y="1509812"/>
                    </a:lnTo>
                    <a:cubicBezTo>
                      <a:pt x="1118367" y="1506496"/>
                      <a:pt x="1108606" y="1507935"/>
                      <a:pt x="1101410" y="1513692"/>
                    </a:cubicBezTo>
                    <a:cubicBezTo>
                      <a:pt x="1094214" y="1519511"/>
                      <a:pt x="1090585" y="1528584"/>
                      <a:pt x="1091836" y="1537782"/>
                    </a:cubicBezTo>
                    <a:lnTo>
                      <a:pt x="1125188" y="1776123"/>
                    </a:lnTo>
                    <a:lnTo>
                      <a:pt x="1040589" y="1757664"/>
                    </a:lnTo>
                    <a:lnTo>
                      <a:pt x="934966" y="1678509"/>
                    </a:lnTo>
                    <a:cubicBezTo>
                      <a:pt x="926518" y="1672127"/>
                      <a:pt x="914943" y="1671501"/>
                      <a:pt x="905807" y="1677132"/>
                    </a:cubicBezTo>
                    <a:lnTo>
                      <a:pt x="806754" y="1737640"/>
                    </a:lnTo>
                    <a:cubicBezTo>
                      <a:pt x="803125" y="1739956"/>
                      <a:pt x="800058" y="1742959"/>
                      <a:pt x="797868" y="1746589"/>
                    </a:cubicBezTo>
                    <a:lnTo>
                      <a:pt x="684862" y="1937561"/>
                    </a:lnTo>
                    <a:lnTo>
                      <a:pt x="626543" y="1980611"/>
                    </a:lnTo>
                    <a:lnTo>
                      <a:pt x="530994" y="1710797"/>
                    </a:lnTo>
                    <a:cubicBezTo>
                      <a:pt x="530682" y="1709983"/>
                      <a:pt x="530244" y="1709107"/>
                      <a:pt x="529868" y="1708419"/>
                    </a:cubicBezTo>
                    <a:cubicBezTo>
                      <a:pt x="529555" y="1707668"/>
                      <a:pt x="529243" y="1706980"/>
                      <a:pt x="528930" y="1706354"/>
                    </a:cubicBezTo>
                    <a:cubicBezTo>
                      <a:pt x="528304" y="1705290"/>
                      <a:pt x="527490" y="1704352"/>
                      <a:pt x="526739" y="1703413"/>
                    </a:cubicBezTo>
                    <a:cubicBezTo>
                      <a:pt x="526427" y="1702975"/>
                      <a:pt x="526114" y="1702474"/>
                      <a:pt x="525801" y="1702037"/>
                    </a:cubicBezTo>
                    <a:cubicBezTo>
                      <a:pt x="524737" y="1700910"/>
                      <a:pt x="523486" y="1699721"/>
                      <a:pt x="522234" y="1698783"/>
                    </a:cubicBezTo>
                    <a:lnTo>
                      <a:pt x="521922" y="1698470"/>
                    </a:lnTo>
                    <a:lnTo>
                      <a:pt x="357542" y="1576703"/>
                    </a:lnTo>
                    <a:cubicBezTo>
                      <a:pt x="349408" y="1570571"/>
                      <a:pt x="338458" y="1569820"/>
                      <a:pt x="329510" y="1574701"/>
                    </a:cubicBezTo>
                    <a:lnTo>
                      <a:pt x="217629" y="1635959"/>
                    </a:lnTo>
                    <a:lnTo>
                      <a:pt x="215001" y="1279982"/>
                    </a:lnTo>
                    <a:cubicBezTo>
                      <a:pt x="215001" y="1274162"/>
                      <a:pt x="212999" y="1268531"/>
                      <a:pt x="209369" y="1263963"/>
                    </a:cubicBezTo>
                    <a:lnTo>
                      <a:pt x="13015" y="1017801"/>
                    </a:lnTo>
                    <a:lnTo>
                      <a:pt x="0" y="880203"/>
                    </a:lnTo>
                    <a:lnTo>
                      <a:pt x="95236" y="549567"/>
                    </a:lnTo>
                    <a:lnTo>
                      <a:pt x="203175" y="549567"/>
                    </a:lnTo>
                    <a:cubicBezTo>
                      <a:pt x="210496" y="549567"/>
                      <a:pt x="217316" y="546564"/>
                      <a:pt x="222259" y="541245"/>
                    </a:cubicBezTo>
                    <a:lnTo>
                      <a:pt x="310800" y="445946"/>
                    </a:lnTo>
                    <a:lnTo>
                      <a:pt x="408539" y="586610"/>
                    </a:lnTo>
                    <a:cubicBezTo>
                      <a:pt x="414984" y="595871"/>
                      <a:pt x="426560" y="599938"/>
                      <a:pt x="437323" y="596810"/>
                    </a:cubicBezTo>
                    <a:lnTo>
                      <a:pt x="1006987" y="429615"/>
                    </a:lnTo>
                    <a:cubicBezTo>
                      <a:pt x="1014058" y="427550"/>
                      <a:pt x="1019877" y="422544"/>
                      <a:pt x="1023131" y="415974"/>
                    </a:cubicBezTo>
                    <a:cubicBezTo>
                      <a:pt x="1026260" y="409278"/>
                      <a:pt x="1026573" y="401707"/>
                      <a:pt x="1023882" y="3948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E0B3BFA4-A5AB-040F-2532-8807B4F94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025105" y="2694315"/>
                <a:ext cx="130365" cy="71083"/>
              </a:xfrm>
              <a:custGeom>
                <a:avLst/>
                <a:gdLst>
                  <a:gd name="connsiteX0" fmla="*/ 59570 w 151364"/>
                  <a:gd name="connsiteY0" fmla="*/ 0 h 82533"/>
                  <a:gd name="connsiteX1" fmla="*/ 151364 w 151364"/>
                  <a:gd name="connsiteY1" fmla="*/ 30223 h 82533"/>
                  <a:gd name="connsiteX2" fmla="*/ 105811 w 151364"/>
                  <a:gd name="connsiteY2" fmla="*/ 82534 h 82533"/>
                  <a:gd name="connsiteX3" fmla="*/ 0 w 151364"/>
                  <a:gd name="connsiteY3" fmla="*/ 52749 h 82533"/>
                  <a:gd name="connsiteX4" fmla="*/ 59570 w 151364"/>
                  <a:gd name="connsiteY4" fmla="*/ 0 h 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64" h="82533">
                    <a:moveTo>
                      <a:pt x="59570" y="0"/>
                    </a:moveTo>
                    <a:lnTo>
                      <a:pt x="151364" y="30223"/>
                    </a:lnTo>
                    <a:lnTo>
                      <a:pt x="105811" y="82534"/>
                    </a:lnTo>
                    <a:lnTo>
                      <a:pt x="0" y="52749"/>
                    </a:lnTo>
                    <a:lnTo>
                      <a:pt x="59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BFB4FAE3-CECD-4BAE-FE17-1CC3B96F4B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6" y="1938911"/>
                <a:ext cx="868982" cy="1226755"/>
              </a:xfrm>
              <a:custGeom>
                <a:avLst/>
                <a:gdLst>
                  <a:gd name="connsiteX0" fmla="*/ 991407 w 1008960"/>
                  <a:gd name="connsiteY0" fmla="*/ 776468 h 1424364"/>
                  <a:gd name="connsiteX1" fmla="*/ 915881 w 1008960"/>
                  <a:gd name="connsiteY1" fmla="*/ 733981 h 1424364"/>
                  <a:gd name="connsiteX2" fmla="*/ 887848 w 1008960"/>
                  <a:gd name="connsiteY2" fmla="*/ 743805 h 1424364"/>
                  <a:gd name="connsiteX3" fmla="*/ 813699 w 1008960"/>
                  <a:gd name="connsiteY3" fmla="*/ 706512 h 1424364"/>
                  <a:gd name="connsiteX4" fmla="*/ 790047 w 1008960"/>
                  <a:gd name="connsiteY4" fmla="*/ 394523 h 1424364"/>
                  <a:gd name="connsiteX5" fmla="*/ 791611 w 1008960"/>
                  <a:gd name="connsiteY5" fmla="*/ 371684 h 1424364"/>
                  <a:gd name="connsiteX6" fmla="*/ 396650 w 1008960"/>
                  <a:gd name="connsiteY6" fmla="*/ 0 h 1424364"/>
                  <a:gd name="connsiteX7" fmla="*/ 389955 w 1008960"/>
                  <a:gd name="connsiteY7" fmla="*/ 9511 h 1424364"/>
                  <a:gd name="connsiteX8" fmla="*/ 296596 w 1008960"/>
                  <a:gd name="connsiteY8" fmla="*/ 237590 h 1424364"/>
                  <a:gd name="connsiteX9" fmla="*/ 287022 w 1008960"/>
                  <a:gd name="connsiteY9" fmla="*/ 249353 h 1424364"/>
                  <a:gd name="connsiteX10" fmla="*/ 176894 w 1008960"/>
                  <a:gd name="connsiteY10" fmla="*/ 323753 h 1424364"/>
                  <a:gd name="connsiteX11" fmla="*/ 153054 w 1008960"/>
                  <a:gd name="connsiteY11" fmla="*/ 326443 h 1424364"/>
                  <a:gd name="connsiteX12" fmla="*/ 7008 w 1008960"/>
                  <a:gd name="connsiteY12" fmla="*/ 270628 h 1424364"/>
                  <a:gd name="connsiteX13" fmla="*/ 39421 w 1008960"/>
                  <a:gd name="connsiteY13" fmla="*/ 502336 h 1424364"/>
                  <a:gd name="connsiteX14" fmla="*/ 39421 w 1008960"/>
                  <a:gd name="connsiteY14" fmla="*/ 503400 h 1424364"/>
                  <a:gd name="connsiteX15" fmla="*/ 39546 w 1008960"/>
                  <a:gd name="connsiteY15" fmla="*/ 507780 h 1424364"/>
                  <a:gd name="connsiteX16" fmla="*/ 39358 w 1008960"/>
                  <a:gd name="connsiteY16" fmla="*/ 509970 h 1424364"/>
                  <a:gd name="connsiteX17" fmla="*/ 39045 w 1008960"/>
                  <a:gd name="connsiteY17" fmla="*/ 511972 h 1424364"/>
                  <a:gd name="connsiteX18" fmla="*/ 0 w 1008960"/>
                  <a:gd name="connsiteY18" fmla="*/ 676164 h 1424364"/>
                  <a:gd name="connsiteX19" fmla="*/ 61697 w 1008960"/>
                  <a:gd name="connsiteY19" fmla="*/ 796992 h 1424364"/>
                  <a:gd name="connsiteX20" fmla="*/ 61259 w 1008960"/>
                  <a:gd name="connsiteY20" fmla="*/ 821583 h 1424364"/>
                  <a:gd name="connsiteX21" fmla="*/ 4505 w 1008960"/>
                  <a:gd name="connsiteY21" fmla="*/ 923390 h 1424364"/>
                  <a:gd name="connsiteX22" fmla="*/ 205865 w 1008960"/>
                  <a:gd name="connsiteY22" fmla="*/ 1138390 h 1424364"/>
                  <a:gd name="connsiteX23" fmla="*/ 209432 w 1008960"/>
                  <a:gd name="connsiteY23" fmla="*/ 1143209 h 1424364"/>
                  <a:gd name="connsiteX24" fmla="*/ 234211 w 1008960"/>
                  <a:gd name="connsiteY24" fmla="*/ 1186134 h 1424364"/>
                  <a:gd name="connsiteX25" fmla="*/ 358919 w 1008960"/>
                  <a:gd name="connsiteY25" fmla="*/ 1263536 h 1424364"/>
                  <a:gd name="connsiteX26" fmla="*/ 381507 w 1008960"/>
                  <a:gd name="connsiteY26" fmla="*/ 1294760 h 1424364"/>
                  <a:gd name="connsiteX27" fmla="*/ 533936 w 1008960"/>
                  <a:gd name="connsiteY27" fmla="*/ 1422910 h 1424364"/>
                  <a:gd name="connsiteX28" fmla="*/ 593505 w 1008960"/>
                  <a:gd name="connsiteY28" fmla="*/ 1400822 h 1424364"/>
                  <a:gd name="connsiteX29" fmla="*/ 627482 w 1008960"/>
                  <a:gd name="connsiteY29" fmla="*/ 1354643 h 1424364"/>
                  <a:gd name="connsiteX30" fmla="*/ 685300 w 1008960"/>
                  <a:gd name="connsiteY30" fmla="*/ 1332242 h 1424364"/>
                  <a:gd name="connsiteX31" fmla="*/ 953237 w 1008960"/>
                  <a:gd name="connsiteY31" fmla="*/ 1218922 h 1424364"/>
                  <a:gd name="connsiteX32" fmla="*/ 978892 w 1008960"/>
                  <a:gd name="connsiteY32" fmla="*/ 1187260 h 1424364"/>
                  <a:gd name="connsiteX33" fmla="*/ 991469 w 1008960"/>
                  <a:gd name="connsiteY33" fmla="*/ 776719 h 1424364"/>
                  <a:gd name="connsiteX34" fmla="*/ 768459 w 1008960"/>
                  <a:gd name="connsiteY34" fmla="*/ 912001 h 1424364"/>
                  <a:gd name="connsiteX35" fmla="*/ 686363 w 1008960"/>
                  <a:gd name="connsiteY35" fmla="*/ 1006299 h 1424364"/>
                  <a:gd name="connsiteX36" fmla="*/ 666778 w 1008960"/>
                  <a:gd name="connsiteY36" fmla="*/ 1015247 h 1424364"/>
                  <a:gd name="connsiteX37" fmla="*/ 659707 w 1008960"/>
                  <a:gd name="connsiteY37" fmla="*/ 1014183 h 1424364"/>
                  <a:gd name="connsiteX38" fmla="*/ 492074 w 1008960"/>
                  <a:gd name="connsiteY38" fmla="*/ 967066 h 1424364"/>
                  <a:gd name="connsiteX39" fmla="*/ 473740 w 1008960"/>
                  <a:gd name="connsiteY39" fmla="*/ 947793 h 1424364"/>
                  <a:gd name="connsiteX40" fmla="*/ 481875 w 1008960"/>
                  <a:gd name="connsiteY40" fmla="*/ 922451 h 1424364"/>
                  <a:gd name="connsiteX41" fmla="*/ 588374 w 1008960"/>
                  <a:gd name="connsiteY41" fmla="*/ 828154 h 1424364"/>
                  <a:gd name="connsiteX42" fmla="*/ 613779 w 1008960"/>
                  <a:gd name="connsiteY42" fmla="*/ 822835 h 1424364"/>
                  <a:gd name="connsiteX43" fmla="*/ 757008 w 1008960"/>
                  <a:gd name="connsiteY43" fmla="*/ 870015 h 1424364"/>
                  <a:gd name="connsiteX44" fmla="*/ 773965 w 1008960"/>
                  <a:gd name="connsiteY44" fmla="*/ 887848 h 1424364"/>
                  <a:gd name="connsiteX45" fmla="*/ 768459 w 1008960"/>
                  <a:gd name="connsiteY45" fmla="*/ 911939 h 142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08960" h="1424364">
                    <a:moveTo>
                      <a:pt x="991407" y="776468"/>
                    </a:moveTo>
                    <a:cubicBezTo>
                      <a:pt x="984211" y="742491"/>
                      <a:pt x="948669" y="722593"/>
                      <a:pt x="915881" y="733981"/>
                    </a:cubicBezTo>
                    <a:cubicBezTo>
                      <a:pt x="906620" y="737235"/>
                      <a:pt x="897046" y="740551"/>
                      <a:pt x="887848" y="743805"/>
                    </a:cubicBezTo>
                    <a:cubicBezTo>
                      <a:pt x="857000" y="754442"/>
                      <a:pt x="823273" y="737673"/>
                      <a:pt x="813699" y="706512"/>
                    </a:cubicBezTo>
                    <a:cubicBezTo>
                      <a:pt x="784415" y="611276"/>
                      <a:pt x="767207" y="479372"/>
                      <a:pt x="790047" y="394523"/>
                    </a:cubicBezTo>
                    <a:cubicBezTo>
                      <a:pt x="792049" y="387014"/>
                      <a:pt x="792737" y="379317"/>
                      <a:pt x="791611" y="371684"/>
                    </a:cubicBezTo>
                    <a:cubicBezTo>
                      <a:pt x="753692" y="122893"/>
                      <a:pt x="627232" y="28408"/>
                      <a:pt x="396650" y="0"/>
                    </a:cubicBezTo>
                    <a:lnTo>
                      <a:pt x="389955" y="9511"/>
                    </a:lnTo>
                    <a:lnTo>
                      <a:pt x="296596" y="237590"/>
                    </a:lnTo>
                    <a:cubicBezTo>
                      <a:pt x="294594" y="242408"/>
                      <a:pt x="291277" y="246475"/>
                      <a:pt x="287022" y="249353"/>
                    </a:cubicBezTo>
                    <a:lnTo>
                      <a:pt x="176894" y="323753"/>
                    </a:lnTo>
                    <a:cubicBezTo>
                      <a:pt x="169823" y="328446"/>
                      <a:pt x="160938" y="329509"/>
                      <a:pt x="153054" y="326443"/>
                    </a:cubicBezTo>
                    <a:lnTo>
                      <a:pt x="7008" y="270628"/>
                    </a:lnTo>
                    <a:lnTo>
                      <a:pt x="39421" y="502336"/>
                    </a:lnTo>
                    <a:cubicBezTo>
                      <a:pt x="39421" y="502336"/>
                      <a:pt x="39421" y="502962"/>
                      <a:pt x="39421" y="503400"/>
                    </a:cubicBezTo>
                    <a:cubicBezTo>
                      <a:pt x="39609" y="504839"/>
                      <a:pt x="39609" y="506341"/>
                      <a:pt x="39546" y="507780"/>
                    </a:cubicBezTo>
                    <a:cubicBezTo>
                      <a:pt x="39546" y="508531"/>
                      <a:pt x="39421" y="509219"/>
                      <a:pt x="39358" y="509970"/>
                    </a:cubicBezTo>
                    <a:cubicBezTo>
                      <a:pt x="39171" y="510596"/>
                      <a:pt x="39171" y="511347"/>
                      <a:pt x="39045" y="511972"/>
                    </a:cubicBezTo>
                    <a:lnTo>
                      <a:pt x="0" y="676164"/>
                    </a:lnTo>
                    <a:lnTo>
                      <a:pt x="61697" y="796992"/>
                    </a:lnTo>
                    <a:cubicBezTo>
                      <a:pt x="65639" y="804814"/>
                      <a:pt x="65576" y="813949"/>
                      <a:pt x="61259" y="821583"/>
                    </a:cubicBezTo>
                    <a:lnTo>
                      <a:pt x="4505" y="923390"/>
                    </a:lnTo>
                    <a:lnTo>
                      <a:pt x="205865" y="1138390"/>
                    </a:lnTo>
                    <a:cubicBezTo>
                      <a:pt x="207242" y="1139830"/>
                      <a:pt x="208368" y="1141394"/>
                      <a:pt x="209432" y="1143209"/>
                    </a:cubicBezTo>
                    <a:lnTo>
                      <a:pt x="234211" y="1186134"/>
                    </a:lnTo>
                    <a:cubicBezTo>
                      <a:pt x="263182" y="1200525"/>
                      <a:pt x="303917" y="1225430"/>
                      <a:pt x="358919" y="1263536"/>
                    </a:cubicBezTo>
                    <a:cubicBezTo>
                      <a:pt x="369744" y="1271045"/>
                      <a:pt x="377691" y="1282183"/>
                      <a:pt x="381507" y="1294760"/>
                    </a:cubicBezTo>
                    <a:cubicBezTo>
                      <a:pt x="405786" y="1374165"/>
                      <a:pt x="457158" y="1405202"/>
                      <a:pt x="533936" y="1422910"/>
                    </a:cubicBezTo>
                    <a:cubicBezTo>
                      <a:pt x="556462" y="1428041"/>
                      <a:pt x="579864" y="1419343"/>
                      <a:pt x="593505" y="1400822"/>
                    </a:cubicBezTo>
                    <a:cubicBezTo>
                      <a:pt x="603892" y="1386680"/>
                      <a:pt x="616532" y="1369472"/>
                      <a:pt x="627482" y="1354643"/>
                    </a:cubicBezTo>
                    <a:cubicBezTo>
                      <a:pt x="640810" y="1336622"/>
                      <a:pt x="663399" y="1327361"/>
                      <a:pt x="685300" y="1332242"/>
                    </a:cubicBezTo>
                    <a:cubicBezTo>
                      <a:pt x="771900" y="1351389"/>
                      <a:pt x="879151" y="1263349"/>
                      <a:pt x="953237" y="1218922"/>
                    </a:cubicBezTo>
                    <a:cubicBezTo>
                      <a:pt x="965189" y="1211726"/>
                      <a:pt x="974574" y="1200713"/>
                      <a:pt x="978892" y="1187260"/>
                    </a:cubicBezTo>
                    <a:cubicBezTo>
                      <a:pt x="1014934" y="1075692"/>
                      <a:pt x="1017875" y="901489"/>
                      <a:pt x="991469" y="776719"/>
                    </a:cubicBezTo>
                    <a:close/>
                    <a:moveTo>
                      <a:pt x="768459" y="912001"/>
                    </a:moveTo>
                    <a:lnTo>
                      <a:pt x="686363" y="1006299"/>
                    </a:lnTo>
                    <a:cubicBezTo>
                      <a:pt x="681357" y="1012056"/>
                      <a:pt x="674161" y="1015247"/>
                      <a:pt x="666778" y="1015247"/>
                    </a:cubicBezTo>
                    <a:cubicBezTo>
                      <a:pt x="664400" y="1015247"/>
                      <a:pt x="661960" y="1014934"/>
                      <a:pt x="659707" y="1014183"/>
                    </a:cubicBezTo>
                    <a:lnTo>
                      <a:pt x="492074" y="967066"/>
                    </a:lnTo>
                    <a:cubicBezTo>
                      <a:pt x="482876" y="964438"/>
                      <a:pt x="475805" y="957054"/>
                      <a:pt x="473740" y="947793"/>
                    </a:cubicBezTo>
                    <a:cubicBezTo>
                      <a:pt x="471550" y="938532"/>
                      <a:pt x="474679" y="928708"/>
                      <a:pt x="481875" y="922451"/>
                    </a:cubicBezTo>
                    <a:lnTo>
                      <a:pt x="588374" y="828154"/>
                    </a:lnTo>
                    <a:cubicBezTo>
                      <a:pt x="595382" y="822021"/>
                      <a:pt x="604956" y="820019"/>
                      <a:pt x="613779" y="822835"/>
                    </a:cubicBezTo>
                    <a:lnTo>
                      <a:pt x="757008" y="870015"/>
                    </a:lnTo>
                    <a:cubicBezTo>
                      <a:pt x="765268" y="872706"/>
                      <a:pt x="771588" y="879526"/>
                      <a:pt x="773965" y="887848"/>
                    </a:cubicBezTo>
                    <a:cubicBezTo>
                      <a:pt x="776281" y="896296"/>
                      <a:pt x="774153" y="905243"/>
                      <a:pt x="768459" y="9119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21" name="Vapaamuotoinen: Muoto 20">
                <a:extLst>
                  <a:ext uri="{FF2B5EF4-FFF2-40B4-BE49-F238E27FC236}">
                    <a16:creationId xmlns:a16="http://schemas.microsoft.com/office/drawing/2014/main" id="{619D5CC2-9AA5-F26B-AC09-BBADA2F3C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02889" y="4486633"/>
                <a:ext cx="131963" cy="98331"/>
              </a:xfrm>
              <a:custGeom>
                <a:avLst/>
                <a:gdLst>
                  <a:gd name="connsiteX0" fmla="*/ 0 w 153220"/>
                  <a:gd name="connsiteY0" fmla="*/ 4027 h 114170"/>
                  <a:gd name="connsiteX1" fmla="*/ 0 w 153220"/>
                  <a:gd name="connsiteY1" fmla="*/ 109525 h 114170"/>
                  <a:gd name="connsiteX2" fmla="*/ 3379 w 153220"/>
                  <a:gd name="connsiteY2" fmla="*/ 113593 h 114170"/>
                  <a:gd name="connsiteX3" fmla="*/ 150238 w 153220"/>
                  <a:gd name="connsiteY3" fmla="*/ 87124 h 114170"/>
                  <a:gd name="connsiteX4" fmla="*/ 152803 w 153220"/>
                  <a:gd name="connsiteY4" fmla="*/ 81305 h 114170"/>
                  <a:gd name="connsiteX5" fmla="*/ 4568 w 153220"/>
                  <a:gd name="connsiteY5" fmla="*/ 22 h 114170"/>
                  <a:gd name="connsiteX6" fmla="*/ 0 w 153220"/>
                  <a:gd name="connsiteY6" fmla="*/ 4027 h 11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20" h="114170">
                    <a:moveTo>
                      <a:pt x="0" y="4027"/>
                    </a:moveTo>
                    <a:lnTo>
                      <a:pt x="0" y="109525"/>
                    </a:lnTo>
                    <a:cubicBezTo>
                      <a:pt x="0" y="111528"/>
                      <a:pt x="1377" y="113342"/>
                      <a:pt x="3379" y="113593"/>
                    </a:cubicBezTo>
                    <a:cubicBezTo>
                      <a:pt x="36793" y="117973"/>
                      <a:pt x="116135" y="96322"/>
                      <a:pt x="150238" y="87124"/>
                    </a:cubicBezTo>
                    <a:cubicBezTo>
                      <a:pt x="152678" y="86436"/>
                      <a:pt x="153930" y="83620"/>
                      <a:pt x="152803" y="81305"/>
                    </a:cubicBezTo>
                    <a:cubicBezTo>
                      <a:pt x="106875" y="-12367"/>
                      <a:pt x="98177" y="9722"/>
                      <a:pt x="4568" y="22"/>
                    </a:cubicBezTo>
                    <a:cubicBezTo>
                      <a:pt x="2190" y="-228"/>
                      <a:pt x="0" y="1649"/>
                      <a:pt x="0" y="40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22" name="Vapaamuotoinen: Muoto 21">
                <a:extLst>
                  <a:ext uri="{FF2B5EF4-FFF2-40B4-BE49-F238E27FC236}">
                    <a16:creationId xmlns:a16="http://schemas.microsoft.com/office/drawing/2014/main" id="{DC4C091D-564D-3AC2-E119-809C80772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6329" y="4328570"/>
                <a:ext cx="166144" cy="115604"/>
              </a:xfrm>
              <a:custGeom>
                <a:avLst/>
                <a:gdLst>
                  <a:gd name="connsiteX0" fmla="*/ 1366 w 192907"/>
                  <a:gd name="connsiteY0" fmla="*/ 24674 h 134226"/>
                  <a:gd name="connsiteX1" fmla="*/ 123070 w 192907"/>
                  <a:gd name="connsiteY1" fmla="*/ 133176 h 134226"/>
                  <a:gd name="connsiteX2" fmla="*/ 129390 w 192907"/>
                  <a:gd name="connsiteY2" fmla="*/ 131987 h 134226"/>
                  <a:gd name="connsiteX3" fmla="*/ 192464 w 192907"/>
                  <a:gd name="connsiteY3" fmla="*/ 5902 h 134226"/>
                  <a:gd name="connsiteX4" fmla="*/ 188459 w 192907"/>
                  <a:gd name="connsiteY4" fmla="*/ 21 h 134226"/>
                  <a:gd name="connsiteX5" fmla="*/ 3681 w 192907"/>
                  <a:gd name="connsiteY5" fmla="*/ 17604 h 134226"/>
                  <a:gd name="connsiteX6" fmla="*/ 1366 w 192907"/>
                  <a:gd name="connsiteY6" fmla="*/ 24674 h 13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907" h="134226">
                    <a:moveTo>
                      <a:pt x="1366" y="24674"/>
                    </a:moveTo>
                    <a:lnTo>
                      <a:pt x="123070" y="133176"/>
                    </a:lnTo>
                    <a:cubicBezTo>
                      <a:pt x="125073" y="134991"/>
                      <a:pt x="128202" y="134365"/>
                      <a:pt x="129390" y="131987"/>
                    </a:cubicBezTo>
                    <a:lnTo>
                      <a:pt x="192464" y="5902"/>
                    </a:lnTo>
                    <a:cubicBezTo>
                      <a:pt x="193903" y="3024"/>
                      <a:pt x="191651" y="-293"/>
                      <a:pt x="188459" y="21"/>
                    </a:cubicBezTo>
                    <a:lnTo>
                      <a:pt x="3681" y="17604"/>
                    </a:lnTo>
                    <a:cubicBezTo>
                      <a:pt x="115" y="17916"/>
                      <a:pt x="-1262" y="22359"/>
                      <a:pt x="1366" y="2467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23" name="Vapaamuotoinen: Muoto 22">
                <a:extLst>
                  <a:ext uri="{FF2B5EF4-FFF2-40B4-BE49-F238E27FC236}">
                    <a16:creationId xmlns:a16="http://schemas.microsoft.com/office/drawing/2014/main" id="{FC0865BB-6DF0-EC34-AEE4-7E39A10D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7420" y="4209271"/>
                <a:ext cx="98038" cy="70809"/>
              </a:xfrm>
              <a:custGeom>
                <a:avLst/>
                <a:gdLst>
                  <a:gd name="connsiteX0" fmla="*/ 866 w 113830"/>
                  <a:gd name="connsiteY0" fmla="*/ 53249 h 82215"/>
                  <a:gd name="connsiteX1" fmla="*/ 20890 w 113830"/>
                  <a:gd name="connsiteY1" fmla="*/ 80531 h 82215"/>
                  <a:gd name="connsiteX2" fmla="*/ 26834 w 113830"/>
                  <a:gd name="connsiteY2" fmla="*/ 81219 h 82215"/>
                  <a:gd name="connsiteX3" fmla="*/ 112371 w 113830"/>
                  <a:gd name="connsiteY3" fmla="*/ 7195 h 82215"/>
                  <a:gd name="connsiteX4" fmla="*/ 108054 w 113830"/>
                  <a:gd name="connsiteY4" fmla="*/ 375 h 82215"/>
                  <a:gd name="connsiteX5" fmla="*/ 2431 w 113830"/>
                  <a:gd name="connsiteY5" fmla="*/ 47116 h 82215"/>
                  <a:gd name="connsiteX6" fmla="*/ 804 w 113830"/>
                  <a:gd name="connsiteY6" fmla="*/ 53249 h 8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30" h="82215">
                    <a:moveTo>
                      <a:pt x="866" y="53249"/>
                    </a:moveTo>
                    <a:lnTo>
                      <a:pt x="20890" y="80531"/>
                    </a:lnTo>
                    <a:cubicBezTo>
                      <a:pt x="22266" y="82470"/>
                      <a:pt x="25019" y="82783"/>
                      <a:pt x="26834" y="81219"/>
                    </a:cubicBezTo>
                    <a:lnTo>
                      <a:pt x="112371" y="7195"/>
                    </a:lnTo>
                    <a:cubicBezTo>
                      <a:pt x="115938" y="4129"/>
                      <a:pt x="112371" y="-1502"/>
                      <a:pt x="108054" y="375"/>
                    </a:cubicBezTo>
                    <a:lnTo>
                      <a:pt x="2431" y="47116"/>
                    </a:lnTo>
                    <a:cubicBezTo>
                      <a:pt x="53" y="48180"/>
                      <a:pt x="-761" y="51121"/>
                      <a:pt x="804" y="532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24" name="Vapaamuotoinen: Muoto 23">
                <a:extLst>
                  <a:ext uri="{FF2B5EF4-FFF2-40B4-BE49-F238E27FC236}">
                    <a16:creationId xmlns:a16="http://schemas.microsoft.com/office/drawing/2014/main" id="{2DE2D7DB-A5A9-09BB-DF7D-C32C09D828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71382" y="3991022"/>
                <a:ext cx="228129" cy="159229"/>
              </a:xfrm>
              <a:custGeom>
                <a:avLst/>
                <a:gdLst>
                  <a:gd name="connsiteX0" fmla="*/ 153698 w 264877"/>
                  <a:gd name="connsiteY0" fmla="*/ 1173 h 184878"/>
                  <a:gd name="connsiteX1" fmla="*/ 1333 w 264877"/>
                  <a:gd name="connsiteY1" fmla="*/ 139647 h 184878"/>
                  <a:gd name="connsiteX2" fmla="*/ 1583 w 264877"/>
                  <a:gd name="connsiteY2" fmla="*/ 145842 h 184878"/>
                  <a:gd name="connsiteX3" fmla="*/ 50641 w 264877"/>
                  <a:gd name="connsiteY3" fmla="*/ 184011 h 184878"/>
                  <a:gd name="connsiteX4" fmla="*/ 53769 w 264877"/>
                  <a:gd name="connsiteY4" fmla="*/ 184824 h 184878"/>
                  <a:gd name="connsiteX5" fmla="*/ 261449 w 264877"/>
                  <a:gd name="connsiteY5" fmla="*/ 151160 h 184878"/>
                  <a:gd name="connsiteX6" fmla="*/ 264077 w 264877"/>
                  <a:gd name="connsiteY6" fmla="*/ 144715 h 184878"/>
                  <a:gd name="connsiteX7" fmla="*/ 159643 w 264877"/>
                  <a:gd name="connsiteY7" fmla="*/ 1674 h 184878"/>
                  <a:gd name="connsiteX8" fmla="*/ 153636 w 264877"/>
                  <a:gd name="connsiteY8" fmla="*/ 1048 h 18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877" h="184878">
                    <a:moveTo>
                      <a:pt x="153698" y="1173"/>
                    </a:moveTo>
                    <a:lnTo>
                      <a:pt x="1333" y="139647"/>
                    </a:lnTo>
                    <a:cubicBezTo>
                      <a:pt x="-544" y="141336"/>
                      <a:pt x="-419" y="144340"/>
                      <a:pt x="1583" y="145842"/>
                    </a:cubicBezTo>
                    <a:lnTo>
                      <a:pt x="50641" y="184011"/>
                    </a:lnTo>
                    <a:cubicBezTo>
                      <a:pt x="51517" y="184700"/>
                      <a:pt x="52643" y="185012"/>
                      <a:pt x="53769" y="184824"/>
                    </a:cubicBezTo>
                    <a:lnTo>
                      <a:pt x="261449" y="151160"/>
                    </a:lnTo>
                    <a:cubicBezTo>
                      <a:pt x="264452" y="150660"/>
                      <a:pt x="265891" y="147218"/>
                      <a:pt x="264077" y="144715"/>
                    </a:cubicBezTo>
                    <a:lnTo>
                      <a:pt x="159643" y="1674"/>
                    </a:lnTo>
                    <a:cubicBezTo>
                      <a:pt x="158204" y="-266"/>
                      <a:pt x="155388" y="-579"/>
                      <a:pt x="153636" y="1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  <p:sp>
            <p:nvSpPr>
              <p:cNvPr id="25" name="Vapaamuotoinen: Muoto 24">
                <a:extLst>
                  <a:ext uri="{FF2B5EF4-FFF2-40B4-BE49-F238E27FC236}">
                    <a16:creationId xmlns:a16="http://schemas.microsoft.com/office/drawing/2014/main" id="{1B60B01E-E2E6-D978-FC6A-ACE3D13F0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4059" y="3948205"/>
                <a:ext cx="124063" cy="76436"/>
              </a:xfrm>
              <a:custGeom>
                <a:avLst/>
                <a:gdLst>
                  <a:gd name="connsiteX0" fmla="*/ 149 w 144047"/>
                  <a:gd name="connsiteY0" fmla="*/ 5272 h 88748"/>
                  <a:gd name="connsiteX1" fmla="*/ 95197 w 144047"/>
                  <a:gd name="connsiteY1" fmla="*/ 88745 h 88748"/>
                  <a:gd name="connsiteX2" fmla="*/ 98827 w 144047"/>
                  <a:gd name="connsiteY2" fmla="*/ 86930 h 88748"/>
                  <a:gd name="connsiteX3" fmla="*/ 143379 w 144047"/>
                  <a:gd name="connsiteY3" fmla="*/ 18413 h 88748"/>
                  <a:gd name="connsiteX4" fmla="*/ 140312 w 144047"/>
                  <a:gd name="connsiteY4" fmla="*/ 12155 h 88748"/>
                  <a:gd name="connsiteX5" fmla="*/ 4404 w 144047"/>
                  <a:gd name="connsiteY5" fmla="*/ 16 h 88748"/>
                  <a:gd name="connsiteX6" fmla="*/ 149 w 144047"/>
                  <a:gd name="connsiteY6" fmla="*/ 5147 h 8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047" h="88748">
                    <a:moveTo>
                      <a:pt x="149" y="5272"/>
                    </a:moveTo>
                    <a:cubicBezTo>
                      <a:pt x="20673" y="84302"/>
                      <a:pt x="5780" y="84615"/>
                      <a:pt x="95197" y="88745"/>
                    </a:cubicBezTo>
                    <a:cubicBezTo>
                      <a:pt x="96636" y="88807"/>
                      <a:pt x="98013" y="88181"/>
                      <a:pt x="98827" y="86930"/>
                    </a:cubicBezTo>
                    <a:cubicBezTo>
                      <a:pt x="105084" y="77356"/>
                      <a:pt x="133242" y="34056"/>
                      <a:pt x="143379" y="18413"/>
                    </a:cubicBezTo>
                    <a:cubicBezTo>
                      <a:pt x="145068" y="15847"/>
                      <a:pt x="143379" y="12468"/>
                      <a:pt x="140312" y="12155"/>
                    </a:cubicBezTo>
                    <a:lnTo>
                      <a:pt x="4404" y="16"/>
                    </a:lnTo>
                    <a:cubicBezTo>
                      <a:pt x="1588" y="-234"/>
                      <a:pt x="-602" y="2457"/>
                      <a:pt x="149" y="5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3200"/>
              </a:p>
            </p:txBody>
          </p:sp>
        </p:grp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37F2A4F2-FB0A-D126-9691-F8804DA2B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2869191" y="482906"/>
              <a:ext cx="5874510" cy="4221225"/>
              <a:chOff x="2869191" y="482906"/>
              <a:chExt cx="5874510" cy="4221225"/>
            </a:xfrm>
          </p:grpSpPr>
          <p:grpSp>
            <p:nvGrpSpPr>
              <p:cNvPr id="551" name="Ryhmä 550">
                <a:extLst>
                  <a:ext uri="{FF2B5EF4-FFF2-40B4-BE49-F238E27FC236}">
                    <a16:creationId xmlns:a16="http://schemas.microsoft.com/office/drawing/2014/main" id="{8139C47B-41C4-3ED9-8572-2BC85527C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7692323" y="2312287"/>
                <a:ext cx="423254" cy="250453"/>
                <a:chOff x="2740142" y="2145139"/>
                <a:chExt cx="705040" cy="417195"/>
              </a:xfrm>
              <a:solidFill>
                <a:schemeClr val="accent2"/>
              </a:solidFill>
            </p:grpSpPr>
            <p:sp>
              <p:nvSpPr>
                <p:cNvPr id="542" name="Vapaamuotoinen: Muoto 541">
                  <a:extLst>
                    <a:ext uri="{FF2B5EF4-FFF2-40B4-BE49-F238E27FC236}">
                      <a16:creationId xmlns:a16="http://schemas.microsoft.com/office/drawing/2014/main" id="{0D6819B2-18D5-5C4F-92CC-A7EF84CA5DCD}"/>
                    </a:ext>
                  </a:extLst>
                </p:cNvPr>
                <p:cNvSpPr/>
                <p:nvPr/>
              </p:nvSpPr>
              <p:spPr>
                <a:xfrm>
                  <a:off x="2740142" y="2145139"/>
                  <a:ext cx="102393" cy="167163"/>
                </a:xfrm>
                <a:custGeom>
                  <a:avLst/>
                  <a:gdLst>
                    <a:gd name="connsiteX0" fmla="*/ 40767 w 102393"/>
                    <a:gd name="connsiteY0" fmla="*/ 32671 h 167163"/>
                    <a:gd name="connsiteX1" fmla="*/ 40767 w 102393"/>
                    <a:gd name="connsiteY1" fmla="*/ 66485 h 167163"/>
                    <a:gd name="connsiteX2" fmla="*/ 95250 w 102393"/>
                    <a:gd name="connsiteY2" fmla="*/ 66485 h 167163"/>
                    <a:gd name="connsiteX3" fmla="*/ 95250 w 102393"/>
                    <a:gd name="connsiteY3" fmla="*/ 97917 h 167163"/>
                    <a:gd name="connsiteX4" fmla="*/ 40767 w 102393"/>
                    <a:gd name="connsiteY4" fmla="*/ 97917 h 167163"/>
                    <a:gd name="connsiteX5" fmla="*/ 40767 w 102393"/>
                    <a:gd name="connsiteY5" fmla="*/ 134588 h 167163"/>
                    <a:gd name="connsiteX6" fmla="*/ 102394 w 102393"/>
                    <a:gd name="connsiteY6" fmla="*/ 134588 h 167163"/>
                    <a:gd name="connsiteX7" fmla="*/ 102394 w 102393"/>
                    <a:gd name="connsiteY7" fmla="*/ 167164 h 167163"/>
                    <a:gd name="connsiteX8" fmla="*/ 0 w 102393"/>
                    <a:gd name="connsiteY8" fmla="*/ 167164 h 167163"/>
                    <a:gd name="connsiteX9" fmla="*/ 0 w 102393"/>
                    <a:gd name="connsiteY9" fmla="*/ 0 h 167163"/>
                    <a:gd name="connsiteX10" fmla="*/ 102394 w 102393"/>
                    <a:gd name="connsiteY10" fmla="*/ 0 h 167163"/>
                    <a:gd name="connsiteX11" fmla="*/ 102394 w 102393"/>
                    <a:gd name="connsiteY11" fmla="*/ 32575 h 167163"/>
                    <a:gd name="connsiteX12" fmla="*/ 40767 w 102393"/>
                    <a:gd name="connsiteY12" fmla="*/ 32575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2393" h="167163">
                      <a:moveTo>
                        <a:pt x="40767" y="32671"/>
                      </a:moveTo>
                      <a:lnTo>
                        <a:pt x="40767" y="66485"/>
                      </a:lnTo>
                      <a:lnTo>
                        <a:pt x="95250" y="66485"/>
                      </a:lnTo>
                      <a:lnTo>
                        <a:pt x="95250" y="97917"/>
                      </a:lnTo>
                      <a:lnTo>
                        <a:pt x="40767" y="97917"/>
                      </a:lnTo>
                      <a:lnTo>
                        <a:pt x="40767" y="134588"/>
                      </a:lnTo>
                      <a:lnTo>
                        <a:pt x="102394" y="134588"/>
                      </a:lnTo>
                      <a:lnTo>
                        <a:pt x="102394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102394" y="0"/>
                      </a:lnTo>
                      <a:lnTo>
                        <a:pt x="102394" y="32575"/>
                      </a:lnTo>
                      <a:lnTo>
                        <a:pt x="40767" y="325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3" name="Vapaamuotoinen: Muoto 542">
                  <a:extLst>
                    <a:ext uri="{FF2B5EF4-FFF2-40B4-BE49-F238E27FC236}">
                      <a16:creationId xmlns:a16="http://schemas.microsoft.com/office/drawing/2014/main" id="{0AFA5EE3-BC11-FA8A-3EA2-F214592925A1}"/>
                    </a:ext>
                  </a:extLst>
                </p:cNvPr>
                <p:cNvSpPr/>
                <p:nvPr/>
              </p:nvSpPr>
              <p:spPr>
                <a:xfrm>
                  <a:off x="2861776" y="2177620"/>
                  <a:ext cx="115061" cy="136779"/>
                </a:xfrm>
                <a:custGeom>
                  <a:avLst/>
                  <a:gdLst>
                    <a:gd name="connsiteX0" fmla="*/ 30290 w 115061"/>
                    <a:gd name="connsiteY0" fmla="*/ 130683 h 136779"/>
                    <a:gd name="connsiteX1" fmla="*/ 8858 w 115061"/>
                    <a:gd name="connsiteY1" fmla="*/ 114395 h 136779"/>
                    <a:gd name="connsiteX2" fmla="*/ 0 w 115061"/>
                    <a:gd name="connsiteY2" fmla="*/ 91154 h 136779"/>
                    <a:gd name="connsiteX3" fmla="*/ 40291 w 115061"/>
                    <a:gd name="connsiteY3" fmla="*/ 91154 h 136779"/>
                    <a:gd name="connsiteX4" fmla="*/ 46672 w 115061"/>
                    <a:gd name="connsiteY4" fmla="*/ 102394 h 136779"/>
                    <a:gd name="connsiteX5" fmla="*/ 60674 w 115061"/>
                    <a:gd name="connsiteY5" fmla="*/ 106680 h 136779"/>
                    <a:gd name="connsiteX6" fmla="*/ 72485 w 115061"/>
                    <a:gd name="connsiteY6" fmla="*/ 103727 h 136779"/>
                    <a:gd name="connsiteX7" fmla="*/ 76676 w 115061"/>
                    <a:gd name="connsiteY7" fmla="*/ 96012 h 136779"/>
                    <a:gd name="connsiteX8" fmla="*/ 70771 w 115061"/>
                    <a:gd name="connsiteY8" fmla="*/ 87535 h 136779"/>
                    <a:gd name="connsiteX9" fmla="*/ 51435 w 115061"/>
                    <a:gd name="connsiteY9" fmla="*/ 81439 h 136779"/>
                    <a:gd name="connsiteX10" fmla="*/ 27622 w 115061"/>
                    <a:gd name="connsiteY10" fmla="*/ 74390 h 136779"/>
                    <a:gd name="connsiteX11" fmla="*/ 11240 w 115061"/>
                    <a:gd name="connsiteY11" fmla="*/ 62675 h 136779"/>
                    <a:gd name="connsiteX12" fmla="*/ 4382 w 115061"/>
                    <a:gd name="connsiteY12" fmla="*/ 41148 h 136779"/>
                    <a:gd name="connsiteX13" fmla="*/ 10668 w 115061"/>
                    <a:gd name="connsiteY13" fmla="*/ 20288 h 136779"/>
                    <a:gd name="connsiteX14" fmla="*/ 29242 w 115061"/>
                    <a:gd name="connsiteY14" fmla="*/ 5429 h 136779"/>
                    <a:gd name="connsiteX15" fmla="*/ 58388 w 115061"/>
                    <a:gd name="connsiteY15" fmla="*/ 0 h 136779"/>
                    <a:gd name="connsiteX16" fmla="*/ 97822 w 115061"/>
                    <a:gd name="connsiteY16" fmla="*/ 12383 h 136779"/>
                    <a:gd name="connsiteX17" fmla="*/ 114395 w 115061"/>
                    <a:gd name="connsiteY17" fmla="*/ 45244 h 136779"/>
                    <a:gd name="connsiteX18" fmla="*/ 76771 w 115061"/>
                    <a:gd name="connsiteY18" fmla="*/ 45244 h 136779"/>
                    <a:gd name="connsiteX19" fmla="*/ 70676 w 115061"/>
                    <a:gd name="connsiteY19" fmla="*/ 34290 h 136779"/>
                    <a:gd name="connsiteX20" fmla="*/ 57245 w 115061"/>
                    <a:gd name="connsiteY20" fmla="*/ 30290 h 136779"/>
                    <a:gd name="connsiteX21" fmla="*/ 46292 w 115061"/>
                    <a:gd name="connsiteY21" fmla="*/ 33052 h 136779"/>
                    <a:gd name="connsiteX22" fmla="*/ 42482 w 115061"/>
                    <a:gd name="connsiteY22" fmla="*/ 40577 h 136779"/>
                    <a:gd name="connsiteX23" fmla="*/ 48578 w 115061"/>
                    <a:gd name="connsiteY23" fmla="*/ 49149 h 136779"/>
                    <a:gd name="connsiteX24" fmla="*/ 67532 w 115061"/>
                    <a:gd name="connsiteY24" fmla="*/ 54864 h 136779"/>
                    <a:gd name="connsiteX25" fmla="*/ 91535 w 115061"/>
                    <a:gd name="connsiteY25" fmla="*/ 62389 h 136779"/>
                    <a:gd name="connsiteX26" fmla="*/ 107823 w 115061"/>
                    <a:gd name="connsiteY26" fmla="*/ 74295 h 136779"/>
                    <a:gd name="connsiteX27" fmla="*/ 115062 w 115061"/>
                    <a:gd name="connsiteY27" fmla="*/ 96298 h 136779"/>
                    <a:gd name="connsiteX28" fmla="*/ 108490 w 115061"/>
                    <a:gd name="connsiteY28" fmla="*/ 117157 h 136779"/>
                    <a:gd name="connsiteX29" fmla="*/ 89630 w 115061"/>
                    <a:gd name="connsiteY29" fmla="*/ 131540 h 136779"/>
                    <a:gd name="connsiteX30" fmla="*/ 61151 w 115061"/>
                    <a:gd name="connsiteY30" fmla="*/ 136779 h 136779"/>
                    <a:gd name="connsiteX31" fmla="*/ 30194 w 115061"/>
                    <a:gd name="connsiteY31" fmla="*/ 130874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5061" h="136779">
                      <a:moveTo>
                        <a:pt x="30290" y="130683"/>
                      </a:moveTo>
                      <a:cubicBezTo>
                        <a:pt x="21241" y="126682"/>
                        <a:pt x="14097" y="121253"/>
                        <a:pt x="8858" y="114395"/>
                      </a:cubicBezTo>
                      <a:cubicBezTo>
                        <a:pt x="3620" y="107537"/>
                        <a:pt x="667" y="99727"/>
                        <a:pt x="0" y="91154"/>
                      </a:cubicBezTo>
                      <a:lnTo>
                        <a:pt x="40291" y="91154"/>
                      </a:lnTo>
                      <a:cubicBezTo>
                        <a:pt x="40767" y="95726"/>
                        <a:pt x="42863" y="99536"/>
                        <a:pt x="46672" y="102394"/>
                      </a:cubicBezTo>
                      <a:cubicBezTo>
                        <a:pt x="50483" y="105251"/>
                        <a:pt x="55150" y="106680"/>
                        <a:pt x="60674" y="106680"/>
                      </a:cubicBezTo>
                      <a:cubicBezTo>
                        <a:pt x="65723" y="106680"/>
                        <a:pt x="69723" y="105728"/>
                        <a:pt x="72485" y="103727"/>
                      </a:cubicBezTo>
                      <a:cubicBezTo>
                        <a:pt x="75248" y="101727"/>
                        <a:pt x="76676" y="99155"/>
                        <a:pt x="76676" y="96012"/>
                      </a:cubicBezTo>
                      <a:cubicBezTo>
                        <a:pt x="76676" y="92202"/>
                        <a:pt x="74676" y="89344"/>
                        <a:pt x="70771" y="87535"/>
                      </a:cubicBezTo>
                      <a:cubicBezTo>
                        <a:pt x="66770" y="85725"/>
                        <a:pt x="60389" y="83725"/>
                        <a:pt x="51435" y="81439"/>
                      </a:cubicBezTo>
                      <a:cubicBezTo>
                        <a:pt x="41910" y="79248"/>
                        <a:pt x="34004" y="76867"/>
                        <a:pt x="27622" y="74390"/>
                      </a:cubicBezTo>
                      <a:cubicBezTo>
                        <a:pt x="21241" y="71914"/>
                        <a:pt x="15811" y="68009"/>
                        <a:pt x="11240" y="62675"/>
                      </a:cubicBezTo>
                      <a:cubicBezTo>
                        <a:pt x="6668" y="57340"/>
                        <a:pt x="4382" y="50197"/>
                        <a:pt x="4382" y="41148"/>
                      </a:cubicBezTo>
                      <a:cubicBezTo>
                        <a:pt x="4382" y="33528"/>
                        <a:pt x="6477" y="26575"/>
                        <a:pt x="10668" y="20288"/>
                      </a:cubicBezTo>
                      <a:cubicBezTo>
                        <a:pt x="14859" y="14002"/>
                        <a:pt x="21050" y="9049"/>
                        <a:pt x="29242" y="5429"/>
                      </a:cubicBezTo>
                      <a:cubicBezTo>
                        <a:pt x="37433" y="1810"/>
                        <a:pt x="47149" y="0"/>
                        <a:pt x="58388" y="0"/>
                      </a:cubicBezTo>
                      <a:cubicBezTo>
                        <a:pt x="75057" y="0"/>
                        <a:pt x="88202" y="4096"/>
                        <a:pt x="97822" y="12383"/>
                      </a:cubicBezTo>
                      <a:cubicBezTo>
                        <a:pt x="107442" y="20669"/>
                        <a:pt x="112967" y="31623"/>
                        <a:pt x="114395" y="45244"/>
                      </a:cubicBezTo>
                      <a:lnTo>
                        <a:pt x="76771" y="45244"/>
                      </a:lnTo>
                      <a:cubicBezTo>
                        <a:pt x="76105" y="40672"/>
                        <a:pt x="74105" y="36957"/>
                        <a:pt x="70676" y="34290"/>
                      </a:cubicBezTo>
                      <a:cubicBezTo>
                        <a:pt x="67246" y="31623"/>
                        <a:pt x="62770" y="30290"/>
                        <a:pt x="57245" y="30290"/>
                      </a:cubicBezTo>
                      <a:cubicBezTo>
                        <a:pt x="52483" y="30290"/>
                        <a:pt x="48863" y="31242"/>
                        <a:pt x="46292" y="33052"/>
                      </a:cubicBezTo>
                      <a:cubicBezTo>
                        <a:pt x="43720" y="34862"/>
                        <a:pt x="42482" y="37338"/>
                        <a:pt x="42482" y="40577"/>
                      </a:cubicBezTo>
                      <a:cubicBezTo>
                        <a:pt x="42482" y="44387"/>
                        <a:pt x="44482" y="47244"/>
                        <a:pt x="48578" y="49149"/>
                      </a:cubicBezTo>
                      <a:cubicBezTo>
                        <a:pt x="52673" y="51054"/>
                        <a:pt x="58960" y="52959"/>
                        <a:pt x="67532" y="54864"/>
                      </a:cubicBezTo>
                      <a:cubicBezTo>
                        <a:pt x="77343" y="57436"/>
                        <a:pt x="85439" y="59912"/>
                        <a:pt x="91535" y="62389"/>
                      </a:cubicBezTo>
                      <a:cubicBezTo>
                        <a:pt x="97727" y="64865"/>
                        <a:pt x="103156" y="68771"/>
                        <a:pt x="107823" y="74295"/>
                      </a:cubicBezTo>
                      <a:cubicBezTo>
                        <a:pt x="112490" y="79820"/>
                        <a:pt x="114967" y="87154"/>
                        <a:pt x="115062" y="96298"/>
                      </a:cubicBezTo>
                      <a:cubicBezTo>
                        <a:pt x="115062" y="104108"/>
                        <a:pt x="112871" y="111062"/>
                        <a:pt x="108490" y="117157"/>
                      </a:cubicBezTo>
                      <a:cubicBezTo>
                        <a:pt x="104108" y="123254"/>
                        <a:pt x="97822" y="128111"/>
                        <a:pt x="89630" y="131540"/>
                      </a:cubicBezTo>
                      <a:cubicBezTo>
                        <a:pt x="81439" y="134969"/>
                        <a:pt x="72009" y="136779"/>
                        <a:pt x="61151" y="136779"/>
                      </a:cubicBezTo>
                      <a:cubicBezTo>
                        <a:pt x="49530" y="136779"/>
                        <a:pt x="39243" y="134779"/>
                        <a:pt x="30194" y="130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4" name="Vapaamuotoinen: Muoto 543">
                  <a:extLst>
                    <a:ext uri="{FF2B5EF4-FFF2-40B4-BE49-F238E27FC236}">
                      <a16:creationId xmlns:a16="http://schemas.microsoft.com/office/drawing/2014/main" id="{3C6B3235-EE53-6C96-FA93-E87FD07AD212}"/>
                    </a:ext>
                  </a:extLst>
                </p:cNvPr>
                <p:cNvSpPr/>
                <p:nvPr/>
              </p:nvSpPr>
              <p:spPr>
                <a:xfrm>
                  <a:off x="3001794" y="2177524"/>
                  <a:ext cx="140208" cy="198119"/>
                </a:xfrm>
                <a:custGeom>
                  <a:avLst/>
                  <a:gdLst>
                    <a:gd name="connsiteX0" fmla="*/ 57245 w 140208"/>
                    <a:gd name="connsiteY0" fmla="*/ 5715 h 198119"/>
                    <a:gd name="connsiteX1" fmla="*/ 81724 w 140208"/>
                    <a:gd name="connsiteY1" fmla="*/ 0 h 198119"/>
                    <a:gd name="connsiteX2" fmla="*/ 111443 w 140208"/>
                    <a:gd name="connsiteY2" fmla="*/ 8382 h 198119"/>
                    <a:gd name="connsiteX3" fmla="*/ 132493 w 140208"/>
                    <a:gd name="connsiteY3" fmla="*/ 32195 h 198119"/>
                    <a:gd name="connsiteX4" fmla="*/ 140208 w 140208"/>
                    <a:gd name="connsiteY4" fmla="*/ 68104 h 198119"/>
                    <a:gd name="connsiteX5" fmla="*/ 132493 w 140208"/>
                    <a:gd name="connsiteY5" fmla="*/ 104204 h 198119"/>
                    <a:gd name="connsiteX6" fmla="*/ 111443 w 140208"/>
                    <a:gd name="connsiteY6" fmla="*/ 128207 h 198119"/>
                    <a:gd name="connsiteX7" fmla="*/ 81724 w 140208"/>
                    <a:gd name="connsiteY7" fmla="*/ 136684 h 198119"/>
                    <a:gd name="connsiteX8" fmla="*/ 57341 w 140208"/>
                    <a:gd name="connsiteY8" fmla="*/ 130969 h 198119"/>
                    <a:gd name="connsiteX9" fmla="*/ 40767 w 140208"/>
                    <a:gd name="connsiteY9" fmla="*/ 116205 h 198119"/>
                    <a:gd name="connsiteX10" fmla="*/ 40767 w 140208"/>
                    <a:gd name="connsiteY10" fmla="*/ 198120 h 198119"/>
                    <a:gd name="connsiteX11" fmla="*/ 0 w 140208"/>
                    <a:gd name="connsiteY11" fmla="*/ 198120 h 198119"/>
                    <a:gd name="connsiteX12" fmla="*/ 0 w 140208"/>
                    <a:gd name="connsiteY12" fmla="*/ 1905 h 198119"/>
                    <a:gd name="connsiteX13" fmla="*/ 40767 w 140208"/>
                    <a:gd name="connsiteY13" fmla="*/ 1905 h 198119"/>
                    <a:gd name="connsiteX14" fmla="*/ 40767 w 140208"/>
                    <a:gd name="connsiteY14" fmla="*/ 20765 h 198119"/>
                    <a:gd name="connsiteX15" fmla="*/ 57150 w 140208"/>
                    <a:gd name="connsiteY15" fmla="*/ 5715 h 198119"/>
                    <a:gd name="connsiteX16" fmla="*/ 90488 w 140208"/>
                    <a:gd name="connsiteY16" fmla="*/ 44196 h 198119"/>
                    <a:gd name="connsiteX17" fmla="*/ 69628 w 140208"/>
                    <a:gd name="connsiteY17" fmla="*/ 35528 h 198119"/>
                    <a:gd name="connsiteX18" fmla="*/ 49054 w 140208"/>
                    <a:gd name="connsiteY18" fmla="*/ 44291 h 198119"/>
                    <a:gd name="connsiteX19" fmla="*/ 40576 w 140208"/>
                    <a:gd name="connsiteY19" fmla="*/ 68390 h 198119"/>
                    <a:gd name="connsiteX20" fmla="*/ 49054 w 140208"/>
                    <a:gd name="connsiteY20" fmla="*/ 92393 h 198119"/>
                    <a:gd name="connsiteX21" fmla="*/ 69628 w 140208"/>
                    <a:gd name="connsiteY21" fmla="*/ 101251 h 198119"/>
                    <a:gd name="connsiteX22" fmla="*/ 90297 w 140208"/>
                    <a:gd name="connsiteY22" fmla="*/ 92297 h 198119"/>
                    <a:gd name="connsiteX23" fmla="*/ 98870 w 140208"/>
                    <a:gd name="connsiteY23" fmla="*/ 68104 h 198119"/>
                    <a:gd name="connsiteX24" fmla="*/ 90392 w 140208"/>
                    <a:gd name="connsiteY24" fmla="*/ 44196 h 19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8" h="198119">
                      <a:moveTo>
                        <a:pt x="57245" y="5715"/>
                      </a:moveTo>
                      <a:cubicBezTo>
                        <a:pt x="64198" y="1905"/>
                        <a:pt x="72390" y="0"/>
                        <a:pt x="81724" y="0"/>
                      </a:cubicBezTo>
                      <a:cubicBezTo>
                        <a:pt x="92678" y="0"/>
                        <a:pt x="102584" y="2762"/>
                        <a:pt x="111443" y="8382"/>
                      </a:cubicBezTo>
                      <a:cubicBezTo>
                        <a:pt x="120301" y="13907"/>
                        <a:pt x="127349" y="21908"/>
                        <a:pt x="132493" y="32195"/>
                      </a:cubicBezTo>
                      <a:cubicBezTo>
                        <a:pt x="137636" y="42482"/>
                        <a:pt x="140208" y="54483"/>
                        <a:pt x="140208" y="68104"/>
                      </a:cubicBezTo>
                      <a:cubicBezTo>
                        <a:pt x="140208" y="81725"/>
                        <a:pt x="137636" y="93821"/>
                        <a:pt x="132493" y="104204"/>
                      </a:cubicBezTo>
                      <a:cubicBezTo>
                        <a:pt x="127349" y="114586"/>
                        <a:pt x="120301" y="122587"/>
                        <a:pt x="111443" y="128207"/>
                      </a:cubicBezTo>
                      <a:cubicBezTo>
                        <a:pt x="102584" y="133826"/>
                        <a:pt x="92678" y="136684"/>
                        <a:pt x="81724" y="136684"/>
                      </a:cubicBezTo>
                      <a:cubicBezTo>
                        <a:pt x="72485" y="136684"/>
                        <a:pt x="64389" y="134779"/>
                        <a:pt x="57341" y="130969"/>
                      </a:cubicBezTo>
                      <a:cubicBezTo>
                        <a:pt x="50292" y="127159"/>
                        <a:pt x="44768" y="122206"/>
                        <a:pt x="40767" y="116205"/>
                      </a:cubicBezTo>
                      <a:lnTo>
                        <a:pt x="40767" y="198120"/>
                      </a:lnTo>
                      <a:lnTo>
                        <a:pt x="0" y="198120"/>
                      </a:lnTo>
                      <a:lnTo>
                        <a:pt x="0" y="1905"/>
                      </a:lnTo>
                      <a:lnTo>
                        <a:pt x="40767" y="1905"/>
                      </a:lnTo>
                      <a:lnTo>
                        <a:pt x="40767" y="20765"/>
                      </a:lnTo>
                      <a:cubicBezTo>
                        <a:pt x="44768" y="14573"/>
                        <a:pt x="50197" y="9620"/>
                        <a:pt x="57150" y="5715"/>
                      </a:cubicBezTo>
                      <a:close/>
                      <a:moveTo>
                        <a:pt x="90488" y="44196"/>
                      </a:moveTo>
                      <a:cubicBezTo>
                        <a:pt x="84868" y="38386"/>
                        <a:pt x="77915" y="35528"/>
                        <a:pt x="69628" y="35528"/>
                      </a:cubicBezTo>
                      <a:cubicBezTo>
                        <a:pt x="61341" y="35528"/>
                        <a:pt x="54673" y="38481"/>
                        <a:pt x="49054" y="44291"/>
                      </a:cubicBezTo>
                      <a:cubicBezTo>
                        <a:pt x="43434" y="50197"/>
                        <a:pt x="40576" y="58198"/>
                        <a:pt x="40576" y="68390"/>
                      </a:cubicBezTo>
                      <a:cubicBezTo>
                        <a:pt x="40576" y="78581"/>
                        <a:pt x="43339" y="86582"/>
                        <a:pt x="49054" y="92393"/>
                      </a:cubicBezTo>
                      <a:cubicBezTo>
                        <a:pt x="54673" y="98298"/>
                        <a:pt x="61531" y="101251"/>
                        <a:pt x="69628" y="101251"/>
                      </a:cubicBezTo>
                      <a:cubicBezTo>
                        <a:pt x="77724" y="101251"/>
                        <a:pt x="84677" y="98298"/>
                        <a:pt x="90297" y="92297"/>
                      </a:cubicBezTo>
                      <a:cubicBezTo>
                        <a:pt x="95917" y="86296"/>
                        <a:pt x="98870" y="78296"/>
                        <a:pt x="98870" y="68104"/>
                      </a:cubicBezTo>
                      <a:cubicBezTo>
                        <a:pt x="98870" y="57912"/>
                        <a:pt x="96012" y="50006"/>
                        <a:pt x="90392" y="4419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5" name="Vapaamuotoinen: Muoto 544">
                  <a:extLst>
                    <a:ext uri="{FF2B5EF4-FFF2-40B4-BE49-F238E27FC236}">
                      <a16:creationId xmlns:a16="http://schemas.microsoft.com/office/drawing/2014/main" id="{1CE706FB-1B06-1796-BD31-863EC4AE003C}"/>
                    </a:ext>
                  </a:extLst>
                </p:cNvPr>
                <p:cNvSpPr/>
                <p:nvPr/>
              </p:nvSpPr>
              <p:spPr>
                <a:xfrm>
                  <a:off x="3155432" y="2177524"/>
                  <a:ext cx="138112" cy="136779"/>
                </a:xfrm>
                <a:custGeom>
                  <a:avLst/>
                  <a:gdLst>
                    <a:gd name="connsiteX0" fmla="*/ 33433 w 138112"/>
                    <a:gd name="connsiteY0" fmla="*/ 128397 h 136779"/>
                    <a:gd name="connsiteX1" fmla="*/ 8953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3 w 138112"/>
                    <a:gd name="connsiteY8" fmla="*/ 68390 h 136779"/>
                    <a:gd name="connsiteX9" fmla="*/ 128968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487 w 138112"/>
                    <a:gd name="connsiteY13" fmla="*/ 92964 h 136779"/>
                    <a:gd name="connsiteX14" fmla="*/ 96679 w 138112"/>
                    <a:gd name="connsiteY14" fmla="*/ 68390 h 136779"/>
                    <a:gd name="connsiteX15" fmla="*/ 88678 w 138112"/>
                    <a:gd name="connsiteY15" fmla="*/ 43815 h 136779"/>
                    <a:gd name="connsiteX16" fmla="*/ 69056 w 138112"/>
                    <a:gd name="connsiteY16" fmla="*/ 35243 h 136779"/>
                    <a:gd name="connsiteX17" fmla="*/ 49244 w 138112"/>
                    <a:gd name="connsiteY17" fmla="*/ 43720 h 136779"/>
                    <a:gd name="connsiteX18" fmla="*/ 41434 w 138112"/>
                    <a:gd name="connsiteY18" fmla="*/ 68390 h 136779"/>
                    <a:gd name="connsiteX19" fmla="*/ 49149 w 138112"/>
                    <a:gd name="connsiteY19" fmla="*/ 92964 h 136779"/>
                    <a:gd name="connsiteX20" fmla="*/ 68580 w 138112"/>
                    <a:gd name="connsiteY20" fmla="*/ 101537 h 136779"/>
                    <a:gd name="connsiteX21" fmla="*/ 88487 w 138112"/>
                    <a:gd name="connsiteY21" fmla="*/ 92964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433" y="128397"/>
                      </a:moveTo>
                      <a:cubicBezTo>
                        <a:pt x="23050" y="122873"/>
                        <a:pt x="14859" y="114871"/>
                        <a:pt x="8953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49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5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3" y="54673"/>
                        <a:pt x="138113" y="68390"/>
                      </a:cubicBezTo>
                      <a:cubicBezTo>
                        <a:pt x="138113" y="82106"/>
                        <a:pt x="135065" y="94107"/>
                        <a:pt x="128968" y="104489"/>
                      </a:cubicBezTo>
                      <a:cubicBezTo>
                        <a:pt x="122872" y="114871"/>
                        <a:pt x="114490" y="122873"/>
                        <a:pt x="104013" y="128397"/>
                      </a:cubicBezTo>
                      <a:cubicBezTo>
                        <a:pt x="93440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487" y="92964"/>
                      </a:moveTo>
                      <a:cubicBezTo>
                        <a:pt x="93916" y="87249"/>
                        <a:pt x="96679" y="79058"/>
                        <a:pt x="96679" y="68390"/>
                      </a:cubicBezTo>
                      <a:cubicBezTo>
                        <a:pt x="96679" y="57722"/>
                        <a:pt x="94012" y="49530"/>
                        <a:pt x="88678" y="43815"/>
                      </a:cubicBezTo>
                      <a:cubicBezTo>
                        <a:pt x="83344" y="38100"/>
                        <a:pt x="76771" y="35243"/>
                        <a:pt x="69056" y="35243"/>
                      </a:cubicBezTo>
                      <a:cubicBezTo>
                        <a:pt x="61341" y="35243"/>
                        <a:pt x="54483" y="38100"/>
                        <a:pt x="49244" y="43720"/>
                      </a:cubicBezTo>
                      <a:cubicBezTo>
                        <a:pt x="44005" y="49340"/>
                        <a:pt x="41434" y="57531"/>
                        <a:pt x="41434" y="68390"/>
                      </a:cubicBezTo>
                      <a:cubicBezTo>
                        <a:pt x="41434" y="79248"/>
                        <a:pt x="44005" y="87154"/>
                        <a:pt x="49149" y="92964"/>
                      </a:cubicBezTo>
                      <a:cubicBezTo>
                        <a:pt x="54292" y="98679"/>
                        <a:pt x="60769" y="101537"/>
                        <a:pt x="68580" y="101537"/>
                      </a:cubicBezTo>
                      <a:cubicBezTo>
                        <a:pt x="76390" y="101537"/>
                        <a:pt x="82963" y="98679"/>
                        <a:pt x="88487" y="92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6" name="Vapaamuotoinen: Muoto 545">
                  <a:extLst>
                    <a:ext uri="{FF2B5EF4-FFF2-40B4-BE49-F238E27FC236}">
                      <a16:creationId xmlns:a16="http://schemas.microsoft.com/office/drawing/2014/main" id="{667EC422-5233-4806-219C-D4AABB5E6A59}"/>
                    </a:ext>
                  </a:extLst>
                </p:cNvPr>
                <p:cNvSpPr/>
                <p:nvPr/>
              </p:nvSpPr>
              <p:spPr>
                <a:xfrm>
                  <a:off x="3307070" y="2177524"/>
                  <a:ext cx="138112" cy="136779"/>
                </a:xfrm>
                <a:custGeom>
                  <a:avLst/>
                  <a:gdLst>
                    <a:gd name="connsiteX0" fmla="*/ 33528 w 138112"/>
                    <a:gd name="connsiteY0" fmla="*/ 128397 h 136779"/>
                    <a:gd name="connsiteX1" fmla="*/ 8953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3 w 138112"/>
                    <a:gd name="connsiteY8" fmla="*/ 68390 h 136779"/>
                    <a:gd name="connsiteX9" fmla="*/ 128969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487 w 138112"/>
                    <a:gd name="connsiteY13" fmla="*/ 92964 h 136779"/>
                    <a:gd name="connsiteX14" fmla="*/ 96679 w 138112"/>
                    <a:gd name="connsiteY14" fmla="*/ 68390 h 136779"/>
                    <a:gd name="connsiteX15" fmla="*/ 88678 w 138112"/>
                    <a:gd name="connsiteY15" fmla="*/ 43815 h 136779"/>
                    <a:gd name="connsiteX16" fmla="*/ 69056 w 138112"/>
                    <a:gd name="connsiteY16" fmla="*/ 35243 h 136779"/>
                    <a:gd name="connsiteX17" fmla="*/ 49340 w 138112"/>
                    <a:gd name="connsiteY17" fmla="*/ 43720 h 136779"/>
                    <a:gd name="connsiteX18" fmla="*/ 41434 w 138112"/>
                    <a:gd name="connsiteY18" fmla="*/ 68390 h 136779"/>
                    <a:gd name="connsiteX19" fmla="*/ 49149 w 138112"/>
                    <a:gd name="connsiteY19" fmla="*/ 92964 h 136779"/>
                    <a:gd name="connsiteX20" fmla="*/ 68580 w 138112"/>
                    <a:gd name="connsiteY20" fmla="*/ 101537 h 136779"/>
                    <a:gd name="connsiteX21" fmla="*/ 88487 w 138112"/>
                    <a:gd name="connsiteY21" fmla="*/ 92964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528" y="128397"/>
                      </a:moveTo>
                      <a:cubicBezTo>
                        <a:pt x="23146" y="122873"/>
                        <a:pt x="14954" y="114871"/>
                        <a:pt x="8953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50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6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3" y="54673"/>
                        <a:pt x="138113" y="68390"/>
                      </a:cubicBezTo>
                      <a:cubicBezTo>
                        <a:pt x="138113" y="82106"/>
                        <a:pt x="135065" y="94107"/>
                        <a:pt x="128969" y="104489"/>
                      </a:cubicBezTo>
                      <a:cubicBezTo>
                        <a:pt x="122873" y="114871"/>
                        <a:pt x="114490" y="122873"/>
                        <a:pt x="104013" y="128397"/>
                      </a:cubicBezTo>
                      <a:cubicBezTo>
                        <a:pt x="93440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487" y="92964"/>
                      </a:moveTo>
                      <a:cubicBezTo>
                        <a:pt x="94012" y="87249"/>
                        <a:pt x="96679" y="79058"/>
                        <a:pt x="96679" y="68390"/>
                      </a:cubicBezTo>
                      <a:cubicBezTo>
                        <a:pt x="96679" y="57722"/>
                        <a:pt x="94012" y="49530"/>
                        <a:pt x="88678" y="43815"/>
                      </a:cubicBezTo>
                      <a:cubicBezTo>
                        <a:pt x="83344" y="38100"/>
                        <a:pt x="76771" y="35243"/>
                        <a:pt x="69056" y="35243"/>
                      </a:cubicBezTo>
                      <a:cubicBezTo>
                        <a:pt x="61341" y="35243"/>
                        <a:pt x="54483" y="38100"/>
                        <a:pt x="49340" y="43720"/>
                      </a:cubicBezTo>
                      <a:cubicBezTo>
                        <a:pt x="44101" y="49340"/>
                        <a:pt x="41434" y="57531"/>
                        <a:pt x="41434" y="68390"/>
                      </a:cubicBezTo>
                      <a:cubicBezTo>
                        <a:pt x="41434" y="79248"/>
                        <a:pt x="44006" y="87154"/>
                        <a:pt x="49149" y="92964"/>
                      </a:cubicBezTo>
                      <a:cubicBezTo>
                        <a:pt x="54292" y="98679"/>
                        <a:pt x="60769" y="101537"/>
                        <a:pt x="68580" y="101537"/>
                      </a:cubicBezTo>
                      <a:cubicBezTo>
                        <a:pt x="76390" y="101537"/>
                        <a:pt x="82963" y="98679"/>
                        <a:pt x="88487" y="92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7" name="Vapaamuotoinen: Muoto 546">
                  <a:extLst>
                    <a:ext uri="{FF2B5EF4-FFF2-40B4-BE49-F238E27FC236}">
                      <a16:creationId xmlns:a16="http://schemas.microsoft.com/office/drawing/2014/main" id="{A96A4E33-5035-1650-ADCB-06EE881C9119}"/>
                    </a:ext>
                  </a:extLst>
                </p:cNvPr>
                <p:cNvSpPr/>
                <p:nvPr/>
              </p:nvSpPr>
              <p:spPr>
                <a:xfrm>
                  <a:off x="2741857" y="2393647"/>
                  <a:ext cx="96393" cy="166401"/>
                </a:xfrm>
                <a:custGeom>
                  <a:avLst/>
                  <a:gdLst>
                    <a:gd name="connsiteX0" fmla="*/ 33338 w 96393"/>
                    <a:gd name="connsiteY0" fmla="*/ 27051 h 166401"/>
                    <a:gd name="connsiteX1" fmla="*/ 33338 w 96393"/>
                    <a:gd name="connsiteY1" fmla="*/ 68770 h 166401"/>
                    <a:gd name="connsiteX2" fmla="*/ 89345 w 96393"/>
                    <a:gd name="connsiteY2" fmla="*/ 68770 h 166401"/>
                    <a:gd name="connsiteX3" fmla="*/ 89345 w 96393"/>
                    <a:gd name="connsiteY3" fmla="*/ 95250 h 166401"/>
                    <a:gd name="connsiteX4" fmla="*/ 33338 w 96393"/>
                    <a:gd name="connsiteY4" fmla="*/ 95250 h 166401"/>
                    <a:gd name="connsiteX5" fmla="*/ 33338 w 96393"/>
                    <a:gd name="connsiteY5" fmla="*/ 139256 h 166401"/>
                    <a:gd name="connsiteX6" fmla="*/ 96393 w 96393"/>
                    <a:gd name="connsiteY6" fmla="*/ 139256 h 166401"/>
                    <a:gd name="connsiteX7" fmla="*/ 96393 w 96393"/>
                    <a:gd name="connsiteY7" fmla="*/ 166402 h 166401"/>
                    <a:gd name="connsiteX8" fmla="*/ 0 w 96393"/>
                    <a:gd name="connsiteY8" fmla="*/ 166402 h 166401"/>
                    <a:gd name="connsiteX9" fmla="*/ 0 w 96393"/>
                    <a:gd name="connsiteY9" fmla="*/ 0 h 166401"/>
                    <a:gd name="connsiteX10" fmla="*/ 96393 w 96393"/>
                    <a:gd name="connsiteY10" fmla="*/ 0 h 166401"/>
                    <a:gd name="connsiteX11" fmla="*/ 96393 w 96393"/>
                    <a:gd name="connsiteY11" fmla="*/ 27146 h 166401"/>
                    <a:gd name="connsiteX12" fmla="*/ 33338 w 96393"/>
                    <a:gd name="connsiteY12" fmla="*/ 27146 h 16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393" h="166401">
                      <a:moveTo>
                        <a:pt x="33338" y="27051"/>
                      </a:moveTo>
                      <a:lnTo>
                        <a:pt x="33338" y="68770"/>
                      </a:lnTo>
                      <a:lnTo>
                        <a:pt x="89345" y="68770"/>
                      </a:lnTo>
                      <a:lnTo>
                        <a:pt x="89345" y="95250"/>
                      </a:lnTo>
                      <a:lnTo>
                        <a:pt x="33338" y="95250"/>
                      </a:lnTo>
                      <a:lnTo>
                        <a:pt x="33338" y="139256"/>
                      </a:lnTo>
                      <a:lnTo>
                        <a:pt x="96393" y="139256"/>
                      </a:lnTo>
                      <a:lnTo>
                        <a:pt x="96393" y="166402"/>
                      </a:lnTo>
                      <a:lnTo>
                        <a:pt x="0" y="166402"/>
                      </a:lnTo>
                      <a:lnTo>
                        <a:pt x="0" y="0"/>
                      </a:lnTo>
                      <a:lnTo>
                        <a:pt x="96393" y="0"/>
                      </a:lnTo>
                      <a:lnTo>
                        <a:pt x="96393" y="27146"/>
                      </a:lnTo>
                      <a:lnTo>
                        <a:pt x="33338" y="271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8" name="Vapaamuotoinen: Muoto 547">
                  <a:extLst>
                    <a:ext uri="{FF2B5EF4-FFF2-40B4-BE49-F238E27FC236}">
                      <a16:creationId xmlns:a16="http://schemas.microsoft.com/office/drawing/2014/main" id="{6364A681-00A9-F83D-567B-D00D536B5E1D}"/>
                    </a:ext>
                  </a:extLst>
                </p:cNvPr>
                <p:cNvSpPr/>
                <p:nvPr/>
              </p:nvSpPr>
              <p:spPr>
                <a:xfrm>
                  <a:off x="2861395" y="2425937"/>
                  <a:ext cx="109347" cy="136397"/>
                </a:xfrm>
                <a:custGeom>
                  <a:avLst/>
                  <a:gdLst>
                    <a:gd name="connsiteX0" fmla="*/ 28575 w 109347"/>
                    <a:gd name="connsiteY0" fmla="*/ 130302 h 136397"/>
                    <a:gd name="connsiteX1" fmla="*/ 8192 w 109347"/>
                    <a:gd name="connsiteY1" fmla="*/ 114490 h 136397"/>
                    <a:gd name="connsiteX2" fmla="*/ 0 w 109347"/>
                    <a:gd name="connsiteY2" fmla="*/ 92297 h 136397"/>
                    <a:gd name="connsiteX3" fmla="*/ 33623 w 109347"/>
                    <a:gd name="connsiteY3" fmla="*/ 92297 h 136397"/>
                    <a:gd name="connsiteX4" fmla="*/ 41148 w 109347"/>
                    <a:gd name="connsiteY4" fmla="*/ 104965 h 136397"/>
                    <a:gd name="connsiteX5" fmla="*/ 57436 w 109347"/>
                    <a:gd name="connsiteY5" fmla="*/ 110014 h 136397"/>
                    <a:gd name="connsiteX6" fmla="*/ 72295 w 109347"/>
                    <a:gd name="connsiteY6" fmla="*/ 106204 h 136397"/>
                    <a:gd name="connsiteX7" fmla="*/ 77629 w 109347"/>
                    <a:gd name="connsiteY7" fmla="*/ 96393 h 136397"/>
                    <a:gd name="connsiteX8" fmla="*/ 71057 w 109347"/>
                    <a:gd name="connsiteY8" fmla="*/ 86773 h 136397"/>
                    <a:gd name="connsiteX9" fmla="*/ 50197 w 109347"/>
                    <a:gd name="connsiteY9" fmla="*/ 79724 h 136397"/>
                    <a:gd name="connsiteX10" fmla="*/ 26003 w 109347"/>
                    <a:gd name="connsiteY10" fmla="*/ 72390 h 136397"/>
                    <a:gd name="connsiteX11" fmla="*/ 9811 w 109347"/>
                    <a:gd name="connsiteY11" fmla="*/ 60674 h 136397"/>
                    <a:gd name="connsiteX12" fmla="*/ 3048 w 109347"/>
                    <a:gd name="connsiteY12" fmla="*/ 39529 h 136397"/>
                    <a:gd name="connsiteX13" fmla="*/ 9335 w 109347"/>
                    <a:gd name="connsiteY13" fmla="*/ 19526 h 136397"/>
                    <a:gd name="connsiteX14" fmla="*/ 27432 w 109347"/>
                    <a:gd name="connsiteY14" fmla="*/ 5239 h 136397"/>
                    <a:gd name="connsiteX15" fmla="*/ 55150 w 109347"/>
                    <a:gd name="connsiteY15" fmla="*/ 0 h 136397"/>
                    <a:gd name="connsiteX16" fmla="*/ 92774 w 109347"/>
                    <a:gd name="connsiteY16" fmla="*/ 11811 h 136397"/>
                    <a:gd name="connsiteX17" fmla="*/ 108204 w 109347"/>
                    <a:gd name="connsiteY17" fmla="*/ 43624 h 136397"/>
                    <a:gd name="connsiteX18" fmla="*/ 76295 w 109347"/>
                    <a:gd name="connsiteY18" fmla="*/ 43624 h 136397"/>
                    <a:gd name="connsiteX19" fmla="*/ 69723 w 109347"/>
                    <a:gd name="connsiteY19" fmla="*/ 31147 h 136397"/>
                    <a:gd name="connsiteX20" fmla="*/ 54102 w 109347"/>
                    <a:gd name="connsiteY20" fmla="*/ 26479 h 136397"/>
                    <a:gd name="connsiteX21" fmla="*/ 40196 w 109347"/>
                    <a:gd name="connsiteY21" fmla="*/ 29813 h 136397"/>
                    <a:gd name="connsiteX22" fmla="*/ 35338 w 109347"/>
                    <a:gd name="connsiteY22" fmla="*/ 39148 h 136397"/>
                    <a:gd name="connsiteX23" fmla="*/ 42005 w 109347"/>
                    <a:gd name="connsiteY23" fmla="*/ 49244 h 136397"/>
                    <a:gd name="connsiteX24" fmla="*/ 62675 w 109347"/>
                    <a:gd name="connsiteY24" fmla="*/ 56293 h 136397"/>
                    <a:gd name="connsiteX25" fmla="*/ 86201 w 109347"/>
                    <a:gd name="connsiteY25" fmla="*/ 63722 h 136397"/>
                    <a:gd name="connsiteX26" fmla="*/ 102299 w 109347"/>
                    <a:gd name="connsiteY26" fmla="*/ 75533 h 136397"/>
                    <a:gd name="connsiteX27" fmla="*/ 109347 w 109347"/>
                    <a:gd name="connsiteY27" fmla="*/ 96583 h 136397"/>
                    <a:gd name="connsiteX28" fmla="*/ 103061 w 109347"/>
                    <a:gd name="connsiteY28" fmla="*/ 117062 h 136397"/>
                    <a:gd name="connsiteX29" fmla="*/ 84963 w 109347"/>
                    <a:gd name="connsiteY29" fmla="*/ 131254 h 136397"/>
                    <a:gd name="connsiteX30" fmla="*/ 57436 w 109347"/>
                    <a:gd name="connsiteY30" fmla="*/ 136398 h 136397"/>
                    <a:gd name="connsiteX31" fmla="*/ 28385 w 109347"/>
                    <a:gd name="connsiteY31" fmla="*/ 130588 h 13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9347" h="136397">
                      <a:moveTo>
                        <a:pt x="28575" y="130302"/>
                      </a:moveTo>
                      <a:cubicBezTo>
                        <a:pt x="20002" y="126397"/>
                        <a:pt x="13240" y="121158"/>
                        <a:pt x="8192" y="114490"/>
                      </a:cubicBezTo>
                      <a:cubicBezTo>
                        <a:pt x="3143" y="107823"/>
                        <a:pt x="476" y="100489"/>
                        <a:pt x="0" y="92297"/>
                      </a:cubicBezTo>
                      <a:lnTo>
                        <a:pt x="33623" y="92297"/>
                      </a:lnTo>
                      <a:cubicBezTo>
                        <a:pt x="34290" y="97345"/>
                        <a:pt x="36766" y="101632"/>
                        <a:pt x="41148" y="104965"/>
                      </a:cubicBezTo>
                      <a:cubicBezTo>
                        <a:pt x="45529" y="108299"/>
                        <a:pt x="50959" y="110014"/>
                        <a:pt x="57436" y="110014"/>
                      </a:cubicBezTo>
                      <a:cubicBezTo>
                        <a:pt x="63913" y="110014"/>
                        <a:pt x="68771" y="108775"/>
                        <a:pt x="72295" y="106204"/>
                      </a:cubicBezTo>
                      <a:cubicBezTo>
                        <a:pt x="75819" y="103632"/>
                        <a:pt x="77629" y="100393"/>
                        <a:pt x="77629" y="96393"/>
                      </a:cubicBezTo>
                      <a:cubicBezTo>
                        <a:pt x="77629" y="92107"/>
                        <a:pt x="75438" y="88868"/>
                        <a:pt x="71057" y="86773"/>
                      </a:cubicBezTo>
                      <a:cubicBezTo>
                        <a:pt x="66675" y="84582"/>
                        <a:pt x="59722" y="82296"/>
                        <a:pt x="50197" y="79724"/>
                      </a:cubicBezTo>
                      <a:cubicBezTo>
                        <a:pt x="40386" y="77343"/>
                        <a:pt x="32290" y="74866"/>
                        <a:pt x="26003" y="72390"/>
                      </a:cubicBezTo>
                      <a:cubicBezTo>
                        <a:pt x="19717" y="69818"/>
                        <a:pt x="14288" y="66008"/>
                        <a:pt x="9811" y="60674"/>
                      </a:cubicBezTo>
                      <a:cubicBezTo>
                        <a:pt x="5334" y="55435"/>
                        <a:pt x="3048" y="48387"/>
                        <a:pt x="3048" y="39529"/>
                      </a:cubicBezTo>
                      <a:cubicBezTo>
                        <a:pt x="3048" y="32194"/>
                        <a:pt x="5143" y="25527"/>
                        <a:pt x="9335" y="19526"/>
                      </a:cubicBezTo>
                      <a:cubicBezTo>
                        <a:pt x="13526" y="13525"/>
                        <a:pt x="19622" y="8763"/>
                        <a:pt x="27432" y="5239"/>
                      </a:cubicBezTo>
                      <a:cubicBezTo>
                        <a:pt x="35338" y="1714"/>
                        <a:pt x="44577" y="0"/>
                        <a:pt x="55150" y="0"/>
                      </a:cubicBezTo>
                      <a:cubicBezTo>
                        <a:pt x="70866" y="0"/>
                        <a:pt x="83439" y="3905"/>
                        <a:pt x="92774" y="11811"/>
                      </a:cubicBezTo>
                      <a:cubicBezTo>
                        <a:pt x="102108" y="19621"/>
                        <a:pt x="107347" y="30289"/>
                        <a:pt x="108204" y="43624"/>
                      </a:cubicBezTo>
                      <a:lnTo>
                        <a:pt x="76295" y="43624"/>
                      </a:lnTo>
                      <a:cubicBezTo>
                        <a:pt x="75819" y="38386"/>
                        <a:pt x="73628" y="34195"/>
                        <a:pt x="69723" y="31147"/>
                      </a:cubicBezTo>
                      <a:cubicBezTo>
                        <a:pt x="65818" y="28003"/>
                        <a:pt x="60579" y="26479"/>
                        <a:pt x="54102" y="26479"/>
                      </a:cubicBezTo>
                      <a:cubicBezTo>
                        <a:pt x="48101" y="26479"/>
                        <a:pt x="43434" y="27622"/>
                        <a:pt x="40196" y="29813"/>
                      </a:cubicBezTo>
                      <a:cubicBezTo>
                        <a:pt x="36957" y="32004"/>
                        <a:pt x="35338" y="35147"/>
                        <a:pt x="35338" y="39148"/>
                      </a:cubicBezTo>
                      <a:cubicBezTo>
                        <a:pt x="35338" y="43624"/>
                        <a:pt x="37528" y="46958"/>
                        <a:pt x="42005" y="49244"/>
                      </a:cubicBezTo>
                      <a:cubicBezTo>
                        <a:pt x="46482" y="51530"/>
                        <a:pt x="53340" y="53912"/>
                        <a:pt x="62675" y="56293"/>
                      </a:cubicBezTo>
                      <a:cubicBezTo>
                        <a:pt x="72200" y="58674"/>
                        <a:pt x="80105" y="61150"/>
                        <a:pt x="86201" y="63722"/>
                      </a:cubicBezTo>
                      <a:cubicBezTo>
                        <a:pt x="92393" y="66294"/>
                        <a:pt x="97727" y="70199"/>
                        <a:pt x="102299" y="75533"/>
                      </a:cubicBezTo>
                      <a:cubicBezTo>
                        <a:pt x="106871" y="80867"/>
                        <a:pt x="109157" y="87916"/>
                        <a:pt x="109347" y="96583"/>
                      </a:cubicBezTo>
                      <a:cubicBezTo>
                        <a:pt x="109347" y="104203"/>
                        <a:pt x="107252" y="111062"/>
                        <a:pt x="103061" y="117062"/>
                      </a:cubicBezTo>
                      <a:cubicBezTo>
                        <a:pt x="98870" y="123063"/>
                        <a:pt x="92774" y="127825"/>
                        <a:pt x="84963" y="131254"/>
                      </a:cubicBezTo>
                      <a:cubicBezTo>
                        <a:pt x="77057" y="134684"/>
                        <a:pt x="67913" y="136398"/>
                        <a:pt x="57436" y="136398"/>
                      </a:cubicBezTo>
                      <a:cubicBezTo>
                        <a:pt x="46958" y="136398"/>
                        <a:pt x="36957" y="134398"/>
                        <a:pt x="28385" y="1305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49" name="Vapaamuotoinen: Muoto 548">
                  <a:extLst>
                    <a:ext uri="{FF2B5EF4-FFF2-40B4-BE49-F238E27FC236}">
                      <a16:creationId xmlns:a16="http://schemas.microsoft.com/office/drawing/2014/main" id="{6D41E43D-D81F-671D-7A7F-55CCF272DEB3}"/>
                    </a:ext>
                  </a:extLst>
                </p:cNvPr>
                <p:cNvSpPr/>
                <p:nvPr/>
              </p:nvSpPr>
              <p:spPr>
                <a:xfrm>
                  <a:off x="2998270" y="2383836"/>
                  <a:ext cx="137159" cy="178403"/>
                </a:xfrm>
                <a:custGeom>
                  <a:avLst/>
                  <a:gdLst>
                    <a:gd name="connsiteX0" fmla="*/ 51054 w 137159"/>
                    <a:gd name="connsiteY0" fmla="*/ 48006 h 178403"/>
                    <a:gd name="connsiteX1" fmla="*/ 76867 w 137159"/>
                    <a:gd name="connsiteY1" fmla="*/ 42101 h 178403"/>
                    <a:gd name="connsiteX2" fmla="*/ 107442 w 137159"/>
                    <a:gd name="connsiteY2" fmla="*/ 50482 h 178403"/>
                    <a:gd name="connsiteX3" fmla="*/ 129159 w 137159"/>
                    <a:gd name="connsiteY3" fmla="*/ 74200 h 178403"/>
                    <a:gd name="connsiteX4" fmla="*/ 137160 w 137159"/>
                    <a:gd name="connsiteY4" fmla="*/ 109823 h 178403"/>
                    <a:gd name="connsiteX5" fmla="*/ 129159 w 137159"/>
                    <a:gd name="connsiteY5" fmla="*/ 145637 h 178403"/>
                    <a:gd name="connsiteX6" fmla="*/ 107442 w 137159"/>
                    <a:gd name="connsiteY6" fmla="*/ 169831 h 178403"/>
                    <a:gd name="connsiteX7" fmla="*/ 76867 w 137159"/>
                    <a:gd name="connsiteY7" fmla="*/ 178403 h 178403"/>
                    <a:gd name="connsiteX8" fmla="*/ 51054 w 137159"/>
                    <a:gd name="connsiteY8" fmla="*/ 172593 h 178403"/>
                    <a:gd name="connsiteX9" fmla="*/ 33338 w 137159"/>
                    <a:gd name="connsiteY9" fmla="*/ 157448 h 178403"/>
                    <a:gd name="connsiteX10" fmla="*/ 33338 w 137159"/>
                    <a:gd name="connsiteY10" fmla="*/ 176213 h 178403"/>
                    <a:gd name="connsiteX11" fmla="*/ 0 w 137159"/>
                    <a:gd name="connsiteY11" fmla="*/ 176213 h 178403"/>
                    <a:gd name="connsiteX12" fmla="*/ 0 w 137159"/>
                    <a:gd name="connsiteY12" fmla="*/ 0 h 178403"/>
                    <a:gd name="connsiteX13" fmla="*/ 33338 w 137159"/>
                    <a:gd name="connsiteY13" fmla="*/ 0 h 178403"/>
                    <a:gd name="connsiteX14" fmla="*/ 33338 w 137159"/>
                    <a:gd name="connsiteY14" fmla="*/ 63532 h 178403"/>
                    <a:gd name="connsiteX15" fmla="*/ 51054 w 137159"/>
                    <a:gd name="connsiteY15" fmla="*/ 48101 h 178403"/>
                    <a:gd name="connsiteX16" fmla="*/ 98203 w 137159"/>
                    <a:gd name="connsiteY16" fmla="*/ 89059 h 178403"/>
                    <a:gd name="connsiteX17" fmla="*/ 85344 w 137159"/>
                    <a:gd name="connsiteY17" fmla="*/ 75819 h 178403"/>
                    <a:gd name="connsiteX18" fmla="*/ 68104 w 137159"/>
                    <a:gd name="connsiteY18" fmla="*/ 71247 h 178403"/>
                    <a:gd name="connsiteX19" fmla="*/ 51054 w 137159"/>
                    <a:gd name="connsiteY19" fmla="*/ 75914 h 178403"/>
                    <a:gd name="connsiteX20" fmla="*/ 38195 w 137159"/>
                    <a:gd name="connsiteY20" fmla="*/ 89345 h 178403"/>
                    <a:gd name="connsiteX21" fmla="*/ 33338 w 137159"/>
                    <a:gd name="connsiteY21" fmla="*/ 110014 h 178403"/>
                    <a:gd name="connsiteX22" fmla="*/ 38195 w 137159"/>
                    <a:gd name="connsiteY22" fmla="*/ 130683 h 178403"/>
                    <a:gd name="connsiteX23" fmla="*/ 51054 w 137159"/>
                    <a:gd name="connsiteY23" fmla="*/ 144113 h 178403"/>
                    <a:gd name="connsiteX24" fmla="*/ 68104 w 137159"/>
                    <a:gd name="connsiteY24" fmla="*/ 148780 h 178403"/>
                    <a:gd name="connsiteX25" fmla="*/ 85344 w 137159"/>
                    <a:gd name="connsiteY25" fmla="*/ 144018 h 178403"/>
                    <a:gd name="connsiteX26" fmla="*/ 98203 w 137159"/>
                    <a:gd name="connsiteY26" fmla="*/ 130493 h 178403"/>
                    <a:gd name="connsiteX27" fmla="*/ 103061 w 137159"/>
                    <a:gd name="connsiteY27" fmla="*/ 109538 h 178403"/>
                    <a:gd name="connsiteX28" fmla="*/ 98203 w 137159"/>
                    <a:gd name="connsiteY28" fmla="*/ 88964 h 17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159" h="178403">
                      <a:moveTo>
                        <a:pt x="51054" y="48006"/>
                      </a:moveTo>
                      <a:cubicBezTo>
                        <a:pt x="58579" y="44005"/>
                        <a:pt x="67246" y="42101"/>
                        <a:pt x="76867" y="42101"/>
                      </a:cubicBezTo>
                      <a:cubicBezTo>
                        <a:pt x="88106" y="42101"/>
                        <a:pt x="98298" y="44863"/>
                        <a:pt x="107442" y="50482"/>
                      </a:cubicBezTo>
                      <a:cubicBezTo>
                        <a:pt x="116586" y="56007"/>
                        <a:pt x="123825" y="63913"/>
                        <a:pt x="129159" y="74200"/>
                      </a:cubicBezTo>
                      <a:cubicBezTo>
                        <a:pt x="134493" y="84392"/>
                        <a:pt x="137160" y="96298"/>
                        <a:pt x="137160" y="109823"/>
                      </a:cubicBezTo>
                      <a:cubicBezTo>
                        <a:pt x="137160" y="123349"/>
                        <a:pt x="134493" y="135255"/>
                        <a:pt x="129159" y="145637"/>
                      </a:cubicBezTo>
                      <a:cubicBezTo>
                        <a:pt x="123825" y="156020"/>
                        <a:pt x="116586" y="164116"/>
                        <a:pt x="107442" y="169831"/>
                      </a:cubicBezTo>
                      <a:cubicBezTo>
                        <a:pt x="98298" y="175546"/>
                        <a:pt x="88106" y="178403"/>
                        <a:pt x="76867" y="178403"/>
                      </a:cubicBezTo>
                      <a:cubicBezTo>
                        <a:pt x="67056" y="178403"/>
                        <a:pt x="58388" y="176403"/>
                        <a:pt x="51054" y="172593"/>
                      </a:cubicBezTo>
                      <a:cubicBezTo>
                        <a:pt x="43720" y="168783"/>
                        <a:pt x="37719" y="163640"/>
                        <a:pt x="33338" y="157448"/>
                      </a:cubicBez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63532"/>
                      </a:lnTo>
                      <a:cubicBezTo>
                        <a:pt x="37624" y="57150"/>
                        <a:pt x="43529" y="52006"/>
                        <a:pt x="51054" y="48101"/>
                      </a:cubicBezTo>
                      <a:close/>
                      <a:moveTo>
                        <a:pt x="98203" y="89059"/>
                      </a:moveTo>
                      <a:cubicBezTo>
                        <a:pt x="94964" y="83249"/>
                        <a:pt x="90678" y="78867"/>
                        <a:pt x="85344" y="75819"/>
                      </a:cubicBezTo>
                      <a:cubicBezTo>
                        <a:pt x="80010" y="72771"/>
                        <a:pt x="74295" y="71247"/>
                        <a:pt x="68104" y="71247"/>
                      </a:cubicBezTo>
                      <a:cubicBezTo>
                        <a:pt x="61913" y="71247"/>
                        <a:pt x="56388" y="72771"/>
                        <a:pt x="51054" y="75914"/>
                      </a:cubicBezTo>
                      <a:cubicBezTo>
                        <a:pt x="45720" y="79057"/>
                        <a:pt x="41434" y="83534"/>
                        <a:pt x="38195" y="89345"/>
                      </a:cubicBezTo>
                      <a:cubicBezTo>
                        <a:pt x="34957" y="95155"/>
                        <a:pt x="33338" y="102108"/>
                        <a:pt x="33338" y="110014"/>
                      </a:cubicBezTo>
                      <a:cubicBezTo>
                        <a:pt x="33338" y="117920"/>
                        <a:pt x="34957" y="124873"/>
                        <a:pt x="38195" y="130683"/>
                      </a:cubicBezTo>
                      <a:cubicBezTo>
                        <a:pt x="41434" y="136589"/>
                        <a:pt x="45720" y="141065"/>
                        <a:pt x="51054" y="144113"/>
                      </a:cubicBezTo>
                      <a:cubicBezTo>
                        <a:pt x="56388" y="147161"/>
                        <a:pt x="62008" y="148780"/>
                        <a:pt x="68104" y="148780"/>
                      </a:cubicBezTo>
                      <a:cubicBezTo>
                        <a:pt x="74200" y="148780"/>
                        <a:pt x="80010" y="147161"/>
                        <a:pt x="85344" y="144018"/>
                      </a:cubicBezTo>
                      <a:cubicBezTo>
                        <a:pt x="90678" y="140875"/>
                        <a:pt x="94964" y="136303"/>
                        <a:pt x="98203" y="130493"/>
                      </a:cubicBezTo>
                      <a:cubicBezTo>
                        <a:pt x="101441" y="124587"/>
                        <a:pt x="103061" y="117634"/>
                        <a:pt x="103061" y="109538"/>
                      </a:cubicBezTo>
                      <a:cubicBezTo>
                        <a:pt x="103061" y="101441"/>
                        <a:pt x="101441" y="94774"/>
                        <a:pt x="98203" y="88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50" name="Vapaamuotoinen: Muoto 549">
                  <a:extLst>
                    <a:ext uri="{FF2B5EF4-FFF2-40B4-BE49-F238E27FC236}">
                      <a16:creationId xmlns:a16="http://schemas.microsoft.com/office/drawing/2014/main" id="{0C35E4AB-DB9A-4837-EE59-81ECCB846BCD}"/>
                    </a:ext>
                  </a:extLst>
                </p:cNvPr>
                <p:cNvSpPr/>
                <p:nvPr/>
              </p:nvSpPr>
              <p:spPr>
                <a:xfrm>
                  <a:off x="3151432" y="2425937"/>
                  <a:ext cx="135636" cy="136207"/>
                </a:xfrm>
                <a:custGeom>
                  <a:avLst/>
                  <a:gdLst>
                    <a:gd name="connsiteX0" fmla="*/ 32576 w 135636"/>
                    <a:gd name="connsiteY0" fmla="*/ 127730 h 136207"/>
                    <a:gd name="connsiteX1" fmla="*/ 8668 w 135636"/>
                    <a:gd name="connsiteY1" fmla="*/ 103822 h 136207"/>
                    <a:gd name="connsiteX2" fmla="*/ 0 w 135636"/>
                    <a:gd name="connsiteY2" fmla="*/ 68104 h 136207"/>
                    <a:gd name="connsiteX3" fmla="*/ 8953 w 135636"/>
                    <a:gd name="connsiteY3" fmla="*/ 32385 h 136207"/>
                    <a:gd name="connsiteX4" fmla="*/ 33338 w 135636"/>
                    <a:gd name="connsiteY4" fmla="*/ 8477 h 136207"/>
                    <a:gd name="connsiteX5" fmla="*/ 67818 w 135636"/>
                    <a:gd name="connsiteY5" fmla="*/ 0 h 136207"/>
                    <a:gd name="connsiteX6" fmla="*/ 102299 w 135636"/>
                    <a:gd name="connsiteY6" fmla="*/ 8477 h 136207"/>
                    <a:gd name="connsiteX7" fmla="*/ 126682 w 135636"/>
                    <a:gd name="connsiteY7" fmla="*/ 32385 h 136207"/>
                    <a:gd name="connsiteX8" fmla="*/ 135636 w 135636"/>
                    <a:gd name="connsiteY8" fmla="*/ 68104 h 136207"/>
                    <a:gd name="connsiteX9" fmla="*/ 126492 w 135636"/>
                    <a:gd name="connsiteY9" fmla="*/ 103822 h 136207"/>
                    <a:gd name="connsiteX10" fmla="*/ 101727 w 135636"/>
                    <a:gd name="connsiteY10" fmla="*/ 127730 h 136207"/>
                    <a:gd name="connsiteX11" fmla="*/ 66866 w 135636"/>
                    <a:gd name="connsiteY11" fmla="*/ 136208 h 136207"/>
                    <a:gd name="connsiteX12" fmla="*/ 32576 w 135636"/>
                    <a:gd name="connsiteY12" fmla="*/ 127730 h 136207"/>
                    <a:gd name="connsiteX13" fmla="*/ 83915 w 135636"/>
                    <a:gd name="connsiteY13" fmla="*/ 102775 h 136207"/>
                    <a:gd name="connsiteX14" fmla="*/ 96679 w 135636"/>
                    <a:gd name="connsiteY14" fmla="*/ 89535 h 136207"/>
                    <a:gd name="connsiteX15" fmla="*/ 101441 w 135636"/>
                    <a:gd name="connsiteY15" fmla="*/ 68104 h 136207"/>
                    <a:gd name="connsiteX16" fmla="*/ 91535 w 135636"/>
                    <a:gd name="connsiteY16" fmla="*/ 39148 h 136207"/>
                    <a:gd name="connsiteX17" fmla="*/ 67342 w 135636"/>
                    <a:gd name="connsiteY17" fmla="*/ 29051 h 136207"/>
                    <a:gd name="connsiteX18" fmla="*/ 43434 w 135636"/>
                    <a:gd name="connsiteY18" fmla="*/ 39148 h 136207"/>
                    <a:gd name="connsiteX19" fmla="*/ 33814 w 135636"/>
                    <a:gd name="connsiteY19" fmla="*/ 68104 h 136207"/>
                    <a:gd name="connsiteX20" fmla="*/ 43244 w 135636"/>
                    <a:gd name="connsiteY20" fmla="*/ 97060 h 136207"/>
                    <a:gd name="connsiteX21" fmla="*/ 66961 w 135636"/>
                    <a:gd name="connsiteY21" fmla="*/ 107156 h 136207"/>
                    <a:gd name="connsiteX22" fmla="*/ 84011 w 135636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6" h="136207">
                      <a:moveTo>
                        <a:pt x="32576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7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3" y="32385"/>
                      </a:cubicBezTo>
                      <a:cubicBezTo>
                        <a:pt x="14859" y="22098"/>
                        <a:pt x="23051" y="14097"/>
                        <a:pt x="33338" y="8477"/>
                      </a:cubicBezTo>
                      <a:cubicBezTo>
                        <a:pt x="43625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9" y="8477"/>
                      </a:cubicBezTo>
                      <a:cubicBezTo>
                        <a:pt x="112586" y="14097"/>
                        <a:pt x="120777" y="22098"/>
                        <a:pt x="126682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6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822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7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7052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4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7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cxnSp>
            <p:nvCxnSpPr>
              <p:cNvPr id="340" name="Suora yhdysviiva 339">
                <a:extLst>
                  <a:ext uri="{FF2B5EF4-FFF2-40B4-BE49-F238E27FC236}">
                    <a16:creationId xmlns:a16="http://schemas.microsoft.com/office/drawing/2014/main" id="{ECAFD121-08EB-3304-AB66-FF2B62AE51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101098" y="2742516"/>
                <a:ext cx="118534" cy="46990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538" name="Ryhmä 537">
                <a:extLst>
                  <a:ext uri="{FF2B5EF4-FFF2-40B4-BE49-F238E27FC236}">
                    <a16:creationId xmlns:a16="http://schemas.microsoft.com/office/drawing/2014/main" id="{1CF916B0-DFB4-4CF3-DEA3-74F94960E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7333446" y="482906"/>
                <a:ext cx="598173" cy="302202"/>
                <a:chOff x="3587355" y="1318645"/>
                <a:chExt cx="996411" cy="503395"/>
              </a:xfrm>
              <a:solidFill>
                <a:schemeClr val="bg1"/>
              </a:solidFill>
            </p:grpSpPr>
            <p:sp>
              <p:nvSpPr>
                <p:cNvPr id="523" name="Vapaamuotoinen: Muoto 522">
                  <a:extLst>
                    <a:ext uri="{FF2B5EF4-FFF2-40B4-BE49-F238E27FC236}">
                      <a16:creationId xmlns:a16="http://schemas.microsoft.com/office/drawing/2014/main" id="{C0BBC10A-AB14-D463-7BB1-CFB49D8641AC}"/>
                    </a:ext>
                  </a:extLst>
                </p:cNvPr>
                <p:cNvSpPr/>
                <p:nvPr/>
              </p:nvSpPr>
              <p:spPr>
                <a:xfrm>
                  <a:off x="3587355" y="1342171"/>
                  <a:ext cx="146780" cy="167163"/>
                </a:xfrm>
                <a:custGeom>
                  <a:avLst/>
                  <a:gdLst>
                    <a:gd name="connsiteX0" fmla="*/ 96965 w 146780"/>
                    <a:gd name="connsiteY0" fmla="*/ 167164 h 167163"/>
                    <a:gd name="connsiteX1" fmla="*/ 40767 w 146780"/>
                    <a:gd name="connsiteY1" fmla="*/ 93345 h 167163"/>
                    <a:gd name="connsiteX2" fmla="*/ 40767 w 146780"/>
                    <a:gd name="connsiteY2" fmla="*/ 167164 h 167163"/>
                    <a:gd name="connsiteX3" fmla="*/ 0 w 146780"/>
                    <a:gd name="connsiteY3" fmla="*/ 167164 h 167163"/>
                    <a:gd name="connsiteX4" fmla="*/ 0 w 146780"/>
                    <a:gd name="connsiteY4" fmla="*/ 0 h 167163"/>
                    <a:gd name="connsiteX5" fmla="*/ 40767 w 146780"/>
                    <a:gd name="connsiteY5" fmla="*/ 0 h 167163"/>
                    <a:gd name="connsiteX6" fmla="*/ 40767 w 146780"/>
                    <a:gd name="connsiteY6" fmla="*/ 73343 h 167163"/>
                    <a:gd name="connsiteX7" fmla="*/ 96488 w 146780"/>
                    <a:gd name="connsiteY7" fmla="*/ 0 h 167163"/>
                    <a:gd name="connsiteX8" fmla="*/ 144399 w 146780"/>
                    <a:gd name="connsiteY8" fmla="*/ 0 h 167163"/>
                    <a:gd name="connsiteX9" fmla="*/ 79629 w 146780"/>
                    <a:gd name="connsiteY9" fmla="*/ 81915 h 167163"/>
                    <a:gd name="connsiteX10" fmla="*/ 146780 w 146780"/>
                    <a:gd name="connsiteY10" fmla="*/ 167164 h 167163"/>
                    <a:gd name="connsiteX11" fmla="*/ 97060 w 146780"/>
                    <a:gd name="connsiteY11" fmla="*/ 167164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780" h="167163">
                      <a:moveTo>
                        <a:pt x="96965" y="167164"/>
                      </a:moveTo>
                      <a:lnTo>
                        <a:pt x="40767" y="93345"/>
                      </a:lnTo>
                      <a:lnTo>
                        <a:pt x="40767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73343"/>
                      </a:lnTo>
                      <a:lnTo>
                        <a:pt x="96488" y="0"/>
                      </a:lnTo>
                      <a:lnTo>
                        <a:pt x="144399" y="0"/>
                      </a:lnTo>
                      <a:lnTo>
                        <a:pt x="79629" y="81915"/>
                      </a:lnTo>
                      <a:lnTo>
                        <a:pt x="146780" y="167164"/>
                      </a:lnTo>
                      <a:lnTo>
                        <a:pt x="97060" y="16716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4" name="Vapaamuotoinen: Muoto 523">
                  <a:extLst>
                    <a:ext uri="{FF2B5EF4-FFF2-40B4-BE49-F238E27FC236}">
                      <a16:creationId xmlns:a16="http://schemas.microsoft.com/office/drawing/2014/main" id="{F66F8B8D-552D-4A95-73D8-49ED45B2F26C}"/>
                    </a:ext>
                  </a:extLst>
                </p:cNvPr>
                <p:cNvSpPr/>
                <p:nvPr/>
              </p:nvSpPr>
              <p:spPr>
                <a:xfrm>
                  <a:off x="3745185" y="1374556"/>
                  <a:ext cx="140207" cy="136588"/>
                </a:xfrm>
                <a:custGeom>
                  <a:avLst/>
                  <a:gdLst>
                    <a:gd name="connsiteX0" fmla="*/ 7810 w 140207"/>
                    <a:gd name="connsiteY0" fmla="*/ 32195 h 136588"/>
                    <a:gd name="connsiteX1" fmla="*/ 28861 w 140207"/>
                    <a:gd name="connsiteY1" fmla="*/ 8382 h 136588"/>
                    <a:gd name="connsiteX2" fmla="*/ 58579 w 140207"/>
                    <a:gd name="connsiteY2" fmla="*/ 0 h 136588"/>
                    <a:gd name="connsiteX3" fmla="*/ 83249 w 140207"/>
                    <a:gd name="connsiteY3" fmla="*/ 5715 h 136588"/>
                    <a:gd name="connsiteX4" fmla="*/ 99536 w 140207"/>
                    <a:gd name="connsiteY4" fmla="*/ 20669 h 136588"/>
                    <a:gd name="connsiteX5" fmla="*/ 99536 w 140207"/>
                    <a:gd name="connsiteY5" fmla="*/ 1810 h 136588"/>
                    <a:gd name="connsiteX6" fmla="*/ 140208 w 140207"/>
                    <a:gd name="connsiteY6" fmla="*/ 1810 h 136588"/>
                    <a:gd name="connsiteX7" fmla="*/ 140208 w 140207"/>
                    <a:gd name="connsiteY7" fmla="*/ 134684 h 136588"/>
                    <a:gd name="connsiteX8" fmla="*/ 99536 w 140207"/>
                    <a:gd name="connsiteY8" fmla="*/ 134684 h 136588"/>
                    <a:gd name="connsiteX9" fmla="*/ 99536 w 140207"/>
                    <a:gd name="connsiteY9" fmla="*/ 115824 h 136588"/>
                    <a:gd name="connsiteX10" fmla="*/ 82963 w 140207"/>
                    <a:gd name="connsiteY10" fmla="*/ 130874 h 136588"/>
                    <a:gd name="connsiteX11" fmla="*/ 58293 w 140207"/>
                    <a:gd name="connsiteY11" fmla="*/ 136589 h 136588"/>
                    <a:gd name="connsiteX12" fmla="*/ 28765 w 140207"/>
                    <a:gd name="connsiteY12" fmla="*/ 128111 h 136588"/>
                    <a:gd name="connsiteX13" fmla="*/ 7715 w 140207"/>
                    <a:gd name="connsiteY13" fmla="*/ 104108 h 136588"/>
                    <a:gd name="connsiteX14" fmla="*/ 0 w 140207"/>
                    <a:gd name="connsiteY14" fmla="*/ 68009 h 136588"/>
                    <a:gd name="connsiteX15" fmla="*/ 7715 w 140207"/>
                    <a:gd name="connsiteY15" fmla="*/ 32099 h 136588"/>
                    <a:gd name="connsiteX16" fmla="*/ 91154 w 140207"/>
                    <a:gd name="connsiteY16" fmla="*/ 44291 h 136588"/>
                    <a:gd name="connsiteX17" fmla="*/ 70580 w 140207"/>
                    <a:gd name="connsiteY17" fmla="*/ 35528 h 136588"/>
                    <a:gd name="connsiteX18" fmla="*/ 50006 w 140207"/>
                    <a:gd name="connsiteY18" fmla="*/ 44196 h 136588"/>
                    <a:gd name="connsiteX19" fmla="*/ 41529 w 140207"/>
                    <a:gd name="connsiteY19" fmla="*/ 68104 h 136588"/>
                    <a:gd name="connsiteX20" fmla="*/ 50006 w 140207"/>
                    <a:gd name="connsiteY20" fmla="*/ 92297 h 136588"/>
                    <a:gd name="connsiteX21" fmla="*/ 70580 w 140207"/>
                    <a:gd name="connsiteY21" fmla="*/ 101251 h 136588"/>
                    <a:gd name="connsiteX22" fmla="*/ 91154 w 140207"/>
                    <a:gd name="connsiteY22" fmla="*/ 92393 h 136588"/>
                    <a:gd name="connsiteX23" fmla="*/ 99631 w 140207"/>
                    <a:gd name="connsiteY23" fmla="*/ 68390 h 136588"/>
                    <a:gd name="connsiteX24" fmla="*/ 91154 w 140207"/>
                    <a:gd name="connsiteY24" fmla="*/ 44387 h 136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7" h="136588">
                      <a:moveTo>
                        <a:pt x="7810" y="32195"/>
                      </a:moveTo>
                      <a:cubicBezTo>
                        <a:pt x="12954" y="21908"/>
                        <a:pt x="20002" y="13907"/>
                        <a:pt x="28861" y="8382"/>
                      </a:cubicBezTo>
                      <a:cubicBezTo>
                        <a:pt x="37719" y="2858"/>
                        <a:pt x="47625" y="0"/>
                        <a:pt x="58579" y="0"/>
                      </a:cubicBezTo>
                      <a:cubicBezTo>
                        <a:pt x="67913" y="0"/>
                        <a:pt x="76200" y="1905"/>
                        <a:pt x="83249" y="5715"/>
                      </a:cubicBezTo>
                      <a:cubicBezTo>
                        <a:pt x="90297" y="9525"/>
                        <a:pt x="95726" y="14478"/>
                        <a:pt x="99536" y="20669"/>
                      </a:cubicBezTo>
                      <a:lnTo>
                        <a:pt x="99536" y="1810"/>
                      </a:lnTo>
                      <a:lnTo>
                        <a:pt x="140208" y="1810"/>
                      </a:lnTo>
                      <a:lnTo>
                        <a:pt x="140208" y="134684"/>
                      </a:lnTo>
                      <a:lnTo>
                        <a:pt x="99536" y="134684"/>
                      </a:lnTo>
                      <a:lnTo>
                        <a:pt x="99536" y="115824"/>
                      </a:lnTo>
                      <a:cubicBezTo>
                        <a:pt x="95536" y="122015"/>
                        <a:pt x="90011" y="127064"/>
                        <a:pt x="82963" y="130874"/>
                      </a:cubicBezTo>
                      <a:cubicBezTo>
                        <a:pt x="75914" y="134684"/>
                        <a:pt x="67723" y="136589"/>
                        <a:pt x="58293" y="136589"/>
                      </a:cubicBezTo>
                      <a:cubicBezTo>
                        <a:pt x="47530" y="136589"/>
                        <a:pt x="37624" y="133731"/>
                        <a:pt x="28765" y="128111"/>
                      </a:cubicBezTo>
                      <a:cubicBezTo>
                        <a:pt x="19907" y="122492"/>
                        <a:pt x="12859" y="114491"/>
                        <a:pt x="7715" y="104108"/>
                      </a:cubicBezTo>
                      <a:cubicBezTo>
                        <a:pt x="2572" y="93726"/>
                        <a:pt x="0" y="81725"/>
                        <a:pt x="0" y="68009"/>
                      </a:cubicBezTo>
                      <a:cubicBezTo>
                        <a:pt x="0" y="54293"/>
                        <a:pt x="2572" y="42386"/>
                        <a:pt x="7715" y="32099"/>
                      </a:cubicBezTo>
                      <a:close/>
                      <a:moveTo>
                        <a:pt x="91154" y="44291"/>
                      </a:moveTo>
                      <a:cubicBezTo>
                        <a:pt x="85534" y="38386"/>
                        <a:pt x="78676" y="35528"/>
                        <a:pt x="70580" y="35528"/>
                      </a:cubicBezTo>
                      <a:cubicBezTo>
                        <a:pt x="62484" y="35528"/>
                        <a:pt x="55626" y="38386"/>
                        <a:pt x="50006" y="44196"/>
                      </a:cubicBezTo>
                      <a:cubicBezTo>
                        <a:pt x="44387" y="50006"/>
                        <a:pt x="41529" y="58007"/>
                        <a:pt x="41529" y="68104"/>
                      </a:cubicBezTo>
                      <a:cubicBezTo>
                        <a:pt x="41529" y="78200"/>
                        <a:pt x="44387" y="86296"/>
                        <a:pt x="50006" y="92297"/>
                      </a:cubicBezTo>
                      <a:cubicBezTo>
                        <a:pt x="55626" y="98298"/>
                        <a:pt x="62484" y="101251"/>
                        <a:pt x="70580" y="101251"/>
                      </a:cubicBezTo>
                      <a:cubicBezTo>
                        <a:pt x="78676" y="101251"/>
                        <a:pt x="85534" y="98298"/>
                        <a:pt x="91154" y="92393"/>
                      </a:cubicBezTo>
                      <a:cubicBezTo>
                        <a:pt x="96774" y="86487"/>
                        <a:pt x="99631" y="78486"/>
                        <a:pt x="99631" y="68390"/>
                      </a:cubicBezTo>
                      <a:cubicBezTo>
                        <a:pt x="99631" y="58293"/>
                        <a:pt x="96774" y="50197"/>
                        <a:pt x="91154" y="443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5" name="Vapaamuotoinen: Muoto 524">
                  <a:extLst>
                    <a:ext uri="{FF2B5EF4-FFF2-40B4-BE49-F238E27FC236}">
                      <a16:creationId xmlns:a16="http://schemas.microsoft.com/office/drawing/2014/main" id="{C9B71771-327E-1344-4F7B-68D3B0727A91}"/>
                    </a:ext>
                  </a:extLst>
                </p:cNvPr>
                <p:cNvSpPr/>
                <p:nvPr/>
              </p:nvSpPr>
              <p:spPr>
                <a:xfrm>
                  <a:off x="3915015" y="1375128"/>
                  <a:ext cx="82391" cy="134302"/>
                </a:xfrm>
                <a:custGeom>
                  <a:avLst/>
                  <a:gdLst>
                    <a:gd name="connsiteX0" fmla="*/ 58579 w 82391"/>
                    <a:gd name="connsiteY0" fmla="*/ 6287 h 134302"/>
                    <a:gd name="connsiteX1" fmla="*/ 82391 w 82391"/>
                    <a:gd name="connsiteY1" fmla="*/ 0 h 134302"/>
                    <a:gd name="connsiteX2" fmla="*/ 82391 w 82391"/>
                    <a:gd name="connsiteY2" fmla="*/ 43053 h 134302"/>
                    <a:gd name="connsiteX3" fmla="*/ 71247 w 82391"/>
                    <a:gd name="connsiteY3" fmla="*/ 43053 h 134302"/>
                    <a:gd name="connsiteX4" fmla="*/ 48387 w 82391"/>
                    <a:gd name="connsiteY4" fmla="*/ 49625 h 134302"/>
                    <a:gd name="connsiteX5" fmla="*/ 40767 w 82391"/>
                    <a:gd name="connsiteY5" fmla="*/ 72581 h 134302"/>
                    <a:gd name="connsiteX6" fmla="*/ 40767 w 82391"/>
                    <a:gd name="connsiteY6" fmla="*/ 134303 h 134302"/>
                    <a:gd name="connsiteX7" fmla="*/ 0 w 82391"/>
                    <a:gd name="connsiteY7" fmla="*/ 134303 h 134302"/>
                    <a:gd name="connsiteX8" fmla="*/ 0 w 82391"/>
                    <a:gd name="connsiteY8" fmla="*/ 1334 h 134302"/>
                    <a:gd name="connsiteX9" fmla="*/ 40767 w 82391"/>
                    <a:gd name="connsiteY9" fmla="*/ 1334 h 134302"/>
                    <a:gd name="connsiteX10" fmla="*/ 40767 w 82391"/>
                    <a:gd name="connsiteY10" fmla="*/ 23527 h 134302"/>
                    <a:gd name="connsiteX11" fmla="*/ 58674 w 82391"/>
                    <a:gd name="connsiteY11" fmla="*/ 6287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391" h="134302">
                      <a:moveTo>
                        <a:pt x="58579" y="6287"/>
                      </a:moveTo>
                      <a:cubicBezTo>
                        <a:pt x="65722" y="2096"/>
                        <a:pt x="73628" y="0"/>
                        <a:pt x="82391" y="0"/>
                      </a:cubicBezTo>
                      <a:lnTo>
                        <a:pt x="82391" y="43053"/>
                      </a:lnTo>
                      <a:lnTo>
                        <a:pt x="71247" y="43053"/>
                      </a:lnTo>
                      <a:cubicBezTo>
                        <a:pt x="61055" y="43053"/>
                        <a:pt x="53435" y="45244"/>
                        <a:pt x="48387" y="49625"/>
                      </a:cubicBezTo>
                      <a:cubicBezTo>
                        <a:pt x="43339" y="54007"/>
                        <a:pt x="40767" y="61627"/>
                        <a:pt x="40767" y="72581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334"/>
                      </a:lnTo>
                      <a:lnTo>
                        <a:pt x="40767" y="1334"/>
                      </a:lnTo>
                      <a:lnTo>
                        <a:pt x="40767" y="23527"/>
                      </a:lnTo>
                      <a:cubicBezTo>
                        <a:pt x="45529" y="16193"/>
                        <a:pt x="51435" y="10477"/>
                        <a:pt x="58674" y="62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6" name="Vapaamuotoinen: Muoto 525">
                  <a:extLst>
                    <a:ext uri="{FF2B5EF4-FFF2-40B4-BE49-F238E27FC236}">
                      <a16:creationId xmlns:a16="http://schemas.microsoft.com/office/drawing/2014/main" id="{0E624CB5-B88D-9CAF-82E5-3A1D4C58C915}"/>
                    </a:ext>
                  </a:extLst>
                </p:cNvPr>
                <p:cNvSpPr/>
                <p:nvPr/>
              </p:nvSpPr>
              <p:spPr>
                <a:xfrm>
                  <a:off x="4016837" y="1333123"/>
                  <a:ext cx="131730" cy="176212"/>
                </a:xfrm>
                <a:custGeom>
                  <a:avLst/>
                  <a:gdLst>
                    <a:gd name="connsiteX0" fmla="*/ 81248 w 131730"/>
                    <a:gd name="connsiteY0" fmla="*/ 176213 h 176212"/>
                    <a:gd name="connsiteX1" fmla="*/ 40767 w 131730"/>
                    <a:gd name="connsiteY1" fmla="*/ 120491 h 176212"/>
                    <a:gd name="connsiteX2" fmla="*/ 40767 w 131730"/>
                    <a:gd name="connsiteY2" fmla="*/ 176213 h 176212"/>
                    <a:gd name="connsiteX3" fmla="*/ 0 w 131730"/>
                    <a:gd name="connsiteY3" fmla="*/ 176213 h 176212"/>
                    <a:gd name="connsiteX4" fmla="*/ 0 w 131730"/>
                    <a:gd name="connsiteY4" fmla="*/ 0 h 176212"/>
                    <a:gd name="connsiteX5" fmla="*/ 40767 w 131730"/>
                    <a:gd name="connsiteY5" fmla="*/ 0 h 176212"/>
                    <a:gd name="connsiteX6" fmla="*/ 40767 w 131730"/>
                    <a:gd name="connsiteY6" fmla="*/ 97441 h 176212"/>
                    <a:gd name="connsiteX7" fmla="*/ 80963 w 131730"/>
                    <a:gd name="connsiteY7" fmla="*/ 43339 h 176212"/>
                    <a:gd name="connsiteX8" fmla="*/ 131254 w 131730"/>
                    <a:gd name="connsiteY8" fmla="*/ 43339 h 176212"/>
                    <a:gd name="connsiteX9" fmla="*/ 76009 w 131730"/>
                    <a:gd name="connsiteY9" fmla="*/ 110014 h 176212"/>
                    <a:gd name="connsiteX10" fmla="*/ 131731 w 131730"/>
                    <a:gd name="connsiteY10" fmla="*/ 176213 h 176212"/>
                    <a:gd name="connsiteX11" fmla="*/ 81248 w 131730"/>
                    <a:gd name="connsiteY11" fmla="*/ 176213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730" h="176212">
                      <a:moveTo>
                        <a:pt x="81248" y="176213"/>
                      </a:moveTo>
                      <a:lnTo>
                        <a:pt x="40767" y="120491"/>
                      </a:ln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97441"/>
                      </a:lnTo>
                      <a:lnTo>
                        <a:pt x="80963" y="43339"/>
                      </a:lnTo>
                      <a:lnTo>
                        <a:pt x="131254" y="43339"/>
                      </a:lnTo>
                      <a:lnTo>
                        <a:pt x="76009" y="110014"/>
                      </a:lnTo>
                      <a:lnTo>
                        <a:pt x="131731" y="176213"/>
                      </a:lnTo>
                      <a:lnTo>
                        <a:pt x="81248" y="1762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7" name="Vapaamuotoinen: Muoto 526">
                  <a:extLst>
                    <a:ext uri="{FF2B5EF4-FFF2-40B4-BE49-F238E27FC236}">
                      <a16:creationId xmlns:a16="http://schemas.microsoft.com/office/drawing/2014/main" id="{02F09ADD-044A-4429-290B-2A02EBDEB9DC}"/>
                    </a:ext>
                  </a:extLst>
                </p:cNvPr>
                <p:cNvSpPr/>
                <p:nvPr/>
              </p:nvSpPr>
              <p:spPr>
                <a:xfrm>
                  <a:off x="4163999" y="1333123"/>
                  <a:ext cx="131730" cy="176212"/>
                </a:xfrm>
                <a:custGeom>
                  <a:avLst/>
                  <a:gdLst>
                    <a:gd name="connsiteX0" fmla="*/ 81248 w 131730"/>
                    <a:gd name="connsiteY0" fmla="*/ 176213 h 176212"/>
                    <a:gd name="connsiteX1" fmla="*/ 40767 w 131730"/>
                    <a:gd name="connsiteY1" fmla="*/ 120491 h 176212"/>
                    <a:gd name="connsiteX2" fmla="*/ 40767 w 131730"/>
                    <a:gd name="connsiteY2" fmla="*/ 176213 h 176212"/>
                    <a:gd name="connsiteX3" fmla="*/ 0 w 131730"/>
                    <a:gd name="connsiteY3" fmla="*/ 176213 h 176212"/>
                    <a:gd name="connsiteX4" fmla="*/ 0 w 131730"/>
                    <a:gd name="connsiteY4" fmla="*/ 0 h 176212"/>
                    <a:gd name="connsiteX5" fmla="*/ 40767 w 131730"/>
                    <a:gd name="connsiteY5" fmla="*/ 0 h 176212"/>
                    <a:gd name="connsiteX6" fmla="*/ 40767 w 131730"/>
                    <a:gd name="connsiteY6" fmla="*/ 97441 h 176212"/>
                    <a:gd name="connsiteX7" fmla="*/ 80962 w 131730"/>
                    <a:gd name="connsiteY7" fmla="*/ 43339 h 176212"/>
                    <a:gd name="connsiteX8" fmla="*/ 131255 w 131730"/>
                    <a:gd name="connsiteY8" fmla="*/ 43339 h 176212"/>
                    <a:gd name="connsiteX9" fmla="*/ 76009 w 131730"/>
                    <a:gd name="connsiteY9" fmla="*/ 110014 h 176212"/>
                    <a:gd name="connsiteX10" fmla="*/ 131731 w 131730"/>
                    <a:gd name="connsiteY10" fmla="*/ 176213 h 176212"/>
                    <a:gd name="connsiteX11" fmla="*/ 81248 w 131730"/>
                    <a:gd name="connsiteY11" fmla="*/ 176213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730" h="176212">
                      <a:moveTo>
                        <a:pt x="81248" y="176213"/>
                      </a:moveTo>
                      <a:lnTo>
                        <a:pt x="40767" y="120491"/>
                      </a:ln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97441"/>
                      </a:lnTo>
                      <a:lnTo>
                        <a:pt x="80962" y="43339"/>
                      </a:lnTo>
                      <a:lnTo>
                        <a:pt x="131255" y="43339"/>
                      </a:lnTo>
                      <a:lnTo>
                        <a:pt x="76009" y="110014"/>
                      </a:lnTo>
                      <a:lnTo>
                        <a:pt x="131731" y="176213"/>
                      </a:lnTo>
                      <a:lnTo>
                        <a:pt x="81248" y="1762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8" name="Vapaamuotoinen: Muoto 527">
                  <a:extLst>
                    <a:ext uri="{FF2B5EF4-FFF2-40B4-BE49-F238E27FC236}">
                      <a16:creationId xmlns:a16="http://schemas.microsoft.com/office/drawing/2014/main" id="{837B3CFD-192B-2CCC-CD83-83ED43991B76}"/>
                    </a:ext>
                  </a:extLst>
                </p:cNvPr>
                <p:cNvSpPr/>
                <p:nvPr/>
              </p:nvSpPr>
              <p:spPr>
                <a:xfrm>
                  <a:off x="4307445" y="1318645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335" y="2096"/>
                        <a:pt x="17145" y="0"/>
                        <a:pt x="24289" y="0"/>
                      </a:cubicBezTo>
                      <a:cubicBezTo>
                        <a:pt x="31432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7052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9" name="Vapaamuotoinen: Muoto 528">
                  <a:extLst>
                    <a:ext uri="{FF2B5EF4-FFF2-40B4-BE49-F238E27FC236}">
                      <a16:creationId xmlns:a16="http://schemas.microsoft.com/office/drawing/2014/main" id="{DEBAD4CE-0567-FD13-D8C9-730D051D2FE7}"/>
                    </a:ext>
                  </a:extLst>
                </p:cNvPr>
                <p:cNvSpPr/>
                <p:nvPr/>
              </p:nvSpPr>
              <p:spPr>
                <a:xfrm>
                  <a:off x="4381454" y="1333123"/>
                  <a:ext cx="40766" cy="176212"/>
                </a:xfrm>
                <a:custGeom>
                  <a:avLst/>
                  <a:gdLst>
                    <a:gd name="connsiteX0" fmla="*/ 40767 w 40766"/>
                    <a:gd name="connsiteY0" fmla="*/ 0 h 176212"/>
                    <a:gd name="connsiteX1" fmla="*/ 40767 w 40766"/>
                    <a:gd name="connsiteY1" fmla="*/ 176213 h 176212"/>
                    <a:gd name="connsiteX2" fmla="*/ 0 w 40766"/>
                    <a:gd name="connsiteY2" fmla="*/ 176213 h 176212"/>
                    <a:gd name="connsiteX3" fmla="*/ 0 w 40766"/>
                    <a:gd name="connsiteY3" fmla="*/ 0 h 176212"/>
                    <a:gd name="connsiteX4" fmla="*/ 40767 w 40766"/>
                    <a:gd name="connsiteY4" fmla="*/ 0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176212">
                      <a:moveTo>
                        <a:pt x="40767" y="0"/>
                      </a:move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0" name="Vapaamuotoinen: Muoto 529">
                  <a:extLst>
                    <a:ext uri="{FF2B5EF4-FFF2-40B4-BE49-F238E27FC236}">
                      <a16:creationId xmlns:a16="http://schemas.microsoft.com/office/drawing/2014/main" id="{06C23C4F-3B9C-EEAE-6B60-176ABAE1EFAB}"/>
                    </a:ext>
                  </a:extLst>
                </p:cNvPr>
                <p:cNvSpPr/>
                <p:nvPr/>
              </p:nvSpPr>
              <p:spPr>
                <a:xfrm>
                  <a:off x="4443558" y="1374556"/>
                  <a:ext cx="140208" cy="136588"/>
                </a:xfrm>
                <a:custGeom>
                  <a:avLst/>
                  <a:gdLst>
                    <a:gd name="connsiteX0" fmla="*/ 7810 w 140208"/>
                    <a:gd name="connsiteY0" fmla="*/ 32195 h 136588"/>
                    <a:gd name="connsiteX1" fmla="*/ 28861 w 140208"/>
                    <a:gd name="connsiteY1" fmla="*/ 8382 h 136588"/>
                    <a:gd name="connsiteX2" fmla="*/ 58579 w 140208"/>
                    <a:gd name="connsiteY2" fmla="*/ 0 h 136588"/>
                    <a:gd name="connsiteX3" fmla="*/ 83248 w 140208"/>
                    <a:gd name="connsiteY3" fmla="*/ 5715 h 136588"/>
                    <a:gd name="connsiteX4" fmla="*/ 99536 w 140208"/>
                    <a:gd name="connsiteY4" fmla="*/ 20669 h 136588"/>
                    <a:gd name="connsiteX5" fmla="*/ 99536 w 140208"/>
                    <a:gd name="connsiteY5" fmla="*/ 1810 h 136588"/>
                    <a:gd name="connsiteX6" fmla="*/ 140208 w 140208"/>
                    <a:gd name="connsiteY6" fmla="*/ 1810 h 136588"/>
                    <a:gd name="connsiteX7" fmla="*/ 140208 w 140208"/>
                    <a:gd name="connsiteY7" fmla="*/ 134684 h 136588"/>
                    <a:gd name="connsiteX8" fmla="*/ 99536 w 140208"/>
                    <a:gd name="connsiteY8" fmla="*/ 134684 h 136588"/>
                    <a:gd name="connsiteX9" fmla="*/ 99536 w 140208"/>
                    <a:gd name="connsiteY9" fmla="*/ 115824 h 136588"/>
                    <a:gd name="connsiteX10" fmla="*/ 82963 w 140208"/>
                    <a:gd name="connsiteY10" fmla="*/ 130874 h 136588"/>
                    <a:gd name="connsiteX11" fmla="*/ 58293 w 140208"/>
                    <a:gd name="connsiteY11" fmla="*/ 136589 h 136588"/>
                    <a:gd name="connsiteX12" fmla="*/ 28765 w 140208"/>
                    <a:gd name="connsiteY12" fmla="*/ 128111 h 136588"/>
                    <a:gd name="connsiteX13" fmla="*/ 7715 w 140208"/>
                    <a:gd name="connsiteY13" fmla="*/ 104108 h 136588"/>
                    <a:gd name="connsiteX14" fmla="*/ 0 w 140208"/>
                    <a:gd name="connsiteY14" fmla="*/ 68009 h 136588"/>
                    <a:gd name="connsiteX15" fmla="*/ 7715 w 140208"/>
                    <a:gd name="connsiteY15" fmla="*/ 32099 h 136588"/>
                    <a:gd name="connsiteX16" fmla="*/ 91154 w 140208"/>
                    <a:gd name="connsiteY16" fmla="*/ 44291 h 136588"/>
                    <a:gd name="connsiteX17" fmla="*/ 70580 w 140208"/>
                    <a:gd name="connsiteY17" fmla="*/ 35528 h 136588"/>
                    <a:gd name="connsiteX18" fmla="*/ 50006 w 140208"/>
                    <a:gd name="connsiteY18" fmla="*/ 44196 h 136588"/>
                    <a:gd name="connsiteX19" fmla="*/ 41529 w 140208"/>
                    <a:gd name="connsiteY19" fmla="*/ 68104 h 136588"/>
                    <a:gd name="connsiteX20" fmla="*/ 50006 w 140208"/>
                    <a:gd name="connsiteY20" fmla="*/ 92297 h 136588"/>
                    <a:gd name="connsiteX21" fmla="*/ 70580 w 140208"/>
                    <a:gd name="connsiteY21" fmla="*/ 101251 h 136588"/>
                    <a:gd name="connsiteX22" fmla="*/ 91154 w 140208"/>
                    <a:gd name="connsiteY22" fmla="*/ 92393 h 136588"/>
                    <a:gd name="connsiteX23" fmla="*/ 99631 w 140208"/>
                    <a:gd name="connsiteY23" fmla="*/ 68390 h 136588"/>
                    <a:gd name="connsiteX24" fmla="*/ 91154 w 140208"/>
                    <a:gd name="connsiteY24" fmla="*/ 44387 h 136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8" h="136588">
                      <a:moveTo>
                        <a:pt x="7810" y="32195"/>
                      </a:moveTo>
                      <a:cubicBezTo>
                        <a:pt x="12954" y="21908"/>
                        <a:pt x="20002" y="13907"/>
                        <a:pt x="28861" y="8382"/>
                      </a:cubicBezTo>
                      <a:cubicBezTo>
                        <a:pt x="37719" y="2858"/>
                        <a:pt x="47625" y="0"/>
                        <a:pt x="58579" y="0"/>
                      </a:cubicBezTo>
                      <a:cubicBezTo>
                        <a:pt x="67913" y="0"/>
                        <a:pt x="76200" y="1905"/>
                        <a:pt x="83248" y="5715"/>
                      </a:cubicBezTo>
                      <a:cubicBezTo>
                        <a:pt x="90297" y="9525"/>
                        <a:pt x="95726" y="14478"/>
                        <a:pt x="99536" y="20669"/>
                      </a:cubicBezTo>
                      <a:lnTo>
                        <a:pt x="99536" y="1810"/>
                      </a:lnTo>
                      <a:lnTo>
                        <a:pt x="140208" y="1810"/>
                      </a:lnTo>
                      <a:lnTo>
                        <a:pt x="140208" y="134684"/>
                      </a:lnTo>
                      <a:lnTo>
                        <a:pt x="99536" y="134684"/>
                      </a:lnTo>
                      <a:lnTo>
                        <a:pt x="99536" y="115824"/>
                      </a:lnTo>
                      <a:cubicBezTo>
                        <a:pt x="95536" y="122015"/>
                        <a:pt x="90011" y="127064"/>
                        <a:pt x="82963" y="130874"/>
                      </a:cubicBezTo>
                      <a:cubicBezTo>
                        <a:pt x="75914" y="134684"/>
                        <a:pt x="67723" y="136589"/>
                        <a:pt x="58293" y="136589"/>
                      </a:cubicBezTo>
                      <a:cubicBezTo>
                        <a:pt x="47530" y="136589"/>
                        <a:pt x="37624" y="133731"/>
                        <a:pt x="28765" y="128111"/>
                      </a:cubicBezTo>
                      <a:cubicBezTo>
                        <a:pt x="19907" y="122492"/>
                        <a:pt x="12859" y="114491"/>
                        <a:pt x="7715" y="104108"/>
                      </a:cubicBezTo>
                      <a:cubicBezTo>
                        <a:pt x="2572" y="93726"/>
                        <a:pt x="0" y="81725"/>
                        <a:pt x="0" y="68009"/>
                      </a:cubicBezTo>
                      <a:cubicBezTo>
                        <a:pt x="0" y="54293"/>
                        <a:pt x="2572" y="42386"/>
                        <a:pt x="7715" y="32099"/>
                      </a:cubicBezTo>
                      <a:close/>
                      <a:moveTo>
                        <a:pt x="91154" y="44291"/>
                      </a:moveTo>
                      <a:cubicBezTo>
                        <a:pt x="85534" y="38386"/>
                        <a:pt x="78676" y="35528"/>
                        <a:pt x="70580" y="35528"/>
                      </a:cubicBezTo>
                      <a:cubicBezTo>
                        <a:pt x="62484" y="35528"/>
                        <a:pt x="55626" y="38386"/>
                        <a:pt x="50006" y="44196"/>
                      </a:cubicBezTo>
                      <a:cubicBezTo>
                        <a:pt x="44386" y="50006"/>
                        <a:pt x="41529" y="58007"/>
                        <a:pt x="41529" y="68104"/>
                      </a:cubicBezTo>
                      <a:cubicBezTo>
                        <a:pt x="41529" y="78200"/>
                        <a:pt x="44386" y="86296"/>
                        <a:pt x="50006" y="92297"/>
                      </a:cubicBezTo>
                      <a:cubicBezTo>
                        <a:pt x="55626" y="98298"/>
                        <a:pt x="62484" y="101251"/>
                        <a:pt x="70580" y="101251"/>
                      </a:cubicBezTo>
                      <a:cubicBezTo>
                        <a:pt x="78676" y="101251"/>
                        <a:pt x="85534" y="98298"/>
                        <a:pt x="91154" y="92393"/>
                      </a:cubicBezTo>
                      <a:cubicBezTo>
                        <a:pt x="96774" y="86487"/>
                        <a:pt x="99631" y="78486"/>
                        <a:pt x="99631" y="68390"/>
                      </a:cubicBezTo>
                      <a:cubicBezTo>
                        <a:pt x="99631" y="58293"/>
                        <a:pt x="96774" y="50197"/>
                        <a:pt x="91154" y="443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1" name="Vapaamuotoinen: Muoto 530">
                  <a:extLst>
                    <a:ext uri="{FF2B5EF4-FFF2-40B4-BE49-F238E27FC236}">
                      <a16:creationId xmlns:a16="http://schemas.microsoft.com/office/drawing/2014/main" id="{2B29F9D9-E9C1-091C-4546-4CE2119B5A5C}"/>
                    </a:ext>
                  </a:extLst>
                </p:cNvPr>
                <p:cNvSpPr/>
                <p:nvPr/>
              </p:nvSpPr>
              <p:spPr>
                <a:xfrm>
                  <a:off x="3589070" y="1590774"/>
                  <a:ext cx="137826" cy="166211"/>
                </a:xfrm>
                <a:custGeom>
                  <a:avLst/>
                  <a:gdLst>
                    <a:gd name="connsiteX0" fmla="*/ 137827 w 137826"/>
                    <a:gd name="connsiteY0" fmla="*/ 0 h 166211"/>
                    <a:gd name="connsiteX1" fmla="*/ 137827 w 137826"/>
                    <a:gd name="connsiteY1" fmla="*/ 166211 h 166211"/>
                    <a:gd name="connsiteX2" fmla="*/ 104489 w 137826"/>
                    <a:gd name="connsiteY2" fmla="*/ 166211 h 166211"/>
                    <a:gd name="connsiteX3" fmla="*/ 104489 w 137826"/>
                    <a:gd name="connsiteY3" fmla="*/ 95536 h 166211"/>
                    <a:gd name="connsiteX4" fmla="*/ 33338 w 137826"/>
                    <a:gd name="connsiteY4" fmla="*/ 95536 h 166211"/>
                    <a:gd name="connsiteX5" fmla="*/ 33338 w 137826"/>
                    <a:gd name="connsiteY5" fmla="*/ 166211 h 166211"/>
                    <a:gd name="connsiteX6" fmla="*/ 0 w 137826"/>
                    <a:gd name="connsiteY6" fmla="*/ 166211 h 166211"/>
                    <a:gd name="connsiteX7" fmla="*/ 0 w 137826"/>
                    <a:gd name="connsiteY7" fmla="*/ 0 h 166211"/>
                    <a:gd name="connsiteX8" fmla="*/ 33338 w 137826"/>
                    <a:gd name="connsiteY8" fmla="*/ 0 h 166211"/>
                    <a:gd name="connsiteX9" fmla="*/ 33338 w 137826"/>
                    <a:gd name="connsiteY9" fmla="*/ 68390 h 166211"/>
                    <a:gd name="connsiteX10" fmla="*/ 104489 w 137826"/>
                    <a:gd name="connsiteY10" fmla="*/ 68390 h 166211"/>
                    <a:gd name="connsiteX11" fmla="*/ 104489 w 137826"/>
                    <a:gd name="connsiteY11" fmla="*/ 0 h 166211"/>
                    <a:gd name="connsiteX12" fmla="*/ 137827 w 137826"/>
                    <a:gd name="connsiteY12" fmla="*/ 0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7826" h="166211">
                      <a:moveTo>
                        <a:pt x="137827" y="0"/>
                      </a:moveTo>
                      <a:lnTo>
                        <a:pt x="137827" y="166211"/>
                      </a:lnTo>
                      <a:lnTo>
                        <a:pt x="104489" y="166211"/>
                      </a:lnTo>
                      <a:lnTo>
                        <a:pt x="104489" y="95536"/>
                      </a:lnTo>
                      <a:lnTo>
                        <a:pt x="33338" y="95536"/>
                      </a:lnTo>
                      <a:lnTo>
                        <a:pt x="33338" y="166211"/>
                      </a:lnTo>
                      <a:lnTo>
                        <a:pt x="0" y="166211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68390"/>
                      </a:lnTo>
                      <a:lnTo>
                        <a:pt x="104489" y="68390"/>
                      </a:lnTo>
                      <a:lnTo>
                        <a:pt x="104489" y="0"/>
                      </a:lnTo>
                      <a:lnTo>
                        <a:pt x="13782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2" name="Vapaamuotoinen: Muoto 531">
                  <a:extLst>
                    <a:ext uri="{FF2B5EF4-FFF2-40B4-BE49-F238E27FC236}">
                      <a16:creationId xmlns:a16="http://schemas.microsoft.com/office/drawing/2014/main" id="{FE4C1036-E1E5-45CB-6BB9-3F6DD04F1F01}"/>
                    </a:ext>
                  </a:extLst>
                </p:cNvPr>
                <p:cNvSpPr/>
                <p:nvPr/>
              </p:nvSpPr>
              <p:spPr>
                <a:xfrm>
                  <a:off x="3751471" y="1575915"/>
                  <a:ext cx="135635" cy="183261"/>
                </a:xfrm>
                <a:custGeom>
                  <a:avLst/>
                  <a:gdLst>
                    <a:gd name="connsiteX0" fmla="*/ 32576 w 135635"/>
                    <a:gd name="connsiteY0" fmla="*/ 174784 h 183261"/>
                    <a:gd name="connsiteX1" fmla="*/ 8668 w 135635"/>
                    <a:gd name="connsiteY1" fmla="*/ 150876 h 183261"/>
                    <a:gd name="connsiteX2" fmla="*/ 0 w 135635"/>
                    <a:gd name="connsiteY2" fmla="*/ 115157 h 183261"/>
                    <a:gd name="connsiteX3" fmla="*/ 8953 w 135635"/>
                    <a:gd name="connsiteY3" fmla="*/ 79439 h 183261"/>
                    <a:gd name="connsiteX4" fmla="*/ 33338 w 135635"/>
                    <a:gd name="connsiteY4" fmla="*/ 55531 h 183261"/>
                    <a:gd name="connsiteX5" fmla="*/ 67818 w 135635"/>
                    <a:gd name="connsiteY5" fmla="*/ 47054 h 183261"/>
                    <a:gd name="connsiteX6" fmla="*/ 102299 w 135635"/>
                    <a:gd name="connsiteY6" fmla="*/ 55531 h 183261"/>
                    <a:gd name="connsiteX7" fmla="*/ 126683 w 135635"/>
                    <a:gd name="connsiteY7" fmla="*/ 79439 h 183261"/>
                    <a:gd name="connsiteX8" fmla="*/ 135636 w 135635"/>
                    <a:gd name="connsiteY8" fmla="*/ 115157 h 183261"/>
                    <a:gd name="connsiteX9" fmla="*/ 126492 w 135635"/>
                    <a:gd name="connsiteY9" fmla="*/ 150876 h 183261"/>
                    <a:gd name="connsiteX10" fmla="*/ 101727 w 135635"/>
                    <a:gd name="connsiteY10" fmla="*/ 174784 h 183261"/>
                    <a:gd name="connsiteX11" fmla="*/ 66865 w 135635"/>
                    <a:gd name="connsiteY11" fmla="*/ 183261 h 183261"/>
                    <a:gd name="connsiteX12" fmla="*/ 32576 w 135635"/>
                    <a:gd name="connsiteY12" fmla="*/ 174784 h 183261"/>
                    <a:gd name="connsiteX13" fmla="*/ 35909 w 135635"/>
                    <a:gd name="connsiteY13" fmla="*/ 27242 h 183261"/>
                    <a:gd name="connsiteX14" fmla="*/ 31432 w 135635"/>
                    <a:gd name="connsiteY14" fmla="*/ 16002 h 183261"/>
                    <a:gd name="connsiteX15" fmla="*/ 35909 w 135635"/>
                    <a:gd name="connsiteY15" fmla="*/ 4667 h 183261"/>
                    <a:gd name="connsiteX16" fmla="*/ 47053 w 135635"/>
                    <a:gd name="connsiteY16" fmla="*/ 0 h 183261"/>
                    <a:gd name="connsiteX17" fmla="*/ 58388 w 135635"/>
                    <a:gd name="connsiteY17" fmla="*/ 4667 h 183261"/>
                    <a:gd name="connsiteX18" fmla="*/ 63055 w 135635"/>
                    <a:gd name="connsiteY18" fmla="*/ 16002 h 183261"/>
                    <a:gd name="connsiteX19" fmla="*/ 58388 w 135635"/>
                    <a:gd name="connsiteY19" fmla="*/ 27242 h 183261"/>
                    <a:gd name="connsiteX20" fmla="*/ 47053 w 135635"/>
                    <a:gd name="connsiteY20" fmla="*/ 31814 h 183261"/>
                    <a:gd name="connsiteX21" fmla="*/ 35909 w 135635"/>
                    <a:gd name="connsiteY21" fmla="*/ 27242 h 183261"/>
                    <a:gd name="connsiteX22" fmla="*/ 83915 w 135635"/>
                    <a:gd name="connsiteY22" fmla="*/ 149733 h 183261"/>
                    <a:gd name="connsiteX23" fmla="*/ 96679 w 135635"/>
                    <a:gd name="connsiteY23" fmla="*/ 136493 h 183261"/>
                    <a:gd name="connsiteX24" fmla="*/ 101441 w 135635"/>
                    <a:gd name="connsiteY24" fmla="*/ 115062 h 183261"/>
                    <a:gd name="connsiteX25" fmla="*/ 91535 w 135635"/>
                    <a:gd name="connsiteY25" fmla="*/ 86106 h 183261"/>
                    <a:gd name="connsiteX26" fmla="*/ 67342 w 135635"/>
                    <a:gd name="connsiteY26" fmla="*/ 76009 h 183261"/>
                    <a:gd name="connsiteX27" fmla="*/ 43434 w 135635"/>
                    <a:gd name="connsiteY27" fmla="*/ 86106 h 183261"/>
                    <a:gd name="connsiteX28" fmla="*/ 33814 w 135635"/>
                    <a:gd name="connsiteY28" fmla="*/ 115062 h 183261"/>
                    <a:gd name="connsiteX29" fmla="*/ 43243 w 135635"/>
                    <a:gd name="connsiteY29" fmla="*/ 144018 h 183261"/>
                    <a:gd name="connsiteX30" fmla="*/ 66961 w 135635"/>
                    <a:gd name="connsiteY30" fmla="*/ 154115 h 183261"/>
                    <a:gd name="connsiteX31" fmla="*/ 84011 w 135635"/>
                    <a:gd name="connsiteY31" fmla="*/ 149733 h 183261"/>
                    <a:gd name="connsiteX32" fmla="*/ 80010 w 135635"/>
                    <a:gd name="connsiteY32" fmla="*/ 27242 h 183261"/>
                    <a:gd name="connsiteX33" fmla="*/ 75533 w 135635"/>
                    <a:gd name="connsiteY33" fmla="*/ 16002 h 183261"/>
                    <a:gd name="connsiteX34" fmla="*/ 80010 w 135635"/>
                    <a:gd name="connsiteY34" fmla="*/ 4667 h 183261"/>
                    <a:gd name="connsiteX35" fmla="*/ 91154 w 135635"/>
                    <a:gd name="connsiteY35" fmla="*/ 0 h 183261"/>
                    <a:gd name="connsiteX36" fmla="*/ 102489 w 135635"/>
                    <a:gd name="connsiteY36" fmla="*/ 4667 h 183261"/>
                    <a:gd name="connsiteX37" fmla="*/ 107156 w 135635"/>
                    <a:gd name="connsiteY37" fmla="*/ 16002 h 183261"/>
                    <a:gd name="connsiteX38" fmla="*/ 102489 w 135635"/>
                    <a:gd name="connsiteY38" fmla="*/ 27242 h 183261"/>
                    <a:gd name="connsiteX39" fmla="*/ 91154 w 135635"/>
                    <a:gd name="connsiteY39" fmla="*/ 31814 h 183261"/>
                    <a:gd name="connsiteX40" fmla="*/ 80010 w 135635"/>
                    <a:gd name="connsiteY40" fmla="*/ 27242 h 18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35635" h="183261">
                      <a:moveTo>
                        <a:pt x="32576" y="174784"/>
                      </a:moveTo>
                      <a:cubicBezTo>
                        <a:pt x="22384" y="169164"/>
                        <a:pt x="14478" y="161163"/>
                        <a:pt x="8668" y="150876"/>
                      </a:cubicBezTo>
                      <a:cubicBezTo>
                        <a:pt x="2857" y="140589"/>
                        <a:pt x="0" y="128683"/>
                        <a:pt x="0" y="115157"/>
                      </a:cubicBezTo>
                      <a:cubicBezTo>
                        <a:pt x="0" y="101632"/>
                        <a:pt x="2953" y="89726"/>
                        <a:pt x="8953" y="79439"/>
                      </a:cubicBezTo>
                      <a:cubicBezTo>
                        <a:pt x="14954" y="69152"/>
                        <a:pt x="23051" y="61151"/>
                        <a:pt x="33338" y="55531"/>
                      </a:cubicBezTo>
                      <a:cubicBezTo>
                        <a:pt x="43625" y="49911"/>
                        <a:pt x="55150" y="47054"/>
                        <a:pt x="67818" y="47054"/>
                      </a:cubicBezTo>
                      <a:cubicBezTo>
                        <a:pt x="80486" y="47054"/>
                        <a:pt x="92012" y="49911"/>
                        <a:pt x="102299" y="55531"/>
                      </a:cubicBezTo>
                      <a:cubicBezTo>
                        <a:pt x="112586" y="61151"/>
                        <a:pt x="120777" y="69152"/>
                        <a:pt x="126683" y="79439"/>
                      </a:cubicBezTo>
                      <a:cubicBezTo>
                        <a:pt x="132588" y="89726"/>
                        <a:pt x="135636" y="101632"/>
                        <a:pt x="135636" y="115157"/>
                      </a:cubicBezTo>
                      <a:cubicBezTo>
                        <a:pt x="135636" y="128683"/>
                        <a:pt x="132588" y="140589"/>
                        <a:pt x="126492" y="150876"/>
                      </a:cubicBezTo>
                      <a:cubicBezTo>
                        <a:pt x="120396" y="161163"/>
                        <a:pt x="112109" y="169164"/>
                        <a:pt x="101727" y="174784"/>
                      </a:cubicBezTo>
                      <a:cubicBezTo>
                        <a:pt x="91345" y="180404"/>
                        <a:pt x="79724" y="183261"/>
                        <a:pt x="66865" y="183261"/>
                      </a:cubicBezTo>
                      <a:cubicBezTo>
                        <a:pt x="54007" y="183261"/>
                        <a:pt x="42767" y="180404"/>
                        <a:pt x="32576" y="174784"/>
                      </a:cubicBezTo>
                      <a:close/>
                      <a:moveTo>
                        <a:pt x="35909" y="27242"/>
                      </a:moveTo>
                      <a:cubicBezTo>
                        <a:pt x="32861" y="24194"/>
                        <a:pt x="31432" y="20479"/>
                        <a:pt x="31432" y="16002"/>
                      </a:cubicBezTo>
                      <a:cubicBezTo>
                        <a:pt x="31432" y="11525"/>
                        <a:pt x="32956" y="7811"/>
                        <a:pt x="35909" y="4667"/>
                      </a:cubicBezTo>
                      <a:cubicBezTo>
                        <a:pt x="38957" y="1619"/>
                        <a:pt x="42672" y="0"/>
                        <a:pt x="47053" y="0"/>
                      </a:cubicBezTo>
                      <a:cubicBezTo>
                        <a:pt x="51435" y="0"/>
                        <a:pt x="55245" y="1524"/>
                        <a:pt x="58388" y="4667"/>
                      </a:cubicBezTo>
                      <a:cubicBezTo>
                        <a:pt x="61531" y="7811"/>
                        <a:pt x="63055" y="11525"/>
                        <a:pt x="63055" y="16002"/>
                      </a:cubicBezTo>
                      <a:cubicBezTo>
                        <a:pt x="63055" y="20479"/>
                        <a:pt x="61531" y="24194"/>
                        <a:pt x="58388" y="27242"/>
                      </a:cubicBezTo>
                      <a:cubicBezTo>
                        <a:pt x="55340" y="30290"/>
                        <a:pt x="51530" y="31814"/>
                        <a:pt x="47053" y="31814"/>
                      </a:cubicBezTo>
                      <a:cubicBezTo>
                        <a:pt x="42577" y="31814"/>
                        <a:pt x="38862" y="30290"/>
                        <a:pt x="35909" y="27242"/>
                      </a:cubicBezTo>
                      <a:close/>
                      <a:moveTo>
                        <a:pt x="83915" y="149733"/>
                      </a:moveTo>
                      <a:cubicBezTo>
                        <a:pt x="89249" y="146780"/>
                        <a:pt x="93440" y="142399"/>
                        <a:pt x="96679" y="136493"/>
                      </a:cubicBezTo>
                      <a:cubicBezTo>
                        <a:pt x="99917" y="130588"/>
                        <a:pt x="101441" y="123444"/>
                        <a:pt x="101441" y="115062"/>
                      </a:cubicBezTo>
                      <a:cubicBezTo>
                        <a:pt x="101441" y="102489"/>
                        <a:pt x="98107" y="92869"/>
                        <a:pt x="91535" y="86106"/>
                      </a:cubicBezTo>
                      <a:cubicBezTo>
                        <a:pt x="84963" y="79343"/>
                        <a:pt x="76867" y="76009"/>
                        <a:pt x="67342" y="76009"/>
                      </a:cubicBezTo>
                      <a:cubicBezTo>
                        <a:pt x="57817" y="76009"/>
                        <a:pt x="49816" y="79343"/>
                        <a:pt x="43434" y="86106"/>
                      </a:cubicBezTo>
                      <a:cubicBezTo>
                        <a:pt x="36957" y="92869"/>
                        <a:pt x="33814" y="102489"/>
                        <a:pt x="33814" y="115062"/>
                      </a:cubicBezTo>
                      <a:cubicBezTo>
                        <a:pt x="33814" y="127635"/>
                        <a:pt x="36957" y="137255"/>
                        <a:pt x="43243" y="144018"/>
                      </a:cubicBezTo>
                      <a:cubicBezTo>
                        <a:pt x="49530" y="150781"/>
                        <a:pt x="57436" y="154115"/>
                        <a:pt x="66961" y="154115"/>
                      </a:cubicBezTo>
                      <a:cubicBezTo>
                        <a:pt x="72962" y="154115"/>
                        <a:pt x="78677" y="152686"/>
                        <a:pt x="84011" y="149733"/>
                      </a:cubicBezTo>
                      <a:close/>
                      <a:moveTo>
                        <a:pt x="80010" y="27242"/>
                      </a:moveTo>
                      <a:cubicBezTo>
                        <a:pt x="76962" y="24194"/>
                        <a:pt x="75533" y="20479"/>
                        <a:pt x="75533" y="16002"/>
                      </a:cubicBezTo>
                      <a:cubicBezTo>
                        <a:pt x="75533" y="11525"/>
                        <a:pt x="77057" y="7811"/>
                        <a:pt x="80010" y="4667"/>
                      </a:cubicBezTo>
                      <a:cubicBezTo>
                        <a:pt x="83058" y="1619"/>
                        <a:pt x="86773" y="0"/>
                        <a:pt x="91154" y="0"/>
                      </a:cubicBezTo>
                      <a:cubicBezTo>
                        <a:pt x="95536" y="0"/>
                        <a:pt x="99346" y="1524"/>
                        <a:pt x="102489" y="4667"/>
                      </a:cubicBezTo>
                      <a:cubicBezTo>
                        <a:pt x="105632" y="7811"/>
                        <a:pt x="107156" y="11525"/>
                        <a:pt x="107156" y="16002"/>
                      </a:cubicBezTo>
                      <a:cubicBezTo>
                        <a:pt x="107156" y="20479"/>
                        <a:pt x="105632" y="24194"/>
                        <a:pt x="102489" y="27242"/>
                      </a:cubicBezTo>
                      <a:cubicBezTo>
                        <a:pt x="99441" y="30290"/>
                        <a:pt x="95631" y="31814"/>
                        <a:pt x="91154" y="31814"/>
                      </a:cubicBezTo>
                      <a:cubicBezTo>
                        <a:pt x="86677" y="31814"/>
                        <a:pt x="82963" y="30290"/>
                        <a:pt x="80010" y="272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3" name="Vapaamuotoinen: Muoto 532">
                  <a:extLst>
                    <a:ext uri="{FF2B5EF4-FFF2-40B4-BE49-F238E27FC236}">
                      <a16:creationId xmlns:a16="http://schemas.microsoft.com/office/drawing/2014/main" id="{7C04F01E-B581-8125-6A46-2C668DCAA78F}"/>
                    </a:ext>
                  </a:extLst>
                </p:cNvPr>
                <p:cNvSpPr/>
                <p:nvPr/>
              </p:nvSpPr>
              <p:spPr>
                <a:xfrm>
                  <a:off x="3902919" y="1622778"/>
                  <a:ext cx="137636" cy="199262"/>
                </a:xfrm>
                <a:custGeom>
                  <a:avLst/>
                  <a:gdLst>
                    <a:gd name="connsiteX0" fmla="*/ 86392 w 137636"/>
                    <a:gd name="connsiteY0" fmla="*/ 6001 h 199262"/>
                    <a:gd name="connsiteX1" fmla="*/ 104013 w 137636"/>
                    <a:gd name="connsiteY1" fmla="*/ 21145 h 199262"/>
                    <a:gd name="connsiteX2" fmla="*/ 104013 w 137636"/>
                    <a:gd name="connsiteY2" fmla="*/ 2286 h 199262"/>
                    <a:gd name="connsiteX3" fmla="*/ 137636 w 137636"/>
                    <a:gd name="connsiteY3" fmla="*/ 2286 h 199262"/>
                    <a:gd name="connsiteX4" fmla="*/ 137636 w 137636"/>
                    <a:gd name="connsiteY4" fmla="*/ 135160 h 199262"/>
                    <a:gd name="connsiteX5" fmla="*/ 130207 w 137636"/>
                    <a:gd name="connsiteY5" fmla="*/ 167926 h 199262"/>
                    <a:gd name="connsiteX6" fmla="*/ 108014 w 137636"/>
                    <a:gd name="connsiteY6" fmla="*/ 190786 h 199262"/>
                    <a:gd name="connsiteX7" fmla="*/ 72295 w 137636"/>
                    <a:gd name="connsiteY7" fmla="*/ 199263 h 199262"/>
                    <a:gd name="connsiteX8" fmla="*/ 26194 w 137636"/>
                    <a:gd name="connsiteY8" fmla="*/ 186118 h 199262"/>
                    <a:gd name="connsiteX9" fmla="*/ 5810 w 137636"/>
                    <a:gd name="connsiteY9" fmla="*/ 150400 h 199262"/>
                    <a:gd name="connsiteX10" fmla="*/ 38862 w 137636"/>
                    <a:gd name="connsiteY10" fmla="*/ 150400 h 199262"/>
                    <a:gd name="connsiteX11" fmla="*/ 50197 w 137636"/>
                    <a:gd name="connsiteY11" fmla="*/ 164783 h 199262"/>
                    <a:gd name="connsiteX12" fmla="*/ 71247 w 137636"/>
                    <a:gd name="connsiteY12" fmla="*/ 170117 h 199262"/>
                    <a:gd name="connsiteX13" fmla="*/ 94774 w 137636"/>
                    <a:gd name="connsiteY13" fmla="*/ 161449 h 199262"/>
                    <a:gd name="connsiteX14" fmla="*/ 103823 w 137636"/>
                    <a:gd name="connsiteY14" fmla="*/ 135160 h 199262"/>
                    <a:gd name="connsiteX15" fmla="*/ 103823 w 137636"/>
                    <a:gd name="connsiteY15" fmla="*/ 114681 h 199262"/>
                    <a:gd name="connsiteX16" fmla="*/ 86106 w 137636"/>
                    <a:gd name="connsiteY16" fmla="*/ 130112 h 199262"/>
                    <a:gd name="connsiteX17" fmla="*/ 60293 w 137636"/>
                    <a:gd name="connsiteY17" fmla="*/ 136303 h 199262"/>
                    <a:gd name="connsiteX18" fmla="*/ 29813 w 137636"/>
                    <a:gd name="connsiteY18" fmla="*/ 127730 h 199262"/>
                    <a:gd name="connsiteX19" fmla="*/ 8001 w 137636"/>
                    <a:gd name="connsiteY19" fmla="*/ 103537 h 199262"/>
                    <a:gd name="connsiteX20" fmla="*/ 0 w 137636"/>
                    <a:gd name="connsiteY20" fmla="*/ 67723 h 199262"/>
                    <a:gd name="connsiteX21" fmla="*/ 8001 w 137636"/>
                    <a:gd name="connsiteY21" fmla="*/ 32194 h 199262"/>
                    <a:gd name="connsiteX22" fmla="*/ 29718 w 137636"/>
                    <a:gd name="connsiteY22" fmla="*/ 8382 h 199262"/>
                    <a:gd name="connsiteX23" fmla="*/ 60293 w 137636"/>
                    <a:gd name="connsiteY23" fmla="*/ 0 h 199262"/>
                    <a:gd name="connsiteX24" fmla="*/ 86297 w 137636"/>
                    <a:gd name="connsiteY24" fmla="*/ 5810 h 199262"/>
                    <a:gd name="connsiteX25" fmla="*/ 99250 w 137636"/>
                    <a:gd name="connsiteY25" fmla="*/ 47434 h 199262"/>
                    <a:gd name="connsiteX26" fmla="*/ 86392 w 137636"/>
                    <a:gd name="connsiteY26" fmla="*/ 34099 h 199262"/>
                    <a:gd name="connsiteX27" fmla="*/ 68961 w 137636"/>
                    <a:gd name="connsiteY27" fmla="*/ 29432 h 199262"/>
                    <a:gd name="connsiteX28" fmla="*/ 51816 w 137636"/>
                    <a:gd name="connsiteY28" fmla="*/ 34004 h 199262"/>
                    <a:gd name="connsiteX29" fmla="*/ 39052 w 137636"/>
                    <a:gd name="connsiteY29" fmla="*/ 47244 h 199262"/>
                    <a:gd name="connsiteX30" fmla="*/ 34195 w 137636"/>
                    <a:gd name="connsiteY30" fmla="*/ 67818 h 199262"/>
                    <a:gd name="connsiteX31" fmla="*/ 39052 w 137636"/>
                    <a:gd name="connsiteY31" fmla="*/ 88678 h 199262"/>
                    <a:gd name="connsiteX32" fmla="*/ 51911 w 137636"/>
                    <a:gd name="connsiteY32" fmla="*/ 102394 h 199262"/>
                    <a:gd name="connsiteX33" fmla="*/ 68961 w 137636"/>
                    <a:gd name="connsiteY33" fmla="*/ 107156 h 199262"/>
                    <a:gd name="connsiteX34" fmla="*/ 86392 w 137636"/>
                    <a:gd name="connsiteY34" fmla="*/ 102489 h 199262"/>
                    <a:gd name="connsiteX35" fmla="*/ 99250 w 137636"/>
                    <a:gd name="connsiteY35" fmla="*/ 89154 h 199262"/>
                    <a:gd name="connsiteX36" fmla="*/ 104013 w 137636"/>
                    <a:gd name="connsiteY36" fmla="*/ 68294 h 199262"/>
                    <a:gd name="connsiteX37" fmla="*/ 99250 w 137636"/>
                    <a:gd name="connsiteY37" fmla="*/ 47434 h 199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37636" h="199262">
                      <a:moveTo>
                        <a:pt x="86392" y="6001"/>
                      </a:moveTo>
                      <a:cubicBezTo>
                        <a:pt x="93821" y="9906"/>
                        <a:pt x="99727" y="14954"/>
                        <a:pt x="104013" y="21145"/>
                      </a:cubicBezTo>
                      <a:lnTo>
                        <a:pt x="104013" y="2286"/>
                      </a:lnTo>
                      <a:lnTo>
                        <a:pt x="137636" y="2286"/>
                      </a:lnTo>
                      <a:lnTo>
                        <a:pt x="137636" y="135160"/>
                      </a:lnTo>
                      <a:cubicBezTo>
                        <a:pt x="137636" y="147352"/>
                        <a:pt x="135160" y="158305"/>
                        <a:pt x="130207" y="167926"/>
                      </a:cubicBezTo>
                      <a:cubicBezTo>
                        <a:pt x="125254" y="177546"/>
                        <a:pt x="117920" y="185166"/>
                        <a:pt x="108014" y="190786"/>
                      </a:cubicBezTo>
                      <a:cubicBezTo>
                        <a:pt x="98203" y="196405"/>
                        <a:pt x="86297" y="199263"/>
                        <a:pt x="72295" y="199263"/>
                      </a:cubicBezTo>
                      <a:cubicBezTo>
                        <a:pt x="53530" y="199263"/>
                        <a:pt x="38195" y="194881"/>
                        <a:pt x="26194" y="186118"/>
                      </a:cubicBezTo>
                      <a:cubicBezTo>
                        <a:pt x="14192" y="177355"/>
                        <a:pt x="7429" y="165449"/>
                        <a:pt x="5810" y="150400"/>
                      </a:cubicBezTo>
                      <a:lnTo>
                        <a:pt x="38862" y="150400"/>
                      </a:lnTo>
                      <a:cubicBezTo>
                        <a:pt x="40576" y="156400"/>
                        <a:pt x="44387" y="161258"/>
                        <a:pt x="50197" y="164783"/>
                      </a:cubicBezTo>
                      <a:cubicBezTo>
                        <a:pt x="56007" y="168307"/>
                        <a:pt x="63055" y="170117"/>
                        <a:pt x="71247" y="170117"/>
                      </a:cubicBezTo>
                      <a:cubicBezTo>
                        <a:pt x="80963" y="170117"/>
                        <a:pt x="88773" y="167259"/>
                        <a:pt x="94774" y="161449"/>
                      </a:cubicBezTo>
                      <a:cubicBezTo>
                        <a:pt x="100774" y="155639"/>
                        <a:pt x="103823" y="146875"/>
                        <a:pt x="103823" y="135160"/>
                      </a:cubicBezTo>
                      <a:lnTo>
                        <a:pt x="103823" y="114681"/>
                      </a:lnTo>
                      <a:cubicBezTo>
                        <a:pt x="99536" y="120872"/>
                        <a:pt x="93631" y="126016"/>
                        <a:pt x="86106" y="130112"/>
                      </a:cubicBezTo>
                      <a:cubicBezTo>
                        <a:pt x="78581" y="134207"/>
                        <a:pt x="69914" y="136303"/>
                        <a:pt x="60293" y="136303"/>
                      </a:cubicBezTo>
                      <a:cubicBezTo>
                        <a:pt x="49149" y="136303"/>
                        <a:pt x="39052" y="133445"/>
                        <a:pt x="29813" y="127730"/>
                      </a:cubicBezTo>
                      <a:cubicBezTo>
                        <a:pt x="20574" y="122015"/>
                        <a:pt x="13335" y="113919"/>
                        <a:pt x="8001" y="103537"/>
                      </a:cubicBezTo>
                      <a:cubicBezTo>
                        <a:pt x="2667" y="93154"/>
                        <a:pt x="0" y="81153"/>
                        <a:pt x="0" y="67723"/>
                      </a:cubicBezTo>
                      <a:cubicBezTo>
                        <a:pt x="0" y="54292"/>
                        <a:pt x="2667" y="42577"/>
                        <a:pt x="8001" y="32194"/>
                      </a:cubicBezTo>
                      <a:cubicBezTo>
                        <a:pt x="13335" y="21907"/>
                        <a:pt x="20574" y="13906"/>
                        <a:pt x="29718" y="8382"/>
                      </a:cubicBezTo>
                      <a:cubicBezTo>
                        <a:pt x="38862" y="2857"/>
                        <a:pt x="49054" y="0"/>
                        <a:pt x="60293" y="0"/>
                      </a:cubicBezTo>
                      <a:cubicBezTo>
                        <a:pt x="70104" y="0"/>
                        <a:pt x="78772" y="1905"/>
                        <a:pt x="86297" y="5810"/>
                      </a:cubicBezTo>
                      <a:close/>
                      <a:moveTo>
                        <a:pt x="99250" y="47434"/>
                      </a:moveTo>
                      <a:cubicBezTo>
                        <a:pt x="96107" y="41624"/>
                        <a:pt x="91821" y="37147"/>
                        <a:pt x="86392" y="34099"/>
                      </a:cubicBezTo>
                      <a:cubicBezTo>
                        <a:pt x="80963" y="31051"/>
                        <a:pt x="75248" y="29432"/>
                        <a:pt x="68961" y="29432"/>
                      </a:cubicBezTo>
                      <a:cubicBezTo>
                        <a:pt x="62674" y="29432"/>
                        <a:pt x="57055" y="30956"/>
                        <a:pt x="51816" y="34004"/>
                      </a:cubicBezTo>
                      <a:cubicBezTo>
                        <a:pt x="46577" y="37052"/>
                        <a:pt x="42291" y="41434"/>
                        <a:pt x="39052" y="47244"/>
                      </a:cubicBezTo>
                      <a:cubicBezTo>
                        <a:pt x="35814" y="53054"/>
                        <a:pt x="34195" y="59912"/>
                        <a:pt x="34195" y="67818"/>
                      </a:cubicBezTo>
                      <a:cubicBezTo>
                        <a:pt x="34195" y="75724"/>
                        <a:pt x="35814" y="82677"/>
                        <a:pt x="39052" y="88678"/>
                      </a:cubicBezTo>
                      <a:cubicBezTo>
                        <a:pt x="42291" y="94678"/>
                        <a:pt x="46577" y="99155"/>
                        <a:pt x="51911" y="102394"/>
                      </a:cubicBezTo>
                      <a:cubicBezTo>
                        <a:pt x="57245" y="105537"/>
                        <a:pt x="62865" y="107156"/>
                        <a:pt x="68961" y="107156"/>
                      </a:cubicBezTo>
                      <a:cubicBezTo>
                        <a:pt x="75057" y="107156"/>
                        <a:pt x="80963" y="105632"/>
                        <a:pt x="86392" y="102489"/>
                      </a:cubicBezTo>
                      <a:cubicBezTo>
                        <a:pt x="91821" y="99346"/>
                        <a:pt x="96107" y="94964"/>
                        <a:pt x="99250" y="89154"/>
                      </a:cubicBezTo>
                      <a:cubicBezTo>
                        <a:pt x="102394" y="83344"/>
                        <a:pt x="104013" y="76391"/>
                        <a:pt x="104013" y="68294"/>
                      </a:cubicBezTo>
                      <a:cubicBezTo>
                        <a:pt x="104013" y="60198"/>
                        <a:pt x="102394" y="53245"/>
                        <a:pt x="99250" y="474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4" name="Vapaamuotoinen: Muoto 533">
                  <a:extLst>
                    <a:ext uri="{FF2B5EF4-FFF2-40B4-BE49-F238E27FC236}">
                      <a16:creationId xmlns:a16="http://schemas.microsoft.com/office/drawing/2014/main" id="{8E4BA03B-31EA-6D8C-D118-3ACCDF679A22}"/>
                    </a:ext>
                  </a:extLst>
                </p:cNvPr>
                <p:cNvSpPr/>
                <p:nvPr/>
              </p:nvSpPr>
              <p:spPr>
                <a:xfrm>
                  <a:off x="4061700" y="1571951"/>
                  <a:ext cx="72009" cy="185129"/>
                </a:xfrm>
                <a:custGeom>
                  <a:avLst/>
                  <a:gdLst>
                    <a:gd name="connsiteX0" fmla="*/ 71914 w 72009"/>
                    <a:gd name="connsiteY0" fmla="*/ 80545 h 185129"/>
                    <a:gd name="connsiteX1" fmla="*/ 48863 w 72009"/>
                    <a:gd name="connsiteY1" fmla="*/ 80545 h 185129"/>
                    <a:gd name="connsiteX2" fmla="*/ 48863 w 72009"/>
                    <a:gd name="connsiteY2" fmla="*/ 185129 h 185129"/>
                    <a:gd name="connsiteX3" fmla="*/ 15050 w 72009"/>
                    <a:gd name="connsiteY3" fmla="*/ 185129 h 185129"/>
                    <a:gd name="connsiteX4" fmla="*/ 15050 w 72009"/>
                    <a:gd name="connsiteY4" fmla="*/ 80545 h 185129"/>
                    <a:gd name="connsiteX5" fmla="*/ 0 w 72009"/>
                    <a:gd name="connsiteY5" fmla="*/ 80545 h 185129"/>
                    <a:gd name="connsiteX6" fmla="*/ 0 w 72009"/>
                    <a:gd name="connsiteY6" fmla="*/ 53113 h 185129"/>
                    <a:gd name="connsiteX7" fmla="*/ 15050 w 72009"/>
                    <a:gd name="connsiteY7" fmla="*/ 53113 h 185129"/>
                    <a:gd name="connsiteX8" fmla="*/ 15050 w 72009"/>
                    <a:gd name="connsiteY8" fmla="*/ 46445 h 185129"/>
                    <a:gd name="connsiteX9" fmla="*/ 28861 w 72009"/>
                    <a:gd name="connsiteY9" fmla="*/ 10727 h 185129"/>
                    <a:gd name="connsiteX10" fmla="*/ 70580 w 72009"/>
                    <a:gd name="connsiteY10" fmla="*/ 59 h 185129"/>
                    <a:gd name="connsiteX11" fmla="*/ 70580 w 72009"/>
                    <a:gd name="connsiteY11" fmla="*/ 28157 h 185129"/>
                    <a:gd name="connsiteX12" fmla="*/ 53721 w 72009"/>
                    <a:gd name="connsiteY12" fmla="*/ 32253 h 185129"/>
                    <a:gd name="connsiteX13" fmla="*/ 48959 w 72009"/>
                    <a:gd name="connsiteY13" fmla="*/ 47684 h 185129"/>
                    <a:gd name="connsiteX14" fmla="*/ 48959 w 72009"/>
                    <a:gd name="connsiteY14" fmla="*/ 53113 h 185129"/>
                    <a:gd name="connsiteX15" fmla="*/ 72009 w 72009"/>
                    <a:gd name="connsiteY15" fmla="*/ 53113 h 185129"/>
                    <a:gd name="connsiteX16" fmla="*/ 72009 w 72009"/>
                    <a:gd name="connsiteY16" fmla="*/ 80545 h 185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009" h="185129">
                      <a:moveTo>
                        <a:pt x="71914" y="80545"/>
                      </a:moveTo>
                      <a:lnTo>
                        <a:pt x="48863" y="80545"/>
                      </a:lnTo>
                      <a:lnTo>
                        <a:pt x="48863" y="185129"/>
                      </a:lnTo>
                      <a:lnTo>
                        <a:pt x="15050" y="185129"/>
                      </a:lnTo>
                      <a:lnTo>
                        <a:pt x="15050" y="80545"/>
                      </a:lnTo>
                      <a:lnTo>
                        <a:pt x="0" y="80545"/>
                      </a:lnTo>
                      <a:lnTo>
                        <a:pt x="0" y="53113"/>
                      </a:lnTo>
                      <a:lnTo>
                        <a:pt x="15050" y="53113"/>
                      </a:lnTo>
                      <a:lnTo>
                        <a:pt x="15050" y="46445"/>
                      </a:lnTo>
                      <a:cubicBezTo>
                        <a:pt x="15050" y="30253"/>
                        <a:pt x="19622" y="18347"/>
                        <a:pt x="28861" y="10727"/>
                      </a:cubicBezTo>
                      <a:cubicBezTo>
                        <a:pt x="38100" y="3107"/>
                        <a:pt x="52007" y="-513"/>
                        <a:pt x="70580" y="59"/>
                      </a:cubicBezTo>
                      <a:lnTo>
                        <a:pt x="70580" y="28157"/>
                      </a:lnTo>
                      <a:cubicBezTo>
                        <a:pt x="62484" y="27967"/>
                        <a:pt x="56864" y="29300"/>
                        <a:pt x="53721" y="32253"/>
                      </a:cubicBezTo>
                      <a:cubicBezTo>
                        <a:pt x="50578" y="35111"/>
                        <a:pt x="48959" y="40254"/>
                        <a:pt x="48959" y="47684"/>
                      </a:cubicBezTo>
                      <a:lnTo>
                        <a:pt x="48959" y="53113"/>
                      </a:lnTo>
                      <a:lnTo>
                        <a:pt x="72009" y="53113"/>
                      </a:lnTo>
                      <a:lnTo>
                        <a:pt x="72009" y="8054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5" name="Vapaamuotoinen: Muoto 534">
                  <a:extLst>
                    <a:ext uri="{FF2B5EF4-FFF2-40B4-BE49-F238E27FC236}">
                      <a16:creationId xmlns:a16="http://schemas.microsoft.com/office/drawing/2014/main" id="{D3E4E37D-EFAC-7A30-A03D-7EF8D1EE8D28}"/>
                    </a:ext>
                  </a:extLst>
                </p:cNvPr>
                <p:cNvSpPr/>
                <p:nvPr/>
              </p:nvSpPr>
              <p:spPr>
                <a:xfrm>
                  <a:off x="4146949" y="1622969"/>
                  <a:ext cx="135636" cy="136207"/>
                </a:xfrm>
                <a:custGeom>
                  <a:avLst/>
                  <a:gdLst>
                    <a:gd name="connsiteX0" fmla="*/ 32576 w 135636"/>
                    <a:gd name="connsiteY0" fmla="*/ 127730 h 136207"/>
                    <a:gd name="connsiteX1" fmla="*/ 8668 w 135636"/>
                    <a:gd name="connsiteY1" fmla="*/ 103822 h 136207"/>
                    <a:gd name="connsiteX2" fmla="*/ 0 w 135636"/>
                    <a:gd name="connsiteY2" fmla="*/ 68104 h 136207"/>
                    <a:gd name="connsiteX3" fmla="*/ 8954 w 135636"/>
                    <a:gd name="connsiteY3" fmla="*/ 32385 h 136207"/>
                    <a:gd name="connsiteX4" fmla="*/ 33338 w 135636"/>
                    <a:gd name="connsiteY4" fmla="*/ 8477 h 136207"/>
                    <a:gd name="connsiteX5" fmla="*/ 67818 w 135636"/>
                    <a:gd name="connsiteY5" fmla="*/ 0 h 136207"/>
                    <a:gd name="connsiteX6" fmla="*/ 102299 w 135636"/>
                    <a:gd name="connsiteY6" fmla="*/ 8477 h 136207"/>
                    <a:gd name="connsiteX7" fmla="*/ 126682 w 135636"/>
                    <a:gd name="connsiteY7" fmla="*/ 32385 h 136207"/>
                    <a:gd name="connsiteX8" fmla="*/ 135636 w 135636"/>
                    <a:gd name="connsiteY8" fmla="*/ 68104 h 136207"/>
                    <a:gd name="connsiteX9" fmla="*/ 126492 w 135636"/>
                    <a:gd name="connsiteY9" fmla="*/ 103822 h 136207"/>
                    <a:gd name="connsiteX10" fmla="*/ 101727 w 135636"/>
                    <a:gd name="connsiteY10" fmla="*/ 127730 h 136207"/>
                    <a:gd name="connsiteX11" fmla="*/ 66866 w 135636"/>
                    <a:gd name="connsiteY11" fmla="*/ 136208 h 136207"/>
                    <a:gd name="connsiteX12" fmla="*/ 32576 w 135636"/>
                    <a:gd name="connsiteY12" fmla="*/ 127730 h 136207"/>
                    <a:gd name="connsiteX13" fmla="*/ 83915 w 135636"/>
                    <a:gd name="connsiteY13" fmla="*/ 102775 h 136207"/>
                    <a:gd name="connsiteX14" fmla="*/ 96679 w 135636"/>
                    <a:gd name="connsiteY14" fmla="*/ 89535 h 136207"/>
                    <a:gd name="connsiteX15" fmla="*/ 101441 w 135636"/>
                    <a:gd name="connsiteY15" fmla="*/ 68104 h 136207"/>
                    <a:gd name="connsiteX16" fmla="*/ 91535 w 135636"/>
                    <a:gd name="connsiteY16" fmla="*/ 39148 h 136207"/>
                    <a:gd name="connsiteX17" fmla="*/ 67342 w 135636"/>
                    <a:gd name="connsiteY17" fmla="*/ 29051 h 136207"/>
                    <a:gd name="connsiteX18" fmla="*/ 43434 w 135636"/>
                    <a:gd name="connsiteY18" fmla="*/ 39148 h 136207"/>
                    <a:gd name="connsiteX19" fmla="*/ 33814 w 135636"/>
                    <a:gd name="connsiteY19" fmla="*/ 68104 h 136207"/>
                    <a:gd name="connsiteX20" fmla="*/ 43243 w 135636"/>
                    <a:gd name="connsiteY20" fmla="*/ 97060 h 136207"/>
                    <a:gd name="connsiteX21" fmla="*/ 66961 w 135636"/>
                    <a:gd name="connsiteY21" fmla="*/ 107156 h 136207"/>
                    <a:gd name="connsiteX22" fmla="*/ 84011 w 135636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6" h="136207">
                      <a:moveTo>
                        <a:pt x="32576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7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4" y="32385"/>
                      </a:cubicBezTo>
                      <a:cubicBezTo>
                        <a:pt x="14954" y="22098"/>
                        <a:pt x="23051" y="14097"/>
                        <a:pt x="33338" y="8477"/>
                      </a:cubicBezTo>
                      <a:cubicBezTo>
                        <a:pt x="43624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9" y="8477"/>
                      </a:cubicBezTo>
                      <a:cubicBezTo>
                        <a:pt x="112586" y="14097"/>
                        <a:pt x="120777" y="22098"/>
                        <a:pt x="126682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6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917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7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6957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3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6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6" name="Vapaamuotoinen: Muoto 535">
                  <a:extLst>
                    <a:ext uri="{FF2B5EF4-FFF2-40B4-BE49-F238E27FC236}">
                      <a16:creationId xmlns:a16="http://schemas.microsoft.com/office/drawing/2014/main" id="{9F6F8D8B-ACB6-9771-0FAD-2AF1AABBBA77}"/>
                    </a:ext>
                  </a:extLst>
                </p:cNvPr>
                <p:cNvSpPr/>
                <p:nvPr/>
              </p:nvSpPr>
              <p:spPr>
                <a:xfrm>
                  <a:off x="4307160" y="1623254"/>
                  <a:ext cx="73913" cy="133731"/>
                </a:xfrm>
                <a:custGeom>
                  <a:avLst/>
                  <a:gdLst>
                    <a:gd name="connsiteX0" fmla="*/ 50197 w 73913"/>
                    <a:gd name="connsiteY0" fmla="*/ 5905 h 133731"/>
                    <a:gd name="connsiteX1" fmla="*/ 73914 w 73913"/>
                    <a:gd name="connsiteY1" fmla="*/ 0 h 133731"/>
                    <a:gd name="connsiteX2" fmla="*/ 73914 w 73913"/>
                    <a:gd name="connsiteY2" fmla="*/ 34957 h 133731"/>
                    <a:gd name="connsiteX3" fmla="*/ 65056 w 73913"/>
                    <a:gd name="connsiteY3" fmla="*/ 34957 h 133731"/>
                    <a:gd name="connsiteX4" fmla="*/ 41338 w 73913"/>
                    <a:gd name="connsiteY4" fmla="*/ 42291 h 133731"/>
                    <a:gd name="connsiteX5" fmla="*/ 33338 w 73913"/>
                    <a:gd name="connsiteY5" fmla="*/ 68008 h 133731"/>
                    <a:gd name="connsiteX6" fmla="*/ 33338 w 73913"/>
                    <a:gd name="connsiteY6" fmla="*/ 133731 h 133731"/>
                    <a:gd name="connsiteX7" fmla="*/ 0 w 73913"/>
                    <a:gd name="connsiteY7" fmla="*/ 133731 h 133731"/>
                    <a:gd name="connsiteX8" fmla="*/ 0 w 73913"/>
                    <a:gd name="connsiteY8" fmla="*/ 1810 h 133731"/>
                    <a:gd name="connsiteX9" fmla="*/ 33338 w 73913"/>
                    <a:gd name="connsiteY9" fmla="*/ 1810 h 133731"/>
                    <a:gd name="connsiteX10" fmla="*/ 33338 w 73913"/>
                    <a:gd name="connsiteY10" fmla="*/ 22289 h 133731"/>
                    <a:gd name="connsiteX11" fmla="*/ 50101 w 73913"/>
                    <a:gd name="connsiteY11" fmla="*/ 5905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913" h="133731">
                      <a:moveTo>
                        <a:pt x="50197" y="5905"/>
                      </a:moveTo>
                      <a:cubicBezTo>
                        <a:pt x="57150" y="1905"/>
                        <a:pt x="64960" y="0"/>
                        <a:pt x="73914" y="0"/>
                      </a:cubicBezTo>
                      <a:lnTo>
                        <a:pt x="73914" y="34957"/>
                      </a:lnTo>
                      <a:lnTo>
                        <a:pt x="65056" y="34957"/>
                      </a:lnTo>
                      <a:cubicBezTo>
                        <a:pt x="54578" y="34957"/>
                        <a:pt x="46672" y="37433"/>
                        <a:pt x="41338" y="42291"/>
                      </a:cubicBezTo>
                      <a:cubicBezTo>
                        <a:pt x="36004" y="47244"/>
                        <a:pt x="33338" y="55817"/>
                        <a:pt x="33338" y="68008"/>
                      </a:cubicBezTo>
                      <a:lnTo>
                        <a:pt x="33338" y="133731"/>
                      </a:lnTo>
                      <a:lnTo>
                        <a:pt x="0" y="133731"/>
                      </a:lnTo>
                      <a:lnTo>
                        <a:pt x="0" y="1810"/>
                      </a:lnTo>
                      <a:lnTo>
                        <a:pt x="33338" y="1810"/>
                      </a:lnTo>
                      <a:lnTo>
                        <a:pt x="33338" y="22289"/>
                      </a:lnTo>
                      <a:cubicBezTo>
                        <a:pt x="37624" y="15335"/>
                        <a:pt x="43244" y="9811"/>
                        <a:pt x="50101" y="59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37" name="Vapaamuotoinen: Muoto 536">
                  <a:extLst>
                    <a:ext uri="{FF2B5EF4-FFF2-40B4-BE49-F238E27FC236}">
                      <a16:creationId xmlns:a16="http://schemas.microsoft.com/office/drawing/2014/main" id="{7A440246-69DC-3FDC-47B3-9FD8F61A14B0}"/>
                    </a:ext>
                  </a:extLst>
                </p:cNvPr>
                <p:cNvSpPr/>
                <p:nvPr/>
              </p:nvSpPr>
              <p:spPr>
                <a:xfrm>
                  <a:off x="4396218" y="1622873"/>
                  <a:ext cx="109442" cy="136302"/>
                </a:xfrm>
                <a:custGeom>
                  <a:avLst/>
                  <a:gdLst>
                    <a:gd name="connsiteX0" fmla="*/ 28575 w 109442"/>
                    <a:gd name="connsiteY0" fmla="*/ 130397 h 136302"/>
                    <a:gd name="connsiteX1" fmla="*/ 8192 w 109442"/>
                    <a:gd name="connsiteY1" fmla="*/ 114586 h 136302"/>
                    <a:gd name="connsiteX2" fmla="*/ 0 w 109442"/>
                    <a:gd name="connsiteY2" fmla="*/ 92393 h 136302"/>
                    <a:gd name="connsiteX3" fmla="*/ 33623 w 109442"/>
                    <a:gd name="connsiteY3" fmla="*/ 92393 h 136302"/>
                    <a:gd name="connsiteX4" fmla="*/ 41148 w 109442"/>
                    <a:gd name="connsiteY4" fmla="*/ 105061 h 136302"/>
                    <a:gd name="connsiteX5" fmla="*/ 57436 w 109442"/>
                    <a:gd name="connsiteY5" fmla="*/ 110014 h 136302"/>
                    <a:gd name="connsiteX6" fmla="*/ 72295 w 109442"/>
                    <a:gd name="connsiteY6" fmla="*/ 106204 h 136302"/>
                    <a:gd name="connsiteX7" fmla="*/ 77629 w 109442"/>
                    <a:gd name="connsiteY7" fmla="*/ 96393 h 136302"/>
                    <a:gd name="connsiteX8" fmla="*/ 71056 w 109442"/>
                    <a:gd name="connsiteY8" fmla="*/ 86773 h 136302"/>
                    <a:gd name="connsiteX9" fmla="*/ 50197 w 109442"/>
                    <a:gd name="connsiteY9" fmla="*/ 79724 h 136302"/>
                    <a:gd name="connsiteX10" fmla="*/ 26003 w 109442"/>
                    <a:gd name="connsiteY10" fmla="*/ 72390 h 136302"/>
                    <a:gd name="connsiteX11" fmla="*/ 9811 w 109442"/>
                    <a:gd name="connsiteY11" fmla="*/ 60674 h 136302"/>
                    <a:gd name="connsiteX12" fmla="*/ 3048 w 109442"/>
                    <a:gd name="connsiteY12" fmla="*/ 39529 h 136302"/>
                    <a:gd name="connsiteX13" fmla="*/ 9334 w 109442"/>
                    <a:gd name="connsiteY13" fmla="*/ 19526 h 136302"/>
                    <a:gd name="connsiteX14" fmla="*/ 27432 w 109442"/>
                    <a:gd name="connsiteY14" fmla="*/ 5239 h 136302"/>
                    <a:gd name="connsiteX15" fmla="*/ 55150 w 109442"/>
                    <a:gd name="connsiteY15" fmla="*/ 0 h 136302"/>
                    <a:gd name="connsiteX16" fmla="*/ 92773 w 109442"/>
                    <a:gd name="connsiteY16" fmla="*/ 11811 h 136302"/>
                    <a:gd name="connsiteX17" fmla="*/ 108204 w 109442"/>
                    <a:gd name="connsiteY17" fmla="*/ 43625 h 136302"/>
                    <a:gd name="connsiteX18" fmla="*/ 76295 w 109442"/>
                    <a:gd name="connsiteY18" fmla="*/ 43625 h 136302"/>
                    <a:gd name="connsiteX19" fmla="*/ 69723 w 109442"/>
                    <a:gd name="connsiteY19" fmla="*/ 31147 h 136302"/>
                    <a:gd name="connsiteX20" fmla="*/ 54102 w 109442"/>
                    <a:gd name="connsiteY20" fmla="*/ 26479 h 136302"/>
                    <a:gd name="connsiteX21" fmla="*/ 40196 w 109442"/>
                    <a:gd name="connsiteY21" fmla="*/ 29813 h 136302"/>
                    <a:gd name="connsiteX22" fmla="*/ 35338 w 109442"/>
                    <a:gd name="connsiteY22" fmla="*/ 39148 h 136302"/>
                    <a:gd name="connsiteX23" fmla="*/ 42005 w 109442"/>
                    <a:gd name="connsiteY23" fmla="*/ 49244 h 136302"/>
                    <a:gd name="connsiteX24" fmla="*/ 62770 w 109442"/>
                    <a:gd name="connsiteY24" fmla="*/ 56293 h 136302"/>
                    <a:gd name="connsiteX25" fmla="*/ 86296 w 109442"/>
                    <a:gd name="connsiteY25" fmla="*/ 63627 h 136302"/>
                    <a:gd name="connsiteX26" fmla="*/ 102394 w 109442"/>
                    <a:gd name="connsiteY26" fmla="*/ 75438 h 136302"/>
                    <a:gd name="connsiteX27" fmla="*/ 109442 w 109442"/>
                    <a:gd name="connsiteY27" fmla="*/ 96488 h 136302"/>
                    <a:gd name="connsiteX28" fmla="*/ 103156 w 109442"/>
                    <a:gd name="connsiteY28" fmla="*/ 116967 h 136302"/>
                    <a:gd name="connsiteX29" fmla="*/ 85058 w 109442"/>
                    <a:gd name="connsiteY29" fmla="*/ 131159 h 136302"/>
                    <a:gd name="connsiteX30" fmla="*/ 57531 w 109442"/>
                    <a:gd name="connsiteY30" fmla="*/ 136303 h 136302"/>
                    <a:gd name="connsiteX31" fmla="*/ 28480 w 109442"/>
                    <a:gd name="connsiteY31" fmla="*/ 130493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9442" h="136302">
                      <a:moveTo>
                        <a:pt x="28575" y="130397"/>
                      </a:moveTo>
                      <a:cubicBezTo>
                        <a:pt x="20002" y="126492"/>
                        <a:pt x="13240" y="121253"/>
                        <a:pt x="8192" y="114586"/>
                      </a:cubicBezTo>
                      <a:cubicBezTo>
                        <a:pt x="3238" y="107918"/>
                        <a:pt x="476" y="100489"/>
                        <a:pt x="0" y="92393"/>
                      </a:cubicBezTo>
                      <a:lnTo>
                        <a:pt x="33623" y="92393"/>
                      </a:lnTo>
                      <a:cubicBezTo>
                        <a:pt x="34290" y="97441"/>
                        <a:pt x="36767" y="101727"/>
                        <a:pt x="41148" y="105061"/>
                      </a:cubicBezTo>
                      <a:cubicBezTo>
                        <a:pt x="45529" y="108395"/>
                        <a:pt x="50959" y="110014"/>
                        <a:pt x="57436" y="110014"/>
                      </a:cubicBezTo>
                      <a:cubicBezTo>
                        <a:pt x="63913" y="110014"/>
                        <a:pt x="68771" y="108776"/>
                        <a:pt x="72295" y="106204"/>
                      </a:cubicBezTo>
                      <a:cubicBezTo>
                        <a:pt x="75819" y="103632"/>
                        <a:pt x="77629" y="100394"/>
                        <a:pt x="77629" y="96393"/>
                      </a:cubicBezTo>
                      <a:cubicBezTo>
                        <a:pt x="77629" y="92107"/>
                        <a:pt x="75438" y="88868"/>
                        <a:pt x="71056" y="86773"/>
                      </a:cubicBezTo>
                      <a:cubicBezTo>
                        <a:pt x="66675" y="84582"/>
                        <a:pt x="59722" y="82296"/>
                        <a:pt x="50197" y="79724"/>
                      </a:cubicBezTo>
                      <a:cubicBezTo>
                        <a:pt x="40386" y="77343"/>
                        <a:pt x="32290" y="74867"/>
                        <a:pt x="26003" y="72390"/>
                      </a:cubicBezTo>
                      <a:cubicBezTo>
                        <a:pt x="19717" y="69818"/>
                        <a:pt x="14383" y="66008"/>
                        <a:pt x="9811" y="60674"/>
                      </a:cubicBezTo>
                      <a:cubicBezTo>
                        <a:pt x="5239" y="55435"/>
                        <a:pt x="3048" y="48387"/>
                        <a:pt x="3048" y="39529"/>
                      </a:cubicBezTo>
                      <a:cubicBezTo>
                        <a:pt x="3048" y="32195"/>
                        <a:pt x="5144" y="25527"/>
                        <a:pt x="9334" y="19526"/>
                      </a:cubicBezTo>
                      <a:cubicBezTo>
                        <a:pt x="13525" y="13526"/>
                        <a:pt x="19621" y="8763"/>
                        <a:pt x="27432" y="5239"/>
                      </a:cubicBezTo>
                      <a:cubicBezTo>
                        <a:pt x="35242" y="1715"/>
                        <a:pt x="44577" y="0"/>
                        <a:pt x="55150" y="0"/>
                      </a:cubicBezTo>
                      <a:cubicBezTo>
                        <a:pt x="70866" y="0"/>
                        <a:pt x="83439" y="3905"/>
                        <a:pt x="92773" y="11811"/>
                      </a:cubicBezTo>
                      <a:cubicBezTo>
                        <a:pt x="102108" y="19622"/>
                        <a:pt x="107347" y="30290"/>
                        <a:pt x="108204" y="43625"/>
                      </a:cubicBezTo>
                      <a:lnTo>
                        <a:pt x="76295" y="43625"/>
                      </a:lnTo>
                      <a:cubicBezTo>
                        <a:pt x="75819" y="38386"/>
                        <a:pt x="73628" y="34195"/>
                        <a:pt x="69723" y="31147"/>
                      </a:cubicBezTo>
                      <a:cubicBezTo>
                        <a:pt x="65818" y="28003"/>
                        <a:pt x="60674" y="26479"/>
                        <a:pt x="54102" y="26479"/>
                      </a:cubicBezTo>
                      <a:cubicBezTo>
                        <a:pt x="48101" y="26479"/>
                        <a:pt x="43434" y="27623"/>
                        <a:pt x="40196" y="29813"/>
                      </a:cubicBezTo>
                      <a:cubicBezTo>
                        <a:pt x="36957" y="32004"/>
                        <a:pt x="35338" y="35147"/>
                        <a:pt x="35338" y="39148"/>
                      </a:cubicBezTo>
                      <a:cubicBezTo>
                        <a:pt x="35338" y="43625"/>
                        <a:pt x="37529" y="46958"/>
                        <a:pt x="42005" y="49244"/>
                      </a:cubicBezTo>
                      <a:cubicBezTo>
                        <a:pt x="46482" y="51530"/>
                        <a:pt x="53340" y="53912"/>
                        <a:pt x="62770" y="56293"/>
                      </a:cubicBezTo>
                      <a:cubicBezTo>
                        <a:pt x="72295" y="58674"/>
                        <a:pt x="80105" y="61151"/>
                        <a:pt x="86296" y="63627"/>
                      </a:cubicBezTo>
                      <a:cubicBezTo>
                        <a:pt x="92488" y="66103"/>
                        <a:pt x="97822" y="70104"/>
                        <a:pt x="102394" y="75438"/>
                      </a:cubicBezTo>
                      <a:cubicBezTo>
                        <a:pt x="106871" y="80772"/>
                        <a:pt x="109252" y="87821"/>
                        <a:pt x="109442" y="96488"/>
                      </a:cubicBezTo>
                      <a:cubicBezTo>
                        <a:pt x="109442" y="104108"/>
                        <a:pt x="107347" y="110966"/>
                        <a:pt x="103156" y="116967"/>
                      </a:cubicBezTo>
                      <a:cubicBezTo>
                        <a:pt x="98965" y="122968"/>
                        <a:pt x="92869" y="127730"/>
                        <a:pt x="85058" y="131159"/>
                      </a:cubicBezTo>
                      <a:cubicBezTo>
                        <a:pt x="77248" y="134588"/>
                        <a:pt x="68008" y="136303"/>
                        <a:pt x="57531" y="136303"/>
                      </a:cubicBezTo>
                      <a:cubicBezTo>
                        <a:pt x="47054" y="136303"/>
                        <a:pt x="37052" y="134398"/>
                        <a:pt x="28480" y="13049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521" name="Ryhmä 520">
                <a:extLst>
                  <a:ext uri="{FF2B5EF4-FFF2-40B4-BE49-F238E27FC236}">
                    <a16:creationId xmlns:a16="http://schemas.microsoft.com/office/drawing/2014/main" id="{33FBAC8E-C929-2332-1BB4-CCF73DAAFA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6991448" y="1613613"/>
                <a:ext cx="487126" cy="264462"/>
                <a:chOff x="4159757" y="2288762"/>
                <a:chExt cx="811434" cy="440530"/>
              </a:xfrm>
              <a:solidFill>
                <a:schemeClr val="accent2"/>
              </a:solidFill>
            </p:grpSpPr>
            <p:sp>
              <p:nvSpPr>
                <p:cNvPr id="509" name="Vapaamuotoinen: Muoto 508">
                  <a:extLst>
                    <a:ext uri="{FF2B5EF4-FFF2-40B4-BE49-F238E27FC236}">
                      <a16:creationId xmlns:a16="http://schemas.microsoft.com/office/drawing/2014/main" id="{57EF1C43-CE55-2D48-1D44-304942ED5D40}"/>
                    </a:ext>
                  </a:extLst>
                </p:cNvPr>
                <p:cNvSpPr/>
                <p:nvPr/>
              </p:nvSpPr>
              <p:spPr>
                <a:xfrm>
                  <a:off x="4159757" y="2312288"/>
                  <a:ext cx="169545" cy="167163"/>
                </a:xfrm>
                <a:custGeom>
                  <a:avLst/>
                  <a:gdLst>
                    <a:gd name="connsiteX0" fmla="*/ 169545 w 169545"/>
                    <a:gd name="connsiteY0" fmla="*/ 0 h 167163"/>
                    <a:gd name="connsiteX1" fmla="*/ 110300 w 169545"/>
                    <a:gd name="connsiteY1" fmla="*/ 167164 h 167163"/>
                    <a:gd name="connsiteX2" fmla="*/ 59341 w 169545"/>
                    <a:gd name="connsiteY2" fmla="*/ 167164 h 167163"/>
                    <a:gd name="connsiteX3" fmla="*/ 0 w 169545"/>
                    <a:gd name="connsiteY3" fmla="*/ 0 h 167163"/>
                    <a:gd name="connsiteX4" fmla="*/ 43339 w 169545"/>
                    <a:gd name="connsiteY4" fmla="*/ 0 h 167163"/>
                    <a:gd name="connsiteX5" fmla="*/ 84773 w 169545"/>
                    <a:gd name="connsiteY5" fmla="*/ 126206 h 167163"/>
                    <a:gd name="connsiteX6" fmla="*/ 126492 w 169545"/>
                    <a:gd name="connsiteY6" fmla="*/ 0 h 167163"/>
                    <a:gd name="connsiteX7" fmla="*/ 169545 w 169545"/>
                    <a:gd name="connsiteY7" fmla="*/ 0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545" h="167163">
                      <a:moveTo>
                        <a:pt x="169545" y="0"/>
                      </a:moveTo>
                      <a:lnTo>
                        <a:pt x="110300" y="167164"/>
                      </a:lnTo>
                      <a:lnTo>
                        <a:pt x="59341" y="167164"/>
                      </a:lnTo>
                      <a:lnTo>
                        <a:pt x="0" y="0"/>
                      </a:lnTo>
                      <a:lnTo>
                        <a:pt x="43339" y="0"/>
                      </a:lnTo>
                      <a:lnTo>
                        <a:pt x="84773" y="126206"/>
                      </a:lnTo>
                      <a:lnTo>
                        <a:pt x="126492" y="0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0" name="Vapaamuotoinen: Muoto 509">
                  <a:extLst>
                    <a:ext uri="{FF2B5EF4-FFF2-40B4-BE49-F238E27FC236}">
                      <a16:creationId xmlns:a16="http://schemas.microsoft.com/office/drawing/2014/main" id="{F55F1220-26CE-0F73-78C1-2ED43D62F096}"/>
                    </a:ext>
                  </a:extLst>
                </p:cNvPr>
                <p:cNvSpPr/>
                <p:nvPr/>
              </p:nvSpPr>
              <p:spPr>
                <a:xfrm>
                  <a:off x="4342446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240" y="2096"/>
                        <a:pt x="17145" y="0"/>
                        <a:pt x="24289" y="0"/>
                      </a:cubicBezTo>
                      <a:cubicBezTo>
                        <a:pt x="31433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1" name="Vapaamuotoinen: Muoto 510">
                  <a:extLst>
                    <a:ext uri="{FF2B5EF4-FFF2-40B4-BE49-F238E27FC236}">
                      <a16:creationId xmlns:a16="http://schemas.microsoft.com/office/drawing/2014/main" id="{9ECB143E-6FD5-357B-702F-74D9F4CD375E}"/>
                    </a:ext>
                  </a:extLst>
                </p:cNvPr>
                <p:cNvSpPr/>
                <p:nvPr/>
              </p:nvSpPr>
              <p:spPr>
                <a:xfrm>
                  <a:off x="4416551" y="2303240"/>
                  <a:ext cx="132111" cy="176212"/>
                </a:xfrm>
                <a:custGeom>
                  <a:avLst/>
                  <a:gdLst>
                    <a:gd name="connsiteX0" fmla="*/ 118300 w 132111"/>
                    <a:gd name="connsiteY0" fmla="*/ 57055 h 176212"/>
                    <a:gd name="connsiteX1" fmla="*/ 132112 w 132111"/>
                    <a:gd name="connsiteY1" fmla="*/ 98584 h 176212"/>
                    <a:gd name="connsiteX2" fmla="*/ 132112 w 132111"/>
                    <a:gd name="connsiteY2" fmla="*/ 176213 h 176212"/>
                    <a:gd name="connsiteX3" fmla="*/ 91630 w 132111"/>
                    <a:gd name="connsiteY3" fmla="*/ 176213 h 176212"/>
                    <a:gd name="connsiteX4" fmla="*/ 91630 w 132111"/>
                    <a:gd name="connsiteY4" fmla="*/ 104013 h 176212"/>
                    <a:gd name="connsiteX5" fmla="*/ 84773 w 132111"/>
                    <a:gd name="connsiteY5" fmla="*/ 83344 h 176212"/>
                    <a:gd name="connsiteX6" fmla="*/ 66199 w 132111"/>
                    <a:gd name="connsiteY6" fmla="*/ 76010 h 176212"/>
                    <a:gd name="connsiteX7" fmla="*/ 47625 w 132111"/>
                    <a:gd name="connsiteY7" fmla="*/ 83344 h 176212"/>
                    <a:gd name="connsiteX8" fmla="*/ 40767 w 132111"/>
                    <a:gd name="connsiteY8" fmla="*/ 104013 h 176212"/>
                    <a:gd name="connsiteX9" fmla="*/ 40767 w 132111"/>
                    <a:gd name="connsiteY9" fmla="*/ 176213 h 176212"/>
                    <a:gd name="connsiteX10" fmla="*/ 0 w 132111"/>
                    <a:gd name="connsiteY10" fmla="*/ 176213 h 176212"/>
                    <a:gd name="connsiteX11" fmla="*/ 0 w 132111"/>
                    <a:gd name="connsiteY11" fmla="*/ 0 h 176212"/>
                    <a:gd name="connsiteX12" fmla="*/ 40767 w 132111"/>
                    <a:gd name="connsiteY12" fmla="*/ 0 h 176212"/>
                    <a:gd name="connsiteX13" fmla="*/ 40767 w 132111"/>
                    <a:gd name="connsiteY13" fmla="*/ 61150 h 176212"/>
                    <a:gd name="connsiteX14" fmla="*/ 57626 w 132111"/>
                    <a:gd name="connsiteY14" fmla="*/ 47149 h 176212"/>
                    <a:gd name="connsiteX15" fmla="*/ 81724 w 132111"/>
                    <a:gd name="connsiteY15" fmla="*/ 41910 h 176212"/>
                    <a:gd name="connsiteX16" fmla="*/ 118396 w 132111"/>
                    <a:gd name="connsiteY16" fmla="*/ 57055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76212">
                      <a:moveTo>
                        <a:pt x="118300" y="57055"/>
                      </a:moveTo>
                      <a:cubicBezTo>
                        <a:pt x="127540" y="67151"/>
                        <a:pt x="132112" y="80963"/>
                        <a:pt x="132112" y="98584"/>
                      </a:cubicBezTo>
                      <a:lnTo>
                        <a:pt x="132112" y="176213"/>
                      </a:lnTo>
                      <a:lnTo>
                        <a:pt x="91630" y="176213"/>
                      </a:lnTo>
                      <a:lnTo>
                        <a:pt x="91630" y="104013"/>
                      </a:lnTo>
                      <a:cubicBezTo>
                        <a:pt x="91630" y="95155"/>
                        <a:pt x="89345" y="88202"/>
                        <a:pt x="84773" y="83344"/>
                      </a:cubicBezTo>
                      <a:cubicBezTo>
                        <a:pt x="80200" y="78391"/>
                        <a:pt x="74009" y="76010"/>
                        <a:pt x="66199" y="76010"/>
                      </a:cubicBezTo>
                      <a:cubicBezTo>
                        <a:pt x="58388" y="76010"/>
                        <a:pt x="52197" y="78486"/>
                        <a:pt x="47625" y="83344"/>
                      </a:cubicBezTo>
                      <a:cubicBezTo>
                        <a:pt x="43053" y="88202"/>
                        <a:pt x="40767" y="95155"/>
                        <a:pt x="40767" y="104013"/>
                      </a:cubicBez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61150"/>
                      </a:lnTo>
                      <a:cubicBezTo>
                        <a:pt x="44863" y="55245"/>
                        <a:pt x="50482" y="50578"/>
                        <a:pt x="57626" y="47149"/>
                      </a:cubicBezTo>
                      <a:cubicBezTo>
                        <a:pt x="64770" y="43720"/>
                        <a:pt x="72771" y="41910"/>
                        <a:pt x="81724" y="41910"/>
                      </a:cubicBezTo>
                      <a:cubicBezTo>
                        <a:pt x="96965" y="41910"/>
                        <a:pt x="109156" y="46958"/>
                        <a:pt x="118396" y="570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2" name="Vapaamuotoinen: Muoto 511">
                  <a:extLst>
                    <a:ext uri="{FF2B5EF4-FFF2-40B4-BE49-F238E27FC236}">
                      <a16:creationId xmlns:a16="http://schemas.microsoft.com/office/drawing/2014/main" id="{62FF1661-4AD3-AE54-923C-804973CCA5C4}"/>
                    </a:ext>
                  </a:extLst>
                </p:cNvPr>
                <p:cNvSpPr/>
                <p:nvPr/>
              </p:nvSpPr>
              <p:spPr>
                <a:xfrm>
                  <a:off x="4567237" y="2314194"/>
                  <a:ext cx="83915" cy="165258"/>
                </a:xfrm>
                <a:custGeom>
                  <a:avLst/>
                  <a:gdLst>
                    <a:gd name="connsiteX0" fmla="*/ 83820 w 83915"/>
                    <a:gd name="connsiteY0" fmla="*/ 130778 h 165258"/>
                    <a:gd name="connsiteX1" fmla="*/ 83820 w 83915"/>
                    <a:gd name="connsiteY1" fmla="*/ 165259 h 165258"/>
                    <a:gd name="connsiteX2" fmla="*/ 63055 w 83915"/>
                    <a:gd name="connsiteY2" fmla="*/ 165259 h 165258"/>
                    <a:gd name="connsiteX3" fmla="*/ 28575 w 83915"/>
                    <a:gd name="connsiteY3" fmla="*/ 154400 h 165258"/>
                    <a:gd name="connsiteX4" fmla="*/ 16193 w 83915"/>
                    <a:gd name="connsiteY4" fmla="*/ 119062 h 165258"/>
                    <a:gd name="connsiteX5" fmla="*/ 16193 w 83915"/>
                    <a:gd name="connsiteY5" fmla="*/ 66199 h 165258"/>
                    <a:gd name="connsiteX6" fmla="*/ 0 w 83915"/>
                    <a:gd name="connsiteY6" fmla="*/ 66199 h 165258"/>
                    <a:gd name="connsiteX7" fmla="*/ 0 w 83915"/>
                    <a:gd name="connsiteY7" fmla="*/ 32385 h 165258"/>
                    <a:gd name="connsiteX8" fmla="*/ 16193 w 83915"/>
                    <a:gd name="connsiteY8" fmla="*/ 32385 h 165258"/>
                    <a:gd name="connsiteX9" fmla="*/ 16193 w 83915"/>
                    <a:gd name="connsiteY9" fmla="*/ 0 h 165258"/>
                    <a:gd name="connsiteX10" fmla="*/ 56959 w 83915"/>
                    <a:gd name="connsiteY10" fmla="*/ 0 h 165258"/>
                    <a:gd name="connsiteX11" fmla="*/ 56959 w 83915"/>
                    <a:gd name="connsiteY11" fmla="*/ 32385 h 165258"/>
                    <a:gd name="connsiteX12" fmla="*/ 83629 w 83915"/>
                    <a:gd name="connsiteY12" fmla="*/ 32385 h 165258"/>
                    <a:gd name="connsiteX13" fmla="*/ 83629 w 83915"/>
                    <a:gd name="connsiteY13" fmla="*/ 66199 h 165258"/>
                    <a:gd name="connsiteX14" fmla="*/ 56959 w 83915"/>
                    <a:gd name="connsiteY14" fmla="*/ 66199 h 165258"/>
                    <a:gd name="connsiteX15" fmla="*/ 56959 w 83915"/>
                    <a:gd name="connsiteY15" fmla="*/ 119539 h 165258"/>
                    <a:gd name="connsiteX16" fmla="*/ 59817 w 83915"/>
                    <a:gd name="connsiteY16" fmla="*/ 128111 h 165258"/>
                    <a:gd name="connsiteX17" fmla="*/ 69342 w 83915"/>
                    <a:gd name="connsiteY17" fmla="*/ 130683 h 165258"/>
                    <a:gd name="connsiteX18" fmla="*/ 83915 w 83915"/>
                    <a:gd name="connsiteY18" fmla="*/ 130683 h 16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3915" h="165258">
                      <a:moveTo>
                        <a:pt x="83820" y="130778"/>
                      </a:moveTo>
                      <a:lnTo>
                        <a:pt x="83820" y="165259"/>
                      </a:lnTo>
                      <a:lnTo>
                        <a:pt x="63055" y="165259"/>
                      </a:lnTo>
                      <a:cubicBezTo>
                        <a:pt x="48292" y="165259"/>
                        <a:pt x="36767" y="161639"/>
                        <a:pt x="28575" y="154400"/>
                      </a:cubicBezTo>
                      <a:cubicBezTo>
                        <a:pt x="20288" y="147161"/>
                        <a:pt x="16193" y="135350"/>
                        <a:pt x="16193" y="119062"/>
                      </a:cubicBezTo>
                      <a:lnTo>
                        <a:pt x="16193" y="66199"/>
                      </a:lnTo>
                      <a:lnTo>
                        <a:pt x="0" y="66199"/>
                      </a:lnTo>
                      <a:lnTo>
                        <a:pt x="0" y="32385"/>
                      </a:lnTo>
                      <a:lnTo>
                        <a:pt x="16193" y="32385"/>
                      </a:lnTo>
                      <a:lnTo>
                        <a:pt x="16193" y="0"/>
                      </a:lnTo>
                      <a:lnTo>
                        <a:pt x="56959" y="0"/>
                      </a:lnTo>
                      <a:lnTo>
                        <a:pt x="56959" y="32385"/>
                      </a:lnTo>
                      <a:lnTo>
                        <a:pt x="83629" y="32385"/>
                      </a:lnTo>
                      <a:lnTo>
                        <a:pt x="83629" y="66199"/>
                      </a:lnTo>
                      <a:lnTo>
                        <a:pt x="56959" y="66199"/>
                      </a:lnTo>
                      <a:lnTo>
                        <a:pt x="56959" y="119539"/>
                      </a:lnTo>
                      <a:cubicBezTo>
                        <a:pt x="56959" y="123539"/>
                        <a:pt x="57912" y="126397"/>
                        <a:pt x="59817" y="128111"/>
                      </a:cubicBezTo>
                      <a:cubicBezTo>
                        <a:pt x="61722" y="129826"/>
                        <a:pt x="64865" y="130683"/>
                        <a:pt x="69342" y="130683"/>
                      </a:cubicBezTo>
                      <a:lnTo>
                        <a:pt x="83915" y="13068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3" name="Vapaamuotoinen: Muoto 512">
                  <a:extLst>
                    <a:ext uri="{FF2B5EF4-FFF2-40B4-BE49-F238E27FC236}">
                      <a16:creationId xmlns:a16="http://schemas.microsoft.com/office/drawing/2014/main" id="{A7ADF1BC-3BB8-C6E7-769E-612FAE27C505}"/>
                    </a:ext>
                  </a:extLst>
                </p:cNvPr>
                <p:cNvSpPr/>
                <p:nvPr/>
              </p:nvSpPr>
              <p:spPr>
                <a:xfrm>
                  <a:off x="4669916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335" y="2096"/>
                        <a:pt x="17145" y="0"/>
                        <a:pt x="24289" y="0"/>
                      </a:cubicBezTo>
                      <a:cubicBezTo>
                        <a:pt x="31433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7052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4" name="Vapaamuotoinen: Muoto 513">
                  <a:extLst>
                    <a:ext uri="{FF2B5EF4-FFF2-40B4-BE49-F238E27FC236}">
                      <a16:creationId xmlns:a16="http://schemas.microsoft.com/office/drawing/2014/main" id="{1714F512-B0BF-FE9B-6420-C17C4C08B7C4}"/>
                    </a:ext>
                  </a:extLst>
                </p:cNvPr>
                <p:cNvSpPr/>
                <p:nvPr/>
              </p:nvSpPr>
              <p:spPr>
                <a:xfrm>
                  <a:off x="4160995" y="2560891"/>
                  <a:ext cx="162401" cy="166211"/>
                </a:xfrm>
                <a:custGeom>
                  <a:avLst/>
                  <a:gdLst>
                    <a:gd name="connsiteX0" fmla="*/ 162401 w 162401"/>
                    <a:gd name="connsiteY0" fmla="*/ 0 h 166211"/>
                    <a:gd name="connsiteX1" fmla="*/ 101441 w 162401"/>
                    <a:gd name="connsiteY1" fmla="*/ 166211 h 166211"/>
                    <a:gd name="connsiteX2" fmla="*/ 60960 w 162401"/>
                    <a:gd name="connsiteY2" fmla="*/ 166211 h 166211"/>
                    <a:gd name="connsiteX3" fmla="*/ 0 w 162401"/>
                    <a:gd name="connsiteY3" fmla="*/ 0 h 166211"/>
                    <a:gd name="connsiteX4" fmla="*/ 35719 w 162401"/>
                    <a:gd name="connsiteY4" fmla="*/ 0 h 166211"/>
                    <a:gd name="connsiteX5" fmla="*/ 81439 w 162401"/>
                    <a:gd name="connsiteY5" fmla="*/ 132207 h 166211"/>
                    <a:gd name="connsiteX6" fmla="*/ 126968 w 162401"/>
                    <a:gd name="connsiteY6" fmla="*/ 0 h 166211"/>
                    <a:gd name="connsiteX7" fmla="*/ 162401 w 162401"/>
                    <a:gd name="connsiteY7" fmla="*/ 0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401" h="166211">
                      <a:moveTo>
                        <a:pt x="162401" y="0"/>
                      </a:moveTo>
                      <a:lnTo>
                        <a:pt x="101441" y="166211"/>
                      </a:lnTo>
                      <a:lnTo>
                        <a:pt x="60960" y="166211"/>
                      </a:lnTo>
                      <a:lnTo>
                        <a:pt x="0" y="0"/>
                      </a:lnTo>
                      <a:lnTo>
                        <a:pt x="35719" y="0"/>
                      </a:lnTo>
                      <a:lnTo>
                        <a:pt x="81439" y="132207"/>
                      </a:lnTo>
                      <a:lnTo>
                        <a:pt x="126968" y="0"/>
                      </a:lnTo>
                      <a:lnTo>
                        <a:pt x="162401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5" name="Vapaamuotoinen: Muoto 514">
                  <a:extLst>
                    <a:ext uri="{FF2B5EF4-FFF2-40B4-BE49-F238E27FC236}">
                      <a16:creationId xmlns:a16="http://schemas.microsoft.com/office/drawing/2014/main" id="{32BA1EBD-E4D3-7011-C783-D3DF5A0B331F}"/>
                    </a:ext>
                  </a:extLst>
                </p:cNvPr>
                <p:cNvSpPr/>
                <p:nvPr/>
              </p:nvSpPr>
              <p:spPr>
                <a:xfrm>
                  <a:off x="4339875" y="2540507"/>
                  <a:ext cx="40957" cy="186690"/>
                </a:xfrm>
                <a:custGeom>
                  <a:avLst/>
                  <a:gdLst>
                    <a:gd name="connsiteX0" fmla="*/ 5810 w 40957"/>
                    <a:gd name="connsiteY0" fmla="*/ 33433 h 186690"/>
                    <a:gd name="connsiteX1" fmla="*/ 0 w 40957"/>
                    <a:gd name="connsiteY1" fmla="*/ 19526 h 186690"/>
                    <a:gd name="connsiteX2" fmla="*/ 5810 w 40957"/>
                    <a:gd name="connsiteY2" fmla="*/ 5620 h 186690"/>
                    <a:gd name="connsiteX3" fmla="*/ 20479 w 40957"/>
                    <a:gd name="connsiteY3" fmla="*/ 0 h 186690"/>
                    <a:gd name="connsiteX4" fmla="*/ 35147 w 40957"/>
                    <a:gd name="connsiteY4" fmla="*/ 5620 h 186690"/>
                    <a:gd name="connsiteX5" fmla="*/ 40958 w 40957"/>
                    <a:gd name="connsiteY5" fmla="*/ 19526 h 186690"/>
                    <a:gd name="connsiteX6" fmla="*/ 35147 w 40957"/>
                    <a:gd name="connsiteY6" fmla="*/ 33433 h 186690"/>
                    <a:gd name="connsiteX7" fmla="*/ 20479 w 40957"/>
                    <a:gd name="connsiteY7" fmla="*/ 39053 h 186690"/>
                    <a:gd name="connsiteX8" fmla="*/ 5810 w 40957"/>
                    <a:gd name="connsiteY8" fmla="*/ 33433 h 186690"/>
                    <a:gd name="connsiteX9" fmla="*/ 36862 w 40957"/>
                    <a:gd name="connsiteY9" fmla="*/ 54769 h 186690"/>
                    <a:gd name="connsiteX10" fmla="*/ 36862 w 40957"/>
                    <a:gd name="connsiteY10" fmla="*/ 186690 h 186690"/>
                    <a:gd name="connsiteX11" fmla="*/ 3524 w 40957"/>
                    <a:gd name="connsiteY11" fmla="*/ 186690 h 186690"/>
                    <a:gd name="connsiteX12" fmla="*/ 3524 w 40957"/>
                    <a:gd name="connsiteY12" fmla="*/ 54769 h 186690"/>
                    <a:gd name="connsiteX13" fmla="*/ 36862 w 40957"/>
                    <a:gd name="connsiteY13" fmla="*/ 54769 h 1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957" h="186690">
                      <a:moveTo>
                        <a:pt x="5810" y="33433"/>
                      </a:moveTo>
                      <a:cubicBezTo>
                        <a:pt x="1905" y="29718"/>
                        <a:pt x="0" y="25051"/>
                        <a:pt x="0" y="19526"/>
                      </a:cubicBezTo>
                      <a:cubicBezTo>
                        <a:pt x="0" y="14002"/>
                        <a:pt x="1905" y="9335"/>
                        <a:pt x="5810" y="5620"/>
                      </a:cubicBezTo>
                      <a:cubicBezTo>
                        <a:pt x="9716" y="1905"/>
                        <a:pt x="14573" y="0"/>
                        <a:pt x="20479" y="0"/>
                      </a:cubicBezTo>
                      <a:cubicBezTo>
                        <a:pt x="26384" y="0"/>
                        <a:pt x="31242" y="1905"/>
                        <a:pt x="35147" y="5620"/>
                      </a:cubicBezTo>
                      <a:cubicBezTo>
                        <a:pt x="39053" y="9335"/>
                        <a:pt x="40958" y="14002"/>
                        <a:pt x="40958" y="19526"/>
                      </a:cubicBezTo>
                      <a:cubicBezTo>
                        <a:pt x="40958" y="25051"/>
                        <a:pt x="39053" y="29718"/>
                        <a:pt x="35147" y="33433"/>
                      </a:cubicBezTo>
                      <a:cubicBezTo>
                        <a:pt x="31242" y="37148"/>
                        <a:pt x="26384" y="39053"/>
                        <a:pt x="20479" y="39053"/>
                      </a:cubicBezTo>
                      <a:cubicBezTo>
                        <a:pt x="14573" y="39053"/>
                        <a:pt x="9716" y="37148"/>
                        <a:pt x="5810" y="33433"/>
                      </a:cubicBezTo>
                      <a:close/>
                      <a:moveTo>
                        <a:pt x="36862" y="54769"/>
                      </a:moveTo>
                      <a:lnTo>
                        <a:pt x="36862" y="186690"/>
                      </a:lnTo>
                      <a:lnTo>
                        <a:pt x="3524" y="186690"/>
                      </a:lnTo>
                      <a:lnTo>
                        <a:pt x="3524" y="54769"/>
                      </a:lnTo>
                      <a:lnTo>
                        <a:pt x="36862" y="547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6" name="Vapaamuotoinen: Muoto 515">
                  <a:extLst>
                    <a:ext uri="{FF2B5EF4-FFF2-40B4-BE49-F238E27FC236}">
                      <a16:creationId xmlns:a16="http://schemas.microsoft.com/office/drawing/2014/main" id="{112CBF18-8A6E-A697-286B-BD0ED097411B}"/>
                    </a:ext>
                  </a:extLst>
                </p:cNvPr>
                <p:cNvSpPr/>
                <p:nvPr/>
              </p:nvSpPr>
              <p:spPr>
                <a:xfrm>
                  <a:off x="4400835" y="2592990"/>
                  <a:ext cx="127444" cy="136302"/>
                </a:xfrm>
                <a:custGeom>
                  <a:avLst/>
                  <a:gdLst>
                    <a:gd name="connsiteX0" fmla="*/ 8477 w 127444"/>
                    <a:gd name="connsiteY0" fmla="*/ 32290 h 136302"/>
                    <a:gd name="connsiteX1" fmla="*/ 31528 w 127444"/>
                    <a:gd name="connsiteY1" fmla="*/ 8477 h 136302"/>
                    <a:gd name="connsiteX2" fmla="*/ 65341 w 127444"/>
                    <a:gd name="connsiteY2" fmla="*/ 0 h 136302"/>
                    <a:gd name="connsiteX3" fmla="*/ 105918 w 127444"/>
                    <a:gd name="connsiteY3" fmla="*/ 12287 h 136302"/>
                    <a:gd name="connsiteX4" fmla="*/ 127444 w 127444"/>
                    <a:gd name="connsiteY4" fmla="*/ 46673 h 136302"/>
                    <a:gd name="connsiteX5" fmla="*/ 91440 w 127444"/>
                    <a:gd name="connsiteY5" fmla="*/ 46673 h 136302"/>
                    <a:gd name="connsiteX6" fmla="*/ 81820 w 127444"/>
                    <a:gd name="connsiteY6" fmla="*/ 33242 h 136302"/>
                    <a:gd name="connsiteX7" fmla="*/ 65056 w 127444"/>
                    <a:gd name="connsiteY7" fmla="*/ 28384 h 136302"/>
                    <a:gd name="connsiteX8" fmla="*/ 42386 w 127444"/>
                    <a:gd name="connsiteY8" fmla="*/ 38767 h 136302"/>
                    <a:gd name="connsiteX9" fmla="*/ 34004 w 127444"/>
                    <a:gd name="connsiteY9" fmla="*/ 68199 h 136302"/>
                    <a:gd name="connsiteX10" fmla="*/ 42386 w 127444"/>
                    <a:gd name="connsiteY10" fmla="*/ 97346 h 136302"/>
                    <a:gd name="connsiteX11" fmla="*/ 65056 w 127444"/>
                    <a:gd name="connsiteY11" fmla="*/ 107728 h 136302"/>
                    <a:gd name="connsiteX12" fmla="*/ 91440 w 127444"/>
                    <a:gd name="connsiteY12" fmla="*/ 89630 h 136302"/>
                    <a:gd name="connsiteX13" fmla="*/ 127444 w 127444"/>
                    <a:gd name="connsiteY13" fmla="*/ 89630 h 136302"/>
                    <a:gd name="connsiteX14" fmla="*/ 105728 w 127444"/>
                    <a:gd name="connsiteY14" fmla="*/ 123634 h 136302"/>
                    <a:gd name="connsiteX15" fmla="*/ 65246 w 127444"/>
                    <a:gd name="connsiteY15" fmla="*/ 136303 h 136302"/>
                    <a:gd name="connsiteX16" fmla="*/ 31432 w 127444"/>
                    <a:gd name="connsiteY16" fmla="*/ 127826 h 136302"/>
                    <a:gd name="connsiteX17" fmla="*/ 8382 w 127444"/>
                    <a:gd name="connsiteY17" fmla="*/ 104013 h 136302"/>
                    <a:gd name="connsiteX18" fmla="*/ 0 w 127444"/>
                    <a:gd name="connsiteY18" fmla="*/ 68199 h 136302"/>
                    <a:gd name="connsiteX19" fmla="*/ 8382 w 127444"/>
                    <a:gd name="connsiteY19" fmla="*/ 32385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444" h="136302">
                      <a:moveTo>
                        <a:pt x="8477" y="32290"/>
                      </a:moveTo>
                      <a:cubicBezTo>
                        <a:pt x="14002" y="22003"/>
                        <a:pt x="21717" y="14097"/>
                        <a:pt x="31528" y="8477"/>
                      </a:cubicBezTo>
                      <a:cubicBezTo>
                        <a:pt x="41339" y="2857"/>
                        <a:pt x="52673" y="0"/>
                        <a:pt x="65341" y="0"/>
                      </a:cubicBezTo>
                      <a:cubicBezTo>
                        <a:pt x="81725" y="0"/>
                        <a:pt x="95250" y="4096"/>
                        <a:pt x="105918" y="12287"/>
                      </a:cubicBezTo>
                      <a:cubicBezTo>
                        <a:pt x="116586" y="20479"/>
                        <a:pt x="123825" y="31909"/>
                        <a:pt x="127444" y="46673"/>
                      </a:cubicBezTo>
                      <a:lnTo>
                        <a:pt x="91440" y="46673"/>
                      </a:lnTo>
                      <a:cubicBezTo>
                        <a:pt x="89535" y="40957"/>
                        <a:pt x="86296" y="36481"/>
                        <a:pt x="81820" y="33242"/>
                      </a:cubicBezTo>
                      <a:cubicBezTo>
                        <a:pt x="77248" y="30004"/>
                        <a:pt x="71723" y="28384"/>
                        <a:pt x="65056" y="28384"/>
                      </a:cubicBezTo>
                      <a:cubicBezTo>
                        <a:pt x="55531" y="28384"/>
                        <a:pt x="48006" y="31814"/>
                        <a:pt x="42386" y="38767"/>
                      </a:cubicBezTo>
                      <a:cubicBezTo>
                        <a:pt x="36862" y="45720"/>
                        <a:pt x="34004" y="55435"/>
                        <a:pt x="34004" y="68199"/>
                      </a:cubicBezTo>
                      <a:cubicBezTo>
                        <a:pt x="34004" y="80963"/>
                        <a:pt x="36766" y="90488"/>
                        <a:pt x="42386" y="97346"/>
                      </a:cubicBezTo>
                      <a:cubicBezTo>
                        <a:pt x="47911" y="104203"/>
                        <a:pt x="55531" y="107728"/>
                        <a:pt x="65056" y="107728"/>
                      </a:cubicBezTo>
                      <a:cubicBezTo>
                        <a:pt x="78581" y="107728"/>
                        <a:pt x="87344" y="101727"/>
                        <a:pt x="91440" y="89630"/>
                      </a:cubicBezTo>
                      <a:lnTo>
                        <a:pt x="127444" y="89630"/>
                      </a:lnTo>
                      <a:cubicBezTo>
                        <a:pt x="123825" y="103918"/>
                        <a:pt x="116586" y="115253"/>
                        <a:pt x="105728" y="123634"/>
                      </a:cubicBezTo>
                      <a:cubicBezTo>
                        <a:pt x="94964" y="132017"/>
                        <a:pt x="81439" y="136303"/>
                        <a:pt x="65246" y="136303"/>
                      </a:cubicBezTo>
                      <a:cubicBezTo>
                        <a:pt x="52578" y="136303"/>
                        <a:pt x="41243" y="133445"/>
                        <a:pt x="31432" y="127826"/>
                      </a:cubicBezTo>
                      <a:cubicBezTo>
                        <a:pt x="21622" y="122206"/>
                        <a:pt x="13906" y="114300"/>
                        <a:pt x="8382" y="104013"/>
                      </a:cubicBezTo>
                      <a:cubicBezTo>
                        <a:pt x="2857" y="93821"/>
                        <a:pt x="0" y="81820"/>
                        <a:pt x="0" y="68199"/>
                      </a:cubicBezTo>
                      <a:cubicBezTo>
                        <a:pt x="0" y="54578"/>
                        <a:pt x="2762" y="42577"/>
                        <a:pt x="8382" y="323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7" name="Vapaamuotoinen: Muoto 516">
                  <a:extLst>
                    <a:ext uri="{FF2B5EF4-FFF2-40B4-BE49-F238E27FC236}">
                      <a16:creationId xmlns:a16="http://schemas.microsoft.com/office/drawing/2014/main" id="{6C7136AB-7021-68EE-46C3-B93E96E6A5BA}"/>
                    </a:ext>
                  </a:extLst>
                </p:cNvPr>
                <p:cNvSpPr/>
                <p:nvPr/>
              </p:nvSpPr>
              <p:spPr>
                <a:xfrm>
                  <a:off x="4552949" y="2550794"/>
                  <a:ext cx="125730" cy="176212"/>
                </a:xfrm>
                <a:custGeom>
                  <a:avLst/>
                  <a:gdLst>
                    <a:gd name="connsiteX0" fmla="*/ 100965 w 125730"/>
                    <a:gd name="connsiteY0" fmla="*/ 49054 h 176212"/>
                    <a:gd name="connsiteX1" fmla="*/ 119158 w 125730"/>
                    <a:gd name="connsiteY1" fmla="*/ 68294 h 176212"/>
                    <a:gd name="connsiteX2" fmla="*/ 125730 w 125730"/>
                    <a:gd name="connsiteY2" fmla="*/ 98870 h 176212"/>
                    <a:gd name="connsiteX3" fmla="*/ 125730 w 125730"/>
                    <a:gd name="connsiteY3" fmla="*/ 176213 h 176212"/>
                    <a:gd name="connsiteX4" fmla="*/ 92393 w 125730"/>
                    <a:gd name="connsiteY4" fmla="*/ 176213 h 176212"/>
                    <a:gd name="connsiteX5" fmla="*/ 92393 w 125730"/>
                    <a:gd name="connsiteY5" fmla="*/ 103346 h 176212"/>
                    <a:gd name="connsiteX6" fmla="*/ 84582 w 125730"/>
                    <a:gd name="connsiteY6" fmla="*/ 79153 h 176212"/>
                    <a:gd name="connsiteX7" fmla="*/ 63151 w 125730"/>
                    <a:gd name="connsiteY7" fmla="*/ 70676 h 176212"/>
                    <a:gd name="connsiteX8" fmla="*/ 41339 w 125730"/>
                    <a:gd name="connsiteY8" fmla="*/ 79153 h 176212"/>
                    <a:gd name="connsiteX9" fmla="*/ 33338 w 125730"/>
                    <a:gd name="connsiteY9" fmla="*/ 103346 h 176212"/>
                    <a:gd name="connsiteX10" fmla="*/ 33338 w 125730"/>
                    <a:gd name="connsiteY10" fmla="*/ 176213 h 176212"/>
                    <a:gd name="connsiteX11" fmla="*/ 0 w 125730"/>
                    <a:gd name="connsiteY11" fmla="*/ 176213 h 176212"/>
                    <a:gd name="connsiteX12" fmla="*/ 0 w 125730"/>
                    <a:gd name="connsiteY12" fmla="*/ 0 h 176212"/>
                    <a:gd name="connsiteX13" fmla="*/ 33338 w 125730"/>
                    <a:gd name="connsiteY13" fmla="*/ 0 h 176212"/>
                    <a:gd name="connsiteX14" fmla="*/ 33338 w 125730"/>
                    <a:gd name="connsiteY14" fmla="*/ 60770 h 176212"/>
                    <a:gd name="connsiteX15" fmla="*/ 50482 w 125730"/>
                    <a:gd name="connsiteY15" fmla="*/ 47339 h 176212"/>
                    <a:gd name="connsiteX16" fmla="*/ 74295 w 125730"/>
                    <a:gd name="connsiteY16" fmla="*/ 42481 h 176212"/>
                    <a:gd name="connsiteX17" fmla="*/ 100965 w 125730"/>
                    <a:gd name="connsiteY17" fmla="*/ 49054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730" h="176212">
                      <a:moveTo>
                        <a:pt x="100965" y="49054"/>
                      </a:moveTo>
                      <a:cubicBezTo>
                        <a:pt x="108775" y="53435"/>
                        <a:pt x="114776" y="59817"/>
                        <a:pt x="119158" y="68294"/>
                      </a:cubicBezTo>
                      <a:cubicBezTo>
                        <a:pt x="123539" y="76772"/>
                        <a:pt x="125730" y="86963"/>
                        <a:pt x="125730" y="98870"/>
                      </a:cubicBezTo>
                      <a:lnTo>
                        <a:pt x="125730" y="176213"/>
                      </a:lnTo>
                      <a:lnTo>
                        <a:pt x="92393" y="176213"/>
                      </a:lnTo>
                      <a:lnTo>
                        <a:pt x="92393" y="103346"/>
                      </a:lnTo>
                      <a:cubicBezTo>
                        <a:pt x="92393" y="92869"/>
                        <a:pt x="89821" y="84773"/>
                        <a:pt x="84582" y="79153"/>
                      </a:cubicBezTo>
                      <a:cubicBezTo>
                        <a:pt x="79343" y="73533"/>
                        <a:pt x="72200" y="70676"/>
                        <a:pt x="63151" y="70676"/>
                      </a:cubicBezTo>
                      <a:cubicBezTo>
                        <a:pt x="54102" y="70676"/>
                        <a:pt x="46673" y="73533"/>
                        <a:pt x="41339" y="79153"/>
                      </a:cubicBezTo>
                      <a:cubicBezTo>
                        <a:pt x="36004" y="84773"/>
                        <a:pt x="33338" y="92869"/>
                        <a:pt x="33338" y="103346"/>
                      </a:cubicBez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60770"/>
                      </a:lnTo>
                      <a:cubicBezTo>
                        <a:pt x="37624" y="55055"/>
                        <a:pt x="43339" y="50578"/>
                        <a:pt x="50482" y="47339"/>
                      </a:cubicBezTo>
                      <a:cubicBezTo>
                        <a:pt x="57626" y="44101"/>
                        <a:pt x="65532" y="42481"/>
                        <a:pt x="74295" y="42481"/>
                      </a:cubicBezTo>
                      <a:cubicBezTo>
                        <a:pt x="84296" y="42481"/>
                        <a:pt x="93154" y="44672"/>
                        <a:pt x="100965" y="490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8" name="Vapaamuotoinen: Muoto 517">
                  <a:extLst>
                    <a:ext uri="{FF2B5EF4-FFF2-40B4-BE49-F238E27FC236}">
                      <a16:creationId xmlns:a16="http://schemas.microsoft.com/office/drawing/2014/main" id="{05160883-5850-809B-8F40-1B8DBAC919EF}"/>
                    </a:ext>
                  </a:extLst>
                </p:cNvPr>
                <p:cNvSpPr/>
                <p:nvPr/>
              </p:nvSpPr>
              <p:spPr>
                <a:xfrm>
                  <a:off x="4699824" y="2562510"/>
                  <a:ext cx="78866" cy="164592"/>
                </a:xfrm>
                <a:custGeom>
                  <a:avLst/>
                  <a:gdLst>
                    <a:gd name="connsiteX0" fmla="*/ 49340 w 78866"/>
                    <a:gd name="connsiteY0" fmla="*/ 60103 h 164592"/>
                    <a:gd name="connsiteX1" fmla="*/ 49340 w 78866"/>
                    <a:gd name="connsiteY1" fmla="*/ 123920 h 164592"/>
                    <a:gd name="connsiteX2" fmla="*/ 52578 w 78866"/>
                    <a:gd name="connsiteY2" fmla="*/ 133540 h 164592"/>
                    <a:gd name="connsiteX3" fmla="*/ 63437 w 78866"/>
                    <a:gd name="connsiteY3" fmla="*/ 136493 h 164592"/>
                    <a:gd name="connsiteX4" fmla="*/ 78867 w 78866"/>
                    <a:gd name="connsiteY4" fmla="*/ 136493 h 164592"/>
                    <a:gd name="connsiteX5" fmla="*/ 78867 w 78866"/>
                    <a:gd name="connsiteY5" fmla="*/ 164592 h 164592"/>
                    <a:gd name="connsiteX6" fmla="*/ 57912 w 78866"/>
                    <a:gd name="connsiteY6" fmla="*/ 164592 h 164592"/>
                    <a:gd name="connsiteX7" fmla="*/ 15716 w 78866"/>
                    <a:gd name="connsiteY7" fmla="*/ 123634 h 164592"/>
                    <a:gd name="connsiteX8" fmla="*/ 15716 w 78866"/>
                    <a:gd name="connsiteY8" fmla="*/ 60008 h 164592"/>
                    <a:gd name="connsiteX9" fmla="*/ 0 w 78866"/>
                    <a:gd name="connsiteY9" fmla="*/ 60008 h 164592"/>
                    <a:gd name="connsiteX10" fmla="*/ 0 w 78866"/>
                    <a:gd name="connsiteY10" fmla="*/ 32576 h 164592"/>
                    <a:gd name="connsiteX11" fmla="*/ 15716 w 78866"/>
                    <a:gd name="connsiteY11" fmla="*/ 32576 h 164592"/>
                    <a:gd name="connsiteX12" fmla="*/ 15716 w 78866"/>
                    <a:gd name="connsiteY12" fmla="*/ 0 h 164592"/>
                    <a:gd name="connsiteX13" fmla="*/ 49340 w 78866"/>
                    <a:gd name="connsiteY13" fmla="*/ 0 h 164592"/>
                    <a:gd name="connsiteX14" fmla="*/ 49340 w 78866"/>
                    <a:gd name="connsiteY14" fmla="*/ 32576 h 164592"/>
                    <a:gd name="connsiteX15" fmla="*/ 78867 w 78866"/>
                    <a:gd name="connsiteY15" fmla="*/ 32576 h 164592"/>
                    <a:gd name="connsiteX16" fmla="*/ 78867 w 78866"/>
                    <a:gd name="connsiteY16" fmla="*/ 60008 h 164592"/>
                    <a:gd name="connsiteX17" fmla="*/ 49340 w 78866"/>
                    <a:gd name="connsiteY17" fmla="*/ 60008 h 1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66" h="164592">
                      <a:moveTo>
                        <a:pt x="49340" y="60103"/>
                      </a:moveTo>
                      <a:lnTo>
                        <a:pt x="49340" y="123920"/>
                      </a:lnTo>
                      <a:cubicBezTo>
                        <a:pt x="49340" y="128397"/>
                        <a:pt x="50387" y="131540"/>
                        <a:pt x="52578" y="133540"/>
                      </a:cubicBezTo>
                      <a:cubicBezTo>
                        <a:pt x="54674" y="135541"/>
                        <a:pt x="58293" y="136493"/>
                        <a:pt x="63437" y="136493"/>
                      </a:cubicBezTo>
                      <a:lnTo>
                        <a:pt x="78867" y="136493"/>
                      </a:lnTo>
                      <a:lnTo>
                        <a:pt x="78867" y="164592"/>
                      </a:lnTo>
                      <a:lnTo>
                        <a:pt x="57912" y="164592"/>
                      </a:lnTo>
                      <a:cubicBezTo>
                        <a:pt x="29813" y="164592"/>
                        <a:pt x="15716" y="150971"/>
                        <a:pt x="15716" y="123634"/>
                      </a:cubicBezTo>
                      <a:lnTo>
                        <a:pt x="15716" y="60008"/>
                      </a:lnTo>
                      <a:lnTo>
                        <a:pt x="0" y="60008"/>
                      </a:lnTo>
                      <a:lnTo>
                        <a:pt x="0" y="32576"/>
                      </a:lnTo>
                      <a:lnTo>
                        <a:pt x="15716" y="32576"/>
                      </a:lnTo>
                      <a:lnTo>
                        <a:pt x="15716" y="0"/>
                      </a:lnTo>
                      <a:lnTo>
                        <a:pt x="49340" y="0"/>
                      </a:lnTo>
                      <a:lnTo>
                        <a:pt x="49340" y="32576"/>
                      </a:lnTo>
                      <a:lnTo>
                        <a:pt x="78867" y="32576"/>
                      </a:lnTo>
                      <a:lnTo>
                        <a:pt x="78867" y="60008"/>
                      </a:lnTo>
                      <a:lnTo>
                        <a:pt x="49340" y="6000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19" name="Vapaamuotoinen: Muoto 518">
                  <a:extLst>
                    <a:ext uri="{FF2B5EF4-FFF2-40B4-BE49-F238E27FC236}">
                      <a16:creationId xmlns:a16="http://schemas.microsoft.com/office/drawing/2014/main" id="{86F80F88-FBE3-E659-EBF5-D5B7C000BED5}"/>
                    </a:ext>
                  </a:extLst>
                </p:cNvPr>
                <p:cNvSpPr/>
                <p:nvPr/>
              </p:nvSpPr>
              <p:spPr>
                <a:xfrm>
                  <a:off x="4799170" y="2540507"/>
                  <a:ext cx="40957" cy="186690"/>
                </a:xfrm>
                <a:custGeom>
                  <a:avLst/>
                  <a:gdLst>
                    <a:gd name="connsiteX0" fmla="*/ 5810 w 40957"/>
                    <a:gd name="connsiteY0" fmla="*/ 33433 h 186690"/>
                    <a:gd name="connsiteX1" fmla="*/ 0 w 40957"/>
                    <a:gd name="connsiteY1" fmla="*/ 19526 h 186690"/>
                    <a:gd name="connsiteX2" fmla="*/ 5810 w 40957"/>
                    <a:gd name="connsiteY2" fmla="*/ 5620 h 186690"/>
                    <a:gd name="connsiteX3" fmla="*/ 20479 w 40957"/>
                    <a:gd name="connsiteY3" fmla="*/ 0 h 186690"/>
                    <a:gd name="connsiteX4" fmla="*/ 35147 w 40957"/>
                    <a:gd name="connsiteY4" fmla="*/ 5620 h 186690"/>
                    <a:gd name="connsiteX5" fmla="*/ 40958 w 40957"/>
                    <a:gd name="connsiteY5" fmla="*/ 19526 h 186690"/>
                    <a:gd name="connsiteX6" fmla="*/ 35147 w 40957"/>
                    <a:gd name="connsiteY6" fmla="*/ 33433 h 186690"/>
                    <a:gd name="connsiteX7" fmla="*/ 20479 w 40957"/>
                    <a:gd name="connsiteY7" fmla="*/ 39053 h 186690"/>
                    <a:gd name="connsiteX8" fmla="*/ 5810 w 40957"/>
                    <a:gd name="connsiteY8" fmla="*/ 33433 h 186690"/>
                    <a:gd name="connsiteX9" fmla="*/ 36862 w 40957"/>
                    <a:gd name="connsiteY9" fmla="*/ 54769 h 186690"/>
                    <a:gd name="connsiteX10" fmla="*/ 36862 w 40957"/>
                    <a:gd name="connsiteY10" fmla="*/ 186690 h 186690"/>
                    <a:gd name="connsiteX11" fmla="*/ 3524 w 40957"/>
                    <a:gd name="connsiteY11" fmla="*/ 186690 h 186690"/>
                    <a:gd name="connsiteX12" fmla="*/ 3524 w 40957"/>
                    <a:gd name="connsiteY12" fmla="*/ 54769 h 186690"/>
                    <a:gd name="connsiteX13" fmla="*/ 36862 w 40957"/>
                    <a:gd name="connsiteY13" fmla="*/ 54769 h 1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957" h="186690">
                      <a:moveTo>
                        <a:pt x="5810" y="33433"/>
                      </a:moveTo>
                      <a:cubicBezTo>
                        <a:pt x="1905" y="29718"/>
                        <a:pt x="0" y="25051"/>
                        <a:pt x="0" y="19526"/>
                      </a:cubicBezTo>
                      <a:cubicBezTo>
                        <a:pt x="0" y="14002"/>
                        <a:pt x="1905" y="9335"/>
                        <a:pt x="5810" y="5620"/>
                      </a:cubicBezTo>
                      <a:cubicBezTo>
                        <a:pt x="9716" y="1905"/>
                        <a:pt x="14573" y="0"/>
                        <a:pt x="20479" y="0"/>
                      </a:cubicBezTo>
                      <a:cubicBezTo>
                        <a:pt x="26384" y="0"/>
                        <a:pt x="31242" y="1905"/>
                        <a:pt x="35147" y="5620"/>
                      </a:cubicBezTo>
                      <a:cubicBezTo>
                        <a:pt x="39052" y="9335"/>
                        <a:pt x="40958" y="14002"/>
                        <a:pt x="40958" y="19526"/>
                      </a:cubicBezTo>
                      <a:cubicBezTo>
                        <a:pt x="40958" y="25051"/>
                        <a:pt x="39052" y="29718"/>
                        <a:pt x="35147" y="33433"/>
                      </a:cubicBezTo>
                      <a:cubicBezTo>
                        <a:pt x="31242" y="37148"/>
                        <a:pt x="26384" y="39053"/>
                        <a:pt x="20479" y="39053"/>
                      </a:cubicBezTo>
                      <a:cubicBezTo>
                        <a:pt x="14573" y="39053"/>
                        <a:pt x="9716" y="37148"/>
                        <a:pt x="5810" y="33433"/>
                      </a:cubicBezTo>
                      <a:close/>
                      <a:moveTo>
                        <a:pt x="36862" y="54769"/>
                      </a:moveTo>
                      <a:lnTo>
                        <a:pt x="36862" y="186690"/>
                      </a:lnTo>
                      <a:lnTo>
                        <a:pt x="3524" y="186690"/>
                      </a:lnTo>
                      <a:lnTo>
                        <a:pt x="3524" y="54769"/>
                      </a:lnTo>
                      <a:lnTo>
                        <a:pt x="36862" y="547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20" name="Vapaamuotoinen: Muoto 519">
                  <a:extLst>
                    <a:ext uri="{FF2B5EF4-FFF2-40B4-BE49-F238E27FC236}">
                      <a16:creationId xmlns:a16="http://schemas.microsoft.com/office/drawing/2014/main" id="{C115D801-09EC-8DD4-47B8-D7D37328CFA8}"/>
                    </a:ext>
                  </a:extLst>
                </p:cNvPr>
                <p:cNvSpPr/>
                <p:nvPr/>
              </p:nvSpPr>
              <p:spPr>
                <a:xfrm>
                  <a:off x="4861749" y="2592990"/>
                  <a:ext cx="109442" cy="136302"/>
                </a:xfrm>
                <a:custGeom>
                  <a:avLst/>
                  <a:gdLst>
                    <a:gd name="connsiteX0" fmla="*/ 28575 w 109442"/>
                    <a:gd name="connsiteY0" fmla="*/ 130397 h 136302"/>
                    <a:gd name="connsiteX1" fmla="*/ 8192 w 109442"/>
                    <a:gd name="connsiteY1" fmla="*/ 114586 h 136302"/>
                    <a:gd name="connsiteX2" fmla="*/ 0 w 109442"/>
                    <a:gd name="connsiteY2" fmla="*/ 92393 h 136302"/>
                    <a:gd name="connsiteX3" fmla="*/ 33623 w 109442"/>
                    <a:gd name="connsiteY3" fmla="*/ 92393 h 136302"/>
                    <a:gd name="connsiteX4" fmla="*/ 41148 w 109442"/>
                    <a:gd name="connsiteY4" fmla="*/ 105061 h 136302"/>
                    <a:gd name="connsiteX5" fmla="*/ 57436 w 109442"/>
                    <a:gd name="connsiteY5" fmla="*/ 110014 h 136302"/>
                    <a:gd name="connsiteX6" fmla="*/ 72295 w 109442"/>
                    <a:gd name="connsiteY6" fmla="*/ 106204 h 136302"/>
                    <a:gd name="connsiteX7" fmla="*/ 77629 w 109442"/>
                    <a:gd name="connsiteY7" fmla="*/ 96393 h 136302"/>
                    <a:gd name="connsiteX8" fmla="*/ 71056 w 109442"/>
                    <a:gd name="connsiteY8" fmla="*/ 86773 h 136302"/>
                    <a:gd name="connsiteX9" fmla="*/ 50197 w 109442"/>
                    <a:gd name="connsiteY9" fmla="*/ 79724 h 136302"/>
                    <a:gd name="connsiteX10" fmla="*/ 26003 w 109442"/>
                    <a:gd name="connsiteY10" fmla="*/ 72390 h 136302"/>
                    <a:gd name="connsiteX11" fmla="*/ 9811 w 109442"/>
                    <a:gd name="connsiteY11" fmla="*/ 60674 h 136302"/>
                    <a:gd name="connsiteX12" fmla="*/ 3048 w 109442"/>
                    <a:gd name="connsiteY12" fmla="*/ 39529 h 136302"/>
                    <a:gd name="connsiteX13" fmla="*/ 9335 w 109442"/>
                    <a:gd name="connsiteY13" fmla="*/ 19526 h 136302"/>
                    <a:gd name="connsiteX14" fmla="*/ 27432 w 109442"/>
                    <a:gd name="connsiteY14" fmla="*/ 5239 h 136302"/>
                    <a:gd name="connsiteX15" fmla="*/ 55150 w 109442"/>
                    <a:gd name="connsiteY15" fmla="*/ 0 h 136302"/>
                    <a:gd name="connsiteX16" fmla="*/ 92774 w 109442"/>
                    <a:gd name="connsiteY16" fmla="*/ 11811 h 136302"/>
                    <a:gd name="connsiteX17" fmla="*/ 108204 w 109442"/>
                    <a:gd name="connsiteY17" fmla="*/ 43625 h 136302"/>
                    <a:gd name="connsiteX18" fmla="*/ 76295 w 109442"/>
                    <a:gd name="connsiteY18" fmla="*/ 43625 h 136302"/>
                    <a:gd name="connsiteX19" fmla="*/ 69723 w 109442"/>
                    <a:gd name="connsiteY19" fmla="*/ 31147 h 136302"/>
                    <a:gd name="connsiteX20" fmla="*/ 54102 w 109442"/>
                    <a:gd name="connsiteY20" fmla="*/ 26479 h 136302"/>
                    <a:gd name="connsiteX21" fmla="*/ 40196 w 109442"/>
                    <a:gd name="connsiteY21" fmla="*/ 29813 h 136302"/>
                    <a:gd name="connsiteX22" fmla="*/ 35338 w 109442"/>
                    <a:gd name="connsiteY22" fmla="*/ 39148 h 136302"/>
                    <a:gd name="connsiteX23" fmla="*/ 42005 w 109442"/>
                    <a:gd name="connsiteY23" fmla="*/ 49244 h 136302"/>
                    <a:gd name="connsiteX24" fmla="*/ 62770 w 109442"/>
                    <a:gd name="connsiteY24" fmla="*/ 56293 h 136302"/>
                    <a:gd name="connsiteX25" fmla="*/ 86297 w 109442"/>
                    <a:gd name="connsiteY25" fmla="*/ 63627 h 136302"/>
                    <a:gd name="connsiteX26" fmla="*/ 102394 w 109442"/>
                    <a:gd name="connsiteY26" fmla="*/ 75438 h 136302"/>
                    <a:gd name="connsiteX27" fmla="*/ 109442 w 109442"/>
                    <a:gd name="connsiteY27" fmla="*/ 96488 h 136302"/>
                    <a:gd name="connsiteX28" fmla="*/ 103156 w 109442"/>
                    <a:gd name="connsiteY28" fmla="*/ 116967 h 136302"/>
                    <a:gd name="connsiteX29" fmla="*/ 85058 w 109442"/>
                    <a:gd name="connsiteY29" fmla="*/ 131159 h 136302"/>
                    <a:gd name="connsiteX30" fmla="*/ 57531 w 109442"/>
                    <a:gd name="connsiteY30" fmla="*/ 136303 h 136302"/>
                    <a:gd name="connsiteX31" fmla="*/ 28480 w 109442"/>
                    <a:gd name="connsiteY31" fmla="*/ 130493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9442" h="136302">
                      <a:moveTo>
                        <a:pt x="28575" y="130397"/>
                      </a:moveTo>
                      <a:cubicBezTo>
                        <a:pt x="20002" y="126492"/>
                        <a:pt x="13240" y="121253"/>
                        <a:pt x="8192" y="114586"/>
                      </a:cubicBezTo>
                      <a:cubicBezTo>
                        <a:pt x="3239" y="107918"/>
                        <a:pt x="476" y="100489"/>
                        <a:pt x="0" y="92393"/>
                      </a:cubicBezTo>
                      <a:lnTo>
                        <a:pt x="33623" y="92393"/>
                      </a:lnTo>
                      <a:cubicBezTo>
                        <a:pt x="34290" y="97441"/>
                        <a:pt x="36767" y="101727"/>
                        <a:pt x="41148" y="105061"/>
                      </a:cubicBezTo>
                      <a:cubicBezTo>
                        <a:pt x="45529" y="108395"/>
                        <a:pt x="50959" y="110014"/>
                        <a:pt x="57436" y="110014"/>
                      </a:cubicBezTo>
                      <a:cubicBezTo>
                        <a:pt x="63913" y="110014"/>
                        <a:pt x="68771" y="108776"/>
                        <a:pt x="72295" y="106204"/>
                      </a:cubicBezTo>
                      <a:cubicBezTo>
                        <a:pt x="75819" y="103632"/>
                        <a:pt x="77629" y="100394"/>
                        <a:pt x="77629" y="96393"/>
                      </a:cubicBezTo>
                      <a:cubicBezTo>
                        <a:pt x="77629" y="92107"/>
                        <a:pt x="75438" y="88868"/>
                        <a:pt x="71056" y="86773"/>
                      </a:cubicBezTo>
                      <a:cubicBezTo>
                        <a:pt x="66675" y="84582"/>
                        <a:pt x="59722" y="82296"/>
                        <a:pt x="50197" y="79724"/>
                      </a:cubicBezTo>
                      <a:cubicBezTo>
                        <a:pt x="40386" y="77343"/>
                        <a:pt x="32290" y="74867"/>
                        <a:pt x="26003" y="72390"/>
                      </a:cubicBezTo>
                      <a:cubicBezTo>
                        <a:pt x="19717" y="69818"/>
                        <a:pt x="14383" y="66008"/>
                        <a:pt x="9811" y="60674"/>
                      </a:cubicBezTo>
                      <a:cubicBezTo>
                        <a:pt x="5239" y="55435"/>
                        <a:pt x="3048" y="48387"/>
                        <a:pt x="3048" y="39529"/>
                      </a:cubicBezTo>
                      <a:cubicBezTo>
                        <a:pt x="3048" y="32195"/>
                        <a:pt x="5144" y="25527"/>
                        <a:pt x="9335" y="19526"/>
                      </a:cubicBezTo>
                      <a:cubicBezTo>
                        <a:pt x="13525" y="13526"/>
                        <a:pt x="19622" y="8763"/>
                        <a:pt x="27432" y="5239"/>
                      </a:cubicBezTo>
                      <a:cubicBezTo>
                        <a:pt x="35243" y="1715"/>
                        <a:pt x="44577" y="0"/>
                        <a:pt x="55150" y="0"/>
                      </a:cubicBezTo>
                      <a:cubicBezTo>
                        <a:pt x="70866" y="0"/>
                        <a:pt x="83439" y="3905"/>
                        <a:pt x="92774" y="11811"/>
                      </a:cubicBezTo>
                      <a:cubicBezTo>
                        <a:pt x="102108" y="19622"/>
                        <a:pt x="107347" y="30290"/>
                        <a:pt x="108204" y="43625"/>
                      </a:cubicBezTo>
                      <a:lnTo>
                        <a:pt x="76295" y="43625"/>
                      </a:lnTo>
                      <a:cubicBezTo>
                        <a:pt x="75819" y="38386"/>
                        <a:pt x="73628" y="34195"/>
                        <a:pt x="69723" y="31147"/>
                      </a:cubicBezTo>
                      <a:cubicBezTo>
                        <a:pt x="65818" y="28003"/>
                        <a:pt x="60674" y="26479"/>
                        <a:pt x="54102" y="26479"/>
                      </a:cubicBezTo>
                      <a:cubicBezTo>
                        <a:pt x="48101" y="26479"/>
                        <a:pt x="43434" y="27623"/>
                        <a:pt x="40196" y="29813"/>
                      </a:cubicBezTo>
                      <a:cubicBezTo>
                        <a:pt x="36957" y="32004"/>
                        <a:pt x="35338" y="35147"/>
                        <a:pt x="35338" y="39148"/>
                      </a:cubicBezTo>
                      <a:cubicBezTo>
                        <a:pt x="35338" y="43625"/>
                        <a:pt x="37529" y="46958"/>
                        <a:pt x="42005" y="49244"/>
                      </a:cubicBezTo>
                      <a:cubicBezTo>
                        <a:pt x="46482" y="51530"/>
                        <a:pt x="53340" y="53912"/>
                        <a:pt x="62770" y="56293"/>
                      </a:cubicBezTo>
                      <a:cubicBezTo>
                        <a:pt x="72295" y="58674"/>
                        <a:pt x="80105" y="61151"/>
                        <a:pt x="86297" y="63627"/>
                      </a:cubicBezTo>
                      <a:cubicBezTo>
                        <a:pt x="92488" y="66103"/>
                        <a:pt x="97822" y="70104"/>
                        <a:pt x="102394" y="75438"/>
                      </a:cubicBezTo>
                      <a:cubicBezTo>
                        <a:pt x="106871" y="80772"/>
                        <a:pt x="109252" y="87821"/>
                        <a:pt x="109442" y="96488"/>
                      </a:cubicBezTo>
                      <a:cubicBezTo>
                        <a:pt x="109442" y="104108"/>
                        <a:pt x="107347" y="110966"/>
                        <a:pt x="103156" y="116967"/>
                      </a:cubicBezTo>
                      <a:cubicBezTo>
                        <a:pt x="98965" y="122968"/>
                        <a:pt x="92869" y="127730"/>
                        <a:pt x="85058" y="131159"/>
                      </a:cubicBezTo>
                      <a:cubicBezTo>
                        <a:pt x="77248" y="134588"/>
                        <a:pt x="68008" y="136303"/>
                        <a:pt x="57531" y="136303"/>
                      </a:cubicBezTo>
                      <a:cubicBezTo>
                        <a:pt x="47054" y="136303"/>
                        <a:pt x="37052" y="134398"/>
                        <a:pt x="28480" y="13049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574" name="Ryhmä 573">
                <a:extLst>
                  <a:ext uri="{FF2B5EF4-FFF2-40B4-BE49-F238E27FC236}">
                    <a16:creationId xmlns:a16="http://schemas.microsoft.com/office/drawing/2014/main" id="{987B9EA4-237A-789F-68AC-1F44F922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7905369" y="3242491"/>
                <a:ext cx="838332" cy="264348"/>
                <a:chOff x="3870864" y="2288762"/>
                <a:chExt cx="1396459" cy="440340"/>
              </a:xfrm>
              <a:solidFill>
                <a:schemeClr val="bg1"/>
              </a:solidFill>
            </p:grpSpPr>
            <p:sp>
              <p:nvSpPr>
                <p:cNvPr id="555" name="Vapaamuotoinen: Muoto 554">
                  <a:extLst>
                    <a:ext uri="{FF2B5EF4-FFF2-40B4-BE49-F238E27FC236}">
                      <a16:creationId xmlns:a16="http://schemas.microsoft.com/office/drawing/2014/main" id="{C7140D54-6488-480B-138E-ECD82F5C19B3}"/>
                    </a:ext>
                  </a:extLst>
                </p:cNvPr>
                <p:cNvSpPr/>
                <p:nvPr/>
              </p:nvSpPr>
              <p:spPr>
                <a:xfrm>
                  <a:off x="3877150" y="2312288"/>
                  <a:ext cx="146780" cy="167163"/>
                </a:xfrm>
                <a:custGeom>
                  <a:avLst/>
                  <a:gdLst>
                    <a:gd name="connsiteX0" fmla="*/ 96965 w 146780"/>
                    <a:gd name="connsiteY0" fmla="*/ 167164 h 167163"/>
                    <a:gd name="connsiteX1" fmla="*/ 40767 w 146780"/>
                    <a:gd name="connsiteY1" fmla="*/ 93345 h 167163"/>
                    <a:gd name="connsiteX2" fmla="*/ 40767 w 146780"/>
                    <a:gd name="connsiteY2" fmla="*/ 167164 h 167163"/>
                    <a:gd name="connsiteX3" fmla="*/ 0 w 146780"/>
                    <a:gd name="connsiteY3" fmla="*/ 167164 h 167163"/>
                    <a:gd name="connsiteX4" fmla="*/ 0 w 146780"/>
                    <a:gd name="connsiteY4" fmla="*/ 0 h 167163"/>
                    <a:gd name="connsiteX5" fmla="*/ 40767 w 146780"/>
                    <a:gd name="connsiteY5" fmla="*/ 0 h 167163"/>
                    <a:gd name="connsiteX6" fmla="*/ 40767 w 146780"/>
                    <a:gd name="connsiteY6" fmla="*/ 73343 h 167163"/>
                    <a:gd name="connsiteX7" fmla="*/ 96488 w 146780"/>
                    <a:gd name="connsiteY7" fmla="*/ 0 h 167163"/>
                    <a:gd name="connsiteX8" fmla="*/ 144399 w 146780"/>
                    <a:gd name="connsiteY8" fmla="*/ 0 h 167163"/>
                    <a:gd name="connsiteX9" fmla="*/ 79629 w 146780"/>
                    <a:gd name="connsiteY9" fmla="*/ 81915 h 167163"/>
                    <a:gd name="connsiteX10" fmla="*/ 146780 w 146780"/>
                    <a:gd name="connsiteY10" fmla="*/ 167164 h 167163"/>
                    <a:gd name="connsiteX11" fmla="*/ 96965 w 146780"/>
                    <a:gd name="connsiteY11" fmla="*/ 167164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780" h="167163">
                      <a:moveTo>
                        <a:pt x="96965" y="167164"/>
                      </a:moveTo>
                      <a:lnTo>
                        <a:pt x="40767" y="93345"/>
                      </a:lnTo>
                      <a:lnTo>
                        <a:pt x="40767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73343"/>
                      </a:lnTo>
                      <a:lnTo>
                        <a:pt x="96488" y="0"/>
                      </a:lnTo>
                      <a:lnTo>
                        <a:pt x="144399" y="0"/>
                      </a:lnTo>
                      <a:lnTo>
                        <a:pt x="79629" y="81915"/>
                      </a:lnTo>
                      <a:lnTo>
                        <a:pt x="146780" y="167164"/>
                      </a:lnTo>
                      <a:lnTo>
                        <a:pt x="96965" y="16716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56" name="Vapaamuotoinen: Muoto 555">
                  <a:extLst>
                    <a:ext uri="{FF2B5EF4-FFF2-40B4-BE49-F238E27FC236}">
                      <a16:creationId xmlns:a16="http://schemas.microsoft.com/office/drawing/2014/main" id="{FF2574A7-FB08-540F-52BF-A342A089A16E}"/>
                    </a:ext>
                  </a:extLst>
                </p:cNvPr>
                <p:cNvSpPr/>
                <p:nvPr/>
              </p:nvSpPr>
              <p:spPr>
                <a:xfrm>
                  <a:off x="4034980" y="2344673"/>
                  <a:ext cx="140207" cy="136683"/>
                </a:xfrm>
                <a:custGeom>
                  <a:avLst/>
                  <a:gdLst>
                    <a:gd name="connsiteX0" fmla="*/ 7810 w 140207"/>
                    <a:gd name="connsiteY0" fmla="*/ 32195 h 136683"/>
                    <a:gd name="connsiteX1" fmla="*/ 28861 w 140207"/>
                    <a:gd name="connsiteY1" fmla="*/ 8382 h 136683"/>
                    <a:gd name="connsiteX2" fmla="*/ 58579 w 140207"/>
                    <a:gd name="connsiteY2" fmla="*/ 0 h 136683"/>
                    <a:gd name="connsiteX3" fmla="*/ 83249 w 140207"/>
                    <a:gd name="connsiteY3" fmla="*/ 5715 h 136683"/>
                    <a:gd name="connsiteX4" fmla="*/ 99536 w 140207"/>
                    <a:gd name="connsiteY4" fmla="*/ 20669 h 136683"/>
                    <a:gd name="connsiteX5" fmla="*/ 99536 w 140207"/>
                    <a:gd name="connsiteY5" fmla="*/ 1905 h 136683"/>
                    <a:gd name="connsiteX6" fmla="*/ 140208 w 140207"/>
                    <a:gd name="connsiteY6" fmla="*/ 1905 h 136683"/>
                    <a:gd name="connsiteX7" fmla="*/ 140208 w 140207"/>
                    <a:gd name="connsiteY7" fmla="*/ 134779 h 136683"/>
                    <a:gd name="connsiteX8" fmla="*/ 99536 w 140207"/>
                    <a:gd name="connsiteY8" fmla="*/ 134779 h 136683"/>
                    <a:gd name="connsiteX9" fmla="*/ 99536 w 140207"/>
                    <a:gd name="connsiteY9" fmla="*/ 115919 h 136683"/>
                    <a:gd name="connsiteX10" fmla="*/ 82963 w 140207"/>
                    <a:gd name="connsiteY10" fmla="*/ 130969 h 136683"/>
                    <a:gd name="connsiteX11" fmla="*/ 58293 w 140207"/>
                    <a:gd name="connsiteY11" fmla="*/ 136684 h 136683"/>
                    <a:gd name="connsiteX12" fmla="*/ 28765 w 140207"/>
                    <a:gd name="connsiteY12" fmla="*/ 128207 h 136683"/>
                    <a:gd name="connsiteX13" fmla="*/ 7715 w 140207"/>
                    <a:gd name="connsiteY13" fmla="*/ 104108 h 136683"/>
                    <a:gd name="connsiteX14" fmla="*/ 0 w 140207"/>
                    <a:gd name="connsiteY14" fmla="*/ 68009 h 136683"/>
                    <a:gd name="connsiteX15" fmla="*/ 7715 w 140207"/>
                    <a:gd name="connsiteY15" fmla="*/ 32004 h 136683"/>
                    <a:gd name="connsiteX16" fmla="*/ 91154 w 140207"/>
                    <a:gd name="connsiteY16" fmla="*/ 44387 h 136683"/>
                    <a:gd name="connsiteX17" fmla="*/ 70580 w 140207"/>
                    <a:gd name="connsiteY17" fmla="*/ 35623 h 136683"/>
                    <a:gd name="connsiteX18" fmla="*/ 50006 w 140207"/>
                    <a:gd name="connsiteY18" fmla="*/ 44291 h 136683"/>
                    <a:gd name="connsiteX19" fmla="*/ 41529 w 140207"/>
                    <a:gd name="connsiteY19" fmla="*/ 68199 h 136683"/>
                    <a:gd name="connsiteX20" fmla="*/ 50006 w 140207"/>
                    <a:gd name="connsiteY20" fmla="*/ 92393 h 136683"/>
                    <a:gd name="connsiteX21" fmla="*/ 70580 w 140207"/>
                    <a:gd name="connsiteY21" fmla="*/ 101346 h 136683"/>
                    <a:gd name="connsiteX22" fmla="*/ 91154 w 140207"/>
                    <a:gd name="connsiteY22" fmla="*/ 92583 h 136683"/>
                    <a:gd name="connsiteX23" fmla="*/ 99631 w 140207"/>
                    <a:gd name="connsiteY23" fmla="*/ 68485 h 136683"/>
                    <a:gd name="connsiteX24" fmla="*/ 91154 w 140207"/>
                    <a:gd name="connsiteY24" fmla="*/ 44482 h 13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7" h="136683">
                      <a:moveTo>
                        <a:pt x="7810" y="32195"/>
                      </a:moveTo>
                      <a:cubicBezTo>
                        <a:pt x="12954" y="21908"/>
                        <a:pt x="20002" y="13907"/>
                        <a:pt x="28861" y="8382"/>
                      </a:cubicBezTo>
                      <a:cubicBezTo>
                        <a:pt x="37719" y="2858"/>
                        <a:pt x="47625" y="0"/>
                        <a:pt x="58579" y="0"/>
                      </a:cubicBezTo>
                      <a:cubicBezTo>
                        <a:pt x="67913" y="0"/>
                        <a:pt x="76200" y="1905"/>
                        <a:pt x="83249" y="5715"/>
                      </a:cubicBezTo>
                      <a:cubicBezTo>
                        <a:pt x="90297" y="9525"/>
                        <a:pt x="95726" y="14478"/>
                        <a:pt x="99536" y="20669"/>
                      </a:cubicBezTo>
                      <a:lnTo>
                        <a:pt x="99536" y="1905"/>
                      </a:lnTo>
                      <a:lnTo>
                        <a:pt x="140208" y="1905"/>
                      </a:lnTo>
                      <a:lnTo>
                        <a:pt x="140208" y="134779"/>
                      </a:lnTo>
                      <a:lnTo>
                        <a:pt x="99536" y="134779"/>
                      </a:lnTo>
                      <a:lnTo>
                        <a:pt x="99536" y="115919"/>
                      </a:lnTo>
                      <a:cubicBezTo>
                        <a:pt x="95536" y="122111"/>
                        <a:pt x="90011" y="127159"/>
                        <a:pt x="82963" y="130969"/>
                      </a:cubicBezTo>
                      <a:cubicBezTo>
                        <a:pt x="75914" y="134779"/>
                        <a:pt x="67723" y="136684"/>
                        <a:pt x="58293" y="136684"/>
                      </a:cubicBezTo>
                      <a:cubicBezTo>
                        <a:pt x="47530" y="136684"/>
                        <a:pt x="37624" y="133826"/>
                        <a:pt x="28765" y="128207"/>
                      </a:cubicBezTo>
                      <a:cubicBezTo>
                        <a:pt x="19907" y="122587"/>
                        <a:pt x="12859" y="114586"/>
                        <a:pt x="7715" y="104108"/>
                      </a:cubicBezTo>
                      <a:cubicBezTo>
                        <a:pt x="2572" y="93726"/>
                        <a:pt x="0" y="81725"/>
                        <a:pt x="0" y="68009"/>
                      </a:cubicBezTo>
                      <a:cubicBezTo>
                        <a:pt x="0" y="54293"/>
                        <a:pt x="2572" y="42386"/>
                        <a:pt x="7715" y="32004"/>
                      </a:cubicBezTo>
                      <a:close/>
                      <a:moveTo>
                        <a:pt x="91154" y="44387"/>
                      </a:moveTo>
                      <a:cubicBezTo>
                        <a:pt x="85534" y="38481"/>
                        <a:pt x="78676" y="35623"/>
                        <a:pt x="70580" y="35623"/>
                      </a:cubicBezTo>
                      <a:cubicBezTo>
                        <a:pt x="62484" y="35623"/>
                        <a:pt x="55626" y="38481"/>
                        <a:pt x="50006" y="44291"/>
                      </a:cubicBezTo>
                      <a:cubicBezTo>
                        <a:pt x="44387" y="50102"/>
                        <a:pt x="41529" y="58103"/>
                        <a:pt x="41529" y="68199"/>
                      </a:cubicBezTo>
                      <a:cubicBezTo>
                        <a:pt x="41529" y="78296"/>
                        <a:pt x="44387" y="86392"/>
                        <a:pt x="50006" y="92393"/>
                      </a:cubicBezTo>
                      <a:cubicBezTo>
                        <a:pt x="55626" y="98298"/>
                        <a:pt x="62484" y="101346"/>
                        <a:pt x="70580" y="101346"/>
                      </a:cubicBezTo>
                      <a:cubicBezTo>
                        <a:pt x="78676" y="101346"/>
                        <a:pt x="85534" y="98393"/>
                        <a:pt x="91154" y="92583"/>
                      </a:cubicBezTo>
                      <a:cubicBezTo>
                        <a:pt x="96774" y="86678"/>
                        <a:pt x="99631" y="78677"/>
                        <a:pt x="99631" y="68485"/>
                      </a:cubicBezTo>
                      <a:cubicBezTo>
                        <a:pt x="99631" y="58293"/>
                        <a:pt x="96774" y="50292"/>
                        <a:pt x="91154" y="444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57" name="Vapaamuotoinen: Muoto 556">
                  <a:extLst>
                    <a:ext uri="{FF2B5EF4-FFF2-40B4-BE49-F238E27FC236}">
                      <a16:creationId xmlns:a16="http://schemas.microsoft.com/office/drawing/2014/main" id="{D9490D39-FA50-CD6D-7BD8-73357B7CF65A}"/>
                    </a:ext>
                  </a:extLst>
                </p:cNvPr>
                <p:cNvSpPr/>
                <p:nvPr/>
              </p:nvSpPr>
              <p:spPr>
                <a:xfrm>
                  <a:off x="4203572" y="2346579"/>
                  <a:ext cx="132397" cy="134302"/>
                </a:xfrm>
                <a:custGeom>
                  <a:avLst/>
                  <a:gdLst>
                    <a:gd name="connsiteX0" fmla="*/ 132398 w 132397"/>
                    <a:gd name="connsiteY0" fmla="*/ 0 h 134302"/>
                    <a:gd name="connsiteX1" fmla="*/ 132398 w 132397"/>
                    <a:gd name="connsiteY1" fmla="*/ 132874 h 134302"/>
                    <a:gd name="connsiteX2" fmla="*/ 91630 w 132397"/>
                    <a:gd name="connsiteY2" fmla="*/ 132874 h 134302"/>
                    <a:gd name="connsiteX3" fmla="*/ 91630 w 132397"/>
                    <a:gd name="connsiteY3" fmla="*/ 114776 h 134302"/>
                    <a:gd name="connsiteX4" fmla="*/ 74867 w 132397"/>
                    <a:gd name="connsiteY4" fmla="*/ 128968 h 134302"/>
                    <a:gd name="connsiteX5" fmla="*/ 51435 w 132397"/>
                    <a:gd name="connsiteY5" fmla="*/ 134302 h 134302"/>
                    <a:gd name="connsiteX6" fmla="*/ 24575 w 132397"/>
                    <a:gd name="connsiteY6" fmla="*/ 127540 h 134302"/>
                    <a:gd name="connsiteX7" fmla="*/ 6477 w 132397"/>
                    <a:gd name="connsiteY7" fmla="*/ 107918 h 134302"/>
                    <a:gd name="connsiteX8" fmla="*/ 0 w 132397"/>
                    <a:gd name="connsiteY8" fmla="*/ 77724 h 134302"/>
                    <a:gd name="connsiteX9" fmla="*/ 0 w 132397"/>
                    <a:gd name="connsiteY9" fmla="*/ 0 h 134302"/>
                    <a:gd name="connsiteX10" fmla="*/ 40481 w 132397"/>
                    <a:gd name="connsiteY10" fmla="*/ 0 h 134302"/>
                    <a:gd name="connsiteX11" fmla="*/ 40481 w 132397"/>
                    <a:gd name="connsiteY11" fmla="*/ 72199 h 134302"/>
                    <a:gd name="connsiteX12" fmla="*/ 47434 w 132397"/>
                    <a:gd name="connsiteY12" fmla="*/ 92869 h 134302"/>
                    <a:gd name="connsiteX13" fmla="*/ 66008 w 132397"/>
                    <a:gd name="connsiteY13" fmla="*/ 100298 h 134302"/>
                    <a:gd name="connsiteX14" fmla="*/ 84773 w 132397"/>
                    <a:gd name="connsiteY14" fmla="*/ 92869 h 134302"/>
                    <a:gd name="connsiteX15" fmla="*/ 91630 w 132397"/>
                    <a:gd name="connsiteY15" fmla="*/ 72199 h 134302"/>
                    <a:gd name="connsiteX16" fmla="*/ 91630 w 132397"/>
                    <a:gd name="connsiteY16" fmla="*/ 0 h 134302"/>
                    <a:gd name="connsiteX17" fmla="*/ 132398 w 132397"/>
                    <a:gd name="connsiteY17" fmla="*/ 0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2397" h="134302">
                      <a:moveTo>
                        <a:pt x="132398" y="0"/>
                      </a:moveTo>
                      <a:lnTo>
                        <a:pt x="132398" y="132874"/>
                      </a:lnTo>
                      <a:lnTo>
                        <a:pt x="91630" y="132874"/>
                      </a:lnTo>
                      <a:lnTo>
                        <a:pt x="91630" y="114776"/>
                      </a:lnTo>
                      <a:cubicBezTo>
                        <a:pt x="87535" y="120682"/>
                        <a:pt x="81915" y="125349"/>
                        <a:pt x="74867" y="128968"/>
                      </a:cubicBezTo>
                      <a:cubicBezTo>
                        <a:pt x="67818" y="132588"/>
                        <a:pt x="60007" y="134302"/>
                        <a:pt x="51435" y="134302"/>
                      </a:cubicBezTo>
                      <a:cubicBezTo>
                        <a:pt x="41243" y="134302"/>
                        <a:pt x="32290" y="132017"/>
                        <a:pt x="24575" y="127540"/>
                      </a:cubicBezTo>
                      <a:cubicBezTo>
                        <a:pt x="16764" y="122968"/>
                        <a:pt x="10763" y="116491"/>
                        <a:pt x="6477" y="107918"/>
                      </a:cubicBezTo>
                      <a:cubicBezTo>
                        <a:pt x="2191" y="99346"/>
                        <a:pt x="0" y="89249"/>
                        <a:pt x="0" y="77724"/>
                      </a:cubicBezTo>
                      <a:lnTo>
                        <a:pt x="0" y="0"/>
                      </a:lnTo>
                      <a:lnTo>
                        <a:pt x="40481" y="0"/>
                      </a:lnTo>
                      <a:lnTo>
                        <a:pt x="40481" y="72199"/>
                      </a:lnTo>
                      <a:cubicBezTo>
                        <a:pt x="40481" y="81058"/>
                        <a:pt x="42767" y="88011"/>
                        <a:pt x="47434" y="92869"/>
                      </a:cubicBezTo>
                      <a:cubicBezTo>
                        <a:pt x="52102" y="97727"/>
                        <a:pt x="58198" y="100298"/>
                        <a:pt x="66008" y="100298"/>
                      </a:cubicBezTo>
                      <a:cubicBezTo>
                        <a:pt x="73819" y="100298"/>
                        <a:pt x="80201" y="97822"/>
                        <a:pt x="84773" y="92869"/>
                      </a:cubicBezTo>
                      <a:cubicBezTo>
                        <a:pt x="89345" y="87916"/>
                        <a:pt x="91630" y="81058"/>
                        <a:pt x="91630" y="72199"/>
                      </a:cubicBezTo>
                      <a:lnTo>
                        <a:pt x="91630" y="0"/>
                      </a:lnTo>
                      <a:lnTo>
                        <a:pt x="13239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58" name="Vapaamuotoinen: Muoto 557">
                  <a:extLst>
                    <a:ext uri="{FF2B5EF4-FFF2-40B4-BE49-F238E27FC236}">
                      <a16:creationId xmlns:a16="http://schemas.microsoft.com/office/drawing/2014/main" id="{6071ECE2-4125-58FD-5B2B-372DEC95F203}"/>
                    </a:ext>
                  </a:extLst>
                </p:cNvPr>
                <p:cNvSpPr/>
                <p:nvPr/>
              </p:nvSpPr>
              <p:spPr>
                <a:xfrm>
                  <a:off x="4365306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0 w 132111"/>
                    <a:gd name="connsiteY3" fmla="*/ 134303 h 134302"/>
                    <a:gd name="connsiteX4" fmla="*/ 91630 w 132111"/>
                    <a:gd name="connsiteY4" fmla="*/ 62103 h 134302"/>
                    <a:gd name="connsiteX5" fmla="*/ 84773 w 132111"/>
                    <a:gd name="connsiteY5" fmla="*/ 41434 h 134302"/>
                    <a:gd name="connsiteX6" fmla="*/ 66199 w 132111"/>
                    <a:gd name="connsiteY6" fmla="*/ 34004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03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445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0" y="134303"/>
                      </a:lnTo>
                      <a:lnTo>
                        <a:pt x="91630" y="62103"/>
                      </a:lnTo>
                      <a:cubicBezTo>
                        <a:pt x="91630" y="53245"/>
                        <a:pt x="89345" y="46291"/>
                        <a:pt x="84773" y="41434"/>
                      </a:cubicBezTo>
                      <a:cubicBezTo>
                        <a:pt x="80201" y="36576"/>
                        <a:pt x="74009" y="34004"/>
                        <a:pt x="66199" y="34004"/>
                      </a:cubicBezTo>
                      <a:cubicBezTo>
                        <a:pt x="58388" y="34004"/>
                        <a:pt x="52197" y="36481"/>
                        <a:pt x="47625" y="41434"/>
                      </a:cubicBezTo>
                      <a:cubicBezTo>
                        <a:pt x="43053" y="46387"/>
                        <a:pt x="40767" y="53245"/>
                        <a:pt x="40767" y="62103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2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59" name="Vapaamuotoinen: Muoto 558">
                  <a:extLst>
                    <a:ext uri="{FF2B5EF4-FFF2-40B4-BE49-F238E27FC236}">
                      <a16:creationId xmlns:a16="http://schemas.microsoft.com/office/drawing/2014/main" id="{5B334C7B-AA07-C360-014F-1AB3046CF229}"/>
                    </a:ext>
                  </a:extLst>
                </p:cNvPr>
                <p:cNvSpPr/>
                <p:nvPr/>
              </p:nvSpPr>
              <p:spPr>
                <a:xfrm>
                  <a:off x="4521993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335" y="2096"/>
                        <a:pt x="17145" y="0"/>
                        <a:pt x="24289" y="0"/>
                      </a:cubicBezTo>
                      <a:cubicBezTo>
                        <a:pt x="31433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0" name="Vapaamuotoinen: Muoto 559">
                  <a:extLst>
                    <a:ext uri="{FF2B5EF4-FFF2-40B4-BE49-F238E27FC236}">
                      <a16:creationId xmlns:a16="http://schemas.microsoft.com/office/drawing/2014/main" id="{DF69CE4B-15E7-5925-DB84-F1D62395061E}"/>
                    </a:ext>
                  </a:extLst>
                </p:cNvPr>
                <p:cNvSpPr/>
                <p:nvPr/>
              </p:nvSpPr>
              <p:spPr>
                <a:xfrm>
                  <a:off x="4587906" y="2344673"/>
                  <a:ext cx="140208" cy="136683"/>
                </a:xfrm>
                <a:custGeom>
                  <a:avLst/>
                  <a:gdLst>
                    <a:gd name="connsiteX0" fmla="*/ 7810 w 140208"/>
                    <a:gd name="connsiteY0" fmla="*/ 32195 h 136683"/>
                    <a:gd name="connsiteX1" fmla="*/ 28861 w 140208"/>
                    <a:gd name="connsiteY1" fmla="*/ 8382 h 136683"/>
                    <a:gd name="connsiteX2" fmla="*/ 58579 w 140208"/>
                    <a:gd name="connsiteY2" fmla="*/ 0 h 136683"/>
                    <a:gd name="connsiteX3" fmla="*/ 83249 w 140208"/>
                    <a:gd name="connsiteY3" fmla="*/ 5715 h 136683"/>
                    <a:gd name="connsiteX4" fmla="*/ 99536 w 140208"/>
                    <a:gd name="connsiteY4" fmla="*/ 20669 h 136683"/>
                    <a:gd name="connsiteX5" fmla="*/ 99536 w 140208"/>
                    <a:gd name="connsiteY5" fmla="*/ 1905 h 136683"/>
                    <a:gd name="connsiteX6" fmla="*/ 140208 w 140208"/>
                    <a:gd name="connsiteY6" fmla="*/ 1905 h 136683"/>
                    <a:gd name="connsiteX7" fmla="*/ 140208 w 140208"/>
                    <a:gd name="connsiteY7" fmla="*/ 134779 h 136683"/>
                    <a:gd name="connsiteX8" fmla="*/ 99536 w 140208"/>
                    <a:gd name="connsiteY8" fmla="*/ 134779 h 136683"/>
                    <a:gd name="connsiteX9" fmla="*/ 99536 w 140208"/>
                    <a:gd name="connsiteY9" fmla="*/ 115919 h 136683"/>
                    <a:gd name="connsiteX10" fmla="*/ 82963 w 140208"/>
                    <a:gd name="connsiteY10" fmla="*/ 130969 h 136683"/>
                    <a:gd name="connsiteX11" fmla="*/ 58293 w 140208"/>
                    <a:gd name="connsiteY11" fmla="*/ 136684 h 136683"/>
                    <a:gd name="connsiteX12" fmla="*/ 28766 w 140208"/>
                    <a:gd name="connsiteY12" fmla="*/ 128207 h 136683"/>
                    <a:gd name="connsiteX13" fmla="*/ 7715 w 140208"/>
                    <a:gd name="connsiteY13" fmla="*/ 104108 h 136683"/>
                    <a:gd name="connsiteX14" fmla="*/ 0 w 140208"/>
                    <a:gd name="connsiteY14" fmla="*/ 68009 h 136683"/>
                    <a:gd name="connsiteX15" fmla="*/ 7715 w 140208"/>
                    <a:gd name="connsiteY15" fmla="*/ 32004 h 136683"/>
                    <a:gd name="connsiteX16" fmla="*/ 91154 w 140208"/>
                    <a:gd name="connsiteY16" fmla="*/ 44387 h 136683"/>
                    <a:gd name="connsiteX17" fmla="*/ 70580 w 140208"/>
                    <a:gd name="connsiteY17" fmla="*/ 35623 h 136683"/>
                    <a:gd name="connsiteX18" fmla="*/ 50006 w 140208"/>
                    <a:gd name="connsiteY18" fmla="*/ 44291 h 136683"/>
                    <a:gd name="connsiteX19" fmla="*/ 41529 w 140208"/>
                    <a:gd name="connsiteY19" fmla="*/ 68199 h 136683"/>
                    <a:gd name="connsiteX20" fmla="*/ 50006 w 140208"/>
                    <a:gd name="connsiteY20" fmla="*/ 92393 h 136683"/>
                    <a:gd name="connsiteX21" fmla="*/ 70580 w 140208"/>
                    <a:gd name="connsiteY21" fmla="*/ 101346 h 136683"/>
                    <a:gd name="connsiteX22" fmla="*/ 91154 w 140208"/>
                    <a:gd name="connsiteY22" fmla="*/ 92583 h 136683"/>
                    <a:gd name="connsiteX23" fmla="*/ 99631 w 140208"/>
                    <a:gd name="connsiteY23" fmla="*/ 68485 h 136683"/>
                    <a:gd name="connsiteX24" fmla="*/ 91154 w 140208"/>
                    <a:gd name="connsiteY24" fmla="*/ 44482 h 13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8" h="136683">
                      <a:moveTo>
                        <a:pt x="7810" y="32195"/>
                      </a:moveTo>
                      <a:cubicBezTo>
                        <a:pt x="12954" y="21908"/>
                        <a:pt x="20002" y="13907"/>
                        <a:pt x="28861" y="8382"/>
                      </a:cubicBezTo>
                      <a:cubicBezTo>
                        <a:pt x="37719" y="2858"/>
                        <a:pt x="47720" y="0"/>
                        <a:pt x="58579" y="0"/>
                      </a:cubicBezTo>
                      <a:cubicBezTo>
                        <a:pt x="67913" y="0"/>
                        <a:pt x="76200" y="1905"/>
                        <a:pt x="83249" y="5715"/>
                      </a:cubicBezTo>
                      <a:cubicBezTo>
                        <a:pt x="90297" y="9525"/>
                        <a:pt x="95726" y="14478"/>
                        <a:pt x="99536" y="20669"/>
                      </a:cubicBezTo>
                      <a:lnTo>
                        <a:pt x="99536" y="1905"/>
                      </a:lnTo>
                      <a:lnTo>
                        <a:pt x="140208" y="1905"/>
                      </a:lnTo>
                      <a:lnTo>
                        <a:pt x="140208" y="134779"/>
                      </a:lnTo>
                      <a:lnTo>
                        <a:pt x="99536" y="134779"/>
                      </a:lnTo>
                      <a:lnTo>
                        <a:pt x="99536" y="115919"/>
                      </a:lnTo>
                      <a:cubicBezTo>
                        <a:pt x="95536" y="122111"/>
                        <a:pt x="90011" y="127159"/>
                        <a:pt x="82963" y="130969"/>
                      </a:cubicBezTo>
                      <a:cubicBezTo>
                        <a:pt x="75914" y="134779"/>
                        <a:pt x="67723" y="136684"/>
                        <a:pt x="58293" y="136684"/>
                      </a:cubicBezTo>
                      <a:cubicBezTo>
                        <a:pt x="47530" y="136684"/>
                        <a:pt x="37624" y="133826"/>
                        <a:pt x="28766" y="128207"/>
                      </a:cubicBezTo>
                      <a:cubicBezTo>
                        <a:pt x="19907" y="122587"/>
                        <a:pt x="12859" y="114586"/>
                        <a:pt x="7715" y="104108"/>
                      </a:cubicBezTo>
                      <a:cubicBezTo>
                        <a:pt x="2572" y="93726"/>
                        <a:pt x="0" y="81725"/>
                        <a:pt x="0" y="68009"/>
                      </a:cubicBezTo>
                      <a:cubicBezTo>
                        <a:pt x="0" y="54293"/>
                        <a:pt x="2572" y="42386"/>
                        <a:pt x="7715" y="32004"/>
                      </a:cubicBezTo>
                      <a:close/>
                      <a:moveTo>
                        <a:pt x="91154" y="44387"/>
                      </a:moveTo>
                      <a:cubicBezTo>
                        <a:pt x="85535" y="38481"/>
                        <a:pt x="78677" y="35623"/>
                        <a:pt x="70580" y="35623"/>
                      </a:cubicBezTo>
                      <a:cubicBezTo>
                        <a:pt x="62484" y="35623"/>
                        <a:pt x="55626" y="38481"/>
                        <a:pt x="50006" y="44291"/>
                      </a:cubicBezTo>
                      <a:cubicBezTo>
                        <a:pt x="44387" y="50102"/>
                        <a:pt x="41529" y="58103"/>
                        <a:pt x="41529" y="68199"/>
                      </a:cubicBezTo>
                      <a:cubicBezTo>
                        <a:pt x="41529" y="78296"/>
                        <a:pt x="44387" y="86392"/>
                        <a:pt x="50006" y="92393"/>
                      </a:cubicBezTo>
                      <a:cubicBezTo>
                        <a:pt x="55626" y="98393"/>
                        <a:pt x="62484" y="101346"/>
                        <a:pt x="70580" y="101346"/>
                      </a:cubicBezTo>
                      <a:cubicBezTo>
                        <a:pt x="78677" y="101346"/>
                        <a:pt x="85535" y="98393"/>
                        <a:pt x="91154" y="92583"/>
                      </a:cubicBezTo>
                      <a:cubicBezTo>
                        <a:pt x="96774" y="86678"/>
                        <a:pt x="99631" y="78677"/>
                        <a:pt x="99631" y="68485"/>
                      </a:cubicBezTo>
                      <a:cubicBezTo>
                        <a:pt x="99631" y="58293"/>
                        <a:pt x="96774" y="50292"/>
                        <a:pt x="91154" y="444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1" name="Vapaamuotoinen: Muoto 560">
                  <a:extLst>
                    <a:ext uri="{FF2B5EF4-FFF2-40B4-BE49-F238E27FC236}">
                      <a16:creationId xmlns:a16="http://schemas.microsoft.com/office/drawing/2014/main" id="{C5046A60-1732-5AEB-87CA-490626AE2815}"/>
                    </a:ext>
                  </a:extLst>
                </p:cNvPr>
                <p:cNvSpPr/>
                <p:nvPr/>
              </p:nvSpPr>
              <p:spPr>
                <a:xfrm>
                  <a:off x="4753926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335" y="2096"/>
                        <a:pt x="17145" y="0"/>
                        <a:pt x="24289" y="0"/>
                      </a:cubicBezTo>
                      <a:cubicBezTo>
                        <a:pt x="31433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2" name="Vapaamuotoinen: Muoto 561">
                  <a:extLst>
                    <a:ext uri="{FF2B5EF4-FFF2-40B4-BE49-F238E27FC236}">
                      <a16:creationId xmlns:a16="http://schemas.microsoft.com/office/drawing/2014/main" id="{BFEA212E-48B4-854A-5A7A-F666C98F1389}"/>
                    </a:ext>
                  </a:extLst>
                </p:cNvPr>
                <p:cNvSpPr/>
                <p:nvPr/>
              </p:nvSpPr>
              <p:spPr>
                <a:xfrm>
                  <a:off x="4828031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1 w 132111"/>
                    <a:gd name="connsiteY3" fmla="*/ 134303 h 134302"/>
                    <a:gd name="connsiteX4" fmla="*/ 91631 w 132111"/>
                    <a:gd name="connsiteY4" fmla="*/ 62103 h 134302"/>
                    <a:gd name="connsiteX5" fmla="*/ 84773 w 132111"/>
                    <a:gd name="connsiteY5" fmla="*/ 41434 h 134302"/>
                    <a:gd name="connsiteX6" fmla="*/ 66199 w 132111"/>
                    <a:gd name="connsiteY6" fmla="*/ 34004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03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445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1" y="134303"/>
                      </a:lnTo>
                      <a:lnTo>
                        <a:pt x="91631" y="62103"/>
                      </a:lnTo>
                      <a:cubicBezTo>
                        <a:pt x="91631" y="53245"/>
                        <a:pt x="89345" y="46291"/>
                        <a:pt x="84773" y="41434"/>
                      </a:cubicBezTo>
                      <a:cubicBezTo>
                        <a:pt x="80201" y="36576"/>
                        <a:pt x="74009" y="34004"/>
                        <a:pt x="66199" y="34004"/>
                      </a:cubicBezTo>
                      <a:cubicBezTo>
                        <a:pt x="58388" y="34004"/>
                        <a:pt x="52197" y="36481"/>
                        <a:pt x="47625" y="41434"/>
                      </a:cubicBezTo>
                      <a:cubicBezTo>
                        <a:pt x="43053" y="46387"/>
                        <a:pt x="40767" y="53245"/>
                        <a:pt x="40767" y="62103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3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3" name="Vapaamuotoinen: Muoto 562">
                  <a:extLst>
                    <a:ext uri="{FF2B5EF4-FFF2-40B4-BE49-F238E27FC236}">
                      <a16:creationId xmlns:a16="http://schemas.microsoft.com/office/drawing/2014/main" id="{C192822C-C9B5-72A9-0138-D0240E1986FC}"/>
                    </a:ext>
                  </a:extLst>
                </p:cNvPr>
                <p:cNvSpPr/>
                <p:nvPr/>
              </p:nvSpPr>
              <p:spPr>
                <a:xfrm>
                  <a:off x="4980431" y="2344578"/>
                  <a:ext cx="133350" cy="136779"/>
                </a:xfrm>
                <a:custGeom>
                  <a:avLst/>
                  <a:gdLst>
                    <a:gd name="connsiteX0" fmla="*/ 132588 w 133350"/>
                    <a:gd name="connsiteY0" fmla="*/ 78200 h 136779"/>
                    <a:gd name="connsiteX1" fmla="*/ 40481 w 133350"/>
                    <a:gd name="connsiteY1" fmla="*/ 78200 h 136779"/>
                    <a:gd name="connsiteX2" fmla="*/ 48482 w 133350"/>
                    <a:gd name="connsiteY2" fmla="*/ 97155 h 136779"/>
                    <a:gd name="connsiteX3" fmla="*/ 65723 w 133350"/>
                    <a:gd name="connsiteY3" fmla="*/ 103727 h 136779"/>
                    <a:gd name="connsiteX4" fmla="*/ 86963 w 133350"/>
                    <a:gd name="connsiteY4" fmla="*/ 90869 h 136779"/>
                    <a:gd name="connsiteX5" fmla="*/ 130302 w 133350"/>
                    <a:gd name="connsiteY5" fmla="*/ 90869 h 136779"/>
                    <a:gd name="connsiteX6" fmla="*/ 118301 w 133350"/>
                    <a:gd name="connsiteY6" fmla="*/ 114395 h 136779"/>
                    <a:gd name="connsiteX7" fmla="*/ 96488 w 133350"/>
                    <a:gd name="connsiteY7" fmla="*/ 130873 h 136779"/>
                    <a:gd name="connsiteX8" fmla="*/ 67151 w 133350"/>
                    <a:gd name="connsiteY8" fmla="*/ 136779 h 136779"/>
                    <a:gd name="connsiteX9" fmla="*/ 32385 w 133350"/>
                    <a:gd name="connsiteY9" fmla="*/ 128397 h 136779"/>
                    <a:gd name="connsiteX10" fmla="*/ 8573 w 133350"/>
                    <a:gd name="connsiteY10" fmla="*/ 104584 h 136779"/>
                    <a:gd name="connsiteX11" fmla="*/ 0 w 133350"/>
                    <a:gd name="connsiteY11" fmla="*/ 68390 h 136779"/>
                    <a:gd name="connsiteX12" fmla="*/ 8477 w 133350"/>
                    <a:gd name="connsiteY12" fmla="*/ 32194 h 136779"/>
                    <a:gd name="connsiteX13" fmla="*/ 32195 w 133350"/>
                    <a:gd name="connsiteY13" fmla="*/ 8382 h 136779"/>
                    <a:gd name="connsiteX14" fmla="*/ 67151 w 133350"/>
                    <a:gd name="connsiteY14" fmla="*/ 0 h 136779"/>
                    <a:gd name="connsiteX15" fmla="*/ 101441 w 133350"/>
                    <a:gd name="connsiteY15" fmla="*/ 8096 h 136779"/>
                    <a:gd name="connsiteX16" fmla="*/ 124873 w 133350"/>
                    <a:gd name="connsiteY16" fmla="*/ 31147 h 136779"/>
                    <a:gd name="connsiteX17" fmla="*/ 133350 w 133350"/>
                    <a:gd name="connsiteY17" fmla="*/ 66104 h 136779"/>
                    <a:gd name="connsiteX18" fmla="*/ 132588 w 133350"/>
                    <a:gd name="connsiteY18" fmla="*/ 78010 h 136779"/>
                    <a:gd name="connsiteX19" fmla="*/ 91631 w 133350"/>
                    <a:gd name="connsiteY19" fmla="*/ 55531 h 136779"/>
                    <a:gd name="connsiteX20" fmla="*/ 84487 w 133350"/>
                    <a:gd name="connsiteY20" fmla="*/ 38862 h 136779"/>
                    <a:gd name="connsiteX21" fmla="*/ 66580 w 133350"/>
                    <a:gd name="connsiteY21" fmla="*/ 32671 h 136779"/>
                    <a:gd name="connsiteX22" fmla="*/ 49340 w 133350"/>
                    <a:gd name="connsiteY22" fmla="*/ 38576 h 136779"/>
                    <a:gd name="connsiteX23" fmla="*/ 40672 w 133350"/>
                    <a:gd name="connsiteY23" fmla="*/ 55531 h 136779"/>
                    <a:gd name="connsiteX24" fmla="*/ 91631 w 133350"/>
                    <a:gd name="connsiteY24" fmla="*/ 55531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3350" h="136779">
                      <a:moveTo>
                        <a:pt x="132588" y="78200"/>
                      </a:moveTo>
                      <a:lnTo>
                        <a:pt x="40481" y="78200"/>
                      </a:lnTo>
                      <a:cubicBezTo>
                        <a:pt x="41148" y="86487"/>
                        <a:pt x="43815" y="92773"/>
                        <a:pt x="48482" y="97155"/>
                      </a:cubicBezTo>
                      <a:cubicBezTo>
                        <a:pt x="53150" y="101536"/>
                        <a:pt x="58960" y="103727"/>
                        <a:pt x="65723" y="103727"/>
                      </a:cubicBezTo>
                      <a:cubicBezTo>
                        <a:pt x="75914" y="103727"/>
                        <a:pt x="82963" y="99441"/>
                        <a:pt x="86963" y="90869"/>
                      </a:cubicBezTo>
                      <a:lnTo>
                        <a:pt x="130302" y="90869"/>
                      </a:lnTo>
                      <a:cubicBezTo>
                        <a:pt x="128111" y="99632"/>
                        <a:pt x="124111" y="107442"/>
                        <a:pt x="118301" y="114395"/>
                      </a:cubicBezTo>
                      <a:cubicBezTo>
                        <a:pt x="112490" y="121348"/>
                        <a:pt x="105251" y="126873"/>
                        <a:pt x="96488" y="130873"/>
                      </a:cubicBezTo>
                      <a:cubicBezTo>
                        <a:pt x="87725" y="134874"/>
                        <a:pt x="78010" y="136779"/>
                        <a:pt x="67151" y="136779"/>
                      </a:cubicBezTo>
                      <a:cubicBezTo>
                        <a:pt x="54102" y="136779"/>
                        <a:pt x="42577" y="134017"/>
                        <a:pt x="32385" y="128397"/>
                      </a:cubicBezTo>
                      <a:cubicBezTo>
                        <a:pt x="22193" y="122872"/>
                        <a:pt x="14288" y="114871"/>
                        <a:pt x="8573" y="104584"/>
                      </a:cubicBezTo>
                      <a:cubicBezTo>
                        <a:pt x="2858" y="94297"/>
                        <a:pt x="0" y="82201"/>
                        <a:pt x="0" y="68390"/>
                      </a:cubicBezTo>
                      <a:cubicBezTo>
                        <a:pt x="0" y="54578"/>
                        <a:pt x="2762" y="42481"/>
                        <a:pt x="8477" y="32194"/>
                      </a:cubicBezTo>
                      <a:cubicBezTo>
                        <a:pt x="14097" y="21907"/>
                        <a:pt x="22003" y="13906"/>
                        <a:pt x="32195" y="8382"/>
                      </a:cubicBezTo>
                      <a:cubicBezTo>
                        <a:pt x="42386" y="2857"/>
                        <a:pt x="54007" y="0"/>
                        <a:pt x="67151" y="0"/>
                      </a:cubicBezTo>
                      <a:cubicBezTo>
                        <a:pt x="80296" y="0"/>
                        <a:pt x="91440" y="2667"/>
                        <a:pt x="101441" y="8096"/>
                      </a:cubicBezTo>
                      <a:cubicBezTo>
                        <a:pt x="111443" y="13525"/>
                        <a:pt x="119253" y="21241"/>
                        <a:pt x="124873" y="31147"/>
                      </a:cubicBezTo>
                      <a:cubicBezTo>
                        <a:pt x="130493" y="41053"/>
                        <a:pt x="133350" y="52768"/>
                        <a:pt x="133350" y="66104"/>
                      </a:cubicBezTo>
                      <a:cubicBezTo>
                        <a:pt x="133350" y="69914"/>
                        <a:pt x="133064" y="73914"/>
                        <a:pt x="132588" y="78010"/>
                      </a:cubicBezTo>
                      <a:close/>
                      <a:moveTo>
                        <a:pt x="91631" y="55531"/>
                      </a:moveTo>
                      <a:cubicBezTo>
                        <a:pt x="91631" y="48578"/>
                        <a:pt x="89249" y="42958"/>
                        <a:pt x="84487" y="38862"/>
                      </a:cubicBezTo>
                      <a:cubicBezTo>
                        <a:pt x="79724" y="34766"/>
                        <a:pt x="73819" y="32671"/>
                        <a:pt x="66580" y="32671"/>
                      </a:cubicBezTo>
                      <a:cubicBezTo>
                        <a:pt x="59341" y="32671"/>
                        <a:pt x="54007" y="34671"/>
                        <a:pt x="49340" y="38576"/>
                      </a:cubicBezTo>
                      <a:cubicBezTo>
                        <a:pt x="44672" y="42577"/>
                        <a:pt x="41720" y="48197"/>
                        <a:pt x="40672" y="55531"/>
                      </a:cubicBezTo>
                      <a:lnTo>
                        <a:pt x="91631" y="555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4" name="Vapaamuotoinen: Muoto 563">
                  <a:extLst>
                    <a:ext uri="{FF2B5EF4-FFF2-40B4-BE49-F238E27FC236}">
                      <a16:creationId xmlns:a16="http://schemas.microsoft.com/office/drawing/2014/main" id="{C21EF03E-EE0B-2376-138F-5E89F3E34DC1}"/>
                    </a:ext>
                  </a:extLst>
                </p:cNvPr>
                <p:cNvSpPr/>
                <p:nvPr/>
              </p:nvSpPr>
              <p:spPr>
                <a:xfrm>
                  <a:off x="5135212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0 w 132111"/>
                    <a:gd name="connsiteY3" fmla="*/ 134303 h 134302"/>
                    <a:gd name="connsiteX4" fmla="*/ 91630 w 132111"/>
                    <a:gd name="connsiteY4" fmla="*/ 62103 h 134302"/>
                    <a:gd name="connsiteX5" fmla="*/ 84772 w 132111"/>
                    <a:gd name="connsiteY5" fmla="*/ 41434 h 134302"/>
                    <a:gd name="connsiteX6" fmla="*/ 66199 w 132111"/>
                    <a:gd name="connsiteY6" fmla="*/ 34004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03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444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0" y="134303"/>
                      </a:lnTo>
                      <a:lnTo>
                        <a:pt x="91630" y="62103"/>
                      </a:lnTo>
                      <a:cubicBezTo>
                        <a:pt x="91630" y="53245"/>
                        <a:pt x="89344" y="46291"/>
                        <a:pt x="84772" y="41434"/>
                      </a:cubicBezTo>
                      <a:cubicBezTo>
                        <a:pt x="80200" y="36576"/>
                        <a:pt x="74009" y="34004"/>
                        <a:pt x="66199" y="34004"/>
                      </a:cubicBezTo>
                      <a:cubicBezTo>
                        <a:pt x="58388" y="34004"/>
                        <a:pt x="52197" y="36481"/>
                        <a:pt x="47625" y="41434"/>
                      </a:cubicBezTo>
                      <a:cubicBezTo>
                        <a:pt x="43053" y="46387"/>
                        <a:pt x="40767" y="53245"/>
                        <a:pt x="40767" y="62103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2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5" name="Vapaamuotoinen: Muoto 564">
                  <a:extLst>
                    <a:ext uri="{FF2B5EF4-FFF2-40B4-BE49-F238E27FC236}">
                      <a16:creationId xmlns:a16="http://schemas.microsoft.com/office/drawing/2014/main" id="{45640BAF-EBA1-1738-0DC4-296FD3331F55}"/>
                    </a:ext>
                  </a:extLst>
                </p:cNvPr>
                <p:cNvSpPr/>
                <p:nvPr/>
              </p:nvSpPr>
              <p:spPr>
                <a:xfrm>
                  <a:off x="3870864" y="2558891"/>
                  <a:ext cx="166115" cy="169830"/>
                </a:xfrm>
                <a:custGeom>
                  <a:avLst/>
                  <a:gdLst>
                    <a:gd name="connsiteX0" fmla="*/ 123730 w 166115"/>
                    <a:gd name="connsiteY0" fmla="*/ 52007 h 169830"/>
                    <a:gd name="connsiteX1" fmla="*/ 108013 w 166115"/>
                    <a:gd name="connsiteY1" fmla="*/ 36100 h 169830"/>
                    <a:gd name="connsiteX2" fmla="*/ 84677 w 166115"/>
                    <a:gd name="connsiteY2" fmla="*/ 30575 h 169830"/>
                    <a:gd name="connsiteX3" fmla="*/ 58484 w 166115"/>
                    <a:gd name="connsiteY3" fmla="*/ 37243 h 169830"/>
                    <a:gd name="connsiteX4" fmla="*/ 40577 w 166115"/>
                    <a:gd name="connsiteY4" fmla="*/ 56293 h 169830"/>
                    <a:gd name="connsiteX5" fmla="*/ 34195 w 166115"/>
                    <a:gd name="connsiteY5" fmla="*/ 84868 h 169830"/>
                    <a:gd name="connsiteX6" fmla="*/ 40767 w 166115"/>
                    <a:gd name="connsiteY6" fmla="*/ 113919 h 169830"/>
                    <a:gd name="connsiteX7" fmla="*/ 58960 w 166115"/>
                    <a:gd name="connsiteY7" fmla="*/ 132969 h 169830"/>
                    <a:gd name="connsiteX8" fmla="*/ 86106 w 166115"/>
                    <a:gd name="connsiteY8" fmla="*/ 139637 h 169830"/>
                    <a:gd name="connsiteX9" fmla="*/ 117348 w 166115"/>
                    <a:gd name="connsiteY9" fmla="*/ 129540 h 169830"/>
                    <a:gd name="connsiteX10" fmla="*/ 133255 w 166115"/>
                    <a:gd name="connsiteY10" fmla="*/ 101346 h 169830"/>
                    <a:gd name="connsiteX11" fmla="*/ 76105 w 166115"/>
                    <a:gd name="connsiteY11" fmla="*/ 101346 h 169830"/>
                    <a:gd name="connsiteX12" fmla="*/ 76105 w 166115"/>
                    <a:gd name="connsiteY12" fmla="*/ 75914 h 169830"/>
                    <a:gd name="connsiteX13" fmla="*/ 166116 w 166115"/>
                    <a:gd name="connsiteY13" fmla="*/ 75914 h 169830"/>
                    <a:gd name="connsiteX14" fmla="*/ 166116 w 166115"/>
                    <a:gd name="connsiteY14" fmla="*/ 104965 h 169830"/>
                    <a:gd name="connsiteX15" fmla="*/ 151829 w 166115"/>
                    <a:gd name="connsiteY15" fmla="*/ 137160 h 169830"/>
                    <a:gd name="connsiteX16" fmla="*/ 123635 w 166115"/>
                    <a:gd name="connsiteY16" fmla="*/ 160877 h 169830"/>
                    <a:gd name="connsiteX17" fmla="*/ 84963 w 166115"/>
                    <a:gd name="connsiteY17" fmla="*/ 169831 h 169830"/>
                    <a:gd name="connsiteX18" fmla="*/ 41529 w 166115"/>
                    <a:gd name="connsiteY18" fmla="*/ 158972 h 169830"/>
                    <a:gd name="connsiteX19" fmla="*/ 11049 w 166115"/>
                    <a:gd name="connsiteY19" fmla="*/ 128873 h 169830"/>
                    <a:gd name="connsiteX20" fmla="*/ 0 w 166115"/>
                    <a:gd name="connsiteY20" fmla="*/ 85058 h 169830"/>
                    <a:gd name="connsiteX21" fmla="*/ 11049 w 166115"/>
                    <a:gd name="connsiteY21" fmla="*/ 41148 h 169830"/>
                    <a:gd name="connsiteX22" fmla="*/ 41529 w 166115"/>
                    <a:gd name="connsiteY22" fmla="*/ 10859 h 169830"/>
                    <a:gd name="connsiteX23" fmla="*/ 84773 w 166115"/>
                    <a:gd name="connsiteY23" fmla="*/ 0 h 169830"/>
                    <a:gd name="connsiteX24" fmla="*/ 133541 w 166115"/>
                    <a:gd name="connsiteY24" fmla="*/ 13716 h 169830"/>
                    <a:gd name="connsiteX25" fmla="*/ 162116 w 166115"/>
                    <a:gd name="connsiteY25" fmla="*/ 52197 h 169830"/>
                    <a:gd name="connsiteX26" fmla="*/ 123730 w 166115"/>
                    <a:gd name="connsiteY26" fmla="*/ 52197 h 16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6115" h="169830">
                      <a:moveTo>
                        <a:pt x="123730" y="52007"/>
                      </a:moveTo>
                      <a:cubicBezTo>
                        <a:pt x="119920" y="45053"/>
                        <a:pt x="114681" y="39719"/>
                        <a:pt x="108013" y="36100"/>
                      </a:cubicBezTo>
                      <a:cubicBezTo>
                        <a:pt x="101346" y="32480"/>
                        <a:pt x="93536" y="30575"/>
                        <a:pt x="84677" y="30575"/>
                      </a:cubicBezTo>
                      <a:cubicBezTo>
                        <a:pt x="74867" y="30575"/>
                        <a:pt x="66104" y="32766"/>
                        <a:pt x="58484" y="37243"/>
                      </a:cubicBezTo>
                      <a:cubicBezTo>
                        <a:pt x="50864" y="41719"/>
                        <a:pt x="44958" y="48006"/>
                        <a:pt x="40577" y="56293"/>
                      </a:cubicBezTo>
                      <a:cubicBezTo>
                        <a:pt x="36290" y="64580"/>
                        <a:pt x="34195" y="74105"/>
                        <a:pt x="34195" y="84868"/>
                      </a:cubicBezTo>
                      <a:cubicBezTo>
                        <a:pt x="34195" y="95631"/>
                        <a:pt x="36386" y="105632"/>
                        <a:pt x="40767" y="113919"/>
                      </a:cubicBezTo>
                      <a:cubicBezTo>
                        <a:pt x="45149" y="122206"/>
                        <a:pt x="51245" y="128492"/>
                        <a:pt x="58960" y="132969"/>
                      </a:cubicBezTo>
                      <a:cubicBezTo>
                        <a:pt x="66770" y="137446"/>
                        <a:pt x="75819" y="139637"/>
                        <a:pt x="86106" y="139637"/>
                      </a:cubicBezTo>
                      <a:cubicBezTo>
                        <a:pt x="98774" y="139637"/>
                        <a:pt x="109157" y="136303"/>
                        <a:pt x="117348" y="129540"/>
                      </a:cubicBezTo>
                      <a:cubicBezTo>
                        <a:pt x="125444" y="122777"/>
                        <a:pt x="130778" y="113348"/>
                        <a:pt x="133255" y="101346"/>
                      </a:cubicBezTo>
                      <a:lnTo>
                        <a:pt x="76105" y="101346"/>
                      </a:lnTo>
                      <a:lnTo>
                        <a:pt x="76105" y="75914"/>
                      </a:lnTo>
                      <a:lnTo>
                        <a:pt x="166116" y="75914"/>
                      </a:lnTo>
                      <a:lnTo>
                        <a:pt x="166116" y="104965"/>
                      </a:lnTo>
                      <a:cubicBezTo>
                        <a:pt x="163925" y="116586"/>
                        <a:pt x="159163" y="127254"/>
                        <a:pt x="151829" y="137160"/>
                      </a:cubicBezTo>
                      <a:cubicBezTo>
                        <a:pt x="144494" y="146971"/>
                        <a:pt x="135160" y="154877"/>
                        <a:pt x="123635" y="160877"/>
                      </a:cubicBezTo>
                      <a:cubicBezTo>
                        <a:pt x="112109" y="166783"/>
                        <a:pt x="99251" y="169831"/>
                        <a:pt x="84963" y="169831"/>
                      </a:cubicBezTo>
                      <a:cubicBezTo>
                        <a:pt x="68961" y="169831"/>
                        <a:pt x="54388" y="166211"/>
                        <a:pt x="41529" y="158972"/>
                      </a:cubicBezTo>
                      <a:cubicBezTo>
                        <a:pt x="28575" y="151733"/>
                        <a:pt x="18383" y="141732"/>
                        <a:pt x="11049" y="128873"/>
                      </a:cubicBezTo>
                      <a:cubicBezTo>
                        <a:pt x="3715" y="116015"/>
                        <a:pt x="0" y="101441"/>
                        <a:pt x="0" y="85058"/>
                      </a:cubicBezTo>
                      <a:cubicBezTo>
                        <a:pt x="0" y="68675"/>
                        <a:pt x="3715" y="54102"/>
                        <a:pt x="11049" y="41148"/>
                      </a:cubicBezTo>
                      <a:cubicBezTo>
                        <a:pt x="18383" y="28194"/>
                        <a:pt x="28575" y="18097"/>
                        <a:pt x="41529" y="10859"/>
                      </a:cubicBezTo>
                      <a:cubicBezTo>
                        <a:pt x="54483" y="3620"/>
                        <a:pt x="68866" y="0"/>
                        <a:pt x="84773" y="0"/>
                      </a:cubicBezTo>
                      <a:cubicBezTo>
                        <a:pt x="103537" y="0"/>
                        <a:pt x="119825" y="4572"/>
                        <a:pt x="133541" y="13716"/>
                      </a:cubicBezTo>
                      <a:cubicBezTo>
                        <a:pt x="147352" y="22860"/>
                        <a:pt x="156877" y="35623"/>
                        <a:pt x="162116" y="52197"/>
                      </a:cubicBezTo>
                      <a:lnTo>
                        <a:pt x="123730" y="5219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6" name="Vapaamuotoinen: Muoto 565">
                  <a:extLst>
                    <a:ext uri="{FF2B5EF4-FFF2-40B4-BE49-F238E27FC236}">
                      <a16:creationId xmlns:a16="http://schemas.microsoft.com/office/drawing/2014/main" id="{73213516-AC4C-732B-1A8B-C5FE20C30AF0}"/>
                    </a:ext>
                  </a:extLst>
                </p:cNvPr>
                <p:cNvSpPr/>
                <p:nvPr/>
              </p:nvSpPr>
              <p:spPr>
                <a:xfrm>
                  <a:off x="4061650" y="2593371"/>
                  <a:ext cx="73914" cy="133731"/>
                </a:xfrm>
                <a:custGeom>
                  <a:avLst/>
                  <a:gdLst>
                    <a:gd name="connsiteX0" fmla="*/ 50197 w 73914"/>
                    <a:gd name="connsiteY0" fmla="*/ 5905 h 133731"/>
                    <a:gd name="connsiteX1" fmla="*/ 73914 w 73914"/>
                    <a:gd name="connsiteY1" fmla="*/ 0 h 133731"/>
                    <a:gd name="connsiteX2" fmla="*/ 73914 w 73914"/>
                    <a:gd name="connsiteY2" fmla="*/ 34957 h 133731"/>
                    <a:gd name="connsiteX3" fmla="*/ 65056 w 73914"/>
                    <a:gd name="connsiteY3" fmla="*/ 34957 h 133731"/>
                    <a:gd name="connsiteX4" fmla="*/ 41339 w 73914"/>
                    <a:gd name="connsiteY4" fmla="*/ 42291 h 133731"/>
                    <a:gd name="connsiteX5" fmla="*/ 33338 w 73914"/>
                    <a:gd name="connsiteY5" fmla="*/ 68008 h 133731"/>
                    <a:gd name="connsiteX6" fmla="*/ 33338 w 73914"/>
                    <a:gd name="connsiteY6" fmla="*/ 133731 h 133731"/>
                    <a:gd name="connsiteX7" fmla="*/ 0 w 73914"/>
                    <a:gd name="connsiteY7" fmla="*/ 133731 h 133731"/>
                    <a:gd name="connsiteX8" fmla="*/ 0 w 73914"/>
                    <a:gd name="connsiteY8" fmla="*/ 1810 h 133731"/>
                    <a:gd name="connsiteX9" fmla="*/ 33338 w 73914"/>
                    <a:gd name="connsiteY9" fmla="*/ 1810 h 133731"/>
                    <a:gd name="connsiteX10" fmla="*/ 33338 w 73914"/>
                    <a:gd name="connsiteY10" fmla="*/ 22289 h 133731"/>
                    <a:gd name="connsiteX11" fmla="*/ 50102 w 73914"/>
                    <a:gd name="connsiteY11" fmla="*/ 5905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914" h="133731">
                      <a:moveTo>
                        <a:pt x="50197" y="5905"/>
                      </a:moveTo>
                      <a:cubicBezTo>
                        <a:pt x="57055" y="1905"/>
                        <a:pt x="64960" y="0"/>
                        <a:pt x="73914" y="0"/>
                      </a:cubicBezTo>
                      <a:lnTo>
                        <a:pt x="73914" y="34957"/>
                      </a:lnTo>
                      <a:lnTo>
                        <a:pt x="65056" y="34957"/>
                      </a:lnTo>
                      <a:cubicBezTo>
                        <a:pt x="54578" y="34957"/>
                        <a:pt x="46672" y="37433"/>
                        <a:pt x="41339" y="42291"/>
                      </a:cubicBezTo>
                      <a:cubicBezTo>
                        <a:pt x="36005" y="47244"/>
                        <a:pt x="33338" y="55817"/>
                        <a:pt x="33338" y="68008"/>
                      </a:cubicBezTo>
                      <a:lnTo>
                        <a:pt x="33338" y="133731"/>
                      </a:lnTo>
                      <a:lnTo>
                        <a:pt x="0" y="133731"/>
                      </a:lnTo>
                      <a:lnTo>
                        <a:pt x="0" y="1810"/>
                      </a:lnTo>
                      <a:lnTo>
                        <a:pt x="33338" y="1810"/>
                      </a:lnTo>
                      <a:lnTo>
                        <a:pt x="33338" y="22289"/>
                      </a:lnTo>
                      <a:cubicBezTo>
                        <a:pt x="37624" y="15335"/>
                        <a:pt x="43243" y="9811"/>
                        <a:pt x="50102" y="59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7" name="Vapaamuotoinen: Muoto 566">
                  <a:extLst>
                    <a:ext uri="{FF2B5EF4-FFF2-40B4-BE49-F238E27FC236}">
                      <a16:creationId xmlns:a16="http://schemas.microsoft.com/office/drawing/2014/main" id="{FAD5C0E1-D7CD-8C24-B1A3-2BA0E597364A}"/>
                    </a:ext>
                  </a:extLst>
                </p:cNvPr>
                <p:cNvSpPr/>
                <p:nvPr/>
              </p:nvSpPr>
              <p:spPr>
                <a:xfrm>
                  <a:off x="4149184" y="2592990"/>
                  <a:ext cx="137350" cy="136112"/>
                </a:xfrm>
                <a:custGeom>
                  <a:avLst/>
                  <a:gdLst>
                    <a:gd name="connsiteX0" fmla="*/ 8096 w 137350"/>
                    <a:gd name="connsiteY0" fmla="*/ 32195 h 136112"/>
                    <a:gd name="connsiteX1" fmla="*/ 29718 w 137350"/>
                    <a:gd name="connsiteY1" fmla="*/ 8382 h 136112"/>
                    <a:gd name="connsiteX2" fmla="*/ 60293 w 137350"/>
                    <a:gd name="connsiteY2" fmla="*/ 0 h 136112"/>
                    <a:gd name="connsiteX3" fmla="*/ 86106 w 137350"/>
                    <a:gd name="connsiteY3" fmla="*/ 5905 h 136112"/>
                    <a:gd name="connsiteX4" fmla="*/ 103822 w 137350"/>
                    <a:gd name="connsiteY4" fmla="*/ 20955 h 136112"/>
                    <a:gd name="connsiteX5" fmla="*/ 103822 w 137350"/>
                    <a:gd name="connsiteY5" fmla="*/ 2096 h 136112"/>
                    <a:gd name="connsiteX6" fmla="*/ 137350 w 137350"/>
                    <a:gd name="connsiteY6" fmla="*/ 2096 h 136112"/>
                    <a:gd name="connsiteX7" fmla="*/ 137350 w 137350"/>
                    <a:gd name="connsiteY7" fmla="*/ 134017 h 136112"/>
                    <a:gd name="connsiteX8" fmla="*/ 103822 w 137350"/>
                    <a:gd name="connsiteY8" fmla="*/ 134017 h 136112"/>
                    <a:gd name="connsiteX9" fmla="*/ 103822 w 137350"/>
                    <a:gd name="connsiteY9" fmla="*/ 114681 h 136112"/>
                    <a:gd name="connsiteX10" fmla="*/ 86106 w 137350"/>
                    <a:gd name="connsiteY10" fmla="*/ 130016 h 136112"/>
                    <a:gd name="connsiteX11" fmla="*/ 60007 w 137350"/>
                    <a:gd name="connsiteY11" fmla="*/ 136112 h 136112"/>
                    <a:gd name="connsiteX12" fmla="*/ 29623 w 137350"/>
                    <a:gd name="connsiteY12" fmla="*/ 127540 h 136112"/>
                    <a:gd name="connsiteX13" fmla="*/ 8001 w 137350"/>
                    <a:gd name="connsiteY13" fmla="*/ 103346 h 136112"/>
                    <a:gd name="connsiteX14" fmla="*/ 0 w 137350"/>
                    <a:gd name="connsiteY14" fmla="*/ 67532 h 136112"/>
                    <a:gd name="connsiteX15" fmla="*/ 8001 w 137350"/>
                    <a:gd name="connsiteY15" fmla="*/ 32099 h 136112"/>
                    <a:gd name="connsiteX16" fmla="*/ 99155 w 137350"/>
                    <a:gd name="connsiteY16" fmla="*/ 47339 h 136112"/>
                    <a:gd name="connsiteX17" fmla="*/ 86296 w 137350"/>
                    <a:gd name="connsiteY17" fmla="*/ 34004 h 136112"/>
                    <a:gd name="connsiteX18" fmla="*/ 68866 w 137350"/>
                    <a:gd name="connsiteY18" fmla="*/ 29337 h 136112"/>
                    <a:gd name="connsiteX19" fmla="*/ 51721 w 137350"/>
                    <a:gd name="connsiteY19" fmla="*/ 33814 h 136112"/>
                    <a:gd name="connsiteX20" fmla="*/ 38957 w 137350"/>
                    <a:gd name="connsiteY20" fmla="*/ 47053 h 136112"/>
                    <a:gd name="connsiteX21" fmla="*/ 34099 w 137350"/>
                    <a:gd name="connsiteY21" fmla="*/ 67628 h 136112"/>
                    <a:gd name="connsiteX22" fmla="*/ 38957 w 137350"/>
                    <a:gd name="connsiteY22" fmla="*/ 88487 h 136112"/>
                    <a:gd name="connsiteX23" fmla="*/ 51816 w 137350"/>
                    <a:gd name="connsiteY23" fmla="*/ 102203 h 136112"/>
                    <a:gd name="connsiteX24" fmla="*/ 68866 w 137350"/>
                    <a:gd name="connsiteY24" fmla="*/ 106966 h 136112"/>
                    <a:gd name="connsiteX25" fmla="*/ 86296 w 137350"/>
                    <a:gd name="connsiteY25" fmla="*/ 102299 h 136112"/>
                    <a:gd name="connsiteX26" fmla="*/ 99155 w 137350"/>
                    <a:gd name="connsiteY26" fmla="*/ 88964 h 136112"/>
                    <a:gd name="connsiteX27" fmla="*/ 103918 w 137350"/>
                    <a:gd name="connsiteY27" fmla="*/ 68104 h 136112"/>
                    <a:gd name="connsiteX28" fmla="*/ 99155 w 137350"/>
                    <a:gd name="connsiteY28" fmla="*/ 47244 h 136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350" h="136112">
                      <a:moveTo>
                        <a:pt x="8096" y="32195"/>
                      </a:moveTo>
                      <a:cubicBezTo>
                        <a:pt x="13430" y="21907"/>
                        <a:pt x="20669" y="13906"/>
                        <a:pt x="29718" y="8382"/>
                      </a:cubicBezTo>
                      <a:cubicBezTo>
                        <a:pt x="38862" y="2857"/>
                        <a:pt x="49054" y="0"/>
                        <a:pt x="60293" y="0"/>
                      </a:cubicBezTo>
                      <a:cubicBezTo>
                        <a:pt x="70104" y="0"/>
                        <a:pt x="78772" y="2000"/>
                        <a:pt x="86106" y="5905"/>
                      </a:cubicBezTo>
                      <a:cubicBezTo>
                        <a:pt x="93536" y="9906"/>
                        <a:pt x="99441" y="14859"/>
                        <a:pt x="103822" y="20955"/>
                      </a:cubicBezTo>
                      <a:lnTo>
                        <a:pt x="103822" y="2096"/>
                      </a:lnTo>
                      <a:lnTo>
                        <a:pt x="137350" y="2096"/>
                      </a:lnTo>
                      <a:lnTo>
                        <a:pt x="137350" y="134017"/>
                      </a:lnTo>
                      <a:lnTo>
                        <a:pt x="103822" y="134017"/>
                      </a:lnTo>
                      <a:lnTo>
                        <a:pt x="103822" y="114681"/>
                      </a:lnTo>
                      <a:cubicBezTo>
                        <a:pt x="99536" y="120872"/>
                        <a:pt x="93631" y="126016"/>
                        <a:pt x="86106" y="130016"/>
                      </a:cubicBezTo>
                      <a:cubicBezTo>
                        <a:pt x="78581" y="134112"/>
                        <a:pt x="69914" y="136112"/>
                        <a:pt x="60007" y="136112"/>
                      </a:cubicBezTo>
                      <a:cubicBezTo>
                        <a:pt x="48863" y="136112"/>
                        <a:pt x="38767" y="133255"/>
                        <a:pt x="29623" y="127540"/>
                      </a:cubicBezTo>
                      <a:cubicBezTo>
                        <a:pt x="20479" y="121825"/>
                        <a:pt x="13240" y="113728"/>
                        <a:pt x="8001" y="103346"/>
                      </a:cubicBezTo>
                      <a:cubicBezTo>
                        <a:pt x="2667" y="92964"/>
                        <a:pt x="0" y="80963"/>
                        <a:pt x="0" y="67532"/>
                      </a:cubicBezTo>
                      <a:cubicBezTo>
                        <a:pt x="0" y="54102"/>
                        <a:pt x="2667" y="42386"/>
                        <a:pt x="8001" y="32099"/>
                      </a:cubicBezTo>
                      <a:close/>
                      <a:moveTo>
                        <a:pt x="99155" y="47339"/>
                      </a:moveTo>
                      <a:cubicBezTo>
                        <a:pt x="96012" y="41529"/>
                        <a:pt x="91726" y="37052"/>
                        <a:pt x="86296" y="34004"/>
                      </a:cubicBezTo>
                      <a:cubicBezTo>
                        <a:pt x="80867" y="30861"/>
                        <a:pt x="75152" y="29337"/>
                        <a:pt x="68866" y="29337"/>
                      </a:cubicBezTo>
                      <a:cubicBezTo>
                        <a:pt x="62579" y="29337"/>
                        <a:pt x="56959" y="30861"/>
                        <a:pt x="51721" y="33814"/>
                      </a:cubicBezTo>
                      <a:cubicBezTo>
                        <a:pt x="46482" y="36862"/>
                        <a:pt x="42196" y="41243"/>
                        <a:pt x="38957" y="47053"/>
                      </a:cubicBezTo>
                      <a:cubicBezTo>
                        <a:pt x="35719" y="52864"/>
                        <a:pt x="34099" y="59722"/>
                        <a:pt x="34099" y="67628"/>
                      </a:cubicBezTo>
                      <a:cubicBezTo>
                        <a:pt x="34099" y="75533"/>
                        <a:pt x="35719" y="82487"/>
                        <a:pt x="38957" y="88487"/>
                      </a:cubicBezTo>
                      <a:cubicBezTo>
                        <a:pt x="42196" y="94393"/>
                        <a:pt x="46482" y="98965"/>
                        <a:pt x="51816" y="102203"/>
                      </a:cubicBezTo>
                      <a:cubicBezTo>
                        <a:pt x="57150" y="105347"/>
                        <a:pt x="62770" y="106966"/>
                        <a:pt x="68866" y="106966"/>
                      </a:cubicBezTo>
                      <a:cubicBezTo>
                        <a:pt x="74962" y="106966"/>
                        <a:pt x="80867" y="105442"/>
                        <a:pt x="86296" y="102299"/>
                      </a:cubicBezTo>
                      <a:cubicBezTo>
                        <a:pt x="91726" y="99155"/>
                        <a:pt x="96012" y="94774"/>
                        <a:pt x="99155" y="88964"/>
                      </a:cubicBezTo>
                      <a:cubicBezTo>
                        <a:pt x="102298" y="83153"/>
                        <a:pt x="103918" y="76200"/>
                        <a:pt x="103918" y="68104"/>
                      </a:cubicBezTo>
                      <a:cubicBezTo>
                        <a:pt x="103918" y="60007"/>
                        <a:pt x="102298" y="53054"/>
                        <a:pt x="99155" y="472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8" name="Vapaamuotoinen: Muoto 567">
                  <a:extLst>
                    <a:ext uri="{FF2B5EF4-FFF2-40B4-BE49-F238E27FC236}">
                      <a16:creationId xmlns:a16="http://schemas.microsoft.com/office/drawing/2014/main" id="{1ED10E69-988E-9CA9-18E2-84FC122F8B6D}"/>
                    </a:ext>
                  </a:extLst>
                </p:cNvPr>
                <p:cNvSpPr/>
                <p:nvPr/>
              </p:nvSpPr>
              <p:spPr>
                <a:xfrm>
                  <a:off x="4319205" y="2593371"/>
                  <a:ext cx="125825" cy="133731"/>
                </a:xfrm>
                <a:custGeom>
                  <a:avLst/>
                  <a:gdLst>
                    <a:gd name="connsiteX0" fmla="*/ 111347 w 125825"/>
                    <a:gd name="connsiteY0" fmla="*/ 14859 h 133731"/>
                    <a:gd name="connsiteX1" fmla="*/ 125825 w 125825"/>
                    <a:gd name="connsiteY1" fmla="*/ 56388 h 133731"/>
                    <a:gd name="connsiteX2" fmla="*/ 125825 w 125825"/>
                    <a:gd name="connsiteY2" fmla="*/ 133731 h 133731"/>
                    <a:gd name="connsiteX3" fmla="*/ 92488 w 125825"/>
                    <a:gd name="connsiteY3" fmla="*/ 133731 h 133731"/>
                    <a:gd name="connsiteX4" fmla="*/ 92488 w 125825"/>
                    <a:gd name="connsiteY4" fmla="*/ 60865 h 133731"/>
                    <a:gd name="connsiteX5" fmla="*/ 84582 w 125825"/>
                    <a:gd name="connsiteY5" fmla="*/ 36671 h 133731"/>
                    <a:gd name="connsiteX6" fmla="*/ 63151 w 125825"/>
                    <a:gd name="connsiteY6" fmla="*/ 28194 h 133731"/>
                    <a:gd name="connsiteX7" fmla="*/ 41339 w 125825"/>
                    <a:gd name="connsiteY7" fmla="*/ 36671 h 133731"/>
                    <a:gd name="connsiteX8" fmla="*/ 33338 w 125825"/>
                    <a:gd name="connsiteY8" fmla="*/ 60865 h 133731"/>
                    <a:gd name="connsiteX9" fmla="*/ 33338 w 125825"/>
                    <a:gd name="connsiteY9" fmla="*/ 133731 h 133731"/>
                    <a:gd name="connsiteX10" fmla="*/ 0 w 125825"/>
                    <a:gd name="connsiteY10" fmla="*/ 133731 h 133731"/>
                    <a:gd name="connsiteX11" fmla="*/ 0 w 125825"/>
                    <a:gd name="connsiteY11" fmla="*/ 1810 h 133731"/>
                    <a:gd name="connsiteX12" fmla="*/ 33338 w 125825"/>
                    <a:gd name="connsiteY12" fmla="*/ 1810 h 133731"/>
                    <a:gd name="connsiteX13" fmla="*/ 33338 w 125825"/>
                    <a:gd name="connsiteY13" fmla="*/ 18288 h 133731"/>
                    <a:gd name="connsiteX14" fmla="*/ 50387 w 125825"/>
                    <a:gd name="connsiteY14" fmla="*/ 4858 h 133731"/>
                    <a:gd name="connsiteX15" fmla="*/ 73152 w 125825"/>
                    <a:gd name="connsiteY15" fmla="*/ 0 h 133731"/>
                    <a:gd name="connsiteX16" fmla="*/ 111252 w 125825"/>
                    <a:gd name="connsiteY16" fmla="*/ 14859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5825" h="133731">
                      <a:moveTo>
                        <a:pt x="111347" y="14859"/>
                      </a:moveTo>
                      <a:cubicBezTo>
                        <a:pt x="121063" y="24765"/>
                        <a:pt x="125825" y="38672"/>
                        <a:pt x="125825" y="56388"/>
                      </a:cubicBezTo>
                      <a:lnTo>
                        <a:pt x="125825" y="133731"/>
                      </a:lnTo>
                      <a:lnTo>
                        <a:pt x="92488" y="133731"/>
                      </a:lnTo>
                      <a:lnTo>
                        <a:pt x="92488" y="60865"/>
                      </a:lnTo>
                      <a:cubicBezTo>
                        <a:pt x="92488" y="50387"/>
                        <a:pt x="89916" y="42291"/>
                        <a:pt x="84582" y="36671"/>
                      </a:cubicBezTo>
                      <a:cubicBezTo>
                        <a:pt x="79343" y="31051"/>
                        <a:pt x="72200" y="28194"/>
                        <a:pt x="63151" y="28194"/>
                      </a:cubicBezTo>
                      <a:cubicBezTo>
                        <a:pt x="54102" y="28194"/>
                        <a:pt x="46673" y="31051"/>
                        <a:pt x="41339" y="36671"/>
                      </a:cubicBezTo>
                      <a:cubicBezTo>
                        <a:pt x="36005" y="42291"/>
                        <a:pt x="33338" y="50387"/>
                        <a:pt x="33338" y="60865"/>
                      </a:cubicBezTo>
                      <a:lnTo>
                        <a:pt x="33338" y="133731"/>
                      </a:lnTo>
                      <a:lnTo>
                        <a:pt x="0" y="133731"/>
                      </a:lnTo>
                      <a:lnTo>
                        <a:pt x="0" y="1810"/>
                      </a:lnTo>
                      <a:lnTo>
                        <a:pt x="33338" y="1810"/>
                      </a:lnTo>
                      <a:lnTo>
                        <a:pt x="33338" y="18288"/>
                      </a:lnTo>
                      <a:cubicBezTo>
                        <a:pt x="37814" y="12573"/>
                        <a:pt x="43434" y="8096"/>
                        <a:pt x="50387" y="4858"/>
                      </a:cubicBezTo>
                      <a:cubicBezTo>
                        <a:pt x="57245" y="1619"/>
                        <a:pt x="64865" y="0"/>
                        <a:pt x="73152" y="0"/>
                      </a:cubicBezTo>
                      <a:cubicBezTo>
                        <a:pt x="88868" y="0"/>
                        <a:pt x="101537" y="4953"/>
                        <a:pt x="111252" y="148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69" name="Vapaamuotoinen: Muoto 568">
                  <a:extLst>
                    <a:ext uri="{FF2B5EF4-FFF2-40B4-BE49-F238E27FC236}">
                      <a16:creationId xmlns:a16="http://schemas.microsoft.com/office/drawing/2014/main" id="{E2B5A8C2-95BE-3E15-53FD-148077E9346F}"/>
                    </a:ext>
                  </a:extLst>
                </p:cNvPr>
                <p:cNvSpPr/>
                <p:nvPr/>
              </p:nvSpPr>
              <p:spPr>
                <a:xfrm>
                  <a:off x="4476749" y="2550890"/>
                  <a:ext cx="121443" cy="176212"/>
                </a:xfrm>
                <a:custGeom>
                  <a:avLst/>
                  <a:gdLst>
                    <a:gd name="connsiteX0" fmla="*/ 78105 w 121443"/>
                    <a:gd name="connsiteY0" fmla="*/ 176213 h 176212"/>
                    <a:gd name="connsiteX1" fmla="*/ 33338 w 121443"/>
                    <a:gd name="connsiteY1" fmla="*/ 120015 h 176212"/>
                    <a:gd name="connsiteX2" fmla="*/ 33338 w 121443"/>
                    <a:gd name="connsiteY2" fmla="*/ 176213 h 176212"/>
                    <a:gd name="connsiteX3" fmla="*/ 0 w 121443"/>
                    <a:gd name="connsiteY3" fmla="*/ 176213 h 176212"/>
                    <a:gd name="connsiteX4" fmla="*/ 0 w 121443"/>
                    <a:gd name="connsiteY4" fmla="*/ 0 h 176212"/>
                    <a:gd name="connsiteX5" fmla="*/ 33338 w 121443"/>
                    <a:gd name="connsiteY5" fmla="*/ 0 h 176212"/>
                    <a:gd name="connsiteX6" fmla="*/ 33338 w 121443"/>
                    <a:gd name="connsiteY6" fmla="*/ 100203 h 176212"/>
                    <a:gd name="connsiteX7" fmla="*/ 77629 w 121443"/>
                    <a:gd name="connsiteY7" fmla="*/ 44196 h 176212"/>
                    <a:gd name="connsiteX8" fmla="*/ 120967 w 121443"/>
                    <a:gd name="connsiteY8" fmla="*/ 44196 h 176212"/>
                    <a:gd name="connsiteX9" fmla="*/ 62865 w 121443"/>
                    <a:gd name="connsiteY9" fmla="*/ 110395 h 176212"/>
                    <a:gd name="connsiteX10" fmla="*/ 121444 w 121443"/>
                    <a:gd name="connsiteY10" fmla="*/ 176117 h 176212"/>
                    <a:gd name="connsiteX11" fmla="*/ 78105 w 121443"/>
                    <a:gd name="connsiteY11" fmla="*/ 176117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443" h="176212">
                      <a:moveTo>
                        <a:pt x="78105" y="176213"/>
                      </a:moveTo>
                      <a:lnTo>
                        <a:pt x="33338" y="120015"/>
                      </a:ln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100203"/>
                      </a:lnTo>
                      <a:lnTo>
                        <a:pt x="77629" y="44196"/>
                      </a:lnTo>
                      <a:lnTo>
                        <a:pt x="120967" y="44196"/>
                      </a:lnTo>
                      <a:lnTo>
                        <a:pt x="62865" y="110395"/>
                      </a:lnTo>
                      <a:lnTo>
                        <a:pt x="121444" y="176117"/>
                      </a:lnTo>
                      <a:lnTo>
                        <a:pt x="78105" y="1761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70" name="Vapaamuotoinen: Muoto 569">
                  <a:extLst>
                    <a:ext uri="{FF2B5EF4-FFF2-40B4-BE49-F238E27FC236}">
                      <a16:creationId xmlns:a16="http://schemas.microsoft.com/office/drawing/2014/main" id="{8A19AEFB-98C9-96D4-3F1F-B69B357FB6AA}"/>
                    </a:ext>
                  </a:extLst>
                </p:cNvPr>
                <p:cNvSpPr/>
                <p:nvPr/>
              </p:nvSpPr>
              <p:spPr>
                <a:xfrm>
                  <a:off x="4614671" y="2595086"/>
                  <a:ext cx="125825" cy="133635"/>
                </a:xfrm>
                <a:custGeom>
                  <a:avLst/>
                  <a:gdLst>
                    <a:gd name="connsiteX0" fmla="*/ 125635 w 125825"/>
                    <a:gd name="connsiteY0" fmla="*/ 95 h 133635"/>
                    <a:gd name="connsiteX1" fmla="*/ 125635 w 125825"/>
                    <a:gd name="connsiteY1" fmla="*/ 132017 h 133635"/>
                    <a:gd name="connsiteX2" fmla="*/ 92107 w 125825"/>
                    <a:gd name="connsiteY2" fmla="*/ 132017 h 133635"/>
                    <a:gd name="connsiteX3" fmla="*/ 92107 w 125825"/>
                    <a:gd name="connsiteY3" fmla="*/ 115348 h 133635"/>
                    <a:gd name="connsiteX4" fmla="*/ 75343 w 125825"/>
                    <a:gd name="connsiteY4" fmla="*/ 128778 h 133635"/>
                    <a:gd name="connsiteX5" fmla="*/ 52864 w 125825"/>
                    <a:gd name="connsiteY5" fmla="*/ 133636 h 133635"/>
                    <a:gd name="connsiteX6" fmla="*/ 25432 w 125825"/>
                    <a:gd name="connsiteY6" fmla="*/ 127064 h 133635"/>
                    <a:gd name="connsiteX7" fmla="*/ 6763 w 125825"/>
                    <a:gd name="connsiteY7" fmla="*/ 107728 h 133635"/>
                    <a:gd name="connsiteX8" fmla="*/ 0 w 125825"/>
                    <a:gd name="connsiteY8" fmla="*/ 77343 h 133635"/>
                    <a:gd name="connsiteX9" fmla="*/ 0 w 125825"/>
                    <a:gd name="connsiteY9" fmla="*/ 0 h 133635"/>
                    <a:gd name="connsiteX10" fmla="*/ 33338 w 125825"/>
                    <a:gd name="connsiteY10" fmla="*/ 0 h 133635"/>
                    <a:gd name="connsiteX11" fmla="*/ 33338 w 125825"/>
                    <a:gd name="connsiteY11" fmla="*/ 72580 h 133635"/>
                    <a:gd name="connsiteX12" fmla="*/ 41243 w 125825"/>
                    <a:gd name="connsiteY12" fmla="*/ 96774 h 133635"/>
                    <a:gd name="connsiteX13" fmla="*/ 62674 w 125825"/>
                    <a:gd name="connsiteY13" fmla="*/ 105251 h 133635"/>
                    <a:gd name="connsiteX14" fmla="*/ 84391 w 125825"/>
                    <a:gd name="connsiteY14" fmla="*/ 96774 h 133635"/>
                    <a:gd name="connsiteX15" fmla="*/ 92297 w 125825"/>
                    <a:gd name="connsiteY15" fmla="*/ 72580 h 133635"/>
                    <a:gd name="connsiteX16" fmla="*/ 92297 w 125825"/>
                    <a:gd name="connsiteY16" fmla="*/ 0 h 133635"/>
                    <a:gd name="connsiteX17" fmla="*/ 125825 w 125825"/>
                    <a:gd name="connsiteY17" fmla="*/ 0 h 13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825" h="133635">
                      <a:moveTo>
                        <a:pt x="125635" y="95"/>
                      </a:moveTo>
                      <a:lnTo>
                        <a:pt x="125635" y="132017"/>
                      </a:lnTo>
                      <a:lnTo>
                        <a:pt x="92107" y="132017"/>
                      </a:lnTo>
                      <a:lnTo>
                        <a:pt x="92107" y="115348"/>
                      </a:lnTo>
                      <a:cubicBezTo>
                        <a:pt x="87820" y="121063"/>
                        <a:pt x="82201" y="125540"/>
                        <a:pt x="75343" y="128778"/>
                      </a:cubicBezTo>
                      <a:cubicBezTo>
                        <a:pt x="68390" y="132017"/>
                        <a:pt x="60960" y="133636"/>
                        <a:pt x="52864" y="133636"/>
                      </a:cubicBezTo>
                      <a:cubicBezTo>
                        <a:pt x="42577" y="133636"/>
                        <a:pt x="33433" y="131445"/>
                        <a:pt x="25432" y="127064"/>
                      </a:cubicBezTo>
                      <a:cubicBezTo>
                        <a:pt x="17526" y="122682"/>
                        <a:pt x="11240" y="116300"/>
                        <a:pt x="6763" y="107728"/>
                      </a:cubicBezTo>
                      <a:cubicBezTo>
                        <a:pt x="2286" y="99250"/>
                        <a:pt x="0" y="89154"/>
                        <a:pt x="0" y="77343"/>
                      </a:cubicBez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72580"/>
                      </a:lnTo>
                      <a:cubicBezTo>
                        <a:pt x="33338" y="83058"/>
                        <a:pt x="36004" y="91154"/>
                        <a:pt x="41243" y="96774"/>
                      </a:cubicBezTo>
                      <a:cubicBezTo>
                        <a:pt x="46482" y="102394"/>
                        <a:pt x="53626" y="105251"/>
                        <a:pt x="62674" y="105251"/>
                      </a:cubicBezTo>
                      <a:cubicBezTo>
                        <a:pt x="71723" y="105251"/>
                        <a:pt x="79153" y="102394"/>
                        <a:pt x="84391" y="96774"/>
                      </a:cubicBezTo>
                      <a:cubicBezTo>
                        <a:pt x="89630" y="91154"/>
                        <a:pt x="92297" y="83058"/>
                        <a:pt x="92297" y="72580"/>
                      </a:cubicBezTo>
                      <a:lnTo>
                        <a:pt x="92297" y="0"/>
                      </a:lnTo>
                      <a:lnTo>
                        <a:pt x="12582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71" name="Vapaamuotoinen: Muoto 570">
                  <a:extLst>
                    <a:ext uri="{FF2B5EF4-FFF2-40B4-BE49-F238E27FC236}">
                      <a16:creationId xmlns:a16="http://schemas.microsoft.com/office/drawing/2014/main" id="{9FA3FE3E-633E-4617-C357-DB50E2191BE2}"/>
                    </a:ext>
                  </a:extLst>
                </p:cNvPr>
                <p:cNvSpPr/>
                <p:nvPr/>
              </p:nvSpPr>
              <p:spPr>
                <a:xfrm>
                  <a:off x="4773167" y="2550890"/>
                  <a:ext cx="33337" cy="176212"/>
                </a:xfrm>
                <a:custGeom>
                  <a:avLst/>
                  <a:gdLst>
                    <a:gd name="connsiteX0" fmla="*/ 33338 w 33337"/>
                    <a:gd name="connsiteY0" fmla="*/ 0 h 176212"/>
                    <a:gd name="connsiteX1" fmla="*/ 33338 w 33337"/>
                    <a:gd name="connsiteY1" fmla="*/ 176213 h 176212"/>
                    <a:gd name="connsiteX2" fmla="*/ 0 w 33337"/>
                    <a:gd name="connsiteY2" fmla="*/ 176213 h 176212"/>
                    <a:gd name="connsiteX3" fmla="*/ 0 w 33337"/>
                    <a:gd name="connsiteY3" fmla="*/ 0 h 176212"/>
                    <a:gd name="connsiteX4" fmla="*/ 33338 w 33337"/>
                    <a:gd name="connsiteY4" fmla="*/ 0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" h="176212">
                      <a:moveTo>
                        <a:pt x="33338" y="0"/>
                      </a:move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72" name="Vapaamuotoinen: Muoto 571">
                  <a:extLst>
                    <a:ext uri="{FF2B5EF4-FFF2-40B4-BE49-F238E27FC236}">
                      <a16:creationId xmlns:a16="http://schemas.microsoft.com/office/drawing/2014/main" id="{19B454E2-3E1C-7873-0E97-CC18F21E7149}"/>
                    </a:ext>
                  </a:extLst>
                </p:cNvPr>
                <p:cNvSpPr/>
                <p:nvPr/>
              </p:nvSpPr>
              <p:spPr>
                <a:xfrm>
                  <a:off x="4839366" y="2550890"/>
                  <a:ext cx="33337" cy="176212"/>
                </a:xfrm>
                <a:custGeom>
                  <a:avLst/>
                  <a:gdLst>
                    <a:gd name="connsiteX0" fmla="*/ 33338 w 33337"/>
                    <a:gd name="connsiteY0" fmla="*/ 0 h 176212"/>
                    <a:gd name="connsiteX1" fmla="*/ 33338 w 33337"/>
                    <a:gd name="connsiteY1" fmla="*/ 176213 h 176212"/>
                    <a:gd name="connsiteX2" fmla="*/ 0 w 33337"/>
                    <a:gd name="connsiteY2" fmla="*/ 176213 h 176212"/>
                    <a:gd name="connsiteX3" fmla="*/ 0 w 33337"/>
                    <a:gd name="connsiteY3" fmla="*/ 0 h 176212"/>
                    <a:gd name="connsiteX4" fmla="*/ 33338 w 33337"/>
                    <a:gd name="connsiteY4" fmla="*/ 0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" h="176212">
                      <a:moveTo>
                        <a:pt x="33338" y="0"/>
                      </a:move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73" name="Vapaamuotoinen: Muoto 572">
                  <a:extLst>
                    <a:ext uri="{FF2B5EF4-FFF2-40B4-BE49-F238E27FC236}">
                      <a16:creationId xmlns:a16="http://schemas.microsoft.com/office/drawing/2014/main" id="{D04D07A7-8B79-1A2A-915F-FE3724D349C4}"/>
                    </a:ext>
                  </a:extLst>
                </p:cNvPr>
                <p:cNvSpPr/>
                <p:nvPr/>
              </p:nvSpPr>
              <p:spPr>
                <a:xfrm>
                  <a:off x="4896897" y="2592990"/>
                  <a:ext cx="137350" cy="136112"/>
                </a:xfrm>
                <a:custGeom>
                  <a:avLst/>
                  <a:gdLst>
                    <a:gd name="connsiteX0" fmla="*/ 8096 w 137350"/>
                    <a:gd name="connsiteY0" fmla="*/ 32195 h 136112"/>
                    <a:gd name="connsiteX1" fmla="*/ 29718 w 137350"/>
                    <a:gd name="connsiteY1" fmla="*/ 8382 h 136112"/>
                    <a:gd name="connsiteX2" fmla="*/ 60293 w 137350"/>
                    <a:gd name="connsiteY2" fmla="*/ 0 h 136112"/>
                    <a:gd name="connsiteX3" fmla="*/ 86106 w 137350"/>
                    <a:gd name="connsiteY3" fmla="*/ 5905 h 136112"/>
                    <a:gd name="connsiteX4" fmla="*/ 103823 w 137350"/>
                    <a:gd name="connsiteY4" fmla="*/ 20955 h 136112"/>
                    <a:gd name="connsiteX5" fmla="*/ 103823 w 137350"/>
                    <a:gd name="connsiteY5" fmla="*/ 2096 h 136112"/>
                    <a:gd name="connsiteX6" fmla="*/ 137350 w 137350"/>
                    <a:gd name="connsiteY6" fmla="*/ 2096 h 136112"/>
                    <a:gd name="connsiteX7" fmla="*/ 137350 w 137350"/>
                    <a:gd name="connsiteY7" fmla="*/ 134017 h 136112"/>
                    <a:gd name="connsiteX8" fmla="*/ 103823 w 137350"/>
                    <a:gd name="connsiteY8" fmla="*/ 134017 h 136112"/>
                    <a:gd name="connsiteX9" fmla="*/ 103823 w 137350"/>
                    <a:gd name="connsiteY9" fmla="*/ 114681 h 136112"/>
                    <a:gd name="connsiteX10" fmla="*/ 86106 w 137350"/>
                    <a:gd name="connsiteY10" fmla="*/ 130016 h 136112"/>
                    <a:gd name="connsiteX11" fmla="*/ 60008 w 137350"/>
                    <a:gd name="connsiteY11" fmla="*/ 136112 h 136112"/>
                    <a:gd name="connsiteX12" fmla="*/ 29623 w 137350"/>
                    <a:gd name="connsiteY12" fmla="*/ 127540 h 136112"/>
                    <a:gd name="connsiteX13" fmla="*/ 8001 w 137350"/>
                    <a:gd name="connsiteY13" fmla="*/ 103346 h 136112"/>
                    <a:gd name="connsiteX14" fmla="*/ 0 w 137350"/>
                    <a:gd name="connsiteY14" fmla="*/ 67532 h 136112"/>
                    <a:gd name="connsiteX15" fmla="*/ 8001 w 137350"/>
                    <a:gd name="connsiteY15" fmla="*/ 32099 h 136112"/>
                    <a:gd name="connsiteX16" fmla="*/ 99155 w 137350"/>
                    <a:gd name="connsiteY16" fmla="*/ 47339 h 136112"/>
                    <a:gd name="connsiteX17" fmla="*/ 86296 w 137350"/>
                    <a:gd name="connsiteY17" fmla="*/ 34004 h 136112"/>
                    <a:gd name="connsiteX18" fmla="*/ 68866 w 137350"/>
                    <a:gd name="connsiteY18" fmla="*/ 29337 h 136112"/>
                    <a:gd name="connsiteX19" fmla="*/ 51721 w 137350"/>
                    <a:gd name="connsiteY19" fmla="*/ 33814 h 136112"/>
                    <a:gd name="connsiteX20" fmla="*/ 38957 w 137350"/>
                    <a:gd name="connsiteY20" fmla="*/ 47053 h 136112"/>
                    <a:gd name="connsiteX21" fmla="*/ 34100 w 137350"/>
                    <a:gd name="connsiteY21" fmla="*/ 67628 h 136112"/>
                    <a:gd name="connsiteX22" fmla="*/ 38957 w 137350"/>
                    <a:gd name="connsiteY22" fmla="*/ 88487 h 136112"/>
                    <a:gd name="connsiteX23" fmla="*/ 51816 w 137350"/>
                    <a:gd name="connsiteY23" fmla="*/ 102203 h 136112"/>
                    <a:gd name="connsiteX24" fmla="*/ 68866 w 137350"/>
                    <a:gd name="connsiteY24" fmla="*/ 106966 h 136112"/>
                    <a:gd name="connsiteX25" fmla="*/ 86296 w 137350"/>
                    <a:gd name="connsiteY25" fmla="*/ 102299 h 136112"/>
                    <a:gd name="connsiteX26" fmla="*/ 99155 w 137350"/>
                    <a:gd name="connsiteY26" fmla="*/ 88964 h 136112"/>
                    <a:gd name="connsiteX27" fmla="*/ 103918 w 137350"/>
                    <a:gd name="connsiteY27" fmla="*/ 68104 h 136112"/>
                    <a:gd name="connsiteX28" fmla="*/ 99155 w 137350"/>
                    <a:gd name="connsiteY28" fmla="*/ 47244 h 136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350" h="136112">
                      <a:moveTo>
                        <a:pt x="8096" y="32195"/>
                      </a:moveTo>
                      <a:cubicBezTo>
                        <a:pt x="13430" y="21907"/>
                        <a:pt x="20669" y="13906"/>
                        <a:pt x="29718" y="8382"/>
                      </a:cubicBezTo>
                      <a:cubicBezTo>
                        <a:pt x="38862" y="2857"/>
                        <a:pt x="49054" y="0"/>
                        <a:pt x="60293" y="0"/>
                      </a:cubicBezTo>
                      <a:cubicBezTo>
                        <a:pt x="70104" y="0"/>
                        <a:pt x="78772" y="2000"/>
                        <a:pt x="86106" y="5905"/>
                      </a:cubicBezTo>
                      <a:cubicBezTo>
                        <a:pt x="93536" y="9906"/>
                        <a:pt x="99441" y="14859"/>
                        <a:pt x="103823" y="20955"/>
                      </a:cubicBezTo>
                      <a:lnTo>
                        <a:pt x="103823" y="2096"/>
                      </a:lnTo>
                      <a:lnTo>
                        <a:pt x="137350" y="2096"/>
                      </a:lnTo>
                      <a:lnTo>
                        <a:pt x="137350" y="134017"/>
                      </a:lnTo>
                      <a:lnTo>
                        <a:pt x="103823" y="134017"/>
                      </a:lnTo>
                      <a:lnTo>
                        <a:pt x="103823" y="114681"/>
                      </a:lnTo>
                      <a:cubicBezTo>
                        <a:pt x="99536" y="120872"/>
                        <a:pt x="93631" y="126016"/>
                        <a:pt x="86106" y="130016"/>
                      </a:cubicBezTo>
                      <a:cubicBezTo>
                        <a:pt x="78581" y="134112"/>
                        <a:pt x="69913" y="136112"/>
                        <a:pt x="60008" y="136112"/>
                      </a:cubicBezTo>
                      <a:cubicBezTo>
                        <a:pt x="48863" y="136112"/>
                        <a:pt x="38767" y="133255"/>
                        <a:pt x="29623" y="127540"/>
                      </a:cubicBezTo>
                      <a:cubicBezTo>
                        <a:pt x="20479" y="121825"/>
                        <a:pt x="13240" y="113728"/>
                        <a:pt x="8001" y="103346"/>
                      </a:cubicBezTo>
                      <a:cubicBezTo>
                        <a:pt x="2667" y="92964"/>
                        <a:pt x="0" y="80963"/>
                        <a:pt x="0" y="67532"/>
                      </a:cubicBezTo>
                      <a:cubicBezTo>
                        <a:pt x="0" y="54102"/>
                        <a:pt x="2667" y="42386"/>
                        <a:pt x="8001" y="32099"/>
                      </a:cubicBezTo>
                      <a:close/>
                      <a:moveTo>
                        <a:pt x="99155" y="47339"/>
                      </a:moveTo>
                      <a:cubicBezTo>
                        <a:pt x="96012" y="41529"/>
                        <a:pt x="91726" y="37052"/>
                        <a:pt x="86296" y="34004"/>
                      </a:cubicBezTo>
                      <a:cubicBezTo>
                        <a:pt x="80867" y="30861"/>
                        <a:pt x="75152" y="29337"/>
                        <a:pt x="68866" y="29337"/>
                      </a:cubicBezTo>
                      <a:cubicBezTo>
                        <a:pt x="62579" y="29337"/>
                        <a:pt x="56959" y="30861"/>
                        <a:pt x="51721" y="33814"/>
                      </a:cubicBezTo>
                      <a:cubicBezTo>
                        <a:pt x="46482" y="36862"/>
                        <a:pt x="42196" y="41243"/>
                        <a:pt x="38957" y="47053"/>
                      </a:cubicBezTo>
                      <a:cubicBezTo>
                        <a:pt x="35719" y="52864"/>
                        <a:pt x="34100" y="59722"/>
                        <a:pt x="34100" y="67628"/>
                      </a:cubicBezTo>
                      <a:cubicBezTo>
                        <a:pt x="34100" y="75533"/>
                        <a:pt x="35719" y="82487"/>
                        <a:pt x="38957" y="88487"/>
                      </a:cubicBezTo>
                      <a:cubicBezTo>
                        <a:pt x="42196" y="94393"/>
                        <a:pt x="46482" y="98965"/>
                        <a:pt x="51816" y="102203"/>
                      </a:cubicBezTo>
                      <a:cubicBezTo>
                        <a:pt x="57150" y="105347"/>
                        <a:pt x="62770" y="106966"/>
                        <a:pt x="68866" y="106966"/>
                      </a:cubicBezTo>
                      <a:cubicBezTo>
                        <a:pt x="74962" y="106966"/>
                        <a:pt x="80867" y="105442"/>
                        <a:pt x="86296" y="102299"/>
                      </a:cubicBezTo>
                      <a:cubicBezTo>
                        <a:pt x="91726" y="99155"/>
                        <a:pt x="96012" y="94774"/>
                        <a:pt x="99155" y="88964"/>
                      </a:cubicBezTo>
                      <a:cubicBezTo>
                        <a:pt x="102298" y="83153"/>
                        <a:pt x="103918" y="76200"/>
                        <a:pt x="103918" y="68104"/>
                      </a:cubicBezTo>
                      <a:cubicBezTo>
                        <a:pt x="103918" y="60007"/>
                        <a:pt x="102298" y="53054"/>
                        <a:pt x="99155" y="472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598" name="Ryhmä 597">
                <a:extLst>
                  <a:ext uri="{FF2B5EF4-FFF2-40B4-BE49-F238E27FC236}">
                    <a16:creationId xmlns:a16="http://schemas.microsoft.com/office/drawing/2014/main" id="{6FB9C4C5-99FA-DCEB-7302-C44B2D1E6B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6930938" y="3999575"/>
                <a:ext cx="992950" cy="300601"/>
                <a:chOff x="3748563" y="2288762"/>
                <a:chExt cx="1654016" cy="500729"/>
              </a:xfrm>
              <a:solidFill>
                <a:schemeClr val="bg1"/>
              </a:solidFill>
            </p:grpSpPr>
            <p:sp>
              <p:nvSpPr>
                <p:cNvPr id="578" name="Vapaamuotoinen: Muoto 577">
                  <a:extLst>
                    <a:ext uri="{FF2B5EF4-FFF2-40B4-BE49-F238E27FC236}">
                      <a16:creationId xmlns:a16="http://schemas.microsoft.com/office/drawing/2014/main" id="{9F1AEB22-40F4-6D67-8AB8-C7804D5F8432}"/>
                    </a:ext>
                  </a:extLst>
                </p:cNvPr>
                <p:cNvSpPr/>
                <p:nvPr/>
              </p:nvSpPr>
              <p:spPr>
                <a:xfrm>
                  <a:off x="3748563" y="2312288"/>
                  <a:ext cx="146780" cy="167163"/>
                </a:xfrm>
                <a:custGeom>
                  <a:avLst/>
                  <a:gdLst>
                    <a:gd name="connsiteX0" fmla="*/ 96869 w 146780"/>
                    <a:gd name="connsiteY0" fmla="*/ 167164 h 167163"/>
                    <a:gd name="connsiteX1" fmla="*/ 40672 w 146780"/>
                    <a:gd name="connsiteY1" fmla="*/ 93345 h 167163"/>
                    <a:gd name="connsiteX2" fmla="*/ 40672 w 146780"/>
                    <a:gd name="connsiteY2" fmla="*/ 167164 h 167163"/>
                    <a:gd name="connsiteX3" fmla="*/ 0 w 146780"/>
                    <a:gd name="connsiteY3" fmla="*/ 167164 h 167163"/>
                    <a:gd name="connsiteX4" fmla="*/ 0 w 146780"/>
                    <a:gd name="connsiteY4" fmla="*/ 0 h 167163"/>
                    <a:gd name="connsiteX5" fmla="*/ 40767 w 146780"/>
                    <a:gd name="connsiteY5" fmla="*/ 0 h 167163"/>
                    <a:gd name="connsiteX6" fmla="*/ 40767 w 146780"/>
                    <a:gd name="connsiteY6" fmla="*/ 73343 h 167163"/>
                    <a:gd name="connsiteX7" fmla="*/ 96488 w 146780"/>
                    <a:gd name="connsiteY7" fmla="*/ 0 h 167163"/>
                    <a:gd name="connsiteX8" fmla="*/ 144399 w 146780"/>
                    <a:gd name="connsiteY8" fmla="*/ 0 h 167163"/>
                    <a:gd name="connsiteX9" fmla="*/ 79629 w 146780"/>
                    <a:gd name="connsiteY9" fmla="*/ 81915 h 167163"/>
                    <a:gd name="connsiteX10" fmla="*/ 146780 w 146780"/>
                    <a:gd name="connsiteY10" fmla="*/ 167164 h 167163"/>
                    <a:gd name="connsiteX11" fmla="*/ 97060 w 146780"/>
                    <a:gd name="connsiteY11" fmla="*/ 167164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780" h="167163">
                      <a:moveTo>
                        <a:pt x="96869" y="167164"/>
                      </a:moveTo>
                      <a:lnTo>
                        <a:pt x="40672" y="93345"/>
                      </a:lnTo>
                      <a:lnTo>
                        <a:pt x="40672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73343"/>
                      </a:lnTo>
                      <a:lnTo>
                        <a:pt x="96488" y="0"/>
                      </a:lnTo>
                      <a:lnTo>
                        <a:pt x="144399" y="0"/>
                      </a:lnTo>
                      <a:lnTo>
                        <a:pt x="79629" y="81915"/>
                      </a:lnTo>
                      <a:lnTo>
                        <a:pt x="146780" y="167164"/>
                      </a:lnTo>
                      <a:lnTo>
                        <a:pt x="97060" y="16716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79" name="Vapaamuotoinen: Muoto 578">
                  <a:extLst>
                    <a:ext uri="{FF2B5EF4-FFF2-40B4-BE49-F238E27FC236}">
                      <a16:creationId xmlns:a16="http://schemas.microsoft.com/office/drawing/2014/main" id="{5A0B4D0F-FF0C-963B-BD65-A8A3F544367A}"/>
                    </a:ext>
                  </a:extLst>
                </p:cNvPr>
                <p:cNvSpPr/>
                <p:nvPr/>
              </p:nvSpPr>
              <p:spPr>
                <a:xfrm>
                  <a:off x="3910774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240" y="2096"/>
                        <a:pt x="17145" y="0"/>
                        <a:pt x="24289" y="0"/>
                      </a:cubicBezTo>
                      <a:cubicBezTo>
                        <a:pt x="31432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0" name="Vapaamuotoinen: Muoto 579">
                  <a:extLst>
                    <a:ext uri="{FF2B5EF4-FFF2-40B4-BE49-F238E27FC236}">
                      <a16:creationId xmlns:a16="http://schemas.microsoft.com/office/drawing/2014/main" id="{807B1B28-1483-6962-2B7F-52E67671778F}"/>
                    </a:ext>
                  </a:extLst>
                </p:cNvPr>
                <p:cNvSpPr/>
                <p:nvPr/>
              </p:nvSpPr>
              <p:spPr>
                <a:xfrm>
                  <a:off x="3984688" y="2345245"/>
                  <a:ext cx="82486" cy="134397"/>
                </a:xfrm>
                <a:custGeom>
                  <a:avLst/>
                  <a:gdLst>
                    <a:gd name="connsiteX0" fmla="*/ 58674 w 82486"/>
                    <a:gd name="connsiteY0" fmla="*/ 6287 h 134397"/>
                    <a:gd name="connsiteX1" fmla="*/ 82487 w 82486"/>
                    <a:gd name="connsiteY1" fmla="*/ 0 h 134397"/>
                    <a:gd name="connsiteX2" fmla="*/ 82487 w 82486"/>
                    <a:gd name="connsiteY2" fmla="*/ 43148 h 134397"/>
                    <a:gd name="connsiteX3" fmla="*/ 71247 w 82486"/>
                    <a:gd name="connsiteY3" fmla="*/ 43148 h 134397"/>
                    <a:gd name="connsiteX4" fmla="*/ 48387 w 82486"/>
                    <a:gd name="connsiteY4" fmla="*/ 49720 h 134397"/>
                    <a:gd name="connsiteX5" fmla="*/ 40767 w 82486"/>
                    <a:gd name="connsiteY5" fmla="*/ 72676 h 134397"/>
                    <a:gd name="connsiteX6" fmla="*/ 40767 w 82486"/>
                    <a:gd name="connsiteY6" fmla="*/ 134398 h 134397"/>
                    <a:gd name="connsiteX7" fmla="*/ 0 w 82486"/>
                    <a:gd name="connsiteY7" fmla="*/ 134398 h 134397"/>
                    <a:gd name="connsiteX8" fmla="*/ 0 w 82486"/>
                    <a:gd name="connsiteY8" fmla="*/ 1334 h 134397"/>
                    <a:gd name="connsiteX9" fmla="*/ 40767 w 82486"/>
                    <a:gd name="connsiteY9" fmla="*/ 1334 h 134397"/>
                    <a:gd name="connsiteX10" fmla="*/ 40767 w 82486"/>
                    <a:gd name="connsiteY10" fmla="*/ 23527 h 134397"/>
                    <a:gd name="connsiteX11" fmla="*/ 58674 w 82486"/>
                    <a:gd name="connsiteY11" fmla="*/ 6287 h 134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486" h="134397">
                      <a:moveTo>
                        <a:pt x="58674" y="6287"/>
                      </a:moveTo>
                      <a:cubicBezTo>
                        <a:pt x="65818" y="2096"/>
                        <a:pt x="73724" y="0"/>
                        <a:pt x="82487" y="0"/>
                      </a:cubicBezTo>
                      <a:lnTo>
                        <a:pt x="82487" y="43148"/>
                      </a:lnTo>
                      <a:lnTo>
                        <a:pt x="71247" y="43148"/>
                      </a:lnTo>
                      <a:cubicBezTo>
                        <a:pt x="61055" y="43148"/>
                        <a:pt x="53435" y="45339"/>
                        <a:pt x="48387" y="49720"/>
                      </a:cubicBezTo>
                      <a:cubicBezTo>
                        <a:pt x="43339" y="54102"/>
                        <a:pt x="40767" y="61722"/>
                        <a:pt x="40767" y="72676"/>
                      </a:cubicBezTo>
                      <a:lnTo>
                        <a:pt x="40767" y="134398"/>
                      </a:lnTo>
                      <a:lnTo>
                        <a:pt x="0" y="134398"/>
                      </a:lnTo>
                      <a:lnTo>
                        <a:pt x="0" y="1334"/>
                      </a:lnTo>
                      <a:lnTo>
                        <a:pt x="40767" y="1334"/>
                      </a:lnTo>
                      <a:lnTo>
                        <a:pt x="40767" y="23527"/>
                      </a:lnTo>
                      <a:cubicBezTo>
                        <a:pt x="45530" y="16193"/>
                        <a:pt x="51435" y="10477"/>
                        <a:pt x="58674" y="62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1" name="Vapaamuotoinen: Muoto 580">
                  <a:extLst>
                    <a:ext uri="{FF2B5EF4-FFF2-40B4-BE49-F238E27FC236}">
                      <a16:creationId xmlns:a16="http://schemas.microsoft.com/office/drawing/2014/main" id="{59B278D6-093F-B99B-0B3A-28C6789BA3B3}"/>
                    </a:ext>
                  </a:extLst>
                </p:cNvPr>
                <p:cNvSpPr/>
                <p:nvPr/>
              </p:nvSpPr>
              <p:spPr>
                <a:xfrm>
                  <a:off x="4086606" y="2303240"/>
                  <a:ext cx="131730" cy="176212"/>
                </a:xfrm>
                <a:custGeom>
                  <a:avLst/>
                  <a:gdLst>
                    <a:gd name="connsiteX0" fmla="*/ 81248 w 131730"/>
                    <a:gd name="connsiteY0" fmla="*/ 176213 h 176212"/>
                    <a:gd name="connsiteX1" fmla="*/ 40767 w 131730"/>
                    <a:gd name="connsiteY1" fmla="*/ 120491 h 176212"/>
                    <a:gd name="connsiteX2" fmla="*/ 40767 w 131730"/>
                    <a:gd name="connsiteY2" fmla="*/ 176213 h 176212"/>
                    <a:gd name="connsiteX3" fmla="*/ 0 w 131730"/>
                    <a:gd name="connsiteY3" fmla="*/ 176213 h 176212"/>
                    <a:gd name="connsiteX4" fmla="*/ 0 w 131730"/>
                    <a:gd name="connsiteY4" fmla="*/ 0 h 176212"/>
                    <a:gd name="connsiteX5" fmla="*/ 40767 w 131730"/>
                    <a:gd name="connsiteY5" fmla="*/ 0 h 176212"/>
                    <a:gd name="connsiteX6" fmla="*/ 40767 w 131730"/>
                    <a:gd name="connsiteY6" fmla="*/ 97441 h 176212"/>
                    <a:gd name="connsiteX7" fmla="*/ 80963 w 131730"/>
                    <a:gd name="connsiteY7" fmla="*/ 43339 h 176212"/>
                    <a:gd name="connsiteX8" fmla="*/ 131254 w 131730"/>
                    <a:gd name="connsiteY8" fmla="*/ 43339 h 176212"/>
                    <a:gd name="connsiteX9" fmla="*/ 76009 w 131730"/>
                    <a:gd name="connsiteY9" fmla="*/ 110014 h 176212"/>
                    <a:gd name="connsiteX10" fmla="*/ 131731 w 131730"/>
                    <a:gd name="connsiteY10" fmla="*/ 176213 h 176212"/>
                    <a:gd name="connsiteX11" fmla="*/ 81248 w 131730"/>
                    <a:gd name="connsiteY11" fmla="*/ 176213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730" h="176212">
                      <a:moveTo>
                        <a:pt x="81248" y="176213"/>
                      </a:moveTo>
                      <a:lnTo>
                        <a:pt x="40767" y="120491"/>
                      </a:ln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97441"/>
                      </a:lnTo>
                      <a:lnTo>
                        <a:pt x="80963" y="43339"/>
                      </a:lnTo>
                      <a:lnTo>
                        <a:pt x="131254" y="43339"/>
                      </a:lnTo>
                      <a:lnTo>
                        <a:pt x="76009" y="110014"/>
                      </a:lnTo>
                      <a:lnTo>
                        <a:pt x="131731" y="176213"/>
                      </a:lnTo>
                      <a:lnTo>
                        <a:pt x="81248" y="1762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2" name="Vapaamuotoinen: Muoto 581">
                  <a:extLst>
                    <a:ext uri="{FF2B5EF4-FFF2-40B4-BE49-F238E27FC236}">
                      <a16:creationId xmlns:a16="http://schemas.microsoft.com/office/drawing/2014/main" id="{550EB207-E3BA-1653-C977-378A5912A4D4}"/>
                    </a:ext>
                  </a:extLst>
                </p:cNvPr>
                <p:cNvSpPr/>
                <p:nvPr/>
              </p:nvSpPr>
              <p:spPr>
                <a:xfrm>
                  <a:off x="4233767" y="2303240"/>
                  <a:ext cx="131730" cy="176212"/>
                </a:xfrm>
                <a:custGeom>
                  <a:avLst/>
                  <a:gdLst>
                    <a:gd name="connsiteX0" fmla="*/ 81248 w 131730"/>
                    <a:gd name="connsiteY0" fmla="*/ 176213 h 176212"/>
                    <a:gd name="connsiteX1" fmla="*/ 40767 w 131730"/>
                    <a:gd name="connsiteY1" fmla="*/ 120491 h 176212"/>
                    <a:gd name="connsiteX2" fmla="*/ 40767 w 131730"/>
                    <a:gd name="connsiteY2" fmla="*/ 176213 h 176212"/>
                    <a:gd name="connsiteX3" fmla="*/ 0 w 131730"/>
                    <a:gd name="connsiteY3" fmla="*/ 176213 h 176212"/>
                    <a:gd name="connsiteX4" fmla="*/ 0 w 131730"/>
                    <a:gd name="connsiteY4" fmla="*/ 0 h 176212"/>
                    <a:gd name="connsiteX5" fmla="*/ 40767 w 131730"/>
                    <a:gd name="connsiteY5" fmla="*/ 0 h 176212"/>
                    <a:gd name="connsiteX6" fmla="*/ 40767 w 131730"/>
                    <a:gd name="connsiteY6" fmla="*/ 97441 h 176212"/>
                    <a:gd name="connsiteX7" fmla="*/ 80963 w 131730"/>
                    <a:gd name="connsiteY7" fmla="*/ 43339 h 176212"/>
                    <a:gd name="connsiteX8" fmla="*/ 131254 w 131730"/>
                    <a:gd name="connsiteY8" fmla="*/ 43339 h 176212"/>
                    <a:gd name="connsiteX9" fmla="*/ 76009 w 131730"/>
                    <a:gd name="connsiteY9" fmla="*/ 110014 h 176212"/>
                    <a:gd name="connsiteX10" fmla="*/ 131731 w 131730"/>
                    <a:gd name="connsiteY10" fmla="*/ 176213 h 176212"/>
                    <a:gd name="connsiteX11" fmla="*/ 81248 w 131730"/>
                    <a:gd name="connsiteY11" fmla="*/ 176213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730" h="176212">
                      <a:moveTo>
                        <a:pt x="81248" y="176213"/>
                      </a:moveTo>
                      <a:lnTo>
                        <a:pt x="40767" y="120491"/>
                      </a:ln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97441"/>
                      </a:lnTo>
                      <a:lnTo>
                        <a:pt x="80963" y="43339"/>
                      </a:lnTo>
                      <a:lnTo>
                        <a:pt x="131254" y="43339"/>
                      </a:lnTo>
                      <a:lnTo>
                        <a:pt x="76009" y="110014"/>
                      </a:lnTo>
                      <a:lnTo>
                        <a:pt x="131731" y="176213"/>
                      </a:lnTo>
                      <a:lnTo>
                        <a:pt x="81248" y="1762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3" name="Vapaamuotoinen: Muoto 582">
                  <a:extLst>
                    <a:ext uri="{FF2B5EF4-FFF2-40B4-BE49-F238E27FC236}">
                      <a16:creationId xmlns:a16="http://schemas.microsoft.com/office/drawing/2014/main" id="{3D7AD990-8DD3-3806-9ABD-4936DCDA8F60}"/>
                    </a:ext>
                  </a:extLst>
                </p:cNvPr>
                <p:cNvSpPr/>
                <p:nvPr/>
              </p:nvSpPr>
              <p:spPr>
                <a:xfrm>
                  <a:off x="4372927" y="2344673"/>
                  <a:ext cx="138112" cy="136779"/>
                </a:xfrm>
                <a:custGeom>
                  <a:avLst/>
                  <a:gdLst>
                    <a:gd name="connsiteX0" fmla="*/ 33433 w 138112"/>
                    <a:gd name="connsiteY0" fmla="*/ 128397 h 136779"/>
                    <a:gd name="connsiteX1" fmla="*/ 8954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3 w 138112"/>
                    <a:gd name="connsiteY8" fmla="*/ 68390 h 136779"/>
                    <a:gd name="connsiteX9" fmla="*/ 128969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487 w 138112"/>
                    <a:gd name="connsiteY13" fmla="*/ 92964 h 136779"/>
                    <a:gd name="connsiteX14" fmla="*/ 96679 w 138112"/>
                    <a:gd name="connsiteY14" fmla="*/ 68390 h 136779"/>
                    <a:gd name="connsiteX15" fmla="*/ 88678 w 138112"/>
                    <a:gd name="connsiteY15" fmla="*/ 43910 h 136779"/>
                    <a:gd name="connsiteX16" fmla="*/ 69056 w 138112"/>
                    <a:gd name="connsiteY16" fmla="*/ 35338 h 136779"/>
                    <a:gd name="connsiteX17" fmla="*/ 49244 w 138112"/>
                    <a:gd name="connsiteY17" fmla="*/ 43815 h 136779"/>
                    <a:gd name="connsiteX18" fmla="*/ 41434 w 138112"/>
                    <a:gd name="connsiteY18" fmla="*/ 68485 h 136779"/>
                    <a:gd name="connsiteX19" fmla="*/ 49149 w 138112"/>
                    <a:gd name="connsiteY19" fmla="*/ 93059 h 136779"/>
                    <a:gd name="connsiteX20" fmla="*/ 68580 w 138112"/>
                    <a:gd name="connsiteY20" fmla="*/ 101632 h 136779"/>
                    <a:gd name="connsiteX21" fmla="*/ 88487 w 138112"/>
                    <a:gd name="connsiteY21" fmla="*/ 93059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433" y="128397"/>
                      </a:moveTo>
                      <a:cubicBezTo>
                        <a:pt x="23050" y="122873"/>
                        <a:pt x="14859" y="114871"/>
                        <a:pt x="8954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50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6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3" y="54673"/>
                        <a:pt x="138113" y="68390"/>
                      </a:cubicBezTo>
                      <a:cubicBezTo>
                        <a:pt x="138113" y="82106"/>
                        <a:pt x="135065" y="94107"/>
                        <a:pt x="128969" y="104489"/>
                      </a:cubicBezTo>
                      <a:cubicBezTo>
                        <a:pt x="122873" y="114871"/>
                        <a:pt x="114491" y="122873"/>
                        <a:pt x="104013" y="128397"/>
                      </a:cubicBezTo>
                      <a:cubicBezTo>
                        <a:pt x="93440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487" y="92964"/>
                      </a:moveTo>
                      <a:cubicBezTo>
                        <a:pt x="93917" y="87249"/>
                        <a:pt x="96679" y="79058"/>
                        <a:pt x="96679" y="68390"/>
                      </a:cubicBezTo>
                      <a:cubicBezTo>
                        <a:pt x="96679" y="57722"/>
                        <a:pt x="94012" y="49625"/>
                        <a:pt x="88678" y="43910"/>
                      </a:cubicBezTo>
                      <a:cubicBezTo>
                        <a:pt x="83344" y="38195"/>
                        <a:pt x="76772" y="35338"/>
                        <a:pt x="69056" y="35338"/>
                      </a:cubicBezTo>
                      <a:cubicBezTo>
                        <a:pt x="61341" y="35338"/>
                        <a:pt x="54483" y="38195"/>
                        <a:pt x="49244" y="43815"/>
                      </a:cubicBezTo>
                      <a:cubicBezTo>
                        <a:pt x="44006" y="49435"/>
                        <a:pt x="41434" y="57626"/>
                        <a:pt x="41434" y="68485"/>
                      </a:cubicBezTo>
                      <a:cubicBezTo>
                        <a:pt x="41434" y="79343"/>
                        <a:pt x="44006" y="87344"/>
                        <a:pt x="49149" y="93059"/>
                      </a:cubicBezTo>
                      <a:cubicBezTo>
                        <a:pt x="54293" y="98774"/>
                        <a:pt x="60770" y="101632"/>
                        <a:pt x="68580" y="101632"/>
                      </a:cubicBezTo>
                      <a:cubicBezTo>
                        <a:pt x="76391" y="101632"/>
                        <a:pt x="82963" y="98774"/>
                        <a:pt x="88487" y="930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4" name="Vapaamuotoinen: Muoto 583">
                  <a:extLst>
                    <a:ext uri="{FF2B5EF4-FFF2-40B4-BE49-F238E27FC236}">
                      <a16:creationId xmlns:a16="http://schemas.microsoft.com/office/drawing/2014/main" id="{DBCF0BC1-7A57-195E-E7B7-708475FA1FC3}"/>
                    </a:ext>
                  </a:extLst>
                </p:cNvPr>
                <p:cNvSpPr/>
                <p:nvPr/>
              </p:nvSpPr>
              <p:spPr>
                <a:xfrm>
                  <a:off x="4532756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1 w 132111"/>
                    <a:gd name="connsiteY3" fmla="*/ 134303 h 134302"/>
                    <a:gd name="connsiteX4" fmla="*/ 91631 w 132111"/>
                    <a:gd name="connsiteY4" fmla="*/ 62103 h 134302"/>
                    <a:gd name="connsiteX5" fmla="*/ 84773 w 132111"/>
                    <a:gd name="connsiteY5" fmla="*/ 41434 h 134302"/>
                    <a:gd name="connsiteX6" fmla="*/ 66199 w 132111"/>
                    <a:gd name="connsiteY6" fmla="*/ 34100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03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540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1" y="134303"/>
                      </a:lnTo>
                      <a:lnTo>
                        <a:pt x="91631" y="62103"/>
                      </a:lnTo>
                      <a:cubicBezTo>
                        <a:pt x="91631" y="53245"/>
                        <a:pt x="89345" y="46291"/>
                        <a:pt x="84773" y="41434"/>
                      </a:cubicBezTo>
                      <a:cubicBezTo>
                        <a:pt x="80201" y="36576"/>
                        <a:pt x="74009" y="34100"/>
                        <a:pt x="66199" y="34100"/>
                      </a:cubicBezTo>
                      <a:cubicBezTo>
                        <a:pt x="58388" y="34100"/>
                        <a:pt x="52197" y="36576"/>
                        <a:pt x="47625" y="41434"/>
                      </a:cubicBezTo>
                      <a:cubicBezTo>
                        <a:pt x="43053" y="46387"/>
                        <a:pt x="40767" y="53245"/>
                        <a:pt x="40767" y="62103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3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5" name="Vapaamuotoinen: Muoto 584">
                  <a:extLst>
                    <a:ext uri="{FF2B5EF4-FFF2-40B4-BE49-F238E27FC236}">
                      <a16:creationId xmlns:a16="http://schemas.microsoft.com/office/drawing/2014/main" id="{CD2A15AC-FBFB-81DD-8743-4D5B279E962D}"/>
                    </a:ext>
                  </a:extLst>
                </p:cNvPr>
                <p:cNvSpPr/>
                <p:nvPr/>
              </p:nvSpPr>
              <p:spPr>
                <a:xfrm>
                  <a:off x="4692014" y="2346579"/>
                  <a:ext cx="132492" cy="134302"/>
                </a:xfrm>
                <a:custGeom>
                  <a:avLst/>
                  <a:gdLst>
                    <a:gd name="connsiteX0" fmla="*/ 132398 w 132492"/>
                    <a:gd name="connsiteY0" fmla="*/ 0 h 134302"/>
                    <a:gd name="connsiteX1" fmla="*/ 132398 w 132492"/>
                    <a:gd name="connsiteY1" fmla="*/ 132874 h 134302"/>
                    <a:gd name="connsiteX2" fmla="*/ 91631 w 132492"/>
                    <a:gd name="connsiteY2" fmla="*/ 132874 h 134302"/>
                    <a:gd name="connsiteX3" fmla="*/ 91631 w 132492"/>
                    <a:gd name="connsiteY3" fmla="*/ 114776 h 134302"/>
                    <a:gd name="connsiteX4" fmla="*/ 74867 w 132492"/>
                    <a:gd name="connsiteY4" fmla="*/ 128968 h 134302"/>
                    <a:gd name="connsiteX5" fmla="*/ 51435 w 132492"/>
                    <a:gd name="connsiteY5" fmla="*/ 134302 h 134302"/>
                    <a:gd name="connsiteX6" fmla="*/ 24479 w 132492"/>
                    <a:gd name="connsiteY6" fmla="*/ 127540 h 134302"/>
                    <a:gd name="connsiteX7" fmla="*/ 6382 w 132492"/>
                    <a:gd name="connsiteY7" fmla="*/ 107918 h 134302"/>
                    <a:gd name="connsiteX8" fmla="*/ 0 w 132492"/>
                    <a:gd name="connsiteY8" fmla="*/ 77724 h 134302"/>
                    <a:gd name="connsiteX9" fmla="*/ 0 w 132492"/>
                    <a:gd name="connsiteY9" fmla="*/ 0 h 134302"/>
                    <a:gd name="connsiteX10" fmla="*/ 40481 w 132492"/>
                    <a:gd name="connsiteY10" fmla="*/ 0 h 134302"/>
                    <a:gd name="connsiteX11" fmla="*/ 40481 w 132492"/>
                    <a:gd name="connsiteY11" fmla="*/ 72199 h 134302"/>
                    <a:gd name="connsiteX12" fmla="*/ 47435 w 132492"/>
                    <a:gd name="connsiteY12" fmla="*/ 92869 h 134302"/>
                    <a:gd name="connsiteX13" fmla="*/ 66008 w 132492"/>
                    <a:gd name="connsiteY13" fmla="*/ 100298 h 134302"/>
                    <a:gd name="connsiteX14" fmla="*/ 84868 w 132492"/>
                    <a:gd name="connsiteY14" fmla="*/ 92869 h 134302"/>
                    <a:gd name="connsiteX15" fmla="*/ 91726 w 132492"/>
                    <a:gd name="connsiteY15" fmla="*/ 72199 h 134302"/>
                    <a:gd name="connsiteX16" fmla="*/ 91726 w 132492"/>
                    <a:gd name="connsiteY16" fmla="*/ 0 h 134302"/>
                    <a:gd name="connsiteX17" fmla="*/ 132493 w 132492"/>
                    <a:gd name="connsiteY17" fmla="*/ 0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2492" h="134302">
                      <a:moveTo>
                        <a:pt x="132398" y="0"/>
                      </a:moveTo>
                      <a:lnTo>
                        <a:pt x="132398" y="132874"/>
                      </a:lnTo>
                      <a:lnTo>
                        <a:pt x="91631" y="132874"/>
                      </a:lnTo>
                      <a:lnTo>
                        <a:pt x="91631" y="114776"/>
                      </a:lnTo>
                      <a:cubicBezTo>
                        <a:pt x="87535" y="120682"/>
                        <a:pt x="81915" y="125349"/>
                        <a:pt x="74867" y="128968"/>
                      </a:cubicBezTo>
                      <a:cubicBezTo>
                        <a:pt x="67818" y="132588"/>
                        <a:pt x="60008" y="134302"/>
                        <a:pt x="51435" y="134302"/>
                      </a:cubicBezTo>
                      <a:cubicBezTo>
                        <a:pt x="41243" y="134302"/>
                        <a:pt x="32290" y="132017"/>
                        <a:pt x="24479" y="127540"/>
                      </a:cubicBezTo>
                      <a:cubicBezTo>
                        <a:pt x="16669" y="123063"/>
                        <a:pt x="10668" y="116491"/>
                        <a:pt x="6382" y="107918"/>
                      </a:cubicBezTo>
                      <a:cubicBezTo>
                        <a:pt x="2096" y="99346"/>
                        <a:pt x="0" y="89249"/>
                        <a:pt x="0" y="77724"/>
                      </a:cubicBezTo>
                      <a:lnTo>
                        <a:pt x="0" y="0"/>
                      </a:lnTo>
                      <a:lnTo>
                        <a:pt x="40481" y="0"/>
                      </a:lnTo>
                      <a:lnTo>
                        <a:pt x="40481" y="72199"/>
                      </a:lnTo>
                      <a:cubicBezTo>
                        <a:pt x="40481" y="81058"/>
                        <a:pt x="42767" y="88011"/>
                        <a:pt x="47435" y="92869"/>
                      </a:cubicBezTo>
                      <a:cubicBezTo>
                        <a:pt x="52006" y="97822"/>
                        <a:pt x="58198" y="100298"/>
                        <a:pt x="66008" y="100298"/>
                      </a:cubicBezTo>
                      <a:cubicBezTo>
                        <a:pt x="73819" y="100298"/>
                        <a:pt x="80200" y="97822"/>
                        <a:pt x="84868" y="92869"/>
                      </a:cubicBezTo>
                      <a:cubicBezTo>
                        <a:pt x="89440" y="87916"/>
                        <a:pt x="91726" y="81058"/>
                        <a:pt x="91726" y="72199"/>
                      </a:cubicBezTo>
                      <a:lnTo>
                        <a:pt x="91726" y="0"/>
                      </a:lnTo>
                      <a:lnTo>
                        <a:pt x="13249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6" name="Vapaamuotoinen: Muoto 585">
                  <a:extLst>
                    <a:ext uri="{FF2B5EF4-FFF2-40B4-BE49-F238E27FC236}">
                      <a16:creationId xmlns:a16="http://schemas.microsoft.com/office/drawing/2014/main" id="{94DBDCE0-C007-F959-98D7-1AA95778416C}"/>
                    </a:ext>
                  </a:extLst>
                </p:cNvPr>
                <p:cNvSpPr/>
                <p:nvPr/>
              </p:nvSpPr>
              <p:spPr>
                <a:xfrm>
                  <a:off x="4853844" y="2345054"/>
                  <a:ext cx="223456" cy="134492"/>
                </a:xfrm>
                <a:custGeom>
                  <a:avLst/>
                  <a:gdLst>
                    <a:gd name="connsiteX0" fmla="*/ 208788 w 223456"/>
                    <a:gd name="connsiteY0" fmla="*/ 15145 h 134492"/>
                    <a:gd name="connsiteX1" fmla="*/ 223457 w 223456"/>
                    <a:gd name="connsiteY1" fmla="*/ 56864 h 134492"/>
                    <a:gd name="connsiteX2" fmla="*/ 223457 w 223456"/>
                    <a:gd name="connsiteY2" fmla="*/ 134493 h 134492"/>
                    <a:gd name="connsiteX3" fmla="*/ 182975 w 223456"/>
                    <a:gd name="connsiteY3" fmla="*/ 134493 h 134492"/>
                    <a:gd name="connsiteX4" fmla="*/ 182975 w 223456"/>
                    <a:gd name="connsiteY4" fmla="*/ 62294 h 134492"/>
                    <a:gd name="connsiteX5" fmla="*/ 176213 w 223456"/>
                    <a:gd name="connsiteY5" fmla="*/ 42386 h 134492"/>
                    <a:gd name="connsiteX6" fmla="*/ 157544 w 223456"/>
                    <a:gd name="connsiteY6" fmla="*/ 35338 h 134492"/>
                    <a:gd name="connsiteX7" fmla="*/ 138875 w 223456"/>
                    <a:gd name="connsiteY7" fmla="*/ 42386 h 134492"/>
                    <a:gd name="connsiteX8" fmla="*/ 132112 w 223456"/>
                    <a:gd name="connsiteY8" fmla="*/ 62294 h 134492"/>
                    <a:gd name="connsiteX9" fmla="*/ 132112 w 223456"/>
                    <a:gd name="connsiteY9" fmla="*/ 134493 h 134492"/>
                    <a:gd name="connsiteX10" fmla="*/ 91631 w 223456"/>
                    <a:gd name="connsiteY10" fmla="*/ 134493 h 134492"/>
                    <a:gd name="connsiteX11" fmla="*/ 91631 w 223456"/>
                    <a:gd name="connsiteY11" fmla="*/ 62294 h 134492"/>
                    <a:gd name="connsiteX12" fmla="*/ 84868 w 223456"/>
                    <a:gd name="connsiteY12" fmla="*/ 42386 h 134492"/>
                    <a:gd name="connsiteX13" fmla="*/ 66199 w 223456"/>
                    <a:gd name="connsiteY13" fmla="*/ 35338 h 134492"/>
                    <a:gd name="connsiteX14" fmla="*/ 47530 w 223456"/>
                    <a:gd name="connsiteY14" fmla="*/ 42386 h 134492"/>
                    <a:gd name="connsiteX15" fmla="*/ 40767 w 223456"/>
                    <a:gd name="connsiteY15" fmla="*/ 62294 h 134492"/>
                    <a:gd name="connsiteX16" fmla="*/ 40767 w 223456"/>
                    <a:gd name="connsiteY16" fmla="*/ 134493 h 134492"/>
                    <a:gd name="connsiteX17" fmla="*/ 0 w 223456"/>
                    <a:gd name="connsiteY17" fmla="*/ 134493 h 134492"/>
                    <a:gd name="connsiteX18" fmla="*/ 0 w 223456"/>
                    <a:gd name="connsiteY18" fmla="*/ 1524 h 134492"/>
                    <a:gd name="connsiteX19" fmla="*/ 40767 w 223456"/>
                    <a:gd name="connsiteY19" fmla="*/ 1524 h 134492"/>
                    <a:gd name="connsiteX20" fmla="*/ 40767 w 223456"/>
                    <a:gd name="connsiteY20" fmla="*/ 18193 h 134492"/>
                    <a:gd name="connsiteX21" fmla="*/ 56960 w 223456"/>
                    <a:gd name="connsiteY21" fmla="*/ 4953 h 134492"/>
                    <a:gd name="connsiteX22" fmla="*/ 79629 w 223456"/>
                    <a:gd name="connsiteY22" fmla="*/ 95 h 134492"/>
                    <a:gd name="connsiteX23" fmla="*/ 106394 w 223456"/>
                    <a:gd name="connsiteY23" fmla="*/ 6572 h 134492"/>
                    <a:gd name="connsiteX24" fmla="*/ 124873 w 223456"/>
                    <a:gd name="connsiteY24" fmla="*/ 24860 h 134492"/>
                    <a:gd name="connsiteX25" fmla="*/ 143637 w 223456"/>
                    <a:gd name="connsiteY25" fmla="*/ 6953 h 134492"/>
                    <a:gd name="connsiteX26" fmla="*/ 169545 w 223456"/>
                    <a:gd name="connsiteY26" fmla="*/ 0 h 134492"/>
                    <a:gd name="connsiteX27" fmla="*/ 208979 w 223456"/>
                    <a:gd name="connsiteY27" fmla="*/ 15049 h 13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3456" h="134492">
                      <a:moveTo>
                        <a:pt x="208788" y="15145"/>
                      </a:moveTo>
                      <a:cubicBezTo>
                        <a:pt x="218599" y="25146"/>
                        <a:pt x="223457" y="39053"/>
                        <a:pt x="223457" y="56864"/>
                      </a:cubicBezTo>
                      <a:lnTo>
                        <a:pt x="223457" y="134493"/>
                      </a:lnTo>
                      <a:lnTo>
                        <a:pt x="182975" y="134493"/>
                      </a:lnTo>
                      <a:lnTo>
                        <a:pt x="182975" y="62294"/>
                      </a:lnTo>
                      <a:cubicBezTo>
                        <a:pt x="182975" y="53721"/>
                        <a:pt x="180689" y="47054"/>
                        <a:pt x="176213" y="42386"/>
                      </a:cubicBezTo>
                      <a:cubicBezTo>
                        <a:pt x="171736" y="37719"/>
                        <a:pt x="165449" y="35338"/>
                        <a:pt x="157544" y="35338"/>
                      </a:cubicBezTo>
                      <a:cubicBezTo>
                        <a:pt x="149638" y="35338"/>
                        <a:pt x="143351" y="37719"/>
                        <a:pt x="138875" y="42386"/>
                      </a:cubicBezTo>
                      <a:cubicBezTo>
                        <a:pt x="134303" y="47054"/>
                        <a:pt x="132112" y="53721"/>
                        <a:pt x="132112" y="62294"/>
                      </a:cubicBezTo>
                      <a:lnTo>
                        <a:pt x="132112" y="134493"/>
                      </a:lnTo>
                      <a:lnTo>
                        <a:pt x="91631" y="134493"/>
                      </a:lnTo>
                      <a:lnTo>
                        <a:pt x="91631" y="62294"/>
                      </a:lnTo>
                      <a:cubicBezTo>
                        <a:pt x="91631" y="53721"/>
                        <a:pt x="89345" y="47054"/>
                        <a:pt x="84868" y="42386"/>
                      </a:cubicBezTo>
                      <a:cubicBezTo>
                        <a:pt x="80296" y="37719"/>
                        <a:pt x="74105" y="35338"/>
                        <a:pt x="66199" y="35338"/>
                      </a:cubicBezTo>
                      <a:cubicBezTo>
                        <a:pt x="58293" y="35338"/>
                        <a:pt x="52007" y="37719"/>
                        <a:pt x="47530" y="42386"/>
                      </a:cubicBezTo>
                      <a:cubicBezTo>
                        <a:pt x="43053" y="47054"/>
                        <a:pt x="40767" y="53721"/>
                        <a:pt x="40767" y="62294"/>
                      </a:cubicBezTo>
                      <a:lnTo>
                        <a:pt x="40767" y="134493"/>
                      </a:lnTo>
                      <a:lnTo>
                        <a:pt x="0" y="134493"/>
                      </a:lnTo>
                      <a:lnTo>
                        <a:pt x="0" y="1524"/>
                      </a:lnTo>
                      <a:lnTo>
                        <a:pt x="40767" y="1524"/>
                      </a:lnTo>
                      <a:lnTo>
                        <a:pt x="40767" y="18193"/>
                      </a:lnTo>
                      <a:cubicBezTo>
                        <a:pt x="44863" y="12668"/>
                        <a:pt x="50292" y="8287"/>
                        <a:pt x="56960" y="4953"/>
                      </a:cubicBezTo>
                      <a:cubicBezTo>
                        <a:pt x="63627" y="1715"/>
                        <a:pt x="71152" y="95"/>
                        <a:pt x="79629" y="95"/>
                      </a:cubicBezTo>
                      <a:cubicBezTo>
                        <a:pt x="89630" y="95"/>
                        <a:pt x="98584" y="2286"/>
                        <a:pt x="106394" y="6572"/>
                      </a:cubicBezTo>
                      <a:cubicBezTo>
                        <a:pt x="114205" y="10859"/>
                        <a:pt x="120396" y="16954"/>
                        <a:pt x="124873" y="24860"/>
                      </a:cubicBezTo>
                      <a:cubicBezTo>
                        <a:pt x="129445" y="17526"/>
                        <a:pt x="135731" y="11621"/>
                        <a:pt x="143637" y="6953"/>
                      </a:cubicBezTo>
                      <a:cubicBezTo>
                        <a:pt x="151543" y="2381"/>
                        <a:pt x="160211" y="0"/>
                        <a:pt x="169545" y="0"/>
                      </a:cubicBezTo>
                      <a:cubicBezTo>
                        <a:pt x="186023" y="0"/>
                        <a:pt x="199168" y="5048"/>
                        <a:pt x="208979" y="150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7" name="Vapaamuotoinen: Muoto 586">
                  <a:extLst>
                    <a:ext uri="{FF2B5EF4-FFF2-40B4-BE49-F238E27FC236}">
                      <a16:creationId xmlns:a16="http://schemas.microsoft.com/office/drawing/2014/main" id="{2220033B-0CB0-7738-B100-43E02D249D20}"/>
                    </a:ext>
                  </a:extLst>
                </p:cNvPr>
                <p:cNvSpPr/>
                <p:nvPr/>
              </p:nvSpPr>
              <p:spPr>
                <a:xfrm>
                  <a:off x="5106066" y="2345054"/>
                  <a:ext cx="223456" cy="134492"/>
                </a:xfrm>
                <a:custGeom>
                  <a:avLst/>
                  <a:gdLst>
                    <a:gd name="connsiteX0" fmla="*/ 208788 w 223456"/>
                    <a:gd name="connsiteY0" fmla="*/ 15145 h 134492"/>
                    <a:gd name="connsiteX1" fmla="*/ 223456 w 223456"/>
                    <a:gd name="connsiteY1" fmla="*/ 56864 h 134492"/>
                    <a:gd name="connsiteX2" fmla="*/ 223456 w 223456"/>
                    <a:gd name="connsiteY2" fmla="*/ 134493 h 134492"/>
                    <a:gd name="connsiteX3" fmla="*/ 182975 w 223456"/>
                    <a:gd name="connsiteY3" fmla="*/ 134493 h 134492"/>
                    <a:gd name="connsiteX4" fmla="*/ 182975 w 223456"/>
                    <a:gd name="connsiteY4" fmla="*/ 62294 h 134492"/>
                    <a:gd name="connsiteX5" fmla="*/ 176213 w 223456"/>
                    <a:gd name="connsiteY5" fmla="*/ 42386 h 134492"/>
                    <a:gd name="connsiteX6" fmla="*/ 157543 w 223456"/>
                    <a:gd name="connsiteY6" fmla="*/ 35338 h 134492"/>
                    <a:gd name="connsiteX7" fmla="*/ 138874 w 223456"/>
                    <a:gd name="connsiteY7" fmla="*/ 42386 h 134492"/>
                    <a:gd name="connsiteX8" fmla="*/ 132112 w 223456"/>
                    <a:gd name="connsiteY8" fmla="*/ 62294 h 134492"/>
                    <a:gd name="connsiteX9" fmla="*/ 132112 w 223456"/>
                    <a:gd name="connsiteY9" fmla="*/ 134493 h 134492"/>
                    <a:gd name="connsiteX10" fmla="*/ 91630 w 223456"/>
                    <a:gd name="connsiteY10" fmla="*/ 134493 h 134492"/>
                    <a:gd name="connsiteX11" fmla="*/ 91630 w 223456"/>
                    <a:gd name="connsiteY11" fmla="*/ 62294 h 134492"/>
                    <a:gd name="connsiteX12" fmla="*/ 84868 w 223456"/>
                    <a:gd name="connsiteY12" fmla="*/ 42386 h 134492"/>
                    <a:gd name="connsiteX13" fmla="*/ 66199 w 223456"/>
                    <a:gd name="connsiteY13" fmla="*/ 35338 h 134492"/>
                    <a:gd name="connsiteX14" fmla="*/ 47530 w 223456"/>
                    <a:gd name="connsiteY14" fmla="*/ 42386 h 134492"/>
                    <a:gd name="connsiteX15" fmla="*/ 40767 w 223456"/>
                    <a:gd name="connsiteY15" fmla="*/ 62294 h 134492"/>
                    <a:gd name="connsiteX16" fmla="*/ 40767 w 223456"/>
                    <a:gd name="connsiteY16" fmla="*/ 134493 h 134492"/>
                    <a:gd name="connsiteX17" fmla="*/ 0 w 223456"/>
                    <a:gd name="connsiteY17" fmla="*/ 134493 h 134492"/>
                    <a:gd name="connsiteX18" fmla="*/ 0 w 223456"/>
                    <a:gd name="connsiteY18" fmla="*/ 1524 h 134492"/>
                    <a:gd name="connsiteX19" fmla="*/ 40767 w 223456"/>
                    <a:gd name="connsiteY19" fmla="*/ 1524 h 134492"/>
                    <a:gd name="connsiteX20" fmla="*/ 40767 w 223456"/>
                    <a:gd name="connsiteY20" fmla="*/ 18193 h 134492"/>
                    <a:gd name="connsiteX21" fmla="*/ 56959 w 223456"/>
                    <a:gd name="connsiteY21" fmla="*/ 4953 h 134492"/>
                    <a:gd name="connsiteX22" fmla="*/ 79629 w 223456"/>
                    <a:gd name="connsiteY22" fmla="*/ 95 h 134492"/>
                    <a:gd name="connsiteX23" fmla="*/ 106394 w 223456"/>
                    <a:gd name="connsiteY23" fmla="*/ 6572 h 134492"/>
                    <a:gd name="connsiteX24" fmla="*/ 124873 w 223456"/>
                    <a:gd name="connsiteY24" fmla="*/ 24860 h 134492"/>
                    <a:gd name="connsiteX25" fmla="*/ 143637 w 223456"/>
                    <a:gd name="connsiteY25" fmla="*/ 6953 h 134492"/>
                    <a:gd name="connsiteX26" fmla="*/ 169545 w 223456"/>
                    <a:gd name="connsiteY26" fmla="*/ 0 h 134492"/>
                    <a:gd name="connsiteX27" fmla="*/ 208978 w 223456"/>
                    <a:gd name="connsiteY27" fmla="*/ 15049 h 13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3456" h="134492">
                      <a:moveTo>
                        <a:pt x="208788" y="15145"/>
                      </a:moveTo>
                      <a:cubicBezTo>
                        <a:pt x="218599" y="25146"/>
                        <a:pt x="223456" y="39053"/>
                        <a:pt x="223456" y="56864"/>
                      </a:cubicBezTo>
                      <a:lnTo>
                        <a:pt x="223456" y="134493"/>
                      </a:lnTo>
                      <a:lnTo>
                        <a:pt x="182975" y="134493"/>
                      </a:lnTo>
                      <a:lnTo>
                        <a:pt x="182975" y="62294"/>
                      </a:lnTo>
                      <a:cubicBezTo>
                        <a:pt x="182975" y="53721"/>
                        <a:pt x="180689" y="47054"/>
                        <a:pt x="176213" y="42386"/>
                      </a:cubicBezTo>
                      <a:cubicBezTo>
                        <a:pt x="171736" y="37719"/>
                        <a:pt x="165449" y="35338"/>
                        <a:pt x="157543" y="35338"/>
                      </a:cubicBezTo>
                      <a:cubicBezTo>
                        <a:pt x="149638" y="35338"/>
                        <a:pt x="143351" y="37719"/>
                        <a:pt x="138874" y="42386"/>
                      </a:cubicBezTo>
                      <a:cubicBezTo>
                        <a:pt x="134302" y="47054"/>
                        <a:pt x="132112" y="53721"/>
                        <a:pt x="132112" y="62294"/>
                      </a:cubicBezTo>
                      <a:lnTo>
                        <a:pt x="132112" y="134493"/>
                      </a:lnTo>
                      <a:lnTo>
                        <a:pt x="91630" y="134493"/>
                      </a:lnTo>
                      <a:lnTo>
                        <a:pt x="91630" y="62294"/>
                      </a:lnTo>
                      <a:cubicBezTo>
                        <a:pt x="91630" y="53721"/>
                        <a:pt x="89344" y="47054"/>
                        <a:pt x="84868" y="42386"/>
                      </a:cubicBezTo>
                      <a:cubicBezTo>
                        <a:pt x="80296" y="37719"/>
                        <a:pt x="74104" y="35338"/>
                        <a:pt x="66199" y="35338"/>
                      </a:cubicBezTo>
                      <a:cubicBezTo>
                        <a:pt x="58293" y="35338"/>
                        <a:pt x="52006" y="37719"/>
                        <a:pt x="47530" y="42386"/>
                      </a:cubicBezTo>
                      <a:cubicBezTo>
                        <a:pt x="43053" y="47054"/>
                        <a:pt x="40767" y="53721"/>
                        <a:pt x="40767" y="62294"/>
                      </a:cubicBezTo>
                      <a:lnTo>
                        <a:pt x="40767" y="134493"/>
                      </a:lnTo>
                      <a:lnTo>
                        <a:pt x="0" y="134493"/>
                      </a:lnTo>
                      <a:lnTo>
                        <a:pt x="0" y="1524"/>
                      </a:lnTo>
                      <a:lnTo>
                        <a:pt x="40767" y="1524"/>
                      </a:lnTo>
                      <a:lnTo>
                        <a:pt x="40767" y="18193"/>
                      </a:lnTo>
                      <a:cubicBezTo>
                        <a:pt x="44863" y="12668"/>
                        <a:pt x="50292" y="8287"/>
                        <a:pt x="56959" y="4953"/>
                      </a:cubicBezTo>
                      <a:cubicBezTo>
                        <a:pt x="63627" y="1715"/>
                        <a:pt x="71152" y="95"/>
                        <a:pt x="79629" y="95"/>
                      </a:cubicBezTo>
                      <a:cubicBezTo>
                        <a:pt x="89630" y="95"/>
                        <a:pt x="98584" y="2286"/>
                        <a:pt x="106394" y="6572"/>
                      </a:cubicBezTo>
                      <a:cubicBezTo>
                        <a:pt x="114205" y="10859"/>
                        <a:pt x="120396" y="16954"/>
                        <a:pt x="124873" y="24860"/>
                      </a:cubicBezTo>
                      <a:cubicBezTo>
                        <a:pt x="129445" y="17526"/>
                        <a:pt x="135731" y="11621"/>
                        <a:pt x="143637" y="6953"/>
                      </a:cubicBezTo>
                      <a:cubicBezTo>
                        <a:pt x="151543" y="2381"/>
                        <a:pt x="160210" y="0"/>
                        <a:pt x="169545" y="0"/>
                      </a:cubicBezTo>
                      <a:cubicBezTo>
                        <a:pt x="186023" y="0"/>
                        <a:pt x="199168" y="5048"/>
                        <a:pt x="208978" y="150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8" name="Vapaamuotoinen: Muoto 587">
                  <a:extLst>
                    <a:ext uri="{FF2B5EF4-FFF2-40B4-BE49-F238E27FC236}">
                      <a16:creationId xmlns:a16="http://schemas.microsoft.com/office/drawing/2014/main" id="{18752C50-EE1D-1668-BD43-F964BE946D08}"/>
                    </a:ext>
                  </a:extLst>
                </p:cNvPr>
                <p:cNvSpPr/>
                <p:nvPr/>
              </p:nvSpPr>
              <p:spPr>
                <a:xfrm>
                  <a:off x="5354288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239" y="2096"/>
                        <a:pt x="17145" y="0"/>
                        <a:pt x="24289" y="0"/>
                      </a:cubicBezTo>
                      <a:cubicBezTo>
                        <a:pt x="31432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89" name="Vapaamuotoinen: Muoto 588">
                  <a:extLst>
                    <a:ext uri="{FF2B5EF4-FFF2-40B4-BE49-F238E27FC236}">
                      <a16:creationId xmlns:a16="http://schemas.microsoft.com/office/drawing/2014/main" id="{39D838EB-9E2B-0CF7-4068-FE5C3A037DDE}"/>
                    </a:ext>
                  </a:extLst>
                </p:cNvPr>
                <p:cNvSpPr/>
                <p:nvPr/>
              </p:nvSpPr>
              <p:spPr>
                <a:xfrm>
                  <a:off x="3750183" y="2560891"/>
                  <a:ext cx="135921" cy="166211"/>
                </a:xfrm>
                <a:custGeom>
                  <a:avLst/>
                  <a:gdLst>
                    <a:gd name="connsiteX0" fmla="*/ 93821 w 135921"/>
                    <a:gd name="connsiteY0" fmla="*/ 166211 h 166211"/>
                    <a:gd name="connsiteX1" fmla="*/ 33337 w 135921"/>
                    <a:gd name="connsiteY1" fmla="*/ 92202 h 166211"/>
                    <a:gd name="connsiteX2" fmla="*/ 33337 w 135921"/>
                    <a:gd name="connsiteY2" fmla="*/ 166211 h 166211"/>
                    <a:gd name="connsiteX3" fmla="*/ 0 w 135921"/>
                    <a:gd name="connsiteY3" fmla="*/ 166211 h 166211"/>
                    <a:gd name="connsiteX4" fmla="*/ 0 w 135921"/>
                    <a:gd name="connsiteY4" fmla="*/ 0 h 166211"/>
                    <a:gd name="connsiteX5" fmla="*/ 33337 w 135921"/>
                    <a:gd name="connsiteY5" fmla="*/ 0 h 166211"/>
                    <a:gd name="connsiteX6" fmla="*/ 33337 w 135921"/>
                    <a:gd name="connsiteY6" fmla="*/ 74581 h 166211"/>
                    <a:gd name="connsiteX7" fmla="*/ 93821 w 135921"/>
                    <a:gd name="connsiteY7" fmla="*/ 0 h 166211"/>
                    <a:gd name="connsiteX8" fmla="*/ 134017 w 135921"/>
                    <a:gd name="connsiteY8" fmla="*/ 0 h 166211"/>
                    <a:gd name="connsiteX9" fmla="*/ 65437 w 135921"/>
                    <a:gd name="connsiteY9" fmla="*/ 82391 h 166211"/>
                    <a:gd name="connsiteX10" fmla="*/ 135922 w 135921"/>
                    <a:gd name="connsiteY10" fmla="*/ 166211 h 166211"/>
                    <a:gd name="connsiteX11" fmla="*/ 93726 w 135921"/>
                    <a:gd name="connsiteY11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5921" h="166211">
                      <a:moveTo>
                        <a:pt x="93821" y="166211"/>
                      </a:moveTo>
                      <a:lnTo>
                        <a:pt x="33337" y="92202"/>
                      </a:lnTo>
                      <a:lnTo>
                        <a:pt x="33337" y="166211"/>
                      </a:lnTo>
                      <a:lnTo>
                        <a:pt x="0" y="166211"/>
                      </a:lnTo>
                      <a:lnTo>
                        <a:pt x="0" y="0"/>
                      </a:lnTo>
                      <a:lnTo>
                        <a:pt x="33337" y="0"/>
                      </a:lnTo>
                      <a:lnTo>
                        <a:pt x="33337" y="74581"/>
                      </a:lnTo>
                      <a:lnTo>
                        <a:pt x="93821" y="0"/>
                      </a:lnTo>
                      <a:lnTo>
                        <a:pt x="134017" y="0"/>
                      </a:lnTo>
                      <a:lnTo>
                        <a:pt x="65437" y="82391"/>
                      </a:lnTo>
                      <a:lnTo>
                        <a:pt x="135922" y="166211"/>
                      </a:lnTo>
                      <a:lnTo>
                        <a:pt x="93726" y="1662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0" name="Vapaamuotoinen: Muoto 589">
                  <a:extLst>
                    <a:ext uri="{FF2B5EF4-FFF2-40B4-BE49-F238E27FC236}">
                      <a16:creationId xmlns:a16="http://schemas.microsoft.com/office/drawing/2014/main" id="{20CC1C6F-4B94-6376-D48A-10FF75FF9D51}"/>
                    </a:ext>
                  </a:extLst>
                </p:cNvPr>
                <p:cNvSpPr/>
                <p:nvPr/>
              </p:nvSpPr>
              <p:spPr>
                <a:xfrm>
                  <a:off x="3892867" y="2595181"/>
                  <a:ext cx="141446" cy="194310"/>
                </a:xfrm>
                <a:custGeom>
                  <a:avLst/>
                  <a:gdLst>
                    <a:gd name="connsiteX0" fmla="*/ 141446 w 141446"/>
                    <a:gd name="connsiteY0" fmla="*/ 0 h 194310"/>
                    <a:gd name="connsiteX1" fmla="*/ 59817 w 141446"/>
                    <a:gd name="connsiteY1" fmla="*/ 194310 h 194310"/>
                    <a:gd name="connsiteX2" fmla="*/ 24289 w 141446"/>
                    <a:gd name="connsiteY2" fmla="*/ 194310 h 194310"/>
                    <a:gd name="connsiteX3" fmla="*/ 52864 w 141446"/>
                    <a:gd name="connsiteY3" fmla="*/ 128588 h 194310"/>
                    <a:gd name="connsiteX4" fmla="*/ 0 w 141446"/>
                    <a:gd name="connsiteY4" fmla="*/ 0 h 194310"/>
                    <a:gd name="connsiteX5" fmla="*/ 37338 w 141446"/>
                    <a:gd name="connsiteY5" fmla="*/ 0 h 194310"/>
                    <a:gd name="connsiteX6" fmla="*/ 71438 w 141446"/>
                    <a:gd name="connsiteY6" fmla="*/ 92202 h 194310"/>
                    <a:gd name="connsiteX7" fmla="*/ 105918 w 141446"/>
                    <a:gd name="connsiteY7" fmla="*/ 0 h 194310"/>
                    <a:gd name="connsiteX8" fmla="*/ 141351 w 141446"/>
                    <a:gd name="connsiteY8" fmla="*/ 0 h 19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446" h="194310">
                      <a:moveTo>
                        <a:pt x="141446" y="0"/>
                      </a:moveTo>
                      <a:lnTo>
                        <a:pt x="59817" y="194310"/>
                      </a:lnTo>
                      <a:lnTo>
                        <a:pt x="24289" y="194310"/>
                      </a:lnTo>
                      <a:lnTo>
                        <a:pt x="52864" y="128588"/>
                      </a:lnTo>
                      <a:lnTo>
                        <a:pt x="0" y="0"/>
                      </a:lnTo>
                      <a:lnTo>
                        <a:pt x="37338" y="0"/>
                      </a:lnTo>
                      <a:lnTo>
                        <a:pt x="71438" y="92202"/>
                      </a:lnTo>
                      <a:lnTo>
                        <a:pt x="105918" y="0"/>
                      </a:lnTo>
                      <a:lnTo>
                        <a:pt x="141351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1" name="Vapaamuotoinen: Muoto 590">
                  <a:extLst>
                    <a:ext uri="{FF2B5EF4-FFF2-40B4-BE49-F238E27FC236}">
                      <a16:creationId xmlns:a16="http://schemas.microsoft.com/office/drawing/2014/main" id="{FD03BCE8-AF71-D3CE-E7E3-1216B63EE7CA}"/>
                    </a:ext>
                  </a:extLst>
                </p:cNvPr>
                <p:cNvSpPr/>
                <p:nvPr/>
              </p:nvSpPr>
              <p:spPr>
                <a:xfrm>
                  <a:off x="4052220" y="2593371"/>
                  <a:ext cx="73818" cy="133731"/>
                </a:xfrm>
                <a:custGeom>
                  <a:avLst/>
                  <a:gdLst>
                    <a:gd name="connsiteX0" fmla="*/ 50101 w 73818"/>
                    <a:gd name="connsiteY0" fmla="*/ 5905 h 133731"/>
                    <a:gd name="connsiteX1" fmla="*/ 73819 w 73818"/>
                    <a:gd name="connsiteY1" fmla="*/ 0 h 133731"/>
                    <a:gd name="connsiteX2" fmla="*/ 73819 w 73818"/>
                    <a:gd name="connsiteY2" fmla="*/ 34957 h 133731"/>
                    <a:gd name="connsiteX3" fmla="*/ 65056 w 73818"/>
                    <a:gd name="connsiteY3" fmla="*/ 34957 h 133731"/>
                    <a:gd name="connsiteX4" fmla="*/ 41339 w 73818"/>
                    <a:gd name="connsiteY4" fmla="*/ 42291 h 133731"/>
                    <a:gd name="connsiteX5" fmla="*/ 33338 w 73818"/>
                    <a:gd name="connsiteY5" fmla="*/ 68008 h 133731"/>
                    <a:gd name="connsiteX6" fmla="*/ 33338 w 73818"/>
                    <a:gd name="connsiteY6" fmla="*/ 133731 h 133731"/>
                    <a:gd name="connsiteX7" fmla="*/ 0 w 73818"/>
                    <a:gd name="connsiteY7" fmla="*/ 133731 h 133731"/>
                    <a:gd name="connsiteX8" fmla="*/ 0 w 73818"/>
                    <a:gd name="connsiteY8" fmla="*/ 1810 h 133731"/>
                    <a:gd name="connsiteX9" fmla="*/ 33338 w 73818"/>
                    <a:gd name="connsiteY9" fmla="*/ 1810 h 133731"/>
                    <a:gd name="connsiteX10" fmla="*/ 33338 w 73818"/>
                    <a:gd name="connsiteY10" fmla="*/ 22289 h 133731"/>
                    <a:gd name="connsiteX11" fmla="*/ 50101 w 73818"/>
                    <a:gd name="connsiteY11" fmla="*/ 5905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18" h="133731">
                      <a:moveTo>
                        <a:pt x="50101" y="5905"/>
                      </a:moveTo>
                      <a:cubicBezTo>
                        <a:pt x="57055" y="1905"/>
                        <a:pt x="64865" y="0"/>
                        <a:pt x="73819" y="0"/>
                      </a:cubicBezTo>
                      <a:lnTo>
                        <a:pt x="73819" y="34957"/>
                      </a:lnTo>
                      <a:lnTo>
                        <a:pt x="65056" y="34957"/>
                      </a:lnTo>
                      <a:cubicBezTo>
                        <a:pt x="54578" y="34957"/>
                        <a:pt x="46673" y="37433"/>
                        <a:pt x="41339" y="42291"/>
                      </a:cubicBezTo>
                      <a:cubicBezTo>
                        <a:pt x="36004" y="47244"/>
                        <a:pt x="33338" y="55817"/>
                        <a:pt x="33338" y="68008"/>
                      </a:cubicBezTo>
                      <a:lnTo>
                        <a:pt x="33338" y="133731"/>
                      </a:lnTo>
                      <a:lnTo>
                        <a:pt x="0" y="133731"/>
                      </a:lnTo>
                      <a:lnTo>
                        <a:pt x="0" y="1810"/>
                      </a:lnTo>
                      <a:lnTo>
                        <a:pt x="33338" y="1810"/>
                      </a:lnTo>
                      <a:lnTo>
                        <a:pt x="33338" y="22289"/>
                      </a:lnTo>
                      <a:cubicBezTo>
                        <a:pt x="37624" y="15335"/>
                        <a:pt x="43244" y="9811"/>
                        <a:pt x="50101" y="59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2" name="Vapaamuotoinen: Muoto 591">
                  <a:extLst>
                    <a:ext uri="{FF2B5EF4-FFF2-40B4-BE49-F238E27FC236}">
                      <a16:creationId xmlns:a16="http://schemas.microsoft.com/office/drawing/2014/main" id="{5B6DA16F-A0CB-B386-6802-04ED81789122}"/>
                    </a:ext>
                  </a:extLst>
                </p:cNvPr>
                <p:cNvSpPr/>
                <p:nvPr/>
              </p:nvSpPr>
              <p:spPr>
                <a:xfrm>
                  <a:off x="4148328" y="2550890"/>
                  <a:ext cx="121443" cy="176212"/>
                </a:xfrm>
                <a:custGeom>
                  <a:avLst/>
                  <a:gdLst>
                    <a:gd name="connsiteX0" fmla="*/ 78105 w 121443"/>
                    <a:gd name="connsiteY0" fmla="*/ 176213 h 176212"/>
                    <a:gd name="connsiteX1" fmla="*/ 33338 w 121443"/>
                    <a:gd name="connsiteY1" fmla="*/ 120015 h 176212"/>
                    <a:gd name="connsiteX2" fmla="*/ 33338 w 121443"/>
                    <a:gd name="connsiteY2" fmla="*/ 176213 h 176212"/>
                    <a:gd name="connsiteX3" fmla="*/ 0 w 121443"/>
                    <a:gd name="connsiteY3" fmla="*/ 176213 h 176212"/>
                    <a:gd name="connsiteX4" fmla="*/ 0 w 121443"/>
                    <a:gd name="connsiteY4" fmla="*/ 0 h 176212"/>
                    <a:gd name="connsiteX5" fmla="*/ 33338 w 121443"/>
                    <a:gd name="connsiteY5" fmla="*/ 0 h 176212"/>
                    <a:gd name="connsiteX6" fmla="*/ 33338 w 121443"/>
                    <a:gd name="connsiteY6" fmla="*/ 100203 h 176212"/>
                    <a:gd name="connsiteX7" fmla="*/ 77629 w 121443"/>
                    <a:gd name="connsiteY7" fmla="*/ 44196 h 176212"/>
                    <a:gd name="connsiteX8" fmla="*/ 120968 w 121443"/>
                    <a:gd name="connsiteY8" fmla="*/ 44196 h 176212"/>
                    <a:gd name="connsiteX9" fmla="*/ 62865 w 121443"/>
                    <a:gd name="connsiteY9" fmla="*/ 110395 h 176212"/>
                    <a:gd name="connsiteX10" fmla="*/ 121444 w 121443"/>
                    <a:gd name="connsiteY10" fmla="*/ 176117 h 176212"/>
                    <a:gd name="connsiteX11" fmla="*/ 78105 w 121443"/>
                    <a:gd name="connsiteY11" fmla="*/ 176117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443" h="176212">
                      <a:moveTo>
                        <a:pt x="78105" y="176213"/>
                      </a:moveTo>
                      <a:lnTo>
                        <a:pt x="33338" y="120015"/>
                      </a:ln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100203"/>
                      </a:lnTo>
                      <a:lnTo>
                        <a:pt x="77629" y="44196"/>
                      </a:lnTo>
                      <a:lnTo>
                        <a:pt x="120968" y="44196"/>
                      </a:lnTo>
                      <a:lnTo>
                        <a:pt x="62865" y="110395"/>
                      </a:lnTo>
                      <a:lnTo>
                        <a:pt x="121444" y="176117"/>
                      </a:lnTo>
                      <a:lnTo>
                        <a:pt x="78105" y="1761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3" name="Vapaamuotoinen: Muoto 592">
                  <a:extLst>
                    <a:ext uri="{FF2B5EF4-FFF2-40B4-BE49-F238E27FC236}">
                      <a16:creationId xmlns:a16="http://schemas.microsoft.com/office/drawing/2014/main" id="{809EB763-CFEE-E298-8219-C399322F0897}"/>
                    </a:ext>
                  </a:extLst>
                </p:cNvPr>
                <p:cNvSpPr/>
                <p:nvPr/>
              </p:nvSpPr>
              <p:spPr>
                <a:xfrm>
                  <a:off x="4280249" y="2593086"/>
                  <a:ext cx="109346" cy="136302"/>
                </a:xfrm>
                <a:custGeom>
                  <a:avLst/>
                  <a:gdLst>
                    <a:gd name="connsiteX0" fmla="*/ 28575 w 109346"/>
                    <a:gd name="connsiteY0" fmla="*/ 130302 h 136302"/>
                    <a:gd name="connsiteX1" fmla="*/ 8192 w 109346"/>
                    <a:gd name="connsiteY1" fmla="*/ 114490 h 136302"/>
                    <a:gd name="connsiteX2" fmla="*/ 0 w 109346"/>
                    <a:gd name="connsiteY2" fmla="*/ 92297 h 136302"/>
                    <a:gd name="connsiteX3" fmla="*/ 33528 w 109346"/>
                    <a:gd name="connsiteY3" fmla="*/ 92297 h 136302"/>
                    <a:gd name="connsiteX4" fmla="*/ 41053 w 109346"/>
                    <a:gd name="connsiteY4" fmla="*/ 104965 h 136302"/>
                    <a:gd name="connsiteX5" fmla="*/ 57341 w 109346"/>
                    <a:gd name="connsiteY5" fmla="*/ 110014 h 136302"/>
                    <a:gd name="connsiteX6" fmla="*/ 72199 w 109346"/>
                    <a:gd name="connsiteY6" fmla="*/ 106204 h 136302"/>
                    <a:gd name="connsiteX7" fmla="*/ 77534 w 109346"/>
                    <a:gd name="connsiteY7" fmla="*/ 96393 h 136302"/>
                    <a:gd name="connsiteX8" fmla="*/ 70961 w 109346"/>
                    <a:gd name="connsiteY8" fmla="*/ 86773 h 136302"/>
                    <a:gd name="connsiteX9" fmla="*/ 50102 w 109346"/>
                    <a:gd name="connsiteY9" fmla="*/ 79724 h 136302"/>
                    <a:gd name="connsiteX10" fmla="*/ 25908 w 109346"/>
                    <a:gd name="connsiteY10" fmla="*/ 72295 h 136302"/>
                    <a:gd name="connsiteX11" fmla="*/ 9716 w 109346"/>
                    <a:gd name="connsiteY11" fmla="*/ 60674 h 136302"/>
                    <a:gd name="connsiteX12" fmla="*/ 2953 w 109346"/>
                    <a:gd name="connsiteY12" fmla="*/ 39529 h 136302"/>
                    <a:gd name="connsiteX13" fmla="*/ 9239 w 109346"/>
                    <a:gd name="connsiteY13" fmla="*/ 19526 h 136302"/>
                    <a:gd name="connsiteX14" fmla="*/ 27337 w 109346"/>
                    <a:gd name="connsiteY14" fmla="*/ 5239 h 136302"/>
                    <a:gd name="connsiteX15" fmla="*/ 55055 w 109346"/>
                    <a:gd name="connsiteY15" fmla="*/ 0 h 136302"/>
                    <a:gd name="connsiteX16" fmla="*/ 92678 w 109346"/>
                    <a:gd name="connsiteY16" fmla="*/ 11811 h 136302"/>
                    <a:gd name="connsiteX17" fmla="*/ 108109 w 109346"/>
                    <a:gd name="connsiteY17" fmla="*/ 43624 h 136302"/>
                    <a:gd name="connsiteX18" fmla="*/ 76200 w 109346"/>
                    <a:gd name="connsiteY18" fmla="*/ 43624 h 136302"/>
                    <a:gd name="connsiteX19" fmla="*/ 69628 w 109346"/>
                    <a:gd name="connsiteY19" fmla="*/ 31147 h 136302"/>
                    <a:gd name="connsiteX20" fmla="*/ 54007 w 109346"/>
                    <a:gd name="connsiteY20" fmla="*/ 26479 h 136302"/>
                    <a:gd name="connsiteX21" fmla="*/ 40100 w 109346"/>
                    <a:gd name="connsiteY21" fmla="*/ 29813 h 136302"/>
                    <a:gd name="connsiteX22" fmla="*/ 35243 w 109346"/>
                    <a:gd name="connsiteY22" fmla="*/ 39052 h 136302"/>
                    <a:gd name="connsiteX23" fmla="*/ 41910 w 109346"/>
                    <a:gd name="connsiteY23" fmla="*/ 49149 h 136302"/>
                    <a:gd name="connsiteX24" fmla="*/ 62675 w 109346"/>
                    <a:gd name="connsiteY24" fmla="*/ 56197 h 136302"/>
                    <a:gd name="connsiteX25" fmla="*/ 86201 w 109346"/>
                    <a:gd name="connsiteY25" fmla="*/ 63627 h 136302"/>
                    <a:gd name="connsiteX26" fmla="*/ 102299 w 109346"/>
                    <a:gd name="connsiteY26" fmla="*/ 75438 h 136302"/>
                    <a:gd name="connsiteX27" fmla="*/ 109347 w 109346"/>
                    <a:gd name="connsiteY27" fmla="*/ 96488 h 136302"/>
                    <a:gd name="connsiteX28" fmla="*/ 103061 w 109346"/>
                    <a:gd name="connsiteY28" fmla="*/ 116967 h 136302"/>
                    <a:gd name="connsiteX29" fmla="*/ 84963 w 109346"/>
                    <a:gd name="connsiteY29" fmla="*/ 131159 h 136302"/>
                    <a:gd name="connsiteX30" fmla="*/ 57436 w 109346"/>
                    <a:gd name="connsiteY30" fmla="*/ 136303 h 136302"/>
                    <a:gd name="connsiteX31" fmla="*/ 28384 w 109346"/>
                    <a:gd name="connsiteY31" fmla="*/ 130492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9346" h="136302">
                      <a:moveTo>
                        <a:pt x="28575" y="130302"/>
                      </a:moveTo>
                      <a:cubicBezTo>
                        <a:pt x="20003" y="126397"/>
                        <a:pt x="13240" y="121158"/>
                        <a:pt x="8192" y="114490"/>
                      </a:cubicBezTo>
                      <a:cubicBezTo>
                        <a:pt x="3143" y="107823"/>
                        <a:pt x="476" y="100489"/>
                        <a:pt x="0" y="92297"/>
                      </a:cubicBezTo>
                      <a:lnTo>
                        <a:pt x="33528" y="92297"/>
                      </a:lnTo>
                      <a:cubicBezTo>
                        <a:pt x="34195" y="97345"/>
                        <a:pt x="36671" y="101632"/>
                        <a:pt x="41053" y="104965"/>
                      </a:cubicBezTo>
                      <a:cubicBezTo>
                        <a:pt x="45434" y="108299"/>
                        <a:pt x="50864" y="110014"/>
                        <a:pt x="57341" y="110014"/>
                      </a:cubicBezTo>
                      <a:cubicBezTo>
                        <a:pt x="63818" y="110014"/>
                        <a:pt x="68675" y="108775"/>
                        <a:pt x="72199" y="106204"/>
                      </a:cubicBezTo>
                      <a:cubicBezTo>
                        <a:pt x="75724" y="103632"/>
                        <a:pt x="77534" y="100393"/>
                        <a:pt x="77534" y="96393"/>
                      </a:cubicBezTo>
                      <a:cubicBezTo>
                        <a:pt x="77534" y="92107"/>
                        <a:pt x="75343" y="88868"/>
                        <a:pt x="70961" y="86773"/>
                      </a:cubicBezTo>
                      <a:cubicBezTo>
                        <a:pt x="66580" y="84582"/>
                        <a:pt x="59627" y="82296"/>
                        <a:pt x="50102" y="79724"/>
                      </a:cubicBezTo>
                      <a:cubicBezTo>
                        <a:pt x="40291" y="77343"/>
                        <a:pt x="32195" y="74866"/>
                        <a:pt x="25908" y="72295"/>
                      </a:cubicBezTo>
                      <a:cubicBezTo>
                        <a:pt x="19622" y="69723"/>
                        <a:pt x="14288" y="65913"/>
                        <a:pt x="9716" y="60674"/>
                      </a:cubicBezTo>
                      <a:cubicBezTo>
                        <a:pt x="5144" y="55435"/>
                        <a:pt x="2953" y="48387"/>
                        <a:pt x="2953" y="39529"/>
                      </a:cubicBezTo>
                      <a:cubicBezTo>
                        <a:pt x="2953" y="32194"/>
                        <a:pt x="5048" y="25527"/>
                        <a:pt x="9239" y="19526"/>
                      </a:cubicBezTo>
                      <a:cubicBezTo>
                        <a:pt x="13430" y="13525"/>
                        <a:pt x="19526" y="8763"/>
                        <a:pt x="27337" y="5239"/>
                      </a:cubicBezTo>
                      <a:cubicBezTo>
                        <a:pt x="35147" y="1714"/>
                        <a:pt x="44387" y="0"/>
                        <a:pt x="55055" y="0"/>
                      </a:cubicBezTo>
                      <a:cubicBezTo>
                        <a:pt x="70771" y="0"/>
                        <a:pt x="83344" y="3905"/>
                        <a:pt x="92678" y="11811"/>
                      </a:cubicBezTo>
                      <a:cubicBezTo>
                        <a:pt x="102013" y="19621"/>
                        <a:pt x="107156" y="30289"/>
                        <a:pt x="108109" y="43624"/>
                      </a:cubicBezTo>
                      <a:lnTo>
                        <a:pt x="76200" y="43624"/>
                      </a:lnTo>
                      <a:cubicBezTo>
                        <a:pt x="75724" y="38386"/>
                        <a:pt x="73533" y="34195"/>
                        <a:pt x="69628" y="31147"/>
                      </a:cubicBezTo>
                      <a:cubicBezTo>
                        <a:pt x="65722" y="28099"/>
                        <a:pt x="60579" y="26479"/>
                        <a:pt x="54007" y="26479"/>
                      </a:cubicBezTo>
                      <a:cubicBezTo>
                        <a:pt x="48006" y="26479"/>
                        <a:pt x="43339" y="27622"/>
                        <a:pt x="40100" y="29813"/>
                      </a:cubicBezTo>
                      <a:cubicBezTo>
                        <a:pt x="36862" y="32004"/>
                        <a:pt x="35243" y="35147"/>
                        <a:pt x="35243" y="39052"/>
                      </a:cubicBezTo>
                      <a:cubicBezTo>
                        <a:pt x="35243" y="43529"/>
                        <a:pt x="37433" y="46863"/>
                        <a:pt x="41910" y="49149"/>
                      </a:cubicBezTo>
                      <a:cubicBezTo>
                        <a:pt x="46387" y="51435"/>
                        <a:pt x="53245" y="53816"/>
                        <a:pt x="62675" y="56197"/>
                      </a:cubicBezTo>
                      <a:cubicBezTo>
                        <a:pt x="72199" y="58579"/>
                        <a:pt x="80010" y="61055"/>
                        <a:pt x="86201" y="63627"/>
                      </a:cubicBezTo>
                      <a:cubicBezTo>
                        <a:pt x="92393" y="66199"/>
                        <a:pt x="97726" y="70104"/>
                        <a:pt x="102299" y="75438"/>
                      </a:cubicBezTo>
                      <a:cubicBezTo>
                        <a:pt x="106775" y="80772"/>
                        <a:pt x="109157" y="87820"/>
                        <a:pt x="109347" y="96488"/>
                      </a:cubicBezTo>
                      <a:cubicBezTo>
                        <a:pt x="109347" y="104108"/>
                        <a:pt x="107251" y="110966"/>
                        <a:pt x="103061" y="116967"/>
                      </a:cubicBezTo>
                      <a:cubicBezTo>
                        <a:pt x="98870" y="122968"/>
                        <a:pt x="92869" y="127730"/>
                        <a:pt x="84963" y="131159"/>
                      </a:cubicBezTo>
                      <a:cubicBezTo>
                        <a:pt x="77057" y="134588"/>
                        <a:pt x="67913" y="136303"/>
                        <a:pt x="57436" y="136303"/>
                      </a:cubicBezTo>
                      <a:cubicBezTo>
                        <a:pt x="46958" y="136303"/>
                        <a:pt x="36957" y="134302"/>
                        <a:pt x="28384" y="13049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4" name="Vapaamuotoinen: Muoto 593">
                  <a:extLst>
                    <a:ext uri="{FF2B5EF4-FFF2-40B4-BE49-F238E27FC236}">
                      <a16:creationId xmlns:a16="http://schemas.microsoft.com/office/drawing/2014/main" id="{A02473BB-AFEA-AB60-A8E8-611B403FE07D}"/>
                    </a:ext>
                  </a:extLst>
                </p:cNvPr>
                <p:cNvSpPr/>
                <p:nvPr/>
              </p:nvSpPr>
              <p:spPr>
                <a:xfrm>
                  <a:off x="4417218" y="2550890"/>
                  <a:ext cx="33337" cy="176212"/>
                </a:xfrm>
                <a:custGeom>
                  <a:avLst/>
                  <a:gdLst>
                    <a:gd name="connsiteX0" fmla="*/ 33338 w 33337"/>
                    <a:gd name="connsiteY0" fmla="*/ 0 h 176212"/>
                    <a:gd name="connsiteX1" fmla="*/ 33338 w 33337"/>
                    <a:gd name="connsiteY1" fmla="*/ 176213 h 176212"/>
                    <a:gd name="connsiteX2" fmla="*/ 0 w 33337"/>
                    <a:gd name="connsiteY2" fmla="*/ 176213 h 176212"/>
                    <a:gd name="connsiteX3" fmla="*/ 0 w 33337"/>
                    <a:gd name="connsiteY3" fmla="*/ 0 h 176212"/>
                    <a:gd name="connsiteX4" fmla="*/ 33338 w 33337"/>
                    <a:gd name="connsiteY4" fmla="*/ 0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" h="176212">
                      <a:moveTo>
                        <a:pt x="33338" y="0"/>
                      </a:move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5" name="Vapaamuotoinen: Muoto 594">
                  <a:extLst>
                    <a:ext uri="{FF2B5EF4-FFF2-40B4-BE49-F238E27FC236}">
                      <a16:creationId xmlns:a16="http://schemas.microsoft.com/office/drawing/2014/main" id="{B4B58FE3-E277-F980-E79F-742AE7E1AA7A}"/>
                    </a:ext>
                  </a:extLst>
                </p:cNvPr>
                <p:cNvSpPr/>
                <p:nvPr/>
              </p:nvSpPr>
              <p:spPr>
                <a:xfrm>
                  <a:off x="4474749" y="2547842"/>
                  <a:ext cx="137541" cy="181355"/>
                </a:xfrm>
                <a:custGeom>
                  <a:avLst/>
                  <a:gdLst>
                    <a:gd name="connsiteX0" fmla="*/ 8096 w 137541"/>
                    <a:gd name="connsiteY0" fmla="*/ 77343 h 181355"/>
                    <a:gd name="connsiteX1" fmla="*/ 29813 w 137541"/>
                    <a:gd name="connsiteY1" fmla="*/ 53531 h 181355"/>
                    <a:gd name="connsiteX2" fmla="*/ 60388 w 137541"/>
                    <a:gd name="connsiteY2" fmla="*/ 45148 h 181355"/>
                    <a:gd name="connsiteX3" fmla="*/ 86201 w 137541"/>
                    <a:gd name="connsiteY3" fmla="*/ 51054 h 181355"/>
                    <a:gd name="connsiteX4" fmla="*/ 103918 w 137541"/>
                    <a:gd name="connsiteY4" fmla="*/ 66104 h 181355"/>
                    <a:gd name="connsiteX5" fmla="*/ 103918 w 137541"/>
                    <a:gd name="connsiteY5" fmla="*/ 47244 h 181355"/>
                    <a:gd name="connsiteX6" fmla="*/ 137541 w 137541"/>
                    <a:gd name="connsiteY6" fmla="*/ 47244 h 181355"/>
                    <a:gd name="connsiteX7" fmla="*/ 137541 w 137541"/>
                    <a:gd name="connsiteY7" fmla="*/ 179165 h 181355"/>
                    <a:gd name="connsiteX8" fmla="*/ 103918 w 137541"/>
                    <a:gd name="connsiteY8" fmla="*/ 179165 h 181355"/>
                    <a:gd name="connsiteX9" fmla="*/ 103918 w 137541"/>
                    <a:gd name="connsiteY9" fmla="*/ 159925 h 181355"/>
                    <a:gd name="connsiteX10" fmla="*/ 86201 w 137541"/>
                    <a:gd name="connsiteY10" fmla="*/ 175260 h 181355"/>
                    <a:gd name="connsiteX11" fmla="*/ 60103 w 137541"/>
                    <a:gd name="connsiteY11" fmla="*/ 181356 h 181355"/>
                    <a:gd name="connsiteX12" fmla="*/ 29718 w 137541"/>
                    <a:gd name="connsiteY12" fmla="*/ 172784 h 181355"/>
                    <a:gd name="connsiteX13" fmla="*/ 8001 w 137541"/>
                    <a:gd name="connsiteY13" fmla="*/ 148590 h 181355"/>
                    <a:gd name="connsiteX14" fmla="*/ 0 w 137541"/>
                    <a:gd name="connsiteY14" fmla="*/ 112776 h 181355"/>
                    <a:gd name="connsiteX15" fmla="*/ 8001 w 137541"/>
                    <a:gd name="connsiteY15" fmla="*/ 77343 h 181355"/>
                    <a:gd name="connsiteX16" fmla="*/ 99155 w 137541"/>
                    <a:gd name="connsiteY16" fmla="*/ 92488 h 181355"/>
                    <a:gd name="connsiteX17" fmla="*/ 86296 w 137541"/>
                    <a:gd name="connsiteY17" fmla="*/ 79153 h 181355"/>
                    <a:gd name="connsiteX18" fmla="*/ 68866 w 137541"/>
                    <a:gd name="connsiteY18" fmla="*/ 74486 h 181355"/>
                    <a:gd name="connsiteX19" fmla="*/ 51721 w 137541"/>
                    <a:gd name="connsiteY19" fmla="*/ 79058 h 181355"/>
                    <a:gd name="connsiteX20" fmla="*/ 38957 w 137541"/>
                    <a:gd name="connsiteY20" fmla="*/ 92297 h 181355"/>
                    <a:gd name="connsiteX21" fmla="*/ 34100 w 137541"/>
                    <a:gd name="connsiteY21" fmla="*/ 112871 h 181355"/>
                    <a:gd name="connsiteX22" fmla="*/ 38957 w 137541"/>
                    <a:gd name="connsiteY22" fmla="*/ 133731 h 181355"/>
                    <a:gd name="connsiteX23" fmla="*/ 51816 w 137541"/>
                    <a:gd name="connsiteY23" fmla="*/ 147447 h 181355"/>
                    <a:gd name="connsiteX24" fmla="*/ 68866 w 137541"/>
                    <a:gd name="connsiteY24" fmla="*/ 152210 h 181355"/>
                    <a:gd name="connsiteX25" fmla="*/ 86296 w 137541"/>
                    <a:gd name="connsiteY25" fmla="*/ 147542 h 181355"/>
                    <a:gd name="connsiteX26" fmla="*/ 99155 w 137541"/>
                    <a:gd name="connsiteY26" fmla="*/ 134207 h 181355"/>
                    <a:gd name="connsiteX27" fmla="*/ 103918 w 137541"/>
                    <a:gd name="connsiteY27" fmla="*/ 113348 h 181355"/>
                    <a:gd name="connsiteX28" fmla="*/ 99155 w 137541"/>
                    <a:gd name="connsiteY28" fmla="*/ 92488 h 181355"/>
                    <a:gd name="connsiteX29" fmla="*/ 40100 w 137541"/>
                    <a:gd name="connsiteY29" fmla="*/ 27146 h 181355"/>
                    <a:gd name="connsiteX30" fmla="*/ 35528 w 137541"/>
                    <a:gd name="connsiteY30" fmla="*/ 16002 h 181355"/>
                    <a:gd name="connsiteX31" fmla="*/ 40100 w 137541"/>
                    <a:gd name="connsiteY31" fmla="*/ 4667 h 181355"/>
                    <a:gd name="connsiteX32" fmla="*/ 51244 w 137541"/>
                    <a:gd name="connsiteY32" fmla="*/ 0 h 181355"/>
                    <a:gd name="connsiteX33" fmla="*/ 62579 w 137541"/>
                    <a:gd name="connsiteY33" fmla="*/ 4667 h 181355"/>
                    <a:gd name="connsiteX34" fmla="*/ 67246 w 137541"/>
                    <a:gd name="connsiteY34" fmla="*/ 16002 h 181355"/>
                    <a:gd name="connsiteX35" fmla="*/ 62579 w 137541"/>
                    <a:gd name="connsiteY35" fmla="*/ 27146 h 181355"/>
                    <a:gd name="connsiteX36" fmla="*/ 51244 w 137541"/>
                    <a:gd name="connsiteY36" fmla="*/ 31718 h 181355"/>
                    <a:gd name="connsiteX37" fmla="*/ 40100 w 137541"/>
                    <a:gd name="connsiteY37" fmla="*/ 27146 h 181355"/>
                    <a:gd name="connsiteX38" fmla="*/ 84106 w 137541"/>
                    <a:gd name="connsiteY38" fmla="*/ 27146 h 181355"/>
                    <a:gd name="connsiteX39" fmla="*/ 79534 w 137541"/>
                    <a:gd name="connsiteY39" fmla="*/ 16002 h 181355"/>
                    <a:gd name="connsiteX40" fmla="*/ 84106 w 137541"/>
                    <a:gd name="connsiteY40" fmla="*/ 4667 h 181355"/>
                    <a:gd name="connsiteX41" fmla="*/ 95250 w 137541"/>
                    <a:gd name="connsiteY41" fmla="*/ 0 h 181355"/>
                    <a:gd name="connsiteX42" fmla="*/ 106585 w 137541"/>
                    <a:gd name="connsiteY42" fmla="*/ 4667 h 181355"/>
                    <a:gd name="connsiteX43" fmla="*/ 111252 w 137541"/>
                    <a:gd name="connsiteY43" fmla="*/ 16002 h 181355"/>
                    <a:gd name="connsiteX44" fmla="*/ 106585 w 137541"/>
                    <a:gd name="connsiteY44" fmla="*/ 27146 h 181355"/>
                    <a:gd name="connsiteX45" fmla="*/ 95250 w 137541"/>
                    <a:gd name="connsiteY45" fmla="*/ 31718 h 181355"/>
                    <a:gd name="connsiteX46" fmla="*/ 84106 w 137541"/>
                    <a:gd name="connsiteY46" fmla="*/ 27146 h 18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37541" h="181355">
                      <a:moveTo>
                        <a:pt x="8096" y="77343"/>
                      </a:moveTo>
                      <a:cubicBezTo>
                        <a:pt x="13430" y="67056"/>
                        <a:pt x="20669" y="59055"/>
                        <a:pt x="29813" y="53531"/>
                      </a:cubicBezTo>
                      <a:cubicBezTo>
                        <a:pt x="38957" y="48006"/>
                        <a:pt x="49149" y="45148"/>
                        <a:pt x="60388" y="45148"/>
                      </a:cubicBezTo>
                      <a:cubicBezTo>
                        <a:pt x="70199" y="45148"/>
                        <a:pt x="78867" y="47149"/>
                        <a:pt x="86201" y="51054"/>
                      </a:cubicBezTo>
                      <a:cubicBezTo>
                        <a:pt x="93631" y="55055"/>
                        <a:pt x="99536" y="60008"/>
                        <a:pt x="103918" y="66104"/>
                      </a:cubicBezTo>
                      <a:lnTo>
                        <a:pt x="103918" y="47244"/>
                      </a:lnTo>
                      <a:lnTo>
                        <a:pt x="137541" y="47244"/>
                      </a:lnTo>
                      <a:lnTo>
                        <a:pt x="137541" y="179165"/>
                      </a:lnTo>
                      <a:lnTo>
                        <a:pt x="103918" y="179165"/>
                      </a:lnTo>
                      <a:lnTo>
                        <a:pt x="103918" y="159925"/>
                      </a:lnTo>
                      <a:cubicBezTo>
                        <a:pt x="99631" y="166116"/>
                        <a:pt x="93726" y="171260"/>
                        <a:pt x="86201" y="175260"/>
                      </a:cubicBezTo>
                      <a:cubicBezTo>
                        <a:pt x="78677" y="179356"/>
                        <a:pt x="70009" y="181356"/>
                        <a:pt x="60103" y="181356"/>
                      </a:cubicBezTo>
                      <a:cubicBezTo>
                        <a:pt x="48958" y="181356"/>
                        <a:pt x="38862" y="178499"/>
                        <a:pt x="29718" y="172784"/>
                      </a:cubicBezTo>
                      <a:cubicBezTo>
                        <a:pt x="20574" y="167068"/>
                        <a:pt x="13335" y="158972"/>
                        <a:pt x="8001" y="148590"/>
                      </a:cubicBezTo>
                      <a:cubicBezTo>
                        <a:pt x="2667" y="138208"/>
                        <a:pt x="0" y="126206"/>
                        <a:pt x="0" y="112776"/>
                      </a:cubicBezTo>
                      <a:cubicBezTo>
                        <a:pt x="0" y="99346"/>
                        <a:pt x="2667" y="87630"/>
                        <a:pt x="8001" y="77343"/>
                      </a:cubicBezTo>
                      <a:close/>
                      <a:moveTo>
                        <a:pt x="99155" y="92488"/>
                      </a:moveTo>
                      <a:cubicBezTo>
                        <a:pt x="96012" y="86678"/>
                        <a:pt x="91726" y="82201"/>
                        <a:pt x="86296" y="79153"/>
                      </a:cubicBezTo>
                      <a:cubicBezTo>
                        <a:pt x="80867" y="76105"/>
                        <a:pt x="75057" y="74486"/>
                        <a:pt x="68866" y="74486"/>
                      </a:cubicBezTo>
                      <a:cubicBezTo>
                        <a:pt x="62675" y="74486"/>
                        <a:pt x="56959" y="76010"/>
                        <a:pt x="51721" y="79058"/>
                      </a:cubicBezTo>
                      <a:cubicBezTo>
                        <a:pt x="46482" y="82106"/>
                        <a:pt x="42196" y="86487"/>
                        <a:pt x="38957" y="92297"/>
                      </a:cubicBezTo>
                      <a:cubicBezTo>
                        <a:pt x="35719" y="98108"/>
                        <a:pt x="34100" y="104965"/>
                        <a:pt x="34100" y="112871"/>
                      </a:cubicBezTo>
                      <a:cubicBezTo>
                        <a:pt x="34100" y="120777"/>
                        <a:pt x="35719" y="127730"/>
                        <a:pt x="38957" y="133731"/>
                      </a:cubicBezTo>
                      <a:cubicBezTo>
                        <a:pt x="42196" y="139732"/>
                        <a:pt x="46482" y="144304"/>
                        <a:pt x="51816" y="147447"/>
                      </a:cubicBezTo>
                      <a:cubicBezTo>
                        <a:pt x="57150" y="150590"/>
                        <a:pt x="62770" y="152210"/>
                        <a:pt x="68866" y="152210"/>
                      </a:cubicBezTo>
                      <a:cubicBezTo>
                        <a:pt x="74962" y="152210"/>
                        <a:pt x="80867" y="150686"/>
                        <a:pt x="86296" y="147542"/>
                      </a:cubicBezTo>
                      <a:cubicBezTo>
                        <a:pt x="91726" y="144399"/>
                        <a:pt x="96012" y="140017"/>
                        <a:pt x="99155" y="134207"/>
                      </a:cubicBezTo>
                      <a:cubicBezTo>
                        <a:pt x="102298" y="128397"/>
                        <a:pt x="103918" y="121444"/>
                        <a:pt x="103918" y="113348"/>
                      </a:cubicBezTo>
                      <a:cubicBezTo>
                        <a:pt x="103918" y="105251"/>
                        <a:pt x="102298" y="98298"/>
                        <a:pt x="99155" y="92488"/>
                      </a:cubicBezTo>
                      <a:close/>
                      <a:moveTo>
                        <a:pt x="40100" y="27146"/>
                      </a:moveTo>
                      <a:cubicBezTo>
                        <a:pt x="37052" y="24098"/>
                        <a:pt x="35528" y="20383"/>
                        <a:pt x="35528" y="16002"/>
                      </a:cubicBezTo>
                      <a:cubicBezTo>
                        <a:pt x="35528" y="11620"/>
                        <a:pt x="37052" y="7810"/>
                        <a:pt x="40100" y="4667"/>
                      </a:cubicBezTo>
                      <a:cubicBezTo>
                        <a:pt x="43148" y="1524"/>
                        <a:pt x="46863" y="0"/>
                        <a:pt x="51244" y="0"/>
                      </a:cubicBezTo>
                      <a:cubicBezTo>
                        <a:pt x="55626" y="0"/>
                        <a:pt x="59436" y="1524"/>
                        <a:pt x="62579" y="4667"/>
                      </a:cubicBezTo>
                      <a:cubicBezTo>
                        <a:pt x="65723" y="7715"/>
                        <a:pt x="67246" y="11525"/>
                        <a:pt x="67246" y="16002"/>
                      </a:cubicBezTo>
                      <a:cubicBezTo>
                        <a:pt x="67246" y="20479"/>
                        <a:pt x="65723" y="24194"/>
                        <a:pt x="62579" y="27146"/>
                      </a:cubicBezTo>
                      <a:cubicBezTo>
                        <a:pt x="59531" y="30194"/>
                        <a:pt x="55721" y="31718"/>
                        <a:pt x="51244" y="31718"/>
                      </a:cubicBezTo>
                      <a:cubicBezTo>
                        <a:pt x="46768" y="31718"/>
                        <a:pt x="43053" y="30194"/>
                        <a:pt x="40100" y="27146"/>
                      </a:cubicBezTo>
                      <a:close/>
                      <a:moveTo>
                        <a:pt x="84106" y="27146"/>
                      </a:moveTo>
                      <a:cubicBezTo>
                        <a:pt x="81058" y="24098"/>
                        <a:pt x="79534" y="20383"/>
                        <a:pt x="79534" y="16002"/>
                      </a:cubicBezTo>
                      <a:cubicBezTo>
                        <a:pt x="79534" y="11620"/>
                        <a:pt x="81058" y="7810"/>
                        <a:pt x="84106" y="4667"/>
                      </a:cubicBezTo>
                      <a:cubicBezTo>
                        <a:pt x="87154" y="1524"/>
                        <a:pt x="90869" y="0"/>
                        <a:pt x="95250" y="0"/>
                      </a:cubicBezTo>
                      <a:cubicBezTo>
                        <a:pt x="99631" y="0"/>
                        <a:pt x="103442" y="1524"/>
                        <a:pt x="106585" y="4667"/>
                      </a:cubicBezTo>
                      <a:cubicBezTo>
                        <a:pt x="109728" y="7715"/>
                        <a:pt x="111252" y="11525"/>
                        <a:pt x="111252" y="16002"/>
                      </a:cubicBezTo>
                      <a:cubicBezTo>
                        <a:pt x="111252" y="20479"/>
                        <a:pt x="109728" y="24194"/>
                        <a:pt x="106585" y="27146"/>
                      </a:cubicBezTo>
                      <a:cubicBezTo>
                        <a:pt x="103537" y="30194"/>
                        <a:pt x="99727" y="31718"/>
                        <a:pt x="95250" y="31718"/>
                      </a:cubicBezTo>
                      <a:cubicBezTo>
                        <a:pt x="90773" y="31718"/>
                        <a:pt x="87058" y="30194"/>
                        <a:pt x="84106" y="271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6" name="Vapaamuotoinen: Muoto 595">
                  <a:extLst>
                    <a:ext uri="{FF2B5EF4-FFF2-40B4-BE49-F238E27FC236}">
                      <a16:creationId xmlns:a16="http://schemas.microsoft.com/office/drawing/2014/main" id="{F4EE80F3-6064-9CED-52A8-74E1335F3720}"/>
                    </a:ext>
                  </a:extLst>
                </p:cNvPr>
                <p:cNvSpPr/>
                <p:nvPr/>
              </p:nvSpPr>
              <p:spPr>
                <a:xfrm>
                  <a:off x="4634388" y="2562510"/>
                  <a:ext cx="78771" cy="164592"/>
                </a:xfrm>
                <a:custGeom>
                  <a:avLst/>
                  <a:gdLst>
                    <a:gd name="connsiteX0" fmla="*/ 49244 w 78771"/>
                    <a:gd name="connsiteY0" fmla="*/ 60103 h 164592"/>
                    <a:gd name="connsiteX1" fmla="*/ 49244 w 78771"/>
                    <a:gd name="connsiteY1" fmla="*/ 123920 h 164592"/>
                    <a:gd name="connsiteX2" fmla="*/ 52483 w 78771"/>
                    <a:gd name="connsiteY2" fmla="*/ 133540 h 164592"/>
                    <a:gd name="connsiteX3" fmla="*/ 63341 w 78771"/>
                    <a:gd name="connsiteY3" fmla="*/ 136493 h 164592"/>
                    <a:gd name="connsiteX4" fmla="*/ 78772 w 78771"/>
                    <a:gd name="connsiteY4" fmla="*/ 136493 h 164592"/>
                    <a:gd name="connsiteX5" fmla="*/ 78772 w 78771"/>
                    <a:gd name="connsiteY5" fmla="*/ 164592 h 164592"/>
                    <a:gd name="connsiteX6" fmla="*/ 57817 w 78771"/>
                    <a:gd name="connsiteY6" fmla="*/ 164592 h 164592"/>
                    <a:gd name="connsiteX7" fmla="*/ 15716 w 78771"/>
                    <a:gd name="connsiteY7" fmla="*/ 123634 h 164592"/>
                    <a:gd name="connsiteX8" fmla="*/ 15716 w 78771"/>
                    <a:gd name="connsiteY8" fmla="*/ 60008 h 164592"/>
                    <a:gd name="connsiteX9" fmla="*/ 0 w 78771"/>
                    <a:gd name="connsiteY9" fmla="*/ 60008 h 164592"/>
                    <a:gd name="connsiteX10" fmla="*/ 0 w 78771"/>
                    <a:gd name="connsiteY10" fmla="*/ 32576 h 164592"/>
                    <a:gd name="connsiteX11" fmla="*/ 15716 w 78771"/>
                    <a:gd name="connsiteY11" fmla="*/ 32576 h 164592"/>
                    <a:gd name="connsiteX12" fmla="*/ 15716 w 78771"/>
                    <a:gd name="connsiteY12" fmla="*/ 0 h 164592"/>
                    <a:gd name="connsiteX13" fmla="*/ 49244 w 78771"/>
                    <a:gd name="connsiteY13" fmla="*/ 0 h 164592"/>
                    <a:gd name="connsiteX14" fmla="*/ 49244 w 78771"/>
                    <a:gd name="connsiteY14" fmla="*/ 32576 h 164592"/>
                    <a:gd name="connsiteX15" fmla="*/ 78772 w 78771"/>
                    <a:gd name="connsiteY15" fmla="*/ 32576 h 164592"/>
                    <a:gd name="connsiteX16" fmla="*/ 78772 w 78771"/>
                    <a:gd name="connsiteY16" fmla="*/ 60008 h 164592"/>
                    <a:gd name="connsiteX17" fmla="*/ 49244 w 78771"/>
                    <a:gd name="connsiteY17" fmla="*/ 60008 h 1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771" h="164592">
                      <a:moveTo>
                        <a:pt x="49244" y="60103"/>
                      </a:moveTo>
                      <a:lnTo>
                        <a:pt x="49244" y="123920"/>
                      </a:lnTo>
                      <a:cubicBezTo>
                        <a:pt x="49244" y="128397"/>
                        <a:pt x="50292" y="131540"/>
                        <a:pt x="52483" y="133540"/>
                      </a:cubicBezTo>
                      <a:cubicBezTo>
                        <a:pt x="54578" y="135541"/>
                        <a:pt x="58198" y="136493"/>
                        <a:pt x="63341" y="136493"/>
                      </a:cubicBezTo>
                      <a:lnTo>
                        <a:pt x="78772" y="136493"/>
                      </a:lnTo>
                      <a:lnTo>
                        <a:pt x="78772" y="164592"/>
                      </a:lnTo>
                      <a:lnTo>
                        <a:pt x="57817" y="164592"/>
                      </a:lnTo>
                      <a:cubicBezTo>
                        <a:pt x="29718" y="164592"/>
                        <a:pt x="15716" y="150971"/>
                        <a:pt x="15716" y="123634"/>
                      </a:cubicBezTo>
                      <a:lnTo>
                        <a:pt x="15716" y="60008"/>
                      </a:lnTo>
                      <a:lnTo>
                        <a:pt x="0" y="60008"/>
                      </a:lnTo>
                      <a:lnTo>
                        <a:pt x="0" y="32576"/>
                      </a:lnTo>
                      <a:lnTo>
                        <a:pt x="15716" y="32576"/>
                      </a:lnTo>
                      <a:lnTo>
                        <a:pt x="15716" y="0"/>
                      </a:lnTo>
                      <a:lnTo>
                        <a:pt x="49244" y="0"/>
                      </a:lnTo>
                      <a:lnTo>
                        <a:pt x="49244" y="32576"/>
                      </a:lnTo>
                      <a:lnTo>
                        <a:pt x="78772" y="32576"/>
                      </a:lnTo>
                      <a:lnTo>
                        <a:pt x="78772" y="60008"/>
                      </a:lnTo>
                      <a:lnTo>
                        <a:pt x="49244" y="6000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597" name="Vapaamuotoinen: Muoto 596">
                  <a:extLst>
                    <a:ext uri="{FF2B5EF4-FFF2-40B4-BE49-F238E27FC236}">
                      <a16:creationId xmlns:a16="http://schemas.microsoft.com/office/drawing/2014/main" id="{D0591CCA-28EF-98DD-4BB7-4BD306C7346C}"/>
                    </a:ext>
                  </a:extLst>
                </p:cNvPr>
                <p:cNvSpPr/>
                <p:nvPr/>
              </p:nvSpPr>
              <p:spPr>
                <a:xfrm>
                  <a:off x="4726685" y="2562510"/>
                  <a:ext cx="78866" cy="164592"/>
                </a:xfrm>
                <a:custGeom>
                  <a:avLst/>
                  <a:gdLst>
                    <a:gd name="connsiteX0" fmla="*/ 49340 w 78866"/>
                    <a:gd name="connsiteY0" fmla="*/ 60103 h 164592"/>
                    <a:gd name="connsiteX1" fmla="*/ 49340 w 78866"/>
                    <a:gd name="connsiteY1" fmla="*/ 123920 h 164592"/>
                    <a:gd name="connsiteX2" fmla="*/ 52578 w 78866"/>
                    <a:gd name="connsiteY2" fmla="*/ 133540 h 164592"/>
                    <a:gd name="connsiteX3" fmla="*/ 63437 w 78866"/>
                    <a:gd name="connsiteY3" fmla="*/ 136493 h 164592"/>
                    <a:gd name="connsiteX4" fmla="*/ 78867 w 78866"/>
                    <a:gd name="connsiteY4" fmla="*/ 136493 h 164592"/>
                    <a:gd name="connsiteX5" fmla="*/ 78867 w 78866"/>
                    <a:gd name="connsiteY5" fmla="*/ 164592 h 164592"/>
                    <a:gd name="connsiteX6" fmla="*/ 57912 w 78866"/>
                    <a:gd name="connsiteY6" fmla="*/ 164592 h 164592"/>
                    <a:gd name="connsiteX7" fmla="*/ 15716 w 78866"/>
                    <a:gd name="connsiteY7" fmla="*/ 123634 h 164592"/>
                    <a:gd name="connsiteX8" fmla="*/ 15716 w 78866"/>
                    <a:gd name="connsiteY8" fmla="*/ 60008 h 164592"/>
                    <a:gd name="connsiteX9" fmla="*/ 0 w 78866"/>
                    <a:gd name="connsiteY9" fmla="*/ 60008 h 164592"/>
                    <a:gd name="connsiteX10" fmla="*/ 0 w 78866"/>
                    <a:gd name="connsiteY10" fmla="*/ 32576 h 164592"/>
                    <a:gd name="connsiteX11" fmla="*/ 15716 w 78866"/>
                    <a:gd name="connsiteY11" fmla="*/ 32576 h 164592"/>
                    <a:gd name="connsiteX12" fmla="*/ 15716 w 78866"/>
                    <a:gd name="connsiteY12" fmla="*/ 0 h 164592"/>
                    <a:gd name="connsiteX13" fmla="*/ 49340 w 78866"/>
                    <a:gd name="connsiteY13" fmla="*/ 0 h 164592"/>
                    <a:gd name="connsiteX14" fmla="*/ 49340 w 78866"/>
                    <a:gd name="connsiteY14" fmla="*/ 32576 h 164592"/>
                    <a:gd name="connsiteX15" fmla="*/ 78867 w 78866"/>
                    <a:gd name="connsiteY15" fmla="*/ 32576 h 164592"/>
                    <a:gd name="connsiteX16" fmla="*/ 78867 w 78866"/>
                    <a:gd name="connsiteY16" fmla="*/ 60008 h 164592"/>
                    <a:gd name="connsiteX17" fmla="*/ 49340 w 78866"/>
                    <a:gd name="connsiteY17" fmla="*/ 60008 h 1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866" h="164592">
                      <a:moveTo>
                        <a:pt x="49340" y="60103"/>
                      </a:moveTo>
                      <a:lnTo>
                        <a:pt x="49340" y="123920"/>
                      </a:lnTo>
                      <a:cubicBezTo>
                        <a:pt x="49340" y="128397"/>
                        <a:pt x="50387" y="131540"/>
                        <a:pt x="52578" y="133540"/>
                      </a:cubicBezTo>
                      <a:cubicBezTo>
                        <a:pt x="54674" y="135541"/>
                        <a:pt x="58293" y="136493"/>
                        <a:pt x="63437" y="136493"/>
                      </a:cubicBezTo>
                      <a:lnTo>
                        <a:pt x="78867" y="136493"/>
                      </a:lnTo>
                      <a:lnTo>
                        <a:pt x="78867" y="164592"/>
                      </a:lnTo>
                      <a:lnTo>
                        <a:pt x="57912" y="164592"/>
                      </a:lnTo>
                      <a:cubicBezTo>
                        <a:pt x="29813" y="164592"/>
                        <a:pt x="15716" y="150971"/>
                        <a:pt x="15716" y="123634"/>
                      </a:cubicBezTo>
                      <a:lnTo>
                        <a:pt x="15716" y="60008"/>
                      </a:lnTo>
                      <a:lnTo>
                        <a:pt x="0" y="60008"/>
                      </a:lnTo>
                      <a:lnTo>
                        <a:pt x="0" y="32576"/>
                      </a:lnTo>
                      <a:lnTo>
                        <a:pt x="15716" y="32576"/>
                      </a:lnTo>
                      <a:lnTo>
                        <a:pt x="15716" y="0"/>
                      </a:lnTo>
                      <a:lnTo>
                        <a:pt x="49340" y="0"/>
                      </a:lnTo>
                      <a:lnTo>
                        <a:pt x="49340" y="32576"/>
                      </a:lnTo>
                      <a:lnTo>
                        <a:pt x="78867" y="32576"/>
                      </a:lnTo>
                      <a:lnTo>
                        <a:pt x="78867" y="60008"/>
                      </a:lnTo>
                      <a:lnTo>
                        <a:pt x="49340" y="6000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616" name="Ryhmä 615">
                <a:extLst>
                  <a:ext uri="{FF2B5EF4-FFF2-40B4-BE49-F238E27FC236}">
                    <a16:creationId xmlns:a16="http://schemas.microsoft.com/office/drawing/2014/main" id="{12842C8F-E0AA-36EF-47DD-CABF512028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6372855" y="2767265"/>
                <a:ext cx="581989" cy="300886"/>
                <a:chOff x="4081938" y="2288762"/>
                <a:chExt cx="969454" cy="501204"/>
              </a:xfrm>
              <a:solidFill>
                <a:schemeClr val="accent2"/>
              </a:solidFill>
            </p:grpSpPr>
            <p:sp>
              <p:nvSpPr>
                <p:cNvPr id="602" name="Vapaamuotoinen: Muoto 601">
                  <a:extLst>
                    <a:ext uri="{FF2B5EF4-FFF2-40B4-BE49-F238E27FC236}">
                      <a16:creationId xmlns:a16="http://schemas.microsoft.com/office/drawing/2014/main" id="{A27EF7CA-EF6F-A6B0-53A1-A18E528A6961}"/>
                    </a:ext>
                  </a:extLst>
                </p:cNvPr>
                <p:cNvSpPr/>
                <p:nvPr/>
              </p:nvSpPr>
              <p:spPr>
                <a:xfrm>
                  <a:off x="4081938" y="2309812"/>
                  <a:ext cx="126015" cy="171164"/>
                </a:xfrm>
                <a:custGeom>
                  <a:avLst/>
                  <a:gdLst>
                    <a:gd name="connsiteX0" fmla="*/ 32385 w 126015"/>
                    <a:gd name="connsiteY0" fmla="*/ 165354 h 171164"/>
                    <a:gd name="connsiteX1" fmla="*/ 9144 w 126015"/>
                    <a:gd name="connsiteY1" fmla="*/ 147733 h 171164"/>
                    <a:gd name="connsiteX2" fmla="*/ 0 w 126015"/>
                    <a:gd name="connsiteY2" fmla="*/ 119634 h 171164"/>
                    <a:gd name="connsiteX3" fmla="*/ 43339 w 126015"/>
                    <a:gd name="connsiteY3" fmla="*/ 119634 h 171164"/>
                    <a:gd name="connsiteX4" fmla="*/ 49721 w 126015"/>
                    <a:gd name="connsiteY4" fmla="*/ 133826 h 171164"/>
                    <a:gd name="connsiteX5" fmla="*/ 64008 w 126015"/>
                    <a:gd name="connsiteY5" fmla="*/ 138684 h 171164"/>
                    <a:gd name="connsiteX6" fmla="*/ 78296 w 126015"/>
                    <a:gd name="connsiteY6" fmla="*/ 134493 h 171164"/>
                    <a:gd name="connsiteX7" fmla="*/ 83534 w 126015"/>
                    <a:gd name="connsiteY7" fmla="*/ 122968 h 171164"/>
                    <a:gd name="connsiteX8" fmla="*/ 79343 w 126015"/>
                    <a:gd name="connsiteY8" fmla="*/ 112681 h 171164"/>
                    <a:gd name="connsiteX9" fmla="*/ 69056 w 126015"/>
                    <a:gd name="connsiteY9" fmla="*/ 106013 h 171164"/>
                    <a:gd name="connsiteX10" fmla="*/ 51816 w 126015"/>
                    <a:gd name="connsiteY10" fmla="*/ 100108 h 171164"/>
                    <a:gd name="connsiteX11" fmla="*/ 25432 w 126015"/>
                    <a:gd name="connsiteY11" fmla="*/ 90107 h 171164"/>
                    <a:gd name="connsiteX12" fmla="*/ 7811 w 126015"/>
                    <a:gd name="connsiteY12" fmla="*/ 75343 h 171164"/>
                    <a:gd name="connsiteX13" fmla="*/ 476 w 126015"/>
                    <a:gd name="connsiteY13" fmla="*/ 49816 h 171164"/>
                    <a:gd name="connsiteX14" fmla="*/ 17336 w 126015"/>
                    <a:gd name="connsiteY14" fmla="*/ 13240 h 171164"/>
                    <a:gd name="connsiteX15" fmla="*/ 61341 w 126015"/>
                    <a:gd name="connsiteY15" fmla="*/ 0 h 171164"/>
                    <a:gd name="connsiteX16" fmla="*/ 105823 w 126015"/>
                    <a:gd name="connsiteY16" fmla="*/ 13240 h 171164"/>
                    <a:gd name="connsiteX17" fmla="*/ 123920 w 126015"/>
                    <a:gd name="connsiteY17" fmla="*/ 50006 h 171164"/>
                    <a:gd name="connsiteX18" fmla="*/ 79915 w 126015"/>
                    <a:gd name="connsiteY18" fmla="*/ 50006 h 171164"/>
                    <a:gd name="connsiteX19" fmla="*/ 74009 w 126015"/>
                    <a:gd name="connsiteY19" fmla="*/ 37243 h 171164"/>
                    <a:gd name="connsiteX20" fmla="*/ 59912 w 126015"/>
                    <a:gd name="connsiteY20" fmla="*/ 32576 h 171164"/>
                    <a:gd name="connsiteX21" fmla="*/ 48006 w 126015"/>
                    <a:gd name="connsiteY21" fmla="*/ 36481 h 171164"/>
                    <a:gd name="connsiteX22" fmla="*/ 43434 w 126015"/>
                    <a:gd name="connsiteY22" fmla="*/ 47816 h 171164"/>
                    <a:gd name="connsiteX23" fmla="*/ 51054 w 126015"/>
                    <a:gd name="connsiteY23" fmla="*/ 60389 h 171164"/>
                    <a:gd name="connsiteX24" fmla="*/ 74867 w 126015"/>
                    <a:gd name="connsiteY24" fmla="*/ 70199 h 171164"/>
                    <a:gd name="connsiteX25" fmla="*/ 101156 w 126015"/>
                    <a:gd name="connsiteY25" fmla="*/ 80677 h 171164"/>
                    <a:gd name="connsiteX26" fmla="*/ 118682 w 126015"/>
                    <a:gd name="connsiteY26" fmla="*/ 95250 h 171164"/>
                    <a:gd name="connsiteX27" fmla="*/ 126016 w 126015"/>
                    <a:gd name="connsiteY27" fmla="*/ 119729 h 171164"/>
                    <a:gd name="connsiteX28" fmla="*/ 118777 w 126015"/>
                    <a:gd name="connsiteY28" fmla="*/ 145733 h 171164"/>
                    <a:gd name="connsiteX29" fmla="*/ 97727 w 126015"/>
                    <a:gd name="connsiteY29" fmla="*/ 164306 h 171164"/>
                    <a:gd name="connsiteX30" fmla="*/ 65056 w 126015"/>
                    <a:gd name="connsiteY30" fmla="*/ 171164 h 171164"/>
                    <a:gd name="connsiteX31" fmla="*/ 32194 w 126015"/>
                    <a:gd name="connsiteY31" fmla="*/ 165259 h 17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26015" h="171164">
                      <a:moveTo>
                        <a:pt x="32385" y="165354"/>
                      </a:moveTo>
                      <a:cubicBezTo>
                        <a:pt x="22670" y="161354"/>
                        <a:pt x="14954" y="155543"/>
                        <a:pt x="9144" y="147733"/>
                      </a:cubicBezTo>
                      <a:cubicBezTo>
                        <a:pt x="3334" y="139922"/>
                        <a:pt x="286" y="130588"/>
                        <a:pt x="0" y="119634"/>
                      </a:cubicBezTo>
                      <a:lnTo>
                        <a:pt x="43339" y="119634"/>
                      </a:lnTo>
                      <a:cubicBezTo>
                        <a:pt x="44006" y="125825"/>
                        <a:pt x="46101" y="130588"/>
                        <a:pt x="49721" y="133826"/>
                      </a:cubicBezTo>
                      <a:cubicBezTo>
                        <a:pt x="53340" y="137065"/>
                        <a:pt x="58103" y="138684"/>
                        <a:pt x="64008" y="138684"/>
                      </a:cubicBezTo>
                      <a:cubicBezTo>
                        <a:pt x="69914" y="138684"/>
                        <a:pt x="74771" y="137255"/>
                        <a:pt x="78296" y="134493"/>
                      </a:cubicBezTo>
                      <a:cubicBezTo>
                        <a:pt x="81820" y="131731"/>
                        <a:pt x="83534" y="127826"/>
                        <a:pt x="83534" y="122968"/>
                      </a:cubicBezTo>
                      <a:cubicBezTo>
                        <a:pt x="83534" y="118872"/>
                        <a:pt x="82106" y="115443"/>
                        <a:pt x="79343" y="112681"/>
                      </a:cubicBezTo>
                      <a:cubicBezTo>
                        <a:pt x="76581" y="110014"/>
                        <a:pt x="73152" y="107728"/>
                        <a:pt x="69056" y="106013"/>
                      </a:cubicBezTo>
                      <a:cubicBezTo>
                        <a:pt x="64961" y="104299"/>
                        <a:pt x="59246" y="102299"/>
                        <a:pt x="51816" y="100108"/>
                      </a:cubicBezTo>
                      <a:cubicBezTo>
                        <a:pt x="41053" y="96774"/>
                        <a:pt x="32194" y="93440"/>
                        <a:pt x="25432" y="90107"/>
                      </a:cubicBezTo>
                      <a:cubicBezTo>
                        <a:pt x="18574" y="86773"/>
                        <a:pt x="12764" y="81820"/>
                        <a:pt x="7811" y="75343"/>
                      </a:cubicBezTo>
                      <a:cubicBezTo>
                        <a:pt x="2858" y="68866"/>
                        <a:pt x="476" y="60293"/>
                        <a:pt x="476" y="49816"/>
                      </a:cubicBezTo>
                      <a:cubicBezTo>
                        <a:pt x="476" y="34290"/>
                        <a:pt x="6096" y="22098"/>
                        <a:pt x="17336" y="13240"/>
                      </a:cubicBezTo>
                      <a:cubicBezTo>
                        <a:pt x="28575" y="4477"/>
                        <a:pt x="43339" y="0"/>
                        <a:pt x="61341" y="0"/>
                      </a:cubicBezTo>
                      <a:cubicBezTo>
                        <a:pt x="79343" y="0"/>
                        <a:pt x="94583" y="4382"/>
                        <a:pt x="105823" y="13240"/>
                      </a:cubicBezTo>
                      <a:cubicBezTo>
                        <a:pt x="117062" y="22098"/>
                        <a:pt x="123158" y="34290"/>
                        <a:pt x="123920" y="50006"/>
                      </a:cubicBezTo>
                      <a:lnTo>
                        <a:pt x="79915" y="50006"/>
                      </a:lnTo>
                      <a:cubicBezTo>
                        <a:pt x="79629" y="44577"/>
                        <a:pt x="77629" y="40386"/>
                        <a:pt x="74009" y="37243"/>
                      </a:cubicBezTo>
                      <a:cubicBezTo>
                        <a:pt x="70390" y="34195"/>
                        <a:pt x="65627" y="32576"/>
                        <a:pt x="59912" y="32576"/>
                      </a:cubicBezTo>
                      <a:cubicBezTo>
                        <a:pt x="54959" y="32576"/>
                        <a:pt x="51054" y="33909"/>
                        <a:pt x="48006" y="36481"/>
                      </a:cubicBezTo>
                      <a:cubicBezTo>
                        <a:pt x="44958" y="39053"/>
                        <a:pt x="43434" y="42863"/>
                        <a:pt x="43434" y="47816"/>
                      </a:cubicBezTo>
                      <a:cubicBezTo>
                        <a:pt x="43434" y="53245"/>
                        <a:pt x="46006" y="57436"/>
                        <a:pt x="51054" y="60389"/>
                      </a:cubicBezTo>
                      <a:cubicBezTo>
                        <a:pt x="56102" y="63341"/>
                        <a:pt x="64103" y="66675"/>
                        <a:pt x="74867" y="70199"/>
                      </a:cubicBezTo>
                      <a:cubicBezTo>
                        <a:pt x="85630" y="73819"/>
                        <a:pt x="94393" y="77343"/>
                        <a:pt x="101156" y="80677"/>
                      </a:cubicBezTo>
                      <a:cubicBezTo>
                        <a:pt x="107918" y="84011"/>
                        <a:pt x="113729" y="88868"/>
                        <a:pt x="118682" y="95250"/>
                      </a:cubicBezTo>
                      <a:cubicBezTo>
                        <a:pt x="123635" y="101632"/>
                        <a:pt x="126016" y="109823"/>
                        <a:pt x="126016" y="119729"/>
                      </a:cubicBezTo>
                      <a:cubicBezTo>
                        <a:pt x="126016" y="129635"/>
                        <a:pt x="123635" y="137922"/>
                        <a:pt x="118777" y="145733"/>
                      </a:cubicBezTo>
                      <a:cubicBezTo>
                        <a:pt x="113919" y="153543"/>
                        <a:pt x="106871" y="159734"/>
                        <a:pt x="97727" y="164306"/>
                      </a:cubicBezTo>
                      <a:cubicBezTo>
                        <a:pt x="88487" y="168878"/>
                        <a:pt x="77629" y="171164"/>
                        <a:pt x="65056" y="171164"/>
                      </a:cubicBezTo>
                      <a:cubicBezTo>
                        <a:pt x="52483" y="171164"/>
                        <a:pt x="41910" y="169164"/>
                        <a:pt x="32194" y="1652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3" name="Vapaamuotoinen: Muoto 602">
                  <a:extLst>
                    <a:ext uri="{FF2B5EF4-FFF2-40B4-BE49-F238E27FC236}">
                      <a16:creationId xmlns:a16="http://schemas.microsoft.com/office/drawing/2014/main" id="{A46FD513-53A3-3853-D7E0-589726BBB44E}"/>
                    </a:ext>
                  </a:extLst>
                </p:cNvPr>
                <p:cNvSpPr/>
                <p:nvPr/>
              </p:nvSpPr>
              <p:spPr>
                <a:xfrm>
                  <a:off x="4229385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335" y="2096"/>
                        <a:pt x="17145" y="0"/>
                        <a:pt x="24289" y="0"/>
                      </a:cubicBezTo>
                      <a:cubicBezTo>
                        <a:pt x="31432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4" name="Vapaamuotoinen: Muoto 603">
                  <a:extLst>
                    <a:ext uri="{FF2B5EF4-FFF2-40B4-BE49-F238E27FC236}">
                      <a16:creationId xmlns:a16="http://schemas.microsoft.com/office/drawing/2014/main" id="{CA75F7FD-D391-5935-1A7D-72F1EB6770B6}"/>
                    </a:ext>
                  </a:extLst>
                </p:cNvPr>
                <p:cNvSpPr/>
                <p:nvPr/>
              </p:nvSpPr>
              <p:spPr>
                <a:xfrm>
                  <a:off x="4302060" y="2346579"/>
                  <a:ext cx="132492" cy="134302"/>
                </a:xfrm>
                <a:custGeom>
                  <a:avLst/>
                  <a:gdLst>
                    <a:gd name="connsiteX0" fmla="*/ 132493 w 132492"/>
                    <a:gd name="connsiteY0" fmla="*/ 0 h 134302"/>
                    <a:gd name="connsiteX1" fmla="*/ 132493 w 132492"/>
                    <a:gd name="connsiteY1" fmla="*/ 132874 h 134302"/>
                    <a:gd name="connsiteX2" fmla="*/ 91726 w 132492"/>
                    <a:gd name="connsiteY2" fmla="*/ 132874 h 134302"/>
                    <a:gd name="connsiteX3" fmla="*/ 91726 w 132492"/>
                    <a:gd name="connsiteY3" fmla="*/ 114776 h 134302"/>
                    <a:gd name="connsiteX4" fmla="*/ 74962 w 132492"/>
                    <a:gd name="connsiteY4" fmla="*/ 128968 h 134302"/>
                    <a:gd name="connsiteX5" fmla="*/ 51530 w 132492"/>
                    <a:gd name="connsiteY5" fmla="*/ 134302 h 134302"/>
                    <a:gd name="connsiteX6" fmla="*/ 24575 w 132492"/>
                    <a:gd name="connsiteY6" fmla="*/ 127540 h 134302"/>
                    <a:gd name="connsiteX7" fmla="*/ 6477 w 132492"/>
                    <a:gd name="connsiteY7" fmla="*/ 107918 h 134302"/>
                    <a:gd name="connsiteX8" fmla="*/ 0 w 132492"/>
                    <a:gd name="connsiteY8" fmla="*/ 77724 h 134302"/>
                    <a:gd name="connsiteX9" fmla="*/ 0 w 132492"/>
                    <a:gd name="connsiteY9" fmla="*/ 0 h 134302"/>
                    <a:gd name="connsiteX10" fmla="*/ 40481 w 132492"/>
                    <a:gd name="connsiteY10" fmla="*/ 0 h 134302"/>
                    <a:gd name="connsiteX11" fmla="*/ 40481 w 132492"/>
                    <a:gd name="connsiteY11" fmla="*/ 72199 h 134302"/>
                    <a:gd name="connsiteX12" fmla="*/ 47434 w 132492"/>
                    <a:gd name="connsiteY12" fmla="*/ 92869 h 134302"/>
                    <a:gd name="connsiteX13" fmla="*/ 66008 w 132492"/>
                    <a:gd name="connsiteY13" fmla="*/ 100298 h 134302"/>
                    <a:gd name="connsiteX14" fmla="*/ 84868 w 132492"/>
                    <a:gd name="connsiteY14" fmla="*/ 92869 h 134302"/>
                    <a:gd name="connsiteX15" fmla="*/ 91726 w 132492"/>
                    <a:gd name="connsiteY15" fmla="*/ 72199 h 134302"/>
                    <a:gd name="connsiteX16" fmla="*/ 91726 w 132492"/>
                    <a:gd name="connsiteY16" fmla="*/ 0 h 134302"/>
                    <a:gd name="connsiteX17" fmla="*/ 132493 w 132492"/>
                    <a:gd name="connsiteY17" fmla="*/ 0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2492" h="134302">
                      <a:moveTo>
                        <a:pt x="132493" y="0"/>
                      </a:moveTo>
                      <a:lnTo>
                        <a:pt x="132493" y="132874"/>
                      </a:lnTo>
                      <a:lnTo>
                        <a:pt x="91726" y="132874"/>
                      </a:lnTo>
                      <a:lnTo>
                        <a:pt x="91726" y="114776"/>
                      </a:lnTo>
                      <a:cubicBezTo>
                        <a:pt x="87630" y="120682"/>
                        <a:pt x="82010" y="125349"/>
                        <a:pt x="74962" y="128968"/>
                      </a:cubicBezTo>
                      <a:cubicBezTo>
                        <a:pt x="67913" y="132588"/>
                        <a:pt x="60103" y="134302"/>
                        <a:pt x="51530" y="134302"/>
                      </a:cubicBezTo>
                      <a:cubicBezTo>
                        <a:pt x="41339" y="134302"/>
                        <a:pt x="32385" y="132017"/>
                        <a:pt x="24575" y="127540"/>
                      </a:cubicBezTo>
                      <a:cubicBezTo>
                        <a:pt x="16764" y="122968"/>
                        <a:pt x="10763" y="116491"/>
                        <a:pt x="6477" y="107918"/>
                      </a:cubicBezTo>
                      <a:cubicBezTo>
                        <a:pt x="2191" y="99346"/>
                        <a:pt x="0" y="89249"/>
                        <a:pt x="0" y="77724"/>
                      </a:cubicBezTo>
                      <a:lnTo>
                        <a:pt x="0" y="0"/>
                      </a:lnTo>
                      <a:lnTo>
                        <a:pt x="40481" y="0"/>
                      </a:lnTo>
                      <a:lnTo>
                        <a:pt x="40481" y="72199"/>
                      </a:lnTo>
                      <a:cubicBezTo>
                        <a:pt x="40481" y="81058"/>
                        <a:pt x="42767" y="88011"/>
                        <a:pt x="47434" y="92869"/>
                      </a:cubicBezTo>
                      <a:cubicBezTo>
                        <a:pt x="52007" y="97822"/>
                        <a:pt x="58198" y="100298"/>
                        <a:pt x="66008" y="100298"/>
                      </a:cubicBezTo>
                      <a:cubicBezTo>
                        <a:pt x="73819" y="100298"/>
                        <a:pt x="80201" y="97822"/>
                        <a:pt x="84868" y="92869"/>
                      </a:cubicBezTo>
                      <a:cubicBezTo>
                        <a:pt x="89440" y="87916"/>
                        <a:pt x="91726" y="81058"/>
                        <a:pt x="91726" y="72199"/>
                      </a:cubicBezTo>
                      <a:lnTo>
                        <a:pt x="91726" y="0"/>
                      </a:lnTo>
                      <a:lnTo>
                        <a:pt x="13249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5" name="Vapaamuotoinen: Muoto 604">
                  <a:extLst>
                    <a:ext uri="{FF2B5EF4-FFF2-40B4-BE49-F238E27FC236}">
                      <a16:creationId xmlns:a16="http://schemas.microsoft.com/office/drawing/2014/main" id="{AB561057-81B4-3512-8F48-91B0B8CF1469}"/>
                    </a:ext>
                  </a:extLst>
                </p:cNvPr>
                <p:cNvSpPr/>
                <p:nvPr/>
              </p:nvSpPr>
              <p:spPr>
                <a:xfrm>
                  <a:off x="4463890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0 w 132111"/>
                    <a:gd name="connsiteY3" fmla="*/ 134303 h 134302"/>
                    <a:gd name="connsiteX4" fmla="*/ 91630 w 132111"/>
                    <a:gd name="connsiteY4" fmla="*/ 62103 h 134302"/>
                    <a:gd name="connsiteX5" fmla="*/ 84772 w 132111"/>
                    <a:gd name="connsiteY5" fmla="*/ 41434 h 134302"/>
                    <a:gd name="connsiteX6" fmla="*/ 66199 w 132111"/>
                    <a:gd name="connsiteY6" fmla="*/ 34100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03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540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0" y="134303"/>
                      </a:lnTo>
                      <a:lnTo>
                        <a:pt x="91630" y="62103"/>
                      </a:lnTo>
                      <a:cubicBezTo>
                        <a:pt x="91630" y="53245"/>
                        <a:pt x="89344" y="46291"/>
                        <a:pt x="84772" y="41434"/>
                      </a:cubicBezTo>
                      <a:cubicBezTo>
                        <a:pt x="80200" y="36481"/>
                        <a:pt x="74009" y="34100"/>
                        <a:pt x="66199" y="34100"/>
                      </a:cubicBezTo>
                      <a:cubicBezTo>
                        <a:pt x="58388" y="34100"/>
                        <a:pt x="52197" y="36576"/>
                        <a:pt x="47625" y="41434"/>
                      </a:cubicBezTo>
                      <a:cubicBezTo>
                        <a:pt x="43053" y="46291"/>
                        <a:pt x="40767" y="53245"/>
                        <a:pt x="40767" y="62103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2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6" name="Vapaamuotoinen: Muoto 605">
                  <a:extLst>
                    <a:ext uri="{FF2B5EF4-FFF2-40B4-BE49-F238E27FC236}">
                      <a16:creationId xmlns:a16="http://schemas.microsoft.com/office/drawing/2014/main" id="{D593F7B1-75DA-69F1-EAE1-79DA16AFA413}"/>
                    </a:ext>
                  </a:extLst>
                </p:cNvPr>
                <p:cNvSpPr/>
                <p:nvPr/>
              </p:nvSpPr>
              <p:spPr>
                <a:xfrm>
                  <a:off x="4614576" y="2314194"/>
                  <a:ext cx="83819" cy="165258"/>
                </a:xfrm>
                <a:custGeom>
                  <a:avLst/>
                  <a:gdLst>
                    <a:gd name="connsiteX0" fmla="*/ 83820 w 83819"/>
                    <a:gd name="connsiteY0" fmla="*/ 130778 h 165258"/>
                    <a:gd name="connsiteX1" fmla="*/ 83820 w 83819"/>
                    <a:gd name="connsiteY1" fmla="*/ 165259 h 165258"/>
                    <a:gd name="connsiteX2" fmla="*/ 63055 w 83819"/>
                    <a:gd name="connsiteY2" fmla="*/ 165259 h 165258"/>
                    <a:gd name="connsiteX3" fmla="*/ 28575 w 83819"/>
                    <a:gd name="connsiteY3" fmla="*/ 154400 h 165258"/>
                    <a:gd name="connsiteX4" fmla="*/ 16192 w 83819"/>
                    <a:gd name="connsiteY4" fmla="*/ 119062 h 165258"/>
                    <a:gd name="connsiteX5" fmla="*/ 16192 w 83819"/>
                    <a:gd name="connsiteY5" fmla="*/ 66199 h 165258"/>
                    <a:gd name="connsiteX6" fmla="*/ 0 w 83819"/>
                    <a:gd name="connsiteY6" fmla="*/ 66199 h 165258"/>
                    <a:gd name="connsiteX7" fmla="*/ 0 w 83819"/>
                    <a:gd name="connsiteY7" fmla="*/ 32385 h 165258"/>
                    <a:gd name="connsiteX8" fmla="*/ 16192 w 83819"/>
                    <a:gd name="connsiteY8" fmla="*/ 32385 h 165258"/>
                    <a:gd name="connsiteX9" fmla="*/ 16192 w 83819"/>
                    <a:gd name="connsiteY9" fmla="*/ 0 h 165258"/>
                    <a:gd name="connsiteX10" fmla="*/ 56864 w 83819"/>
                    <a:gd name="connsiteY10" fmla="*/ 0 h 165258"/>
                    <a:gd name="connsiteX11" fmla="*/ 56864 w 83819"/>
                    <a:gd name="connsiteY11" fmla="*/ 32385 h 165258"/>
                    <a:gd name="connsiteX12" fmla="*/ 83534 w 83819"/>
                    <a:gd name="connsiteY12" fmla="*/ 32385 h 165258"/>
                    <a:gd name="connsiteX13" fmla="*/ 83534 w 83819"/>
                    <a:gd name="connsiteY13" fmla="*/ 66199 h 165258"/>
                    <a:gd name="connsiteX14" fmla="*/ 56864 w 83819"/>
                    <a:gd name="connsiteY14" fmla="*/ 66199 h 165258"/>
                    <a:gd name="connsiteX15" fmla="*/ 56864 w 83819"/>
                    <a:gd name="connsiteY15" fmla="*/ 119539 h 165258"/>
                    <a:gd name="connsiteX16" fmla="*/ 59722 w 83819"/>
                    <a:gd name="connsiteY16" fmla="*/ 128111 h 165258"/>
                    <a:gd name="connsiteX17" fmla="*/ 69247 w 83819"/>
                    <a:gd name="connsiteY17" fmla="*/ 130683 h 165258"/>
                    <a:gd name="connsiteX18" fmla="*/ 83820 w 83819"/>
                    <a:gd name="connsiteY18" fmla="*/ 130683 h 16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3819" h="165258">
                      <a:moveTo>
                        <a:pt x="83820" y="130778"/>
                      </a:moveTo>
                      <a:lnTo>
                        <a:pt x="83820" y="165259"/>
                      </a:lnTo>
                      <a:lnTo>
                        <a:pt x="63055" y="165259"/>
                      </a:lnTo>
                      <a:cubicBezTo>
                        <a:pt x="48292" y="165259"/>
                        <a:pt x="36767" y="161639"/>
                        <a:pt x="28575" y="154400"/>
                      </a:cubicBezTo>
                      <a:cubicBezTo>
                        <a:pt x="20288" y="147161"/>
                        <a:pt x="16192" y="135350"/>
                        <a:pt x="16192" y="119062"/>
                      </a:cubicBezTo>
                      <a:lnTo>
                        <a:pt x="16192" y="66199"/>
                      </a:lnTo>
                      <a:lnTo>
                        <a:pt x="0" y="66199"/>
                      </a:lnTo>
                      <a:lnTo>
                        <a:pt x="0" y="32385"/>
                      </a:lnTo>
                      <a:lnTo>
                        <a:pt x="16192" y="32385"/>
                      </a:lnTo>
                      <a:lnTo>
                        <a:pt x="16192" y="0"/>
                      </a:lnTo>
                      <a:lnTo>
                        <a:pt x="56864" y="0"/>
                      </a:lnTo>
                      <a:lnTo>
                        <a:pt x="56864" y="32385"/>
                      </a:lnTo>
                      <a:lnTo>
                        <a:pt x="83534" y="32385"/>
                      </a:lnTo>
                      <a:lnTo>
                        <a:pt x="83534" y="66199"/>
                      </a:lnTo>
                      <a:lnTo>
                        <a:pt x="56864" y="66199"/>
                      </a:lnTo>
                      <a:lnTo>
                        <a:pt x="56864" y="119539"/>
                      </a:lnTo>
                      <a:cubicBezTo>
                        <a:pt x="56864" y="123539"/>
                        <a:pt x="57817" y="126397"/>
                        <a:pt x="59722" y="128111"/>
                      </a:cubicBezTo>
                      <a:cubicBezTo>
                        <a:pt x="61627" y="129826"/>
                        <a:pt x="64770" y="130683"/>
                        <a:pt x="69247" y="130683"/>
                      </a:cubicBezTo>
                      <a:lnTo>
                        <a:pt x="83820" y="13068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7" name="Vapaamuotoinen: Muoto 606">
                  <a:extLst>
                    <a:ext uri="{FF2B5EF4-FFF2-40B4-BE49-F238E27FC236}">
                      <a16:creationId xmlns:a16="http://schemas.microsoft.com/office/drawing/2014/main" id="{6DEF0427-DA91-680C-DAB7-46901C140818}"/>
                    </a:ext>
                  </a:extLst>
                </p:cNvPr>
                <p:cNvSpPr/>
                <p:nvPr/>
              </p:nvSpPr>
              <p:spPr>
                <a:xfrm>
                  <a:off x="4717255" y="2288762"/>
                  <a:ext cx="48291" cy="190690"/>
                </a:xfrm>
                <a:custGeom>
                  <a:avLst/>
                  <a:gdLst>
                    <a:gd name="connsiteX0" fmla="*/ 6763 w 48291"/>
                    <a:gd name="connsiteY0" fmla="*/ 37719 h 190690"/>
                    <a:gd name="connsiteX1" fmla="*/ 0 w 48291"/>
                    <a:gd name="connsiteY1" fmla="*/ 22098 h 190690"/>
                    <a:gd name="connsiteX2" fmla="*/ 6763 w 48291"/>
                    <a:gd name="connsiteY2" fmla="*/ 6287 h 190690"/>
                    <a:gd name="connsiteX3" fmla="*/ 24289 w 48291"/>
                    <a:gd name="connsiteY3" fmla="*/ 0 h 190690"/>
                    <a:gd name="connsiteX4" fmla="*/ 41529 w 48291"/>
                    <a:gd name="connsiteY4" fmla="*/ 6287 h 190690"/>
                    <a:gd name="connsiteX5" fmla="*/ 48292 w 48291"/>
                    <a:gd name="connsiteY5" fmla="*/ 22098 h 190690"/>
                    <a:gd name="connsiteX6" fmla="*/ 41529 w 48291"/>
                    <a:gd name="connsiteY6" fmla="*/ 37719 h 190690"/>
                    <a:gd name="connsiteX7" fmla="*/ 24289 w 48291"/>
                    <a:gd name="connsiteY7" fmla="*/ 44006 h 190690"/>
                    <a:gd name="connsiteX8" fmla="*/ 6763 w 48291"/>
                    <a:gd name="connsiteY8" fmla="*/ 37719 h 190690"/>
                    <a:gd name="connsiteX9" fmla="*/ 44482 w 48291"/>
                    <a:gd name="connsiteY9" fmla="*/ 57817 h 190690"/>
                    <a:gd name="connsiteX10" fmla="*/ 44482 w 48291"/>
                    <a:gd name="connsiteY10" fmla="*/ 190691 h 190690"/>
                    <a:gd name="connsiteX11" fmla="*/ 3715 w 48291"/>
                    <a:gd name="connsiteY11" fmla="*/ 190691 h 190690"/>
                    <a:gd name="connsiteX12" fmla="*/ 3715 w 48291"/>
                    <a:gd name="connsiteY12" fmla="*/ 57817 h 190690"/>
                    <a:gd name="connsiteX13" fmla="*/ 44482 w 48291"/>
                    <a:gd name="connsiteY13" fmla="*/ 57817 h 19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291" h="190690">
                      <a:moveTo>
                        <a:pt x="6763" y="37719"/>
                      </a:moveTo>
                      <a:cubicBezTo>
                        <a:pt x="2286" y="33528"/>
                        <a:pt x="0" y="28289"/>
                        <a:pt x="0" y="22098"/>
                      </a:cubicBezTo>
                      <a:cubicBezTo>
                        <a:pt x="0" y="15907"/>
                        <a:pt x="2286" y="10478"/>
                        <a:pt x="6763" y="6287"/>
                      </a:cubicBezTo>
                      <a:cubicBezTo>
                        <a:pt x="11335" y="2096"/>
                        <a:pt x="17145" y="0"/>
                        <a:pt x="24289" y="0"/>
                      </a:cubicBezTo>
                      <a:cubicBezTo>
                        <a:pt x="31433" y="0"/>
                        <a:pt x="37052" y="2096"/>
                        <a:pt x="41529" y="6287"/>
                      </a:cubicBezTo>
                      <a:cubicBezTo>
                        <a:pt x="46006" y="10478"/>
                        <a:pt x="48292" y="15812"/>
                        <a:pt x="48292" y="22098"/>
                      </a:cubicBezTo>
                      <a:cubicBezTo>
                        <a:pt x="48292" y="28385"/>
                        <a:pt x="46006" y="33528"/>
                        <a:pt x="41529" y="37719"/>
                      </a:cubicBezTo>
                      <a:cubicBezTo>
                        <a:pt x="36957" y="41910"/>
                        <a:pt x="31242" y="44006"/>
                        <a:pt x="24289" y="44006"/>
                      </a:cubicBezTo>
                      <a:cubicBezTo>
                        <a:pt x="17335" y="44006"/>
                        <a:pt x="11335" y="41910"/>
                        <a:pt x="6763" y="37719"/>
                      </a:cubicBezTo>
                      <a:close/>
                      <a:moveTo>
                        <a:pt x="44482" y="57817"/>
                      </a:moveTo>
                      <a:lnTo>
                        <a:pt x="44482" y="190691"/>
                      </a:lnTo>
                      <a:lnTo>
                        <a:pt x="3715" y="190691"/>
                      </a:lnTo>
                      <a:lnTo>
                        <a:pt x="3715" y="57817"/>
                      </a:lnTo>
                      <a:lnTo>
                        <a:pt x="44482" y="5781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8" name="Vapaamuotoinen: Muoto 607">
                  <a:extLst>
                    <a:ext uri="{FF2B5EF4-FFF2-40B4-BE49-F238E27FC236}">
                      <a16:creationId xmlns:a16="http://schemas.microsoft.com/office/drawing/2014/main" id="{138E4C1A-9BAA-4246-D5DE-3953198A137C}"/>
                    </a:ext>
                  </a:extLst>
                </p:cNvPr>
                <p:cNvSpPr/>
                <p:nvPr/>
              </p:nvSpPr>
              <p:spPr>
                <a:xfrm>
                  <a:off x="4783264" y="2344673"/>
                  <a:ext cx="138112" cy="136779"/>
                </a:xfrm>
                <a:custGeom>
                  <a:avLst/>
                  <a:gdLst>
                    <a:gd name="connsiteX0" fmla="*/ 33433 w 138112"/>
                    <a:gd name="connsiteY0" fmla="*/ 128397 h 136779"/>
                    <a:gd name="connsiteX1" fmla="*/ 8954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3 w 138112"/>
                    <a:gd name="connsiteY8" fmla="*/ 68390 h 136779"/>
                    <a:gd name="connsiteX9" fmla="*/ 128969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392 w 138112"/>
                    <a:gd name="connsiteY13" fmla="*/ 92964 h 136779"/>
                    <a:gd name="connsiteX14" fmla="*/ 96583 w 138112"/>
                    <a:gd name="connsiteY14" fmla="*/ 68390 h 136779"/>
                    <a:gd name="connsiteX15" fmla="*/ 88583 w 138112"/>
                    <a:gd name="connsiteY15" fmla="*/ 43910 h 136779"/>
                    <a:gd name="connsiteX16" fmla="*/ 68961 w 138112"/>
                    <a:gd name="connsiteY16" fmla="*/ 35338 h 136779"/>
                    <a:gd name="connsiteX17" fmla="*/ 49149 w 138112"/>
                    <a:gd name="connsiteY17" fmla="*/ 43815 h 136779"/>
                    <a:gd name="connsiteX18" fmla="*/ 41243 w 138112"/>
                    <a:gd name="connsiteY18" fmla="*/ 68485 h 136779"/>
                    <a:gd name="connsiteX19" fmla="*/ 48958 w 138112"/>
                    <a:gd name="connsiteY19" fmla="*/ 93059 h 136779"/>
                    <a:gd name="connsiteX20" fmla="*/ 68390 w 138112"/>
                    <a:gd name="connsiteY20" fmla="*/ 101632 h 136779"/>
                    <a:gd name="connsiteX21" fmla="*/ 88297 w 138112"/>
                    <a:gd name="connsiteY21" fmla="*/ 93059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433" y="128397"/>
                      </a:moveTo>
                      <a:cubicBezTo>
                        <a:pt x="23050" y="122873"/>
                        <a:pt x="14859" y="114871"/>
                        <a:pt x="8954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50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6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3" y="54673"/>
                        <a:pt x="138113" y="68390"/>
                      </a:cubicBezTo>
                      <a:cubicBezTo>
                        <a:pt x="138113" y="82106"/>
                        <a:pt x="135065" y="94107"/>
                        <a:pt x="128969" y="104489"/>
                      </a:cubicBezTo>
                      <a:cubicBezTo>
                        <a:pt x="122873" y="114871"/>
                        <a:pt x="114490" y="122873"/>
                        <a:pt x="104013" y="128397"/>
                      </a:cubicBezTo>
                      <a:cubicBezTo>
                        <a:pt x="93536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392" y="92964"/>
                      </a:moveTo>
                      <a:cubicBezTo>
                        <a:pt x="93917" y="87249"/>
                        <a:pt x="96583" y="79058"/>
                        <a:pt x="96583" y="68390"/>
                      </a:cubicBezTo>
                      <a:cubicBezTo>
                        <a:pt x="96583" y="57722"/>
                        <a:pt x="93917" y="49625"/>
                        <a:pt x="88583" y="43910"/>
                      </a:cubicBezTo>
                      <a:cubicBezTo>
                        <a:pt x="83248" y="38195"/>
                        <a:pt x="76676" y="35338"/>
                        <a:pt x="68961" y="35338"/>
                      </a:cubicBezTo>
                      <a:cubicBezTo>
                        <a:pt x="61246" y="35338"/>
                        <a:pt x="54388" y="38195"/>
                        <a:pt x="49149" y="43815"/>
                      </a:cubicBezTo>
                      <a:cubicBezTo>
                        <a:pt x="43910" y="49435"/>
                        <a:pt x="41243" y="57626"/>
                        <a:pt x="41243" y="68485"/>
                      </a:cubicBezTo>
                      <a:cubicBezTo>
                        <a:pt x="41243" y="79343"/>
                        <a:pt x="43815" y="87344"/>
                        <a:pt x="48958" y="93059"/>
                      </a:cubicBezTo>
                      <a:cubicBezTo>
                        <a:pt x="54102" y="98774"/>
                        <a:pt x="60579" y="101632"/>
                        <a:pt x="68390" y="101632"/>
                      </a:cubicBezTo>
                      <a:cubicBezTo>
                        <a:pt x="76200" y="101632"/>
                        <a:pt x="82772" y="98774"/>
                        <a:pt x="88297" y="930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09" name="Vapaamuotoinen: Muoto 608">
                  <a:extLst>
                    <a:ext uri="{FF2B5EF4-FFF2-40B4-BE49-F238E27FC236}">
                      <a16:creationId xmlns:a16="http://schemas.microsoft.com/office/drawing/2014/main" id="{82B9DF45-2801-684D-D135-CDB6599596DA}"/>
                    </a:ext>
                  </a:extLst>
                </p:cNvPr>
                <p:cNvSpPr/>
                <p:nvPr/>
              </p:nvSpPr>
              <p:spPr>
                <a:xfrm>
                  <a:off x="4084033" y="2558415"/>
                  <a:ext cx="120395" cy="170021"/>
                </a:xfrm>
                <a:custGeom>
                  <a:avLst/>
                  <a:gdLst>
                    <a:gd name="connsiteX0" fmla="*/ 30385 w 120395"/>
                    <a:gd name="connsiteY0" fmla="*/ 164402 h 170021"/>
                    <a:gd name="connsiteX1" fmla="*/ 8382 w 120395"/>
                    <a:gd name="connsiteY1" fmla="*/ 147257 h 170021"/>
                    <a:gd name="connsiteX2" fmla="*/ 0 w 120395"/>
                    <a:gd name="connsiteY2" fmla="*/ 120872 h 170021"/>
                    <a:gd name="connsiteX3" fmla="*/ 35719 w 120395"/>
                    <a:gd name="connsiteY3" fmla="*/ 120872 h 170021"/>
                    <a:gd name="connsiteX4" fmla="*/ 42958 w 120395"/>
                    <a:gd name="connsiteY4" fmla="*/ 137065 h 170021"/>
                    <a:gd name="connsiteX5" fmla="*/ 60960 w 120395"/>
                    <a:gd name="connsiteY5" fmla="*/ 142970 h 170021"/>
                    <a:gd name="connsiteX6" fmla="*/ 79343 w 120395"/>
                    <a:gd name="connsiteY6" fmla="*/ 137351 h 170021"/>
                    <a:gd name="connsiteX7" fmla="*/ 86011 w 120395"/>
                    <a:gd name="connsiteY7" fmla="*/ 122682 h 170021"/>
                    <a:gd name="connsiteX8" fmla="*/ 81534 w 120395"/>
                    <a:gd name="connsiteY8" fmla="*/ 110490 h 170021"/>
                    <a:gd name="connsiteX9" fmla="*/ 70199 w 120395"/>
                    <a:gd name="connsiteY9" fmla="*/ 102965 h 170021"/>
                    <a:gd name="connsiteX10" fmla="*/ 51530 w 120395"/>
                    <a:gd name="connsiteY10" fmla="*/ 96869 h 170021"/>
                    <a:gd name="connsiteX11" fmla="*/ 25241 w 120395"/>
                    <a:gd name="connsiteY11" fmla="*/ 87439 h 170021"/>
                    <a:gd name="connsiteX12" fmla="*/ 7810 w 120395"/>
                    <a:gd name="connsiteY12" fmla="*/ 73438 h 170021"/>
                    <a:gd name="connsiteX13" fmla="*/ 572 w 120395"/>
                    <a:gd name="connsiteY13" fmla="*/ 48292 h 170021"/>
                    <a:gd name="connsiteX14" fmla="*/ 7906 w 120395"/>
                    <a:gd name="connsiteY14" fmla="*/ 22574 h 170021"/>
                    <a:gd name="connsiteX15" fmla="*/ 28575 w 120395"/>
                    <a:gd name="connsiteY15" fmla="*/ 5810 h 170021"/>
                    <a:gd name="connsiteX16" fmla="*/ 59055 w 120395"/>
                    <a:gd name="connsiteY16" fmla="*/ 0 h 170021"/>
                    <a:gd name="connsiteX17" fmla="*/ 100870 w 120395"/>
                    <a:gd name="connsiteY17" fmla="*/ 12478 h 170021"/>
                    <a:gd name="connsiteX18" fmla="*/ 118586 w 120395"/>
                    <a:gd name="connsiteY18" fmla="*/ 47339 h 170021"/>
                    <a:gd name="connsiteX19" fmla="*/ 81915 w 120395"/>
                    <a:gd name="connsiteY19" fmla="*/ 47339 h 170021"/>
                    <a:gd name="connsiteX20" fmla="*/ 74676 w 120395"/>
                    <a:gd name="connsiteY20" fmla="*/ 33147 h 170021"/>
                    <a:gd name="connsiteX21" fmla="*/ 56674 w 120395"/>
                    <a:gd name="connsiteY21" fmla="*/ 27527 h 170021"/>
                    <a:gd name="connsiteX22" fmla="*/ 41053 w 120395"/>
                    <a:gd name="connsiteY22" fmla="*/ 32576 h 170021"/>
                    <a:gd name="connsiteX23" fmla="*/ 35243 w 120395"/>
                    <a:gd name="connsiteY23" fmla="*/ 47054 h 170021"/>
                    <a:gd name="connsiteX24" fmla="*/ 39624 w 120395"/>
                    <a:gd name="connsiteY24" fmla="*/ 58103 h 170021"/>
                    <a:gd name="connsiteX25" fmla="*/ 50578 w 120395"/>
                    <a:gd name="connsiteY25" fmla="*/ 65246 h 170021"/>
                    <a:gd name="connsiteX26" fmla="*/ 69056 w 120395"/>
                    <a:gd name="connsiteY26" fmla="*/ 71533 h 170021"/>
                    <a:gd name="connsiteX27" fmla="*/ 95441 w 120395"/>
                    <a:gd name="connsiteY27" fmla="*/ 81058 h 170021"/>
                    <a:gd name="connsiteX28" fmla="*/ 113062 w 120395"/>
                    <a:gd name="connsiteY28" fmla="*/ 95345 h 170021"/>
                    <a:gd name="connsiteX29" fmla="*/ 120396 w 120395"/>
                    <a:gd name="connsiteY29" fmla="*/ 120301 h 170021"/>
                    <a:gd name="connsiteX30" fmla="*/ 113538 w 120395"/>
                    <a:gd name="connsiteY30" fmla="*/ 145066 h 170021"/>
                    <a:gd name="connsiteX31" fmla="*/ 93345 w 120395"/>
                    <a:gd name="connsiteY31" fmla="*/ 163259 h 170021"/>
                    <a:gd name="connsiteX32" fmla="*/ 61627 w 120395"/>
                    <a:gd name="connsiteY32" fmla="*/ 170021 h 170021"/>
                    <a:gd name="connsiteX33" fmla="*/ 30289 w 120395"/>
                    <a:gd name="connsiteY33" fmla="*/ 164116 h 170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0395" h="170021">
                      <a:moveTo>
                        <a:pt x="30385" y="164402"/>
                      </a:moveTo>
                      <a:cubicBezTo>
                        <a:pt x="21050" y="160401"/>
                        <a:pt x="13716" y="154686"/>
                        <a:pt x="8382" y="147257"/>
                      </a:cubicBezTo>
                      <a:cubicBezTo>
                        <a:pt x="2953" y="139827"/>
                        <a:pt x="190" y="130969"/>
                        <a:pt x="0" y="120872"/>
                      </a:cubicBezTo>
                      <a:lnTo>
                        <a:pt x="35719" y="120872"/>
                      </a:lnTo>
                      <a:cubicBezTo>
                        <a:pt x="36195" y="127730"/>
                        <a:pt x="38576" y="133064"/>
                        <a:pt x="42958" y="137065"/>
                      </a:cubicBezTo>
                      <a:cubicBezTo>
                        <a:pt x="47339" y="141065"/>
                        <a:pt x="53340" y="142970"/>
                        <a:pt x="60960" y="142970"/>
                      </a:cubicBezTo>
                      <a:cubicBezTo>
                        <a:pt x="68580" y="142970"/>
                        <a:pt x="74867" y="141065"/>
                        <a:pt x="79343" y="137351"/>
                      </a:cubicBezTo>
                      <a:cubicBezTo>
                        <a:pt x="83820" y="133636"/>
                        <a:pt x="86011" y="128778"/>
                        <a:pt x="86011" y="122682"/>
                      </a:cubicBezTo>
                      <a:cubicBezTo>
                        <a:pt x="86011" y="117729"/>
                        <a:pt x="84487" y="113729"/>
                        <a:pt x="81534" y="110490"/>
                      </a:cubicBezTo>
                      <a:cubicBezTo>
                        <a:pt x="78486" y="107347"/>
                        <a:pt x="74771" y="104775"/>
                        <a:pt x="70199" y="102965"/>
                      </a:cubicBezTo>
                      <a:cubicBezTo>
                        <a:pt x="65627" y="101156"/>
                        <a:pt x="59436" y="99155"/>
                        <a:pt x="51530" y="96869"/>
                      </a:cubicBezTo>
                      <a:cubicBezTo>
                        <a:pt x="40767" y="93726"/>
                        <a:pt x="32004" y="90583"/>
                        <a:pt x="25241" y="87439"/>
                      </a:cubicBezTo>
                      <a:cubicBezTo>
                        <a:pt x="18479" y="84391"/>
                        <a:pt x="12668" y="79629"/>
                        <a:pt x="7810" y="73438"/>
                      </a:cubicBezTo>
                      <a:cubicBezTo>
                        <a:pt x="2953" y="67246"/>
                        <a:pt x="572" y="58769"/>
                        <a:pt x="572" y="48292"/>
                      </a:cubicBezTo>
                      <a:cubicBezTo>
                        <a:pt x="572" y="38481"/>
                        <a:pt x="3048" y="29909"/>
                        <a:pt x="7906" y="22574"/>
                      </a:cubicBezTo>
                      <a:cubicBezTo>
                        <a:pt x="12859" y="15240"/>
                        <a:pt x="19717" y="9716"/>
                        <a:pt x="28575" y="5810"/>
                      </a:cubicBezTo>
                      <a:cubicBezTo>
                        <a:pt x="37433" y="1905"/>
                        <a:pt x="47625" y="0"/>
                        <a:pt x="59055" y="0"/>
                      </a:cubicBezTo>
                      <a:cubicBezTo>
                        <a:pt x="76200" y="0"/>
                        <a:pt x="90106" y="4191"/>
                        <a:pt x="100870" y="12478"/>
                      </a:cubicBezTo>
                      <a:cubicBezTo>
                        <a:pt x="111633" y="20765"/>
                        <a:pt x="117539" y="32480"/>
                        <a:pt x="118586" y="47339"/>
                      </a:cubicBezTo>
                      <a:lnTo>
                        <a:pt x="81915" y="47339"/>
                      </a:lnTo>
                      <a:cubicBezTo>
                        <a:pt x="81629" y="41624"/>
                        <a:pt x="79153" y="36862"/>
                        <a:pt x="74676" y="33147"/>
                      </a:cubicBezTo>
                      <a:cubicBezTo>
                        <a:pt x="70199" y="29432"/>
                        <a:pt x="64199" y="27527"/>
                        <a:pt x="56674" y="27527"/>
                      </a:cubicBezTo>
                      <a:cubicBezTo>
                        <a:pt x="50197" y="27527"/>
                        <a:pt x="44958" y="29146"/>
                        <a:pt x="41053" y="32576"/>
                      </a:cubicBezTo>
                      <a:cubicBezTo>
                        <a:pt x="37148" y="35909"/>
                        <a:pt x="35243" y="40767"/>
                        <a:pt x="35243" y="47054"/>
                      </a:cubicBezTo>
                      <a:cubicBezTo>
                        <a:pt x="35243" y="51530"/>
                        <a:pt x="36671" y="55150"/>
                        <a:pt x="39624" y="58103"/>
                      </a:cubicBezTo>
                      <a:cubicBezTo>
                        <a:pt x="42577" y="61055"/>
                        <a:pt x="46196" y="63436"/>
                        <a:pt x="50578" y="65246"/>
                      </a:cubicBezTo>
                      <a:cubicBezTo>
                        <a:pt x="54959" y="67056"/>
                        <a:pt x="61055" y="69152"/>
                        <a:pt x="69056" y="71533"/>
                      </a:cubicBezTo>
                      <a:cubicBezTo>
                        <a:pt x="79820" y="74676"/>
                        <a:pt x="88678" y="77914"/>
                        <a:pt x="95441" y="81058"/>
                      </a:cubicBezTo>
                      <a:cubicBezTo>
                        <a:pt x="102203" y="84201"/>
                        <a:pt x="108109" y="88963"/>
                        <a:pt x="113062" y="95345"/>
                      </a:cubicBezTo>
                      <a:cubicBezTo>
                        <a:pt x="118015" y="101727"/>
                        <a:pt x="120396" y="110014"/>
                        <a:pt x="120396" y="120301"/>
                      </a:cubicBezTo>
                      <a:cubicBezTo>
                        <a:pt x="120396" y="129159"/>
                        <a:pt x="118110" y="137446"/>
                        <a:pt x="113538" y="145066"/>
                      </a:cubicBezTo>
                      <a:cubicBezTo>
                        <a:pt x="108966" y="152686"/>
                        <a:pt x="102203" y="158782"/>
                        <a:pt x="93345" y="163259"/>
                      </a:cubicBezTo>
                      <a:cubicBezTo>
                        <a:pt x="84487" y="167831"/>
                        <a:pt x="73914" y="170021"/>
                        <a:pt x="61627" y="170021"/>
                      </a:cubicBezTo>
                      <a:cubicBezTo>
                        <a:pt x="50006" y="170021"/>
                        <a:pt x="39624" y="168021"/>
                        <a:pt x="30289" y="16411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10" name="Vapaamuotoinen: Muoto 609">
                  <a:extLst>
                    <a:ext uri="{FF2B5EF4-FFF2-40B4-BE49-F238E27FC236}">
                      <a16:creationId xmlns:a16="http://schemas.microsoft.com/office/drawing/2014/main" id="{7F13E29F-6BDA-FEFB-6E00-FDB93E772C1F}"/>
                    </a:ext>
                  </a:extLst>
                </p:cNvPr>
                <p:cNvSpPr/>
                <p:nvPr/>
              </p:nvSpPr>
              <p:spPr>
                <a:xfrm>
                  <a:off x="4210049" y="2540507"/>
                  <a:ext cx="60388" cy="249459"/>
                </a:xfrm>
                <a:custGeom>
                  <a:avLst/>
                  <a:gdLst>
                    <a:gd name="connsiteX0" fmla="*/ 56674 w 60388"/>
                    <a:gd name="connsiteY0" fmla="*/ 208312 h 249459"/>
                    <a:gd name="connsiteX1" fmla="*/ 45815 w 60388"/>
                    <a:gd name="connsiteY1" fmla="*/ 239840 h 249459"/>
                    <a:gd name="connsiteX2" fmla="*/ 14764 w 60388"/>
                    <a:gd name="connsiteY2" fmla="*/ 249460 h 249459"/>
                    <a:gd name="connsiteX3" fmla="*/ 0 w 60388"/>
                    <a:gd name="connsiteY3" fmla="*/ 249460 h 249459"/>
                    <a:gd name="connsiteX4" fmla="*/ 0 w 60388"/>
                    <a:gd name="connsiteY4" fmla="*/ 221075 h 249459"/>
                    <a:gd name="connsiteX5" fmla="*/ 9525 w 60388"/>
                    <a:gd name="connsiteY5" fmla="*/ 221075 h 249459"/>
                    <a:gd name="connsiteX6" fmla="*/ 20193 w 60388"/>
                    <a:gd name="connsiteY6" fmla="*/ 218123 h 249459"/>
                    <a:gd name="connsiteX7" fmla="*/ 23336 w 60388"/>
                    <a:gd name="connsiteY7" fmla="*/ 208502 h 249459"/>
                    <a:gd name="connsiteX8" fmla="*/ 23336 w 60388"/>
                    <a:gd name="connsiteY8" fmla="*/ 54673 h 249459"/>
                    <a:gd name="connsiteX9" fmla="*/ 56674 w 60388"/>
                    <a:gd name="connsiteY9" fmla="*/ 54673 h 249459"/>
                    <a:gd name="connsiteX10" fmla="*/ 56674 w 60388"/>
                    <a:gd name="connsiteY10" fmla="*/ 208217 h 249459"/>
                    <a:gd name="connsiteX11" fmla="*/ 25336 w 60388"/>
                    <a:gd name="connsiteY11" fmla="*/ 33433 h 249459"/>
                    <a:gd name="connsiteX12" fmla="*/ 19526 w 60388"/>
                    <a:gd name="connsiteY12" fmla="*/ 19526 h 249459"/>
                    <a:gd name="connsiteX13" fmla="*/ 25336 w 60388"/>
                    <a:gd name="connsiteY13" fmla="*/ 5620 h 249459"/>
                    <a:gd name="connsiteX14" fmla="*/ 40195 w 60388"/>
                    <a:gd name="connsiteY14" fmla="*/ 0 h 249459"/>
                    <a:gd name="connsiteX15" fmla="*/ 54673 w 60388"/>
                    <a:gd name="connsiteY15" fmla="*/ 5620 h 249459"/>
                    <a:gd name="connsiteX16" fmla="*/ 60389 w 60388"/>
                    <a:gd name="connsiteY16" fmla="*/ 19526 h 249459"/>
                    <a:gd name="connsiteX17" fmla="*/ 54673 w 60388"/>
                    <a:gd name="connsiteY17" fmla="*/ 33433 h 249459"/>
                    <a:gd name="connsiteX18" fmla="*/ 40195 w 60388"/>
                    <a:gd name="connsiteY18" fmla="*/ 39053 h 249459"/>
                    <a:gd name="connsiteX19" fmla="*/ 25336 w 60388"/>
                    <a:gd name="connsiteY19" fmla="*/ 33433 h 24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0388" h="249459">
                      <a:moveTo>
                        <a:pt x="56674" y="208312"/>
                      </a:moveTo>
                      <a:cubicBezTo>
                        <a:pt x="56674" y="222885"/>
                        <a:pt x="53054" y="233458"/>
                        <a:pt x="45815" y="239840"/>
                      </a:cubicBezTo>
                      <a:cubicBezTo>
                        <a:pt x="38576" y="246317"/>
                        <a:pt x="28194" y="249460"/>
                        <a:pt x="14764" y="249460"/>
                      </a:cubicBezTo>
                      <a:lnTo>
                        <a:pt x="0" y="249460"/>
                      </a:lnTo>
                      <a:lnTo>
                        <a:pt x="0" y="221075"/>
                      </a:lnTo>
                      <a:lnTo>
                        <a:pt x="9525" y="221075"/>
                      </a:lnTo>
                      <a:cubicBezTo>
                        <a:pt x="14573" y="221075"/>
                        <a:pt x="18193" y="220123"/>
                        <a:pt x="20193" y="218123"/>
                      </a:cubicBezTo>
                      <a:cubicBezTo>
                        <a:pt x="22289" y="216122"/>
                        <a:pt x="23336" y="212884"/>
                        <a:pt x="23336" y="208502"/>
                      </a:cubicBezTo>
                      <a:lnTo>
                        <a:pt x="23336" y="54673"/>
                      </a:lnTo>
                      <a:lnTo>
                        <a:pt x="56674" y="54673"/>
                      </a:lnTo>
                      <a:lnTo>
                        <a:pt x="56674" y="208217"/>
                      </a:lnTo>
                      <a:close/>
                      <a:moveTo>
                        <a:pt x="25336" y="33433"/>
                      </a:moveTo>
                      <a:cubicBezTo>
                        <a:pt x="21431" y="29718"/>
                        <a:pt x="19526" y="25051"/>
                        <a:pt x="19526" y="19526"/>
                      </a:cubicBezTo>
                      <a:cubicBezTo>
                        <a:pt x="19526" y="14002"/>
                        <a:pt x="21431" y="9335"/>
                        <a:pt x="25336" y="5620"/>
                      </a:cubicBezTo>
                      <a:cubicBezTo>
                        <a:pt x="29242" y="1905"/>
                        <a:pt x="34195" y="0"/>
                        <a:pt x="40195" y="0"/>
                      </a:cubicBezTo>
                      <a:cubicBezTo>
                        <a:pt x="46196" y="0"/>
                        <a:pt x="50864" y="1905"/>
                        <a:pt x="54673" y="5620"/>
                      </a:cubicBezTo>
                      <a:cubicBezTo>
                        <a:pt x="58483" y="9335"/>
                        <a:pt x="60389" y="14002"/>
                        <a:pt x="60389" y="19526"/>
                      </a:cubicBezTo>
                      <a:cubicBezTo>
                        <a:pt x="60389" y="25051"/>
                        <a:pt x="58483" y="29718"/>
                        <a:pt x="54673" y="33433"/>
                      </a:cubicBezTo>
                      <a:cubicBezTo>
                        <a:pt x="50864" y="37148"/>
                        <a:pt x="46006" y="39053"/>
                        <a:pt x="40195" y="39053"/>
                      </a:cubicBezTo>
                      <a:cubicBezTo>
                        <a:pt x="34385" y="39053"/>
                        <a:pt x="29242" y="37148"/>
                        <a:pt x="25336" y="3343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11" name="Vapaamuotoinen: Muoto 610">
                  <a:extLst>
                    <a:ext uri="{FF2B5EF4-FFF2-40B4-BE49-F238E27FC236}">
                      <a16:creationId xmlns:a16="http://schemas.microsoft.com/office/drawing/2014/main" id="{D454B89E-3A2B-C8F0-CE17-C45EE942D3AE}"/>
                    </a:ext>
                  </a:extLst>
                </p:cNvPr>
                <p:cNvSpPr/>
                <p:nvPr/>
              </p:nvSpPr>
              <p:spPr>
                <a:xfrm>
                  <a:off x="4298441" y="2595086"/>
                  <a:ext cx="125634" cy="133635"/>
                </a:xfrm>
                <a:custGeom>
                  <a:avLst/>
                  <a:gdLst>
                    <a:gd name="connsiteX0" fmla="*/ 125635 w 125634"/>
                    <a:gd name="connsiteY0" fmla="*/ 95 h 133635"/>
                    <a:gd name="connsiteX1" fmla="*/ 125635 w 125634"/>
                    <a:gd name="connsiteY1" fmla="*/ 132017 h 133635"/>
                    <a:gd name="connsiteX2" fmla="*/ 92107 w 125634"/>
                    <a:gd name="connsiteY2" fmla="*/ 132017 h 133635"/>
                    <a:gd name="connsiteX3" fmla="*/ 92107 w 125634"/>
                    <a:gd name="connsiteY3" fmla="*/ 115348 h 133635"/>
                    <a:gd name="connsiteX4" fmla="*/ 75343 w 125634"/>
                    <a:gd name="connsiteY4" fmla="*/ 128778 h 133635"/>
                    <a:gd name="connsiteX5" fmla="*/ 52864 w 125634"/>
                    <a:gd name="connsiteY5" fmla="*/ 133636 h 133635"/>
                    <a:gd name="connsiteX6" fmla="*/ 25432 w 125634"/>
                    <a:gd name="connsiteY6" fmla="*/ 127064 h 133635"/>
                    <a:gd name="connsiteX7" fmla="*/ 6763 w 125634"/>
                    <a:gd name="connsiteY7" fmla="*/ 107728 h 133635"/>
                    <a:gd name="connsiteX8" fmla="*/ 0 w 125634"/>
                    <a:gd name="connsiteY8" fmla="*/ 77343 h 133635"/>
                    <a:gd name="connsiteX9" fmla="*/ 0 w 125634"/>
                    <a:gd name="connsiteY9" fmla="*/ 0 h 133635"/>
                    <a:gd name="connsiteX10" fmla="*/ 33338 w 125634"/>
                    <a:gd name="connsiteY10" fmla="*/ 0 h 133635"/>
                    <a:gd name="connsiteX11" fmla="*/ 33338 w 125634"/>
                    <a:gd name="connsiteY11" fmla="*/ 72580 h 133635"/>
                    <a:gd name="connsiteX12" fmla="*/ 41148 w 125634"/>
                    <a:gd name="connsiteY12" fmla="*/ 96774 h 133635"/>
                    <a:gd name="connsiteX13" fmla="*/ 62579 w 125634"/>
                    <a:gd name="connsiteY13" fmla="*/ 105251 h 133635"/>
                    <a:gd name="connsiteX14" fmla="*/ 84296 w 125634"/>
                    <a:gd name="connsiteY14" fmla="*/ 96774 h 133635"/>
                    <a:gd name="connsiteX15" fmla="*/ 92107 w 125634"/>
                    <a:gd name="connsiteY15" fmla="*/ 72580 h 133635"/>
                    <a:gd name="connsiteX16" fmla="*/ 92107 w 125634"/>
                    <a:gd name="connsiteY16" fmla="*/ 0 h 133635"/>
                    <a:gd name="connsiteX17" fmla="*/ 125635 w 125634"/>
                    <a:gd name="connsiteY17" fmla="*/ 0 h 13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634" h="133635">
                      <a:moveTo>
                        <a:pt x="125635" y="95"/>
                      </a:moveTo>
                      <a:lnTo>
                        <a:pt x="125635" y="132017"/>
                      </a:lnTo>
                      <a:lnTo>
                        <a:pt x="92107" y="132017"/>
                      </a:lnTo>
                      <a:lnTo>
                        <a:pt x="92107" y="115348"/>
                      </a:lnTo>
                      <a:cubicBezTo>
                        <a:pt x="87820" y="121063"/>
                        <a:pt x="82201" y="125540"/>
                        <a:pt x="75343" y="128778"/>
                      </a:cubicBezTo>
                      <a:cubicBezTo>
                        <a:pt x="68389" y="132017"/>
                        <a:pt x="60960" y="133636"/>
                        <a:pt x="52864" y="133636"/>
                      </a:cubicBezTo>
                      <a:cubicBezTo>
                        <a:pt x="42577" y="133636"/>
                        <a:pt x="33433" y="131445"/>
                        <a:pt x="25432" y="127064"/>
                      </a:cubicBezTo>
                      <a:cubicBezTo>
                        <a:pt x="17526" y="122682"/>
                        <a:pt x="11239" y="116300"/>
                        <a:pt x="6763" y="107728"/>
                      </a:cubicBezTo>
                      <a:cubicBezTo>
                        <a:pt x="2191" y="99250"/>
                        <a:pt x="0" y="89154"/>
                        <a:pt x="0" y="77343"/>
                      </a:cubicBez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72580"/>
                      </a:lnTo>
                      <a:cubicBezTo>
                        <a:pt x="33338" y="83058"/>
                        <a:pt x="35909" y="91154"/>
                        <a:pt x="41148" y="96774"/>
                      </a:cubicBezTo>
                      <a:cubicBezTo>
                        <a:pt x="46387" y="102394"/>
                        <a:pt x="53530" y="105251"/>
                        <a:pt x="62579" y="105251"/>
                      </a:cubicBezTo>
                      <a:cubicBezTo>
                        <a:pt x="71628" y="105251"/>
                        <a:pt x="79058" y="102394"/>
                        <a:pt x="84296" y="96774"/>
                      </a:cubicBezTo>
                      <a:cubicBezTo>
                        <a:pt x="89535" y="91154"/>
                        <a:pt x="92107" y="83058"/>
                        <a:pt x="92107" y="72580"/>
                      </a:cubicBezTo>
                      <a:lnTo>
                        <a:pt x="92107" y="0"/>
                      </a:lnTo>
                      <a:lnTo>
                        <a:pt x="1256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12" name="Vapaamuotoinen: Muoto 611">
                  <a:extLst>
                    <a:ext uri="{FF2B5EF4-FFF2-40B4-BE49-F238E27FC236}">
                      <a16:creationId xmlns:a16="http://schemas.microsoft.com/office/drawing/2014/main" id="{F8D600D0-301D-97F2-B9C1-FE2A43D36225}"/>
                    </a:ext>
                  </a:extLst>
                </p:cNvPr>
                <p:cNvSpPr/>
                <p:nvPr/>
              </p:nvSpPr>
              <p:spPr>
                <a:xfrm>
                  <a:off x="4456937" y="2593371"/>
                  <a:ext cx="125730" cy="133731"/>
                </a:xfrm>
                <a:custGeom>
                  <a:avLst/>
                  <a:gdLst>
                    <a:gd name="connsiteX0" fmla="*/ 111252 w 125730"/>
                    <a:gd name="connsiteY0" fmla="*/ 14859 h 133731"/>
                    <a:gd name="connsiteX1" fmla="*/ 125730 w 125730"/>
                    <a:gd name="connsiteY1" fmla="*/ 56388 h 133731"/>
                    <a:gd name="connsiteX2" fmla="*/ 125730 w 125730"/>
                    <a:gd name="connsiteY2" fmla="*/ 133731 h 133731"/>
                    <a:gd name="connsiteX3" fmla="*/ 92393 w 125730"/>
                    <a:gd name="connsiteY3" fmla="*/ 133731 h 133731"/>
                    <a:gd name="connsiteX4" fmla="*/ 92393 w 125730"/>
                    <a:gd name="connsiteY4" fmla="*/ 60865 h 133731"/>
                    <a:gd name="connsiteX5" fmla="*/ 84582 w 125730"/>
                    <a:gd name="connsiteY5" fmla="*/ 36671 h 133731"/>
                    <a:gd name="connsiteX6" fmla="*/ 63151 w 125730"/>
                    <a:gd name="connsiteY6" fmla="*/ 28194 h 133731"/>
                    <a:gd name="connsiteX7" fmla="*/ 41339 w 125730"/>
                    <a:gd name="connsiteY7" fmla="*/ 36671 h 133731"/>
                    <a:gd name="connsiteX8" fmla="*/ 33338 w 125730"/>
                    <a:gd name="connsiteY8" fmla="*/ 60865 h 133731"/>
                    <a:gd name="connsiteX9" fmla="*/ 33338 w 125730"/>
                    <a:gd name="connsiteY9" fmla="*/ 133731 h 133731"/>
                    <a:gd name="connsiteX10" fmla="*/ 0 w 125730"/>
                    <a:gd name="connsiteY10" fmla="*/ 133731 h 133731"/>
                    <a:gd name="connsiteX11" fmla="*/ 0 w 125730"/>
                    <a:gd name="connsiteY11" fmla="*/ 1810 h 133731"/>
                    <a:gd name="connsiteX12" fmla="*/ 33338 w 125730"/>
                    <a:gd name="connsiteY12" fmla="*/ 1810 h 133731"/>
                    <a:gd name="connsiteX13" fmla="*/ 33338 w 125730"/>
                    <a:gd name="connsiteY13" fmla="*/ 18288 h 133731"/>
                    <a:gd name="connsiteX14" fmla="*/ 50387 w 125730"/>
                    <a:gd name="connsiteY14" fmla="*/ 4858 h 133731"/>
                    <a:gd name="connsiteX15" fmla="*/ 73152 w 125730"/>
                    <a:gd name="connsiteY15" fmla="*/ 0 h 133731"/>
                    <a:gd name="connsiteX16" fmla="*/ 111252 w 125730"/>
                    <a:gd name="connsiteY16" fmla="*/ 14859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5730" h="133731">
                      <a:moveTo>
                        <a:pt x="111252" y="14859"/>
                      </a:moveTo>
                      <a:cubicBezTo>
                        <a:pt x="120968" y="24765"/>
                        <a:pt x="125730" y="38672"/>
                        <a:pt x="125730" y="56388"/>
                      </a:cubicBezTo>
                      <a:lnTo>
                        <a:pt x="125730" y="133731"/>
                      </a:lnTo>
                      <a:lnTo>
                        <a:pt x="92393" y="133731"/>
                      </a:lnTo>
                      <a:lnTo>
                        <a:pt x="92393" y="60865"/>
                      </a:lnTo>
                      <a:cubicBezTo>
                        <a:pt x="92393" y="50387"/>
                        <a:pt x="89821" y="42291"/>
                        <a:pt x="84582" y="36671"/>
                      </a:cubicBezTo>
                      <a:cubicBezTo>
                        <a:pt x="79343" y="31051"/>
                        <a:pt x="72200" y="28194"/>
                        <a:pt x="63151" y="28194"/>
                      </a:cubicBezTo>
                      <a:cubicBezTo>
                        <a:pt x="54102" y="28194"/>
                        <a:pt x="46673" y="31051"/>
                        <a:pt x="41339" y="36671"/>
                      </a:cubicBezTo>
                      <a:cubicBezTo>
                        <a:pt x="36005" y="42291"/>
                        <a:pt x="33338" y="50387"/>
                        <a:pt x="33338" y="60865"/>
                      </a:cubicBezTo>
                      <a:lnTo>
                        <a:pt x="33338" y="133731"/>
                      </a:lnTo>
                      <a:lnTo>
                        <a:pt x="0" y="133731"/>
                      </a:lnTo>
                      <a:lnTo>
                        <a:pt x="0" y="1810"/>
                      </a:lnTo>
                      <a:lnTo>
                        <a:pt x="33338" y="1810"/>
                      </a:lnTo>
                      <a:lnTo>
                        <a:pt x="33338" y="18288"/>
                      </a:lnTo>
                      <a:cubicBezTo>
                        <a:pt x="37814" y="12573"/>
                        <a:pt x="43434" y="8096"/>
                        <a:pt x="50387" y="4858"/>
                      </a:cubicBezTo>
                      <a:cubicBezTo>
                        <a:pt x="57245" y="1619"/>
                        <a:pt x="64865" y="0"/>
                        <a:pt x="73152" y="0"/>
                      </a:cubicBezTo>
                      <a:cubicBezTo>
                        <a:pt x="88868" y="0"/>
                        <a:pt x="101537" y="4953"/>
                        <a:pt x="111252" y="148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13" name="Vapaamuotoinen: Muoto 612">
                  <a:extLst>
                    <a:ext uri="{FF2B5EF4-FFF2-40B4-BE49-F238E27FC236}">
                      <a16:creationId xmlns:a16="http://schemas.microsoft.com/office/drawing/2014/main" id="{4240AA44-CC3E-340E-D21E-4111E3269770}"/>
                    </a:ext>
                  </a:extLst>
                </p:cNvPr>
                <p:cNvSpPr/>
                <p:nvPr/>
              </p:nvSpPr>
              <p:spPr>
                <a:xfrm>
                  <a:off x="4605718" y="2550794"/>
                  <a:ext cx="137541" cy="178308"/>
                </a:xfrm>
                <a:custGeom>
                  <a:avLst/>
                  <a:gdLst>
                    <a:gd name="connsiteX0" fmla="*/ 8096 w 137541"/>
                    <a:gd name="connsiteY0" fmla="*/ 74390 h 178308"/>
                    <a:gd name="connsiteX1" fmla="*/ 29908 w 137541"/>
                    <a:gd name="connsiteY1" fmla="*/ 50578 h 178308"/>
                    <a:gd name="connsiteX2" fmla="*/ 60579 w 137541"/>
                    <a:gd name="connsiteY2" fmla="*/ 42196 h 178308"/>
                    <a:gd name="connsiteX3" fmla="*/ 85154 w 137541"/>
                    <a:gd name="connsiteY3" fmla="*/ 47816 h 178308"/>
                    <a:gd name="connsiteX4" fmla="*/ 103727 w 137541"/>
                    <a:gd name="connsiteY4" fmla="*/ 62675 h 178308"/>
                    <a:gd name="connsiteX5" fmla="*/ 103727 w 137541"/>
                    <a:gd name="connsiteY5" fmla="*/ 0 h 178308"/>
                    <a:gd name="connsiteX6" fmla="*/ 137541 w 137541"/>
                    <a:gd name="connsiteY6" fmla="*/ 0 h 178308"/>
                    <a:gd name="connsiteX7" fmla="*/ 137541 w 137541"/>
                    <a:gd name="connsiteY7" fmla="*/ 176213 h 178308"/>
                    <a:gd name="connsiteX8" fmla="*/ 103727 w 137541"/>
                    <a:gd name="connsiteY8" fmla="*/ 176213 h 178308"/>
                    <a:gd name="connsiteX9" fmla="*/ 103727 w 137541"/>
                    <a:gd name="connsiteY9" fmla="*/ 156686 h 178308"/>
                    <a:gd name="connsiteX10" fmla="*/ 86296 w 137541"/>
                    <a:gd name="connsiteY10" fmla="*/ 172403 h 178308"/>
                    <a:gd name="connsiteX11" fmla="*/ 60293 w 137541"/>
                    <a:gd name="connsiteY11" fmla="*/ 178308 h 178308"/>
                    <a:gd name="connsiteX12" fmla="*/ 29813 w 137541"/>
                    <a:gd name="connsiteY12" fmla="*/ 169736 h 178308"/>
                    <a:gd name="connsiteX13" fmla="*/ 8001 w 137541"/>
                    <a:gd name="connsiteY13" fmla="*/ 145542 h 178308"/>
                    <a:gd name="connsiteX14" fmla="*/ 0 w 137541"/>
                    <a:gd name="connsiteY14" fmla="*/ 109728 h 178308"/>
                    <a:gd name="connsiteX15" fmla="*/ 8001 w 137541"/>
                    <a:gd name="connsiteY15" fmla="*/ 74295 h 178308"/>
                    <a:gd name="connsiteX16" fmla="*/ 99155 w 137541"/>
                    <a:gd name="connsiteY16" fmla="*/ 89535 h 178308"/>
                    <a:gd name="connsiteX17" fmla="*/ 86296 w 137541"/>
                    <a:gd name="connsiteY17" fmla="*/ 76200 h 178308"/>
                    <a:gd name="connsiteX18" fmla="*/ 68866 w 137541"/>
                    <a:gd name="connsiteY18" fmla="*/ 71533 h 178308"/>
                    <a:gd name="connsiteX19" fmla="*/ 51721 w 137541"/>
                    <a:gd name="connsiteY19" fmla="*/ 76105 h 178308"/>
                    <a:gd name="connsiteX20" fmla="*/ 38957 w 137541"/>
                    <a:gd name="connsiteY20" fmla="*/ 89345 h 178308"/>
                    <a:gd name="connsiteX21" fmla="*/ 34099 w 137541"/>
                    <a:gd name="connsiteY21" fmla="*/ 109919 h 178308"/>
                    <a:gd name="connsiteX22" fmla="*/ 38957 w 137541"/>
                    <a:gd name="connsiteY22" fmla="*/ 130778 h 178308"/>
                    <a:gd name="connsiteX23" fmla="*/ 51816 w 137541"/>
                    <a:gd name="connsiteY23" fmla="*/ 144494 h 178308"/>
                    <a:gd name="connsiteX24" fmla="*/ 68866 w 137541"/>
                    <a:gd name="connsiteY24" fmla="*/ 149257 h 178308"/>
                    <a:gd name="connsiteX25" fmla="*/ 86296 w 137541"/>
                    <a:gd name="connsiteY25" fmla="*/ 144590 h 178308"/>
                    <a:gd name="connsiteX26" fmla="*/ 99155 w 137541"/>
                    <a:gd name="connsiteY26" fmla="*/ 131255 h 178308"/>
                    <a:gd name="connsiteX27" fmla="*/ 103918 w 137541"/>
                    <a:gd name="connsiteY27" fmla="*/ 110395 h 178308"/>
                    <a:gd name="connsiteX28" fmla="*/ 99155 w 137541"/>
                    <a:gd name="connsiteY28" fmla="*/ 89535 h 17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541" h="178308">
                      <a:moveTo>
                        <a:pt x="8096" y="74390"/>
                      </a:moveTo>
                      <a:cubicBezTo>
                        <a:pt x="13430" y="64103"/>
                        <a:pt x="20669" y="56102"/>
                        <a:pt x="29908" y="50578"/>
                      </a:cubicBezTo>
                      <a:cubicBezTo>
                        <a:pt x="39148" y="45053"/>
                        <a:pt x="49340" y="42196"/>
                        <a:pt x="60579" y="42196"/>
                      </a:cubicBezTo>
                      <a:cubicBezTo>
                        <a:pt x="69151" y="42196"/>
                        <a:pt x="77343" y="44101"/>
                        <a:pt x="85154" y="47816"/>
                      </a:cubicBezTo>
                      <a:cubicBezTo>
                        <a:pt x="92964" y="51530"/>
                        <a:pt x="99155" y="56483"/>
                        <a:pt x="103727" y="62675"/>
                      </a:cubicBezTo>
                      <a:lnTo>
                        <a:pt x="103727" y="0"/>
                      </a:lnTo>
                      <a:lnTo>
                        <a:pt x="137541" y="0"/>
                      </a:lnTo>
                      <a:lnTo>
                        <a:pt x="137541" y="176213"/>
                      </a:lnTo>
                      <a:lnTo>
                        <a:pt x="103727" y="176213"/>
                      </a:lnTo>
                      <a:lnTo>
                        <a:pt x="103727" y="156686"/>
                      </a:lnTo>
                      <a:cubicBezTo>
                        <a:pt x="99631" y="163163"/>
                        <a:pt x="93821" y="168402"/>
                        <a:pt x="86296" y="172403"/>
                      </a:cubicBezTo>
                      <a:cubicBezTo>
                        <a:pt x="78867" y="176403"/>
                        <a:pt x="70199" y="178308"/>
                        <a:pt x="60293" y="178308"/>
                      </a:cubicBezTo>
                      <a:cubicBezTo>
                        <a:pt x="49149" y="178308"/>
                        <a:pt x="39052" y="175451"/>
                        <a:pt x="29813" y="169736"/>
                      </a:cubicBezTo>
                      <a:cubicBezTo>
                        <a:pt x="20574" y="164021"/>
                        <a:pt x="13335" y="155924"/>
                        <a:pt x="8001" y="145542"/>
                      </a:cubicBezTo>
                      <a:cubicBezTo>
                        <a:pt x="2667" y="135160"/>
                        <a:pt x="0" y="123158"/>
                        <a:pt x="0" y="109728"/>
                      </a:cubicBezTo>
                      <a:cubicBezTo>
                        <a:pt x="0" y="96298"/>
                        <a:pt x="2667" y="84582"/>
                        <a:pt x="8001" y="74295"/>
                      </a:cubicBezTo>
                      <a:close/>
                      <a:moveTo>
                        <a:pt x="99155" y="89535"/>
                      </a:moveTo>
                      <a:cubicBezTo>
                        <a:pt x="96012" y="83725"/>
                        <a:pt x="91726" y="79248"/>
                        <a:pt x="86296" y="76200"/>
                      </a:cubicBezTo>
                      <a:cubicBezTo>
                        <a:pt x="80867" y="73152"/>
                        <a:pt x="75152" y="71533"/>
                        <a:pt x="68866" y="71533"/>
                      </a:cubicBezTo>
                      <a:cubicBezTo>
                        <a:pt x="62579" y="71533"/>
                        <a:pt x="56959" y="73057"/>
                        <a:pt x="51721" y="76105"/>
                      </a:cubicBezTo>
                      <a:cubicBezTo>
                        <a:pt x="46482" y="79153"/>
                        <a:pt x="42196" y="83534"/>
                        <a:pt x="38957" y="89345"/>
                      </a:cubicBezTo>
                      <a:cubicBezTo>
                        <a:pt x="35719" y="95155"/>
                        <a:pt x="34099" y="102013"/>
                        <a:pt x="34099" y="109919"/>
                      </a:cubicBezTo>
                      <a:cubicBezTo>
                        <a:pt x="34099" y="117824"/>
                        <a:pt x="35719" y="124778"/>
                        <a:pt x="38957" y="130778"/>
                      </a:cubicBezTo>
                      <a:cubicBezTo>
                        <a:pt x="42196" y="136684"/>
                        <a:pt x="46482" y="141351"/>
                        <a:pt x="51816" y="144494"/>
                      </a:cubicBezTo>
                      <a:cubicBezTo>
                        <a:pt x="57150" y="147638"/>
                        <a:pt x="62770" y="149257"/>
                        <a:pt x="68866" y="149257"/>
                      </a:cubicBezTo>
                      <a:cubicBezTo>
                        <a:pt x="74962" y="149257"/>
                        <a:pt x="80867" y="147733"/>
                        <a:pt x="86296" y="144590"/>
                      </a:cubicBezTo>
                      <a:cubicBezTo>
                        <a:pt x="91726" y="141446"/>
                        <a:pt x="96012" y="137065"/>
                        <a:pt x="99155" y="131255"/>
                      </a:cubicBezTo>
                      <a:cubicBezTo>
                        <a:pt x="102298" y="125444"/>
                        <a:pt x="103918" y="118491"/>
                        <a:pt x="103918" y="110395"/>
                      </a:cubicBezTo>
                      <a:cubicBezTo>
                        <a:pt x="103918" y="102299"/>
                        <a:pt x="102298" y="95345"/>
                        <a:pt x="99155" y="895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14" name="Vapaamuotoinen: Muoto 613">
                  <a:extLst>
                    <a:ext uri="{FF2B5EF4-FFF2-40B4-BE49-F238E27FC236}">
                      <a16:creationId xmlns:a16="http://schemas.microsoft.com/office/drawing/2014/main" id="{CCEF18DA-E1F7-F7B1-20A8-7F50BAE45875}"/>
                    </a:ext>
                  </a:extLst>
                </p:cNvPr>
                <p:cNvSpPr/>
                <p:nvPr/>
              </p:nvSpPr>
              <p:spPr>
                <a:xfrm>
                  <a:off x="4767071" y="2592990"/>
                  <a:ext cx="131159" cy="136302"/>
                </a:xfrm>
                <a:custGeom>
                  <a:avLst/>
                  <a:gdLst>
                    <a:gd name="connsiteX0" fmla="*/ 130397 w 131159"/>
                    <a:gd name="connsiteY0" fmla="*/ 78200 h 136302"/>
                    <a:gd name="connsiteX1" fmla="*/ 34004 w 131159"/>
                    <a:gd name="connsiteY1" fmla="*/ 78200 h 136302"/>
                    <a:gd name="connsiteX2" fmla="*/ 44005 w 131159"/>
                    <a:gd name="connsiteY2" fmla="*/ 100584 h 136302"/>
                    <a:gd name="connsiteX3" fmla="*/ 65722 w 131159"/>
                    <a:gd name="connsiteY3" fmla="*/ 108680 h 136302"/>
                    <a:gd name="connsiteX4" fmla="*/ 92107 w 131159"/>
                    <a:gd name="connsiteY4" fmla="*/ 92678 h 136302"/>
                    <a:gd name="connsiteX5" fmla="*/ 128016 w 131159"/>
                    <a:gd name="connsiteY5" fmla="*/ 92678 h 136302"/>
                    <a:gd name="connsiteX6" fmla="*/ 106108 w 131159"/>
                    <a:gd name="connsiteY6" fmla="*/ 124016 h 136302"/>
                    <a:gd name="connsiteX7" fmla="*/ 66294 w 131159"/>
                    <a:gd name="connsiteY7" fmla="*/ 136303 h 136302"/>
                    <a:gd name="connsiteX8" fmla="*/ 32099 w 131159"/>
                    <a:gd name="connsiteY8" fmla="*/ 127826 h 136302"/>
                    <a:gd name="connsiteX9" fmla="*/ 8477 w 131159"/>
                    <a:gd name="connsiteY9" fmla="*/ 103918 h 136302"/>
                    <a:gd name="connsiteX10" fmla="*/ 0 w 131159"/>
                    <a:gd name="connsiteY10" fmla="*/ 68199 h 136302"/>
                    <a:gd name="connsiteX11" fmla="*/ 8382 w 131159"/>
                    <a:gd name="connsiteY11" fmla="*/ 32195 h 136302"/>
                    <a:gd name="connsiteX12" fmla="*/ 31718 w 131159"/>
                    <a:gd name="connsiteY12" fmla="*/ 8382 h 136302"/>
                    <a:gd name="connsiteX13" fmla="*/ 66199 w 131159"/>
                    <a:gd name="connsiteY13" fmla="*/ 0 h 136302"/>
                    <a:gd name="connsiteX14" fmla="*/ 99917 w 131159"/>
                    <a:gd name="connsiteY14" fmla="*/ 8096 h 136302"/>
                    <a:gd name="connsiteX15" fmla="*/ 122968 w 131159"/>
                    <a:gd name="connsiteY15" fmla="*/ 31052 h 136302"/>
                    <a:gd name="connsiteX16" fmla="*/ 131159 w 131159"/>
                    <a:gd name="connsiteY16" fmla="*/ 65246 h 136302"/>
                    <a:gd name="connsiteX17" fmla="*/ 130207 w 131159"/>
                    <a:gd name="connsiteY17" fmla="*/ 78105 h 136302"/>
                    <a:gd name="connsiteX18" fmla="*/ 96869 w 131159"/>
                    <a:gd name="connsiteY18" fmla="*/ 55817 h 136302"/>
                    <a:gd name="connsiteX19" fmla="*/ 87535 w 131159"/>
                    <a:gd name="connsiteY19" fmla="*/ 35243 h 136302"/>
                    <a:gd name="connsiteX20" fmla="*/ 65341 w 131159"/>
                    <a:gd name="connsiteY20" fmla="*/ 27527 h 136302"/>
                    <a:gd name="connsiteX21" fmla="*/ 44482 w 131159"/>
                    <a:gd name="connsiteY21" fmla="*/ 35052 h 136302"/>
                    <a:gd name="connsiteX22" fmla="*/ 34099 w 131159"/>
                    <a:gd name="connsiteY22" fmla="*/ 55912 h 136302"/>
                    <a:gd name="connsiteX23" fmla="*/ 96774 w 131159"/>
                    <a:gd name="connsiteY23" fmla="*/ 55912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1159" h="136302">
                      <a:moveTo>
                        <a:pt x="130397" y="78200"/>
                      </a:moveTo>
                      <a:lnTo>
                        <a:pt x="34004" y="78200"/>
                      </a:lnTo>
                      <a:cubicBezTo>
                        <a:pt x="34766" y="87725"/>
                        <a:pt x="38100" y="95155"/>
                        <a:pt x="44005" y="100584"/>
                      </a:cubicBezTo>
                      <a:cubicBezTo>
                        <a:pt x="49911" y="106013"/>
                        <a:pt x="57150" y="108680"/>
                        <a:pt x="65722" y="108680"/>
                      </a:cubicBezTo>
                      <a:cubicBezTo>
                        <a:pt x="78105" y="108680"/>
                        <a:pt x="86868" y="103346"/>
                        <a:pt x="92107" y="92678"/>
                      </a:cubicBezTo>
                      <a:lnTo>
                        <a:pt x="128016" y="92678"/>
                      </a:lnTo>
                      <a:cubicBezTo>
                        <a:pt x="124206" y="105347"/>
                        <a:pt x="116872" y="115824"/>
                        <a:pt x="106108" y="124016"/>
                      </a:cubicBezTo>
                      <a:cubicBezTo>
                        <a:pt x="95345" y="132207"/>
                        <a:pt x="82010" y="136303"/>
                        <a:pt x="66294" y="136303"/>
                      </a:cubicBezTo>
                      <a:cubicBezTo>
                        <a:pt x="53626" y="136303"/>
                        <a:pt x="42196" y="133445"/>
                        <a:pt x="32099" y="127826"/>
                      </a:cubicBezTo>
                      <a:cubicBezTo>
                        <a:pt x="22003" y="122206"/>
                        <a:pt x="14192" y="114205"/>
                        <a:pt x="8477" y="103918"/>
                      </a:cubicBezTo>
                      <a:cubicBezTo>
                        <a:pt x="2857" y="93631"/>
                        <a:pt x="0" y="81725"/>
                        <a:pt x="0" y="68199"/>
                      </a:cubicBezTo>
                      <a:cubicBezTo>
                        <a:pt x="0" y="54674"/>
                        <a:pt x="2762" y="42577"/>
                        <a:pt x="8382" y="32195"/>
                      </a:cubicBezTo>
                      <a:cubicBezTo>
                        <a:pt x="13906" y="21907"/>
                        <a:pt x="21717" y="13906"/>
                        <a:pt x="31718" y="8382"/>
                      </a:cubicBezTo>
                      <a:cubicBezTo>
                        <a:pt x="41719" y="2857"/>
                        <a:pt x="53245" y="0"/>
                        <a:pt x="66199" y="0"/>
                      </a:cubicBezTo>
                      <a:cubicBezTo>
                        <a:pt x="79153" y="0"/>
                        <a:pt x="90011" y="2667"/>
                        <a:pt x="99917" y="8096"/>
                      </a:cubicBezTo>
                      <a:cubicBezTo>
                        <a:pt x="109823" y="13526"/>
                        <a:pt x="117538" y="21146"/>
                        <a:pt x="122968" y="31052"/>
                      </a:cubicBezTo>
                      <a:cubicBezTo>
                        <a:pt x="128492" y="40957"/>
                        <a:pt x="131159" y="52388"/>
                        <a:pt x="131159" y="65246"/>
                      </a:cubicBezTo>
                      <a:cubicBezTo>
                        <a:pt x="131159" y="70009"/>
                        <a:pt x="130873" y="74295"/>
                        <a:pt x="130207" y="78105"/>
                      </a:cubicBezTo>
                      <a:close/>
                      <a:moveTo>
                        <a:pt x="96869" y="55817"/>
                      </a:moveTo>
                      <a:cubicBezTo>
                        <a:pt x="96679" y="47244"/>
                        <a:pt x="93631" y="40386"/>
                        <a:pt x="87535" y="35243"/>
                      </a:cubicBezTo>
                      <a:cubicBezTo>
                        <a:pt x="81534" y="30099"/>
                        <a:pt x="74104" y="27527"/>
                        <a:pt x="65341" y="27527"/>
                      </a:cubicBezTo>
                      <a:cubicBezTo>
                        <a:pt x="57055" y="27527"/>
                        <a:pt x="50101" y="30004"/>
                        <a:pt x="44482" y="35052"/>
                      </a:cubicBezTo>
                      <a:cubicBezTo>
                        <a:pt x="38862" y="40100"/>
                        <a:pt x="35433" y="46958"/>
                        <a:pt x="34099" y="55912"/>
                      </a:cubicBezTo>
                      <a:lnTo>
                        <a:pt x="96774" y="55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15" name="Vapaamuotoinen: Muoto 614">
                  <a:extLst>
                    <a:ext uri="{FF2B5EF4-FFF2-40B4-BE49-F238E27FC236}">
                      <a16:creationId xmlns:a16="http://schemas.microsoft.com/office/drawing/2014/main" id="{CD57FB60-7E64-D9F1-D5F4-916A282F0F0D}"/>
                    </a:ext>
                  </a:extLst>
                </p:cNvPr>
                <p:cNvSpPr/>
                <p:nvPr/>
              </p:nvSpPr>
              <p:spPr>
                <a:xfrm>
                  <a:off x="4914042" y="2528982"/>
                  <a:ext cx="137350" cy="200215"/>
                </a:xfrm>
                <a:custGeom>
                  <a:avLst/>
                  <a:gdLst>
                    <a:gd name="connsiteX0" fmla="*/ 8096 w 137350"/>
                    <a:gd name="connsiteY0" fmla="*/ 96203 h 200215"/>
                    <a:gd name="connsiteX1" fmla="*/ 29718 w 137350"/>
                    <a:gd name="connsiteY1" fmla="*/ 72390 h 200215"/>
                    <a:gd name="connsiteX2" fmla="*/ 60293 w 137350"/>
                    <a:gd name="connsiteY2" fmla="*/ 64008 h 200215"/>
                    <a:gd name="connsiteX3" fmla="*/ 86106 w 137350"/>
                    <a:gd name="connsiteY3" fmla="*/ 69913 h 200215"/>
                    <a:gd name="connsiteX4" fmla="*/ 103822 w 137350"/>
                    <a:gd name="connsiteY4" fmla="*/ 84963 h 200215"/>
                    <a:gd name="connsiteX5" fmla="*/ 103822 w 137350"/>
                    <a:gd name="connsiteY5" fmla="*/ 66104 h 200215"/>
                    <a:gd name="connsiteX6" fmla="*/ 137350 w 137350"/>
                    <a:gd name="connsiteY6" fmla="*/ 66104 h 200215"/>
                    <a:gd name="connsiteX7" fmla="*/ 137350 w 137350"/>
                    <a:gd name="connsiteY7" fmla="*/ 198025 h 200215"/>
                    <a:gd name="connsiteX8" fmla="*/ 103822 w 137350"/>
                    <a:gd name="connsiteY8" fmla="*/ 198025 h 200215"/>
                    <a:gd name="connsiteX9" fmla="*/ 103822 w 137350"/>
                    <a:gd name="connsiteY9" fmla="*/ 178784 h 200215"/>
                    <a:gd name="connsiteX10" fmla="*/ 86106 w 137350"/>
                    <a:gd name="connsiteY10" fmla="*/ 194119 h 200215"/>
                    <a:gd name="connsiteX11" fmla="*/ 60007 w 137350"/>
                    <a:gd name="connsiteY11" fmla="*/ 200215 h 200215"/>
                    <a:gd name="connsiteX12" fmla="*/ 29623 w 137350"/>
                    <a:gd name="connsiteY12" fmla="*/ 191643 h 200215"/>
                    <a:gd name="connsiteX13" fmla="*/ 8001 w 137350"/>
                    <a:gd name="connsiteY13" fmla="*/ 167450 h 200215"/>
                    <a:gd name="connsiteX14" fmla="*/ 0 w 137350"/>
                    <a:gd name="connsiteY14" fmla="*/ 131636 h 200215"/>
                    <a:gd name="connsiteX15" fmla="*/ 8001 w 137350"/>
                    <a:gd name="connsiteY15" fmla="*/ 96203 h 200215"/>
                    <a:gd name="connsiteX16" fmla="*/ 99155 w 137350"/>
                    <a:gd name="connsiteY16" fmla="*/ 111347 h 200215"/>
                    <a:gd name="connsiteX17" fmla="*/ 86296 w 137350"/>
                    <a:gd name="connsiteY17" fmla="*/ 98012 h 200215"/>
                    <a:gd name="connsiteX18" fmla="*/ 68866 w 137350"/>
                    <a:gd name="connsiteY18" fmla="*/ 93345 h 200215"/>
                    <a:gd name="connsiteX19" fmla="*/ 51721 w 137350"/>
                    <a:gd name="connsiteY19" fmla="*/ 97917 h 200215"/>
                    <a:gd name="connsiteX20" fmla="*/ 38957 w 137350"/>
                    <a:gd name="connsiteY20" fmla="*/ 111157 h 200215"/>
                    <a:gd name="connsiteX21" fmla="*/ 34099 w 137350"/>
                    <a:gd name="connsiteY21" fmla="*/ 131731 h 200215"/>
                    <a:gd name="connsiteX22" fmla="*/ 38957 w 137350"/>
                    <a:gd name="connsiteY22" fmla="*/ 152590 h 200215"/>
                    <a:gd name="connsiteX23" fmla="*/ 51816 w 137350"/>
                    <a:gd name="connsiteY23" fmla="*/ 166307 h 200215"/>
                    <a:gd name="connsiteX24" fmla="*/ 68866 w 137350"/>
                    <a:gd name="connsiteY24" fmla="*/ 171069 h 200215"/>
                    <a:gd name="connsiteX25" fmla="*/ 86296 w 137350"/>
                    <a:gd name="connsiteY25" fmla="*/ 166402 h 200215"/>
                    <a:gd name="connsiteX26" fmla="*/ 99155 w 137350"/>
                    <a:gd name="connsiteY26" fmla="*/ 153067 h 200215"/>
                    <a:gd name="connsiteX27" fmla="*/ 103918 w 137350"/>
                    <a:gd name="connsiteY27" fmla="*/ 132207 h 200215"/>
                    <a:gd name="connsiteX28" fmla="*/ 99155 w 137350"/>
                    <a:gd name="connsiteY28" fmla="*/ 111347 h 200215"/>
                    <a:gd name="connsiteX29" fmla="*/ 93345 w 137350"/>
                    <a:gd name="connsiteY29" fmla="*/ 47339 h 200215"/>
                    <a:gd name="connsiteX30" fmla="*/ 73438 w 137350"/>
                    <a:gd name="connsiteY30" fmla="*/ 54864 h 200215"/>
                    <a:gd name="connsiteX31" fmla="*/ 53721 w 137350"/>
                    <a:gd name="connsiteY31" fmla="*/ 47339 h 200215"/>
                    <a:gd name="connsiteX32" fmla="*/ 45625 w 137350"/>
                    <a:gd name="connsiteY32" fmla="*/ 27432 h 200215"/>
                    <a:gd name="connsiteX33" fmla="*/ 53721 w 137350"/>
                    <a:gd name="connsiteY33" fmla="*/ 7525 h 200215"/>
                    <a:gd name="connsiteX34" fmla="*/ 73438 w 137350"/>
                    <a:gd name="connsiteY34" fmla="*/ 0 h 200215"/>
                    <a:gd name="connsiteX35" fmla="*/ 93345 w 137350"/>
                    <a:gd name="connsiteY35" fmla="*/ 7525 h 200215"/>
                    <a:gd name="connsiteX36" fmla="*/ 101346 w 137350"/>
                    <a:gd name="connsiteY36" fmla="*/ 27432 h 200215"/>
                    <a:gd name="connsiteX37" fmla="*/ 93345 w 137350"/>
                    <a:gd name="connsiteY37" fmla="*/ 47339 h 200215"/>
                    <a:gd name="connsiteX38" fmla="*/ 81534 w 137350"/>
                    <a:gd name="connsiteY38" fmla="*/ 18764 h 200215"/>
                    <a:gd name="connsiteX39" fmla="*/ 73438 w 137350"/>
                    <a:gd name="connsiteY39" fmla="*/ 15526 h 200215"/>
                    <a:gd name="connsiteX40" fmla="*/ 65341 w 137350"/>
                    <a:gd name="connsiteY40" fmla="*/ 18764 h 200215"/>
                    <a:gd name="connsiteX41" fmla="*/ 62008 w 137350"/>
                    <a:gd name="connsiteY41" fmla="*/ 27432 h 200215"/>
                    <a:gd name="connsiteX42" fmla="*/ 65341 w 137350"/>
                    <a:gd name="connsiteY42" fmla="*/ 35909 h 200215"/>
                    <a:gd name="connsiteX43" fmla="*/ 73438 w 137350"/>
                    <a:gd name="connsiteY43" fmla="*/ 39338 h 200215"/>
                    <a:gd name="connsiteX44" fmla="*/ 81534 w 137350"/>
                    <a:gd name="connsiteY44" fmla="*/ 35909 h 200215"/>
                    <a:gd name="connsiteX45" fmla="*/ 84868 w 137350"/>
                    <a:gd name="connsiteY45" fmla="*/ 27432 h 200215"/>
                    <a:gd name="connsiteX46" fmla="*/ 81534 w 137350"/>
                    <a:gd name="connsiteY46" fmla="*/ 18764 h 200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37350" h="200215">
                      <a:moveTo>
                        <a:pt x="8096" y="96203"/>
                      </a:moveTo>
                      <a:cubicBezTo>
                        <a:pt x="13430" y="85915"/>
                        <a:pt x="20669" y="77914"/>
                        <a:pt x="29718" y="72390"/>
                      </a:cubicBezTo>
                      <a:cubicBezTo>
                        <a:pt x="38862" y="66865"/>
                        <a:pt x="49054" y="64008"/>
                        <a:pt x="60293" y="64008"/>
                      </a:cubicBezTo>
                      <a:cubicBezTo>
                        <a:pt x="70104" y="64008"/>
                        <a:pt x="78772" y="66008"/>
                        <a:pt x="86106" y="69913"/>
                      </a:cubicBezTo>
                      <a:cubicBezTo>
                        <a:pt x="93536" y="73914"/>
                        <a:pt x="99441" y="78867"/>
                        <a:pt x="103822" y="84963"/>
                      </a:cubicBezTo>
                      <a:lnTo>
                        <a:pt x="103822" y="66104"/>
                      </a:lnTo>
                      <a:lnTo>
                        <a:pt x="137350" y="66104"/>
                      </a:lnTo>
                      <a:lnTo>
                        <a:pt x="137350" y="198025"/>
                      </a:lnTo>
                      <a:lnTo>
                        <a:pt x="103822" y="198025"/>
                      </a:lnTo>
                      <a:lnTo>
                        <a:pt x="103822" y="178784"/>
                      </a:lnTo>
                      <a:cubicBezTo>
                        <a:pt x="99536" y="184976"/>
                        <a:pt x="93631" y="190119"/>
                        <a:pt x="86106" y="194119"/>
                      </a:cubicBezTo>
                      <a:cubicBezTo>
                        <a:pt x="78581" y="198215"/>
                        <a:pt x="69913" y="200215"/>
                        <a:pt x="60007" y="200215"/>
                      </a:cubicBezTo>
                      <a:cubicBezTo>
                        <a:pt x="48863" y="200215"/>
                        <a:pt x="38767" y="197358"/>
                        <a:pt x="29623" y="191643"/>
                      </a:cubicBezTo>
                      <a:cubicBezTo>
                        <a:pt x="20479" y="185928"/>
                        <a:pt x="13240" y="177832"/>
                        <a:pt x="8001" y="167450"/>
                      </a:cubicBezTo>
                      <a:cubicBezTo>
                        <a:pt x="2667" y="157067"/>
                        <a:pt x="0" y="145066"/>
                        <a:pt x="0" y="131636"/>
                      </a:cubicBezTo>
                      <a:cubicBezTo>
                        <a:pt x="0" y="118205"/>
                        <a:pt x="2667" y="106489"/>
                        <a:pt x="8001" y="96203"/>
                      </a:cubicBezTo>
                      <a:close/>
                      <a:moveTo>
                        <a:pt x="99155" y="111347"/>
                      </a:moveTo>
                      <a:cubicBezTo>
                        <a:pt x="96012" y="105537"/>
                        <a:pt x="91726" y="101060"/>
                        <a:pt x="86296" y="98012"/>
                      </a:cubicBezTo>
                      <a:cubicBezTo>
                        <a:pt x="80867" y="94964"/>
                        <a:pt x="75152" y="93345"/>
                        <a:pt x="68866" y="93345"/>
                      </a:cubicBezTo>
                      <a:cubicBezTo>
                        <a:pt x="62579" y="93345"/>
                        <a:pt x="56959" y="94869"/>
                        <a:pt x="51721" y="97917"/>
                      </a:cubicBezTo>
                      <a:cubicBezTo>
                        <a:pt x="46482" y="100965"/>
                        <a:pt x="42196" y="105346"/>
                        <a:pt x="38957" y="111157"/>
                      </a:cubicBezTo>
                      <a:cubicBezTo>
                        <a:pt x="35719" y="116967"/>
                        <a:pt x="34099" y="123825"/>
                        <a:pt x="34099" y="131731"/>
                      </a:cubicBezTo>
                      <a:cubicBezTo>
                        <a:pt x="34099" y="139636"/>
                        <a:pt x="35719" y="146590"/>
                        <a:pt x="38957" y="152590"/>
                      </a:cubicBezTo>
                      <a:cubicBezTo>
                        <a:pt x="42196" y="158496"/>
                        <a:pt x="46482" y="163163"/>
                        <a:pt x="51816" y="166307"/>
                      </a:cubicBezTo>
                      <a:cubicBezTo>
                        <a:pt x="57150" y="169450"/>
                        <a:pt x="62770" y="171069"/>
                        <a:pt x="68866" y="171069"/>
                      </a:cubicBezTo>
                      <a:cubicBezTo>
                        <a:pt x="74962" y="171069"/>
                        <a:pt x="80867" y="169545"/>
                        <a:pt x="86296" y="166402"/>
                      </a:cubicBezTo>
                      <a:cubicBezTo>
                        <a:pt x="91726" y="163259"/>
                        <a:pt x="96012" y="158877"/>
                        <a:pt x="99155" y="153067"/>
                      </a:cubicBezTo>
                      <a:cubicBezTo>
                        <a:pt x="102298" y="147257"/>
                        <a:pt x="103918" y="140303"/>
                        <a:pt x="103918" y="132207"/>
                      </a:cubicBezTo>
                      <a:cubicBezTo>
                        <a:pt x="103918" y="124111"/>
                        <a:pt x="102298" y="117158"/>
                        <a:pt x="99155" y="111347"/>
                      </a:cubicBezTo>
                      <a:close/>
                      <a:moveTo>
                        <a:pt x="93345" y="47339"/>
                      </a:moveTo>
                      <a:cubicBezTo>
                        <a:pt x="88011" y="52292"/>
                        <a:pt x="81439" y="54864"/>
                        <a:pt x="73438" y="54864"/>
                      </a:cubicBezTo>
                      <a:cubicBezTo>
                        <a:pt x="65437" y="54864"/>
                        <a:pt x="59055" y="52387"/>
                        <a:pt x="53721" y="47339"/>
                      </a:cubicBezTo>
                      <a:cubicBezTo>
                        <a:pt x="48292" y="42291"/>
                        <a:pt x="45625" y="35719"/>
                        <a:pt x="45625" y="27432"/>
                      </a:cubicBezTo>
                      <a:cubicBezTo>
                        <a:pt x="45625" y="19145"/>
                        <a:pt x="48292" y="12573"/>
                        <a:pt x="53721" y="7525"/>
                      </a:cubicBezTo>
                      <a:cubicBezTo>
                        <a:pt x="59150" y="2477"/>
                        <a:pt x="65722" y="0"/>
                        <a:pt x="73438" y="0"/>
                      </a:cubicBezTo>
                      <a:cubicBezTo>
                        <a:pt x="81153" y="0"/>
                        <a:pt x="88011" y="2477"/>
                        <a:pt x="93345" y="7525"/>
                      </a:cubicBezTo>
                      <a:cubicBezTo>
                        <a:pt x="98679" y="12573"/>
                        <a:pt x="101346" y="19145"/>
                        <a:pt x="101346" y="27432"/>
                      </a:cubicBezTo>
                      <a:cubicBezTo>
                        <a:pt x="101346" y="35719"/>
                        <a:pt x="98679" y="42291"/>
                        <a:pt x="93345" y="47339"/>
                      </a:cubicBezTo>
                      <a:close/>
                      <a:moveTo>
                        <a:pt x="81534" y="18764"/>
                      </a:moveTo>
                      <a:cubicBezTo>
                        <a:pt x="79343" y="16573"/>
                        <a:pt x="76581" y="15526"/>
                        <a:pt x="73438" y="15526"/>
                      </a:cubicBezTo>
                      <a:cubicBezTo>
                        <a:pt x="70294" y="15526"/>
                        <a:pt x="67532" y="16573"/>
                        <a:pt x="65341" y="18764"/>
                      </a:cubicBezTo>
                      <a:cubicBezTo>
                        <a:pt x="63151" y="20860"/>
                        <a:pt x="62008" y="23813"/>
                        <a:pt x="62008" y="27432"/>
                      </a:cubicBezTo>
                      <a:cubicBezTo>
                        <a:pt x="62008" y="30766"/>
                        <a:pt x="63151" y="33623"/>
                        <a:pt x="65341" y="35909"/>
                      </a:cubicBezTo>
                      <a:cubicBezTo>
                        <a:pt x="67532" y="38195"/>
                        <a:pt x="70294" y="39338"/>
                        <a:pt x="73438" y="39338"/>
                      </a:cubicBezTo>
                      <a:cubicBezTo>
                        <a:pt x="76581" y="39338"/>
                        <a:pt x="79343" y="38195"/>
                        <a:pt x="81534" y="35909"/>
                      </a:cubicBezTo>
                      <a:cubicBezTo>
                        <a:pt x="83725" y="33623"/>
                        <a:pt x="84868" y="30766"/>
                        <a:pt x="84868" y="27432"/>
                      </a:cubicBezTo>
                      <a:cubicBezTo>
                        <a:pt x="84868" y="23813"/>
                        <a:pt x="83725" y="20860"/>
                        <a:pt x="81534" y="187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629" name="Ryhmä 628">
                <a:extLst>
                  <a:ext uri="{FF2B5EF4-FFF2-40B4-BE49-F238E27FC236}">
                    <a16:creationId xmlns:a16="http://schemas.microsoft.com/office/drawing/2014/main" id="{3745DDD3-99F6-AD71-A083-DE1D7BC8D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6055970" y="3278755"/>
                <a:ext cx="386374" cy="270238"/>
                <a:chOff x="4253388" y="2279142"/>
                <a:chExt cx="643605" cy="450151"/>
              </a:xfrm>
              <a:solidFill>
                <a:schemeClr val="accent2"/>
              </a:solidFill>
            </p:grpSpPr>
            <p:sp>
              <p:nvSpPr>
                <p:cNvPr id="620" name="Vapaamuotoinen: Muoto 619">
                  <a:extLst>
                    <a:ext uri="{FF2B5EF4-FFF2-40B4-BE49-F238E27FC236}">
                      <a16:creationId xmlns:a16="http://schemas.microsoft.com/office/drawing/2014/main" id="{6965343F-4D1C-38C5-3C2F-A3C407BDDC67}"/>
                    </a:ext>
                  </a:extLst>
                </p:cNvPr>
                <p:cNvSpPr/>
                <p:nvPr/>
              </p:nvSpPr>
              <p:spPr>
                <a:xfrm>
                  <a:off x="4253388" y="2312288"/>
                  <a:ext cx="40766" cy="167163"/>
                </a:xfrm>
                <a:custGeom>
                  <a:avLst/>
                  <a:gdLst>
                    <a:gd name="connsiteX0" fmla="*/ 40767 w 40766"/>
                    <a:gd name="connsiteY0" fmla="*/ 0 h 167163"/>
                    <a:gd name="connsiteX1" fmla="*/ 40767 w 40766"/>
                    <a:gd name="connsiteY1" fmla="*/ 167164 h 167163"/>
                    <a:gd name="connsiteX2" fmla="*/ 0 w 40766"/>
                    <a:gd name="connsiteY2" fmla="*/ 167164 h 167163"/>
                    <a:gd name="connsiteX3" fmla="*/ 0 w 40766"/>
                    <a:gd name="connsiteY3" fmla="*/ 0 h 167163"/>
                    <a:gd name="connsiteX4" fmla="*/ 40767 w 40766"/>
                    <a:gd name="connsiteY4" fmla="*/ 0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167163">
                      <a:moveTo>
                        <a:pt x="40767" y="0"/>
                      </a:moveTo>
                      <a:lnTo>
                        <a:pt x="40767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4076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1" name="Vapaamuotoinen: Muoto 620">
                  <a:extLst>
                    <a:ext uri="{FF2B5EF4-FFF2-40B4-BE49-F238E27FC236}">
                      <a16:creationId xmlns:a16="http://schemas.microsoft.com/office/drawing/2014/main" id="{A8D08A68-AE03-4246-0F3F-ECB2B68B1041}"/>
                    </a:ext>
                  </a:extLst>
                </p:cNvPr>
                <p:cNvSpPr/>
                <p:nvPr/>
              </p:nvSpPr>
              <p:spPr>
                <a:xfrm>
                  <a:off x="4323683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0 w 132111"/>
                    <a:gd name="connsiteY3" fmla="*/ 134303 h 134302"/>
                    <a:gd name="connsiteX4" fmla="*/ 91630 w 132111"/>
                    <a:gd name="connsiteY4" fmla="*/ 62198 h 134302"/>
                    <a:gd name="connsiteX5" fmla="*/ 84773 w 132111"/>
                    <a:gd name="connsiteY5" fmla="*/ 41434 h 134302"/>
                    <a:gd name="connsiteX6" fmla="*/ 66199 w 132111"/>
                    <a:gd name="connsiteY6" fmla="*/ 34100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98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540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0" y="134303"/>
                      </a:lnTo>
                      <a:lnTo>
                        <a:pt x="91630" y="62198"/>
                      </a:lnTo>
                      <a:cubicBezTo>
                        <a:pt x="91630" y="53340"/>
                        <a:pt x="89344" y="46387"/>
                        <a:pt x="84773" y="41434"/>
                      </a:cubicBezTo>
                      <a:cubicBezTo>
                        <a:pt x="80201" y="36481"/>
                        <a:pt x="74009" y="34100"/>
                        <a:pt x="66199" y="34100"/>
                      </a:cubicBezTo>
                      <a:cubicBezTo>
                        <a:pt x="58388" y="34100"/>
                        <a:pt x="52197" y="36576"/>
                        <a:pt x="47625" y="41434"/>
                      </a:cubicBezTo>
                      <a:cubicBezTo>
                        <a:pt x="43053" y="46387"/>
                        <a:pt x="40767" y="53245"/>
                        <a:pt x="40767" y="62198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2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2" name="Vapaamuotoinen: Muoto 621">
                  <a:extLst>
                    <a:ext uri="{FF2B5EF4-FFF2-40B4-BE49-F238E27FC236}">
                      <a16:creationId xmlns:a16="http://schemas.microsoft.com/office/drawing/2014/main" id="{CE7790EF-5CEE-8130-9399-119049F95645}"/>
                    </a:ext>
                  </a:extLst>
                </p:cNvPr>
                <p:cNvSpPr/>
                <p:nvPr/>
              </p:nvSpPr>
              <p:spPr>
                <a:xfrm>
                  <a:off x="4475988" y="2344578"/>
                  <a:ext cx="140207" cy="200310"/>
                </a:xfrm>
                <a:custGeom>
                  <a:avLst/>
                  <a:gdLst>
                    <a:gd name="connsiteX0" fmla="*/ 83249 w 140207"/>
                    <a:gd name="connsiteY0" fmla="*/ 5810 h 200310"/>
                    <a:gd name="connsiteX1" fmla="*/ 99536 w 140207"/>
                    <a:gd name="connsiteY1" fmla="*/ 20764 h 200310"/>
                    <a:gd name="connsiteX2" fmla="*/ 99536 w 140207"/>
                    <a:gd name="connsiteY2" fmla="*/ 2000 h 200310"/>
                    <a:gd name="connsiteX3" fmla="*/ 140208 w 140207"/>
                    <a:gd name="connsiteY3" fmla="*/ 2000 h 200310"/>
                    <a:gd name="connsiteX4" fmla="*/ 140208 w 140207"/>
                    <a:gd name="connsiteY4" fmla="*/ 134588 h 200310"/>
                    <a:gd name="connsiteX5" fmla="*/ 132969 w 140207"/>
                    <a:gd name="connsiteY5" fmla="*/ 167831 h 200310"/>
                    <a:gd name="connsiteX6" fmla="*/ 110776 w 140207"/>
                    <a:gd name="connsiteY6" fmla="*/ 191548 h 200310"/>
                    <a:gd name="connsiteX7" fmla="*/ 73724 w 140207"/>
                    <a:gd name="connsiteY7" fmla="*/ 200311 h 200310"/>
                    <a:gd name="connsiteX8" fmla="*/ 25813 w 140207"/>
                    <a:gd name="connsiteY8" fmla="*/ 186404 h 200310"/>
                    <a:gd name="connsiteX9" fmla="*/ 4858 w 140207"/>
                    <a:gd name="connsiteY9" fmla="*/ 148685 h 200310"/>
                    <a:gd name="connsiteX10" fmla="*/ 45148 w 140207"/>
                    <a:gd name="connsiteY10" fmla="*/ 148685 h 200310"/>
                    <a:gd name="connsiteX11" fmla="*/ 54197 w 140207"/>
                    <a:gd name="connsiteY11" fmla="*/ 160687 h 200310"/>
                    <a:gd name="connsiteX12" fmla="*/ 71818 w 140207"/>
                    <a:gd name="connsiteY12" fmla="*/ 165068 h 200310"/>
                    <a:gd name="connsiteX13" fmla="*/ 91916 w 140207"/>
                    <a:gd name="connsiteY13" fmla="*/ 157829 h 200310"/>
                    <a:gd name="connsiteX14" fmla="*/ 99441 w 140207"/>
                    <a:gd name="connsiteY14" fmla="*/ 134588 h 200310"/>
                    <a:gd name="connsiteX15" fmla="*/ 99441 w 140207"/>
                    <a:gd name="connsiteY15" fmla="*/ 115729 h 200310"/>
                    <a:gd name="connsiteX16" fmla="*/ 82963 w 140207"/>
                    <a:gd name="connsiteY16" fmla="*/ 130873 h 200310"/>
                    <a:gd name="connsiteX17" fmla="*/ 58483 w 140207"/>
                    <a:gd name="connsiteY17" fmla="*/ 136684 h 200310"/>
                    <a:gd name="connsiteX18" fmla="*/ 28766 w 140207"/>
                    <a:gd name="connsiteY18" fmla="*/ 128207 h 200310"/>
                    <a:gd name="connsiteX19" fmla="*/ 7715 w 140207"/>
                    <a:gd name="connsiteY19" fmla="*/ 104204 h 200310"/>
                    <a:gd name="connsiteX20" fmla="*/ 0 w 140207"/>
                    <a:gd name="connsiteY20" fmla="*/ 68104 h 200310"/>
                    <a:gd name="connsiteX21" fmla="*/ 7715 w 140207"/>
                    <a:gd name="connsiteY21" fmla="*/ 32194 h 200310"/>
                    <a:gd name="connsiteX22" fmla="*/ 28766 w 140207"/>
                    <a:gd name="connsiteY22" fmla="*/ 8382 h 200310"/>
                    <a:gd name="connsiteX23" fmla="*/ 58483 w 140207"/>
                    <a:gd name="connsiteY23" fmla="*/ 0 h 200310"/>
                    <a:gd name="connsiteX24" fmla="*/ 83153 w 140207"/>
                    <a:gd name="connsiteY24" fmla="*/ 5715 h 200310"/>
                    <a:gd name="connsiteX25" fmla="*/ 91154 w 140207"/>
                    <a:gd name="connsiteY25" fmla="*/ 44387 h 200310"/>
                    <a:gd name="connsiteX26" fmla="*/ 70580 w 140207"/>
                    <a:gd name="connsiteY26" fmla="*/ 35624 h 200310"/>
                    <a:gd name="connsiteX27" fmla="*/ 50006 w 140207"/>
                    <a:gd name="connsiteY27" fmla="*/ 44291 h 200310"/>
                    <a:gd name="connsiteX28" fmla="*/ 41529 w 140207"/>
                    <a:gd name="connsiteY28" fmla="*/ 68199 h 200310"/>
                    <a:gd name="connsiteX29" fmla="*/ 50006 w 140207"/>
                    <a:gd name="connsiteY29" fmla="*/ 92393 h 200310"/>
                    <a:gd name="connsiteX30" fmla="*/ 70580 w 140207"/>
                    <a:gd name="connsiteY30" fmla="*/ 101346 h 200310"/>
                    <a:gd name="connsiteX31" fmla="*/ 91154 w 140207"/>
                    <a:gd name="connsiteY31" fmla="*/ 92583 h 200310"/>
                    <a:gd name="connsiteX32" fmla="*/ 99632 w 140207"/>
                    <a:gd name="connsiteY32" fmla="*/ 68485 h 200310"/>
                    <a:gd name="connsiteX33" fmla="*/ 91154 w 140207"/>
                    <a:gd name="connsiteY33" fmla="*/ 44387 h 200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40207" h="200310">
                      <a:moveTo>
                        <a:pt x="83249" y="5810"/>
                      </a:moveTo>
                      <a:cubicBezTo>
                        <a:pt x="90297" y="9620"/>
                        <a:pt x="95726" y="14573"/>
                        <a:pt x="99536" y="20764"/>
                      </a:cubicBezTo>
                      <a:lnTo>
                        <a:pt x="99536" y="2000"/>
                      </a:lnTo>
                      <a:lnTo>
                        <a:pt x="140208" y="2000"/>
                      </a:lnTo>
                      <a:lnTo>
                        <a:pt x="140208" y="134588"/>
                      </a:lnTo>
                      <a:cubicBezTo>
                        <a:pt x="140208" y="146780"/>
                        <a:pt x="137827" y="157925"/>
                        <a:pt x="132969" y="167831"/>
                      </a:cubicBezTo>
                      <a:cubicBezTo>
                        <a:pt x="128111" y="177737"/>
                        <a:pt x="120777" y="185642"/>
                        <a:pt x="110776" y="191548"/>
                      </a:cubicBezTo>
                      <a:cubicBezTo>
                        <a:pt x="100870" y="197453"/>
                        <a:pt x="88487" y="200311"/>
                        <a:pt x="73724" y="200311"/>
                      </a:cubicBezTo>
                      <a:cubicBezTo>
                        <a:pt x="54007" y="200311"/>
                        <a:pt x="38100" y="195644"/>
                        <a:pt x="25813" y="186404"/>
                      </a:cubicBezTo>
                      <a:cubicBezTo>
                        <a:pt x="13526" y="177165"/>
                        <a:pt x="6572" y="164497"/>
                        <a:pt x="4858" y="148685"/>
                      </a:cubicBezTo>
                      <a:lnTo>
                        <a:pt x="45148" y="148685"/>
                      </a:lnTo>
                      <a:cubicBezTo>
                        <a:pt x="46387" y="153734"/>
                        <a:pt x="49435" y="157734"/>
                        <a:pt x="54197" y="160687"/>
                      </a:cubicBezTo>
                      <a:cubicBezTo>
                        <a:pt x="58960" y="163640"/>
                        <a:pt x="64865" y="165068"/>
                        <a:pt x="71818" y="165068"/>
                      </a:cubicBezTo>
                      <a:cubicBezTo>
                        <a:pt x="80201" y="165068"/>
                        <a:pt x="86963" y="162687"/>
                        <a:pt x="91916" y="157829"/>
                      </a:cubicBezTo>
                      <a:cubicBezTo>
                        <a:pt x="96964" y="152971"/>
                        <a:pt x="99441" y="145256"/>
                        <a:pt x="99441" y="134588"/>
                      </a:cubicBezTo>
                      <a:lnTo>
                        <a:pt x="99441" y="115729"/>
                      </a:lnTo>
                      <a:cubicBezTo>
                        <a:pt x="95440" y="121920"/>
                        <a:pt x="90011" y="126968"/>
                        <a:pt x="82963" y="130873"/>
                      </a:cubicBezTo>
                      <a:cubicBezTo>
                        <a:pt x="75914" y="134779"/>
                        <a:pt x="67818" y="136684"/>
                        <a:pt x="58483" y="136684"/>
                      </a:cubicBezTo>
                      <a:cubicBezTo>
                        <a:pt x="47530" y="136684"/>
                        <a:pt x="37624" y="133826"/>
                        <a:pt x="28766" y="128207"/>
                      </a:cubicBezTo>
                      <a:cubicBezTo>
                        <a:pt x="19907" y="122587"/>
                        <a:pt x="12859" y="114586"/>
                        <a:pt x="7715" y="104204"/>
                      </a:cubicBezTo>
                      <a:cubicBezTo>
                        <a:pt x="2572" y="93821"/>
                        <a:pt x="0" y="81820"/>
                        <a:pt x="0" y="68104"/>
                      </a:cubicBezTo>
                      <a:cubicBezTo>
                        <a:pt x="0" y="54388"/>
                        <a:pt x="2572" y="42481"/>
                        <a:pt x="7715" y="32194"/>
                      </a:cubicBezTo>
                      <a:cubicBezTo>
                        <a:pt x="12859" y="21907"/>
                        <a:pt x="19907" y="13906"/>
                        <a:pt x="28766" y="8382"/>
                      </a:cubicBezTo>
                      <a:cubicBezTo>
                        <a:pt x="37624" y="2857"/>
                        <a:pt x="47625" y="0"/>
                        <a:pt x="58483" y="0"/>
                      </a:cubicBezTo>
                      <a:cubicBezTo>
                        <a:pt x="67818" y="0"/>
                        <a:pt x="76105" y="1905"/>
                        <a:pt x="83153" y="5715"/>
                      </a:cubicBezTo>
                      <a:close/>
                      <a:moveTo>
                        <a:pt x="91154" y="44387"/>
                      </a:moveTo>
                      <a:cubicBezTo>
                        <a:pt x="85535" y="38481"/>
                        <a:pt x="78677" y="35624"/>
                        <a:pt x="70580" y="35624"/>
                      </a:cubicBezTo>
                      <a:cubicBezTo>
                        <a:pt x="62484" y="35624"/>
                        <a:pt x="55626" y="38481"/>
                        <a:pt x="50006" y="44291"/>
                      </a:cubicBezTo>
                      <a:cubicBezTo>
                        <a:pt x="44387" y="50101"/>
                        <a:pt x="41529" y="58103"/>
                        <a:pt x="41529" y="68199"/>
                      </a:cubicBezTo>
                      <a:cubicBezTo>
                        <a:pt x="41529" y="78296"/>
                        <a:pt x="44387" y="86392"/>
                        <a:pt x="50006" y="92393"/>
                      </a:cubicBezTo>
                      <a:cubicBezTo>
                        <a:pt x="55626" y="98298"/>
                        <a:pt x="62484" y="101346"/>
                        <a:pt x="70580" y="101346"/>
                      </a:cubicBezTo>
                      <a:cubicBezTo>
                        <a:pt x="78677" y="101346"/>
                        <a:pt x="85535" y="98393"/>
                        <a:pt x="91154" y="92583"/>
                      </a:cubicBezTo>
                      <a:cubicBezTo>
                        <a:pt x="96774" y="86678"/>
                        <a:pt x="99632" y="78677"/>
                        <a:pt x="99632" y="68485"/>
                      </a:cubicBezTo>
                      <a:cubicBezTo>
                        <a:pt x="99632" y="58293"/>
                        <a:pt x="96774" y="50292"/>
                        <a:pt x="91154" y="443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3" name="Vapaamuotoinen: Muoto 622">
                  <a:extLst>
                    <a:ext uri="{FF2B5EF4-FFF2-40B4-BE49-F238E27FC236}">
                      <a16:creationId xmlns:a16="http://schemas.microsoft.com/office/drawing/2014/main" id="{C51030FA-447B-1765-DDB5-F75BA535910F}"/>
                    </a:ext>
                  </a:extLst>
                </p:cNvPr>
                <p:cNvSpPr/>
                <p:nvPr/>
              </p:nvSpPr>
              <p:spPr>
                <a:xfrm>
                  <a:off x="4637627" y="2279142"/>
                  <a:ext cx="140208" cy="202311"/>
                </a:xfrm>
                <a:custGeom>
                  <a:avLst/>
                  <a:gdLst>
                    <a:gd name="connsiteX0" fmla="*/ 7810 w 140208"/>
                    <a:gd name="connsiteY0" fmla="*/ 97727 h 202311"/>
                    <a:gd name="connsiteX1" fmla="*/ 28861 w 140208"/>
                    <a:gd name="connsiteY1" fmla="*/ 73914 h 202311"/>
                    <a:gd name="connsiteX2" fmla="*/ 58579 w 140208"/>
                    <a:gd name="connsiteY2" fmla="*/ 65532 h 202311"/>
                    <a:gd name="connsiteX3" fmla="*/ 83249 w 140208"/>
                    <a:gd name="connsiteY3" fmla="*/ 71247 h 202311"/>
                    <a:gd name="connsiteX4" fmla="*/ 99536 w 140208"/>
                    <a:gd name="connsiteY4" fmla="*/ 86201 h 202311"/>
                    <a:gd name="connsiteX5" fmla="*/ 99536 w 140208"/>
                    <a:gd name="connsiteY5" fmla="*/ 67437 h 202311"/>
                    <a:gd name="connsiteX6" fmla="*/ 140208 w 140208"/>
                    <a:gd name="connsiteY6" fmla="*/ 67437 h 202311"/>
                    <a:gd name="connsiteX7" fmla="*/ 140208 w 140208"/>
                    <a:gd name="connsiteY7" fmla="*/ 200311 h 202311"/>
                    <a:gd name="connsiteX8" fmla="*/ 99536 w 140208"/>
                    <a:gd name="connsiteY8" fmla="*/ 200311 h 202311"/>
                    <a:gd name="connsiteX9" fmla="*/ 99536 w 140208"/>
                    <a:gd name="connsiteY9" fmla="*/ 181547 h 202311"/>
                    <a:gd name="connsiteX10" fmla="*/ 82963 w 140208"/>
                    <a:gd name="connsiteY10" fmla="*/ 196596 h 202311"/>
                    <a:gd name="connsiteX11" fmla="*/ 58293 w 140208"/>
                    <a:gd name="connsiteY11" fmla="*/ 202311 h 202311"/>
                    <a:gd name="connsiteX12" fmla="*/ 28766 w 140208"/>
                    <a:gd name="connsiteY12" fmla="*/ 193834 h 202311"/>
                    <a:gd name="connsiteX13" fmla="*/ 7715 w 140208"/>
                    <a:gd name="connsiteY13" fmla="*/ 169831 h 202311"/>
                    <a:gd name="connsiteX14" fmla="*/ 0 w 140208"/>
                    <a:gd name="connsiteY14" fmla="*/ 133731 h 202311"/>
                    <a:gd name="connsiteX15" fmla="*/ 7715 w 140208"/>
                    <a:gd name="connsiteY15" fmla="*/ 97822 h 202311"/>
                    <a:gd name="connsiteX16" fmla="*/ 91154 w 140208"/>
                    <a:gd name="connsiteY16" fmla="*/ 109823 h 202311"/>
                    <a:gd name="connsiteX17" fmla="*/ 70580 w 140208"/>
                    <a:gd name="connsiteY17" fmla="*/ 101060 h 202311"/>
                    <a:gd name="connsiteX18" fmla="*/ 50006 w 140208"/>
                    <a:gd name="connsiteY18" fmla="*/ 109728 h 202311"/>
                    <a:gd name="connsiteX19" fmla="*/ 41529 w 140208"/>
                    <a:gd name="connsiteY19" fmla="*/ 133636 h 202311"/>
                    <a:gd name="connsiteX20" fmla="*/ 50006 w 140208"/>
                    <a:gd name="connsiteY20" fmla="*/ 157829 h 202311"/>
                    <a:gd name="connsiteX21" fmla="*/ 70580 w 140208"/>
                    <a:gd name="connsiteY21" fmla="*/ 166783 h 202311"/>
                    <a:gd name="connsiteX22" fmla="*/ 91154 w 140208"/>
                    <a:gd name="connsiteY22" fmla="*/ 158020 h 202311"/>
                    <a:gd name="connsiteX23" fmla="*/ 99631 w 140208"/>
                    <a:gd name="connsiteY23" fmla="*/ 133922 h 202311"/>
                    <a:gd name="connsiteX24" fmla="*/ 91154 w 140208"/>
                    <a:gd name="connsiteY24" fmla="*/ 109823 h 202311"/>
                    <a:gd name="connsiteX25" fmla="*/ 95917 w 140208"/>
                    <a:gd name="connsiteY25" fmla="*/ 49816 h 202311"/>
                    <a:gd name="connsiteX26" fmla="*/ 75057 w 140208"/>
                    <a:gd name="connsiteY26" fmla="*/ 57626 h 202311"/>
                    <a:gd name="connsiteX27" fmla="*/ 54293 w 140208"/>
                    <a:gd name="connsiteY27" fmla="*/ 49816 h 202311"/>
                    <a:gd name="connsiteX28" fmla="*/ 45910 w 140208"/>
                    <a:gd name="connsiteY28" fmla="*/ 28861 h 202311"/>
                    <a:gd name="connsiteX29" fmla="*/ 54293 w 140208"/>
                    <a:gd name="connsiteY29" fmla="*/ 7906 h 202311"/>
                    <a:gd name="connsiteX30" fmla="*/ 75057 w 140208"/>
                    <a:gd name="connsiteY30" fmla="*/ 0 h 202311"/>
                    <a:gd name="connsiteX31" fmla="*/ 95917 w 140208"/>
                    <a:gd name="connsiteY31" fmla="*/ 7906 h 202311"/>
                    <a:gd name="connsiteX32" fmla="*/ 104394 w 140208"/>
                    <a:gd name="connsiteY32" fmla="*/ 28861 h 202311"/>
                    <a:gd name="connsiteX33" fmla="*/ 95917 w 140208"/>
                    <a:gd name="connsiteY33" fmla="*/ 49816 h 202311"/>
                    <a:gd name="connsiteX34" fmla="*/ 83249 w 140208"/>
                    <a:gd name="connsiteY34" fmla="*/ 20384 h 202311"/>
                    <a:gd name="connsiteX35" fmla="*/ 75057 w 140208"/>
                    <a:gd name="connsiteY35" fmla="*/ 17145 h 202311"/>
                    <a:gd name="connsiteX36" fmla="*/ 67056 w 140208"/>
                    <a:gd name="connsiteY36" fmla="*/ 20384 h 202311"/>
                    <a:gd name="connsiteX37" fmla="*/ 63818 w 140208"/>
                    <a:gd name="connsiteY37" fmla="*/ 28861 h 202311"/>
                    <a:gd name="connsiteX38" fmla="*/ 67056 w 140208"/>
                    <a:gd name="connsiteY38" fmla="*/ 37243 h 202311"/>
                    <a:gd name="connsiteX39" fmla="*/ 75057 w 140208"/>
                    <a:gd name="connsiteY39" fmla="*/ 40577 h 202311"/>
                    <a:gd name="connsiteX40" fmla="*/ 83249 w 140208"/>
                    <a:gd name="connsiteY40" fmla="*/ 37243 h 202311"/>
                    <a:gd name="connsiteX41" fmla="*/ 86487 w 140208"/>
                    <a:gd name="connsiteY41" fmla="*/ 28861 h 202311"/>
                    <a:gd name="connsiteX42" fmla="*/ 83249 w 140208"/>
                    <a:gd name="connsiteY42" fmla="*/ 20384 h 202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0208" h="202311">
                      <a:moveTo>
                        <a:pt x="7810" y="97727"/>
                      </a:moveTo>
                      <a:cubicBezTo>
                        <a:pt x="12954" y="87440"/>
                        <a:pt x="20003" y="79439"/>
                        <a:pt x="28861" y="73914"/>
                      </a:cubicBezTo>
                      <a:cubicBezTo>
                        <a:pt x="37719" y="68390"/>
                        <a:pt x="47720" y="65532"/>
                        <a:pt x="58579" y="65532"/>
                      </a:cubicBezTo>
                      <a:cubicBezTo>
                        <a:pt x="67913" y="65532"/>
                        <a:pt x="76200" y="67437"/>
                        <a:pt x="83249" y="71247"/>
                      </a:cubicBezTo>
                      <a:cubicBezTo>
                        <a:pt x="90297" y="75057"/>
                        <a:pt x="95726" y="80010"/>
                        <a:pt x="99536" y="86201"/>
                      </a:cubicBezTo>
                      <a:lnTo>
                        <a:pt x="99536" y="67437"/>
                      </a:lnTo>
                      <a:lnTo>
                        <a:pt x="140208" y="67437"/>
                      </a:lnTo>
                      <a:lnTo>
                        <a:pt x="140208" y="200311"/>
                      </a:lnTo>
                      <a:lnTo>
                        <a:pt x="99536" y="200311"/>
                      </a:lnTo>
                      <a:lnTo>
                        <a:pt x="99536" y="181547"/>
                      </a:lnTo>
                      <a:cubicBezTo>
                        <a:pt x="95536" y="187738"/>
                        <a:pt x="90011" y="192786"/>
                        <a:pt x="82963" y="196596"/>
                      </a:cubicBezTo>
                      <a:cubicBezTo>
                        <a:pt x="75914" y="200406"/>
                        <a:pt x="67723" y="202311"/>
                        <a:pt x="58293" y="202311"/>
                      </a:cubicBezTo>
                      <a:cubicBezTo>
                        <a:pt x="47530" y="202311"/>
                        <a:pt x="37624" y="199454"/>
                        <a:pt x="28766" y="193834"/>
                      </a:cubicBezTo>
                      <a:cubicBezTo>
                        <a:pt x="19907" y="188214"/>
                        <a:pt x="12859" y="180213"/>
                        <a:pt x="7715" y="169831"/>
                      </a:cubicBezTo>
                      <a:cubicBezTo>
                        <a:pt x="2572" y="159449"/>
                        <a:pt x="0" y="147447"/>
                        <a:pt x="0" y="133731"/>
                      </a:cubicBezTo>
                      <a:cubicBezTo>
                        <a:pt x="0" y="120015"/>
                        <a:pt x="2572" y="108109"/>
                        <a:pt x="7715" y="97822"/>
                      </a:cubicBezTo>
                      <a:close/>
                      <a:moveTo>
                        <a:pt x="91154" y="109823"/>
                      </a:moveTo>
                      <a:cubicBezTo>
                        <a:pt x="85534" y="103918"/>
                        <a:pt x="78677" y="101060"/>
                        <a:pt x="70580" y="101060"/>
                      </a:cubicBezTo>
                      <a:cubicBezTo>
                        <a:pt x="62484" y="101060"/>
                        <a:pt x="55626" y="103918"/>
                        <a:pt x="50006" y="109728"/>
                      </a:cubicBezTo>
                      <a:cubicBezTo>
                        <a:pt x="44387" y="115538"/>
                        <a:pt x="41529" y="123539"/>
                        <a:pt x="41529" y="133636"/>
                      </a:cubicBezTo>
                      <a:cubicBezTo>
                        <a:pt x="41529" y="143732"/>
                        <a:pt x="44387" y="151829"/>
                        <a:pt x="50006" y="157829"/>
                      </a:cubicBezTo>
                      <a:cubicBezTo>
                        <a:pt x="55626" y="163735"/>
                        <a:pt x="62484" y="166783"/>
                        <a:pt x="70580" y="166783"/>
                      </a:cubicBezTo>
                      <a:cubicBezTo>
                        <a:pt x="78677" y="166783"/>
                        <a:pt x="85534" y="163830"/>
                        <a:pt x="91154" y="158020"/>
                      </a:cubicBezTo>
                      <a:cubicBezTo>
                        <a:pt x="96774" y="152114"/>
                        <a:pt x="99631" y="144113"/>
                        <a:pt x="99631" y="133922"/>
                      </a:cubicBezTo>
                      <a:cubicBezTo>
                        <a:pt x="99631" y="123730"/>
                        <a:pt x="96774" y="115729"/>
                        <a:pt x="91154" y="109823"/>
                      </a:cubicBezTo>
                      <a:close/>
                      <a:moveTo>
                        <a:pt x="95917" y="49816"/>
                      </a:moveTo>
                      <a:cubicBezTo>
                        <a:pt x="90297" y="55055"/>
                        <a:pt x="83344" y="57626"/>
                        <a:pt x="75057" y="57626"/>
                      </a:cubicBezTo>
                      <a:cubicBezTo>
                        <a:pt x="66770" y="57626"/>
                        <a:pt x="59912" y="54959"/>
                        <a:pt x="54293" y="49816"/>
                      </a:cubicBezTo>
                      <a:cubicBezTo>
                        <a:pt x="48768" y="44577"/>
                        <a:pt x="45910" y="37624"/>
                        <a:pt x="45910" y="28861"/>
                      </a:cubicBezTo>
                      <a:cubicBezTo>
                        <a:pt x="45910" y="20098"/>
                        <a:pt x="48673" y="13145"/>
                        <a:pt x="54293" y="7906"/>
                      </a:cubicBezTo>
                      <a:cubicBezTo>
                        <a:pt x="59817" y="2667"/>
                        <a:pt x="66770" y="0"/>
                        <a:pt x="75057" y="0"/>
                      </a:cubicBezTo>
                      <a:cubicBezTo>
                        <a:pt x="83344" y="0"/>
                        <a:pt x="90297" y="2572"/>
                        <a:pt x="95917" y="7906"/>
                      </a:cubicBezTo>
                      <a:cubicBezTo>
                        <a:pt x="101537" y="13145"/>
                        <a:pt x="104394" y="20098"/>
                        <a:pt x="104394" y="28861"/>
                      </a:cubicBezTo>
                      <a:cubicBezTo>
                        <a:pt x="104394" y="37624"/>
                        <a:pt x="101537" y="44577"/>
                        <a:pt x="95917" y="49816"/>
                      </a:cubicBezTo>
                      <a:close/>
                      <a:moveTo>
                        <a:pt x="83249" y="20384"/>
                      </a:moveTo>
                      <a:cubicBezTo>
                        <a:pt x="81058" y="18288"/>
                        <a:pt x="78391" y="17145"/>
                        <a:pt x="75057" y="17145"/>
                      </a:cubicBezTo>
                      <a:cubicBezTo>
                        <a:pt x="71723" y="17145"/>
                        <a:pt x="69247" y="18193"/>
                        <a:pt x="67056" y="20384"/>
                      </a:cubicBezTo>
                      <a:cubicBezTo>
                        <a:pt x="64960" y="22479"/>
                        <a:pt x="63818" y="25337"/>
                        <a:pt x="63818" y="28861"/>
                      </a:cubicBezTo>
                      <a:cubicBezTo>
                        <a:pt x="63818" y="32385"/>
                        <a:pt x="64865" y="34957"/>
                        <a:pt x="67056" y="37243"/>
                      </a:cubicBezTo>
                      <a:cubicBezTo>
                        <a:pt x="69247" y="39434"/>
                        <a:pt x="71819" y="40577"/>
                        <a:pt x="75057" y="40577"/>
                      </a:cubicBezTo>
                      <a:cubicBezTo>
                        <a:pt x="78296" y="40577"/>
                        <a:pt x="81153" y="39434"/>
                        <a:pt x="83249" y="37243"/>
                      </a:cubicBezTo>
                      <a:cubicBezTo>
                        <a:pt x="85439" y="35052"/>
                        <a:pt x="86487" y="32290"/>
                        <a:pt x="86487" y="28861"/>
                      </a:cubicBezTo>
                      <a:cubicBezTo>
                        <a:pt x="86487" y="25432"/>
                        <a:pt x="85439" y="22574"/>
                        <a:pt x="83249" y="2038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4" name="Vapaamuotoinen: Muoto 623">
                  <a:extLst>
                    <a:ext uri="{FF2B5EF4-FFF2-40B4-BE49-F238E27FC236}">
                      <a16:creationId xmlns:a16="http://schemas.microsoft.com/office/drawing/2014/main" id="{5D71B556-E465-171F-1E2D-67DE1A09DCC5}"/>
                    </a:ext>
                  </a:extLst>
                </p:cNvPr>
                <p:cNvSpPr/>
                <p:nvPr/>
              </p:nvSpPr>
              <p:spPr>
                <a:xfrm>
                  <a:off x="4255103" y="2560891"/>
                  <a:ext cx="33337" cy="166211"/>
                </a:xfrm>
                <a:custGeom>
                  <a:avLst/>
                  <a:gdLst>
                    <a:gd name="connsiteX0" fmla="*/ 33338 w 33337"/>
                    <a:gd name="connsiteY0" fmla="*/ 0 h 166211"/>
                    <a:gd name="connsiteX1" fmla="*/ 33338 w 33337"/>
                    <a:gd name="connsiteY1" fmla="*/ 166211 h 166211"/>
                    <a:gd name="connsiteX2" fmla="*/ 0 w 33337"/>
                    <a:gd name="connsiteY2" fmla="*/ 166211 h 166211"/>
                    <a:gd name="connsiteX3" fmla="*/ 0 w 33337"/>
                    <a:gd name="connsiteY3" fmla="*/ 0 h 166211"/>
                    <a:gd name="connsiteX4" fmla="*/ 33338 w 33337"/>
                    <a:gd name="connsiteY4" fmla="*/ 0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" h="166211">
                      <a:moveTo>
                        <a:pt x="33338" y="0"/>
                      </a:moveTo>
                      <a:lnTo>
                        <a:pt x="33338" y="166211"/>
                      </a:lnTo>
                      <a:lnTo>
                        <a:pt x="0" y="166211"/>
                      </a:lnTo>
                      <a:lnTo>
                        <a:pt x="0" y="0"/>
                      </a:lnTo>
                      <a:lnTo>
                        <a:pt x="3333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5" name="Vapaamuotoinen: Muoto 624">
                  <a:extLst>
                    <a:ext uri="{FF2B5EF4-FFF2-40B4-BE49-F238E27FC236}">
                      <a16:creationId xmlns:a16="http://schemas.microsoft.com/office/drawing/2014/main" id="{92D41075-A966-12AC-3BCE-853F20B2AC45}"/>
                    </a:ext>
                  </a:extLst>
                </p:cNvPr>
                <p:cNvSpPr/>
                <p:nvPr/>
              </p:nvSpPr>
              <p:spPr>
                <a:xfrm>
                  <a:off x="4321206" y="2593276"/>
                  <a:ext cx="125730" cy="133826"/>
                </a:xfrm>
                <a:custGeom>
                  <a:avLst/>
                  <a:gdLst>
                    <a:gd name="connsiteX0" fmla="*/ 111252 w 125730"/>
                    <a:gd name="connsiteY0" fmla="*/ 14954 h 133826"/>
                    <a:gd name="connsiteX1" fmla="*/ 125730 w 125730"/>
                    <a:gd name="connsiteY1" fmla="*/ 56483 h 133826"/>
                    <a:gd name="connsiteX2" fmla="*/ 125730 w 125730"/>
                    <a:gd name="connsiteY2" fmla="*/ 133826 h 133826"/>
                    <a:gd name="connsiteX3" fmla="*/ 92393 w 125730"/>
                    <a:gd name="connsiteY3" fmla="*/ 133826 h 133826"/>
                    <a:gd name="connsiteX4" fmla="*/ 92393 w 125730"/>
                    <a:gd name="connsiteY4" fmla="*/ 60960 h 133826"/>
                    <a:gd name="connsiteX5" fmla="*/ 84582 w 125730"/>
                    <a:gd name="connsiteY5" fmla="*/ 36767 h 133826"/>
                    <a:gd name="connsiteX6" fmla="*/ 63151 w 125730"/>
                    <a:gd name="connsiteY6" fmla="*/ 28289 h 133826"/>
                    <a:gd name="connsiteX7" fmla="*/ 41339 w 125730"/>
                    <a:gd name="connsiteY7" fmla="*/ 36767 h 133826"/>
                    <a:gd name="connsiteX8" fmla="*/ 33338 w 125730"/>
                    <a:gd name="connsiteY8" fmla="*/ 60960 h 133826"/>
                    <a:gd name="connsiteX9" fmla="*/ 33338 w 125730"/>
                    <a:gd name="connsiteY9" fmla="*/ 133826 h 133826"/>
                    <a:gd name="connsiteX10" fmla="*/ 0 w 125730"/>
                    <a:gd name="connsiteY10" fmla="*/ 133826 h 133826"/>
                    <a:gd name="connsiteX11" fmla="*/ 0 w 125730"/>
                    <a:gd name="connsiteY11" fmla="*/ 1905 h 133826"/>
                    <a:gd name="connsiteX12" fmla="*/ 33338 w 125730"/>
                    <a:gd name="connsiteY12" fmla="*/ 1905 h 133826"/>
                    <a:gd name="connsiteX13" fmla="*/ 33338 w 125730"/>
                    <a:gd name="connsiteY13" fmla="*/ 18288 h 133826"/>
                    <a:gd name="connsiteX14" fmla="*/ 50387 w 125730"/>
                    <a:gd name="connsiteY14" fmla="*/ 4858 h 133826"/>
                    <a:gd name="connsiteX15" fmla="*/ 73152 w 125730"/>
                    <a:gd name="connsiteY15" fmla="*/ 0 h 133826"/>
                    <a:gd name="connsiteX16" fmla="*/ 111252 w 125730"/>
                    <a:gd name="connsiteY16" fmla="*/ 14859 h 133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5730" h="133826">
                      <a:moveTo>
                        <a:pt x="111252" y="14954"/>
                      </a:moveTo>
                      <a:cubicBezTo>
                        <a:pt x="120968" y="24860"/>
                        <a:pt x="125730" y="38767"/>
                        <a:pt x="125730" y="56483"/>
                      </a:cubicBezTo>
                      <a:lnTo>
                        <a:pt x="125730" y="133826"/>
                      </a:lnTo>
                      <a:lnTo>
                        <a:pt x="92393" y="133826"/>
                      </a:lnTo>
                      <a:lnTo>
                        <a:pt x="92393" y="60960"/>
                      </a:lnTo>
                      <a:cubicBezTo>
                        <a:pt x="92393" y="50483"/>
                        <a:pt x="89821" y="42386"/>
                        <a:pt x="84582" y="36767"/>
                      </a:cubicBezTo>
                      <a:cubicBezTo>
                        <a:pt x="79343" y="31147"/>
                        <a:pt x="72200" y="28289"/>
                        <a:pt x="63151" y="28289"/>
                      </a:cubicBezTo>
                      <a:cubicBezTo>
                        <a:pt x="54102" y="28289"/>
                        <a:pt x="46672" y="31147"/>
                        <a:pt x="41339" y="36767"/>
                      </a:cubicBezTo>
                      <a:cubicBezTo>
                        <a:pt x="36004" y="42386"/>
                        <a:pt x="33338" y="50483"/>
                        <a:pt x="33338" y="60960"/>
                      </a:cubicBezTo>
                      <a:lnTo>
                        <a:pt x="33338" y="133826"/>
                      </a:lnTo>
                      <a:lnTo>
                        <a:pt x="0" y="133826"/>
                      </a:lnTo>
                      <a:lnTo>
                        <a:pt x="0" y="1905"/>
                      </a:lnTo>
                      <a:lnTo>
                        <a:pt x="33338" y="1905"/>
                      </a:lnTo>
                      <a:lnTo>
                        <a:pt x="33338" y="18288"/>
                      </a:lnTo>
                      <a:cubicBezTo>
                        <a:pt x="37814" y="12573"/>
                        <a:pt x="43434" y="8096"/>
                        <a:pt x="50387" y="4858"/>
                      </a:cubicBezTo>
                      <a:cubicBezTo>
                        <a:pt x="57245" y="1619"/>
                        <a:pt x="64865" y="0"/>
                        <a:pt x="73152" y="0"/>
                      </a:cubicBezTo>
                      <a:cubicBezTo>
                        <a:pt x="88868" y="0"/>
                        <a:pt x="101537" y="4953"/>
                        <a:pt x="111252" y="148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6" name="Vapaamuotoinen: Muoto 625">
                  <a:extLst>
                    <a:ext uri="{FF2B5EF4-FFF2-40B4-BE49-F238E27FC236}">
                      <a16:creationId xmlns:a16="http://schemas.microsoft.com/office/drawing/2014/main" id="{BBBC53FE-0237-5278-04FB-AD74D47C6170}"/>
                    </a:ext>
                  </a:extLst>
                </p:cNvPr>
                <p:cNvSpPr/>
                <p:nvPr/>
              </p:nvSpPr>
              <p:spPr>
                <a:xfrm>
                  <a:off x="4478655" y="2550890"/>
                  <a:ext cx="121443" cy="176212"/>
                </a:xfrm>
                <a:custGeom>
                  <a:avLst/>
                  <a:gdLst>
                    <a:gd name="connsiteX0" fmla="*/ 78105 w 121443"/>
                    <a:gd name="connsiteY0" fmla="*/ 176213 h 176212"/>
                    <a:gd name="connsiteX1" fmla="*/ 33338 w 121443"/>
                    <a:gd name="connsiteY1" fmla="*/ 120015 h 176212"/>
                    <a:gd name="connsiteX2" fmla="*/ 33338 w 121443"/>
                    <a:gd name="connsiteY2" fmla="*/ 176213 h 176212"/>
                    <a:gd name="connsiteX3" fmla="*/ 0 w 121443"/>
                    <a:gd name="connsiteY3" fmla="*/ 176213 h 176212"/>
                    <a:gd name="connsiteX4" fmla="*/ 0 w 121443"/>
                    <a:gd name="connsiteY4" fmla="*/ 0 h 176212"/>
                    <a:gd name="connsiteX5" fmla="*/ 33338 w 121443"/>
                    <a:gd name="connsiteY5" fmla="*/ 0 h 176212"/>
                    <a:gd name="connsiteX6" fmla="*/ 33338 w 121443"/>
                    <a:gd name="connsiteY6" fmla="*/ 100298 h 176212"/>
                    <a:gd name="connsiteX7" fmla="*/ 77629 w 121443"/>
                    <a:gd name="connsiteY7" fmla="*/ 44291 h 176212"/>
                    <a:gd name="connsiteX8" fmla="*/ 120968 w 121443"/>
                    <a:gd name="connsiteY8" fmla="*/ 44291 h 176212"/>
                    <a:gd name="connsiteX9" fmla="*/ 62865 w 121443"/>
                    <a:gd name="connsiteY9" fmla="*/ 110490 h 176212"/>
                    <a:gd name="connsiteX10" fmla="*/ 121444 w 121443"/>
                    <a:gd name="connsiteY10" fmla="*/ 176213 h 176212"/>
                    <a:gd name="connsiteX11" fmla="*/ 78105 w 121443"/>
                    <a:gd name="connsiteY11" fmla="*/ 176213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443" h="176212">
                      <a:moveTo>
                        <a:pt x="78105" y="176213"/>
                      </a:moveTo>
                      <a:lnTo>
                        <a:pt x="33338" y="120015"/>
                      </a:lnTo>
                      <a:lnTo>
                        <a:pt x="33338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100298"/>
                      </a:lnTo>
                      <a:lnTo>
                        <a:pt x="77629" y="44291"/>
                      </a:lnTo>
                      <a:lnTo>
                        <a:pt x="120968" y="44291"/>
                      </a:lnTo>
                      <a:lnTo>
                        <a:pt x="62865" y="110490"/>
                      </a:lnTo>
                      <a:lnTo>
                        <a:pt x="121444" y="176213"/>
                      </a:lnTo>
                      <a:lnTo>
                        <a:pt x="78105" y="1762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7" name="Vapaamuotoinen: Muoto 626">
                  <a:extLst>
                    <a:ext uri="{FF2B5EF4-FFF2-40B4-BE49-F238E27FC236}">
                      <a16:creationId xmlns:a16="http://schemas.microsoft.com/office/drawing/2014/main" id="{028B14F1-EB63-2FC3-2F73-1AB75D2E09E5}"/>
                    </a:ext>
                  </a:extLst>
                </p:cNvPr>
                <p:cNvSpPr/>
                <p:nvPr/>
              </p:nvSpPr>
              <p:spPr>
                <a:xfrm>
                  <a:off x="4609433" y="2593086"/>
                  <a:ext cx="135635" cy="136207"/>
                </a:xfrm>
                <a:custGeom>
                  <a:avLst/>
                  <a:gdLst>
                    <a:gd name="connsiteX0" fmla="*/ 32575 w 135635"/>
                    <a:gd name="connsiteY0" fmla="*/ 127730 h 136207"/>
                    <a:gd name="connsiteX1" fmla="*/ 8668 w 135635"/>
                    <a:gd name="connsiteY1" fmla="*/ 103822 h 136207"/>
                    <a:gd name="connsiteX2" fmla="*/ 0 w 135635"/>
                    <a:gd name="connsiteY2" fmla="*/ 68104 h 136207"/>
                    <a:gd name="connsiteX3" fmla="*/ 8953 w 135635"/>
                    <a:gd name="connsiteY3" fmla="*/ 32385 h 136207"/>
                    <a:gd name="connsiteX4" fmla="*/ 33338 w 135635"/>
                    <a:gd name="connsiteY4" fmla="*/ 8477 h 136207"/>
                    <a:gd name="connsiteX5" fmla="*/ 67818 w 135635"/>
                    <a:gd name="connsiteY5" fmla="*/ 0 h 136207"/>
                    <a:gd name="connsiteX6" fmla="*/ 102298 w 135635"/>
                    <a:gd name="connsiteY6" fmla="*/ 8477 h 136207"/>
                    <a:gd name="connsiteX7" fmla="*/ 126682 w 135635"/>
                    <a:gd name="connsiteY7" fmla="*/ 32385 h 136207"/>
                    <a:gd name="connsiteX8" fmla="*/ 135636 w 135635"/>
                    <a:gd name="connsiteY8" fmla="*/ 68104 h 136207"/>
                    <a:gd name="connsiteX9" fmla="*/ 126492 w 135635"/>
                    <a:gd name="connsiteY9" fmla="*/ 103822 h 136207"/>
                    <a:gd name="connsiteX10" fmla="*/ 101727 w 135635"/>
                    <a:gd name="connsiteY10" fmla="*/ 127730 h 136207"/>
                    <a:gd name="connsiteX11" fmla="*/ 66866 w 135635"/>
                    <a:gd name="connsiteY11" fmla="*/ 136208 h 136207"/>
                    <a:gd name="connsiteX12" fmla="*/ 32575 w 135635"/>
                    <a:gd name="connsiteY12" fmla="*/ 127730 h 136207"/>
                    <a:gd name="connsiteX13" fmla="*/ 83915 w 135635"/>
                    <a:gd name="connsiteY13" fmla="*/ 102775 h 136207"/>
                    <a:gd name="connsiteX14" fmla="*/ 96679 w 135635"/>
                    <a:gd name="connsiteY14" fmla="*/ 89535 h 136207"/>
                    <a:gd name="connsiteX15" fmla="*/ 101441 w 135635"/>
                    <a:gd name="connsiteY15" fmla="*/ 68104 h 136207"/>
                    <a:gd name="connsiteX16" fmla="*/ 91535 w 135635"/>
                    <a:gd name="connsiteY16" fmla="*/ 39148 h 136207"/>
                    <a:gd name="connsiteX17" fmla="*/ 67342 w 135635"/>
                    <a:gd name="connsiteY17" fmla="*/ 29051 h 136207"/>
                    <a:gd name="connsiteX18" fmla="*/ 43434 w 135635"/>
                    <a:gd name="connsiteY18" fmla="*/ 39148 h 136207"/>
                    <a:gd name="connsiteX19" fmla="*/ 33814 w 135635"/>
                    <a:gd name="connsiteY19" fmla="*/ 68104 h 136207"/>
                    <a:gd name="connsiteX20" fmla="*/ 43244 w 135635"/>
                    <a:gd name="connsiteY20" fmla="*/ 97060 h 136207"/>
                    <a:gd name="connsiteX21" fmla="*/ 66961 w 135635"/>
                    <a:gd name="connsiteY21" fmla="*/ 107156 h 136207"/>
                    <a:gd name="connsiteX22" fmla="*/ 84011 w 135635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5" h="136207">
                      <a:moveTo>
                        <a:pt x="32575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7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3" y="32385"/>
                      </a:cubicBezTo>
                      <a:cubicBezTo>
                        <a:pt x="14859" y="22098"/>
                        <a:pt x="23050" y="14097"/>
                        <a:pt x="33338" y="8477"/>
                      </a:cubicBezTo>
                      <a:cubicBezTo>
                        <a:pt x="43624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8" y="8477"/>
                      </a:cubicBezTo>
                      <a:cubicBezTo>
                        <a:pt x="112586" y="14097"/>
                        <a:pt x="120777" y="22098"/>
                        <a:pt x="126682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5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822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7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6957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4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6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28" name="Vapaamuotoinen: Muoto 627">
                  <a:extLst>
                    <a:ext uri="{FF2B5EF4-FFF2-40B4-BE49-F238E27FC236}">
                      <a16:creationId xmlns:a16="http://schemas.microsoft.com/office/drawing/2014/main" id="{5BF6D395-A251-13F9-CBC2-EAB6080A16D4}"/>
                    </a:ext>
                  </a:extLst>
                </p:cNvPr>
                <p:cNvSpPr/>
                <p:nvPr/>
              </p:nvSpPr>
              <p:spPr>
                <a:xfrm>
                  <a:off x="4761357" y="2593086"/>
                  <a:ext cx="135636" cy="136207"/>
                </a:xfrm>
                <a:custGeom>
                  <a:avLst/>
                  <a:gdLst>
                    <a:gd name="connsiteX0" fmla="*/ 32575 w 135636"/>
                    <a:gd name="connsiteY0" fmla="*/ 127730 h 136207"/>
                    <a:gd name="connsiteX1" fmla="*/ 8668 w 135636"/>
                    <a:gd name="connsiteY1" fmla="*/ 103822 h 136207"/>
                    <a:gd name="connsiteX2" fmla="*/ 0 w 135636"/>
                    <a:gd name="connsiteY2" fmla="*/ 68104 h 136207"/>
                    <a:gd name="connsiteX3" fmla="*/ 8953 w 135636"/>
                    <a:gd name="connsiteY3" fmla="*/ 32385 h 136207"/>
                    <a:gd name="connsiteX4" fmla="*/ 33338 w 135636"/>
                    <a:gd name="connsiteY4" fmla="*/ 8477 h 136207"/>
                    <a:gd name="connsiteX5" fmla="*/ 67818 w 135636"/>
                    <a:gd name="connsiteY5" fmla="*/ 0 h 136207"/>
                    <a:gd name="connsiteX6" fmla="*/ 102299 w 135636"/>
                    <a:gd name="connsiteY6" fmla="*/ 8477 h 136207"/>
                    <a:gd name="connsiteX7" fmla="*/ 126682 w 135636"/>
                    <a:gd name="connsiteY7" fmla="*/ 32385 h 136207"/>
                    <a:gd name="connsiteX8" fmla="*/ 135636 w 135636"/>
                    <a:gd name="connsiteY8" fmla="*/ 68104 h 136207"/>
                    <a:gd name="connsiteX9" fmla="*/ 126492 w 135636"/>
                    <a:gd name="connsiteY9" fmla="*/ 103822 h 136207"/>
                    <a:gd name="connsiteX10" fmla="*/ 101727 w 135636"/>
                    <a:gd name="connsiteY10" fmla="*/ 127730 h 136207"/>
                    <a:gd name="connsiteX11" fmla="*/ 66866 w 135636"/>
                    <a:gd name="connsiteY11" fmla="*/ 136208 h 136207"/>
                    <a:gd name="connsiteX12" fmla="*/ 32575 w 135636"/>
                    <a:gd name="connsiteY12" fmla="*/ 127730 h 136207"/>
                    <a:gd name="connsiteX13" fmla="*/ 83915 w 135636"/>
                    <a:gd name="connsiteY13" fmla="*/ 102775 h 136207"/>
                    <a:gd name="connsiteX14" fmla="*/ 96679 w 135636"/>
                    <a:gd name="connsiteY14" fmla="*/ 89535 h 136207"/>
                    <a:gd name="connsiteX15" fmla="*/ 101441 w 135636"/>
                    <a:gd name="connsiteY15" fmla="*/ 68104 h 136207"/>
                    <a:gd name="connsiteX16" fmla="*/ 91535 w 135636"/>
                    <a:gd name="connsiteY16" fmla="*/ 39148 h 136207"/>
                    <a:gd name="connsiteX17" fmla="*/ 67342 w 135636"/>
                    <a:gd name="connsiteY17" fmla="*/ 29051 h 136207"/>
                    <a:gd name="connsiteX18" fmla="*/ 43434 w 135636"/>
                    <a:gd name="connsiteY18" fmla="*/ 39148 h 136207"/>
                    <a:gd name="connsiteX19" fmla="*/ 33814 w 135636"/>
                    <a:gd name="connsiteY19" fmla="*/ 68104 h 136207"/>
                    <a:gd name="connsiteX20" fmla="*/ 43243 w 135636"/>
                    <a:gd name="connsiteY20" fmla="*/ 97060 h 136207"/>
                    <a:gd name="connsiteX21" fmla="*/ 66961 w 135636"/>
                    <a:gd name="connsiteY21" fmla="*/ 107156 h 136207"/>
                    <a:gd name="connsiteX22" fmla="*/ 84011 w 135636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6" h="136207">
                      <a:moveTo>
                        <a:pt x="32575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7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3" y="32385"/>
                      </a:cubicBezTo>
                      <a:cubicBezTo>
                        <a:pt x="14859" y="22098"/>
                        <a:pt x="23050" y="14097"/>
                        <a:pt x="33338" y="8477"/>
                      </a:cubicBezTo>
                      <a:cubicBezTo>
                        <a:pt x="43624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9" y="8477"/>
                      </a:cubicBezTo>
                      <a:cubicBezTo>
                        <a:pt x="112585" y="14097"/>
                        <a:pt x="120777" y="22098"/>
                        <a:pt x="126682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5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822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7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6957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3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6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650" name="Ryhmä 649">
                <a:extLst>
                  <a:ext uri="{FF2B5EF4-FFF2-40B4-BE49-F238E27FC236}">
                    <a16:creationId xmlns:a16="http://schemas.microsoft.com/office/drawing/2014/main" id="{262BAD73-F51C-B7AA-9F81-2E7B00FF2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4536116" y="3165201"/>
                <a:ext cx="720940" cy="292310"/>
                <a:chOff x="3972400" y="2303240"/>
                <a:chExt cx="1200912" cy="486918"/>
              </a:xfrm>
              <a:solidFill>
                <a:schemeClr val="accent2"/>
              </a:solidFill>
            </p:grpSpPr>
            <p:sp>
              <p:nvSpPr>
                <p:cNvPr id="633" name="Vapaamuotoinen: Muoto 632">
                  <a:extLst>
                    <a:ext uri="{FF2B5EF4-FFF2-40B4-BE49-F238E27FC236}">
                      <a16:creationId xmlns:a16="http://schemas.microsoft.com/office/drawing/2014/main" id="{B056FF2F-6EF8-F087-4C0A-3B7C3D82F2C7}"/>
                    </a:ext>
                  </a:extLst>
                </p:cNvPr>
                <p:cNvSpPr/>
                <p:nvPr/>
              </p:nvSpPr>
              <p:spPr>
                <a:xfrm>
                  <a:off x="3972400" y="2312288"/>
                  <a:ext cx="131254" cy="167163"/>
                </a:xfrm>
                <a:custGeom>
                  <a:avLst/>
                  <a:gdLst>
                    <a:gd name="connsiteX0" fmla="*/ 85249 w 131254"/>
                    <a:gd name="connsiteY0" fmla="*/ 167164 h 167163"/>
                    <a:gd name="connsiteX1" fmla="*/ 50483 w 131254"/>
                    <a:gd name="connsiteY1" fmla="*/ 104108 h 167163"/>
                    <a:gd name="connsiteX2" fmla="*/ 40672 w 131254"/>
                    <a:gd name="connsiteY2" fmla="*/ 104108 h 167163"/>
                    <a:gd name="connsiteX3" fmla="*/ 40672 w 131254"/>
                    <a:gd name="connsiteY3" fmla="*/ 167164 h 167163"/>
                    <a:gd name="connsiteX4" fmla="*/ 0 w 131254"/>
                    <a:gd name="connsiteY4" fmla="*/ 167164 h 167163"/>
                    <a:gd name="connsiteX5" fmla="*/ 0 w 131254"/>
                    <a:gd name="connsiteY5" fmla="*/ 0 h 167163"/>
                    <a:gd name="connsiteX6" fmla="*/ 68390 w 131254"/>
                    <a:gd name="connsiteY6" fmla="*/ 0 h 167163"/>
                    <a:gd name="connsiteX7" fmla="*/ 102108 w 131254"/>
                    <a:gd name="connsiteY7" fmla="*/ 6858 h 167163"/>
                    <a:gd name="connsiteX8" fmla="*/ 122968 w 131254"/>
                    <a:gd name="connsiteY8" fmla="*/ 25813 h 167163"/>
                    <a:gd name="connsiteX9" fmla="*/ 129826 w 131254"/>
                    <a:gd name="connsiteY9" fmla="*/ 52578 h 167163"/>
                    <a:gd name="connsiteX10" fmla="*/ 120396 w 131254"/>
                    <a:gd name="connsiteY10" fmla="*/ 82296 h 167163"/>
                    <a:gd name="connsiteX11" fmla="*/ 92678 w 131254"/>
                    <a:gd name="connsiteY11" fmla="*/ 100870 h 167163"/>
                    <a:gd name="connsiteX12" fmla="*/ 131255 w 131254"/>
                    <a:gd name="connsiteY12" fmla="*/ 167069 h 167163"/>
                    <a:gd name="connsiteX13" fmla="*/ 85249 w 131254"/>
                    <a:gd name="connsiteY13" fmla="*/ 167069 h 167163"/>
                    <a:gd name="connsiteX14" fmla="*/ 40767 w 131254"/>
                    <a:gd name="connsiteY14" fmla="*/ 75248 h 167163"/>
                    <a:gd name="connsiteX15" fmla="*/ 66008 w 131254"/>
                    <a:gd name="connsiteY15" fmla="*/ 75248 h 167163"/>
                    <a:gd name="connsiteX16" fmla="*/ 82772 w 131254"/>
                    <a:gd name="connsiteY16" fmla="*/ 69723 h 167163"/>
                    <a:gd name="connsiteX17" fmla="*/ 88392 w 131254"/>
                    <a:gd name="connsiteY17" fmla="*/ 54293 h 167163"/>
                    <a:gd name="connsiteX18" fmla="*/ 82772 w 131254"/>
                    <a:gd name="connsiteY18" fmla="*/ 39243 h 167163"/>
                    <a:gd name="connsiteX19" fmla="*/ 66008 w 131254"/>
                    <a:gd name="connsiteY19" fmla="*/ 33719 h 167163"/>
                    <a:gd name="connsiteX20" fmla="*/ 40767 w 131254"/>
                    <a:gd name="connsiteY20" fmla="*/ 33719 h 167163"/>
                    <a:gd name="connsiteX21" fmla="*/ 40767 w 131254"/>
                    <a:gd name="connsiteY21" fmla="*/ 75152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1254" h="167163">
                      <a:moveTo>
                        <a:pt x="85249" y="167164"/>
                      </a:moveTo>
                      <a:lnTo>
                        <a:pt x="50483" y="104108"/>
                      </a:lnTo>
                      <a:lnTo>
                        <a:pt x="40672" y="104108"/>
                      </a:lnTo>
                      <a:lnTo>
                        <a:pt x="40672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68390" y="0"/>
                      </a:lnTo>
                      <a:cubicBezTo>
                        <a:pt x="81534" y="0"/>
                        <a:pt x="92774" y="2286"/>
                        <a:pt x="102108" y="6858"/>
                      </a:cubicBezTo>
                      <a:cubicBezTo>
                        <a:pt x="111347" y="11430"/>
                        <a:pt x="118301" y="17812"/>
                        <a:pt x="122968" y="25813"/>
                      </a:cubicBezTo>
                      <a:cubicBezTo>
                        <a:pt x="127635" y="33814"/>
                        <a:pt x="129826" y="42767"/>
                        <a:pt x="129826" y="52578"/>
                      </a:cubicBezTo>
                      <a:cubicBezTo>
                        <a:pt x="129826" y="63722"/>
                        <a:pt x="126683" y="73628"/>
                        <a:pt x="120396" y="82296"/>
                      </a:cubicBezTo>
                      <a:cubicBezTo>
                        <a:pt x="114110" y="91059"/>
                        <a:pt x="104870" y="97250"/>
                        <a:pt x="92678" y="100870"/>
                      </a:cubicBezTo>
                      <a:lnTo>
                        <a:pt x="131255" y="167069"/>
                      </a:lnTo>
                      <a:lnTo>
                        <a:pt x="85249" y="167069"/>
                      </a:lnTo>
                      <a:close/>
                      <a:moveTo>
                        <a:pt x="40767" y="75248"/>
                      </a:moveTo>
                      <a:lnTo>
                        <a:pt x="66008" y="75248"/>
                      </a:lnTo>
                      <a:cubicBezTo>
                        <a:pt x="73438" y="75248"/>
                        <a:pt x="79058" y="73438"/>
                        <a:pt x="82772" y="69723"/>
                      </a:cubicBezTo>
                      <a:cubicBezTo>
                        <a:pt x="86487" y="66008"/>
                        <a:pt x="88392" y="60960"/>
                        <a:pt x="88392" y="54293"/>
                      </a:cubicBezTo>
                      <a:cubicBezTo>
                        <a:pt x="88392" y="47625"/>
                        <a:pt x="86487" y="42958"/>
                        <a:pt x="82772" y="39243"/>
                      </a:cubicBezTo>
                      <a:cubicBezTo>
                        <a:pt x="79058" y="35624"/>
                        <a:pt x="73438" y="33719"/>
                        <a:pt x="66008" y="33719"/>
                      </a:cubicBezTo>
                      <a:lnTo>
                        <a:pt x="40767" y="33719"/>
                      </a:lnTo>
                      <a:lnTo>
                        <a:pt x="40767" y="751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34" name="Vapaamuotoinen: Muoto 633">
                  <a:extLst>
                    <a:ext uri="{FF2B5EF4-FFF2-40B4-BE49-F238E27FC236}">
                      <a16:creationId xmlns:a16="http://schemas.microsoft.com/office/drawing/2014/main" id="{869BFCA4-530C-2181-9CD8-8327B3982E95}"/>
                    </a:ext>
                  </a:extLst>
                </p:cNvPr>
                <p:cNvSpPr/>
                <p:nvPr/>
              </p:nvSpPr>
              <p:spPr>
                <a:xfrm>
                  <a:off x="4119466" y="2344673"/>
                  <a:ext cx="140207" cy="136779"/>
                </a:xfrm>
                <a:custGeom>
                  <a:avLst/>
                  <a:gdLst>
                    <a:gd name="connsiteX0" fmla="*/ 7810 w 140207"/>
                    <a:gd name="connsiteY0" fmla="*/ 32195 h 136779"/>
                    <a:gd name="connsiteX1" fmla="*/ 28861 w 140207"/>
                    <a:gd name="connsiteY1" fmla="*/ 8382 h 136779"/>
                    <a:gd name="connsiteX2" fmla="*/ 58579 w 140207"/>
                    <a:gd name="connsiteY2" fmla="*/ 0 h 136779"/>
                    <a:gd name="connsiteX3" fmla="*/ 83249 w 140207"/>
                    <a:gd name="connsiteY3" fmla="*/ 5715 h 136779"/>
                    <a:gd name="connsiteX4" fmla="*/ 99536 w 140207"/>
                    <a:gd name="connsiteY4" fmla="*/ 20765 h 136779"/>
                    <a:gd name="connsiteX5" fmla="*/ 99536 w 140207"/>
                    <a:gd name="connsiteY5" fmla="*/ 1905 h 136779"/>
                    <a:gd name="connsiteX6" fmla="*/ 140208 w 140207"/>
                    <a:gd name="connsiteY6" fmla="*/ 1905 h 136779"/>
                    <a:gd name="connsiteX7" fmla="*/ 140208 w 140207"/>
                    <a:gd name="connsiteY7" fmla="*/ 134779 h 136779"/>
                    <a:gd name="connsiteX8" fmla="*/ 99536 w 140207"/>
                    <a:gd name="connsiteY8" fmla="*/ 134779 h 136779"/>
                    <a:gd name="connsiteX9" fmla="*/ 99536 w 140207"/>
                    <a:gd name="connsiteY9" fmla="*/ 116015 h 136779"/>
                    <a:gd name="connsiteX10" fmla="*/ 82963 w 140207"/>
                    <a:gd name="connsiteY10" fmla="*/ 131064 h 136779"/>
                    <a:gd name="connsiteX11" fmla="*/ 58293 w 140207"/>
                    <a:gd name="connsiteY11" fmla="*/ 136779 h 136779"/>
                    <a:gd name="connsiteX12" fmla="*/ 28766 w 140207"/>
                    <a:gd name="connsiteY12" fmla="*/ 128302 h 136779"/>
                    <a:gd name="connsiteX13" fmla="*/ 7715 w 140207"/>
                    <a:gd name="connsiteY13" fmla="*/ 104299 h 136779"/>
                    <a:gd name="connsiteX14" fmla="*/ 0 w 140207"/>
                    <a:gd name="connsiteY14" fmla="*/ 68199 h 136779"/>
                    <a:gd name="connsiteX15" fmla="*/ 7715 w 140207"/>
                    <a:gd name="connsiteY15" fmla="*/ 32290 h 136779"/>
                    <a:gd name="connsiteX16" fmla="*/ 91154 w 140207"/>
                    <a:gd name="connsiteY16" fmla="*/ 44291 h 136779"/>
                    <a:gd name="connsiteX17" fmla="*/ 70580 w 140207"/>
                    <a:gd name="connsiteY17" fmla="*/ 35528 h 136779"/>
                    <a:gd name="connsiteX18" fmla="*/ 50006 w 140207"/>
                    <a:gd name="connsiteY18" fmla="*/ 44196 h 136779"/>
                    <a:gd name="connsiteX19" fmla="*/ 41529 w 140207"/>
                    <a:gd name="connsiteY19" fmla="*/ 68104 h 136779"/>
                    <a:gd name="connsiteX20" fmla="*/ 50006 w 140207"/>
                    <a:gd name="connsiteY20" fmla="*/ 92297 h 136779"/>
                    <a:gd name="connsiteX21" fmla="*/ 70580 w 140207"/>
                    <a:gd name="connsiteY21" fmla="*/ 101251 h 136779"/>
                    <a:gd name="connsiteX22" fmla="*/ 91154 w 140207"/>
                    <a:gd name="connsiteY22" fmla="*/ 92393 h 136779"/>
                    <a:gd name="connsiteX23" fmla="*/ 99632 w 140207"/>
                    <a:gd name="connsiteY23" fmla="*/ 68390 h 136779"/>
                    <a:gd name="connsiteX24" fmla="*/ 91154 w 140207"/>
                    <a:gd name="connsiteY24" fmla="*/ 44291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7" h="136779">
                      <a:moveTo>
                        <a:pt x="7810" y="32195"/>
                      </a:moveTo>
                      <a:cubicBezTo>
                        <a:pt x="12954" y="21908"/>
                        <a:pt x="20003" y="13907"/>
                        <a:pt x="28861" y="8382"/>
                      </a:cubicBezTo>
                      <a:cubicBezTo>
                        <a:pt x="37719" y="2858"/>
                        <a:pt x="47625" y="0"/>
                        <a:pt x="58579" y="0"/>
                      </a:cubicBezTo>
                      <a:cubicBezTo>
                        <a:pt x="67913" y="0"/>
                        <a:pt x="76200" y="1905"/>
                        <a:pt x="83249" y="5715"/>
                      </a:cubicBezTo>
                      <a:cubicBezTo>
                        <a:pt x="90297" y="9525"/>
                        <a:pt x="95726" y="14478"/>
                        <a:pt x="99536" y="20765"/>
                      </a:cubicBezTo>
                      <a:lnTo>
                        <a:pt x="99536" y="1905"/>
                      </a:lnTo>
                      <a:lnTo>
                        <a:pt x="140208" y="1905"/>
                      </a:lnTo>
                      <a:lnTo>
                        <a:pt x="140208" y="134779"/>
                      </a:lnTo>
                      <a:lnTo>
                        <a:pt x="99536" y="134779"/>
                      </a:lnTo>
                      <a:lnTo>
                        <a:pt x="99536" y="116015"/>
                      </a:lnTo>
                      <a:cubicBezTo>
                        <a:pt x="95536" y="122206"/>
                        <a:pt x="90011" y="127159"/>
                        <a:pt x="82963" y="131064"/>
                      </a:cubicBezTo>
                      <a:cubicBezTo>
                        <a:pt x="75914" y="134874"/>
                        <a:pt x="67723" y="136779"/>
                        <a:pt x="58293" y="136779"/>
                      </a:cubicBezTo>
                      <a:cubicBezTo>
                        <a:pt x="47530" y="136779"/>
                        <a:pt x="37624" y="133922"/>
                        <a:pt x="28766" y="128302"/>
                      </a:cubicBezTo>
                      <a:cubicBezTo>
                        <a:pt x="19907" y="122682"/>
                        <a:pt x="12859" y="114681"/>
                        <a:pt x="7715" y="104299"/>
                      </a:cubicBezTo>
                      <a:cubicBezTo>
                        <a:pt x="2572" y="93917"/>
                        <a:pt x="0" y="81915"/>
                        <a:pt x="0" y="68199"/>
                      </a:cubicBezTo>
                      <a:cubicBezTo>
                        <a:pt x="0" y="54483"/>
                        <a:pt x="2572" y="42577"/>
                        <a:pt x="7715" y="32290"/>
                      </a:cubicBezTo>
                      <a:close/>
                      <a:moveTo>
                        <a:pt x="91154" y="44291"/>
                      </a:moveTo>
                      <a:cubicBezTo>
                        <a:pt x="85534" y="38386"/>
                        <a:pt x="78677" y="35528"/>
                        <a:pt x="70580" y="35528"/>
                      </a:cubicBezTo>
                      <a:cubicBezTo>
                        <a:pt x="62484" y="35528"/>
                        <a:pt x="55626" y="38386"/>
                        <a:pt x="50006" y="44196"/>
                      </a:cubicBezTo>
                      <a:cubicBezTo>
                        <a:pt x="44387" y="50006"/>
                        <a:pt x="41529" y="58007"/>
                        <a:pt x="41529" y="68104"/>
                      </a:cubicBezTo>
                      <a:cubicBezTo>
                        <a:pt x="41529" y="78200"/>
                        <a:pt x="44387" y="86296"/>
                        <a:pt x="50006" y="92297"/>
                      </a:cubicBezTo>
                      <a:cubicBezTo>
                        <a:pt x="55626" y="98298"/>
                        <a:pt x="62484" y="101251"/>
                        <a:pt x="70580" y="101251"/>
                      </a:cubicBezTo>
                      <a:cubicBezTo>
                        <a:pt x="78677" y="101251"/>
                        <a:pt x="85534" y="98298"/>
                        <a:pt x="91154" y="92393"/>
                      </a:cubicBezTo>
                      <a:cubicBezTo>
                        <a:pt x="96774" y="86487"/>
                        <a:pt x="99632" y="78486"/>
                        <a:pt x="99632" y="68390"/>
                      </a:cubicBezTo>
                      <a:cubicBezTo>
                        <a:pt x="99632" y="58293"/>
                        <a:pt x="96774" y="50197"/>
                        <a:pt x="91154" y="442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35" name="Vapaamuotoinen: Muoto 634">
                  <a:extLst>
                    <a:ext uri="{FF2B5EF4-FFF2-40B4-BE49-F238E27FC236}">
                      <a16:creationId xmlns:a16="http://schemas.microsoft.com/office/drawing/2014/main" id="{A38AFEA9-F61A-2744-E0E6-E55719C27D71}"/>
                    </a:ext>
                  </a:extLst>
                </p:cNvPr>
                <p:cNvSpPr/>
                <p:nvPr/>
              </p:nvSpPr>
              <p:spPr>
                <a:xfrm>
                  <a:off x="4282153" y="2344769"/>
                  <a:ext cx="115062" cy="136779"/>
                </a:xfrm>
                <a:custGeom>
                  <a:avLst/>
                  <a:gdLst>
                    <a:gd name="connsiteX0" fmla="*/ 30290 w 115062"/>
                    <a:gd name="connsiteY0" fmla="*/ 130683 h 136779"/>
                    <a:gd name="connsiteX1" fmla="*/ 8858 w 115062"/>
                    <a:gd name="connsiteY1" fmla="*/ 114395 h 136779"/>
                    <a:gd name="connsiteX2" fmla="*/ 0 w 115062"/>
                    <a:gd name="connsiteY2" fmla="*/ 91154 h 136779"/>
                    <a:gd name="connsiteX3" fmla="*/ 40291 w 115062"/>
                    <a:gd name="connsiteY3" fmla="*/ 91154 h 136779"/>
                    <a:gd name="connsiteX4" fmla="*/ 46673 w 115062"/>
                    <a:gd name="connsiteY4" fmla="*/ 102394 h 136779"/>
                    <a:gd name="connsiteX5" fmla="*/ 60674 w 115062"/>
                    <a:gd name="connsiteY5" fmla="*/ 106680 h 136779"/>
                    <a:gd name="connsiteX6" fmla="*/ 72485 w 115062"/>
                    <a:gd name="connsiteY6" fmla="*/ 103727 h 136779"/>
                    <a:gd name="connsiteX7" fmla="*/ 76676 w 115062"/>
                    <a:gd name="connsiteY7" fmla="*/ 96012 h 136779"/>
                    <a:gd name="connsiteX8" fmla="*/ 70771 w 115062"/>
                    <a:gd name="connsiteY8" fmla="*/ 87535 h 136779"/>
                    <a:gd name="connsiteX9" fmla="*/ 51435 w 115062"/>
                    <a:gd name="connsiteY9" fmla="*/ 81439 h 136779"/>
                    <a:gd name="connsiteX10" fmla="*/ 27623 w 115062"/>
                    <a:gd name="connsiteY10" fmla="*/ 74390 h 136779"/>
                    <a:gd name="connsiteX11" fmla="*/ 11240 w 115062"/>
                    <a:gd name="connsiteY11" fmla="*/ 62675 h 136779"/>
                    <a:gd name="connsiteX12" fmla="*/ 4286 w 115062"/>
                    <a:gd name="connsiteY12" fmla="*/ 41148 h 136779"/>
                    <a:gd name="connsiteX13" fmla="*/ 10573 w 115062"/>
                    <a:gd name="connsiteY13" fmla="*/ 20288 h 136779"/>
                    <a:gd name="connsiteX14" fmla="*/ 29147 w 115062"/>
                    <a:gd name="connsiteY14" fmla="*/ 5429 h 136779"/>
                    <a:gd name="connsiteX15" fmla="*/ 58293 w 115062"/>
                    <a:gd name="connsiteY15" fmla="*/ 0 h 136779"/>
                    <a:gd name="connsiteX16" fmla="*/ 97727 w 115062"/>
                    <a:gd name="connsiteY16" fmla="*/ 12383 h 136779"/>
                    <a:gd name="connsiteX17" fmla="*/ 114300 w 115062"/>
                    <a:gd name="connsiteY17" fmla="*/ 45244 h 136779"/>
                    <a:gd name="connsiteX18" fmla="*/ 76676 w 115062"/>
                    <a:gd name="connsiteY18" fmla="*/ 45244 h 136779"/>
                    <a:gd name="connsiteX19" fmla="*/ 70580 w 115062"/>
                    <a:gd name="connsiteY19" fmla="*/ 34290 h 136779"/>
                    <a:gd name="connsiteX20" fmla="*/ 57150 w 115062"/>
                    <a:gd name="connsiteY20" fmla="*/ 30290 h 136779"/>
                    <a:gd name="connsiteX21" fmla="*/ 46196 w 115062"/>
                    <a:gd name="connsiteY21" fmla="*/ 33052 h 136779"/>
                    <a:gd name="connsiteX22" fmla="*/ 42386 w 115062"/>
                    <a:gd name="connsiteY22" fmla="*/ 40577 h 136779"/>
                    <a:gd name="connsiteX23" fmla="*/ 48482 w 115062"/>
                    <a:gd name="connsiteY23" fmla="*/ 49149 h 136779"/>
                    <a:gd name="connsiteX24" fmla="*/ 67437 w 115062"/>
                    <a:gd name="connsiteY24" fmla="*/ 54864 h 136779"/>
                    <a:gd name="connsiteX25" fmla="*/ 91535 w 115062"/>
                    <a:gd name="connsiteY25" fmla="*/ 62389 h 136779"/>
                    <a:gd name="connsiteX26" fmla="*/ 107823 w 115062"/>
                    <a:gd name="connsiteY26" fmla="*/ 74295 h 136779"/>
                    <a:gd name="connsiteX27" fmla="*/ 115062 w 115062"/>
                    <a:gd name="connsiteY27" fmla="*/ 96298 h 136779"/>
                    <a:gd name="connsiteX28" fmla="*/ 108490 w 115062"/>
                    <a:gd name="connsiteY28" fmla="*/ 117157 h 136779"/>
                    <a:gd name="connsiteX29" fmla="*/ 89726 w 115062"/>
                    <a:gd name="connsiteY29" fmla="*/ 131540 h 136779"/>
                    <a:gd name="connsiteX30" fmla="*/ 61246 w 115062"/>
                    <a:gd name="connsiteY30" fmla="*/ 136779 h 136779"/>
                    <a:gd name="connsiteX31" fmla="*/ 30290 w 115062"/>
                    <a:gd name="connsiteY31" fmla="*/ 130874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5062" h="136779">
                      <a:moveTo>
                        <a:pt x="30290" y="130683"/>
                      </a:moveTo>
                      <a:cubicBezTo>
                        <a:pt x="21241" y="126682"/>
                        <a:pt x="14097" y="121253"/>
                        <a:pt x="8858" y="114395"/>
                      </a:cubicBezTo>
                      <a:cubicBezTo>
                        <a:pt x="3620" y="107537"/>
                        <a:pt x="667" y="99727"/>
                        <a:pt x="0" y="91154"/>
                      </a:cubicBezTo>
                      <a:lnTo>
                        <a:pt x="40291" y="91154"/>
                      </a:lnTo>
                      <a:cubicBezTo>
                        <a:pt x="40767" y="95726"/>
                        <a:pt x="42863" y="99536"/>
                        <a:pt x="46673" y="102394"/>
                      </a:cubicBezTo>
                      <a:cubicBezTo>
                        <a:pt x="50482" y="105251"/>
                        <a:pt x="55150" y="106680"/>
                        <a:pt x="60674" y="106680"/>
                      </a:cubicBezTo>
                      <a:cubicBezTo>
                        <a:pt x="65723" y="106680"/>
                        <a:pt x="69723" y="105728"/>
                        <a:pt x="72485" y="103727"/>
                      </a:cubicBezTo>
                      <a:cubicBezTo>
                        <a:pt x="75248" y="101727"/>
                        <a:pt x="76676" y="99155"/>
                        <a:pt x="76676" y="96012"/>
                      </a:cubicBezTo>
                      <a:cubicBezTo>
                        <a:pt x="76676" y="92202"/>
                        <a:pt x="74676" y="89344"/>
                        <a:pt x="70771" y="87535"/>
                      </a:cubicBezTo>
                      <a:cubicBezTo>
                        <a:pt x="66770" y="85725"/>
                        <a:pt x="60389" y="83725"/>
                        <a:pt x="51435" y="81439"/>
                      </a:cubicBezTo>
                      <a:cubicBezTo>
                        <a:pt x="41910" y="79248"/>
                        <a:pt x="34004" y="76867"/>
                        <a:pt x="27623" y="74390"/>
                      </a:cubicBezTo>
                      <a:cubicBezTo>
                        <a:pt x="21241" y="71914"/>
                        <a:pt x="15811" y="68009"/>
                        <a:pt x="11240" y="62675"/>
                      </a:cubicBezTo>
                      <a:cubicBezTo>
                        <a:pt x="6668" y="57340"/>
                        <a:pt x="4286" y="50197"/>
                        <a:pt x="4286" y="41148"/>
                      </a:cubicBezTo>
                      <a:cubicBezTo>
                        <a:pt x="4286" y="33528"/>
                        <a:pt x="6382" y="26575"/>
                        <a:pt x="10573" y="20288"/>
                      </a:cubicBezTo>
                      <a:cubicBezTo>
                        <a:pt x="14764" y="14002"/>
                        <a:pt x="20955" y="9049"/>
                        <a:pt x="29147" y="5429"/>
                      </a:cubicBezTo>
                      <a:cubicBezTo>
                        <a:pt x="37338" y="1810"/>
                        <a:pt x="47053" y="0"/>
                        <a:pt x="58293" y="0"/>
                      </a:cubicBezTo>
                      <a:cubicBezTo>
                        <a:pt x="74962" y="0"/>
                        <a:pt x="88106" y="4096"/>
                        <a:pt x="97727" y="12383"/>
                      </a:cubicBezTo>
                      <a:cubicBezTo>
                        <a:pt x="107347" y="20669"/>
                        <a:pt x="112871" y="31623"/>
                        <a:pt x="114300" y="45244"/>
                      </a:cubicBezTo>
                      <a:lnTo>
                        <a:pt x="76676" y="45244"/>
                      </a:lnTo>
                      <a:cubicBezTo>
                        <a:pt x="76009" y="40672"/>
                        <a:pt x="74009" y="36957"/>
                        <a:pt x="70580" y="34290"/>
                      </a:cubicBezTo>
                      <a:cubicBezTo>
                        <a:pt x="67151" y="31623"/>
                        <a:pt x="62675" y="30290"/>
                        <a:pt x="57150" y="30290"/>
                      </a:cubicBezTo>
                      <a:cubicBezTo>
                        <a:pt x="52388" y="30290"/>
                        <a:pt x="48768" y="31242"/>
                        <a:pt x="46196" y="33052"/>
                      </a:cubicBezTo>
                      <a:cubicBezTo>
                        <a:pt x="43625" y="34862"/>
                        <a:pt x="42386" y="37338"/>
                        <a:pt x="42386" y="40577"/>
                      </a:cubicBezTo>
                      <a:cubicBezTo>
                        <a:pt x="42386" y="44387"/>
                        <a:pt x="44387" y="47244"/>
                        <a:pt x="48482" y="49149"/>
                      </a:cubicBezTo>
                      <a:cubicBezTo>
                        <a:pt x="52578" y="51054"/>
                        <a:pt x="58865" y="52959"/>
                        <a:pt x="67437" y="54864"/>
                      </a:cubicBezTo>
                      <a:cubicBezTo>
                        <a:pt x="77248" y="57436"/>
                        <a:pt x="85344" y="59912"/>
                        <a:pt x="91535" y="62389"/>
                      </a:cubicBezTo>
                      <a:cubicBezTo>
                        <a:pt x="97727" y="64865"/>
                        <a:pt x="103156" y="68771"/>
                        <a:pt x="107823" y="74295"/>
                      </a:cubicBezTo>
                      <a:cubicBezTo>
                        <a:pt x="112490" y="79820"/>
                        <a:pt x="114967" y="87154"/>
                        <a:pt x="115062" y="96298"/>
                      </a:cubicBezTo>
                      <a:cubicBezTo>
                        <a:pt x="115062" y="104108"/>
                        <a:pt x="112871" y="111062"/>
                        <a:pt x="108490" y="117157"/>
                      </a:cubicBezTo>
                      <a:cubicBezTo>
                        <a:pt x="104108" y="123254"/>
                        <a:pt x="97822" y="128111"/>
                        <a:pt x="89726" y="131540"/>
                      </a:cubicBezTo>
                      <a:cubicBezTo>
                        <a:pt x="81629" y="134969"/>
                        <a:pt x="72104" y="136779"/>
                        <a:pt x="61246" y="136779"/>
                      </a:cubicBezTo>
                      <a:cubicBezTo>
                        <a:pt x="49625" y="136779"/>
                        <a:pt x="39338" y="134779"/>
                        <a:pt x="30290" y="130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36" name="Vapaamuotoinen: Muoto 635">
                  <a:extLst>
                    <a:ext uri="{FF2B5EF4-FFF2-40B4-BE49-F238E27FC236}">
                      <a16:creationId xmlns:a16="http://schemas.microsoft.com/office/drawing/2014/main" id="{A99917AF-4B6C-661A-2826-951B2383F1D9}"/>
                    </a:ext>
                  </a:extLst>
                </p:cNvPr>
                <p:cNvSpPr/>
                <p:nvPr/>
              </p:nvSpPr>
              <p:spPr>
                <a:xfrm>
                  <a:off x="4414074" y="2344578"/>
                  <a:ext cx="133350" cy="136779"/>
                </a:xfrm>
                <a:custGeom>
                  <a:avLst/>
                  <a:gdLst>
                    <a:gd name="connsiteX0" fmla="*/ 132683 w 133350"/>
                    <a:gd name="connsiteY0" fmla="*/ 78200 h 136779"/>
                    <a:gd name="connsiteX1" fmla="*/ 40577 w 133350"/>
                    <a:gd name="connsiteY1" fmla="*/ 78200 h 136779"/>
                    <a:gd name="connsiteX2" fmla="*/ 48578 w 133350"/>
                    <a:gd name="connsiteY2" fmla="*/ 97155 h 136779"/>
                    <a:gd name="connsiteX3" fmla="*/ 65818 w 133350"/>
                    <a:gd name="connsiteY3" fmla="*/ 103727 h 136779"/>
                    <a:gd name="connsiteX4" fmla="*/ 86963 w 133350"/>
                    <a:gd name="connsiteY4" fmla="*/ 90869 h 136779"/>
                    <a:gd name="connsiteX5" fmla="*/ 130302 w 133350"/>
                    <a:gd name="connsiteY5" fmla="*/ 90869 h 136779"/>
                    <a:gd name="connsiteX6" fmla="*/ 118301 w 133350"/>
                    <a:gd name="connsiteY6" fmla="*/ 114491 h 136779"/>
                    <a:gd name="connsiteX7" fmla="*/ 96488 w 133350"/>
                    <a:gd name="connsiteY7" fmla="*/ 130873 h 136779"/>
                    <a:gd name="connsiteX8" fmla="*/ 67151 w 133350"/>
                    <a:gd name="connsiteY8" fmla="*/ 136779 h 136779"/>
                    <a:gd name="connsiteX9" fmla="*/ 32385 w 133350"/>
                    <a:gd name="connsiteY9" fmla="*/ 128397 h 136779"/>
                    <a:gd name="connsiteX10" fmla="*/ 8573 w 133350"/>
                    <a:gd name="connsiteY10" fmla="*/ 104584 h 136779"/>
                    <a:gd name="connsiteX11" fmla="*/ 0 w 133350"/>
                    <a:gd name="connsiteY11" fmla="*/ 68390 h 136779"/>
                    <a:gd name="connsiteX12" fmla="*/ 8477 w 133350"/>
                    <a:gd name="connsiteY12" fmla="*/ 32194 h 136779"/>
                    <a:gd name="connsiteX13" fmla="*/ 32195 w 133350"/>
                    <a:gd name="connsiteY13" fmla="*/ 8382 h 136779"/>
                    <a:gd name="connsiteX14" fmla="*/ 67151 w 133350"/>
                    <a:gd name="connsiteY14" fmla="*/ 0 h 136779"/>
                    <a:gd name="connsiteX15" fmla="*/ 101441 w 133350"/>
                    <a:gd name="connsiteY15" fmla="*/ 8096 h 136779"/>
                    <a:gd name="connsiteX16" fmla="*/ 124873 w 133350"/>
                    <a:gd name="connsiteY16" fmla="*/ 31147 h 136779"/>
                    <a:gd name="connsiteX17" fmla="*/ 133350 w 133350"/>
                    <a:gd name="connsiteY17" fmla="*/ 66104 h 136779"/>
                    <a:gd name="connsiteX18" fmla="*/ 132588 w 133350"/>
                    <a:gd name="connsiteY18" fmla="*/ 78010 h 136779"/>
                    <a:gd name="connsiteX19" fmla="*/ 91726 w 133350"/>
                    <a:gd name="connsiteY19" fmla="*/ 55531 h 136779"/>
                    <a:gd name="connsiteX20" fmla="*/ 84582 w 133350"/>
                    <a:gd name="connsiteY20" fmla="*/ 38862 h 136779"/>
                    <a:gd name="connsiteX21" fmla="*/ 66675 w 133350"/>
                    <a:gd name="connsiteY21" fmla="*/ 32671 h 136779"/>
                    <a:gd name="connsiteX22" fmla="*/ 49435 w 133350"/>
                    <a:gd name="connsiteY22" fmla="*/ 38576 h 136779"/>
                    <a:gd name="connsiteX23" fmla="*/ 40767 w 133350"/>
                    <a:gd name="connsiteY23" fmla="*/ 55436 h 136779"/>
                    <a:gd name="connsiteX24" fmla="*/ 91726 w 133350"/>
                    <a:gd name="connsiteY24" fmla="*/ 55436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3350" h="136779">
                      <a:moveTo>
                        <a:pt x="132683" y="78200"/>
                      </a:moveTo>
                      <a:lnTo>
                        <a:pt x="40577" y="78200"/>
                      </a:lnTo>
                      <a:cubicBezTo>
                        <a:pt x="41243" y="86487"/>
                        <a:pt x="43910" y="92773"/>
                        <a:pt x="48578" y="97155"/>
                      </a:cubicBezTo>
                      <a:cubicBezTo>
                        <a:pt x="53245" y="101536"/>
                        <a:pt x="59055" y="103727"/>
                        <a:pt x="65818" y="103727"/>
                      </a:cubicBezTo>
                      <a:cubicBezTo>
                        <a:pt x="76010" y="103727"/>
                        <a:pt x="83058" y="99441"/>
                        <a:pt x="86963" y="90869"/>
                      </a:cubicBezTo>
                      <a:lnTo>
                        <a:pt x="130302" y="90869"/>
                      </a:lnTo>
                      <a:cubicBezTo>
                        <a:pt x="128111" y="99632"/>
                        <a:pt x="124111" y="107442"/>
                        <a:pt x="118301" y="114491"/>
                      </a:cubicBezTo>
                      <a:cubicBezTo>
                        <a:pt x="112490" y="121539"/>
                        <a:pt x="105251" y="126968"/>
                        <a:pt x="96488" y="130873"/>
                      </a:cubicBezTo>
                      <a:cubicBezTo>
                        <a:pt x="87725" y="134874"/>
                        <a:pt x="78010" y="136779"/>
                        <a:pt x="67151" y="136779"/>
                      </a:cubicBezTo>
                      <a:cubicBezTo>
                        <a:pt x="54102" y="136779"/>
                        <a:pt x="42577" y="134017"/>
                        <a:pt x="32385" y="128397"/>
                      </a:cubicBezTo>
                      <a:cubicBezTo>
                        <a:pt x="22193" y="122872"/>
                        <a:pt x="14288" y="114871"/>
                        <a:pt x="8573" y="104584"/>
                      </a:cubicBezTo>
                      <a:cubicBezTo>
                        <a:pt x="2858" y="94297"/>
                        <a:pt x="0" y="82201"/>
                        <a:pt x="0" y="68390"/>
                      </a:cubicBezTo>
                      <a:cubicBezTo>
                        <a:pt x="0" y="54578"/>
                        <a:pt x="2858" y="42481"/>
                        <a:pt x="8477" y="32194"/>
                      </a:cubicBezTo>
                      <a:cubicBezTo>
                        <a:pt x="14097" y="21907"/>
                        <a:pt x="22003" y="13906"/>
                        <a:pt x="32195" y="8382"/>
                      </a:cubicBezTo>
                      <a:cubicBezTo>
                        <a:pt x="42386" y="2857"/>
                        <a:pt x="54007" y="0"/>
                        <a:pt x="67151" y="0"/>
                      </a:cubicBezTo>
                      <a:cubicBezTo>
                        <a:pt x="80296" y="0"/>
                        <a:pt x="91440" y="2667"/>
                        <a:pt x="101441" y="8096"/>
                      </a:cubicBezTo>
                      <a:cubicBezTo>
                        <a:pt x="111443" y="13525"/>
                        <a:pt x="119253" y="21241"/>
                        <a:pt x="124873" y="31147"/>
                      </a:cubicBezTo>
                      <a:cubicBezTo>
                        <a:pt x="130493" y="41053"/>
                        <a:pt x="133350" y="52864"/>
                        <a:pt x="133350" y="66104"/>
                      </a:cubicBezTo>
                      <a:cubicBezTo>
                        <a:pt x="133350" y="69914"/>
                        <a:pt x="133064" y="73914"/>
                        <a:pt x="132588" y="78010"/>
                      </a:cubicBezTo>
                      <a:close/>
                      <a:moveTo>
                        <a:pt x="91726" y="55531"/>
                      </a:moveTo>
                      <a:cubicBezTo>
                        <a:pt x="91726" y="48578"/>
                        <a:pt x="89345" y="42958"/>
                        <a:pt x="84582" y="38862"/>
                      </a:cubicBezTo>
                      <a:cubicBezTo>
                        <a:pt x="79820" y="34766"/>
                        <a:pt x="73914" y="32671"/>
                        <a:pt x="66675" y="32671"/>
                      </a:cubicBezTo>
                      <a:cubicBezTo>
                        <a:pt x="59436" y="32671"/>
                        <a:pt x="54102" y="34671"/>
                        <a:pt x="49435" y="38576"/>
                      </a:cubicBezTo>
                      <a:cubicBezTo>
                        <a:pt x="44768" y="42577"/>
                        <a:pt x="41815" y="48197"/>
                        <a:pt x="40767" y="55436"/>
                      </a:cubicBezTo>
                      <a:lnTo>
                        <a:pt x="91726" y="5543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37" name="Vapaamuotoinen: Muoto 636">
                  <a:extLst>
                    <a:ext uri="{FF2B5EF4-FFF2-40B4-BE49-F238E27FC236}">
                      <a16:creationId xmlns:a16="http://schemas.microsoft.com/office/drawing/2014/main" id="{0AE16067-8A77-8A33-5D21-96D92D1A21CF}"/>
                    </a:ext>
                  </a:extLst>
                </p:cNvPr>
                <p:cNvSpPr/>
                <p:nvPr/>
              </p:nvSpPr>
              <p:spPr>
                <a:xfrm>
                  <a:off x="4568856" y="2303240"/>
                  <a:ext cx="140208" cy="178117"/>
                </a:xfrm>
                <a:custGeom>
                  <a:avLst/>
                  <a:gdLst>
                    <a:gd name="connsiteX0" fmla="*/ 57150 w 140208"/>
                    <a:gd name="connsiteY0" fmla="*/ 47149 h 178117"/>
                    <a:gd name="connsiteX1" fmla="*/ 81725 w 140208"/>
                    <a:gd name="connsiteY1" fmla="*/ 41434 h 178117"/>
                    <a:gd name="connsiteX2" fmla="*/ 111443 w 140208"/>
                    <a:gd name="connsiteY2" fmla="*/ 49816 h 178117"/>
                    <a:gd name="connsiteX3" fmla="*/ 132493 w 140208"/>
                    <a:gd name="connsiteY3" fmla="*/ 73628 h 178117"/>
                    <a:gd name="connsiteX4" fmla="*/ 140208 w 140208"/>
                    <a:gd name="connsiteY4" fmla="*/ 109538 h 178117"/>
                    <a:gd name="connsiteX5" fmla="*/ 132493 w 140208"/>
                    <a:gd name="connsiteY5" fmla="*/ 145637 h 178117"/>
                    <a:gd name="connsiteX6" fmla="*/ 111443 w 140208"/>
                    <a:gd name="connsiteY6" fmla="*/ 169640 h 178117"/>
                    <a:gd name="connsiteX7" fmla="*/ 81725 w 140208"/>
                    <a:gd name="connsiteY7" fmla="*/ 178118 h 178117"/>
                    <a:gd name="connsiteX8" fmla="*/ 57150 w 140208"/>
                    <a:gd name="connsiteY8" fmla="*/ 172498 h 178117"/>
                    <a:gd name="connsiteX9" fmla="*/ 40767 w 140208"/>
                    <a:gd name="connsiteY9" fmla="*/ 157639 h 178117"/>
                    <a:gd name="connsiteX10" fmla="*/ 40767 w 140208"/>
                    <a:gd name="connsiteY10" fmla="*/ 176213 h 178117"/>
                    <a:gd name="connsiteX11" fmla="*/ 0 w 140208"/>
                    <a:gd name="connsiteY11" fmla="*/ 176213 h 178117"/>
                    <a:gd name="connsiteX12" fmla="*/ 0 w 140208"/>
                    <a:gd name="connsiteY12" fmla="*/ 0 h 178117"/>
                    <a:gd name="connsiteX13" fmla="*/ 40767 w 140208"/>
                    <a:gd name="connsiteY13" fmla="*/ 0 h 178117"/>
                    <a:gd name="connsiteX14" fmla="*/ 40767 w 140208"/>
                    <a:gd name="connsiteY14" fmla="*/ 62198 h 178117"/>
                    <a:gd name="connsiteX15" fmla="*/ 57150 w 140208"/>
                    <a:gd name="connsiteY15" fmla="*/ 47149 h 178117"/>
                    <a:gd name="connsiteX16" fmla="*/ 90392 w 140208"/>
                    <a:gd name="connsiteY16" fmla="*/ 85630 h 178117"/>
                    <a:gd name="connsiteX17" fmla="*/ 69533 w 140208"/>
                    <a:gd name="connsiteY17" fmla="*/ 76962 h 178117"/>
                    <a:gd name="connsiteX18" fmla="*/ 48958 w 140208"/>
                    <a:gd name="connsiteY18" fmla="*/ 85725 h 178117"/>
                    <a:gd name="connsiteX19" fmla="*/ 40481 w 140208"/>
                    <a:gd name="connsiteY19" fmla="*/ 109823 h 178117"/>
                    <a:gd name="connsiteX20" fmla="*/ 48958 w 140208"/>
                    <a:gd name="connsiteY20" fmla="*/ 133826 h 178117"/>
                    <a:gd name="connsiteX21" fmla="*/ 69533 w 140208"/>
                    <a:gd name="connsiteY21" fmla="*/ 142685 h 178117"/>
                    <a:gd name="connsiteX22" fmla="*/ 90202 w 140208"/>
                    <a:gd name="connsiteY22" fmla="*/ 133731 h 178117"/>
                    <a:gd name="connsiteX23" fmla="*/ 98774 w 140208"/>
                    <a:gd name="connsiteY23" fmla="*/ 109538 h 178117"/>
                    <a:gd name="connsiteX24" fmla="*/ 90297 w 140208"/>
                    <a:gd name="connsiteY24" fmla="*/ 85630 h 178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8" h="178117">
                      <a:moveTo>
                        <a:pt x="57150" y="47149"/>
                      </a:moveTo>
                      <a:cubicBezTo>
                        <a:pt x="64294" y="43339"/>
                        <a:pt x="72485" y="41434"/>
                        <a:pt x="81725" y="41434"/>
                      </a:cubicBezTo>
                      <a:cubicBezTo>
                        <a:pt x="92678" y="41434"/>
                        <a:pt x="102584" y="44196"/>
                        <a:pt x="111443" y="49816"/>
                      </a:cubicBezTo>
                      <a:cubicBezTo>
                        <a:pt x="120301" y="55340"/>
                        <a:pt x="127349" y="63341"/>
                        <a:pt x="132493" y="73628"/>
                      </a:cubicBezTo>
                      <a:cubicBezTo>
                        <a:pt x="137636" y="83915"/>
                        <a:pt x="140208" y="95917"/>
                        <a:pt x="140208" y="109538"/>
                      </a:cubicBezTo>
                      <a:cubicBezTo>
                        <a:pt x="140208" y="123158"/>
                        <a:pt x="137636" y="135255"/>
                        <a:pt x="132493" y="145637"/>
                      </a:cubicBezTo>
                      <a:cubicBezTo>
                        <a:pt x="127349" y="156020"/>
                        <a:pt x="120301" y="164021"/>
                        <a:pt x="111443" y="169640"/>
                      </a:cubicBezTo>
                      <a:cubicBezTo>
                        <a:pt x="102584" y="175260"/>
                        <a:pt x="92583" y="178118"/>
                        <a:pt x="81725" y="178118"/>
                      </a:cubicBezTo>
                      <a:cubicBezTo>
                        <a:pt x="72390" y="178118"/>
                        <a:pt x="64199" y="176213"/>
                        <a:pt x="57150" y="172498"/>
                      </a:cubicBezTo>
                      <a:cubicBezTo>
                        <a:pt x="50197" y="168783"/>
                        <a:pt x="44672" y="163830"/>
                        <a:pt x="40767" y="157639"/>
                      </a:cubicBez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62198"/>
                      </a:lnTo>
                      <a:cubicBezTo>
                        <a:pt x="44577" y="56007"/>
                        <a:pt x="50006" y="51054"/>
                        <a:pt x="57150" y="47149"/>
                      </a:cubicBezTo>
                      <a:close/>
                      <a:moveTo>
                        <a:pt x="90392" y="85630"/>
                      </a:moveTo>
                      <a:cubicBezTo>
                        <a:pt x="84773" y="79820"/>
                        <a:pt x="77819" y="76962"/>
                        <a:pt x="69533" y="76962"/>
                      </a:cubicBezTo>
                      <a:cubicBezTo>
                        <a:pt x="61246" y="76962"/>
                        <a:pt x="54578" y="79915"/>
                        <a:pt x="48958" y="85725"/>
                      </a:cubicBezTo>
                      <a:cubicBezTo>
                        <a:pt x="43339" y="91631"/>
                        <a:pt x="40481" y="99632"/>
                        <a:pt x="40481" y="109823"/>
                      </a:cubicBezTo>
                      <a:cubicBezTo>
                        <a:pt x="40481" y="120015"/>
                        <a:pt x="43339" y="128016"/>
                        <a:pt x="48958" y="133826"/>
                      </a:cubicBezTo>
                      <a:cubicBezTo>
                        <a:pt x="54578" y="139732"/>
                        <a:pt x="61436" y="142685"/>
                        <a:pt x="69533" y="142685"/>
                      </a:cubicBezTo>
                      <a:cubicBezTo>
                        <a:pt x="77629" y="142685"/>
                        <a:pt x="84582" y="139732"/>
                        <a:pt x="90202" y="133731"/>
                      </a:cubicBezTo>
                      <a:cubicBezTo>
                        <a:pt x="95917" y="127826"/>
                        <a:pt x="98774" y="119729"/>
                        <a:pt x="98774" y="109538"/>
                      </a:cubicBezTo>
                      <a:cubicBezTo>
                        <a:pt x="98774" y="99346"/>
                        <a:pt x="95917" y="91440"/>
                        <a:pt x="90297" y="856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38" name="Vapaamuotoinen: Muoto 637">
                  <a:extLst>
                    <a:ext uri="{FF2B5EF4-FFF2-40B4-BE49-F238E27FC236}">
                      <a16:creationId xmlns:a16="http://schemas.microsoft.com/office/drawing/2014/main" id="{C6D556F8-7010-345D-87EE-78B6C8CFD7EE}"/>
                    </a:ext>
                  </a:extLst>
                </p:cNvPr>
                <p:cNvSpPr/>
                <p:nvPr/>
              </p:nvSpPr>
              <p:spPr>
                <a:xfrm>
                  <a:off x="4722494" y="2344673"/>
                  <a:ext cx="138112" cy="136779"/>
                </a:xfrm>
                <a:custGeom>
                  <a:avLst/>
                  <a:gdLst>
                    <a:gd name="connsiteX0" fmla="*/ 33433 w 138112"/>
                    <a:gd name="connsiteY0" fmla="*/ 128397 h 136779"/>
                    <a:gd name="connsiteX1" fmla="*/ 8953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3 w 138112"/>
                    <a:gd name="connsiteY8" fmla="*/ 68390 h 136779"/>
                    <a:gd name="connsiteX9" fmla="*/ 128968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487 w 138112"/>
                    <a:gd name="connsiteY13" fmla="*/ 92964 h 136779"/>
                    <a:gd name="connsiteX14" fmla="*/ 96679 w 138112"/>
                    <a:gd name="connsiteY14" fmla="*/ 68390 h 136779"/>
                    <a:gd name="connsiteX15" fmla="*/ 88678 w 138112"/>
                    <a:gd name="connsiteY15" fmla="*/ 43815 h 136779"/>
                    <a:gd name="connsiteX16" fmla="*/ 69056 w 138112"/>
                    <a:gd name="connsiteY16" fmla="*/ 35243 h 136779"/>
                    <a:gd name="connsiteX17" fmla="*/ 49244 w 138112"/>
                    <a:gd name="connsiteY17" fmla="*/ 43720 h 136779"/>
                    <a:gd name="connsiteX18" fmla="*/ 41338 w 138112"/>
                    <a:gd name="connsiteY18" fmla="*/ 68390 h 136779"/>
                    <a:gd name="connsiteX19" fmla="*/ 49054 w 138112"/>
                    <a:gd name="connsiteY19" fmla="*/ 92964 h 136779"/>
                    <a:gd name="connsiteX20" fmla="*/ 68485 w 138112"/>
                    <a:gd name="connsiteY20" fmla="*/ 101537 h 136779"/>
                    <a:gd name="connsiteX21" fmla="*/ 88392 w 138112"/>
                    <a:gd name="connsiteY21" fmla="*/ 92964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433" y="128397"/>
                      </a:moveTo>
                      <a:cubicBezTo>
                        <a:pt x="23050" y="122873"/>
                        <a:pt x="14859" y="114871"/>
                        <a:pt x="8953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49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5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3" y="54673"/>
                        <a:pt x="138113" y="68390"/>
                      </a:cubicBezTo>
                      <a:cubicBezTo>
                        <a:pt x="138113" y="82106"/>
                        <a:pt x="135065" y="94107"/>
                        <a:pt x="128968" y="104489"/>
                      </a:cubicBezTo>
                      <a:cubicBezTo>
                        <a:pt x="122872" y="114871"/>
                        <a:pt x="114490" y="122873"/>
                        <a:pt x="104013" y="128397"/>
                      </a:cubicBezTo>
                      <a:cubicBezTo>
                        <a:pt x="93440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487" y="92964"/>
                      </a:moveTo>
                      <a:cubicBezTo>
                        <a:pt x="94012" y="87249"/>
                        <a:pt x="96679" y="79058"/>
                        <a:pt x="96679" y="68390"/>
                      </a:cubicBezTo>
                      <a:cubicBezTo>
                        <a:pt x="96679" y="57722"/>
                        <a:pt x="94012" y="49530"/>
                        <a:pt x="88678" y="43815"/>
                      </a:cubicBezTo>
                      <a:cubicBezTo>
                        <a:pt x="83344" y="38100"/>
                        <a:pt x="76771" y="35243"/>
                        <a:pt x="69056" y="35243"/>
                      </a:cubicBezTo>
                      <a:cubicBezTo>
                        <a:pt x="61341" y="35243"/>
                        <a:pt x="54483" y="38100"/>
                        <a:pt x="49244" y="43720"/>
                      </a:cubicBezTo>
                      <a:cubicBezTo>
                        <a:pt x="44005" y="49340"/>
                        <a:pt x="41338" y="57531"/>
                        <a:pt x="41338" y="68390"/>
                      </a:cubicBezTo>
                      <a:cubicBezTo>
                        <a:pt x="41338" y="79248"/>
                        <a:pt x="43910" y="87154"/>
                        <a:pt x="49054" y="92964"/>
                      </a:cubicBezTo>
                      <a:cubicBezTo>
                        <a:pt x="54197" y="98679"/>
                        <a:pt x="60674" y="101537"/>
                        <a:pt x="68485" y="101537"/>
                      </a:cubicBezTo>
                      <a:cubicBezTo>
                        <a:pt x="76295" y="101537"/>
                        <a:pt x="82867" y="98679"/>
                        <a:pt x="88392" y="92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39" name="Vapaamuotoinen: Muoto 638">
                  <a:extLst>
                    <a:ext uri="{FF2B5EF4-FFF2-40B4-BE49-F238E27FC236}">
                      <a16:creationId xmlns:a16="http://schemas.microsoft.com/office/drawing/2014/main" id="{25917203-FD58-D444-917C-D10B888D87AE}"/>
                    </a:ext>
                  </a:extLst>
                </p:cNvPr>
                <p:cNvSpPr/>
                <p:nvPr/>
              </p:nvSpPr>
              <p:spPr>
                <a:xfrm>
                  <a:off x="4882133" y="2345245"/>
                  <a:ext cx="82486" cy="134207"/>
                </a:xfrm>
                <a:custGeom>
                  <a:avLst/>
                  <a:gdLst>
                    <a:gd name="connsiteX0" fmla="*/ 58674 w 82486"/>
                    <a:gd name="connsiteY0" fmla="*/ 6287 h 134207"/>
                    <a:gd name="connsiteX1" fmla="*/ 82487 w 82486"/>
                    <a:gd name="connsiteY1" fmla="*/ 0 h 134207"/>
                    <a:gd name="connsiteX2" fmla="*/ 82487 w 82486"/>
                    <a:gd name="connsiteY2" fmla="*/ 43053 h 134207"/>
                    <a:gd name="connsiteX3" fmla="*/ 71247 w 82486"/>
                    <a:gd name="connsiteY3" fmla="*/ 43053 h 134207"/>
                    <a:gd name="connsiteX4" fmla="*/ 48387 w 82486"/>
                    <a:gd name="connsiteY4" fmla="*/ 49625 h 134207"/>
                    <a:gd name="connsiteX5" fmla="*/ 40767 w 82486"/>
                    <a:gd name="connsiteY5" fmla="*/ 72581 h 134207"/>
                    <a:gd name="connsiteX6" fmla="*/ 40767 w 82486"/>
                    <a:gd name="connsiteY6" fmla="*/ 134207 h 134207"/>
                    <a:gd name="connsiteX7" fmla="*/ 0 w 82486"/>
                    <a:gd name="connsiteY7" fmla="*/ 134207 h 134207"/>
                    <a:gd name="connsiteX8" fmla="*/ 0 w 82486"/>
                    <a:gd name="connsiteY8" fmla="*/ 1334 h 134207"/>
                    <a:gd name="connsiteX9" fmla="*/ 40767 w 82486"/>
                    <a:gd name="connsiteY9" fmla="*/ 1334 h 134207"/>
                    <a:gd name="connsiteX10" fmla="*/ 40767 w 82486"/>
                    <a:gd name="connsiteY10" fmla="*/ 23527 h 134207"/>
                    <a:gd name="connsiteX11" fmla="*/ 58674 w 82486"/>
                    <a:gd name="connsiteY11" fmla="*/ 6287 h 1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486" h="134207">
                      <a:moveTo>
                        <a:pt x="58674" y="6287"/>
                      </a:moveTo>
                      <a:cubicBezTo>
                        <a:pt x="65818" y="2096"/>
                        <a:pt x="73724" y="0"/>
                        <a:pt x="82487" y="0"/>
                      </a:cubicBezTo>
                      <a:lnTo>
                        <a:pt x="82487" y="43053"/>
                      </a:lnTo>
                      <a:lnTo>
                        <a:pt x="71247" y="43053"/>
                      </a:lnTo>
                      <a:cubicBezTo>
                        <a:pt x="61055" y="43053"/>
                        <a:pt x="53435" y="45244"/>
                        <a:pt x="48387" y="49625"/>
                      </a:cubicBezTo>
                      <a:cubicBezTo>
                        <a:pt x="43339" y="54007"/>
                        <a:pt x="40767" y="61627"/>
                        <a:pt x="40767" y="72581"/>
                      </a:cubicBezTo>
                      <a:lnTo>
                        <a:pt x="40767" y="134207"/>
                      </a:lnTo>
                      <a:lnTo>
                        <a:pt x="0" y="134207"/>
                      </a:lnTo>
                      <a:lnTo>
                        <a:pt x="0" y="1334"/>
                      </a:lnTo>
                      <a:lnTo>
                        <a:pt x="40767" y="1334"/>
                      </a:lnTo>
                      <a:lnTo>
                        <a:pt x="40767" y="23527"/>
                      </a:lnTo>
                      <a:cubicBezTo>
                        <a:pt x="45529" y="16193"/>
                        <a:pt x="51435" y="10477"/>
                        <a:pt x="58674" y="628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0" name="Vapaamuotoinen: Muoto 639">
                  <a:extLst>
                    <a:ext uri="{FF2B5EF4-FFF2-40B4-BE49-F238E27FC236}">
                      <a16:creationId xmlns:a16="http://schemas.microsoft.com/office/drawing/2014/main" id="{0EA5B9BA-F71F-A8DF-6CB2-A408F6882248}"/>
                    </a:ext>
                  </a:extLst>
                </p:cNvPr>
                <p:cNvSpPr/>
                <p:nvPr/>
              </p:nvSpPr>
              <p:spPr>
                <a:xfrm>
                  <a:off x="4975954" y="2344673"/>
                  <a:ext cx="140303" cy="200310"/>
                </a:xfrm>
                <a:custGeom>
                  <a:avLst/>
                  <a:gdLst>
                    <a:gd name="connsiteX0" fmla="*/ 83344 w 140303"/>
                    <a:gd name="connsiteY0" fmla="*/ 5715 h 200310"/>
                    <a:gd name="connsiteX1" fmla="*/ 99631 w 140303"/>
                    <a:gd name="connsiteY1" fmla="*/ 20765 h 200310"/>
                    <a:gd name="connsiteX2" fmla="*/ 99631 w 140303"/>
                    <a:gd name="connsiteY2" fmla="*/ 1905 h 200310"/>
                    <a:gd name="connsiteX3" fmla="*/ 140303 w 140303"/>
                    <a:gd name="connsiteY3" fmla="*/ 1905 h 200310"/>
                    <a:gd name="connsiteX4" fmla="*/ 140303 w 140303"/>
                    <a:gd name="connsiteY4" fmla="*/ 134588 h 200310"/>
                    <a:gd name="connsiteX5" fmla="*/ 133064 w 140303"/>
                    <a:gd name="connsiteY5" fmla="*/ 167831 h 200310"/>
                    <a:gd name="connsiteX6" fmla="*/ 110871 w 140303"/>
                    <a:gd name="connsiteY6" fmla="*/ 191548 h 200310"/>
                    <a:gd name="connsiteX7" fmla="*/ 73819 w 140303"/>
                    <a:gd name="connsiteY7" fmla="*/ 200311 h 200310"/>
                    <a:gd name="connsiteX8" fmla="*/ 25908 w 140303"/>
                    <a:gd name="connsiteY8" fmla="*/ 186404 h 200310"/>
                    <a:gd name="connsiteX9" fmla="*/ 4953 w 140303"/>
                    <a:gd name="connsiteY9" fmla="*/ 148685 h 200310"/>
                    <a:gd name="connsiteX10" fmla="*/ 45148 w 140303"/>
                    <a:gd name="connsiteY10" fmla="*/ 148685 h 200310"/>
                    <a:gd name="connsiteX11" fmla="*/ 54197 w 140303"/>
                    <a:gd name="connsiteY11" fmla="*/ 160687 h 200310"/>
                    <a:gd name="connsiteX12" fmla="*/ 71818 w 140303"/>
                    <a:gd name="connsiteY12" fmla="*/ 165068 h 200310"/>
                    <a:gd name="connsiteX13" fmla="*/ 91916 w 140303"/>
                    <a:gd name="connsiteY13" fmla="*/ 157829 h 200310"/>
                    <a:gd name="connsiteX14" fmla="*/ 99441 w 140303"/>
                    <a:gd name="connsiteY14" fmla="*/ 134588 h 200310"/>
                    <a:gd name="connsiteX15" fmla="*/ 99441 w 140303"/>
                    <a:gd name="connsiteY15" fmla="*/ 115729 h 200310"/>
                    <a:gd name="connsiteX16" fmla="*/ 82963 w 140303"/>
                    <a:gd name="connsiteY16" fmla="*/ 130874 h 200310"/>
                    <a:gd name="connsiteX17" fmla="*/ 58483 w 140303"/>
                    <a:gd name="connsiteY17" fmla="*/ 136684 h 200310"/>
                    <a:gd name="connsiteX18" fmla="*/ 28765 w 140303"/>
                    <a:gd name="connsiteY18" fmla="*/ 128207 h 200310"/>
                    <a:gd name="connsiteX19" fmla="*/ 7715 w 140303"/>
                    <a:gd name="connsiteY19" fmla="*/ 104204 h 200310"/>
                    <a:gd name="connsiteX20" fmla="*/ 0 w 140303"/>
                    <a:gd name="connsiteY20" fmla="*/ 68104 h 200310"/>
                    <a:gd name="connsiteX21" fmla="*/ 7715 w 140303"/>
                    <a:gd name="connsiteY21" fmla="*/ 32195 h 200310"/>
                    <a:gd name="connsiteX22" fmla="*/ 28765 w 140303"/>
                    <a:gd name="connsiteY22" fmla="*/ 8382 h 200310"/>
                    <a:gd name="connsiteX23" fmla="*/ 58483 w 140303"/>
                    <a:gd name="connsiteY23" fmla="*/ 0 h 200310"/>
                    <a:gd name="connsiteX24" fmla="*/ 83153 w 140303"/>
                    <a:gd name="connsiteY24" fmla="*/ 5715 h 200310"/>
                    <a:gd name="connsiteX25" fmla="*/ 91249 w 140303"/>
                    <a:gd name="connsiteY25" fmla="*/ 44291 h 200310"/>
                    <a:gd name="connsiteX26" fmla="*/ 70675 w 140303"/>
                    <a:gd name="connsiteY26" fmla="*/ 35528 h 200310"/>
                    <a:gd name="connsiteX27" fmla="*/ 50101 w 140303"/>
                    <a:gd name="connsiteY27" fmla="*/ 44196 h 200310"/>
                    <a:gd name="connsiteX28" fmla="*/ 41624 w 140303"/>
                    <a:gd name="connsiteY28" fmla="*/ 68104 h 200310"/>
                    <a:gd name="connsiteX29" fmla="*/ 50101 w 140303"/>
                    <a:gd name="connsiteY29" fmla="*/ 92297 h 200310"/>
                    <a:gd name="connsiteX30" fmla="*/ 70675 w 140303"/>
                    <a:gd name="connsiteY30" fmla="*/ 101251 h 200310"/>
                    <a:gd name="connsiteX31" fmla="*/ 91249 w 140303"/>
                    <a:gd name="connsiteY31" fmla="*/ 92393 h 200310"/>
                    <a:gd name="connsiteX32" fmla="*/ 99727 w 140303"/>
                    <a:gd name="connsiteY32" fmla="*/ 68390 h 200310"/>
                    <a:gd name="connsiteX33" fmla="*/ 91249 w 140303"/>
                    <a:gd name="connsiteY33" fmla="*/ 44291 h 200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40303" h="200310">
                      <a:moveTo>
                        <a:pt x="83344" y="5715"/>
                      </a:moveTo>
                      <a:cubicBezTo>
                        <a:pt x="90392" y="9525"/>
                        <a:pt x="95821" y="14478"/>
                        <a:pt x="99631" y="20765"/>
                      </a:cubicBezTo>
                      <a:lnTo>
                        <a:pt x="99631" y="1905"/>
                      </a:lnTo>
                      <a:lnTo>
                        <a:pt x="140303" y="1905"/>
                      </a:lnTo>
                      <a:lnTo>
                        <a:pt x="140303" y="134588"/>
                      </a:lnTo>
                      <a:cubicBezTo>
                        <a:pt x="140303" y="146780"/>
                        <a:pt x="137922" y="157925"/>
                        <a:pt x="133064" y="167831"/>
                      </a:cubicBezTo>
                      <a:cubicBezTo>
                        <a:pt x="128206" y="177737"/>
                        <a:pt x="120872" y="185642"/>
                        <a:pt x="110871" y="191548"/>
                      </a:cubicBezTo>
                      <a:cubicBezTo>
                        <a:pt x="100965" y="197453"/>
                        <a:pt x="88582" y="200311"/>
                        <a:pt x="73819" y="200311"/>
                      </a:cubicBezTo>
                      <a:cubicBezTo>
                        <a:pt x="54102" y="200311"/>
                        <a:pt x="38195" y="195644"/>
                        <a:pt x="25908" y="186404"/>
                      </a:cubicBezTo>
                      <a:cubicBezTo>
                        <a:pt x="13716" y="177070"/>
                        <a:pt x="6667" y="164497"/>
                        <a:pt x="4953" y="148685"/>
                      </a:cubicBezTo>
                      <a:lnTo>
                        <a:pt x="45148" y="148685"/>
                      </a:lnTo>
                      <a:cubicBezTo>
                        <a:pt x="46387" y="153734"/>
                        <a:pt x="49435" y="157734"/>
                        <a:pt x="54197" y="160687"/>
                      </a:cubicBezTo>
                      <a:cubicBezTo>
                        <a:pt x="58960" y="163640"/>
                        <a:pt x="64865" y="165068"/>
                        <a:pt x="71818" y="165068"/>
                      </a:cubicBezTo>
                      <a:cubicBezTo>
                        <a:pt x="80200" y="165068"/>
                        <a:pt x="86963" y="162687"/>
                        <a:pt x="91916" y="157829"/>
                      </a:cubicBezTo>
                      <a:cubicBezTo>
                        <a:pt x="96964" y="152972"/>
                        <a:pt x="99441" y="145256"/>
                        <a:pt x="99441" y="134588"/>
                      </a:cubicBezTo>
                      <a:lnTo>
                        <a:pt x="99441" y="115729"/>
                      </a:lnTo>
                      <a:cubicBezTo>
                        <a:pt x="95440" y="121920"/>
                        <a:pt x="90011" y="126968"/>
                        <a:pt x="82963" y="130874"/>
                      </a:cubicBezTo>
                      <a:cubicBezTo>
                        <a:pt x="75914" y="134779"/>
                        <a:pt x="67818" y="136684"/>
                        <a:pt x="58483" y="136684"/>
                      </a:cubicBezTo>
                      <a:cubicBezTo>
                        <a:pt x="47530" y="136684"/>
                        <a:pt x="37624" y="133826"/>
                        <a:pt x="28765" y="128207"/>
                      </a:cubicBezTo>
                      <a:cubicBezTo>
                        <a:pt x="19907" y="122587"/>
                        <a:pt x="12859" y="114586"/>
                        <a:pt x="7715" y="104204"/>
                      </a:cubicBezTo>
                      <a:cubicBezTo>
                        <a:pt x="2572" y="93821"/>
                        <a:pt x="0" y="81820"/>
                        <a:pt x="0" y="68104"/>
                      </a:cubicBezTo>
                      <a:cubicBezTo>
                        <a:pt x="0" y="54388"/>
                        <a:pt x="2572" y="42482"/>
                        <a:pt x="7715" y="32195"/>
                      </a:cubicBezTo>
                      <a:cubicBezTo>
                        <a:pt x="12859" y="21908"/>
                        <a:pt x="19907" y="13907"/>
                        <a:pt x="28765" y="8382"/>
                      </a:cubicBezTo>
                      <a:cubicBezTo>
                        <a:pt x="37624" y="2858"/>
                        <a:pt x="47530" y="0"/>
                        <a:pt x="58483" y="0"/>
                      </a:cubicBezTo>
                      <a:cubicBezTo>
                        <a:pt x="67818" y="0"/>
                        <a:pt x="76105" y="1905"/>
                        <a:pt x="83153" y="5715"/>
                      </a:cubicBezTo>
                      <a:close/>
                      <a:moveTo>
                        <a:pt x="91249" y="44291"/>
                      </a:moveTo>
                      <a:cubicBezTo>
                        <a:pt x="85630" y="38386"/>
                        <a:pt x="78772" y="35528"/>
                        <a:pt x="70675" y="35528"/>
                      </a:cubicBezTo>
                      <a:cubicBezTo>
                        <a:pt x="62579" y="35528"/>
                        <a:pt x="55721" y="38386"/>
                        <a:pt x="50101" y="44196"/>
                      </a:cubicBezTo>
                      <a:cubicBezTo>
                        <a:pt x="44482" y="50006"/>
                        <a:pt x="41624" y="58007"/>
                        <a:pt x="41624" y="68104"/>
                      </a:cubicBezTo>
                      <a:cubicBezTo>
                        <a:pt x="41624" y="78200"/>
                        <a:pt x="44482" y="86296"/>
                        <a:pt x="50101" y="92297"/>
                      </a:cubicBezTo>
                      <a:cubicBezTo>
                        <a:pt x="55721" y="98298"/>
                        <a:pt x="62579" y="101251"/>
                        <a:pt x="70675" y="101251"/>
                      </a:cubicBezTo>
                      <a:cubicBezTo>
                        <a:pt x="78772" y="101251"/>
                        <a:pt x="85630" y="98298"/>
                        <a:pt x="91249" y="92393"/>
                      </a:cubicBezTo>
                      <a:cubicBezTo>
                        <a:pt x="96869" y="86487"/>
                        <a:pt x="99727" y="78486"/>
                        <a:pt x="99727" y="68390"/>
                      </a:cubicBezTo>
                      <a:cubicBezTo>
                        <a:pt x="99727" y="58293"/>
                        <a:pt x="96869" y="50197"/>
                        <a:pt x="91249" y="442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1" name="Vapaamuotoinen: Muoto 640">
                  <a:extLst>
                    <a:ext uri="{FF2B5EF4-FFF2-40B4-BE49-F238E27FC236}">
                      <a16:creationId xmlns:a16="http://schemas.microsoft.com/office/drawing/2014/main" id="{F2270E71-F4A0-7A4F-703C-9E952A3CB030}"/>
                    </a:ext>
                  </a:extLst>
                </p:cNvPr>
                <p:cNvSpPr/>
                <p:nvPr/>
              </p:nvSpPr>
              <p:spPr>
                <a:xfrm>
                  <a:off x="3974115" y="2560891"/>
                  <a:ext cx="124301" cy="166211"/>
                </a:xfrm>
                <a:custGeom>
                  <a:avLst/>
                  <a:gdLst>
                    <a:gd name="connsiteX0" fmla="*/ 85725 w 124301"/>
                    <a:gd name="connsiteY0" fmla="*/ 166211 h 166211"/>
                    <a:gd name="connsiteX1" fmla="*/ 49054 w 124301"/>
                    <a:gd name="connsiteY1" fmla="*/ 101441 h 166211"/>
                    <a:gd name="connsiteX2" fmla="*/ 33338 w 124301"/>
                    <a:gd name="connsiteY2" fmla="*/ 101441 h 166211"/>
                    <a:gd name="connsiteX3" fmla="*/ 33338 w 124301"/>
                    <a:gd name="connsiteY3" fmla="*/ 166211 h 166211"/>
                    <a:gd name="connsiteX4" fmla="*/ 0 w 124301"/>
                    <a:gd name="connsiteY4" fmla="*/ 166211 h 166211"/>
                    <a:gd name="connsiteX5" fmla="*/ 0 w 124301"/>
                    <a:gd name="connsiteY5" fmla="*/ 0 h 166211"/>
                    <a:gd name="connsiteX6" fmla="*/ 62389 w 124301"/>
                    <a:gd name="connsiteY6" fmla="*/ 0 h 166211"/>
                    <a:gd name="connsiteX7" fmla="*/ 95250 w 124301"/>
                    <a:gd name="connsiteY7" fmla="*/ 6763 h 166211"/>
                    <a:gd name="connsiteX8" fmla="*/ 115634 w 124301"/>
                    <a:gd name="connsiteY8" fmla="*/ 25051 h 166211"/>
                    <a:gd name="connsiteX9" fmla="*/ 122396 w 124301"/>
                    <a:gd name="connsiteY9" fmla="*/ 50864 h 166211"/>
                    <a:gd name="connsiteX10" fmla="*/ 112871 w 124301"/>
                    <a:gd name="connsiteY10" fmla="*/ 80486 h 166211"/>
                    <a:gd name="connsiteX11" fmla="*/ 84582 w 124301"/>
                    <a:gd name="connsiteY11" fmla="*/ 98679 h 166211"/>
                    <a:gd name="connsiteX12" fmla="*/ 124301 w 124301"/>
                    <a:gd name="connsiteY12" fmla="*/ 166116 h 166211"/>
                    <a:gd name="connsiteX13" fmla="*/ 85725 w 124301"/>
                    <a:gd name="connsiteY13" fmla="*/ 166116 h 166211"/>
                    <a:gd name="connsiteX14" fmla="*/ 33338 w 124301"/>
                    <a:gd name="connsiteY14" fmla="*/ 76486 h 166211"/>
                    <a:gd name="connsiteX15" fmla="*/ 61150 w 124301"/>
                    <a:gd name="connsiteY15" fmla="*/ 76486 h 166211"/>
                    <a:gd name="connsiteX16" fmla="*/ 81344 w 124301"/>
                    <a:gd name="connsiteY16" fmla="*/ 69914 h 166211"/>
                    <a:gd name="connsiteX17" fmla="*/ 88011 w 124301"/>
                    <a:gd name="connsiteY17" fmla="*/ 51721 h 166211"/>
                    <a:gd name="connsiteX18" fmla="*/ 81344 w 124301"/>
                    <a:gd name="connsiteY18" fmla="*/ 34004 h 166211"/>
                    <a:gd name="connsiteX19" fmla="*/ 61150 w 124301"/>
                    <a:gd name="connsiteY19" fmla="*/ 27718 h 166211"/>
                    <a:gd name="connsiteX20" fmla="*/ 33338 w 124301"/>
                    <a:gd name="connsiteY20" fmla="*/ 27718 h 166211"/>
                    <a:gd name="connsiteX21" fmla="*/ 33338 w 124301"/>
                    <a:gd name="connsiteY21" fmla="*/ 76486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4301" h="166211">
                      <a:moveTo>
                        <a:pt x="85725" y="166211"/>
                      </a:moveTo>
                      <a:lnTo>
                        <a:pt x="49054" y="101441"/>
                      </a:lnTo>
                      <a:lnTo>
                        <a:pt x="33338" y="101441"/>
                      </a:lnTo>
                      <a:lnTo>
                        <a:pt x="33338" y="166211"/>
                      </a:lnTo>
                      <a:lnTo>
                        <a:pt x="0" y="166211"/>
                      </a:lnTo>
                      <a:lnTo>
                        <a:pt x="0" y="0"/>
                      </a:lnTo>
                      <a:lnTo>
                        <a:pt x="62389" y="0"/>
                      </a:lnTo>
                      <a:cubicBezTo>
                        <a:pt x="75248" y="0"/>
                        <a:pt x="86201" y="2286"/>
                        <a:pt x="95250" y="6763"/>
                      </a:cubicBezTo>
                      <a:cubicBezTo>
                        <a:pt x="104299" y="11240"/>
                        <a:pt x="111062" y="17431"/>
                        <a:pt x="115634" y="25051"/>
                      </a:cubicBezTo>
                      <a:cubicBezTo>
                        <a:pt x="120206" y="32766"/>
                        <a:pt x="122396" y="41339"/>
                        <a:pt x="122396" y="50864"/>
                      </a:cubicBezTo>
                      <a:cubicBezTo>
                        <a:pt x="122396" y="61817"/>
                        <a:pt x="119253" y="71723"/>
                        <a:pt x="112871" y="80486"/>
                      </a:cubicBezTo>
                      <a:cubicBezTo>
                        <a:pt x="106490" y="89249"/>
                        <a:pt x="97060" y="95345"/>
                        <a:pt x="84582" y="98679"/>
                      </a:cubicBezTo>
                      <a:lnTo>
                        <a:pt x="124301" y="166116"/>
                      </a:lnTo>
                      <a:lnTo>
                        <a:pt x="85725" y="166116"/>
                      </a:lnTo>
                      <a:close/>
                      <a:moveTo>
                        <a:pt x="33338" y="76486"/>
                      </a:moveTo>
                      <a:lnTo>
                        <a:pt x="61150" y="76486"/>
                      </a:lnTo>
                      <a:cubicBezTo>
                        <a:pt x="70199" y="76486"/>
                        <a:pt x="76962" y="74295"/>
                        <a:pt x="81344" y="69914"/>
                      </a:cubicBezTo>
                      <a:cubicBezTo>
                        <a:pt x="85820" y="65532"/>
                        <a:pt x="88011" y="59436"/>
                        <a:pt x="88011" y="51721"/>
                      </a:cubicBezTo>
                      <a:cubicBezTo>
                        <a:pt x="88011" y="44005"/>
                        <a:pt x="85820" y="38195"/>
                        <a:pt x="81344" y="34004"/>
                      </a:cubicBezTo>
                      <a:cubicBezTo>
                        <a:pt x="76867" y="29813"/>
                        <a:pt x="70199" y="27718"/>
                        <a:pt x="61150" y="27718"/>
                      </a:cubicBezTo>
                      <a:lnTo>
                        <a:pt x="33338" y="27718"/>
                      </a:lnTo>
                      <a:lnTo>
                        <a:pt x="33338" y="76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2" name="Vapaamuotoinen: Muoto 641">
                  <a:extLst>
                    <a:ext uri="{FF2B5EF4-FFF2-40B4-BE49-F238E27FC236}">
                      <a16:creationId xmlns:a16="http://schemas.microsoft.com/office/drawing/2014/main" id="{A2B523B1-7E85-92DA-3D44-5BB40DAFE680}"/>
                    </a:ext>
                  </a:extLst>
                </p:cNvPr>
                <p:cNvSpPr/>
                <p:nvPr/>
              </p:nvSpPr>
              <p:spPr>
                <a:xfrm>
                  <a:off x="4118038" y="2592990"/>
                  <a:ext cx="137541" cy="136302"/>
                </a:xfrm>
                <a:custGeom>
                  <a:avLst/>
                  <a:gdLst>
                    <a:gd name="connsiteX0" fmla="*/ 8096 w 137541"/>
                    <a:gd name="connsiteY0" fmla="*/ 32195 h 136302"/>
                    <a:gd name="connsiteX1" fmla="*/ 29813 w 137541"/>
                    <a:gd name="connsiteY1" fmla="*/ 8382 h 136302"/>
                    <a:gd name="connsiteX2" fmla="*/ 60389 w 137541"/>
                    <a:gd name="connsiteY2" fmla="*/ 0 h 136302"/>
                    <a:gd name="connsiteX3" fmla="*/ 86201 w 137541"/>
                    <a:gd name="connsiteY3" fmla="*/ 5905 h 136302"/>
                    <a:gd name="connsiteX4" fmla="*/ 103918 w 137541"/>
                    <a:gd name="connsiteY4" fmla="*/ 20955 h 136302"/>
                    <a:gd name="connsiteX5" fmla="*/ 103918 w 137541"/>
                    <a:gd name="connsiteY5" fmla="*/ 2191 h 136302"/>
                    <a:gd name="connsiteX6" fmla="*/ 137541 w 137541"/>
                    <a:gd name="connsiteY6" fmla="*/ 2191 h 136302"/>
                    <a:gd name="connsiteX7" fmla="*/ 137541 w 137541"/>
                    <a:gd name="connsiteY7" fmla="*/ 134112 h 136302"/>
                    <a:gd name="connsiteX8" fmla="*/ 103918 w 137541"/>
                    <a:gd name="connsiteY8" fmla="*/ 134112 h 136302"/>
                    <a:gd name="connsiteX9" fmla="*/ 103918 w 137541"/>
                    <a:gd name="connsiteY9" fmla="*/ 114872 h 136302"/>
                    <a:gd name="connsiteX10" fmla="*/ 86201 w 137541"/>
                    <a:gd name="connsiteY10" fmla="*/ 130207 h 136302"/>
                    <a:gd name="connsiteX11" fmla="*/ 60103 w 137541"/>
                    <a:gd name="connsiteY11" fmla="*/ 136303 h 136302"/>
                    <a:gd name="connsiteX12" fmla="*/ 29718 w 137541"/>
                    <a:gd name="connsiteY12" fmla="*/ 127730 h 136302"/>
                    <a:gd name="connsiteX13" fmla="*/ 8001 w 137541"/>
                    <a:gd name="connsiteY13" fmla="*/ 103537 h 136302"/>
                    <a:gd name="connsiteX14" fmla="*/ 0 w 137541"/>
                    <a:gd name="connsiteY14" fmla="*/ 67723 h 136302"/>
                    <a:gd name="connsiteX15" fmla="*/ 8001 w 137541"/>
                    <a:gd name="connsiteY15" fmla="*/ 32195 h 136302"/>
                    <a:gd name="connsiteX16" fmla="*/ 99155 w 137541"/>
                    <a:gd name="connsiteY16" fmla="*/ 47339 h 136302"/>
                    <a:gd name="connsiteX17" fmla="*/ 86296 w 137541"/>
                    <a:gd name="connsiteY17" fmla="*/ 34004 h 136302"/>
                    <a:gd name="connsiteX18" fmla="*/ 68866 w 137541"/>
                    <a:gd name="connsiteY18" fmla="*/ 29337 h 136302"/>
                    <a:gd name="connsiteX19" fmla="*/ 51721 w 137541"/>
                    <a:gd name="connsiteY19" fmla="*/ 33909 h 136302"/>
                    <a:gd name="connsiteX20" fmla="*/ 38957 w 137541"/>
                    <a:gd name="connsiteY20" fmla="*/ 47149 h 136302"/>
                    <a:gd name="connsiteX21" fmla="*/ 34100 w 137541"/>
                    <a:gd name="connsiteY21" fmla="*/ 67723 h 136302"/>
                    <a:gd name="connsiteX22" fmla="*/ 38957 w 137541"/>
                    <a:gd name="connsiteY22" fmla="*/ 88582 h 136302"/>
                    <a:gd name="connsiteX23" fmla="*/ 51816 w 137541"/>
                    <a:gd name="connsiteY23" fmla="*/ 102299 h 136302"/>
                    <a:gd name="connsiteX24" fmla="*/ 68866 w 137541"/>
                    <a:gd name="connsiteY24" fmla="*/ 107061 h 136302"/>
                    <a:gd name="connsiteX25" fmla="*/ 86296 w 137541"/>
                    <a:gd name="connsiteY25" fmla="*/ 102394 h 136302"/>
                    <a:gd name="connsiteX26" fmla="*/ 99155 w 137541"/>
                    <a:gd name="connsiteY26" fmla="*/ 89059 h 136302"/>
                    <a:gd name="connsiteX27" fmla="*/ 103918 w 137541"/>
                    <a:gd name="connsiteY27" fmla="*/ 68199 h 136302"/>
                    <a:gd name="connsiteX28" fmla="*/ 99155 w 137541"/>
                    <a:gd name="connsiteY28" fmla="*/ 47339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541" h="136302">
                      <a:moveTo>
                        <a:pt x="8096" y="32195"/>
                      </a:moveTo>
                      <a:cubicBezTo>
                        <a:pt x="13430" y="21907"/>
                        <a:pt x="20669" y="13906"/>
                        <a:pt x="29813" y="8382"/>
                      </a:cubicBezTo>
                      <a:cubicBezTo>
                        <a:pt x="38957" y="2857"/>
                        <a:pt x="49149" y="0"/>
                        <a:pt x="60389" y="0"/>
                      </a:cubicBezTo>
                      <a:cubicBezTo>
                        <a:pt x="70199" y="0"/>
                        <a:pt x="78867" y="2000"/>
                        <a:pt x="86201" y="5905"/>
                      </a:cubicBezTo>
                      <a:cubicBezTo>
                        <a:pt x="93631" y="9906"/>
                        <a:pt x="99536" y="14859"/>
                        <a:pt x="103918" y="20955"/>
                      </a:cubicBezTo>
                      <a:lnTo>
                        <a:pt x="103918" y="2191"/>
                      </a:lnTo>
                      <a:lnTo>
                        <a:pt x="137541" y="2191"/>
                      </a:lnTo>
                      <a:lnTo>
                        <a:pt x="137541" y="134112"/>
                      </a:lnTo>
                      <a:lnTo>
                        <a:pt x="103918" y="134112"/>
                      </a:lnTo>
                      <a:lnTo>
                        <a:pt x="103918" y="114872"/>
                      </a:lnTo>
                      <a:cubicBezTo>
                        <a:pt x="99631" y="121063"/>
                        <a:pt x="93726" y="126206"/>
                        <a:pt x="86201" y="130207"/>
                      </a:cubicBezTo>
                      <a:cubicBezTo>
                        <a:pt x="78677" y="134207"/>
                        <a:pt x="70009" y="136303"/>
                        <a:pt x="60103" y="136303"/>
                      </a:cubicBezTo>
                      <a:cubicBezTo>
                        <a:pt x="48958" y="136303"/>
                        <a:pt x="38862" y="133445"/>
                        <a:pt x="29718" y="127730"/>
                      </a:cubicBezTo>
                      <a:cubicBezTo>
                        <a:pt x="20574" y="122015"/>
                        <a:pt x="13335" y="113919"/>
                        <a:pt x="8001" y="103537"/>
                      </a:cubicBezTo>
                      <a:cubicBezTo>
                        <a:pt x="2667" y="93154"/>
                        <a:pt x="0" y="81153"/>
                        <a:pt x="0" y="67723"/>
                      </a:cubicBezTo>
                      <a:cubicBezTo>
                        <a:pt x="0" y="54293"/>
                        <a:pt x="2667" y="42577"/>
                        <a:pt x="8001" y="32195"/>
                      </a:cubicBezTo>
                      <a:close/>
                      <a:moveTo>
                        <a:pt x="99155" y="47339"/>
                      </a:moveTo>
                      <a:cubicBezTo>
                        <a:pt x="96012" y="41529"/>
                        <a:pt x="91726" y="37052"/>
                        <a:pt x="86296" y="34004"/>
                      </a:cubicBezTo>
                      <a:cubicBezTo>
                        <a:pt x="80867" y="30956"/>
                        <a:pt x="75152" y="29337"/>
                        <a:pt x="68866" y="29337"/>
                      </a:cubicBezTo>
                      <a:cubicBezTo>
                        <a:pt x="62579" y="29337"/>
                        <a:pt x="56959" y="30861"/>
                        <a:pt x="51721" y="33909"/>
                      </a:cubicBezTo>
                      <a:cubicBezTo>
                        <a:pt x="46482" y="36957"/>
                        <a:pt x="42196" y="41339"/>
                        <a:pt x="38957" y="47149"/>
                      </a:cubicBezTo>
                      <a:cubicBezTo>
                        <a:pt x="35719" y="52959"/>
                        <a:pt x="34100" y="59817"/>
                        <a:pt x="34100" y="67723"/>
                      </a:cubicBezTo>
                      <a:cubicBezTo>
                        <a:pt x="34100" y="75628"/>
                        <a:pt x="35719" y="82582"/>
                        <a:pt x="38957" y="88582"/>
                      </a:cubicBezTo>
                      <a:cubicBezTo>
                        <a:pt x="42196" y="94583"/>
                        <a:pt x="46482" y="99060"/>
                        <a:pt x="51816" y="102299"/>
                      </a:cubicBezTo>
                      <a:cubicBezTo>
                        <a:pt x="57150" y="105442"/>
                        <a:pt x="62770" y="107061"/>
                        <a:pt x="68866" y="107061"/>
                      </a:cubicBezTo>
                      <a:cubicBezTo>
                        <a:pt x="74962" y="107061"/>
                        <a:pt x="80867" y="105537"/>
                        <a:pt x="86296" y="102394"/>
                      </a:cubicBezTo>
                      <a:cubicBezTo>
                        <a:pt x="91726" y="99251"/>
                        <a:pt x="96012" y="94869"/>
                        <a:pt x="99155" y="89059"/>
                      </a:cubicBezTo>
                      <a:cubicBezTo>
                        <a:pt x="102299" y="83249"/>
                        <a:pt x="103918" y="76295"/>
                        <a:pt x="103918" y="68199"/>
                      </a:cubicBezTo>
                      <a:cubicBezTo>
                        <a:pt x="103918" y="60103"/>
                        <a:pt x="102299" y="53150"/>
                        <a:pt x="99155" y="473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3" name="Vapaamuotoinen: Muoto 642">
                  <a:extLst>
                    <a:ext uri="{FF2B5EF4-FFF2-40B4-BE49-F238E27FC236}">
                      <a16:creationId xmlns:a16="http://schemas.microsoft.com/office/drawing/2014/main" id="{7557EFD1-8140-EED2-16D2-02CA9386DF4D}"/>
                    </a:ext>
                  </a:extLst>
                </p:cNvPr>
                <p:cNvSpPr/>
                <p:nvPr/>
              </p:nvSpPr>
              <p:spPr>
                <a:xfrm>
                  <a:off x="4279486" y="2592990"/>
                  <a:ext cx="137350" cy="136302"/>
                </a:xfrm>
                <a:custGeom>
                  <a:avLst/>
                  <a:gdLst>
                    <a:gd name="connsiteX0" fmla="*/ 8096 w 137350"/>
                    <a:gd name="connsiteY0" fmla="*/ 32195 h 136302"/>
                    <a:gd name="connsiteX1" fmla="*/ 29718 w 137350"/>
                    <a:gd name="connsiteY1" fmla="*/ 8382 h 136302"/>
                    <a:gd name="connsiteX2" fmla="*/ 60293 w 137350"/>
                    <a:gd name="connsiteY2" fmla="*/ 0 h 136302"/>
                    <a:gd name="connsiteX3" fmla="*/ 86106 w 137350"/>
                    <a:gd name="connsiteY3" fmla="*/ 5905 h 136302"/>
                    <a:gd name="connsiteX4" fmla="*/ 103822 w 137350"/>
                    <a:gd name="connsiteY4" fmla="*/ 20955 h 136302"/>
                    <a:gd name="connsiteX5" fmla="*/ 103822 w 137350"/>
                    <a:gd name="connsiteY5" fmla="*/ 2191 h 136302"/>
                    <a:gd name="connsiteX6" fmla="*/ 137350 w 137350"/>
                    <a:gd name="connsiteY6" fmla="*/ 2191 h 136302"/>
                    <a:gd name="connsiteX7" fmla="*/ 137350 w 137350"/>
                    <a:gd name="connsiteY7" fmla="*/ 134112 h 136302"/>
                    <a:gd name="connsiteX8" fmla="*/ 103822 w 137350"/>
                    <a:gd name="connsiteY8" fmla="*/ 134112 h 136302"/>
                    <a:gd name="connsiteX9" fmla="*/ 103822 w 137350"/>
                    <a:gd name="connsiteY9" fmla="*/ 114872 h 136302"/>
                    <a:gd name="connsiteX10" fmla="*/ 86106 w 137350"/>
                    <a:gd name="connsiteY10" fmla="*/ 130207 h 136302"/>
                    <a:gd name="connsiteX11" fmla="*/ 60007 w 137350"/>
                    <a:gd name="connsiteY11" fmla="*/ 136303 h 136302"/>
                    <a:gd name="connsiteX12" fmla="*/ 29623 w 137350"/>
                    <a:gd name="connsiteY12" fmla="*/ 127730 h 136302"/>
                    <a:gd name="connsiteX13" fmla="*/ 8001 w 137350"/>
                    <a:gd name="connsiteY13" fmla="*/ 103537 h 136302"/>
                    <a:gd name="connsiteX14" fmla="*/ 0 w 137350"/>
                    <a:gd name="connsiteY14" fmla="*/ 67723 h 136302"/>
                    <a:gd name="connsiteX15" fmla="*/ 8001 w 137350"/>
                    <a:gd name="connsiteY15" fmla="*/ 32195 h 136302"/>
                    <a:gd name="connsiteX16" fmla="*/ 99155 w 137350"/>
                    <a:gd name="connsiteY16" fmla="*/ 47339 h 136302"/>
                    <a:gd name="connsiteX17" fmla="*/ 86296 w 137350"/>
                    <a:gd name="connsiteY17" fmla="*/ 34004 h 136302"/>
                    <a:gd name="connsiteX18" fmla="*/ 68866 w 137350"/>
                    <a:gd name="connsiteY18" fmla="*/ 29337 h 136302"/>
                    <a:gd name="connsiteX19" fmla="*/ 51721 w 137350"/>
                    <a:gd name="connsiteY19" fmla="*/ 33909 h 136302"/>
                    <a:gd name="connsiteX20" fmla="*/ 38957 w 137350"/>
                    <a:gd name="connsiteY20" fmla="*/ 47149 h 136302"/>
                    <a:gd name="connsiteX21" fmla="*/ 34099 w 137350"/>
                    <a:gd name="connsiteY21" fmla="*/ 67723 h 136302"/>
                    <a:gd name="connsiteX22" fmla="*/ 38957 w 137350"/>
                    <a:gd name="connsiteY22" fmla="*/ 88582 h 136302"/>
                    <a:gd name="connsiteX23" fmla="*/ 51816 w 137350"/>
                    <a:gd name="connsiteY23" fmla="*/ 102299 h 136302"/>
                    <a:gd name="connsiteX24" fmla="*/ 68866 w 137350"/>
                    <a:gd name="connsiteY24" fmla="*/ 107061 h 136302"/>
                    <a:gd name="connsiteX25" fmla="*/ 86296 w 137350"/>
                    <a:gd name="connsiteY25" fmla="*/ 102394 h 136302"/>
                    <a:gd name="connsiteX26" fmla="*/ 99155 w 137350"/>
                    <a:gd name="connsiteY26" fmla="*/ 89059 h 136302"/>
                    <a:gd name="connsiteX27" fmla="*/ 103918 w 137350"/>
                    <a:gd name="connsiteY27" fmla="*/ 68199 h 136302"/>
                    <a:gd name="connsiteX28" fmla="*/ 99155 w 137350"/>
                    <a:gd name="connsiteY28" fmla="*/ 47339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350" h="136302">
                      <a:moveTo>
                        <a:pt x="8096" y="32195"/>
                      </a:moveTo>
                      <a:cubicBezTo>
                        <a:pt x="13430" y="21907"/>
                        <a:pt x="20669" y="13906"/>
                        <a:pt x="29718" y="8382"/>
                      </a:cubicBezTo>
                      <a:cubicBezTo>
                        <a:pt x="38862" y="2857"/>
                        <a:pt x="49054" y="0"/>
                        <a:pt x="60293" y="0"/>
                      </a:cubicBezTo>
                      <a:cubicBezTo>
                        <a:pt x="70104" y="0"/>
                        <a:pt x="78772" y="2000"/>
                        <a:pt x="86106" y="5905"/>
                      </a:cubicBezTo>
                      <a:cubicBezTo>
                        <a:pt x="93536" y="9906"/>
                        <a:pt x="99441" y="14859"/>
                        <a:pt x="103822" y="20955"/>
                      </a:cubicBezTo>
                      <a:lnTo>
                        <a:pt x="103822" y="2191"/>
                      </a:lnTo>
                      <a:lnTo>
                        <a:pt x="137350" y="2191"/>
                      </a:lnTo>
                      <a:lnTo>
                        <a:pt x="137350" y="134112"/>
                      </a:lnTo>
                      <a:lnTo>
                        <a:pt x="103822" y="134112"/>
                      </a:lnTo>
                      <a:lnTo>
                        <a:pt x="103822" y="114872"/>
                      </a:lnTo>
                      <a:cubicBezTo>
                        <a:pt x="99536" y="121063"/>
                        <a:pt x="93631" y="126206"/>
                        <a:pt x="86106" y="130207"/>
                      </a:cubicBezTo>
                      <a:cubicBezTo>
                        <a:pt x="78581" y="134207"/>
                        <a:pt x="69914" y="136303"/>
                        <a:pt x="60007" y="136303"/>
                      </a:cubicBezTo>
                      <a:cubicBezTo>
                        <a:pt x="48863" y="136303"/>
                        <a:pt x="38767" y="133445"/>
                        <a:pt x="29623" y="127730"/>
                      </a:cubicBezTo>
                      <a:cubicBezTo>
                        <a:pt x="20479" y="122015"/>
                        <a:pt x="13240" y="113919"/>
                        <a:pt x="8001" y="103537"/>
                      </a:cubicBezTo>
                      <a:cubicBezTo>
                        <a:pt x="2667" y="93154"/>
                        <a:pt x="0" y="81153"/>
                        <a:pt x="0" y="67723"/>
                      </a:cubicBezTo>
                      <a:cubicBezTo>
                        <a:pt x="0" y="54293"/>
                        <a:pt x="2667" y="42577"/>
                        <a:pt x="8001" y="32195"/>
                      </a:cubicBezTo>
                      <a:close/>
                      <a:moveTo>
                        <a:pt x="99155" y="47339"/>
                      </a:moveTo>
                      <a:cubicBezTo>
                        <a:pt x="96012" y="41529"/>
                        <a:pt x="91726" y="37052"/>
                        <a:pt x="86296" y="34004"/>
                      </a:cubicBezTo>
                      <a:cubicBezTo>
                        <a:pt x="80867" y="30956"/>
                        <a:pt x="75152" y="29337"/>
                        <a:pt x="68866" y="29337"/>
                      </a:cubicBezTo>
                      <a:cubicBezTo>
                        <a:pt x="62579" y="29337"/>
                        <a:pt x="56959" y="30861"/>
                        <a:pt x="51721" y="33909"/>
                      </a:cubicBezTo>
                      <a:cubicBezTo>
                        <a:pt x="46482" y="36957"/>
                        <a:pt x="42196" y="41339"/>
                        <a:pt x="38957" y="47149"/>
                      </a:cubicBezTo>
                      <a:cubicBezTo>
                        <a:pt x="35719" y="52959"/>
                        <a:pt x="34099" y="59817"/>
                        <a:pt x="34099" y="67723"/>
                      </a:cubicBezTo>
                      <a:cubicBezTo>
                        <a:pt x="34099" y="75628"/>
                        <a:pt x="35719" y="82582"/>
                        <a:pt x="38957" y="88582"/>
                      </a:cubicBezTo>
                      <a:cubicBezTo>
                        <a:pt x="42196" y="94488"/>
                        <a:pt x="46482" y="99060"/>
                        <a:pt x="51816" y="102299"/>
                      </a:cubicBezTo>
                      <a:cubicBezTo>
                        <a:pt x="57150" y="105537"/>
                        <a:pt x="62770" y="107061"/>
                        <a:pt x="68866" y="107061"/>
                      </a:cubicBezTo>
                      <a:cubicBezTo>
                        <a:pt x="74962" y="107061"/>
                        <a:pt x="80867" y="105537"/>
                        <a:pt x="86296" y="102394"/>
                      </a:cubicBezTo>
                      <a:cubicBezTo>
                        <a:pt x="91726" y="99251"/>
                        <a:pt x="96012" y="94869"/>
                        <a:pt x="99155" y="89059"/>
                      </a:cubicBezTo>
                      <a:cubicBezTo>
                        <a:pt x="102298" y="83249"/>
                        <a:pt x="103918" y="76295"/>
                        <a:pt x="103918" y="68199"/>
                      </a:cubicBezTo>
                      <a:cubicBezTo>
                        <a:pt x="103918" y="60103"/>
                        <a:pt x="102298" y="53150"/>
                        <a:pt x="99155" y="473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4" name="Vapaamuotoinen: Muoto 643">
                  <a:extLst>
                    <a:ext uri="{FF2B5EF4-FFF2-40B4-BE49-F238E27FC236}">
                      <a16:creationId xmlns:a16="http://schemas.microsoft.com/office/drawing/2014/main" id="{FF18D63D-B57D-75EE-B28E-E99DCC5EC566}"/>
                    </a:ext>
                  </a:extLst>
                </p:cNvPr>
                <p:cNvSpPr/>
                <p:nvPr/>
              </p:nvSpPr>
              <p:spPr>
                <a:xfrm>
                  <a:off x="4442459" y="2593086"/>
                  <a:ext cx="109442" cy="136397"/>
                </a:xfrm>
                <a:custGeom>
                  <a:avLst/>
                  <a:gdLst>
                    <a:gd name="connsiteX0" fmla="*/ 28575 w 109442"/>
                    <a:gd name="connsiteY0" fmla="*/ 130302 h 136397"/>
                    <a:gd name="connsiteX1" fmla="*/ 8191 w 109442"/>
                    <a:gd name="connsiteY1" fmla="*/ 114490 h 136397"/>
                    <a:gd name="connsiteX2" fmla="*/ 0 w 109442"/>
                    <a:gd name="connsiteY2" fmla="*/ 92297 h 136397"/>
                    <a:gd name="connsiteX3" fmla="*/ 33623 w 109442"/>
                    <a:gd name="connsiteY3" fmla="*/ 92297 h 136397"/>
                    <a:gd name="connsiteX4" fmla="*/ 41148 w 109442"/>
                    <a:gd name="connsiteY4" fmla="*/ 104965 h 136397"/>
                    <a:gd name="connsiteX5" fmla="*/ 57436 w 109442"/>
                    <a:gd name="connsiteY5" fmla="*/ 110014 h 136397"/>
                    <a:gd name="connsiteX6" fmla="*/ 72295 w 109442"/>
                    <a:gd name="connsiteY6" fmla="*/ 106204 h 136397"/>
                    <a:gd name="connsiteX7" fmla="*/ 77629 w 109442"/>
                    <a:gd name="connsiteY7" fmla="*/ 96393 h 136397"/>
                    <a:gd name="connsiteX8" fmla="*/ 71056 w 109442"/>
                    <a:gd name="connsiteY8" fmla="*/ 86773 h 136397"/>
                    <a:gd name="connsiteX9" fmla="*/ 50197 w 109442"/>
                    <a:gd name="connsiteY9" fmla="*/ 79724 h 136397"/>
                    <a:gd name="connsiteX10" fmla="*/ 26003 w 109442"/>
                    <a:gd name="connsiteY10" fmla="*/ 72390 h 136397"/>
                    <a:gd name="connsiteX11" fmla="*/ 9811 w 109442"/>
                    <a:gd name="connsiteY11" fmla="*/ 60674 h 136397"/>
                    <a:gd name="connsiteX12" fmla="*/ 3048 w 109442"/>
                    <a:gd name="connsiteY12" fmla="*/ 39529 h 136397"/>
                    <a:gd name="connsiteX13" fmla="*/ 9334 w 109442"/>
                    <a:gd name="connsiteY13" fmla="*/ 19526 h 136397"/>
                    <a:gd name="connsiteX14" fmla="*/ 27432 w 109442"/>
                    <a:gd name="connsiteY14" fmla="*/ 5239 h 136397"/>
                    <a:gd name="connsiteX15" fmla="*/ 55150 w 109442"/>
                    <a:gd name="connsiteY15" fmla="*/ 0 h 136397"/>
                    <a:gd name="connsiteX16" fmla="*/ 92773 w 109442"/>
                    <a:gd name="connsiteY16" fmla="*/ 11811 h 136397"/>
                    <a:gd name="connsiteX17" fmla="*/ 108204 w 109442"/>
                    <a:gd name="connsiteY17" fmla="*/ 43624 h 136397"/>
                    <a:gd name="connsiteX18" fmla="*/ 76295 w 109442"/>
                    <a:gd name="connsiteY18" fmla="*/ 43624 h 136397"/>
                    <a:gd name="connsiteX19" fmla="*/ 69723 w 109442"/>
                    <a:gd name="connsiteY19" fmla="*/ 31147 h 136397"/>
                    <a:gd name="connsiteX20" fmla="*/ 54102 w 109442"/>
                    <a:gd name="connsiteY20" fmla="*/ 26479 h 136397"/>
                    <a:gd name="connsiteX21" fmla="*/ 40195 w 109442"/>
                    <a:gd name="connsiteY21" fmla="*/ 29813 h 136397"/>
                    <a:gd name="connsiteX22" fmla="*/ 35338 w 109442"/>
                    <a:gd name="connsiteY22" fmla="*/ 39148 h 136397"/>
                    <a:gd name="connsiteX23" fmla="*/ 42005 w 109442"/>
                    <a:gd name="connsiteY23" fmla="*/ 49244 h 136397"/>
                    <a:gd name="connsiteX24" fmla="*/ 62770 w 109442"/>
                    <a:gd name="connsiteY24" fmla="*/ 56293 h 136397"/>
                    <a:gd name="connsiteX25" fmla="*/ 86296 w 109442"/>
                    <a:gd name="connsiteY25" fmla="*/ 63722 h 136397"/>
                    <a:gd name="connsiteX26" fmla="*/ 102394 w 109442"/>
                    <a:gd name="connsiteY26" fmla="*/ 75533 h 136397"/>
                    <a:gd name="connsiteX27" fmla="*/ 109442 w 109442"/>
                    <a:gd name="connsiteY27" fmla="*/ 96583 h 136397"/>
                    <a:gd name="connsiteX28" fmla="*/ 103156 w 109442"/>
                    <a:gd name="connsiteY28" fmla="*/ 117062 h 136397"/>
                    <a:gd name="connsiteX29" fmla="*/ 85058 w 109442"/>
                    <a:gd name="connsiteY29" fmla="*/ 131254 h 136397"/>
                    <a:gd name="connsiteX30" fmla="*/ 57531 w 109442"/>
                    <a:gd name="connsiteY30" fmla="*/ 136398 h 136397"/>
                    <a:gd name="connsiteX31" fmla="*/ 28480 w 109442"/>
                    <a:gd name="connsiteY31" fmla="*/ 130588 h 13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9442" h="136397">
                      <a:moveTo>
                        <a:pt x="28575" y="130302"/>
                      </a:moveTo>
                      <a:cubicBezTo>
                        <a:pt x="20002" y="126397"/>
                        <a:pt x="13240" y="121158"/>
                        <a:pt x="8191" y="114490"/>
                      </a:cubicBezTo>
                      <a:cubicBezTo>
                        <a:pt x="3239" y="107823"/>
                        <a:pt x="476" y="100489"/>
                        <a:pt x="0" y="92297"/>
                      </a:cubicBezTo>
                      <a:lnTo>
                        <a:pt x="33623" y="92297"/>
                      </a:lnTo>
                      <a:cubicBezTo>
                        <a:pt x="34290" y="97345"/>
                        <a:pt x="36766" y="101632"/>
                        <a:pt x="41148" y="104965"/>
                      </a:cubicBezTo>
                      <a:cubicBezTo>
                        <a:pt x="45529" y="108299"/>
                        <a:pt x="50959" y="110014"/>
                        <a:pt x="57436" y="110014"/>
                      </a:cubicBezTo>
                      <a:cubicBezTo>
                        <a:pt x="63913" y="110014"/>
                        <a:pt x="68770" y="108775"/>
                        <a:pt x="72295" y="106204"/>
                      </a:cubicBezTo>
                      <a:cubicBezTo>
                        <a:pt x="75819" y="103632"/>
                        <a:pt x="77629" y="100393"/>
                        <a:pt x="77629" y="96393"/>
                      </a:cubicBezTo>
                      <a:cubicBezTo>
                        <a:pt x="77629" y="92107"/>
                        <a:pt x="75438" y="88868"/>
                        <a:pt x="71056" y="86773"/>
                      </a:cubicBezTo>
                      <a:cubicBezTo>
                        <a:pt x="66675" y="84582"/>
                        <a:pt x="59722" y="82296"/>
                        <a:pt x="50197" y="79724"/>
                      </a:cubicBezTo>
                      <a:cubicBezTo>
                        <a:pt x="40386" y="77343"/>
                        <a:pt x="32290" y="74866"/>
                        <a:pt x="26003" y="72390"/>
                      </a:cubicBezTo>
                      <a:cubicBezTo>
                        <a:pt x="19717" y="69914"/>
                        <a:pt x="14383" y="66008"/>
                        <a:pt x="9811" y="60674"/>
                      </a:cubicBezTo>
                      <a:cubicBezTo>
                        <a:pt x="5239" y="55435"/>
                        <a:pt x="3048" y="48387"/>
                        <a:pt x="3048" y="39529"/>
                      </a:cubicBezTo>
                      <a:cubicBezTo>
                        <a:pt x="3048" y="32194"/>
                        <a:pt x="5143" y="25527"/>
                        <a:pt x="9334" y="19526"/>
                      </a:cubicBezTo>
                      <a:cubicBezTo>
                        <a:pt x="13525" y="13525"/>
                        <a:pt x="19621" y="8763"/>
                        <a:pt x="27432" y="5239"/>
                      </a:cubicBezTo>
                      <a:cubicBezTo>
                        <a:pt x="35338" y="1714"/>
                        <a:pt x="44577" y="0"/>
                        <a:pt x="55150" y="0"/>
                      </a:cubicBezTo>
                      <a:cubicBezTo>
                        <a:pt x="70866" y="0"/>
                        <a:pt x="83439" y="3905"/>
                        <a:pt x="92773" y="11811"/>
                      </a:cubicBezTo>
                      <a:cubicBezTo>
                        <a:pt x="102108" y="19621"/>
                        <a:pt x="107347" y="30289"/>
                        <a:pt x="108204" y="43624"/>
                      </a:cubicBezTo>
                      <a:lnTo>
                        <a:pt x="76295" y="43624"/>
                      </a:lnTo>
                      <a:cubicBezTo>
                        <a:pt x="75819" y="38386"/>
                        <a:pt x="73628" y="34195"/>
                        <a:pt x="69723" y="31147"/>
                      </a:cubicBezTo>
                      <a:cubicBezTo>
                        <a:pt x="65818" y="28003"/>
                        <a:pt x="60674" y="26479"/>
                        <a:pt x="54102" y="26479"/>
                      </a:cubicBezTo>
                      <a:cubicBezTo>
                        <a:pt x="48101" y="26479"/>
                        <a:pt x="43434" y="27622"/>
                        <a:pt x="40195" y="29813"/>
                      </a:cubicBezTo>
                      <a:cubicBezTo>
                        <a:pt x="36957" y="32004"/>
                        <a:pt x="35338" y="35147"/>
                        <a:pt x="35338" y="39148"/>
                      </a:cubicBezTo>
                      <a:cubicBezTo>
                        <a:pt x="35338" y="43624"/>
                        <a:pt x="37528" y="46958"/>
                        <a:pt x="42005" y="49244"/>
                      </a:cubicBezTo>
                      <a:cubicBezTo>
                        <a:pt x="46482" y="51530"/>
                        <a:pt x="53340" y="53912"/>
                        <a:pt x="62770" y="56293"/>
                      </a:cubicBezTo>
                      <a:cubicBezTo>
                        <a:pt x="72295" y="58674"/>
                        <a:pt x="80105" y="61150"/>
                        <a:pt x="86296" y="63722"/>
                      </a:cubicBezTo>
                      <a:cubicBezTo>
                        <a:pt x="92488" y="66294"/>
                        <a:pt x="97822" y="70199"/>
                        <a:pt x="102394" y="75533"/>
                      </a:cubicBezTo>
                      <a:cubicBezTo>
                        <a:pt x="106966" y="80867"/>
                        <a:pt x="109252" y="87916"/>
                        <a:pt x="109442" y="96583"/>
                      </a:cubicBezTo>
                      <a:cubicBezTo>
                        <a:pt x="109442" y="104203"/>
                        <a:pt x="107347" y="111062"/>
                        <a:pt x="103156" y="117062"/>
                      </a:cubicBezTo>
                      <a:cubicBezTo>
                        <a:pt x="98965" y="123063"/>
                        <a:pt x="92869" y="127825"/>
                        <a:pt x="85058" y="131254"/>
                      </a:cubicBezTo>
                      <a:cubicBezTo>
                        <a:pt x="77248" y="134684"/>
                        <a:pt x="68008" y="136398"/>
                        <a:pt x="57531" y="136398"/>
                      </a:cubicBezTo>
                      <a:cubicBezTo>
                        <a:pt x="47053" y="136398"/>
                        <a:pt x="37052" y="134398"/>
                        <a:pt x="28480" y="1305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5" name="Vapaamuotoinen: Muoto 644">
                  <a:extLst>
                    <a:ext uri="{FF2B5EF4-FFF2-40B4-BE49-F238E27FC236}">
                      <a16:creationId xmlns:a16="http://schemas.microsoft.com/office/drawing/2014/main" id="{0C7E6BA4-0FC8-7D3C-B058-028D35AD9CAC}"/>
                    </a:ext>
                  </a:extLst>
                </p:cNvPr>
                <p:cNvSpPr/>
                <p:nvPr/>
              </p:nvSpPr>
              <p:spPr>
                <a:xfrm>
                  <a:off x="4570761" y="2593086"/>
                  <a:ext cx="131159" cy="136302"/>
                </a:xfrm>
                <a:custGeom>
                  <a:avLst/>
                  <a:gdLst>
                    <a:gd name="connsiteX0" fmla="*/ 130302 w 131159"/>
                    <a:gd name="connsiteY0" fmla="*/ 78105 h 136302"/>
                    <a:gd name="connsiteX1" fmla="*/ 33909 w 131159"/>
                    <a:gd name="connsiteY1" fmla="*/ 78105 h 136302"/>
                    <a:gd name="connsiteX2" fmla="*/ 43910 w 131159"/>
                    <a:gd name="connsiteY2" fmla="*/ 100489 h 136302"/>
                    <a:gd name="connsiteX3" fmla="*/ 65627 w 131159"/>
                    <a:gd name="connsiteY3" fmla="*/ 108585 h 136302"/>
                    <a:gd name="connsiteX4" fmla="*/ 92011 w 131159"/>
                    <a:gd name="connsiteY4" fmla="*/ 92678 h 136302"/>
                    <a:gd name="connsiteX5" fmla="*/ 128016 w 131159"/>
                    <a:gd name="connsiteY5" fmla="*/ 92678 h 136302"/>
                    <a:gd name="connsiteX6" fmla="*/ 106108 w 131159"/>
                    <a:gd name="connsiteY6" fmla="*/ 124015 h 136302"/>
                    <a:gd name="connsiteX7" fmla="*/ 66294 w 131159"/>
                    <a:gd name="connsiteY7" fmla="*/ 136303 h 136302"/>
                    <a:gd name="connsiteX8" fmla="*/ 32099 w 131159"/>
                    <a:gd name="connsiteY8" fmla="*/ 127825 h 136302"/>
                    <a:gd name="connsiteX9" fmla="*/ 8477 w 131159"/>
                    <a:gd name="connsiteY9" fmla="*/ 103918 h 136302"/>
                    <a:gd name="connsiteX10" fmla="*/ 0 w 131159"/>
                    <a:gd name="connsiteY10" fmla="*/ 68199 h 136302"/>
                    <a:gd name="connsiteX11" fmla="*/ 8382 w 131159"/>
                    <a:gd name="connsiteY11" fmla="*/ 32194 h 136302"/>
                    <a:gd name="connsiteX12" fmla="*/ 31718 w 131159"/>
                    <a:gd name="connsiteY12" fmla="*/ 8382 h 136302"/>
                    <a:gd name="connsiteX13" fmla="*/ 66199 w 131159"/>
                    <a:gd name="connsiteY13" fmla="*/ 0 h 136302"/>
                    <a:gd name="connsiteX14" fmla="*/ 99917 w 131159"/>
                    <a:gd name="connsiteY14" fmla="*/ 8096 h 136302"/>
                    <a:gd name="connsiteX15" fmla="*/ 122968 w 131159"/>
                    <a:gd name="connsiteY15" fmla="*/ 31051 h 136302"/>
                    <a:gd name="connsiteX16" fmla="*/ 131159 w 131159"/>
                    <a:gd name="connsiteY16" fmla="*/ 65246 h 136302"/>
                    <a:gd name="connsiteX17" fmla="*/ 130207 w 131159"/>
                    <a:gd name="connsiteY17" fmla="*/ 78105 h 136302"/>
                    <a:gd name="connsiteX18" fmla="*/ 96679 w 131159"/>
                    <a:gd name="connsiteY18" fmla="*/ 55721 h 136302"/>
                    <a:gd name="connsiteX19" fmla="*/ 87440 w 131159"/>
                    <a:gd name="connsiteY19" fmla="*/ 35147 h 136302"/>
                    <a:gd name="connsiteX20" fmla="*/ 65246 w 131159"/>
                    <a:gd name="connsiteY20" fmla="*/ 27432 h 136302"/>
                    <a:gd name="connsiteX21" fmla="*/ 44386 w 131159"/>
                    <a:gd name="connsiteY21" fmla="*/ 34957 h 136302"/>
                    <a:gd name="connsiteX22" fmla="*/ 34004 w 131159"/>
                    <a:gd name="connsiteY22" fmla="*/ 55816 h 136302"/>
                    <a:gd name="connsiteX23" fmla="*/ 96679 w 131159"/>
                    <a:gd name="connsiteY23" fmla="*/ 55816 h 136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1159" h="136302">
                      <a:moveTo>
                        <a:pt x="130302" y="78105"/>
                      </a:moveTo>
                      <a:lnTo>
                        <a:pt x="33909" y="78105"/>
                      </a:lnTo>
                      <a:cubicBezTo>
                        <a:pt x="34671" y="87630"/>
                        <a:pt x="38005" y="95059"/>
                        <a:pt x="43910" y="100489"/>
                      </a:cubicBezTo>
                      <a:cubicBezTo>
                        <a:pt x="49816" y="105918"/>
                        <a:pt x="57055" y="108585"/>
                        <a:pt x="65627" y="108585"/>
                      </a:cubicBezTo>
                      <a:cubicBezTo>
                        <a:pt x="78010" y="108585"/>
                        <a:pt x="86773" y="103251"/>
                        <a:pt x="92011" y="92678"/>
                      </a:cubicBezTo>
                      <a:lnTo>
                        <a:pt x="128016" y="92678"/>
                      </a:lnTo>
                      <a:cubicBezTo>
                        <a:pt x="124206" y="105346"/>
                        <a:pt x="116872" y="115824"/>
                        <a:pt x="106108" y="124015"/>
                      </a:cubicBezTo>
                      <a:cubicBezTo>
                        <a:pt x="95345" y="132207"/>
                        <a:pt x="82010" y="136303"/>
                        <a:pt x="66294" y="136303"/>
                      </a:cubicBezTo>
                      <a:cubicBezTo>
                        <a:pt x="53626" y="136303"/>
                        <a:pt x="42196" y="133445"/>
                        <a:pt x="32099" y="127825"/>
                      </a:cubicBezTo>
                      <a:cubicBezTo>
                        <a:pt x="22003" y="122206"/>
                        <a:pt x="14192" y="114205"/>
                        <a:pt x="8477" y="103918"/>
                      </a:cubicBezTo>
                      <a:cubicBezTo>
                        <a:pt x="2857" y="93631"/>
                        <a:pt x="0" y="81724"/>
                        <a:pt x="0" y="68199"/>
                      </a:cubicBezTo>
                      <a:cubicBezTo>
                        <a:pt x="0" y="54673"/>
                        <a:pt x="2762" y="42577"/>
                        <a:pt x="8382" y="32194"/>
                      </a:cubicBezTo>
                      <a:cubicBezTo>
                        <a:pt x="13906" y="21907"/>
                        <a:pt x="21717" y="13906"/>
                        <a:pt x="31718" y="8382"/>
                      </a:cubicBezTo>
                      <a:cubicBezTo>
                        <a:pt x="41719" y="2857"/>
                        <a:pt x="53245" y="0"/>
                        <a:pt x="66199" y="0"/>
                      </a:cubicBezTo>
                      <a:cubicBezTo>
                        <a:pt x="79153" y="0"/>
                        <a:pt x="90011" y="2667"/>
                        <a:pt x="99917" y="8096"/>
                      </a:cubicBezTo>
                      <a:cubicBezTo>
                        <a:pt x="109823" y="13525"/>
                        <a:pt x="117538" y="21145"/>
                        <a:pt x="122968" y="31051"/>
                      </a:cubicBezTo>
                      <a:cubicBezTo>
                        <a:pt x="128492" y="40957"/>
                        <a:pt x="131159" y="52388"/>
                        <a:pt x="131159" y="65246"/>
                      </a:cubicBezTo>
                      <a:cubicBezTo>
                        <a:pt x="131159" y="70009"/>
                        <a:pt x="130873" y="74295"/>
                        <a:pt x="130207" y="78105"/>
                      </a:cubicBezTo>
                      <a:close/>
                      <a:moveTo>
                        <a:pt x="96679" y="55721"/>
                      </a:moveTo>
                      <a:cubicBezTo>
                        <a:pt x="96488" y="47149"/>
                        <a:pt x="93440" y="40291"/>
                        <a:pt x="87440" y="35147"/>
                      </a:cubicBezTo>
                      <a:cubicBezTo>
                        <a:pt x="81439" y="30004"/>
                        <a:pt x="74009" y="27432"/>
                        <a:pt x="65246" y="27432"/>
                      </a:cubicBezTo>
                      <a:cubicBezTo>
                        <a:pt x="56959" y="27432"/>
                        <a:pt x="50006" y="29908"/>
                        <a:pt x="44386" y="34957"/>
                      </a:cubicBezTo>
                      <a:cubicBezTo>
                        <a:pt x="38767" y="39910"/>
                        <a:pt x="35338" y="46863"/>
                        <a:pt x="34004" y="55816"/>
                      </a:cubicBezTo>
                      <a:lnTo>
                        <a:pt x="96679" y="5581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6" name="Vapaamuotoinen: Muoto 645">
                  <a:extLst>
                    <a:ext uri="{FF2B5EF4-FFF2-40B4-BE49-F238E27FC236}">
                      <a16:creationId xmlns:a16="http://schemas.microsoft.com/office/drawing/2014/main" id="{16DD62D2-2022-37B9-87FE-75CB752813CE}"/>
                    </a:ext>
                  </a:extLst>
                </p:cNvPr>
                <p:cNvSpPr/>
                <p:nvPr/>
              </p:nvSpPr>
              <p:spPr>
                <a:xfrm>
                  <a:off x="4726209" y="2593086"/>
                  <a:ext cx="137159" cy="197072"/>
                </a:xfrm>
                <a:custGeom>
                  <a:avLst/>
                  <a:gdLst>
                    <a:gd name="connsiteX0" fmla="*/ 51149 w 137159"/>
                    <a:gd name="connsiteY0" fmla="*/ 6096 h 197072"/>
                    <a:gd name="connsiteX1" fmla="*/ 76962 w 137159"/>
                    <a:gd name="connsiteY1" fmla="*/ 0 h 197072"/>
                    <a:gd name="connsiteX2" fmla="*/ 107537 w 137159"/>
                    <a:gd name="connsiteY2" fmla="*/ 8382 h 197072"/>
                    <a:gd name="connsiteX3" fmla="*/ 129159 w 137159"/>
                    <a:gd name="connsiteY3" fmla="*/ 32099 h 197072"/>
                    <a:gd name="connsiteX4" fmla="*/ 137160 w 137159"/>
                    <a:gd name="connsiteY4" fmla="*/ 67723 h 197072"/>
                    <a:gd name="connsiteX5" fmla="*/ 129159 w 137159"/>
                    <a:gd name="connsiteY5" fmla="*/ 103537 h 197072"/>
                    <a:gd name="connsiteX6" fmla="*/ 107537 w 137159"/>
                    <a:gd name="connsiteY6" fmla="*/ 127730 h 197072"/>
                    <a:gd name="connsiteX7" fmla="*/ 76962 w 137159"/>
                    <a:gd name="connsiteY7" fmla="*/ 136303 h 197072"/>
                    <a:gd name="connsiteX8" fmla="*/ 51340 w 137159"/>
                    <a:gd name="connsiteY8" fmla="*/ 130397 h 197072"/>
                    <a:gd name="connsiteX9" fmla="*/ 33338 w 137159"/>
                    <a:gd name="connsiteY9" fmla="*/ 115348 h 197072"/>
                    <a:gd name="connsiteX10" fmla="*/ 33338 w 137159"/>
                    <a:gd name="connsiteY10" fmla="*/ 197072 h 197072"/>
                    <a:gd name="connsiteX11" fmla="*/ 0 w 137159"/>
                    <a:gd name="connsiteY11" fmla="*/ 197072 h 197072"/>
                    <a:gd name="connsiteX12" fmla="*/ 0 w 137159"/>
                    <a:gd name="connsiteY12" fmla="*/ 2286 h 197072"/>
                    <a:gd name="connsiteX13" fmla="*/ 33338 w 137159"/>
                    <a:gd name="connsiteY13" fmla="*/ 2286 h 197072"/>
                    <a:gd name="connsiteX14" fmla="*/ 33338 w 137159"/>
                    <a:gd name="connsiteY14" fmla="*/ 21336 h 197072"/>
                    <a:gd name="connsiteX15" fmla="*/ 51054 w 137159"/>
                    <a:gd name="connsiteY15" fmla="*/ 6191 h 197072"/>
                    <a:gd name="connsiteX16" fmla="*/ 98298 w 137159"/>
                    <a:gd name="connsiteY16" fmla="*/ 47053 h 197072"/>
                    <a:gd name="connsiteX17" fmla="*/ 85439 w 137159"/>
                    <a:gd name="connsiteY17" fmla="*/ 33814 h 197072"/>
                    <a:gd name="connsiteX18" fmla="*/ 68199 w 137159"/>
                    <a:gd name="connsiteY18" fmla="*/ 29242 h 197072"/>
                    <a:gd name="connsiteX19" fmla="*/ 51149 w 137159"/>
                    <a:gd name="connsiteY19" fmla="*/ 33909 h 197072"/>
                    <a:gd name="connsiteX20" fmla="*/ 38290 w 137159"/>
                    <a:gd name="connsiteY20" fmla="*/ 47339 h 197072"/>
                    <a:gd name="connsiteX21" fmla="*/ 33433 w 137159"/>
                    <a:gd name="connsiteY21" fmla="*/ 68008 h 197072"/>
                    <a:gd name="connsiteX22" fmla="*/ 38290 w 137159"/>
                    <a:gd name="connsiteY22" fmla="*/ 88678 h 197072"/>
                    <a:gd name="connsiteX23" fmla="*/ 51149 w 137159"/>
                    <a:gd name="connsiteY23" fmla="*/ 102108 h 197072"/>
                    <a:gd name="connsiteX24" fmla="*/ 68199 w 137159"/>
                    <a:gd name="connsiteY24" fmla="*/ 106775 h 197072"/>
                    <a:gd name="connsiteX25" fmla="*/ 85439 w 137159"/>
                    <a:gd name="connsiteY25" fmla="*/ 102013 h 197072"/>
                    <a:gd name="connsiteX26" fmla="*/ 98298 w 137159"/>
                    <a:gd name="connsiteY26" fmla="*/ 88487 h 197072"/>
                    <a:gd name="connsiteX27" fmla="*/ 103156 w 137159"/>
                    <a:gd name="connsiteY27" fmla="*/ 67532 h 197072"/>
                    <a:gd name="connsiteX28" fmla="*/ 98298 w 137159"/>
                    <a:gd name="connsiteY28" fmla="*/ 46958 h 197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159" h="197072">
                      <a:moveTo>
                        <a:pt x="51149" y="6096"/>
                      </a:moveTo>
                      <a:cubicBezTo>
                        <a:pt x="58674" y="2095"/>
                        <a:pt x="67342" y="0"/>
                        <a:pt x="76962" y="0"/>
                      </a:cubicBezTo>
                      <a:cubicBezTo>
                        <a:pt x="88201" y="0"/>
                        <a:pt x="98393" y="2762"/>
                        <a:pt x="107537" y="8382"/>
                      </a:cubicBezTo>
                      <a:cubicBezTo>
                        <a:pt x="116681" y="13906"/>
                        <a:pt x="123920" y="21812"/>
                        <a:pt x="129159" y="32099"/>
                      </a:cubicBezTo>
                      <a:cubicBezTo>
                        <a:pt x="134493" y="42291"/>
                        <a:pt x="137160" y="54197"/>
                        <a:pt x="137160" y="67723"/>
                      </a:cubicBezTo>
                      <a:cubicBezTo>
                        <a:pt x="137160" y="81248"/>
                        <a:pt x="134493" y="93154"/>
                        <a:pt x="129159" y="103537"/>
                      </a:cubicBezTo>
                      <a:cubicBezTo>
                        <a:pt x="123825" y="113919"/>
                        <a:pt x="116586" y="122015"/>
                        <a:pt x="107537" y="127730"/>
                      </a:cubicBezTo>
                      <a:cubicBezTo>
                        <a:pt x="98393" y="133445"/>
                        <a:pt x="88201" y="136303"/>
                        <a:pt x="76962" y="136303"/>
                      </a:cubicBezTo>
                      <a:cubicBezTo>
                        <a:pt x="67246" y="136303"/>
                        <a:pt x="58769" y="134302"/>
                        <a:pt x="51340" y="130397"/>
                      </a:cubicBezTo>
                      <a:cubicBezTo>
                        <a:pt x="43910" y="126397"/>
                        <a:pt x="38005" y="121444"/>
                        <a:pt x="33338" y="115348"/>
                      </a:cubicBezTo>
                      <a:lnTo>
                        <a:pt x="33338" y="197072"/>
                      </a:lnTo>
                      <a:lnTo>
                        <a:pt x="0" y="197072"/>
                      </a:lnTo>
                      <a:lnTo>
                        <a:pt x="0" y="2286"/>
                      </a:lnTo>
                      <a:lnTo>
                        <a:pt x="33338" y="2286"/>
                      </a:lnTo>
                      <a:lnTo>
                        <a:pt x="33338" y="21336"/>
                      </a:lnTo>
                      <a:cubicBezTo>
                        <a:pt x="37624" y="15335"/>
                        <a:pt x="43529" y="10287"/>
                        <a:pt x="51054" y="6191"/>
                      </a:cubicBezTo>
                      <a:close/>
                      <a:moveTo>
                        <a:pt x="98298" y="47053"/>
                      </a:moveTo>
                      <a:cubicBezTo>
                        <a:pt x="95059" y="41243"/>
                        <a:pt x="90773" y="36862"/>
                        <a:pt x="85439" y="33814"/>
                      </a:cubicBezTo>
                      <a:cubicBezTo>
                        <a:pt x="80105" y="30766"/>
                        <a:pt x="74390" y="29242"/>
                        <a:pt x="68199" y="29242"/>
                      </a:cubicBezTo>
                      <a:cubicBezTo>
                        <a:pt x="62008" y="29242"/>
                        <a:pt x="56483" y="30766"/>
                        <a:pt x="51149" y="33909"/>
                      </a:cubicBezTo>
                      <a:cubicBezTo>
                        <a:pt x="45815" y="37052"/>
                        <a:pt x="41529" y="41529"/>
                        <a:pt x="38290" y="47339"/>
                      </a:cubicBezTo>
                      <a:cubicBezTo>
                        <a:pt x="35052" y="53149"/>
                        <a:pt x="33433" y="60103"/>
                        <a:pt x="33433" y="68008"/>
                      </a:cubicBezTo>
                      <a:cubicBezTo>
                        <a:pt x="33433" y="75914"/>
                        <a:pt x="35052" y="82867"/>
                        <a:pt x="38290" y="88678"/>
                      </a:cubicBezTo>
                      <a:cubicBezTo>
                        <a:pt x="41529" y="94583"/>
                        <a:pt x="45815" y="99060"/>
                        <a:pt x="51149" y="102108"/>
                      </a:cubicBezTo>
                      <a:cubicBezTo>
                        <a:pt x="56483" y="105156"/>
                        <a:pt x="62103" y="106775"/>
                        <a:pt x="68199" y="106775"/>
                      </a:cubicBezTo>
                      <a:cubicBezTo>
                        <a:pt x="74295" y="106775"/>
                        <a:pt x="80105" y="105156"/>
                        <a:pt x="85439" y="102013"/>
                      </a:cubicBezTo>
                      <a:cubicBezTo>
                        <a:pt x="90773" y="98869"/>
                        <a:pt x="95059" y="94297"/>
                        <a:pt x="98298" y="88487"/>
                      </a:cubicBezTo>
                      <a:cubicBezTo>
                        <a:pt x="101536" y="82582"/>
                        <a:pt x="103156" y="75628"/>
                        <a:pt x="103156" y="67532"/>
                      </a:cubicBezTo>
                      <a:cubicBezTo>
                        <a:pt x="103156" y="59436"/>
                        <a:pt x="101536" y="52768"/>
                        <a:pt x="98298" y="4695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7" name="Vapaamuotoinen: Muoto 646">
                  <a:extLst>
                    <a:ext uri="{FF2B5EF4-FFF2-40B4-BE49-F238E27FC236}">
                      <a16:creationId xmlns:a16="http://schemas.microsoft.com/office/drawing/2014/main" id="{55A567D0-2FA8-B68B-9A99-E9AF626FC2E6}"/>
                    </a:ext>
                  </a:extLst>
                </p:cNvPr>
                <p:cNvSpPr/>
                <p:nvPr/>
              </p:nvSpPr>
              <p:spPr>
                <a:xfrm>
                  <a:off x="4879466" y="2593086"/>
                  <a:ext cx="135635" cy="136207"/>
                </a:xfrm>
                <a:custGeom>
                  <a:avLst/>
                  <a:gdLst>
                    <a:gd name="connsiteX0" fmla="*/ 32575 w 135635"/>
                    <a:gd name="connsiteY0" fmla="*/ 127730 h 136207"/>
                    <a:gd name="connsiteX1" fmla="*/ 8668 w 135635"/>
                    <a:gd name="connsiteY1" fmla="*/ 103822 h 136207"/>
                    <a:gd name="connsiteX2" fmla="*/ 0 w 135635"/>
                    <a:gd name="connsiteY2" fmla="*/ 68104 h 136207"/>
                    <a:gd name="connsiteX3" fmla="*/ 8954 w 135635"/>
                    <a:gd name="connsiteY3" fmla="*/ 32385 h 136207"/>
                    <a:gd name="connsiteX4" fmla="*/ 33338 w 135635"/>
                    <a:gd name="connsiteY4" fmla="*/ 8477 h 136207"/>
                    <a:gd name="connsiteX5" fmla="*/ 67818 w 135635"/>
                    <a:gd name="connsiteY5" fmla="*/ 0 h 136207"/>
                    <a:gd name="connsiteX6" fmla="*/ 102298 w 135635"/>
                    <a:gd name="connsiteY6" fmla="*/ 8477 h 136207"/>
                    <a:gd name="connsiteX7" fmla="*/ 126683 w 135635"/>
                    <a:gd name="connsiteY7" fmla="*/ 32385 h 136207"/>
                    <a:gd name="connsiteX8" fmla="*/ 135636 w 135635"/>
                    <a:gd name="connsiteY8" fmla="*/ 68104 h 136207"/>
                    <a:gd name="connsiteX9" fmla="*/ 126492 w 135635"/>
                    <a:gd name="connsiteY9" fmla="*/ 103822 h 136207"/>
                    <a:gd name="connsiteX10" fmla="*/ 101727 w 135635"/>
                    <a:gd name="connsiteY10" fmla="*/ 127730 h 136207"/>
                    <a:gd name="connsiteX11" fmla="*/ 66866 w 135635"/>
                    <a:gd name="connsiteY11" fmla="*/ 136208 h 136207"/>
                    <a:gd name="connsiteX12" fmla="*/ 32575 w 135635"/>
                    <a:gd name="connsiteY12" fmla="*/ 127730 h 136207"/>
                    <a:gd name="connsiteX13" fmla="*/ 83915 w 135635"/>
                    <a:gd name="connsiteY13" fmla="*/ 102775 h 136207"/>
                    <a:gd name="connsiteX14" fmla="*/ 96679 w 135635"/>
                    <a:gd name="connsiteY14" fmla="*/ 89535 h 136207"/>
                    <a:gd name="connsiteX15" fmla="*/ 101441 w 135635"/>
                    <a:gd name="connsiteY15" fmla="*/ 68104 h 136207"/>
                    <a:gd name="connsiteX16" fmla="*/ 91535 w 135635"/>
                    <a:gd name="connsiteY16" fmla="*/ 39148 h 136207"/>
                    <a:gd name="connsiteX17" fmla="*/ 67342 w 135635"/>
                    <a:gd name="connsiteY17" fmla="*/ 29051 h 136207"/>
                    <a:gd name="connsiteX18" fmla="*/ 43434 w 135635"/>
                    <a:gd name="connsiteY18" fmla="*/ 39148 h 136207"/>
                    <a:gd name="connsiteX19" fmla="*/ 33814 w 135635"/>
                    <a:gd name="connsiteY19" fmla="*/ 68104 h 136207"/>
                    <a:gd name="connsiteX20" fmla="*/ 43244 w 135635"/>
                    <a:gd name="connsiteY20" fmla="*/ 97060 h 136207"/>
                    <a:gd name="connsiteX21" fmla="*/ 66961 w 135635"/>
                    <a:gd name="connsiteY21" fmla="*/ 107156 h 136207"/>
                    <a:gd name="connsiteX22" fmla="*/ 84011 w 135635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5" h="136207">
                      <a:moveTo>
                        <a:pt x="32575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8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4" y="32385"/>
                      </a:cubicBezTo>
                      <a:cubicBezTo>
                        <a:pt x="14859" y="22098"/>
                        <a:pt x="23050" y="14097"/>
                        <a:pt x="33338" y="8477"/>
                      </a:cubicBezTo>
                      <a:cubicBezTo>
                        <a:pt x="43625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8" y="8477"/>
                      </a:cubicBezTo>
                      <a:cubicBezTo>
                        <a:pt x="112586" y="14097"/>
                        <a:pt x="120777" y="22098"/>
                        <a:pt x="126683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5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822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8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6957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4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7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8" name="Vapaamuotoinen: Muoto 647">
                  <a:extLst>
                    <a:ext uri="{FF2B5EF4-FFF2-40B4-BE49-F238E27FC236}">
                      <a16:creationId xmlns:a16="http://schemas.microsoft.com/office/drawing/2014/main" id="{429BD7ED-3CE2-5692-0E48-2CAEC7812FFF}"/>
                    </a:ext>
                  </a:extLst>
                </p:cNvPr>
                <p:cNvSpPr/>
                <p:nvPr/>
              </p:nvSpPr>
              <p:spPr>
                <a:xfrm>
                  <a:off x="5039676" y="2593371"/>
                  <a:ext cx="73818" cy="133826"/>
                </a:xfrm>
                <a:custGeom>
                  <a:avLst/>
                  <a:gdLst>
                    <a:gd name="connsiteX0" fmla="*/ 50102 w 73818"/>
                    <a:gd name="connsiteY0" fmla="*/ 5905 h 133826"/>
                    <a:gd name="connsiteX1" fmla="*/ 73819 w 73818"/>
                    <a:gd name="connsiteY1" fmla="*/ 0 h 133826"/>
                    <a:gd name="connsiteX2" fmla="*/ 73819 w 73818"/>
                    <a:gd name="connsiteY2" fmla="*/ 34957 h 133826"/>
                    <a:gd name="connsiteX3" fmla="*/ 65056 w 73818"/>
                    <a:gd name="connsiteY3" fmla="*/ 34957 h 133826"/>
                    <a:gd name="connsiteX4" fmla="*/ 41339 w 73818"/>
                    <a:gd name="connsiteY4" fmla="*/ 42386 h 133826"/>
                    <a:gd name="connsiteX5" fmla="*/ 33338 w 73818"/>
                    <a:gd name="connsiteY5" fmla="*/ 68104 h 133826"/>
                    <a:gd name="connsiteX6" fmla="*/ 33338 w 73818"/>
                    <a:gd name="connsiteY6" fmla="*/ 133826 h 133826"/>
                    <a:gd name="connsiteX7" fmla="*/ 0 w 73818"/>
                    <a:gd name="connsiteY7" fmla="*/ 133826 h 133826"/>
                    <a:gd name="connsiteX8" fmla="*/ 0 w 73818"/>
                    <a:gd name="connsiteY8" fmla="*/ 1905 h 133826"/>
                    <a:gd name="connsiteX9" fmla="*/ 33338 w 73818"/>
                    <a:gd name="connsiteY9" fmla="*/ 1905 h 133826"/>
                    <a:gd name="connsiteX10" fmla="*/ 33338 w 73818"/>
                    <a:gd name="connsiteY10" fmla="*/ 22384 h 133826"/>
                    <a:gd name="connsiteX11" fmla="*/ 50102 w 73818"/>
                    <a:gd name="connsiteY11" fmla="*/ 6001 h 133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818" h="133826">
                      <a:moveTo>
                        <a:pt x="50102" y="5905"/>
                      </a:moveTo>
                      <a:cubicBezTo>
                        <a:pt x="56960" y="1905"/>
                        <a:pt x="64865" y="0"/>
                        <a:pt x="73819" y="0"/>
                      </a:cubicBezTo>
                      <a:lnTo>
                        <a:pt x="73819" y="34957"/>
                      </a:lnTo>
                      <a:lnTo>
                        <a:pt x="65056" y="34957"/>
                      </a:lnTo>
                      <a:cubicBezTo>
                        <a:pt x="54578" y="34957"/>
                        <a:pt x="46673" y="37433"/>
                        <a:pt x="41339" y="42386"/>
                      </a:cubicBezTo>
                      <a:cubicBezTo>
                        <a:pt x="36004" y="47339"/>
                        <a:pt x="33338" y="55912"/>
                        <a:pt x="33338" y="68104"/>
                      </a:cubicBezTo>
                      <a:lnTo>
                        <a:pt x="33338" y="133826"/>
                      </a:lnTo>
                      <a:lnTo>
                        <a:pt x="0" y="133826"/>
                      </a:lnTo>
                      <a:lnTo>
                        <a:pt x="0" y="1905"/>
                      </a:lnTo>
                      <a:lnTo>
                        <a:pt x="33338" y="1905"/>
                      </a:lnTo>
                      <a:lnTo>
                        <a:pt x="33338" y="22384"/>
                      </a:lnTo>
                      <a:cubicBezTo>
                        <a:pt x="37624" y="15430"/>
                        <a:pt x="43244" y="9906"/>
                        <a:pt x="50102" y="600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49" name="Vapaamuotoinen: Muoto 648">
                  <a:extLst>
                    <a:ext uri="{FF2B5EF4-FFF2-40B4-BE49-F238E27FC236}">
                      <a16:creationId xmlns:a16="http://schemas.microsoft.com/office/drawing/2014/main" id="{0683AC3B-5DC9-26B8-B414-C0C67BF4AC7A}"/>
                    </a:ext>
                  </a:extLst>
                </p:cNvPr>
                <p:cNvSpPr/>
                <p:nvPr/>
              </p:nvSpPr>
              <p:spPr>
                <a:xfrm>
                  <a:off x="5132355" y="2540507"/>
                  <a:ext cx="40957" cy="186690"/>
                </a:xfrm>
                <a:custGeom>
                  <a:avLst/>
                  <a:gdLst>
                    <a:gd name="connsiteX0" fmla="*/ 5810 w 40957"/>
                    <a:gd name="connsiteY0" fmla="*/ 33433 h 186690"/>
                    <a:gd name="connsiteX1" fmla="*/ 0 w 40957"/>
                    <a:gd name="connsiteY1" fmla="*/ 19526 h 186690"/>
                    <a:gd name="connsiteX2" fmla="*/ 5810 w 40957"/>
                    <a:gd name="connsiteY2" fmla="*/ 5620 h 186690"/>
                    <a:gd name="connsiteX3" fmla="*/ 20479 w 40957"/>
                    <a:gd name="connsiteY3" fmla="*/ 0 h 186690"/>
                    <a:gd name="connsiteX4" fmla="*/ 35147 w 40957"/>
                    <a:gd name="connsiteY4" fmla="*/ 5620 h 186690"/>
                    <a:gd name="connsiteX5" fmla="*/ 40957 w 40957"/>
                    <a:gd name="connsiteY5" fmla="*/ 19526 h 186690"/>
                    <a:gd name="connsiteX6" fmla="*/ 35147 w 40957"/>
                    <a:gd name="connsiteY6" fmla="*/ 33433 h 186690"/>
                    <a:gd name="connsiteX7" fmla="*/ 20479 w 40957"/>
                    <a:gd name="connsiteY7" fmla="*/ 39053 h 186690"/>
                    <a:gd name="connsiteX8" fmla="*/ 5810 w 40957"/>
                    <a:gd name="connsiteY8" fmla="*/ 33433 h 186690"/>
                    <a:gd name="connsiteX9" fmla="*/ 36862 w 40957"/>
                    <a:gd name="connsiteY9" fmla="*/ 54769 h 186690"/>
                    <a:gd name="connsiteX10" fmla="*/ 36862 w 40957"/>
                    <a:gd name="connsiteY10" fmla="*/ 186690 h 186690"/>
                    <a:gd name="connsiteX11" fmla="*/ 3524 w 40957"/>
                    <a:gd name="connsiteY11" fmla="*/ 186690 h 186690"/>
                    <a:gd name="connsiteX12" fmla="*/ 3524 w 40957"/>
                    <a:gd name="connsiteY12" fmla="*/ 54769 h 186690"/>
                    <a:gd name="connsiteX13" fmla="*/ 36862 w 40957"/>
                    <a:gd name="connsiteY13" fmla="*/ 54769 h 18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957" h="186690">
                      <a:moveTo>
                        <a:pt x="5810" y="33433"/>
                      </a:moveTo>
                      <a:cubicBezTo>
                        <a:pt x="1905" y="29718"/>
                        <a:pt x="0" y="25051"/>
                        <a:pt x="0" y="19526"/>
                      </a:cubicBezTo>
                      <a:cubicBezTo>
                        <a:pt x="0" y="14002"/>
                        <a:pt x="1905" y="9335"/>
                        <a:pt x="5810" y="5620"/>
                      </a:cubicBezTo>
                      <a:cubicBezTo>
                        <a:pt x="9715" y="1905"/>
                        <a:pt x="14573" y="0"/>
                        <a:pt x="20479" y="0"/>
                      </a:cubicBezTo>
                      <a:cubicBezTo>
                        <a:pt x="26384" y="0"/>
                        <a:pt x="31242" y="1905"/>
                        <a:pt x="35147" y="5620"/>
                      </a:cubicBezTo>
                      <a:cubicBezTo>
                        <a:pt x="39052" y="9335"/>
                        <a:pt x="40957" y="14002"/>
                        <a:pt x="40957" y="19526"/>
                      </a:cubicBezTo>
                      <a:cubicBezTo>
                        <a:pt x="40957" y="25051"/>
                        <a:pt x="39052" y="29718"/>
                        <a:pt x="35147" y="33433"/>
                      </a:cubicBezTo>
                      <a:cubicBezTo>
                        <a:pt x="31242" y="37148"/>
                        <a:pt x="26384" y="39053"/>
                        <a:pt x="20479" y="39053"/>
                      </a:cubicBezTo>
                      <a:cubicBezTo>
                        <a:pt x="14573" y="39053"/>
                        <a:pt x="9715" y="37148"/>
                        <a:pt x="5810" y="33433"/>
                      </a:cubicBezTo>
                      <a:close/>
                      <a:moveTo>
                        <a:pt x="36862" y="54769"/>
                      </a:moveTo>
                      <a:lnTo>
                        <a:pt x="36862" y="186690"/>
                      </a:lnTo>
                      <a:lnTo>
                        <a:pt x="3524" y="186690"/>
                      </a:lnTo>
                      <a:lnTo>
                        <a:pt x="3524" y="54769"/>
                      </a:lnTo>
                      <a:lnTo>
                        <a:pt x="36862" y="5476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664" name="Ryhmä 663">
                <a:extLst>
                  <a:ext uri="{FF2B5EF4-FFF2-40B4-BE49-F238E27FC236}">
                    <a16:creationId xmlns:a16="http://schemas.microsoft.com/office/drawing/2014/main" id="{E20DCDBE-DF50-DE0C-0F94-A302C0C85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2869191" y="4410621"/>
                <a:ext cx="468256" cy="293510"/>
                <a:chOff x="4186713" y="2303240"/>
                <a:chExt cx="780002" cy="488917"/>
              </a:xfrm>
              <a:solidFill>
                <a:schemeClr val="bg1"/>
              </a:solidFill>
            </p:grpSpPr>
            <p:sp>
              <p:nvSpPr>
                <p:cNvPr id="654" name="Vapaamuotoinen: Muoto 653">
                  <a:extLst>
                    <a:ext uri="{FF2B5EF4-FFF2-40B4-BE49-F238E27FC236}">
                      <a16:creationId xmlns:a16="http://schemas.microsoft.com/office/drawing/2014/main" id="{25B864EF-C32C-7F88-8CB0-96A32637759C}"/>
                    </a:ext>
                  </a:extLst>
                </p:cNvPr>
                <p:cNvSpPr/>
                <p:nvPr/>
              </p:nvSpPr>
              <p:spPr>
                <a:xfrm>
                  <a:off x="4186713" y="2312288"/>
                  <a:ext cx="144780" cy="167163"/>
                </a:xfrm>
                <a:custGeom>
                  <a:avLst/>
                  <a:gdLst>
                    <a:gd name="connsiteX0" fmla="*/ 144780 w 144780"/>
                    <a:gd name="connsiteY0" fmla="*/ 0 h 167163"/>
                    <a:gd name="connsiteX1" fmla="*/ 144780 w 144780"/>
                    <a:gd name="connsiteY1" fmla="*/ 167164 h 167163"/>
                    <a:gd name="connsiteX2" fmla="*/ 104108 w 144780"/>
                    <a:gd name="connsiteY2" fmla="*/ 167164 h 167163"/>
                    <a:gd name="connsiteX3" fmla="*/ 104108 w 144780"/>
                    <a:gd name="connsiteY3" fmla="*/ 98298 h 167163"/>
                    <a:gd name="connsiteX4" fmla="*/ 40767 w 144780"/>
                    <a:gd name="connsiteY4" fmla="*/ 98298 h 167163"/>
                    <a:gd name="connsiteX5" fmla="*/ 40767 w 144780"/>
                    <a:gd name="connsiteY5" fmla="*/ 167164 h 167163"/>
                    <a:gd name="connsiteX6" fmla="*/ 0 w 144780"/>
                    <a:gd name="connsiteY6" fmla="*/ 167164 h 167163"/>
                    <a:gd name="connsiteX7" fmla="*/ 0 w 144780"/>
                    <a:gd name="connsiteY7" fmla="*/ 0 h 167163"/>
                    <a:gd name="connsiteX8" fmla="*/ 40767 w 144780"/>
                    <a:gd name="connsiteY8" fmla="*/ 0 h 167163"/>
                    <a:gd name="connsiteX9" fmla="*/ 40767 w 144780"/>
                    <a:gd name="connsiteY9" fmla="*/ 65532 h 167163"/>
                    <a:gd name="connsiteX10" fmla="*/ 104108 w 144780"/>
                    <a:gd name="connsiteY10" fmla="*/ 65532 h 167163"/>
                    <a:gd name="connsiteX11" fmla="*/ 104108 w 144780"/>
                    <a:gd name="connsiteY11" fmla="*/ 0 h 167163"/>
                    <a:gd name="connsiteX12" fmla="*/ 144780 w 144780"/>
                    <a:gd name="connsiteY12" fmla="*/ 0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780" h="167163">
                      <a:moveTo>
                        <a:pt x="144780" y="0"/>
                      </a:moveTo>
                      <a:lnTo>
                        <a:pt x="144780" y="167164"/>
                      </a:lnTo>
                      <a:lnTo>
                        <a:pt x="104108" y="167164"/>
                      </a:lnTo>
                      <a:lnTo>
                        <a:pt x="104108" y="98298"/>
                      </a:lnTo>
                      <a:lnTo>
                        <a:pt x="40767" y="98298"/>
                      </a:lnTo>
                      <a:lnTo>
                        <a:pt x="40767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65532"/>
                      </a:lnTo>
                      <a:lnTo>
                        <a:pt x="104108" y="65532"/>
                      </a:lnTo>
                      <a:lnTo>
                        <a:pt x="104108" y="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55" name="Vapaamuotoinen: Muoto 654">
                  <a:extLst>
                    <a:ext uri="{FF2B5EF4-FFF2-40B4-BE49-F238E27FC236}">
                      <a16:creationId xmlns:a16="http://schemas.microsoft.com/office/drawing/2014/main" id="{F2FCE535-D6F0-4DCC-2E0F-B23474AE06BF}"/>
                    </a:ext>
                  </a:extLst>
                </p:cNvPr>
                <p:cNvSpPr/>
                <p:nvPr/>
              </p:nvSpPr>
              <p:spPr>
                <a:xfrm>
                  <a:off x="4352639" y="2344673"/>
                  <a:ext cx="140207" cy="136683"/>
                </a:xfrm>
                <a:custGeom>
                  <a:avLst/>
                  <a:gdLst>
                    <a:gd name="connsiteX0" fmla="*/ 7811 w 140207"/>
                    <a:gd name="connsiteY0" fmla="*/ 32195 h 136683"/>
                    <a:gd name="connsiteX1" fmla="*/ 28861 w 140207"/>
                    <a:gd name="connsiteY1" fmla="*/ 8382 h 136683"/>
                    <a:gd name="connsiteX2" fmla="*/ 58579 w 140207"/>
                    <a:gd name="connsiteY2" fmla="*/ 0 h 136683"/>
                    <a:gd name="connsiteX3" fmla="*/ 83249 w 140207"/>
                    <a:gd name="connsiteY3" fmla="*/ 5715 h 136683"/>
                    <a:gd name="connsiteX4" fmla="*/ 99536 w 140207"/>
                    <a:gd name="connsiteY4" fmla="*/ 20669 h 136683"/>
                    <a:gd name="connsiteX5" fmla="*/ 99536 w 140207"/>
                    <a:gd name="connsiteY5" fmla="*/ 1905 h 136683"/>
                    <a:gd name="connsiteX6" fmla="*/ 140208 w 140207"/>
                    <a:gd name="connsiteY6" fmla="*/ 1905 h 136683"/>
                    <a:gd name="connsiteX7" fmla="*/ 140208 w 140207"/>
                    <a:gd name="connsiteY7" fmla="*/ 134779 h 136683"/>
                    <a:gd name="connsiteX8" fmla="*/ 99536 w 140207"/>
                    <a:gd name="connsiteY8" fmla="*/ 134779 h 136683"/>
                    <a:gd name="connsiteX9" fmla="*/ 99536 w 140207"/>
                    <a:gd name="connsiteY9" fmla="*/ 115919 h 136683"/>
                    <a:gd name="connsiteX10" fmla="*/ 82963 w 140207"/>
                    <a:gd name="connsiteY10" fmla="*/ 130969 h 136683"/>
                    <a:gd name="connsiteX11" fmla="*/ 58293 w 140207"/>
                    <a:gd name="connsiteY11" fmla="*/ 136684 h 136683"/>
                    <a:gd name="connsiteX12" fmla="*/ 28766 w 140207"/>
                    <a:gd name="connsiteY12" fmla="*/ 128207 h 136683"/>
                    <a:gd name="connsiteX13" fmla="*/ 7715 w 140207"/>
                    <a:gd name="connsiteY13" fmla="*/ 104204 h 136683"/>
                    <a:gd name="connsiteX14" fmla="*/ 0 w 140207"/>
                    <a:gd name="connsiteY14" fmla="*/ 68104 h 136683"/>
                    <a:gd name="connsiteX15" fmla="*/ 7715 w 140207"/>
                    <a:gd name="connsiteY15" fmla="*/ 32195 h 136683"/>
                    <a:gd name="connsiteX16" fmla="*/ 91154 w 140207"/>
                    <a:gd name="connsiteY16" fmla="*/ 44291 h 136683"/>
                    <a:gd name="connsiteX17" fmla="*/ 70580 w 140207"/>
                    <a:gd name="connsiteY17" fmla="*/ 35528 h 136683"/>
                    <a:gd name="connsiteX18" fmla="*/ 50006 w 140207"/>
                    <a:gd name="connsiteY18" fmla="*/ 44196 h 136683"/>
                    <a:gd name="connsiteX19" fmla="*/ 41529 w 140207"/>
                    <a:gd name="connsiteY19" fmla="*/ 68104 h 136683"/>
                    <a:gd name="connsiteX20" fmla="*/ 50006 w 140207"/>
                    <a:gd name="connsiteY20" fmla="*/ 92297 h 136683"/>
                    <a:gd name="connsiteX21" fmla="*/ 70580 w 140207"/>
                    <a:gd name="connsiteY21" fmla="*/ 101251 h 136683"/>
                    <a:gd name="connsiteX22" fmla="*/ 91154 w 140207"/>
                    <a:gd name="connsiteY22" fmla="*/ 92393 h 136683"/>
                    <a:gd name="connsiteX23" fmla="*/ 99632 w 140207"/>
                    <a:gd name="connsiteY23" fmla="*/ 68294 h 136683"/>
                    <a:gd name="connsiteX24" fmla="*/ 91154 w 140207"/>
                    <a:gd name="connsiteY24" fmla="*/ 44291 h 13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7" h="136683">
                      <a:moveTo>
                        <a:pt x="7811" y="32195"/>
                      </a:moveTo>
                      <a:cubicBezTo>
                        <a:pt x="12954" y="21908"/>
                        <a:pt x="20003" y="13907"/>
                        <a:pt x="28861" y="8382"/>
                      </a:cubicBezTo>
                      <a:cubicBezTo>
                        <a:pt x="37719" y="2858"/>
                        <a:pt x="47720" y="0"/>
                        <a:pt x="58579" y="0"/>
                      </a:cubicBezTo>
                      <a:cubicBezTo>
                        <a:pt x="67913" y="0"/>
                        <a:pt x="76200" y="1905"/>
                        <a:pt x="83249" y="5715"/>
                      </a:cubicBezTo>
                      <a:cubicBezTo>
                        <a:pt x="90297" y="9525"/>
                        <a:pt x="95726" y="14478"/>
                        <a:pt x="99536" y="20669"/>
                      </a:cubicBezTo>
                      <a:lnTo>
                        <a:pt x="99536" y="1905"/>
                      </a:lnTo>
                      <a:lnTo>
                        <a:pt x="140208" y="1905"/>
                      </a:lnTo>
                      <a:lnTo>
                        <a:pt x="140208" y="134779"/>
                      </a:lnTo>
                      <a:lnTo>
                        <a:pt x="99536" y="134779"/>
                      </a:lnTo>
                      <a:lnTo>
                        <a:pt x="99536" y="115919"/>
                      </a:lnTo>
                      <a:cubicBezTo>
                        <a:pt x="95536" y="122111"/>
                        <a:pt x="90011" y="127159"/>
                        <a:pt x="82963" y="130969"/>
                      </a:cubicBezTo>
                      <a:cubicBezTo>
                        <a:pt x="75914" y="134779"/>
                        <a:pt x="67723" y="136684"/>
                        <a:pt x="58293" y="136684"/>
                      </a:cubicBezTo>
                      <a:cubicBezTo>
                        <a:pt x="47530" y="136684"/>
                        <a:pt x="37624" y="133826"/>
                        <a:pt x="28766" y="128207"/>
                      </a:cubicBezTo>
                      <a:cubicBezTo>
                        <a:pt x="19907" y="122587"/>
                        <a:pt x="12859" y="114586"/>
                        <a:pt x="7715" y="104204"/>
                      </a:cubicBezTo>
                      <a:cubicBezTo>
                        <a:pt x="2572" y="93821"/>
                        <a:pt x="0" y="81820"/>
                        <a:pt x="0" y="68104"/>
                      </a:cubicBezTo>
                      <a:cubicBezTo>
                        <a:pt x="0" y="54388"/>
                        <a:pt x="2572" y="42482"/>
                        <a:pt x="7715" y="32195"/>
                      </a:cubicBezTo>
                      <a:close/>
                      <a:moveTo>
                        <a:pt x="91154" y="44291"/>
                      </a:moveTo>
                      <a:cubicBezTo>
                        <a:pt x="85535" y="38386"/>
                        <a:pt x="78677" y="35528"/>
                        <a:pt x="70580" y="35528"/>
                      </a:cubicBezTo>
                      <a:cubicBezTo>
                        <a:pt x="62484" y="35528"/>
                        <a:pt x="55626" y="38386"/>
                        <a:pt x="50006" y="44196"/>
                      </a:cubicBezTo>
                      <a:cubicBezTo>
                        <a:pt x="44387" y="50006"/>
                        <a:pt x="41529" y="58007"/>
                        <a:pt x="41529" y="68104"/>
                      </a:cubicBezTo>
                      <a:cubicBezTo>
                        <a:pt x="41529" y="78200"/>
                        <a:pt x="44387" y="86296"/>
                        <a:pt x="50006" y="92297"/>
                      </a:cubicBezTo>
                      <a:cubicBezTo>
                        <a:pt x="55626" y="98203"/>
                        <a:pt x="62484" y="101251"/>
                        <a:pt x="70580" y="101251"/>
                      </a:cubicBezTo>
                      <a:cubicBezTo>
                        <a:pt x="78677" y="101251"/>
                        <a:pt x="85535" y="98298"/>
                        <a:pt x="91154" y="92393"/>
                      </a:cubicBezTo>
                      <a:cubicBezTo>
                        <a:pt x="96774" y="86487"/>
                        <a:pt x="99632" y="78486"/>
                        <a:pt x="99632" y="68294"/>
                      </a:cubicBezTo>
                      <a:cubicBezTo>
                        <a:pt x="99632" y="58103"/>
                        <a:pt x="96774" y="50102"/>
                        <a:pt x="91154" y="442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56" name="Vapaamuotoinen: Muoto 655">
                  <a:extLst>
                    <a:ext uri="{FF2B5EF4-FFF2-40B4-BE49-F238E27FC236}">
                      <a16:creationId xmlns:a16="http://schemas.microsoft.com/office/drawing/2014/main" id="{41A75F3F-E7FA-1CE4-1DD6-63CFCC029C2B}"/>
                    </a:ext>
                  </a:extLst>
                </p:cNvPr>
                <p:cNvSpPr/>
                <p:nvPr/>
              </p:nvSpPr>
              <p:spPr>
                <a:xfrm>
                  <a:off x="4522469" y="2345150"/>
                  <a:ext cx="132111" cy="134302"/>
                </a:xfrm>
                <a:custGeom>
                  <a:avLst/>
                  <a:gdLst>
                    <a:gd name="connsiteX0" fmla="*/ 118205 w 132111"/>
                    <a:gd name="connsiteY0" fmla="*/ 15145 h 134302"/>
                    <a:gd name="connsiteX1" fmla="*/ 132112 w 132111"/>
                    <a:gd name="connsiteY1" fmla="*/ 56674 h 134302"/>
                    <a:gd name="connsiteX2" fmla="*/ 132112 w 132111"/>
                    <a:gd name="connsiteY2" fmla="*/ 134303 h 134302"/>
                    <a:gd name="connsiteX3" fmla="*/ 91630 w 132111"/>
                    <a:gd name="connsiteY3" fmla="*/ 134303 h 134302"/>
                    <a:gd name="connsiteX4" fmla="*/ 91630 w 132111"/>
                    <a:gd name="connsiteY4" fmla="*/ 62103 h 134302"/>
                    <a:gd name="connsiteX5" fmla="*/ 84773 w 132111"/>
                    <a:gd name="connsiteY5" fmla="*/ 41434 h 134302"/>
                    <a:gd name="connsiteX6" fmla="*/ 66199 w 132111"/>
                    <a:gd name="connsiteY6" fmla="*/ 34100 h 134302"/>
                    <a:gd name="connsiteX7" fmla="*/ 47625 w 132111"/>
                    <a:gd name="connsiteY7" fmla="*/ 41434 h 134302"/>
                    <a:gd name="connsiteX8" fmla="*/ 40767 w 132111"/>
                    <a:gd name="connsiteY8" fmla="*/ 62103 h 134302"/>
                    <a:gd name="connsiteX9" fmla="*/ 40767 w 132111"/>
                    <a:gd name="connsiteY9" fmla="*/ 134303 h 134302"/>
                    <a:gd name="connsiteX10" fmla="*/ 0 w 132111"/>
                    <a:gd name="connsiteY10" fmla="*/ 134303 h 134302"/>
                    <a:gd name="connsiteX11" fmla="*/ 0 w 132111"/>
                    <a:gd name="connsiteY11" fmla="*/ 1429 h 134302"/>
                    <a:gd name="connsiteX12" fmla="*/ 40767 w 132111"/>
                    <a:gd name="connsiteY12" fmla="*/ 1429 h 134302"/>
                    <a:gd name="connsiteX13" fmla="*/ 40767 w 132111"/>
                    <a:gd name="connsiteY13" fmla="*/ 19050 h 134302"/>
                    <a:gd name="connsiteX14" fmla="*/ 57436 w 132111"/>
                    <a:gd name="connsiteY14" fmla="*/ 5143 h 134302"/>
                    <a:gd name="connsiteX15" fmla="*/ 80963 w 132111"/>
                    <a:gd name="connsiteY15" fmla="*/ 0 h 134302"/>
                    <a:gd name="connsiteX16" fmla="*/ 118205 w 132111"/>
                    <a:gd name="connsiteY16" fmla="*/ 15145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34302">
                      <a:moveTo>
                        <a:pt x="118205" y="15145"/>
                      </a:moveTo>
                      <a:cubicBezTo>
                        <a:pt x="127540" y="25241"/>
                        <a:pt x="132112" y="39053"/>
                        <a:pt x="132112" y="56674"/>
                      </a:cubicBezTo>
                      <a:lnTo>
                        <a:pt x="132112" y="134303"/>
                      </a:lnTo>
                      <a:lnTo>
                        <a:pt x="91630" y="134303"/>
                      </a:lnTo>
                      <a:lnTo>
                        <a:pt x="91630" y="62103"/>
                      </a:lnTo>
                      <a:cubicBezTo>
                        <a:pt x="91630" y="53245"/>
                        <a:pt x="89345" y="46291"/>
                        <a:pt x="84773" y="41434"/>
                      </a:cubicBezTo>
                      <a:cubicBezTo>
                        <a:pt x="80201" y="36481"/>
                        <a:pt x="74009" y="34100"/>
                        <a:pt x="66199" y="34100"/>
                      </a:cubicBezTo>
                      <a:cubicBezTo>
                        <a:pt x="58388" y="34100"/>
                        <a:pt x="52197" y="36576"/>
                        <a:pt x="47625" y="41434"/>
                      </a:cubicBezTo>
                      <a:cubicBezTo>
                        <a:pt x="43053" y="46291"/>
                        <a:pt x="40767" y="53245"/>
                        <a:pt x="40767" y="62103"/>
                      </a:cubicBezTo>
                      <a:lnTo>
                        <a:pt x="40767" y="134303"/>
                      </a:lnTo>
                      <a:lnTo>
                        <a:pt x="0" y="134303"/>
                      </a:lnTo>
                      <a:lnTo>
                        <a:pt x="0" y="1429"/>
                      </a:lnTo>
                      <a:lnTo>
                        <a:pt x="40767" y="1429"/>
                      </a:lnTo>
                      <a:lnTo>
                        <a:pt x="40767" y="19050"/>
                      </a:lnTo>
                      <a:cubicBezTo>
                        <a:pt x="44863" y="13145"/>
                        <a:pt x="50482" y="8572"/>
                        <a:pt x="57436" y="5143"/>
                      </a:cubicBezTo>
                      <a:cubicBezTo>
                        <a:pt x="64389" y="1714"/>
                        <a:pt x="72295" y="0"/>
                        <a:pt x="80963" y="0"/>
                      </a:cubicBezTo>
                      <a:cubicBezTo>
                        <a:pt x="96488" y="0"/>
                        <a:pt x="108966" y="5048"/>
                        <a:pt x="118205" y="151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57" name="Vapaamuotoinen: Muoto 656">
                  <a:extLst>
                    <a:ext uri="{FF2B5EF4-FFF2-40B4-BE49-F238E27FC236}">
                      <a16:creationId xmlns:a16="http://schemas.microsoft.com/office/drawing/2014/main" id="{2B8E86C0-CA45-1404-E9E8-71F8599B5EDF}"/>
                    </a:ext>
                  </a:extLst>
                </p:cNvPr>
                <p:cNvSpPr/>
                <p:nvPr/>
              </p:nvSpPr>
              <p:spPr>
                <a:xfrm>
                  <a:off x="4682870" y="2303240"/>
                  <a:ext cx="131730" cy="176212"/>
                </a:xfrm>
                <a:custGeom>
                  <a:avLst/>
                  <a:gdLst>
                    <a:gd name="connsiteX0" fmla="*/ 81248 w 131730"/>
                    <a:gd name="connsiteY0" fmla="*/ 176213 h 176212"/>
                    <a:gd name="connsiteX1" fmla="*/ 40767 w 131730"/>
                    <a:gd name="connsiteY1" fmla="*/ 120491 h 176212"/>
                    <a:gd name="connsiteX2" fmla="*/ 40767 w 131730"/>
                    <a:gd name="connsiteY2" fmla="*/ 176213 h 176212"/>
                    <a:gd name="connsiteX3" fmla="*/ 0 w 131730"/>
                    <a:gd name="connsiteY3" fmla="*/ 176213 h 176212"/>
                    <a:gd name="connsiteX4" fmla="*/ 0 w 131730"/>
                    <a:gd name="connsiteY4" fmla="*/ 0 h 176212"/>
                    <a:gd name="connsiteX5" fmla="*/ 40767 w 131730"/>
                    <a:gd name="connsiteY5" fmla="*/ 0 h 176212"/>
                    <a:gd name="connsiteX6" fmla="*/ 40767 w 131730"/>
                    <a:gd name="connsiteY6" fmla="*/ 97441 h 176212"/>
                    <a:gd name="connsiteX7" fmla="*/ 80963 w 131730"/>
                    <a:gd name="connsiteY7" fmla="*/ 43339 h 176212"/>
                    <a:gd name="connsiteX8" fmla="*/ 131254 w 131730"/>
                    <a:gd name="connsiteY8" fmla="*/ 43339 h 176212"/>
                    <a:gd name="connsiteX9" fmla="*/ 76009 w 131730"/>
                    <a:gd name="connsiteY9" fmla="*/ 110014 h 176212"/>
                    <a:gd name="connsiteX10" fmla="*/ 131731 w 131730"/>
                    <a:gd name="connsiteY10" fmla="*/ 176213 h 176212"/>
                    <a:gd name="connsiteX11" fmla="*/ 81248 w 131730"/>
                    <a:gd name="connsiteY11" fmla="*/ 176213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1730" h="176212">
                      <a:moveTo>
                        <a:pt x="81248" y="176213"/>
                      </a:moveTo>
                      <a:lnTo>
                        <a:pt x="40767" y="120491"/>
                      </a:ln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97441"/>
                      </a:lnTo>
                      <a:lnTo>
                        <a:pt x="80963" y="43339"/>
                      </a:lnTo>
                      <a:lnTo>
                        <a:pt x="131254" y="43339"/>
                      </a:lnTo>
                      <a:lnTo>
                        <a:pt x="76009" y="110014"/>
                      </a:lnTo>
                      <a:lnTo>
                        <a:pt x="131731" y="176213"/>
                      </a:lnTo>
                      <a:lnTo>
                        <a:pt x="81248" y="17621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58" name="Vapaamuotoinen: Muoto 657">
                  <a:extLst>
                    <a:ext uri="{FF2B5EF4-FFF2-40B4-BE49-F238E27FC236}">
                      <a16:creationId xmlns:a16="http://schemas.microsoft.com/office/drawing/2014/main" id="{2E72791C-F072-5CEF-7E54-4BDBC2536A29}"/>
                    </a:ext>
                  </a:extLst>
                </p:cNvPr>
                <p:cNvSpPr/>
                <p:nvPr/>
              </p:nvSpPr>
              <p:spPr>
                <a:xfrm>
                  <a:off x="4822031" y="2344673"/>
                  <a:ext cx="138112" cy="136779"/>
                </a:xfrm>
                <a:custGeom>
                  <a:avLst/>
                  <a:gdLst>
                    <a:gd name="connsiteX0" fmla="*/ 33433 w 138112"/>
                    <a:gd name="connsiteY0" fmla="*/ 128397 h 136779"/>
                    <a:gd name="connsiteX1" fmla="*/ 8954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3 w 138112"/>
                    <a:gd name="connsiteY8" fmla="*/ 68390 h 136779"/>
                    <a:gd name="connsiteX9" fmla="*/ 128969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392 w 138112"/>
                    <a:gd name="connsiteY13" fmla="*/ 92964 h 136779"/>
                    <a:gd name="connsiteX14" fmla="*/ 96583 w 138112"/>
                    <a:gd name="connsiteY14" fmla="*/ 68390 h 136779"/>
                    <a:gd name="connsiteX15" fmla="*/ 88583 w 138112"/>
                    <a:gd name="connsiteY15" fmla="*/ 43910 h 136779"/>
                    <a:gd name="connsiteX16" fmla="*/ 68961 w 138112"/>
                    <a:gd name="connsiteY16" fmla="*/ 35338 h 136779"/>
                    <a:gd name="connsiteX17" fmla="*/ 49149 w 138112"/>
                    <a:gd name="connsiteY17" fmla="*/ 43815 h 136779"/>
                    <a:gd name="connsiteX18" fmla="*/ 41243 w 138112"/>
                    <a:gd name="connsiteY18" fmla="*/ 68485 h 136779"/>
                    <a:gd name="connsiteX19" fmla="*/ 48958 w 138112"/>
                    <a:gd name="connsiteY19" fmla="*/ 93059 h 136779"/>
                    <a:gd name="connsiteX20" fmla="*/ 68390 w 138112"/>
                    <a:gd name="connsiteY20" fmla="*/ 101632 h 136779"/>
                    <a:gd name="connsiteX21" fmla="*/ 88297 w 138112"/>
                    <a:gd name="connsiteY21" fmla="*/ 93059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433" y="128397"/>
                      </a:moveTo>
                      <a:cubicBezTo>
                        <a:pt x="23050" y="122873"/>
                        <a:pt x="14859" y="114871"/>
                        <a:pt x="8954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50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6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3" y="54673"/>
                        <a:pt x="138113" y="68390"/>
                      </a:cubicBezTo>
                      <a:cubicBezTo>
                        <a:pt x="138113" y="82106"/>
                        <a:pt x="135065" y="94107"/>
                        <a:pt x="128969" y="104489"/>
                      </a:cubicBezTo>
                      <a:cubicBezTo>
                        <a:pt x="122873" y="114871"/>
                        <a:pt x="114490" y="122873"/>
                        <a:pt x="104013" y="128397"/>
                      </a:cubicBezTo>
                      <a:cubicBezTo>
                        <a:pt x="93536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392" y="92964"/>
                      </a:moveTo>
                      <a:cubicBezTo>
                        <a:pt x="93917" y="87249"/>
                        <a:pt x="96583" y="79058"/>
                        <a:pt x="96583" y="68390"/>
                      </a:cubicBezTo>
                      <a:cubicBezTo>
                        <a:pt x="96583" y="57722"/>
                        <a:pt x="93917" y="49625"/>
                        <a:pt x="88583" y="43910"/>
                      </a:cubicBezTo>
                      <a:cubicBezTo>
                        <a:pt x="83248" y="38195"/>
                        <a:pt x="76676" y="35338"/>
                        <a:pt x="68961" y="35338"/>
                      </a:cubicBezTo>
                      <a:cubicBezTo>
                        <a:pt x="61246" y="35338"/>
                        <a:pt x="54388" y="38195"/>
                        <a:pt x="49149" y="43815"/>
                      </a:cubicBezTo>
                      <a:cubicBezTo>
                        <a:pt x="43910" y="49435"/>
                        <a:pt x="41243" y="57626"/>
                        <a:pt x="41243" y="68485"/>
                      </a:cubicBezTo>
                      <a:cubicBezTo>
                        <a:pt x="41243" y="79343"/>
                        <a:pt x="43815" y="87344"/>
                        <a:pt x="48958" y="93059"/>
                      </a:cubicBezTo>
                      <a:cubicBezTo>
                        <a:pt x="54102" y="98774"/>
                        <a:pt x="60579" y="101632"/>
                        <a:pt x="68390" y="101632"/>
                      </a:cubicBezTo>
                      <a:cubicBezTo>
                        <a:pt x="76200" y="101632"/>
                        <a:pt x="82772" y="98774"/>
                        <a:pt x="88297" y="930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59" name="Vapaamuotoinen: Muoto 658">
                  <a:extLst>
                    <a:ext uri="{FF2B5EF4-FFF2-40B4-BE49-F238E27FC236}">
                      <a16:creationId xmlns:a16="http://schemas.microsoft.com/office/drawing/2014/main" id="{3D1070BA-77AA-DB98-E7CB-43CAAF6DC3F1}"/>
                    </a:ext>
                  </a:extLst>
                </p:cNvPr>
                <p:cNvSpPr/>
                <p:nvPr/>
              </p:nvSpPr>
              <p:spPr>
                <a:xfrm>
                  <a:off x="4188428" y="2560891"/>
                  <a:ext cx="137921" cy="166211"/>
                </a:xfrm>
                <a:custGeom>
                  <a:avLst/>
                  <a:gdLst>
                    <a:gd name="connsiteX0" fmla="*/ 137827 w 137921"/>
                    <a:gd name="connsiteY0" fmla="*/ 0 h 166211"/>
                    <a:gd name="connsiteX1" fmla="*/ 137827 w 137921"/>
                    <a:gd name="connsiteY1" fmla="*/ 166211 h 166211"/>
                    <a:gd name="connsiteX2" fmla="*/ 104489 w 137921"/>
                    <a:gd name="connsiteY2" fmla="*/ 166211 h 166211"/>
                    <a:gd name="connsiteX3" fmla="*/ 104489 w 137921"/>
                    <a:gd name="connsiteY3" fmla="*/ 95536 h 166211"/>
                    <a:gd name="connsiteX4" fmla="*/ 33242 w 137921"/>
                    <a:gd name="connsiteY4" fmla="*/ 95536 h 166211"/>
                    <a:gd name="connsiteX5" fmla="*/ 33242 w 137921"/>
                    <a:gd name="connsiteY5" fmla="*/ 166211 h 166211"/>
                    <a:gd name="connsiteX6" fmla="*/ 0 w 137921"/>
                    <a:gd name="connsiteY6" fmla="*/ 166211 h 166211"/>
                    <a:gd name="connsiteX7" fmla="*/ 0 w 137921"/>
                    <a:gd name="connsiteY7" fmla="*/ 0 h 166211"/>
                    <a:gd name="connsiteX8" fmla="*/ 33338 w 137921"/>
                    <a:gd name="connsiteY8" fmla="*/ 0 h 166211"/>
                    <a:gd name="connsiteX9" fmla="*/ 33338 w 137921"/>
                    <a:gd name="connsiteY9" fmla="*/ 68390 h 166211"/>
                    <a:gd name="connsiteX10" fmla="*/ 104585 w 137921"/>
                    <a:gd name="connsiteY10" fmla="*/ 68390 h 166211"/>
                    <a:gd name="connsiteX11" fmla="*/ 104585 w 137921"/>
                    <a:gd name="connsiteY11" fmla="*/ 0 h 166211"/>
                    <a:gd name="connsiteX12" fmla="*/ 137922 w 137921"/>
                    <a:gd name="connsiteY12" fmla="*/ 0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7921" h="166211">
                      <a:moveTo>
                        <a:pt x="137827" y="0"/>
                      </a:moveTo>
                      <a:lnTo>
                        <a:pt x="137827" y="166211"/>
                      </a:lnTo>
                      <a:lnTo>
                        <a:pt x="104489" y="166211"/>
                      </a:lnTo>
                      <a:lnTo>
                        <a:pt x="104489" y="95536"/>
                      </a:lnTo>
                      <a:lnTo>
                        <a:pt x="33242" y="95536"/>
                      </a:lnTo>
                      <a:lnTo>
                        <a:pt x="33242" y="166211"/>
                      </a:lnTo>
                      <a:lnTo>
                        <a:pt x="0" y="166211"/>
                      </a:lnTo>
                      <a:lnTo>
                        <a:pt x="0" y="0"/>
                      </a:lnTo>
                      <a:lnTo>
                        <a:pt x="33338" y="0"/>
                      </a:lnTo>
                      <a:lnTo>
                        <a:pt x="33338" y="68390"/>
                      </a:lnTo>
                      <a:lnTo>
                        <a:pt x="104585" y="68390"/>
                      </a:lnTo>
                      <a:lnTo>
                        <a:pt x="104585" y="0"/>
                      </a:lnTo>
                      <a:lnTo>
                        <a:pt x="13792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60" name="Vapaamuotoinen: Muoto 659">
                  <a:extLst>
                    <a:ext uri="{FF2B5EF4-FFF2-40B4-BE49-F238E27FC236}">
                      <a16:creationId xmlns:a16="http://schemas.microsoft.com/office/drawing/2014/main" id="{92743B7A-D7C7-A209-077C-3F4F5C3E75F2}"/>
                    </a:ext>
                  </a:extLst>
                </p:cNvPr>
                <p:cNvSpPr/>
                <p:nvPr/>
              </p:nvSpPr>
              <p:spPr>
                <a:xfrm>
                  <a:off x="4350448" y="2592990"/>
                  <a:ext cx="137350" cy="136207"/>
                </a:xfrm>
                <a:custGeom>
                  <a:avLst/>
                  <a:gdLst>
                    <a:gd name="connsiteX0" fmla="*/ 8096 w 137350"/>
                    <a:gd name="connsiteY0" fmla="*/ 32195 h 136207"/>
                    <a:gd name="connsiteX1" fmla="*/ 29718 w 137350"/>
                    <a:gd name="connsiteY1" fmla="*/ 8382 h 136207"/>
                    <a:gd name="connsiteX2" fmla="*/ 60293 w 137350"/>
                    <a:gd name="connsiteY2" fmla="*/ 0 h 136207"/>
                    <a:gd name="connsiteX3" fmla="*/ 86106 w 137350"/>
                    <a:gd name="connsiteY3" fmla="*/ 5905 h 136207"/>
                    <a:gd name="connsiteX4" fmla="*/ 103823 w 137350"/>
                    <a:gd name="connsiteY4" fmla="*/ 20955 h 136207"/>
                    <a:gd name="connsiteX5" fmla="*/ 103823 w 137350"/>
                    <a:gd name="connsiteY5" fmla="*/ 2096 h 136207"/>
                    <a:gd name="connsiteX6" fmla="*/ 137351 w 137350"/>
                    <a:gd name="connsiteY6" fmla="*/ 2096 h 136207"/>
                    <a:gd name="connsiteX7" fmla="*/ 137351 w 137350"/>
                    <a:gd name="connsiteY7" fmla="*/ 134017 h 136207"/>
                    <a:gd name="connsiteX8" fmla="*/ 103823 w 137350"/>
                    <a:gd name="connsiteY8" fmla="*/ 134017 h 136207"/>
                    <a:gd name="connsiteX9" fmla="*/ 103823 w 137350"/>
                    <a:gd name="connsiteY9" fmla="*/ 114776 h 136207"/>
                    <a:gd name="connsiteX10" fmla="*/ 86106 w 137350"/>
                    <a:gd name="connsiteY10" fmla="*/ 130112 h 136207"/>
                    <a:gd name="connsiteX11" fmla="*/ 60008 w 137350"/>
                    <a:gd name="connsiteY11" fmla="*/ 136208 h 136207"/>
                    <a:gd name="connsiteX12" fmla="*/ 29623 w 137350"/>
                    <a:gd name="connsiteY12" fmla="*/ 127635 h 136207"/>
                    <a:gd name="connsiteX13" fmla="*/ 8001 w 137350"/>
                    <a:gd name="connsiteY13" fmla="*/ 103442 h 136207"/>
                    <a:gd name="connsiteX14" fmla="*/ 0 w 137350"/>
                    <a:gd name="connsiteY14" fmla="*/ 67628 h 136207"/>
                    <a:gd name="connsiteX15" fmla="*/ 8001 w 137350"/>
                    <a:gd name="connsiteY15" fmla="*/ 32195 h 136207"/>
                    <a:gd name="connsiteX16" fmla="*/ 99155 w 137350"/>
                    <a:gd name="connsiteY16" fmla="*/ 47339 h 136207"/>
                    <a:gd name="connsiteX17" fmla="*/ 86296 w 137350"/>
                    <a:gd name="connsiteY17" fmla="*/ 34004 h 136207"/>
                    <a:gd name="connsiteX18" fmla="*/ 68866 w 137350"/>
                    <a:gd name="connsiteY18" fmla="*/ 29337 h 136207"/>
                    <a:gd name="connsiteX19" fmla="*/ 51721 w 137350"/>
                    <a:gd name="connsiteY19" fmla="*/ 33909 h 136207"/>
                    <a:gd name="connsiteX20" fmla="*/ 38957 w 137350"/>
                    <a:gd name="connsiteY20" fmla="*/ 47149 h 136207"/>
                    <a:gd name="connsiteX21" fmla="*/ 34100 w 137350"/>
                    <a:gd name="connsiteY21" fmla="*/ 67723 h 136207"/>
                    <a:gd name="connsiteX22" fmla="*/ 38957 w 137350"/>
                    <a:gd name="connsiteY22" fmla="*/ 88582 h 136207"/>
                    <a:gd name="connsiteX23" fmla="*/ 51816 w 137350"/>
                    <a:gd name="connsiteY23" fmla="*/ 102299 h 136207"/>
                    <a:gd name="connsiteX24" fmla="*/ 68866 w 137350"/>
                    <a:gd name="connsiteY24" fmla="*/ 107061 h 136207"/>
                    <a:gd name="connsiteX25" fmla="*/ 86296 w 137350"/>
                    <a:gd name="connsiteY25" fmla="*/ 102394 h 136207"/>
                    <a:gd name="connsiteX26" fmla="*/ 99155 w 137350"/>
                    <a:gd name="connsiteY26" fmla="*/ 89059 h 136207"/>
                    <a:gd name="connsiteX27" fmla="*/ 103918 w 137350"/>
                    <a:gd name="connsiteY27" fmla="*/ 68199 h 136207"/>
                    <a:gd name="connsiteX28" fmla="*/ 99155 w 137350"/>
                    <a:gd name="connsiteY28" fmla="*/ 47339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350" h="136207">
                      <a:moveTo>
                        <a:pt x="8096" y="32195"/>
                      </a:moveTo>
                      <a:cubicBezTo>
                        <a:pt x="13430" y="21907"/>
                        <a:pt x="20669" y="13906"/>
                        <a:pt x="29718" y="8382"/>
                      </a:cubicBezTo>
                      <a:cubicBezTo>
                        <a:pt x="38862" y="2857"/>
                        <a:pt x="49054" y="0"/>
                        <a:pt x="60293" y="0"/>
                      </a:cubicBezTo>
                      <a:cubicBezTo>
                        <a:pt x="70104" y="0"/>
                        <a:pt x="78772" y="2000"/>
                        <a:pt x="86106" y="5905"/>
                      </a:cubicBezTo>
                      <a:cubicBezTo>
                        <a:pt x="93536" y="9906"/>
                        <a:pt x="99441" y="14859"/>
                        <a:pt x="103823" y="20955"/>
                      </a:cubicBezTo>
                      <a:lnTo>
                        <a:pt x="103823" y="2096"/>
                      </a:lnTo>
                      <a:lnTo>
                        <a:pt x="137351" y="2096"/>
                      </a:lnTo>
                      <a:lnTo>
                        <a:pt x="137351" y="134017"/>
                      </a:lnTo>
                      <a:lnTo>
                        <a:pt x="103823" y="134017"/>
                      </a:lnTo>
                      <a:lnTo>
                        <a:pt x="103823" y="114776"/>
                      </a:lnTo>
                      <a:cubicBezTo>
                        <a:pt x="99536" y="120968"/>
                        <a:pt x="93631" y="126111"/>
                        <a:pt x="86106" y="130112"/>
                      </a:cubicBezTo>
                      <a:cubicBezTo>
                        <a:pt x="78581" y="134207"/>
                        <a:pt x="69914" y="136208"/>
                        <a:pt x="60008" y="136208"/>
                      </a:cubicBezTo>
                      <a:cubicBezTo>
                        <a:pt x="48863" y="136208"/>
                        <a:pt x="38767" y="133350"/>
                        <a:pt x="29623" y="127635"/>
                      </a:cubicBezTo>
                      <a:cubicBezTo>
                        <a:pt x="20479" y="121920"/>
                        <a:pt x="13240" y="113824"/>
                        <a:pt x="8001" y="103442"/>
                      </a:cubicBezTo>
                      <a:cubicBezTo>
                        <a:pt x="2667" y="93059"/>
                        <a:pt x="0" y="81058"/>
                        <a:pt x="0" y="67628"/>
                      </a:cubicBezTo>
                      <a:cubicBezTo>
                        <a:pt x="0" y="54197"/>
                        <a:pt x="2667" y="42481"/>
                        <a:pt x="8001" y="32195"/>
                      </a:cubicBezTo>
                      <a:close/>
                      <a:moveTo>
                        <a:pt x="99155" y="47339"/>
                      </a:moveTo>
                      <a:cubicBezTo>
                        <a:pt x="96012" y="41529"/>
                        <a:pt x="91726" y="37052"/>
                        <a:pt x="86296" y="34004"/>
                      </a:cubicBezTo>
                      <a:cubicBezTo>
                        <a:pt x="80867" y="30956"/>
                        <a:pt x="75152" y="29337"/>
                        <a:pt x="68866" y="29337"/>
                      </a:cubicBezTo>
                      <a:cubicBezTo>
                        <a:pt x="62579" y="29337"/>
                        <a:pt x="56959" y="30861"/>
                        <a:pt x="51721" y="33909"/>
                      </a:cubicBezTo>
                      <a:cubicBezTo>
                        <a:pt x="46482" y="36957"/>
                        <a:pt x="42196" y="41339"/>
                        <a:pt x="38957" y="47149"/>
                      </a:cubicBezTo>
                      <a:cubicBezTo>
                        <a:pt x="35719" y="52959"/>
                        <a:pt x="34100" y="59817"/>
                        <a:pt x="34100" y="67723"/>
                      </a:cubicBezTo>
                      <a:cubicBezTo>
                        <a:pt x="34100" y="75628"/>
                        <a:pt x="35719" y="82582"/>
                        <a:pt x="38957" y="88582"/>
                      </a:cubicBezTo>
                      <a:cubicBezTo>
                        <a:pt x="42196" y="94488"/>
                        <a:pt x="46482" y="99155"/>
                        <a:pt x="51816" y="102299"/>
                      </a:cubicBezTo>
                      <a:cubicBezTo>
                        <a:pt x="57150" y="105442"/>
                        <a:pt x="62770" y="107061"/>
                        <a:pt x="68866" y="107061"/>
                      </a:cubicBezTo>
                      <a:cubicBezTo>
                        <a:pt x="74962" y="107061"/>
                        <a:pt x="80867" y="105537"/>
                        <a:pt x="86296" y="102394"/>
                      </a:cubicBezTo>
                      <a:cubicBezTo>
                        <a:pt x="91726" y="99251"/>
                        <a:pt x="96012" y="94869"/>
                        <a:pt x="99155" y="89059"/>
                      </a:cubicBezTo>
                      <a:cubicBezTo>
                        <a:pt x="102299" y="83249"/>
                        <a:pt x="103918" y="76295"/>
                        <a:pt x="103918" y="68199"/>
                      </a:cubicBezTo>
                      <a:cubicBezTo>
                        <a:pt x="103918" y="60103"/>
                        <a:pt x="102299" y="53150"/>
                        <a:pt x="99155" y="473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61" name="Vapaamuotoinen: Muoto 660">
                  <a:extLst>
                    <a:ext uri="{FF2B5EF4-FFF2-40B4-BE49-F238E27FC236}">
                      <a16:creationId xmlns:a16="http://schemas.microsoft.com/office/drawing/2014/main" id="{E2C2C001-EA22-2A44-0DBF-64324FB62933}"/>
                    </a:ext>
                  </a:extLst>
                </p:cNvPr>
                <p:cNvSpPr/>
                <p:nvPr/>
              </p:nvSpPr>
              <p:spPr>
                <a:xfrm>
                  <a:off x="4520469" y="2593371"/>
                  <a:ext cx="125730" cy="133731"/>
                </a:xfrm>
                <a:custGeom>
                  <a:avLst/>
                  <a:gdLst>
                    <a:gd name="connsiteX0" fmla="*/ 111252 w 125730"/>
                    <a:gd name="connsiteY0" fmla="*/ 14859 h 133731"/>
                    <a:gd name="connsiteX1" fmla="*/ 125730 w 125730"/>
                    <a:gd name="connsiteY1" fmla="*/ 56388 h 133731"/>
                    <a:gd name="connsiteX2" fmla="*/ 125730 w 125730"/>
                    <a:gd name="connsiteY2" fmla="*/ 133731 h 133731"/>
                    <a:gd name="connsiteX3" fmla="*/ 92393 w 125730"/>
                    <a:gd name="connsiteY3" fmla="*/ 133731 h 133731"/>
                    <a:gd name="connsiteX4" fmla="*/ 92393 w 125730"/>
                    <a:gd name="connsiteY4" fmla="*/ 60865 h 133731"/>
                    <a:gd name="connsiteX5" fmla="*/ 84582 w 125730"/>
                    <a:gd name="connsiteY5" fmla="*/ 36671 h 133731"/>
                    <a:gd name="connsiteX6" fmla="*/ 63151 w 125730"/>
                    <a:gd name="connsiteY6" fmla="*/ 28194 h 133731"/>
                    <a:gd name="connsiteX7" fmla="*/ 41339 w 125730"/>
                    <a:gd name="connsiteY7" fmla="*/ 36671 h 133731"/>
                    <a:gd name="connsiteX8" fmla="*/ 33338 w 125730"/>
                    <a:gd name="connsiteY8" fmla="*/ 60865 h 133731"/>
                    <a:gd name="connsiteX9" fmla="*/ 33338 w 125730"/>
                    <a:gd name="connsiteY9" fmla="*/ 133731 h 133731"/>
                    <a:gd name="connsiteX10" fmla="*/ 0 w 125730"/>
                    <a:gd name="connsiteY10" fmla="*/ 133731 h 133731"/>
                    <a:gd name="connsiteX11" fmla="*/ 0 w 125730"/>
                    <a:gd name="connsiteY11" fmla="*/ 1810 h 133731"/>
                    <a:gd name="connsiteX12" fmla="*/ 33338 w 125730"/>
                    <a:gd name="connsiteY12" fmla="*/ 1810 h 133731"/>
                    <a:gd name="connsiteX13" fmla="*/ 33338 w 125730"/>
                    <a:gd name="connsiteY13" fmla="*/ 18288 h 133731"/>
                    <a:gd name="connsiteX14" fmla="*/ 50387 w 125730"/>
                    <a:gd name="connsiteY14" fmla="*/ 4858 h 133731"/>
                    <a:gd name="connsiteX15" fmla="*/ 73152 w 125730"/>
                    <a:gd name="connsiteY15" fmla="*/ 0 h 133731"/>
                    <a:gd name="connsiteX16" fmla="*/ 111252 w 125730"/>
                    <a:gd name="connsiteY16" fmla="*/ 14859 h 133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5730" h="133731">
                      <a:moveTo>
                        <a:pt x="111252" y="14859"/>
                      </a:moveTo>
                      <a:cubicBezTo>
                        <a:pt x="120968" y="24765"/>
                        <a:pt x="125730" y="38672"/>
                        <a:pt x="125730" y="56388"/>
                      </a:cubicBezTo>
                      <a:lnTo>
                        <a:pt x="125730" y="133731"/>
                      </a:lnTo>
                      <a:lnTo>
                        <a:pt x="92393" y="133731"/>
                      </a:lnTo>
                      <a:lnTo>
                        <a:pt x="92393" y="60865"/>
                      </a:lnTo>
                      <a:cubicBezTo>
                        <a:pt x="92393" y="50387"/>
                        <a:pt x="89821" y="42291"/>
                        <a:pt x="84582" y="36671"/>
                      </a:cubicBezTo>
                      <a:cubicBezTo>
                        <a:pt x="79343" y="31051"/>
                        <a:pt x="72199" y="28194"/>
                        <a:pt x="63151" y="28194"/>
                      </a:cubicBezTo>
                      <a:cubicBezTo>
                        <a:pt x="54102" y="28194"/>
                        <a:pt x="46673" y="31051"/>
                        <a:pt x="41339" y="36671"/>
                      </a:cubicBezTo>
                      <a:cubicBezTo>
                        <a:pt x="36004" y="42291"/>
                        <a:pt x="33338" y="50387"/>
                        <a:pt x="33338" y="60865"/>
                      </a:cubicBezTo>
                      <a:lnTo>
                        <a:pt x="33338" y="133731"/>
                      </a:lnTo>
                      <a:lnTo>
                        <a:pt x="0" y="133731"/>
                      </a:lnTo>
                      <a:lnTo>
                        <a:pt x="0" y="1810"/>
                      </a:lnTo>
                      <a:lnTo>
                        <a:pt x="33338" y="1810"/>
                      </a:lnTo>
                      <a:lnTo>
                        <a:pt x="33338" y="18288"/>
                      </a:lnTo>
                      <a:cubicBezTo>
                        <a:pt x="37814" y="12573"/>
                        <a:pt x="43434" y="8096"/>
                        <a:pt x="50387" y="4858"/>
                      </a:cubicBezTo>
                      <a:cubicBezTo>
                        <a:pt x="57245" y="1619"/>
                        <a:pt x="64865" y="0"/>
                        <a:pt x="73152" y="0"/>
                      </a:cubicBezTo>
                      <a:cubicBezTo>
                        <a:pt x="88868" y="0"/>
                        <a:pt x="101537" y="4953"/>
                        <a:pt x="111252" y="148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62" name="Vapaamuotoinen: Muoto 661">
                  <a:extLst>
                    <a:ext uri="{FF2B5EF4-FFF2-40B4-BE49-F238E27FC236}">
                      <a16:creationId xmlns:a16="http://schemas.microsoft.com/office/drawing/2014/main" id="{D8E11D8C-C7C1-EC81-C55F-EF912B5E2CB4}"/>
                    </a:ext>
                  </a:extLst>
                </p:cNvPr>
                <p:cNvSpPr/>
                <p:nvPr/>
              </p:nvSpPr>
              <p:spPr>
                <a:xfrm>
                  <a:off x="4669345" y="2592990"/>
                  <a:ext cx="137350" cy="199167"/>
                </a:xfrm>
                <a:custGeom>
                  <a:avLst/>
                  <a:gdLst>
                    <a:gd name="connsiteX0" fmla="*/ 86201 w 137350"/>
                    <a:gd name="connsiteY0" fmla="*/ 5905 h 199167"/>
                    <a:gd name="connsiteX1" fmla="*/ 103822 w 137350"/>
                    <a:gd name="connsiteY1" fmla="*/ 21050 h 199167"/>
                    <a:gd name="connsiteX2" fmla="*/ 103822 w 137350"/>
                    <a:gd name="connsiteY2" fmla="*/ 2191 h 199167"/>
                    <a:gd name="connsiteX3" fmla="*/ 137350 w 137350"/>
                    <a:gd name="connsiteY3" fmla="*/ 2191 h 199167"/>
                    <a:gd name="connsiteX4" fmla="*/ 137350 w 137350"/>
                    <a:gd name="connsiteY4" fmla="*/ 135065 h 199167"/>
                    <a:gd name="connsiteX5" fmla="*/ 130016 w 137350"/>
                    <a:gd name="connsiteY5" fmla="*/ 167830 h 199167"/>
                    <a:gd name="connsiteX6" fmla="*/ 107823 w 137350"/>
                    <a:gd name="connsiteY6" fmla="*/ 190691 h 199167"/>
                    <a:gd name="connsiteX7" fmla="*/ 72104 w 137350"/>
                    <a:gd name="connsiteY7" fmla="*/ 199168 h 199167"/>
                    <a:gd name="connsiteX8" fmla="*/ 26003 w 137350"/>
                    <a:gd name="connsiteY8" fmla="*/ 186023 h 199167"/>
                    <a:gd name="connsiteX9" fmla="*/ 5620 w 137350"/>
                    <a:gd name="connsiteY9" fmla="*/ 150304 h 199167"/>
                    <a:gd name="connsiteX10" fmla="*/ 38767 w 137350"/>
                    <a:gd name="connsiteY10" fmla="*/ 150304 h 199167"/>
                    <a:gd name="connsiteX11" fmla="*/ 50101 w 137350"/>
                    <a:gd name="connsiteY11" fmla="*/ 164687 h 199167"/>
                    <a:gd name="connsiteX12" fmla="*/ 71152 w 137350"/>
                    <a:gd name="connsiteY12" fmla="*/ 170021 h 199167"/>
                    <a:gd name="connsiteX13" fmla="*/ 94774 w 137350"/>
                    <a:gd name="connsiteY13" fmla="*/ 161353 h 199167"/>
                    <a:gd name="connsiteX14" fmla="*/ 103822 w 137350"/>
                    <a:gd name="connsiteY14" fmla="*/ 135065 h 199167"/>
                    <a:gd name="connsiteX15" fmla="*/ 103822 w 137350"/>
                    <a:gd name="connsiteY15" fmla="*/ 114586 h 199167"/>
                    <a:gd name="connsiteX16" fmla="*/ 86106 w 137350"/>
                    <a:gd name="connsiteY16" fmla="*/ 130016 h 199167"/>
                    <a:gd name="connsiteX17" fmla="*/ 60293 w 137350"/>
                    <a:gd name="connsiteY17" fmla="*/ 136208 h 199167"/>
                    <a:gd name="connsiteX18" fmla="*/ 29813 w 137350"/>
                    <a:gd name="connsiteY18" fmla="*/ 127635 h 199167"/>
                    <a:gd name="connsiteX19" fmla="*/ 8001 w 137350"/>
                    <a:gd name="connsiteY19" fmla="*/ 103442 h 199167"/>
                    <a:gd name="connsiteX20" fmla="*/ 0 w 137350"/>
                    <a:gd name="connsiteY20" fmla="*/ 67628 h 199167"/>
                    <a:gd name="connsiteX21" fmla="*/ 8001 w 137350"/>
                    <a:gd name="connsiteY21" fmla="*/ 32195 h 199167"/>
                    <a:gd name="connsiteX22" fmla="*/ 29623 w 137350"/>
                    <a:gd name="connsiteY22" fmla="*/ 8382 h 199167"/>
                    <a:gd name="connsiteX23" fmla="*/ 60198 w 137350"/>
                    <a:gd name="connsiteY23" fmla="*/ 0 h 199167"/>
                    <a:gd name="connsiteX24" fmla="*/ 86201 w 137350"/>
                    <a:gd name="connsiteY24" fmla="*/ 5810 h 199167"/>
                    <a:gd name="connsiteX25" fmla="*/ 99060 w 137350"/>
                    <a:gd name="connsiteY25" fmla="*/ 47339 h 199167"/>
                    <a:gd name="connsiteX26" fmla="*/ 86201 w 137350"/>
                    <a:gd name="connsiteY26" fmla="*/ 34004 h 199167"/>
                    <a:gd name="connsiteX27" fmla="*/ 68770 w 137350"/>
                    <a:gd name="connsiteY27" fmla="*/ 29337 h 199167"/>
                    <a:gd name="connsiteX28" fmla="*/ 51625 w 137350"/>
                    <a:gd name="connsiteY28" fmla="*/ 33909 h 199167"/>
                    <a:gd name="connsiteX29" fmla="*/ 38862 w 137350"/>
                    <a:gd name="connsiteY29" fmla="*/ 47149 h 199167"/>
                    <a:gd name="connsiteX30" fmla="*/ 34004 w 137350"/>
                    <a:gd name="connsiteY30" fmla="*/ 67723 h 199167"/>
                    <a:gd name="connsiteX31" fmla="*/ 38862 w 137350"/>
                    <a:gd name="connsiteY31" fmla="*/ 88582 h 199167"/>
                    <a:gd name="connsiteX32" fmla="*/ 51721 w 137350"/>
                    <a:gd name="connsiteY32" fmla="*/ 102299 h 199167"/>
                    <a:gd name="connsiteX33" fmla="*/ 68770 w 137350"/>
                    <a:gd name="connsiteY33" fmla="*/ 107061 h 199167"/>
                    <a:gd name="connsiteX34" fmla="*/ 86201 w 137350"/>
                    <a:gd name="connsiteY34" fmla="*/ 102394 h 199167"/>
                    <a:gd name="connsiteX35" fmla="*/ 99060 w 137350"/>
                    <a:gd name="connsiteY35" fmla="*/ 89059 h 199167"/>
                    <a:gd name="connsiteX36" fmla="*/ 103822 w 137350"/>
                    <a:gd name="connsiteY36" fmla="*/ 68199 h 199167"/>
                    <a:gd name="connsiteX37" fmla="*/ 99060 w 137350"/>
                    <a:gd name="connsiteY37" fmla="*/ 47339 h 199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37350" h="199167">
                      <a:moveTo>
                        <a:pt x="86201" y="5905"/>
                      </a:moveTo>
                      <a:cubicBezTo>
                        <a:pt x="93631" y="9811"/>
                        <a:pt x="99536" y="14859"/>
                        <a:pt x="103822" y="21050"/>
                      </a:cubicBezTo>
                      <a:lnTo>
                        <a:pt x="103822" y="2191"/>
                      </a:lnTo>
                      <a:lnTo>
                        <a:pt x="137350" y="2191"/>
                      </a:lnTo>
                      <a:lnTo>
                        <a:pt x="137350" y="135065"/>
                      </a:lnTo>
                      <a:cubicBezTo>
                        <a:pt x="137350" y="147256"/>
                        <a:pt x="134874" y="158210"/>
                        <a:pt x="130016" y="167830"/>
                      </a:cubicBezTo>
                      <a:cubicBezTo>
                        <a:pt x="125063" y="177451"/>
                        <a:pt x="117729" y="185071"/>
                        <a:pt x="107823" y="190691"/>
                      </a:cubicBezTo>
                      <a:cubicBezTo>
                        <a:pt x="98012" y="196310"/>
                        <a:pt x="86106" y="199168"/>
                        <a:pt x="72104" y="199168"/>
                      </a:cubicBezTo>
                      <a:cubicBezTo>
                        <a:pt x="53340" y="199168"/>
                        <a:pt x="38005" y="194786"/>
                        <a:pt x="26003" y="186023"/>
                      </a:cubicBezTo>
                      <a:cubicBezTo>
                        <a:pt x="14002" y="177260"/>
                        <a:pt x="7239" y="165354"/>
                        <a:pt x="5620" y="150304"/>
                      </a:cubicBezTo>
                      <a:lnTo>
                        <a:pt x="38767" y="150304"/>
                      </a:lnTo>
                      <a:cubicBezTo>
                        <a:pt x="40481" y="156305"/>
                        <a:pt x="44291" y="161163"/>
                        <a:pt x="50101" y="164687"/>
                      </a:cubicBezTo>
                      <a:cubicBezTo>
                        <a:pt x="55912" y="168212"/>
                        <a:pt x="62960" y="170021"/>
                        <a:pt x="71152" y="170021"/>
                      </a:cubicBezTo>
                      <a:cubicBezTo>
                        <a:pt x="80867" y="170021"/>
                        <a:pt x="88678" y="167164"/>
                        <a:pt x="94774" y="161353"/>
                      </a:cubicBezTo>
                      <a:cubicBezTo>
                        <a:pt x="100870" y="155543"/>
                        <a:pt x="103822" y="146780"/>
                        <a:pt x="103822" y="135065"/>
                      </a:cubicBezTo>
                      <a:lnTo>
                        <a:pt x="103822" y="114586"/>
                      </a:lnTo>
                      <a:cubicBezTo>
                        <a:pt x="99536" y="120777"/>
                        <a:pt x="93631" y="125921"/>
                        <a:pt x="86106" y="130016"/>
                      </a:cubicBezTo>
                      <a:cubicBezTo>
                        <a:pt x="78581" y="134112"/>
                        <a:pt x="69914" y="136208"/>
                        <a:pt x="60293" y="136208"/>
                      </a:cubicBezTo>
                      <a:cubicBezTo>
                        <a:pt x="49149" y="136208"/>
                        <a:pt x="39052" y="133350"/>
                        <a:pt x="29813" y="127635"/>
                      </a:cubicBezTo>
                      <a:cubicBezTo>
                        <a:pt x="20574" y="121920"/>
                        <a:pt x="13335" y="113824"/>
                        <a:pt x="8001" y="103442"/>
                      </a:cubicBezTo>
                      <a:cubicBezTo>
                        <a:pt x="2667" y="93059"/>
                        <a:pt x="0" y="81058"/>
                        <a:pt x="0" y="67628"/>
                      </a:cubicBezTo>
                      <a:cubicBezTo>
                        <a:pt x="0" y="54197"/>
                        <a:pt x="2667" y="42481"/>
                        <a:pt x="8001" y="32195"/>
                      </a:cubicBezTo>
                      <a:cubicBezTo>
                        <a:pt x="13335" y="21907"/>
                        <a:pt x="20574" y="13906"/>
                        <a:pt x="29623" y="8382"/>
                      </a:cubicBezTo>
                      <a:cubicBezTo>
                        <a:pt x="38767" y="2857"/>
                        <a:pt x="48958" y="0"/>
                        <a:pt x="60198" y="0"/>
                      </a:cubicBezTo>
                      <a:cubicBezTo>
                        <a:pt x="70009" y="0"/>
                        <a:pt x="78676" y="2000"/>
                        <a:pt x="86201" y="5810"/>
                      </a:cubicBezTo>
                      <a:close/>
                      <a:moveTo>
                        <a:pt x="99060" y="47339"/>
                      </a:moveTo>
                      <a:cubicBezTo>
                        <a:pt x="95917" y="41529"/>
                        <a:pt x="91630" y="37052"/>
                        <a:pt x="86201" y="34004"/>
                      </a:cubicBezTo>
                      <a:cubicBezTo>
                        <a:pt x="80772" y="30956"/>
                        <a:pt x="75057" y="29337"/>
                        <a:pt x="68770" y="29337"/>
                      </a:cubicBezTo>
                      <a:cubicBezTo>
                        <a:pt x="62484" y="29337"/>
                        <a:pt x="56864" y="30861"/>
                        <a:pt x="51625" y="33909"/>
                      </a:cubicBezTo>
                      <a:cubicBezTo>
                        <a:pt x="46387" y="36957"/>
                        <a:pt x="42100" y="41339"/>
                        <a:pt x="38862" y="47149"/>
                      </a:cubicBezTo>
                      <a:cubicBezTo>
                        <a:pt x="35623" y="52959"/>
                        <a:pt x="34004" y="59817"/>
                        <a:pt x="34004" y="67723"/>
                      </a:cubicBezTo>
                      <a:cubicBezTo>
                        <a:pt x="34004" y="75628"/>
                        <a:pt x="35623" y="82582"/>
                        <a:pt x="38862" y="88582"/>
                      </a:cubicBezTo>
                      <a:cubicBezTo>
                        <a:pt x="42100" y="94488"/>
                        <a:pt x="46387" y="99155"/>
                        <a:pt x="51721" y="102299"/>
                      </a:cubicBezTo>
                      <a:cubicBezTo>
                        <a:pt x="57055" y="105442"/>
                        <a:pt x="62674" y="107061"/>
                        <a:pt x="68770" y="107061"/>
                      </a:cubicBezTo>
                      <a:cubicBezTo>
                        <a:pt x="74867" y="107061"/>
                        <a:pt x="80772" y="105537"/>
                        <a:pt x="86201" y="102394"/>
                      </a:cubicBezTo>
                      <a:cubicBezTo>
                        <a:pt x="91630" y="99251"/>
                        <a:pt x="95917" y="94869"/>
                        <a:pt x="99060" y="89059"/>
                      </a:cubicBezTo>
                      <a:cubicBezTo>
                        <a:pt x="102203" y="83249"/>
                        <a:pt x="103822" y="76295"/>
                        <a:pt x="103822" y="68199"/>
                      </a:cubicBezTo>
                      <a:cubicBezTo>
                        <a:pt x="103822" y="60103"/>
                        <a:pt x="102203" y="53150"/>
                        <a:pt x="99060" y="473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63" name="Vapaamuotoinen: Muoto 662">
                  <a:extLst>
                    <a:ext uri="{FF2B5EF4-FFF2-40B4-BE49-F238E27FC236}">
                      <a16:creationId xmlns:a16="http://schemas.microsoft.com/office/drawing/2014/main" id="{CFD09F7D-AF04-907B-894E-C4271ED16676}"/>
                    </a:ext>
                  </a:extLst>
                </p:cNvPr>
                <p:cNvSpPr/>
                <p:nvPr/>
              </p:nvSpPr>
              <p:spPr>
                <a:xfrm>
                  <a:off x="4831079" y="2546032"/>
                  <a:ext cx="135636" cy="183261"/>
                </a:xfrm>
                <a:custGeom>
                  <a:avLst/>
                  <a:gdLst>
                    <a:gd name="connsiteX0" fmla="*/ 32576 w 135636"/>
                    <a:gd name="connsiteY0" fmla="*/ 174784 h 183261"/>
                    <a:gd name="connsiteX1" fmla="*/ 8668 w 135636"/>
                    <a:gd name="connsiteY1" fmla="*/ 150876 h 183261"/>
                    <a:gd name="connsiteX2" fmla="*/ 0 w 135636"/>
                    <a:gd name="connsiteY2" fmla="*/ 115157 h 183261"/>
                    <a:gd name="connsiteX3" fmla="*/ 8954 w 135636"/>
                    <a:gd name="connsiteY3" fmla="*/ 79439 h 183261"/>
                    <a:gd name="connsiteX4" fmla="*/ 33338 w 135636"/>
                    <a:gd name="connsiteY4" fmla="*/ 55531 h 183261"/>
                    <a:gd name="connsiteX5" fmla="*/ 67818 w 135636"/>
                    <a:gd name="connsiteY5" fmla="*/ 47054 h 183261"/>
                    <a:gd name="connsiteX6" fmla="*/ 102299 w 135636"/>
                    <a:gd name="connsiteY6" fmla="*/ 55531 h 183261"/>
                    <a:gd name="connsiteX7" fmla="*/ 126683 w 135636"/>
                    <a:gd name="connsiteY7" fmla="*/ 79439 h 183261"/>
                    <a:gd name="connsiteX8" fmla="*/ 135636 w 135636"/>
                    <a:gd name="connsiteY8" fmla="*/ 115157 h 183261"/>
                    <a:gd name="connsiteX9" fmla="*/ 126492 w 135636"/>
                    <a:gd name="connsiteY9" fmla="*/ 150876 h 183261"/>
                    <a:gd name="connsiteX10" fmla="*/ 101727 w 135636"/>
                    <a:gd name="connsiteY10" fmla="*/ 174784 h 183261"/>
                    <a:gd name="connsiteX11" fmla="*/ 66866 w 135636"/>
                    <a:gd name="connsiteY11" fmla="*/ 183261 h 183261"/>
                    <a:gd name="connsiteX12" fmla="*/ 32576 w 135636"/>
                    <a:gd name="connsiteY12" fmla="*/ 174784 h 183261"/>
                    <a:gd name="connsiteX13" fmla="*/ 35909 w 135636"/>
                    <a:gd name="connsiteY13" fmla="*/ 27242 h 183261"/>
                    <a:gd name="connsiteX14" fmla="*/ 31337 w 135636"/>
                    <a:gd name="connsiteY14" fmla="*/ 16002 h 183261"/>
                    <a:gd name="connsiteX15" fmla="*/ 35909 w 135636"/>
                    <a:gd name="connsiteY15" fmla="*/ 4667 h 183261"/>
                    <a:gd name="connsiteX16" fmla="*/ 47054 w 135636"/>
                    <a:gd name="connsiteY16" fmla="*/ 0 h 183261"/>
                    <a:gd name="connsiteX17" fmla="*/ 58388 w 135636"/>
                    <a:gd name="connsiteY17" fmla="*/ 4667 h 183261"/>
                    <a:gd name="connsiteX18" fmla="*/ 63056 w 135636"/>
                    <a:gd name="connsiteY18" fmla="*/ 16002 h 183261"/>
                    <a:gd name="connsiteX19" fmla="*/ 58388 w 135636"/>
                    <a:gd name="connsiteY19" fmla="*/ 27242 h 183261"/>
                    <a:gd name="connsiteX20" fmla="*/ 47054 w 135636"/>
                    <a:gd name="connsiteY20" fmla="*/ 31718 h 183261"/>
                    <a:gd name="connsiteX21" fmla="*/ 35909 w 135636"/>
                    <a:gd name="connsiteY21" fmla="*/ 27242 h 183261"/>
                    <a:gd name="connsiteX22" fmla="*/ 83915 w 135636"/>
                    <a:gd name="connsiteY22" fmla="*/ 149733 h 183261"/>
                    <a:gd name="connsiteX23" fmla="*/ 96679 w 135636"/>
                    <a:gd name="connsiteY23" fmla="*/ 136493 h 183261"/>
                    <a:gd name="connsiteX24" fmla="*/ 101441 w 135636"/>
                    <a:gd name="connsiteY24" fmla="*/ 115062 h 183261"/>
                    <a:gd name="connsiteX25" fmla="*/ 91535 w 135636"/>
                    <a:gd name="connsiteY25" fmla="*/ 86106 h 183261"/>
                    <a:gd name="connsiteX26" fmla="*/ 67342 w 135636"/>
                    <a:gd name="connsiteY26" fmla="*/ 76009 h 183261"/>
                    <a:gd name="connsiteX27" fmla="*/ 43434 w 135636"/>
                    <a:gd name="connsiteY27" fmla="*/ 86106 h 183261"/>
                    <a:gd name="connsiteX28" fmla="*/ 33814 w 135636"/>
                    <a:gd name="connsiteY28" fmla="*/ 115062 h 183261"/>
                    <a:gd name="connsiteX29" fmla="*/ 43244 w 135636"/>
                    <a:gd name="connsiteY29" fmla="*/ 144018 h 183261"/>
                    <a:gd name="connsiteX30" fmla="*/ 66961 w 135636"/>
                    <a:gd name="connsiteY30" fmla="*/ 154115 h 183261"/>
                    <a:gd name="connsiteX31" fmla="*/ 84011 w 135636"/>
                    <a:gd name="connsiteY31" fmla="*/ 149733 h 183261"/>
                    <a:gd name="connsiteX32" fmla="*/ 80010 w 135636"/>
                    <a:gd name="connsiteY32" fmla="*/ 27242 h 183261"/>
                    <a:gd name="connsiteX33" fmla="*/ 75438 w 135636"/>
                    <a:gd name="connsiteY33" fmla="*/ 16002 h 183261"/>
                    <a:gd name="connsiteX34" fmla="*/ 80010 w 135636"/>
                    <a:gd name="connsiteY34" fmla="*/ 4667 h 183261"/>
                    <a:gd name="connsiteX35" fmla="*/ 91154 w 135636"/>
                    <a:gd name="connsiteY35" fmla="*/ 0 h 183261"/>
                    <a:gd name="connsiteX36" fmla="*/ 102489 w 135636"/>
                    <a:gd name="connsiteY36" fmla="*/ 4667 h 183261"/>
                    <a:gd name="connsiteX37" fmla="*/ 107156 w 135636"/>
                    <a:gd name="connsiteY37" fmla="*/ 16002 h 183261"/>
                    <a:gd name="connsiteX38" fmla="*/ 102489 w 135636"/>
                    <a:gd name="connsiteY38" fmla="*/ 27242 h 183261"/>
                    <a:gd name="connsiteX39" fmla="*/ 91154 w 135636"/>
                    <a:gd name="connsiteY39" fmla="*/ 31718 h 183261"/>
                    <a:gd name="connsiteX40" fmla="*/ 80010 w 135636"/>
                    <a:gd name="connsiteY40" fmla="*/ 27242 h 18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35636" h="183261">
                      <a:moveTo>
                        <a:pt x="32576" y="174784"/>
                      </a:moveTo>
                      <a:cubicBezTo>
                        <a:pt x="22384" y="169164"/>
                        <a:pt x="14478" y="161163"/>
                        <a:pt x="8668" y="150876"/>
                      </a:cubicBezTo>
                      <a:cubicBezTo>
                        <a:pt x="2858" y="140589"/>
                        <a:pt x="0" y="128683"/>
                        <a:pt x="0" y="115157"/>
                      </a:cubicBezTo>
                      <a:cubicBezTo>
                        <a:pt x="0" y="101632"/>
                        <a:pt x="2953" y="89726"/>
                        <a:pt x="8954" y="79439"/>
                      </a:cubicBezTo>
                      <a:cubicBezTo>
                        <a:pt x="14954" y="69152"/>
                        <a:pt x="23051" y="61151"/>
                        <a:pt x="33338" y="55531"/>
                      </a:cubicBezTo>
                      <a:cubicBezTo>
                        <a:pt x="43625" y="49911"/>
                        <a:pt x="55150" y="47054"/>
                        <a:pt x="67818" y="47054"/>
                      </a:cubicBezTo>
                      <a:cubicBezTo>
                        <a:pt x="80486" y="47054"/>
                        <a:pt x="92012" y="49911"/>
                        <a:pt x="102299" y="55531"/>
                      </a:cubicBezTo>
                      <a:cubicBezTo>
                        <a:pt x="112586" y="61151"/>
                        <a:pt x="120777" y="69152"/>
                        <a:pt x="126683" y="79439"/>
                      </a:cubicBezTo>
                      <a:cubicBezTo>
                        <a:pt x="132588" y="89726"/>
                        <a:pt x="135636" y="101632"/>
                        <a:pt x="135636" y="115157"/>
                      </a:cubicBezTo>
                      <a:cubicBezTo>
                        <a:pt x="135636" y="128683"/>
                        <a:pt x="132588" y="140589"/>
                        <a:pt x="126492" y="150876"/>
                      </a:cubicBezTo>
                      <a:cubicBezTo>
                        <a:pt x="120396" y="161163"/>
                        <a:pt x="112109" y="169164"/>
                        <a:pt x="101727" y="174784"/>
                      </a:cubicBezTo>
                      <a:cubicBezTo>
                        <a:pt x="91345" y="180404"/>
                        <a:pt x="79724" y="183261"/>
                        <a:pt x="66866" y="183261"/>
                      </a:cubicBezTo>
                      <a:cubicBezTo>
                        <a:pt x="54007" y="183261"/>
                        <a:pt x="42767" y="180404"/>
                        <a:pt x="32576" y="174784"/>
                      </a:cubicBezTo>
                      <a:close/>
                      <a:moveTo>
                        <a:pt x="35909" y="27242"/>
                      </a:moveTo>
                      <a:cubicBezTo>
                        <a:pt x="32861" y="24194"/>
                        <a:pt x="31337" y="20479"/>
                        <a:pt x="31337" y="16002"/>
                      </a:cubicBezTo>
                      <a:cubicBezTo>
                        <a:pt x="31337" y="11525"/>
                        <a:pt x="32861" y="7811"/>
                        <a:pt x="35909" y="4667"/>
                      </a:cubicBezTo>
                      <a:cubicBezTo>
                        <a:pt x="38957" y="1619"/>
                        <a:pt x="42672" y="0"/>
                        <a:pt x="47054" y="0"/>
                      </a:cubicBezTo>
                      <a:cubicBezTo>
                        <a:pt x="51435" y="0"/>
                        <a:pt x="55245" y="1524"/>
                        <a:pt x="58388" y="4667"/>
                      </a:cubicBezTo>
                      <a:cubicBezTo>
                        <a:pt x="61532" y="7811"/>
                        <a:pt x="63056" y="11525"/>
                        <a:pt x="63056" y="16002"/>
                      </a:cubicBezTo>
                      <a:cubicBezTo>
                        <a:pt x="63056" y="20479"/>
                        <a:pt x="61532" y="24194"/>
                        <a:pt x="58388" y="27242"/>
                      </a:cubicBezTo>
                      <a:cubicBezTo>
                        <a:pt x="55340" y="30290"/>
                        <a:pt x="51530" y="31718"/>
                        <a:pt x="47054" y="31718"/>
                      </a:cubicBezTo>
                      <a:cubicBezTo>
                        <a:pt x="42577" y="31718"/>
                        <a:pt x="38862" y="30194"/>
                        <a:pt x="35909" y="27242"/>
                      </a:cubicBezTo>
                      <a:close/>
                      <a:moveTo>
                        <a:pt x="83915" y="149733"/>
                      </a:moveTo>
                      <a:cubicBezTo>
                        <a:pt x="89249" y="146780"/>
                        <a:pt x="93440" y="142399"/>
                        <a:pt x="96679" y="136493"/>
                      </a:cubicBezTo>
                      <a:cubicBezTo>
                        <a:pt x="99822" y="130588"/>
                        <a:pt x="101441" y="123444"/>
                        <a:pt x="101441" y="115062"/>
                      </a:cubicBezTo>
                      <a:cubicBezTo>
                        <a:pt x="101441" y="102489"/>
                        <a:pt x="98108" y="92869"/>
                        <a:pt x="91535" y="86106"/>
                      </a:cubicBezTo>
                      <a:cubicBezTo>
                        <a:pt x="84963" y="79343"/>
                        <a:pt x="76867" y="76009"/>
                        <a:pt x="67342" y="76009"/>
                      </a:cubicBezTo>
                      <a:cubicBezTo>
                        <a:pt x="57817" y="76009"/>
                        <a:pt x="49816" y="79343"/>
                        <a:pt x="43434" y="86106"/>
                      </a:cubicBezTo>
                      <a:cubicBezTo>
                        <a:pt x="36957" y="92869"/>
                        <a:pt x="33814" y="102489"/>
                        <a:pt x="33814" y="115062"/>
                      </a:cubicBezTo>
                      <a:cubicBezTo>
                        <a:pt x="33814" y="127635"/>
                        <a:pt x="36957" y="137255"/>
                        <a:pt x="43244" y="144018"/>
                      </a:cubicBezTo>
                      <a:cubicBezTo>
                        <a:pt x="49530" y="150781"/>
                        <a:pt x="57436" y="154115"/>
                        <a:pt x="66961" y="154115"/>
                      </a:cubicBezTo>
                      <a:cubicBezTo>
                        <a:pt x="72962" y="154115"/>
                        <a:pt x="78677" y="152686"/>
                        <a:pt x="84011" y="149733"/>
                      </a:cubicBezTo>
                      <a:close/>
                      <a:moveTo>
                        <a:pt x="80010" y="27242"/>
                      </a:moveTo>
                      <a:cubicBezTo>
                        <a:pt x="76962" y="24194"/>
                        <a:pt x="75438" y="20479"/>
                        <a:pt x="75438" y="16002"/>
                      </a:cubicBezTo>
                      <a:cubicBezTo>
                        <a:pt x="75438" y="11525"/>
                        <a:pt x="76962" y="7811"/>
                        <a:pt x="80010" y="4667"/>
                      </a:cubicBezTo>
                      <a:cubicBezTo>
                        <a:pt x="83058" y="1619"/>
                        <a:pt x="86773" y="0"/>
                        <a:pt x="91154" y="0"/>
                      </a:cubicBezTo>
                      <a:cubicBezTo>
                        <a:pt x="95536" y="0"/>
                        <a:pt x="99346" y="1524"/>
                        <a:pt x="102489" y="4667"/>
                      </a:cubicBezTo>
                      <a:cubicBezTo>
                        <a:pt x="105632" y="7811"/>
                        <a:pt x="107156" y="11525"/>
                        <a:pt x="107156" y="16002"/>
                      </a:cubicBezTo>
                      <a:cubicBezTo>
                        <a:pt x="107156" y="20479"/>
                        <a:pt x="105632" y="24194"/>
                        <a:pt x="102489" y="27242"/>
                      </a:cubicBezTo>
                      <a:cubicBezTo>
                        <a:pt x="99441" y="30290"/>
                        <a:pt x="95631" y="31718"/>
                        <a:pt x="91154" y="31718"/>
                      </a:cubicBezTo>
                      <a:cubicBezTo>
                        <a:pt x="86678" y="31718"/>
                        <a:pt x="82963" y="30194"/>
                        <a:pt x="80010" y="272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  <p:grpSp>
            <p:nvGrpSpPr>
              <p:cNvPr id="677" name="Ryhmä 676">
                <a:extLst>
                  <a:ext uri="{FF2B5EF4-FFF2-40B4-BE49-F238E27FC236}">
                    <a16:creationId xmlns:a16="http://schemas.microsoft.com/office/drawing/2014/main" id="{002D12D7-A14D-A721-106D-6A8587BAC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5890305" y="2016736"/>
                <a:ext cx="376880" cy="300886"/>
                <a:chOff x="4258150" y="2288762"/>
                <a:chExt cx="627792" cy="501204"/>
              </a:xfrm>
              <a:solidFill>
                <a:schemeClr val="accent2"/>
              </a:solidFill>
            </p:grpSpPr>
            <p:sp>
              <p:nvSpPr>
                <p:cNvPr id="668" name="Vapaamuotoinen: Muoto 667">
                  <a:extLst>
                    <a:ext uri="{FF2B5EF4-FFF2-40B4-BE49-F238E27FC236}">
                      <a16:creationId xmlns:a16="http://schemas.microsoft.com/office/drawing/2014/main" id="{AC4AE541-19B5-6023-758E-9325EABDCE67}"/>
                    </a:ext>
                  </a:extLst>
                </p:cNvPr>
                <p:cNvSpPr/>
                <p:nvPr/>
              </p:nvSpPr>
              <p:spPr>
                <a:xfrm>
                  <a:off x="4258150" y="2312288"/>
                  <a:ext cx="94107" cy="167163"/>
                </a:xfrm>
                <a:custGeom>
                  <a:avLst/>
                  <a:gdLst>
                    <a:gd name="connsiteX0" fmla="*/ 40767 w 94107"/>
                    <a:gd name="connsiteY0" fmla="*/ 135731 h 167163"/>
                    <a:gd name="connsiteX1" fmla="*/ 94107 w 94107"/>
                    <a:gd name="connsiteY1" fmla="*/ 135731 h 167163"/>
                    <a:gd name="connsiteX2" fmla="*/ 94107 w 94107"/>
                    <a:gd name="connsiteY2" fmla="*/ 167164 h 167163"/>
                    <a:gd name="connsiteX3" fmla="*/ 0 w 94107"/>
                    <a:gd name="connsiteY3" fmla="*/ 167164 h 167163"/>
                    <a:gd name="connsiteX4" fmla="*/ 0 w 94107"/>
                    <a:gd name="connsiteY4" fmla="*/ 0 h 167163"/>
                    <a:gd name="connsiteX5" fmla="*/ 40767 w 94107"/>
                    <a:gd name="connsiteY5" fmla="*/ 0 h 167163"/>
                    <a:gd name="connsiteX6" fmla="*/ 40767 w 94107"/>
                    <a:gd name="connsiteY6" fmla="*/ 135731 h 167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07" h="167163">
                      <a:moveTo>
                        <a:pt x="40767" y="135731"/>
                      </a:moveTo>
                      <a:lnTo>
                        <a:pt x="94107" y="135731"/>
                      </a:lnTo>
                      <a:lnTo>
                        <a:pt x="94107" y="167164"/>
                      </a:lnTo>
                      <a:lnTo>
                        <a:pt x="0" y="167164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13573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69" name="Vapaamuotoinen: Muoto 668">
                  <a:extLst>
                    <a:ext uri="{FF2B5EF4-FFF2-40B4-BE49-F238E27FC236}">
                      <a16:creationId xmlns:a16="http://schemas.microsoft.com/office/drawing/2014/main" id="{3DCE47E7-6592-25AE-43E0-6C3D439124E9}"/>
                    </a:ext>
                  </a:extLst>
                </p:cNvPr>
                <p:cNvSpPr/>
                <p:nvPr/>
              </p:nvSpPr>
              <p:spPr>
                <a:xfrm>
                  <a:off x="4363687" y="2344673"/>
                  <a:ext cx="138112" cy="136779"/>
                </a:xfrm>
                <a:custGeom>
                  <a:avLst/>
                  <a:gdLst>
                    <a:gd name="connsiteX0" fmla="*/ 33433 w 138112"/>
                    <a:gd name="connsiteY0" fmla="*/ 128397 h 136779"/>
                    <a:gd name="connsiteX1" fmla="*/ 8953 w 138112"/>
                    <a:gd name="connsiteY1" fmla="*/ 104584 h 136779"/>
                    <a:gd name="connsiteX2" fmla="*/ 0 w 138112"/>
                    <a:gd name="connsiteY2" fmla="*/ 68390 h 136779"/>
                    <a:gd name="connsiteX3" fmla="*/ 9049 w 138112"/>
                    <a:gd name="connsiteY3" fmla="*/ 32290 h 136779"/>
                    <a:gd name="connsiteX4" fmla="*/ 33814 w 138112"/>
                    <a:gd name="connsiteY4" fmla="*/ 8382 h 136779"/>
                    <a:gd name="connsiteX5" fmla="*/ 69056 w 138112"/>
                    <a:gd name="connsiteY5" fmla="*/ 0 h 136779"/>
                    <a:gd name="connsiteX6" fmla="*/ 104299 w 138112"/>
                    <a:gd name="connsiteY6" fmla="*/ 8382 h 136779"/>
                    <a:gd name="connsiteX7" fmla="*/ 129064 w 138112"/>
                    <a:gd name="connsiteY7" fmla="*/ 32290 h 136779"/>
                    <a:gd name="connsiteX8" fmla="*/ 138112 w 138112"/>
                    <a:gd name="connsiteY8" fmla="*/ 68390 h 136779"/>
                    <a:gd name="connsiteX9" fmla="*/ 128969 w 138112"/>
                    <a:gd name="connsiteY9" fmla="*/ 104489 h 136779"/>
                    <a:gd name="connsiteX10" fmla="*/ 104013 w 138112"/>
                    <a:gd name="connsiteY10" fmla="*/ 128397 h 136779"/>
                    <a:gd name="connsiteX11" fmla="*/ 68675 w 138112"/>
                    <a:gd name="connsiteY11" fmla="*/ 136779 h 136779"/>
                    <a:gd name="connsiteX12" fmla="*/ 33528 w 138112"/>
                    <a:gd name="connsiteY12" fmla="*/ 128397 h 136779"/>
                    <a:gd name="connsiteX13" fmla="*/ 88487 w 138112"/>
                    <a:gd name="connsiteY13" fmla="*/ 92869 h 136779"/>
                    <a:gd name="connsiteX14" fmla="*/ 96679 w 138112"/>
                    <a:gd name="connsiteY14" fmla="*/ 68294 h 136779"/>
                    <a:gd name="connsiteX15" fmla="*/ 88678 w 138112"/>
                    <a:gd name="connsiteY15" fmla="*/ 43815 h 136779"/>
                    <a:gd name="connsiteX16" fmla="*/ 69056 w 138112"/>
                    <a:gd name="connsiteY16" fmla="*/ 35243 h 136779"/>
                    <a:gd name="connsiteX17" fmla="*/ 49244 w 138112"/>
                    <a:gd name="connsiteY17" fmla="*/ 43720 h 136779"/>
                    <a:gd name="connsiteX18" fmla="*/ 41338 w 138112"/>
                    <a:gd name="connsiteY18" fmla="*/ 68390 h 136779"/>
                    <a:gd name="connsiteX19" fmla="*/ 49054 w 138112"/>
                    <a:gd name="connsiteY19" fmla="*/ 92964 h 136779"/>
                    <a:gd name="connsiteX20" fmla="*/ 68485 w 138112"/>
                    <a:gd name="connsiteY20" fmla="*/ 101537 h 136779"/>
                    <a:gd name="connsiteX21" fmla="*/ 88392 w 138112"/>
                    <a:gd name="connsiteY21" fmla="*/ 92964 h 13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8112" h="136779">
                      <a:moveTo>
                        <a:pt x="33433" y="128397"/>
                      </a:moveTo>
                      <a:cubicBezTo>
                        <a:pt x="23051" y="122873"/>
                        <a:pt x="14859" y="114871"/>
                        <a:pt x="8953" y="104584"/>
                      </a:cubicBezTo>
                      <a:cubicBezTo>
                        <a:pt x="3048" y="94298"/>
                        <a:pt x="0" y="82201"/>
                        <a:pt x="0" y="68390"/>
                      </a:cubicBezTo>
                      <a:cubicBezTo>
                        <a:pt x="0" y="54578"/>
                        <a:pt x="3048" y="42672"/>
                        <a:pt x="9049" y="32290"/>
                      </a:cubicBezTo>
                      <a:cubicBezTo>
                        <a:pt x="15049" y="21908"/>
                        <a:pt x="23336" y="13907"/>
                        <a:pt x="33814" y="8382"/>
                      </a:cubicBezTo>
                      <a:cubicBezTo>
                        <a:pt x="44291" y="2858"/>
                        <a:pt x="56007" y="0"/>
                        <a:pt x="69056" y="0"/>
                      </a:cubicBezTo>
                      <a:cubicBezTo>
                        <a:pt x="82106" y="0"/>
                        <a:pt x="93821" y="2762"/>
                        <a:pt x="104299" y="8382"/>
                      </a:cubicBezTo>
                      <a:cubicBezTo>
                        <a:pt x="114776" y="13907"/>
                        <a:pt x="123063" y="21908"/>
                        <a:pt x="129064" y="32290"/>
                      </a:cubicBezTo>
                      <a:cubicBezTo>
                        <a:pt x="135065" y="42672"/>
                        <a:pt x="138112" y="54673"/>
                        <a:pt x="138112" y="68390"/>
                      </a:cubicBezTo>
                      <a:cubicBezTo>
                        <a:pt x="138112" y="82106"/>
                        <a:pt x="135065" y="94107"/>
                        <a:pt x="128969" y="104489"/>
                      </a:cubicBezTo>
                      <a:cubicBezTo>
                        <a:pt x="122873" y="114871"/>
                        <a:pt x="114490" y="122873"/>
                        <a:pt x="104013" y="128397"/>
                      </a:cubicBezTo>
                      <a:cubicBezTo>
                        <a:pt x="93440" y="133922"/>
                        <a:pt x="81629" y="136779"/>
                        <a:pt x="68675" y="136779"/>
                      </a:cubicBezTo>
                      <a:cubicBezTo>
                        <a:pt x="55721" y="136779"/>
                        <a:pt x="43910" y="134017"/>
                        <a:pt x="33528" y="128397"/>
                      </a:cubicBezTo>
                      <a:close/>
                      <a:moveTo>
                        <a:pt x="88487" y="92869"/>
                      </a:moveTo>
                      <a:cubicBezTo>
                        <a:pt x="94012" y="87154"/>
                        <a:pt x="96679" y="78962"/>
                        <a:pt x="96679" y="68294"/>
                      </a:cubicBezTo>
                      <a:cubicBezTo>
                        <a:pt x="96679" y="57626"/>
                        <a:pt x="94012" y="49530"/>
                        <a:pt x="88678" y="43815"/>
                      </a:cubicBezTo>
                      <a:cubicBezTo>
                        <a:pt x="83344" y="38100"/>
                        <a:pt x="76772" y="35243"/>
                        <a:pt x="69056" y="35243"/>
                      </a:cubicBezTo>
                      <a:cubicBezTo>
                        <a:pt x="61341" y="35243"/>
                        <a:pt x="54483" y="38100"/>
                        <a:pt x="49244" y="43720"/>
                      </a:cubicBezTo>
                      <a:cubicBezTo>
                        <a:pt x="44006" y="49340"/>
                        <a:pt x="41338" y="57531"/>
                        <a:pt x="41338" y="68390"/>
                      </a:cubicBezTo>
                      <a:cubicBezTo>
                        <a:pt x="41338" y="79248"/>
                        <a:pt x="43910" y="87249"/>
                        <a:pt x="49054" y="92964"/>
                      </a:cubicBezTo>
                      <a:cubicBezTo>
                        <a:pt x="54197" y="98679"/>
                        <a:pt x="60674" y="101537"/>
                        <a:pt x="68485" y="101537"/>
                      </a:cubicBezTo>
                      <a:cubicBezTo>
                        <a:pt x="76295" y="101537"/>
                        <a:pt x="82868" y="98679"/>
                        <a:pt x="88392" y="92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0" name="Vapaamuotoinen: Muoto 669">
                  <a:extLst>
                    <a:ext uri="{FF2B5EF4-FFF2-40B4-BE49-F238E27FC236}">
                      <a16:creationId xmlns:a16="http://schemas.microsoft.com/office/drawing/2014/main" id="{844C0D0B-3B2C-AF6F-E7A6-E0A773AC2E6A}"/>
                    </a:ext>
                  </a:extLst>
                </p:cNvPr>
                <p:cNvSpPr/>
                <p:nvPr/>
              </p:nvSpPr>
              <p:spPr>
                <a:xfrm>
                  <a:off x="4523421" y="2303240"/>
                  <a:ext cx="132111" cy="176212"/>
                </a:xfrm>
                <a:custGeom>
                  <a:avLst/>
                  <a:gdLst>
                    <a:gd name="connsiteX0" fmla="*/ 118301 w 132111"/>
                    <a:gd name="connsiteY0" fmla="*/ 57055 h 176212"/>
                    <a:gd name="connsiteX1" fmla="*/ 132112 w 132111"/>
                    <a:gd name="connsiteY1" fmla="*/ 98584 h 176212"/>
                    <a:gd name="connsiteX2" fmla="*/ 132112 w 132111"/>
                    <a:gd name="connsiteY2" fmla="*/ 176213 h 176212"/>
                    <a:gd name="connsiteX3" fmla="*/ 91631 w 132111"/>
                    <a:gd name="connsiteY3" fmla="*/ 176213 h 176212"/>
                    <a:gd name="connsiteX4" fmla="*/ 91631 w 132111"/>
                    <a:gd name="connsiteY4" fmla="*/ 104013 h 176212"/>
                    <a:gd name="connsiteX5" fmla="*/ 84773 w 132111"/>
                    <a:gd name="connsiteY5" fmla="*/ 83344 h 176212"/>
                    <a:gd name="connsiteX6" fmla="*/ 66199 w 132111"/>
                    <a:gd name="connsiteY6" fmla="*/ 75914 h 176212"/>
                    <a:gd name="connsiteX7" fmla="*/ 47625 w 132111"/>
                    <a:gd name="connsiteY7" fmla="*/ 83344 h 176212"/>
                    <a:gd name="connsiteX8" fmla="*/ 40767 w 132111"/>
                    <a:gd name="connsiteY8" fmla="*/ 104013 h 176212"/>
                    <a:gd name="connsiteX9" fmla="*/ 40767 w 132111"/>
                    <a:gd name="connsiteY9" fmla="*/ 176213 h 176212"/>
                    <a:gd name="connsiteX10" fmla="*/ 0 w 132111"/>
                    <a:gd name="connsiteY10" fmla="*/ 176213 h 176212"/>
                    <a:gd name="connsiteX11" fmla="*/ 0 w 132111"/>
                    <a:gd name="connsiteY11" fmla="*/ 0 h 176212"/>
                    <a:gd name="connsiteX12" fmla="*/ 40767 w 132111"/>
                    <a:gd name="connsiteY12" fmla="*/ 0 h 176212"/>
                    <a:gd name="connsiteX13" fmla="*/ 40767 w 132111"/>
                    <a:gd name="connsiteY13" fmla="*/ 61150 h 176212"/>
                    <a:gd name="connsiteX14" fmla="*/ 57626 w 132111"/>
                    <a:gd name="connsiteY14" fmla="*/ 47149 h 176212"/>
                    <a:gd name="connsiteX15" fmla="*/ 81725 w 132111"/>
                    <a:gd name="connsiteY15" fmla="*/ 41910 h 176212"/>
                    <a:gd name="connsiteX16" fmla="*/ 118396 w 132111"/>
                    <a:gd name="connsiteY16" fmla="*/ 57055 h 17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2111" h="176212">
                      <a:moveTo>
                        <a:pt x="118301" y="57055"/>
                      </a:moveTo>
                      <a:cubicBezTo>
                        <a:pt x="127540" y="67151"/>
                        <a:pt x="132112" y="80963"/>
                        <a:pt x="132112" y="98584"/>
                      </a:cubicBezTo>
                      <a:lnTo>
                        <a:pt x="132112" y="176213"/>
                      </a:lnTo>
                      <a:lnTo>
                        <a:pt x="91631" y="176213"/>
                      </a:lnTo>
                      <a:lnTo>
                        <a:pt x="91631" y="104013"/>
                      </a:lnTo>
                      <a:cubicBezTo>
                        <a:pt x="91631" y="95155"/>
                        <a:pt x="89344" y="88202"/>
                        <a:pt x="84773" y="83344"/>
                      </a:cubicBezTo>
                      <a:cubicBezTo>
                        <a:pt x="80201" y="78391"/>
                        <a:pt x="74009" y="75914"/>
                        <a:pt x="66199" y="75914"/>
                      </a:cubicBezTo>
                      <a:cubicBezTo>
                        <a:pt x="58388" y="75914"/>
                        <a:pt x="52197" y="78391"/>
                        <a:pt x="47625" y="83344"/>
                      </a:cubicBezTo>
                      <a:cubicBezTo>
                        <a:pt x="43053" y="88297"/>
                        <a:pt x="40767" y="95155"/>
                        <a:pt x="40767" y="104013"/>
                      </a:cubicBezTo>
                      <a:lnTo>
                        <a:pt x="40767" y="176213"/>
                      </a:lnTo>
                      <a:lnTo>
                        <a:pt x="0" y="176213"/>
                      </a:lnTo>
                      <a:lnTo>
                        <a:pt x="0" y="0"/>
                      </a:lnTo>
                      <a:lnTo>
                        <a:pt x="40767" y="0"/>
                      </a:lnTo>
                      <a:lnTo>
                        <a:pt x="40767" y="61150"/>
                      </a:lnTo>
                      <a:cubicBezTo>
                        <a:pt x="44863" y="55245"/>
                        <a:pt x="50483" y="50578"/>
                        <a:pt x="57626" y="47149"/>
                      </a:cubicBezTo>
                      <a:cubicBezTo>
                        <a:pt x="64770" y="43625"/>
                        <a:pt x="72771" y="41910"/>
                        <a:pt x="81725" y="41910"/>
                      </a:cubicBezTo>
                      <a:cubicBezTo>
                        <a:pt x="96965" y="41910"/>
                        <a:pt x="109157" y="46958"/>
                        <a:pt x="118396" y="5705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1" name="Vapaamuotoinen: Muoto 670">
                  <a:extLst>
                    <a:ext uri="{FF2B5EF4-FFF2-40B4-BE49-F238E27FC236}">
                      <a16:creationId xmlns:a16="http://schemas.microsoft.com/office/drawing/2014/main" id="{529943B5-C9B7-0654-6314-CD079B6FE198}"/>
                    </a:ext>
                  </a:extLst>
                </p:cNvPr>
                <p:cNvSpPr/>
                <p:nvPr/>
              </p:nvSpPr>
              <p:spPr>
                <a:xfrm>
                  <a:off x="4661820" y="2288762"/>
                  <a:ext cx="66293" cy="254031"/>
                </a:xfrm>
                <a:custGeom>
                  <a:avLst/>
                  <a:gdLst>
                    <a:gd name="connsiteX0" fmla="*/ 62770 w 66293"/>
                    <a:gd name="connsiteY0" fmla="*/ 207836 h 254031"/>
                    <a:gd name="connsiteX1" fmla="*/ 50387 w 66293"/>
                    <a:gd name="connsiteY1" fmla="*/ 243173 h 254031"/>
                    <a:gd name="connsiteX2" fmla="*/ 15907 w 66293"/>
                    <a:gd name="connsiteY2" fmla="*/ 254032 h 254031"/>
                    <a:gd name="connsiteX3" fmla="*/ 0 w 66293"/>
                    <a:gd name="connsiteY3" fmla="*/ 254032 h 254031"/>
                    <a:gd name="connsiteX4" fmla="*/ 0 w 66293"/>
                    <a:gd name="connsiteY4" fmla="*/ 219551 h 254031"/>
                    <a:gd name="connsiteX5" fmla="*/ 9716 w 66293"/>
                    <a:gd name="connsiteY5" fmla="*/ 219551 h 254031"/>
                    <a:gd name="connsiteX6" fmla="*/ 19241 w 66293"/>
                    <a:gd name="connsiteY6" fmla="*/ 216980 h 254031"/>
                    <a:gd name="connsiteX7" fmla="*/ 22098 w 66293"/>
                    <a:gd name="connsiteY7" fmla="*/ 208407 h 254031"/>
                    <a:gd name="connsiteX8" fmla="*/ 22098 w 66293"/>
                    <a:gd name="connsiteY8" fmla="*/ 57817 h 254031"/>
                    <a:gd name="connsiteX9" fmla="*/ 62865 w 66293"/>
                    <a:gd name="connsiteY9" fmla="*/ 57817 h 254031"/>
                    <a:gd name="connsiteX10" fmla="*/ 62865 w 66293"/>
                    <a:gd name="connsiteY10" fmla="*/ 207836 h 254031"/>
                    <a:gd name="connsiteX11" fmla="*/ 24765 w 66293"/>
                    <a:gd name="connsiteY11" fmla="*/ 37719 h 254031"/>
                    <a:gd name="connsiteX12" fmla="*/ 18002 w 66293"/>
                    <a:gd name="connsiteY12" fmla="*/ 22098 h 254031"/>
                    <a:gd name="connsiteX13" fmla="*/ 24765 w 66293"/>
                    <a:gd name="connsiteY13" fmla="*/ 6287 h 254031"/>
                    <a:gd name="connsiteX14" fmla="*/ 42291 w 66293"/>
                    <a:gd name="connsiteY14" fmla="*/ 0 h 254031"/>
                    <a:gd name="connsiteX15" fmla="*/ 59531 w 66293"/>
                    <a:gd name="connsiteY15" fmla="*/ 6287 h 254031"/>
                    <a:gd name="connsiteX16" fmla="*/ 66294 w 66293"/>
                    <a:gd name="connsiteY16" fmla="*/ 22098 h 254031"/>
                    <a:gd name="connsiteX17" fmla="*/ 59531 w 66293"/>
                    <a:gd name="connsiteY17" fmla="*/ 37719 h 254031"/>
                    <a:gd name="connsiteX18" fmla="*/ 42291 w 66293"/>
                    <a:gd name="connsiteY18" fmla="*/ 44006 h 254031"/>
                    <a:gd name="connsiteX19" fmla="*/ 24765 w 66293"/>
                    <a:gd name="connsiteY19" fmla="*/ 37719 h 254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293" h="254031">
                      <a:moveTo>
                        <a:pt x="62770" y="207836"/>
                      </a:moveTo>
                      <a:cubicBezTo>
                        <a:pt x="62770" y="224219"/>
                        <a:pt x="58674" y="235934"/>
                        <a:pt x="50387" y="243173"/>
                      </a:cubicBezTo>
                      <a:cubicBezTo>
                        <a:pt x="42100" y="250412"/>
                        <a:pt x="30575" y="254032"/>
                        <a:pt x="15907" y="254032"/>
                      </a:cubicBezTo>
                      <a:lnTo>
                        <a:pt x="0" y="254032"/>
                      </a:lnTo>
                      <a:lnTo>
                        <a:pt x="0" y="219551"/>
                      </a:lnTo>
                      <a:lnTo>
                        <a:pt x="9716" y="219551"/>
                      </a:lnTo>
                      <a:cubicBezTo>
                        <a:pt x="14192" y="219551"/>
                        <a:pt x="17335" y="218694"/>
                        <a:pt x="19241" y="216980"/>
                      </a:cubicBezTo>
                      <a:cubicBezTo>
                        <a:pt x="21146" y="215265"/>
                        <a:pt x="22098" y="212408"/>
                        <a:pt x="22098" y="208407"/>
                      </a:cubicBezTo>
                      <a:lnTo>
                        <a:pt x="22098" y="57817"/>
                      </a:lnTo>
                      <a:lnTo>
                        <a:pt x="62865" y="57817"/>
                      </a:lnTo>
                      <a:lnTo>
                        <a:pt x="62865" y="207836"/>
                      </a:lnTo>
                      <a:close/>
                      <a:moveTo>
                        <a:pt x="24765" y="37719"/>
                      </a:moveTo>
                      <a:cubicBezTo>
                        <a:pt x="20193" y="33528"/>
                        <a:pt x="18002" y="28289"/>
                        <a:pt x="18002" y="22098"/>
                      </a:cubicBezTo>
                      <a:cubicBezTo>
                        <a:pt x="18002" y="15907"/>
                        <a:pt x="20288" y="10478"/>
                        <a:pt x="24765" y="6287"/>
                      </a:cubicBezTo>
                      <a:cubicBezTo>
                        <a:pt x="29242" y="2096"/>
                        <a:pt x="35147" y="0"/>
                        <a:pt x="42291" y="0"/>
                      </a:cubicBezTo>
                      <a:cubicBezTo>
                        <a:pt x="49435" y="0"/>
                        <a:pt x="55054" y="2096"/>
                        <a:pt x="59531" y="6287"/>
                      </a:cubicBezTo>
                      <a:cubicBezTo>
                        <a:pt x="64103" y="10478"/>
                        <a:pt x="66294" y="15812"/>
                        <a:pt x="66294" y="22098"/>
                      </a:cubicBezTo>
                      <a:cubicBezTo>
                        <a:pt x="66294" y="28385"/>
                        <a:pt x="64008" y="33528"/>
                        <a:pt x="59531" y="37719"/>
                      </a:cubicBezTo>
                      <a:cubicBezTo>
                        <a:pt x="55054" y="41910"/>
                        <a:pt x="49244" y="44006"/>
                        <a:pt x="42291" y="44006"/>
                      </a:cubicBezTo>
                      <a:cubicBezTo>
                        <a:pt x="35338" y="44006"/>
                        <a:pt x="29337" y="41910"/>
                        <a:pt x="24765" y="377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2" name="Vapaamuotoinen: Muoto 671">
                  <a:extLst>
                    <a:ext uri="{FF2B5EF4-FFF2-40B4-BE49-F238E27FC236}">
                      <a16:creationId xmlns:a16="http://schemas.microsoft.com/office/drawing/2014/main" id="{2FC073C5-AEE7-38DA-09A4-A24F8E550260}"/>
                    </a:ext>
                  </a:extLst>
                </p:cNvPr>
                <p:cNvSpPr/>
                <p:nvPr/>
              </p:nvSpPr>
              <p:spPr>
                <a:xfrm>
                  <a:off x="4745735" y="2344673"/>
                  <a:ext cx="140207" cy="136683"/>
                </a:xfrm>
                <a:custGeom>
                  <a:avLst/>
                  <a:gdLst>
                    <a:gd name="connsiteX0" fmla="*/ 7810 w 140207"/>
                    <a:gd name="connsiteY0" fmla="*/ 32195 h 136683"/>
                    <a:gd name="connsiteX1" fmla="*/ 28861 w 140207"/>
                    <a:gd name="connsiteY1" fmla="*/ 8382 h 136683"/>
                    <a:gd name="connsiteX2" fmla="*/ 58579 w 140207"/>
                    <a:gd name="connsiteY2" fmla="*/ 0 h 136683"/>
                    <a:gd name="connsiteX3" fmla="*/ 83248 w 140207"/>
                    <a:gd name="connsiteY3" fmla="*/ 5715 h 136683"/>
                    <a:gd name="connsiteX4" fmla="*/ 99536 w 140207"/>
                    <a:gd name="connsiteY4" fmla="*/ 20669 h 136683"/>
                    <a:gd name="connsiteX5" fmla="*/ 99536 w 140207"/>
                    <a:gd name="connsiteY5" fmla="*/ 1905 h 136683"/>
                    <a:gd name="connsiteX6" fmla="*/ 140208 w 140207"/>
                    <a:gd name="connsiteY6" fmla="*/ 1905 h 136683"/>
                    <a:gd name="connsiteX7" fmla="*/ 140208 w 140207"/>
                    <a:gd name="connsiteY7" fmla="*/ 134779 h 136683"/>
                    <a:gd name="connsiteX8" fmla="*/ 99536 w 140207"/>
                    <a:gd name="connsiteY8" fmla="*/ 134779 h 136683"/>
                    <a:gd name="connsiteX9" fmla="*/ 99536 w 140207"/>
                    <a:gd name="connsiteY9" fmla="*/ 115919 h 136683"/>
                    <a:gd name="connsiteX10" fmla="*/ 82963 w 140207"/>
                    <a:gd name="connsiteY10" fmla="*/ 130969 h 136683"/>
                    <a:gd name="connsiteX11" fmla="*/ 58293 w 140207"/>
                    <a:gd name="connsiteY11" fmla="*/ 136684 h 136683"/>
                    <a:gd name="connsiteX12" fmla="*/ 28765 w 140207"/>
                    <a:gd name="connsiteY12" fmla="*/ 128207 h 136683"/>
                    <a:gd name="connsiteX13" fmla="*/ 7715 w 140207"/>
                    <a:gd name="connsiteY13" fmla="*/ 104108 h 136683"/>
                    <a:gd name="connsiteX14" fmla="*/ 0 w 140207"/>
                    <a:gd name="connsiteY14" fmla="*/ 68009 h 136683"/>
                    <a:gd name="connsiteX15" fmla="*/ 7715 w 140207"/>
                    <a:gd name="connsiteY15" fmla="*/ 32004 h 136683"/>
                    <a:gd name="connsiteX16" fmla="*/ 91154 w 140207"/>
                    <a:gd name="connsiteY16" fmla="*/ 44387 h 136683"/>
                    <a:gd name="connsiteX17" fmla="*/ 70580 w 140207"/>
                    <a:gd name="connsiteY17" fmla="*/ 35623 h 136683"/>
                    <a:gd name="connsiteX18" fmla="*/ 50006 w 140207"/>
                    <a:gd name="connsiteY18" fmla="*/ 44291 h 136683"/>
                    <a:gd name="connsiteX19" fmla="*/ 41529 w 140207"/>
                    <a:gd name="connsiteY19" fmla="*/ 68199 h 136683"/>
                    <a:gd name="connsiteX20" fmla="*/ 50006 w 140207"/>
                    <a:gd name="connsiteY20" fmla="*/ 92393 h 136683"/>
                    <a:gd name="connsiteX21" fmla="*/ 70580 w 140207"/>
                    <a:gd name="connsiteY21" fmla="*/ 101346 h 136683"/>
                    <a:gd name="connsiteX22" fmla="*/ 91154 w 140207"/>
                    <a:gd name="connsiteY22" fmla="*/ 92583 h 136683"/>
                    <a:gd name="connsiteX23" fmla="*/ 99631 w 140207"/>
                    <a:gd name="connsiteY23" fmla="*/ 68485 h 136683"/>
                    <a:gd name="connsiteX24" fmla="*/ 91154 w 140207"/>
                    <a:gd name="connsiteY24" fmla="*/ 44482 h 13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0207" h="136683">
                      <a:moveTo>
                        <a:pt x="7810" y="32195"/>
                      </a:moveTo>
                      <a:cubicBezTo>
                        <a:pt x="12954" y="21908"/>
                        <a:pt x="20002" y="13907"/>
                        <a:pt x="28861" y="8382"/>
                      </a:cubicBezTo>
                      <a:cubicBezTo>
                        <a:pt x="37719" y="2858"/>
                        <a:pt x="47625" y="0"/>
                        <a:pt x="58579" y="0"/>
                      </a:cubicBezTo>
                      <a:cubicBezTo>
                        <a:pt x="67913" y="0"/>
                        <a:pt x="76200" y="1905"/>
                        <a:pt x="83248" y="5715"/>
                      </a:cubicBezTo>
                      <a:cubicBezTo>
                        <a:pt x="90297" y="9525"/>
                        <a:pt x="95726" y="14478"/>
                        <a:pt x="99536" y="20669"/>
                      </a:cubicBezTo>
                      <a:lnTo>
                        <a:pt x="99536" y="1905"/>
                      </a:lnTo>
                      <a:lnTo>
                        <a:pt x="140208" y="1905"/>
                      </a:lnTo>
                      <a:lnTo>
                        <a:pt x="140208" y="134779"/>
                      </a:lnTo>
                      <a:lnTo>
                        <a:pt x="99536" y="134779"/>
                      </a:lnTo>
                      <a:lnTo>
                        <a:pt x="99536" y="115919"/>
                      </a:lnTo>
                      <a:cubicBezTo>
                        <a:pt x="95536" y="122111"/>
                        <a:pt x="90011" y="127159"/>
                        <a:pt x="82963" y="130969"/>
                      </a:cubicBezTo>
                      <a:cubicBezTo>
                        <a:pt x="75914" y="134779"/>
                        <a:pt x="67723" y="136684"/>
                        <a:pt x="58293" y="136684"/>
                      </a:cubicBezTo>
                      <a:cubicBezTo>
                        <a:pt x="47530" y="136684"/>
                        <a:pt x="37624" y="133826"/>
                        <a:pt x="28765" y="128207"/>
                      </a:cubicBezTo>
                      <a:cubicBezTo>
                        <a:pt x="19907" y="122587"/>
                        <a:pt x="12859" y="114586"/>
                        <a:pt x="7715" y="104108"/>
                      </a:cubicBezTo>
                      <a:cubicBezTo>
                        <a:pt x="2572" y="93726"/>
                        <a:pt x="0" y="81725"/>
                        <a:pt x="0" y="68009"/>
                      </a:cubicBezTo>
                      <a:cubicBezTo>
                        <a:pt x="0" y="54293"/>
                        <a:pt x="2572" y="42386"/>
                        <a:pt x="7715" y="32004"/>
                      </a:cubicBezTo>
                      <a:close/>
                      <a:moveTo>
                        <a:pt x="91154" y="44387"/>
                      </a:moveTo>
                      <a:cubicBezTo>
                        <a:pt x="85534" y="38481"/>
                        <a:pt x="78676" y="35623"/>
                        <a:pt x="70580" y="35623"/>
                      </a:cubicBezTo>
                      <a:cubicBezTo>
                        <a:pt x="62484" y="35623"/>
                        <a:pt x="55626" y="38481"/>
                        <a:pt x="50006" y="44291"/>
                      </a:cubicBezTo>
                      <a:cubicBezTo>
                        <a:pt x="44387" y="50102"/>
                        <a:pt x="41529" y="58103"/>
                        <a:pt x="41529" y="68199"/>
                      </a:cubicBezTo>
                      <a:cubicBezTo>
                        <a:pt x="41529" y="78296"/>
                        <a:pt x="44387" y="86392"/>
                        <a:pt x="50006" y="92393"/>
                      </a:cubicBezTo>
                      <a:cubicBezTo>
                        <a:pt x="55626" y="98393"/>
                        <a:pt x="62484" y="101346"/>
                        <a:pt x="70580" y="101346"/>
                      </a:cubicBezTo>
                      <a:cubicBezTo>
                        <a:pt x="78676" y="101346"/>
                        <a:pt x="85534" y="98393"/>
                        <a:pt x="91154" y="92583"/>
                      </a:cubicBezTo>
                      <a:cubicBezTo>
                        <a:pt x="96774" y="86678"/>
                        <a:pt x="99631" y="78677"/>
                        <a:pt x="99631" y="68485"/>
                      </a:cubicBezTo>
                      <a:cubicBezTo>
                        <a:pt x="99631" y="58293"/>
                        <a:pt x="96774" y="50292"/>
                        <a:pt x="91154" y="444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3" name="Vapaamuotoinen: Muoto 672">
                  <a:extLst>
                    <a:ext uri="{FF2B5EF4-FFF2-40B4-BE49-F238E27FC236}">
                      <a16:creationId xmlns:a16="http://schemas.microsoft.com/office/drawing/2014/main" id="{C8FE1AD8-98B5-219C-CF58-6EAFEF16DE60}"/>
                    </a:ext>
                  </a:extLst>
                </p:cNvPr>
                <p:cNvSpPr/>
                <p:nvPr/>
              </p:nvSpPr>
              <p:spPr>
                <a:xfrm>
                  <a:off x="4259770" y="2560986"/>
                  <a:ext cx="88106" cy="166211"/>
                </a:xfrm>
                <a:custGeom>
                  <a:avLst/>
                  <a:gdLst>
                    <a:gd name="connsiteX0" fmla="*/ 33337 w 88106"/>
                    <a:gd name="connsiteY0" fmla="*/ 139732 h 166211"/>
                    <a:gd name="connsiteX1" fmla="*/ 88106 w 88106"/>
                    <a:gd name="connsiteY1" fmla="*/ 139732 h 166211"/>
                    <a:gd name="connsiteX2" fmla="*/ 88106 w 88106"/>
                    <a:gd name="connsiteY2" fmla="*/ 166211 h 166211"/>
                    <a:gd name="connsiteX3" fmla="*/ 0 w 88106"/>
                    <a:gd name="connsiteY3" fmla="*/ 166211 h 166211"/>
                    <a:gd name="connsiteX4" fmla="*/ 0 w 88106"/>
                    <a:gd name="connsiteY4" fmla="*/ 0 h 166211"/>
                    <a:gd name="connsiteX5" fmla="*/ 33337 w 88106"/>
                    <a:gd name="connsiteY5" fmla="*/ 0 h 166211"/>
                    <a:gd name="connsiteX6" fmla="*/ 33337 w 88106"/>
                    <a:gd name="connsiteY6" fmla="*/ 139732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106" h="166211">
                      <a:moveTo>
                        <a:pt x="33337" y="139732"/>
                      </a:moveTo>
                      <a:lnTo>
                        <a:pt x="88106" y="139732"/>
                      </a:lnTo>
                      <a:lnTo>
                        <a:pt x="88106" y="166211"/>
                      </a:lnTo>
                      <a:lnTo>
                        <a:pt x="0" y="166211"/>
                      </a:lnTo>
                      <a:lnTo>
                        <a:pt x="0" y="0"/>
                      </a:lnTo>
                      <a:lnTo>
                        <a:pt x="33337" y="0"/>
                      </a:lnTo>
                      <a:lnTo>
                        <a:pt x="33337" y="13973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4" name="Vapaamuotoinen: Muoto 673">
                  <a:extLst>
                    <a:ext uri="{FF2B5EF4-FFF2-40B4-BE49-F238E27FC236}">
                      <a16:creationId xmlns:a16="http://schemas.microsoft.com/office/drawing/2014/main" id="{9ECDEB2D-C36A-53D7-C504-DDCF4B5425B6}"/>
                    </a:ext>
                  </a:extLst>
                </p:cNvPr>
                <p:cNvSpPr/>
                <p:nvPr/>
              </p:nvSpPr>
              <p:spPr>
                <a:xfrm>
                  <a:off x="4360830" y="2593086"/>
                  <a:ext cx="135635" cy="136207"/>
                </a:xfrm>
                <a:custGeom>
                  <a:avLst/>
                  <a:gdLst>
                    <a:gd name="connsiteX0" fmla="*/ 32576 w 135635"/>
                    <a:gd name="connsiteY0" fmla="*/ 127730 h 136207"/>
                    <a:gd name="connsiteX1" fmla="*/ 8668 w 135635"/>
                    <a:gd name="connsiteY1" fmla="*/ 103822 h 136207"/>
                    <a:gd name="connsiteX2" fmla="*/ 0 w 135635"/>
                    <a:gd name="connsiteY2" fmla="*/ 68104 h 136207"/>
                    <a:gd name="connsiteX3" fmla="*/ 8954 w 135635"/>
                    <a:gd name="connsiteY3" fmla="*/ 32385 h 136207"/>
                    <a:gd name="connsiteX4" fmla="*/ 33338 w 135635"/>
                    <a:gd name="connsiteY4" fmla="*/ 8477 h 136207"/>
                    <a:gd name="connsiteX5" fmla="*/ 67818 w 135635"/>
                    <a:gd name="connsiteY5" fmla="*/ 0 h 136207"/>
                    <a:gd name="connsiteX6" fmla="*/ 102299 w 135635"/>
                    <a:gd name="connsiteY6" fmla="*/ 8477 h 136207"/>
                    <a:gd name="connsiteX7" fmla="*/ 126682 w 135635"/>
                    <a:gd name="connsiteY7" fmla="*/ 32385 h 136207"/>
                    <a:gd name="connsiteX8" fmla="*/ 135636 w 135635"/>
                    <a:gd name="connsiteY8" fmla="*/ 68104 h 136207"/>
                    <a:gd name="connsiteX9" fmla="*/ 126492 w 135635"/>
                    <a:gd name="connsiteY9" fmla="*/ 103822 h 136207"/>
                    <a:gd name="connsiteX10" fmla="*/ 101727 w 135635"/>
                    <a:gd name="connsiteY10" fmla="*/ 127730 h 136207"/>
                    <a:gd name="connsiteX11" fmla="*/ 66866 w 135635"/>
                    <a:gd name="connsiteY11" fmla="*/ 136208 h 136207"/>
                    <a:gd name="connsiteX12" fmla="*/ 32576 w 135635"/>
                    <a:gd name="connsiteY12" fmla="*/ 127730 h 136207"/>
                    <a:gd name="connsiteX13" fmla="*/ 83915 w 135635"/>
                    <a:gd name="connsiteY13" fmla="*/ 102775 h 136207"/>
                    <a:gd name="connsiteX14" fmla="*/ 96679 w 135635"/>
                    <a:gd name="connsiteY14" fmla="*/ 89535 h 136207"/>
                    <a:gd name="connsiteX15" fmla="*/ 101441 w 135635"/>
                    <a:gd name="connsiteY15" fmla="*/ 68104 h 136207"/>
                    <a:gd name="connsiteX16" fmla="*/ 91535 w 135635"/>
                    <a:gd name="connsiteY16" fmla="*/ 39148 h 136207"/>
                    <a:gd name="connsiteX17" fmla="*/ 67342 w 135635"/>
                    <a:gd name="connsiteY17" fmla="*/ 29051 h 136207"/>
                    <a:gd name="connsiteX18" fmla="*/ 43434 w 135635"/>
                    <a:gd name="connsiteY18" fmla="*/ 39148 h 136207"/>
                    <a:gd name="connsiteX19" fmla="*/ 33814 w 135635"/>
                    <a:gd name="connsiteY19" fmla="*/ 68104 h 136207"/>
                    <a:gd name="connsiteX20" fmla="*/ 43244 w 135635"/>
                    <a:gd name="connsiteY20" fmla="*/ 97060 h 136207"/>
                    <a:gd name="connsiteX21" fmla="*/ 66961 w 135635"/>
                    <a:gd name="connsiteY21" fmla="*/ 107156 h 136207"/>
                    <a:gd name="connsiteX22" fmla="*/ 84011 w 135635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5" h="136207">
                      <a:moveTo>
                        <a:pt x="32576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8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4" y="32385"/>
                      </a:cubicBezTo>
                      <a:cubicBezTo>
                        <a:pt x="14859" y="22098"/>
                        <a:pt x="23051" y="14097"/>
                        <a:pt x="33338" y="8477"/>
                      </a:cubicBezTo>
                      <a:cubicBezTo>
                        <a:pt x="43625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9" y="8477"/>
                      </a:cubicBezTo>
                      <a:cubicBezTo>
                        <a:pt x="112586" y="14097"/>
                        <a:pt x="120777" y="22098"/>
                        <a:pt x="126682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6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822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7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6957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4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7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5" name="Vapaamuotoinen: Muoto 674">
                  <a:extLst>
                    <a:ext uri="{FF2B5EF4-FFF2-40B4-BE49-F238E27FC236}">
                      <a16:creationId xmlns:a16="http://schemas.microsoft.com/office/drawing/2014/main" id="{C2A2AD14-7532-1578-2393-43B4EB33B655}"/>
                    </a:ext>
                  </a:extLst>
                </p:cNvPr>
                <p:cNvSpPr/>
                <p:nvPr/>
              </p:nvSpPr>
              <p:spPr>
                <a:xfrm>
                  <a:off x="4497704" y="2540507"/>
                  <a:ext cx="60388" cy="249459"/>
                </a:xfrm>
                <a:custGeom>
                  <a:avLst/>
                  <a:gdLst>
                    <a:gd name="connsiteX0" fmla="*/ 56674 w 60388"/>
                    <a:gd name="connsiteY0" fmla="*/ 208312 h 249459"/>
                    <a:gd name="connsiteX1" fmla="*/ 45815 w 60388"/>
                    <a:gd name="connsiteY1" fmla="*/ 239840 h 249459"/>
                    <a:gd name="connsiteX2" fmla="*/ 14764 w 60388"/>
                    <a:gd name="connsiteY2" fmla="*/ 249460 h 249459"/>
                    <a:gd name="connsiteX3" fmla="*/ 0 w 60388"/>
                    <a:gd name="connsiteY3" fmla="*/ 249460 h 249459"/>
                    <a:gd name="connsiteX4" fmla="*/ 0 w 60388"/>
                    <a:gd name="connsiteY4" fmla="*/ 221171 h 249459"/>
                    <a:gd name="connsiteX5" fmla="*/ 9525 w 60388"/>
                    <a:gd name="connsiteY5" fmla="*/ 221171 h 249459"/>
                    <a:gd name="connsiteX6" fmla="*/ 20193 w 60388"/>
                    <a:gd name="connsiteY6" fmla="*/ 218218 h 249459"/>
                    <a:gd name="connsiteX7" fmla="*/ 23336 w 60388"/>
                    <a:gd name="connsiteY7" fmla="*/ 208598 h 249459"/>
                    <a:gd name="connsiteX8" fmla="*/ 23336 w 60388"/>
                    <a:gd name="connsiteY8" fmla="*/ 54769 h 249459"/>
                    <a:gd name="connsiteX9" fmla="*/ 56674 w 60388"/>
                    <a:gd name="connsiteY9" fmla="*/ 54769 h 249459"/>
                    <a:gd name="connsiteX10" fmla="*/ 56674 w 60388"/>
                    <a:gd name="connsiteY10" fmla="*/ 208312 h 249459"/>
                    <a:gd name="connsiteX11" fmla="*/ 25336 w 60388"/>
                    <a:gd name="connsiteY11" fmla="*/ 33433 h 249459"/>
                    <a:gd name="connsiteX12" fmla="*/ 19526 w 60388"/>
                    <a:gd name="connsiteY12" fmla="*/ 19526 h 249459"/>
                    <a:gd name="connsiteX13" fmla="*/ 25336 w 60388"/>
                    <a:gd name="connsiteY13" fmla="*/ 5620 h 249459"/>
                    <a:gd name="connsiteX14" fmla="*/ 40195 w 60388"/>
                    <a:gd name="connsiteY14" fmla="*/ 0 h 249459"/>
                    <a:gd name="connsiteX15" fmla="*/ 54673 w 60388"/>
                    <a:gd name="connsiteY15" fmla="*/ 5620 h 249459"/>
                    <a:gd name="connsiteX16" fmla="*/ 60389 w 60388"/>
                    <a:gd name="connsiteY16" fmla="*/ 19526 h 249459"/>
                    <a:gd name="connsiteX17" fmla="*/ 54673 w 60388"/>
                    <a:gd name="connsiteY17" fmla="*/ 33433 h 249459"/>
                    <a:gd name="connsiteX18" fmla="*/ 40195 w 60388"/>
                    <a:gd name="connsiteY18" fmla="*/ 39053 h 249459"/>
                    <a:gd name="connsiteX19" fmla="*/ 25336 w 60388"/>
                    <a:gd name="connsiteY19" fmla="*/ 33433 h 249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0388" h="249459">
                      <a:moveTo>
                        <a:pt x="56674" y="208312"/>
                      </a:moveTo>
                      <a:cubicBezTo>
                        <a:pt x="56674" y="222885"/>
                        <a:pt x="53054" y="233458"/>
                        <a:pt x="45815" y="239840"/>
                      </a:cubicBezTo>
                      <a:cubicBezTo>
                        <a:pt x="38576" y="246317"/>
                        <a:pt x="28194" y="249460"/>
                        <a:pt x="14764" y="249460"/>
                      </a:cubicBezTo>
                      <a:lnTo>
                        <a:pt x="0" y="249460"/>
                      </a:lnTo>
                      <a:lnTo>
                        <a:pt x="0" y="221171"/>
                      </a:lnTo>
                      <a:lnTo>
                        <a:pt x="9525" y="221171"/>
                      </a:lnTo>
                      <a:cubicBezTo>
                        <a:pt x="14573" y="221171"/>
                        <a:pt x="18193" y="220218"/>
                        <a:pt x="20193" y="218218"/>
                      </a:cubicBezTo>
                      <a:cubicBezTo>
                        <a:pt x="22289" y="216217"/>
                        <a:pt x="23336" y="212979"/>
                        <a:pt x="23336" y="208598"/>
                      </a:cubicBezTo>
                      <a:lnTo>
                        <a:pt x="23336" y="54769"/>
                      </a:lnTo>
                      <a:lnTo>
                        <a:pt x="56674" y="54769"/>
                      </a:lnTo>
                      <a:lnTo>
                        <a:pt x="56674" y="208312"/>
                      </a:lnTo>
                      <a:close/>
                      <a:moveTo>
                        <a:pt x="25336" y="33433"/>
                      </a:moveTo>
                      <a:cubicBezTo>
                        <a:pt x="21431" y="29718"/>
                        <a:pt x="19526" y="25051"/>
                        <a:pt x="19526" y="19526"/>
                      </a:cubicBezTo>
                      <a:cubicBezTo>
                        <a:pt x="19526" y="14002"/>
                        <a:pt x="21431" y="9335"/>
                        <a:pt x="25336" y="5620"/>
                      </a:cubicBezTo>
                      <a:cubicBezTo>
                        <a:pt x="29242" y="1905"/>
                        <a:pt x="34195" y="0"/>
                        <a:pt x="40195" y="0"/>
                      </a:cubicBezTo>
                      <a:cubicBezTo>
                        <a:pt x="46196" y="0"/>
                        <a:pt x="50864" y="1905"/>
                        <a:pt x="54673" y="5620"/>
                      </a:cubicBezTo>
                      <a:cubicBezTo>
                        <a:pt x="58483" y="9335"/>
                        <a:pt x="60389" y="14002"/>
                        <a:pt x="60389" y="19526"/>
                      </a:cubicBezTo>
                      <a:cubicBezTo>
                        <a:pt x="60389" y="25051"/>
                        <a:pt x="58483" y="29718"/>
                        <a:pt x="54673" y="33433"/>
                      </a:cubicBezTo>
                      <a:cubicBezTo>
                        <a:pt x="50864" y="37148"/>
                        <a:pt x="46006" y="39053"/>
                        <a:pt x="40195" y="39053"/>
                      </a:cubicBezTo>
                      <a:cubicBezTo>
                        <a:pt x="34385" y="39053"/>
                        <a:pt x="29242" y="37148"/>
                        <a:pt x="25336" y="3343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  <p:sp>
              <p:nvSpPr>
                <p:cNvPr id="676" name="Vapaamuotoinen: Muoto 675">
                  <a:extLst>
                    <a:ext uri="{FF2B5EF4-FFF2-40B4-BE49-F238E27FC236}">
                      <a16:creationId xmlns:a16="http://schemas.microsoft.com/office/drawing/2014/main" id="{57F118C8-DD26-079F-094C-023315CCC496}"/>
                    </a:ext>
                  </a:extLst>
                </p:cNvPr>
                <p:cNvSpPr/>
                <p:nvPr/>
              </p:nvSpPr>
              <p:spPr>
                <a:xfrm>
                  <a:off x="4578952" y="2593086"/>
                  <a:ext cx="135636" cy="136207"/>
                </a:xfrm>
                <a:custGeom>
                  <a:avLst/>
                  <a:gdLst>
                    <a:gd name="connsiteX0" fmla="*/ 32576 w 135636"/>
                    <a:gd name="connsiteY0" fmla="*/ 127730 h 136207"/>
                    <a:gd name="connsiteX1" fmla="*/ 8668 w 135636"/>
                    <a:gd name="connsiteY1" fmla="*/ 103822 h 136207"/>
                    <a:gd name="connsiteX2" fmla="*/ 0 w 135636"/>
                    <a:gd name="connsiteY2" fmla="*/ 68104 h 136207"/>
                    <a:gd name="connsiteX3" fmla="*/ 8953 w 135636"/>
                    <a:gd name="connsiteY3" fmla="*/ 32385 h 136207"/>
                    <a:gd name="connsiteX4" fmla="*/ 33338 w 135636"/>
                    <a:gd name="connsiteY4" fmla="*/ 8477 h 136207"/>
                    <a:gd name="connsiteX5" fmla="*/ 67818 w 135636"/>
                    <a:gd name="connsiteY5" fmla="*/ 0 h 136207"/>
                    <a:gd name="connsiteX6" fmla="*/ 102299 w 135636"/>
                    <a:gd name="connsiteY6" fmla="*/ 8477 h 136207"/>
                    <a:gd name="connsiteX7" fmla="*/ 126682 w 135636"/>
                    <a:gd name="connsiteY7" fmla="*/ 32385 h 136207"/>
                    <a:gd name="connsiteX8" fmla="*/ 135636 w 135636"/>
                    <a:gd name="connsiteY8" fmla="*/ 68104 h 136207"/>
                    <a:gd name="connsiteX9" fmla="*/ 126492 w 135636"/>
                    <a:gd name="connsiteY9" fmla="*/ 103822 h 136207"/>
                    <a:gd name="connsiteX10" fmla="*/ 101727 w 135636"/>
                    <a:gd name="connsiteY10" fmla="*/ 127730 h 136207"/>
                    <a:gd name="connsiteX11" fmla="*/ 66866 w 135636"/>
                    <a:gd name="connsiteY11" fmla="*/ 136208 h 136207"/>
                    <a:gd name="connsiteX12" fmla="*/ 32576 w 135636"/>
                    <a:gd name="connsiteY12" fmla="*/ 127730 h 136207"/>
                    <a:gd name="connsiteX13" fmla="*/ 83915 w 135636"/>
                    <a:gd name="connsiteY13" fmla="*/ 102775 h 136207"/>
                    <a:gd name="connsiteX14" fmla="*/ 96679 w 135636"/>
                    <a:gd name="connsiteY14" fmla="*/ 89535 h 136207"/>
                    <a:gd name="connsiteX15" fmla="*/ 101441 w 135636"/>
                    <a:gd name="connsiteY15" fmla="*/ 68104 h 136207"/>
                    <a:gd name="connsiteX16" fmla="*/ 91535 w 135636"/>
                    <a:gd name="connsiteY16" fmla="*/ 39148 h 136207"/>
                    <a:gd name="connsiteX17" fmla="*/ 67342 w 135636"/>
                    <a:gd name="connsiteY17" fmla="*/ 29051 h 136207"/>
                    <a:gd name="connsiteX18" fmla="*/ 43434 w 135636"/>
                    <a:gd name="connsiteY18" fmla="*/ 39148 h 136207"/>
                    <a:gd name="connsiteX19" fmla="*/ 33814 w 135636"/>
                    <a:gd name="connsiteY19" fmla="*/ 68104 h 136207"/>
                    <a:gd name="connsiteX20" fmla="*/ 43244 w 135636"/>
                    <a:gd name="connsiteY20" fmla="*/ 97060 h 136207"/>
                    <a:gd name="connsiteX21" fmla="*/ 66961 w 135636"/>
                    <a:gd name="connsiteY21" fmla="*/ 107156 h 136207"/>
                    <a:gd name="connsiteX22" fmla="*/ 84011 w 135636"/>
                    <a:gd name="connsiteY22" fmla="*/ 102775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636" h="136207">
                      <a:moveTo>
                        <a:pt x="32576" y="127730"/>
                      </a:moveTo>
                      <a:cubicBezTo>
                        <a:pt x="22384" y="122111"/>
                        <a:pt x="14478" y="114109"/>
                        <a:pt x="8668" y="103822"/>
                      </a:cubicBezTo>
                      <a:cubicBezTo>
                        <a:pt x="2857" y="93536"/>
                        <a:pt x="0" y="81629"/>
                        <a:pt x="0" y="68104"/>
                      </a:cubicBezTo>
                      <a:cubicBezTo>
                        <a:pt x="0" y="54578"/>
                        <a:pt x="2953" y="42672"/>
                        <a:pt x="8953" y="32385"/>
                      </a:cubicBezTo>
                      <a:cubicBezTo>
                        <a:pt x="14859" y="22098"/>
                        <a:pt x="23051" y="14097"/>
                        <a:pt x="33338" y="8477"/>
                      </a:cubicBezTo>
                      <a:cubicBezTo>
                        <a:pt x="43625" y="2857"/>
                        <a:pt x="55150" y="0"/>
                        <a:pt x="67818" y="0"/>
                      </a:cubicBezTo>
                      <a:cubicBezTo>
                        <a:pt x="80486" y="0"/>
                        <a:pt x="92012" y="2857"/>
                        <a:pt x="102299" y="8477"/>
                      </a:cubicBezTo>
                      <a:cubicBezTo>
                        <a:pt x="112586" y="14097"/>
                        <a:pt x="120777" y="22098"/>
                        <a:pt x="126682" y="32385"/>
                      </a:cubicBezTo>
                      <a:cubicBezTo>
                        <a:pt x="132588" y="42672"/>
                        <a:pt x="135636" y="54578"/>
                        <a:pt x="135636" y="68104"/>
                      </a:cubicBezTo>
                      <a:cubicBezTo>
                        <a:pt x="135636" y="81629"/>
                        <a:pt x="132588" y="93536"/>
                        <a:pt x="126492" y="103822"/>
                      </a:cubicBezTo>
                      <a:cubicBezTo>
                        <a:pt x="120396" y="114109"/>
                        <a:pt x="112109" y="122111"/>
                        <a:pt x="101727" y="127730"/>
                      </a:cubicBezTo>
                      <a:cubicBezTo>
                        <a:pt x="91345" y="133350"/>
                        <a:pt x="79724" y="136208"/>
                        <a:pt x="66866" y="136208"/>
                      </a:cubicBezTo>
                      <a:cubicBezTo>
                        <a:pt x="54007" y="136208"/>
                        <a:pt x="42767" y="133350"/>
                        <a:pt x="32576" y="127730"/>
                      </a:cubicBezTo>
                      <a:close/>
                      <a:moveTo>
                        <a:pt x="83915" y="102775"/>
                      </a:moveTo>
                      <a:cubicBezTo>
                        <a:pt x="89249" y="99822"/>
                        <a:pt x="93440" y="95440"/>
                        <a:pt x="96679" y="89535"/>
                      </a:cubicBezTo>
                      <a:cubicBezTo>
                        <a:pt x="99822" y="83629"/>
                        <a:pt x="101441" y="76486"/>
                        <a:pt x="101441" y="68104"/>
                      </a:cubicBezTo>
                      <a:cubicBezTo>
                        <a:pt x="101441" y="55531"/>
                        <a:pt x="98107" y="45910"/>
                        <a:pt x="91535" y="39148"/>
                      </a:cubicBezTo>
                      <a:cubicBezTo>
                        <a:pt x="84963" y="32385"/>
                        <a:pt x="76867" y="29051"/>
                        <a:pt x="67342" y="29051"/>
                      </a:cubicBezTo>
                      <a:cubicBezTo>
                        <a:pt x="57817" y="29051"/>
                        <a:pt x="49816" y="32385"/>
                        <a:pt x="43434" y="39148"/>
                      </a:cubicBezTo>
                      <a:cubicBezTo>
                        <a:pt x="36957" y="45910"/>
                        <a:pt x="33814" y="55531"/>
                        <a:pt x="33814" y="68104"/>
                      </a:cubicBezTo>
                      <a:cubicBezTo>
                        <a:pt x="33814" y="80677"/>
                        <a:pt x="36957" y="90297"/>
                        <a:pt x="43244" y="97060"/>
                      </a:cubicBezTo>
                      <a:cubicBezTo>
                        <a:pt x="49530" y="103822"/>
                        <a:pt x="57436" y="107156"/>
                        <a:pt x="66961" y="107156"/>
                      </a:cubicBezTo>
                      <a:cubicBezTo>
                        <a:pt x="72962" y="107156"/>
                        <a:pt x="78677" y="105727"/>
                        <a:pt x="84011" y="1027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sz="3200"/>
                </a:p>
              </p:txBody>
            </p:sp>
          </p:grpSp>
        </p:grpSp>
      </p:grpSp>
      <p:sp>
        <p:nvSpPr>
          <p:cNvPr id="2" name="Suorakulmio 1" descr="Länsi-Uudenmaan hyvinvointialueen sometunniste @luvn.">
            <a:extLst>
              <a:ext uri="{FF2B5EF4-FFF2-40B4-BE49-F238E27FC236}">
                <a16:creationId xmlns:a16="http://schemas.microsoft.com/office/drawing/2014/main" id="{1C6A77A1-20D9-22D0-A9C7-73A9D9275B0E}"/>
              </a:ext>
            </a:extLst>
          </p:cNvPr>
          <p:cNvSpPr>
            <a:spLocks/>
          </p:cNvSpPr>
          <p:nvPr userDrawn="1"/>
        </p:nvSpPr>
        <p:spPr>
          <a:xfrm>
            <a:off x="379799" y="4033667"/>
            <a:ext cx="4268401" cy="2706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lang="fi-FI" sz="1400" b="1" u="none" baseline="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Seuraa meitä sosiaalisessa mediassa: </a:t>
            </a:r>
            <a:endParaRPr lang="fi-FI" sz="1400" u="none" baseline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Länsi-Uudenmaan hyvinvointialue</a:t>
            </a:r>
            <a:endParaRPr lang="fi-FI" sz="1400" u="none" baseline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@luhyvinvointialue</a:t>
            </a:r>
            <a:endParaRPr lang="fi-FI" sz="1400" u="none" baseline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Länsi-Uudenmaan hyvinvointialue</a:t>
            </a:r>
            <a:endParaRPr lang="fi-FI" sz="1400" u="none" baseline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@LUhyvinvointi</a:t>
            </a:r>
            <a:endParaRPr lang="fi-FI" sz="1400" u="none" baseline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83990" lvl="0" indent="-143996">
              <a:lnSpc>
                <a:spcPct val="100000"/>
              </a:lnSpc>
              <a:spcAft>
                <a:spcPts val="1333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400" u="none" baseline="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Länsi-Uudenmaan hyvinvointialue</a:t>
            </a:r>
            <a:endParaRPr lang="fi-FI" sz="1400" u="none" baseline="0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F3E55FF2-F722-C945-7200-DC2A02A32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3829" y="4438077"/>
            <a:ext cx="240000" cy="1748249"/>
            <a:chOff x="362872" y="3351417"/>
            <a:chExt cx="180000" cy="1311187"/>
          </a:xfrm>
          <a:solidFill>
            <a:schemeClr val="bg1"/>
          </a:solidFill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35159393-3EDD-963F-6978-AB832C983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62873" y="4534034"/>
              <a:ext cx="179998" cy="128570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D04B51BB-B6C4-52C0-94A3-98FF3877C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62872" y="3351417"/>
              <a:ext cx="180000" cy="180000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5DAE37C5-9D32-1B3B-E799-BAAEEE199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362872" y="3655013"/>
              <a:ext cx="180000" cy="180000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ED768772-2349-8F9E-9EA1-DF1974D5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62872" y="3937180"/>
              <a:ext cx="180000" cy="180000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E479BCF5-AD3F-9031-78B8-606881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362872" y="4243157"/>
              <a:ext cx="179999" cy="148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3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05864B-367E-4228-9E87-2BB44A903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787" y="1712685"/>
            <a:ext cx="528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7195974A-5FEB-BEA2-CC07-9263FB173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39" y="2057960"/>
            <a:ext cx="3473451" cy="4389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73" y="2591517"/>
            <a:ext cx="4656760" cy="2513883"/>
          </a:xfrm>
        </p:spPr>
        <p:txBody>
          <a:bodyPr wrap="square" anchor="b">
            <a:noAutofit/>
          </a:bodyPr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73" y="5211063"/>
            <a:ext cx="4656760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18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929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1"/>
            <a:ext cx="84207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B316-7678-42C6-84FE-7706B0DC11AE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516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57AFD85-698E-4C49-8E1F-CDEE7541F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78306" y="1219201"/>
            <a:ext cx="2628900" cy="4957233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83CA99B-6651-41A2-B946-5DA0E6B8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1219201"/>
            <a:ext cx="7736904" cy="49572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96AD1C-D455-4776-B1E5-06FC373C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842072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Länsi-Uudenmaan hyvinvointialue – Västra </a:t>
            </a:r>
            <a:r>
              <a:rPr lang="fi-FI" dirty="0" err="1"/>
              <a:t>Nylands</a:t>
            </a:r>
            <a:r>
              <a:rPr lang="fi-FI" dirty="0"/>
              <a:t> </a:t>
            </a:r>
            <a:r>
              <a:rPr lang="fi-FI" dirty="0" err="1"/>
              <a:t>välfärdsområde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92976-FAC4-49F8-AA96-F8600931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AA3-711B-4957-8BF4-F4F1C7C090CE}" type="datetime1">
              <a:rPr lang="fi-FI" smtClean="0"/>
              <a:t>15.2.2024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D2BAEB-C6D2-4B15-A5E3-B4272DDB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84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8673B2F-1B9C-EF41-8609-EDD3CCF3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86714B97-DE2D-B944-9E59-AA677418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C307F18-20B7-4336-B738-3C8615B7C24B}"/>
              </a:ext>
            </a:extLst>
          </p:cNvPr>
          <p:cNvGrpSpPr/>
          <p:nvPr userDrawn="1"/>
        </p:nvGrpSpPr>
        <p:grpSpPr>
          <a:xfrm>
            <a:off x="9750175" y="4638210"/>
            <a:ext cx="2308261" cy="2081607"/>
            <a:chOff x="9750175" y="4495335"/>
            <a:chExt cx="2308261" cy="2081607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1D9F3DA4-E660-4E8C-8EEB-A918CC78F83D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5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6AC63431-BC88-4513-B006-5DDE1107E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42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63B0F1EA-0BC8-0B4A-B4B3-3780683E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2BB1F1C3-849D-984E-881A-32A7760F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D6543B10-14A7-420C-A08F-15D633A99466}"/>
              </a:ext>
            </a:extLst>
          </p:cNvPr>
          <p:cNvGrpSpPr/>
          <p:nvPr userDrawn="1"/>
        </p:nvGrpSpPr>
        <p:grpSpPr>
          <a:xfrm>
            <a:off x="9750175" y="4619160"/>
            <a:ext cx="2308261" cy="2081607"/>
            <a:chOff x="9750175" y="4495335"/>
            <a:chExt cx="2308261" cy="2081607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5F130893-5B56-4C2D-97FC-90BB625963AB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4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2EF6BF18-5B26-41FF-8C5D-0332CAC75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429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D9E41B7A-E8F2-7642-AD91-4FE4E042A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5E74069F-4A50-E341-B3DF-940D43254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01C0599B-D90F-43A2-B076-A5A0D86D47D3}"/>
              </a:ext>
            </a:extLst>
          </p:cNvPr>
          <p:cNvGrpSpPr/>
          <p:nvPr userDrawn="1"/>
        </p:nvGrpSpPr>
        <p:grpSpPr>
          <a:xfrm>
            <a:off x="9750175" y="4590585"/>
            <a:ext cx="2308261" cy="2081607"/>
            <a:chOff x="9750175" y="4495335"/>
            <a:chExt cx="2308261" cy="2081607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85A5AA9-4729-41A9-BD07-5DE12C786C56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5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13F878F5-0035-4BA4-9A5D-7DCEF1443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525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8">
            <a:extLst>
              <a:ext uri="{FF2B5EF4-FFF2-40B4-BE49-F238E27FC236}">
                <a16:creationId xmlns:a16="http://schemas.microsoft.com/office/drawing/2014/main" id="{988BC72E-C26D-2F49-8D60-87C200F7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9">
            <a:extLst>
              <a:ext uri="{FF2B5EF4-FFF2-40B4-BE49-F238E27FC236}">
                <a16:creationId xmlns:a16="http://schemas.microsoft.com/office/drawing/2014/main" id="{0E45C96E-8563-9B41-B52F-54464BCD5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1071D780-CEDF-5146-A203-4435696F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F9CBCF9D-C2DA-FD4E-BB60-510016B869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28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1" name="Alaotsikko 2">
            <a:extLst>
              <a:ext uri="{FF2B5EF4-FFF2-40B4-BE49-F238E27FC236}">
                <a16:creationId xmlns:a16="http://schemas.microsoft.com/office/drawing/2014/main" id="{A08859D9-C039-1B48-B00D-9A2524E7D7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1C448E7A-9E62-47D2-B73D-24BC06FFC4B5}"/>
              </a:ext>
            </a:extLst>
          </p:cNvPr>
          <p:cNvGrpSpPr/>
          <p:nvPr userDrawn="1"/>
        </p:nvGrpSpPr>
        <p:grpSpPr>
          <a:xfrm>
            <a:off x="9750175" y="4466760"/>
            <a:ext cx="2308261" cy="2081607"/>
            <a:chOff x="9750175" y="4495335"/>
            <a:chExt cx="2308261" cy="2081607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B2E435E6-E965-42E4-87AF-8A3A8AB69DD7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5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C45AAD67-7B8F-40E2-A917-ECD0CE8A0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4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D8F3B372-3167-4C9D-AACC-48516F9ECCD8}"/>
              </a:ext>
            </a:extLst>
          </p:cNvPr>
          <p:cNvGrpSpPr/>
          <p:nvPr userDrawn="1"/>
        </p:nvGrpSpPr>
        <p:grpSpPr>
          <a:xfrm>
            <a:off x="9750175" y="4377683"/>
            <a:ext cx="2308261" cy="2081607"/>
            <a:chOff x="9750175" y="4495335"/>
            <a:chExt cx="2308261" cy="2081607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AC305D2-DD2E-4E73-8731-72F036F3161B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21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02CB2DD0-3FF2-4081-913F-8C71C5974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639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A45CE473-11CA-453E-8AEB-5A7280B797AE}"/>
              </a:ext>
            </a:extLst>
          </p:cNvPr>
          <p:cNvGrpSpPr/>
          <p:nvPr userDrawn="1"/>
        </p:nvGrpSpPr>
        <p:grpSpPr>
          <a:xfrm>
            <a:off x="9750175" y="4466760"/>
            <a:ext cx="2308261" cy="2081607"/>
            <a:chOff x="9750175" y="4495335"/>
            <a:chExt cx="2308261" cy="2081607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B45BD59-B6A4-4608-A5AF-2BB234020F6A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6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16F03F34-AD83-4443-BD7D-460CBFA944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079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9013298-33C6-5948-94C6-1915D13382C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5594" y="152399"/>
            <a:ext cx="115812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uorakulmio 10">
            <a:extLst>
              <a:ext uri="{FF2B5EF4-FFF2-40B4-BE49-F238E27FC236}">
                <a16:creationId xmlns:a16="http://schemas.microsoft.com/office/drawing/2014/main" id="{0E3C1005-DA23-374E-B27A-1C0119A85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711C7308-C3AB-954A-9364-711C13EF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800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20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078109F2-FCC6-CD4C-9AF6-E48090878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648450"/>
            <a:ext cx="4392708" cy="1561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730A2077-2EF4-B14F-A95B-F1DAFD7C7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D092BE3C-53A8-8B4C-8744-D8797E1D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05864B-367E-4228-9E87-2BB44A903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787" y="1712685"/>
            <a:ext cx="528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7195974A-5FEB-BEA2-CC07-9263FB173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39" y="2057960"/>
            <a:ext cx="3473451" cy="4389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73" y="2591517"/>
            <a:ext cx="4656760" cy="2513883"/>
          </a:xfrm>
        </p:spPr>
        <p:txBody>
          <a:bodyPr wrap="square" anchor="b">
            <a:noAutofit/>
          </a:bodyPr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73" y="5211063"/>
            <a:ext cx="4656760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18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885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>
            <a:extLst>
              <a:ext uri="{FF2B5EF4-FFF2-40B4-BE49-F238E27FC236}">
                <a16:creationId xmlns:a16="http://schemas.microsoft.com/office/drawing/2014/main" id="{E735E13A-BA25-8346-B7B5-BA187C9A7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C47F54F0-A921-0A46-B679-2E8E8A09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3E5271E0-14FD-CE48-8358-63A6C10F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4C07361-89B3-B047-B713-61D74520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29668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A90CCCB8-64A2-9941-8C7C-45ED0BEBE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9846" y="6592326"/>
            <a:ext cx="4406153" cy="212274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B999F45-355F-A748-8ED2-9142F95CE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2740452-E3F2-B94C-8323-9CBEB4227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3D3915F-8AC1-8147-AB68-52E033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25861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9409C4D-6212-334E-B51B-163F4EF5F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18B82477-D815-904E-8AB9-6CC952E8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DE8C1EBD-04E6-6242-9D30-51187542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549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58942009-D74E-F649-8E12-9BCBA30B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E439ABF-A3F2-6C4C-AADE-6BC076BA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1212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C655467-4F61-614A-8433-57710F3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18BCBE-09E5-C146-AB32-0287A221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5499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C9E9261D-5500-0E47-8CCB-B10AE04B9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0577F5B1-4876-B44F-B171-1BD0A9694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EE41BAE2-850A-FA40-806A-BE7B065B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1" y="6578053"/>
            <a:ext cx="4459383" cy="27994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E0A4306F-0F98-1C47-90BC-2719C7E8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27332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4C2674CF-3D30-9B44-BFE2-3BF52E11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08768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83852FAA-2E75-F447-9C3F-7F8E96F3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43122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6A1BBB9-7497-5B45-81E0-6505AD67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765CA8-0036-D249-BAF7-BFEE96CD54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A7C1BE51-18D9-0F41-898E-A89594AA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98452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1" y="6578054"/>
            <a:ext cx="4459383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522A9525-8A19-F24C-918A-74ABB64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18159AF-F470-A740-9836-19624726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16BF141-BCF1-B74F-8E8D-ECB5EC021E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6545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05864B-367E-4228-9E87-2BB44A903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787" y="1712685"/>
            <a:ext cx="5280000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7195974A-5FEB-BEA2-CC07-9263FB173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39" y="2057960"/>
            <a:ext cx="3473451" cy="4389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74" y="2591517"/>
            <a:ext cx="4673693" cy="2513883"/>
          </a:xfrm>
        </p:spPr>
        <p:txBody>
          <a:bodyPr wrap="square"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74" y="5205417"/>
            <a:ext cx="4673693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1867" b="1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206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A8CB4593-5AD0-8742-8B23-BA36734D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9EB5E27-E9E8-EF4F-A456-9462367B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76DBBFC3-8234-1E45-AC9E-9625D6A991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29170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11">
            <a:extLst>
              <a:ext uri="{FF2B5EF4-FFF2-40B4-BE49-F238E27FC236}">
                <a16:creationId xmlns:a16="http://schemas.microsoft.com/office/drawing/2014/main" id="{B3C96F14-98C4-FA48-8B2F-307FC76F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7919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919BD07-6FA5-8B4A-ADED-81C7F890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7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503800B-7F25-8148-9478-003E8902E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3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67" y="972671"/>
            <a:ext cx="4975412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67" y="2232561"/>
            <a:ext cx="4975412" cy="39533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25472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Kuvan paikkamerkki 2">
            <a:extLst>
              <a:ext uri="{FF2B5EF4-FFF2-40B4-BE49-F238E27FC236}">
                <a16:creationId xmlns:a16="http://schemas.microsoft.com/office/drawing/2014/main" id="{1574E7BA-A513-284B-B53F-EA5081479A5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1594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7821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13" y="972671"/>
            <a:ext cx="4501387" cy="103542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13" y="2244080"/>
            <a:ext cx="4975412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kulmio 11">
            <a:extLst>
              <a:ext uri="{FF2B5EF4-FFF2-40B4-BE49-F238E27FC236}">
                <a16:creationId xmlns:a16="http://schemas.microsoft.com/office/drawing/2014/main" id="{832FD98A-B7A0-2C41-B3A1-AB4182E8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606" y="0"/>
            <a:ext cx="5791994" cy="6858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50AB64A-D866-A345-B622-1EF8F830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6E1CBA63-99C2-0B42-9465-FD2E364A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43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AC06F1-8EA1-2F48-B6E1-D8886B94B18C}"/>
              </a:ext>
            </a:extLst>
          </p:cNvPr>
          <p:cNvSpPr txBox="1">
            <a:spLocks/>
          </p:cNvSpPr>
          <p:nvPr userDrawn="1"/>
        </p:nvSpPr>
        <p:spPr>
          <a:xfrm>
            <a:off x="4517417" y="6494929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95A63CB1-09AA-CD47-B1A7-2E21EC33A7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4800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57799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BC018C0B-C8B9-1B4B-B3EF-394981D5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DD578C4-B933-214E-BE95-D0A2A714DA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C0B2F69F-A4DF-AD43-BC22-CD12A86C3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DE5F8F09-FCCA-BF44-B351-38E41AD01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F269BDAA-E4AC-E04B-A3D5-487F5FE6A7F2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2921988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1" y="6578054"/>
            <a:ext cx="4459383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938DCC1E-DF1A-7147-B427-7B5A587B30BB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6E4DD20B-BAA0-9C40-AD12-5DBE03EC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5447C2D6-F397-6343-8353-3804A5E371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6" name="Tekstin paikkamerkki 12">
            <a:extLst>
              <a:ext uri="{FF2B5EF4-FFF2-40B4-BE49-F238E27FC236}">
                <a16:creationId xmlns:a16="http://schemas.microsoft.com/office/drawing/2014/main" id="{9A58B1BD-811F-F549-B3A2-AEC66B5B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2">
            <a:extLst>
              <a:ext uri="{FF2B5EF4-FFF2-40B4-BE49-F238E27FC236}">
                <a16:creationId xmlns:a16="http://schemas.microsoft.com/office/drawing/2014/main" id="{30B6ECF4-4A14-D640-B557-9C58C2630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3686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468908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bg object 16">
            <a:extLst>
              <a:ext uri="{FF2B5EF4-FFF2-40B4-BE49-F238E27FC236}">
                <a16:creationId xmlns:a16="http://schemas.microsoft.com/office/drawing/2014/main" id="{9B95820B-1EBC-1B4D-A835-A97C2C6EEE59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C8183E1A-911B-2545-AD5C-34620C37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549E12E4-13BD-6642-BCEE-B302E05480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AB328902-814A-F646-9048-DD83420C1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12">
            <a:extLst>
              <a:ext uri="{FF2B5EF4-FFF2-40B4-BE49-F238E27FC236}">
                <a16:creationId xmlns:a16="http://schemas.microsoft.com/office/drawing/2014/main" id="{40121E50-354C-334B-B86B-8953BF9B5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7555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54704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24046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3048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44765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2205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64643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8653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2E072E2F-45B5-1E4F-B182-926E01C09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EEC297-A341-0F4E-AC6D-ECE5B242EB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89D09DC-8D62-3C4B-A31D-488543DD55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70AAD18B-0A93-4FCD-82BF-280C1706030E}"/>
              </a:ext>
            </a:extLst>
          </p:cNvPr>
          <p:cNvGrpSpPr/>
          <p:nvPr userDrawn="1"/>
        </p:nvGrpSpPr>
        <p:grpSpPr>
          <a:xfrm>
            <a:off x="9750175" y="4600110"/>
            <a:ext cx="2308261" cy="2081607"/>
            <a:chOff x="9750175" y="4495335"/>
            <a:chExt cx="2308261" cy="2081607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815B355-C0AB-48AC-A319-70E6EFD26A16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9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3AC7FE1F-F5E5-4173-9CE0-223DB037A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41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 Vaale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05864B-367E-4228-9E87-2BB44A903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787" y="1712685"/>
            <a:ext cx="5280000" cy="43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7195974A-5FEB-BEA2-CC07-9263FB173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39" y="2057960"/>
            <a:ext cx="3473451" cy="4389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73" y="2684651"/>
            <a:ext cx="4560000" cy="2424000"/>
          </a:xfrm>
        </p:spPr>
        <p:txBody>
          <a:bodyPr wrap="square" anchor="b">
            <a:noAutofit/>
          </a:bodyPr>
          <a:lstStyle>
            <a:lvl1pPr algn="l">
              <a:defRPr sz="4267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73" y="5208240"/>
            <a:ext cx="4560000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18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664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kstin paikkamerkki 3">
            <a:extLst>
              <a:ext uri="{FF2B5EF4-FFF2-40B4-BE49-F238E27FC236}">
                <a16:creationId xmlns:a16="http://schemas.microsoft.com/office/drawing/2014/main" id="{D63F976B-97C0-F04F-9A7F-D9DA5F5F0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8A05A545-1EC5-9449-86EB-1D360C5475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endParaRPr lang="fi-FI"/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091FC103-FFC3-1441-9BD5-AF46513A40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A89A0DCE-6C3D-4D91-A1F6-80191397409F}"/>
              </a:ext>
            </a:extLst>
          </p:cNvPr>
          <p:cNvGrpSpPr/>
          <p:nvPr userDrawn="1"/>
        </p:nvGrpSpPr>
        <p:grpSpPr>
          <a:xfrm>
            <a:off x="9750175" y="4628685"/>
            <a:ext cx="2308261" cy="2081607"/>
            <a:chOff x="9750175" y="4495335"/>
            <a:chExt cx="2308261" cy="2081607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26159C50-6455-4AF0-9BC8-7AEA4AA0198B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2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C2D46E6D-A36F-4270-BD8B-90CD3F19A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727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D84CF814-4FD2-5C44-A460-7B1403DB36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D50049DA-6038-7A4E-8A1D-5FCB0BE60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 err="1"/>
              <a:t>Tack</a:t>
            </a:r>
            <a:r>
              <a:rPr lang="fi-FI"/>
              <a:t>!</a:t>
            </a:r>
          </a:p>
        </p:txBody>
      </p:sp>
      <p:sp>
        <p:nvSpPr>
          <p:cNvPr id="24" name="Tekstin paikkamerkki 6">
            <a:extLst>
              <a:ext uri="{FF2B5EF4-FFF2-40B4-BE49-F238E27FC236}">
                <a16:creationId xmlns:a16="http://schemas.microsoft.com/office/drawing/2014/main" id="{1CC14C44-A4D3-3A42-9E8B-CCC2F4AFA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/>
              <a:t>Twitter: @LUhyvinvointi</a:t>
            </a:r>
            <a:br>
              <a:rPr lang="fi-FI"/>
            </a:br>
            <a:r>
              <a:rPr lang="fi-FI"/>
              <a:t>Facebook: @LansiUudenmaanHyvinvointialue</a:t>
            </a:r>
            <a:br>
              <a:rPr lang="fi-FI"/>
            </a:br>
            <a:r>
              <a:rPr lang="fi-FI"/>
              <a:t>www.lu-palvelut.fi/valfardsomrade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2B9E735-6FC1-40EF-8F9E-8A453E97BDEA}"/>
              </a:ext>
            </a:extLst>
          </p:cNvPr>
          <p:cNvGrpSpPr/>
          <p:nvPr userDrawn="1"/>
        </p:nvGrpSpPr>
        <p:grpSpPr>
          <a:xfrm>
            <a:off x="9750175" y="4600110"/>
            <a:ext cx="2308261" cy="2081607"/>
            <a:chOff x="9750175" y="4495335"/>
            <a:chExt cx="2308261" cy="2081607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300E84AA-E840-4417-8D2D-C995A4F6511C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4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3F67D638-4180-49DC-9BDA-0EE2CBEC6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96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05864B-367E-4228-9E87-2BB44A903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787" y="1712685"/>
            <a:ext cx="5280000" cy="43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6" name="Graphic 5" descr="Länsi-Uudenmaan hyvinvointialueen tunnus.">
            <a:extLst>
              <a:ext uri="{FF2B5EF4-FFF2-40B4-BE49-F238E27FC236}">
                <a16:creationId xmlns:a16="http://schemas.microsoft.com/office/drawing/2014/main" id="{C97CF0E2-C7B5-EF75-1935-BE92AF75D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39" y="2057960"/>
            <a:ext cx="3473451" cy="4389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DEC58A-A02E-4C8D-BE9D-FB143A61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73" y="2693117"/>
            <a:ext cx="4560000" cy="2424000"/>
          </a:xfrm>
        </p:spPr>
        <p:txBody>
          <a:bodyPr wrap="square" anchor="b">
            <a:noAutofit/>
          </a:bodyPr>
          <a:lstStyle>
            <a:lvl1pPr algn="l">
              <a:defRPr sz="4267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5507CB-1BF9-456E-B76D-A7E626432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73" y="5216707"/>
            <a:ext cx="4560000" cy="806400"/>
          </a:xfrm>
        </p:spPr>
        <p:txBody>
          <a:bodyPr wrap="square">
            <a:noAutofit/>
          </a:bodyPr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54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601"/>
            <a:ext cx="10515600" cy="4170364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8420723" cy="365125"/>
          </a:xfrm>
        </p:spPr>
        <p:txBody>
          <a:bodyPr wrap="square" lIns="0"/>
          <a:lstStyle>
            <a:lvl1pPr algn="l">
              <a:defRPr>
                <a:solidFill>
                  <a:srgbClr val="888B8D"/>
                </a:solidFill>
              </a:defRPr>
            </a:lvl1pPr>
          </a:lstStyle>
          <a:p>
            <a:r>
              <a:rPr lang="fi-FI"/>
              <a:t>Länsi-Uudenmaan hyvinvointialue – Västra Nylands 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5CB9-D84A-4E28-9159-0DA2998BC31A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7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graafi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08311"/>
            <a:ext cx="5528001" cy="1173068"/>
          </a:xfrm>
        </p:spPr>
        <p:txBody>
          <a:bodyPr wrap="square" anchor="b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02934"/>
            <a:ext cx="5528001" cy="3606663"/>
          </a:xfrm>
        </p:spPr>
        <p:txBody>
          <a:bodyPr wrap="square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356351"/>
            <a:ext cx="8420723" cy="365125"/>
          </a:xfrm>
        </p:spPr>
        <p:txBody>
          <a:bodyPr wrap="square" lIns="0"/>
          <a:lstStyle>
            <a:lvl1pPr algn="l">
              <a:defRPr>
                <a:solidFill>
                  <a:srgbClr val="757575"/>
                </a:solidFill>
              </a:defRPr>
            </a:lvl1pPr>
          </a:lstStyle>
          <a:p>
            <a:r>
              <a:rPr lang="fi-FI"/>
              <a:t>Länsi-Uudenmaan hyvinvointialue – Västra Nylands välfärdsområde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57575"/>
                </a:solidFill>
              </a:defRPr>
            </a:lvl1pPr>
          </a:lstStyle>
          <a:p>
            <a:fld id="{1F425CB9-D84A-4E28-9159-0DA2998BC31A}" type="datetime1">
              <a:rPr lang="fi-FI" smtClean="0"/>
              <a:pPr/>
              <a:t>15.2.2024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07F0CC26-4241-4995-BDB3-9E0D3B0C702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13735FC-BF41-39DB-D3F7-7A9917D2D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9533" y="618977"/>
            <a:ext cx="4461896" cy="5687911"/>
          </a:xfrm>
          <a:custGeom>
            <a:avLst/>
            <a:gdLst>
              <a:gd name="connsiteX0" fmla="*/ 1264334 w 3008873"/>
              <a:gd name="connsiteY0" fmla="*/ 132 h 3835634"/>
              <a:gd name="connsiteX1" fmla="*/ 1442118 w 3008873"/>
              <a:gd name="connsiteY1" fmla="*/ 58040 h 3835634"/>
              <a:gd name="connsiteX2" fmla="*/ 1651451 w 3008873"/>
              <a:gd name="connsiteY2" fmla="*/ 309505 h 3835634"/>
              <a:gd name="connsiteX3" fmla="*/ 1861057 w 3008873"/>
              <a:gd name="connsiteY3" fmla="*/ 667238 h 3835634"/>
              <a:gd name="connsiteX4" fmla="*/ 2013035 w 3008873"/>
              <a:gd name="connsiteY4" fmla="*/ 998282 h 3835634"/>
              <a:gd name="connsiteX5" fmla="*/ 2078804 w 3008873"/>
              <a:gd name="connsiteY5" fmla="*/ 859309 h 3835634"/>
              <a:gd name="connsiteX6" fmla="*/ 2449670 w 3008873"/>
              <a:gd name="connsiteY6" fmla="*/ 791066 h 3835634"/>
              <a:gd name="connsiteX7" fmla="*/ 2634112 w 3008873"/>
              <a:gd name="connsiteY7" fmla="*/ 1215141 h 3835634"/>
              <a:gd name="connsiteX8" fmla="*/ 2653351 w 3008873"/>
              <a:gd name="connsiteY8" fmla="*/ 1610947 h 3835634"/>
              <a:gd name="connsiteX9" fmla="*/ 2895719 w 3008873"/>
              <a:gd name="connsiteY9" fmla="*/ 1522832 h 3835634"/>
              <a:gd name="connsiteX10" fmla="*/ 2896048 w 3008873"/>
              <a:gd name="connsiteY10" fmla="*/ 1522503 h 3835634"/>
              <a:gd name="connsiteX11" fmla="*/ 3005257 w 3008873"/>
              <a:gd name="connsiteY11" fmla="*/ 1616570 h 3835634"/>
              <a:gd name="connsiteX12" fmla="*/ 2357365 w 3008873"/>
              <a:gd name="connsiteY12" fmla="*/ 3292599 h 3835634"/>
              <a:gd name="connsiteX13" fmla="*/ 930293 w 3008873"/>
              <a:gd name="connsiteY13" fmla="*/ 3752973 h 3835634"/>
              <a:gd name="connsiteX14" fmla="*/ 865967 w 3008873"/>
              <a:gd name="connsiteY14" fmla="*/ 3217279 h 3835634"/>
              <a:gd name="connsiteX15" fmla="*/ 1371972 w 3008873"/>
              <a:gd name="connsiteY15" fmla="*/ 2781865 h 3835634"/>
              <a:gd name="connsiteX16" fmla="*/ 330281 w 3008873"/>
              <a:gd name="connsiteY16" fmla="*/ 2421551 h 3835634"/>
              <a:gd name="connsiteX17" fmla="*/ 411960 w 3008873"/>
              <a:gd name="connsiteY17" fmla="*/ 1871229 h 3835634"/>
              <a:gd name="connsiteX18" fmla="*/ 812386 w 3008873"/>
              <a:gd name="connsiteY18" fmla="*/ 1609370 h 3835634"/>
              <a:gd name="connsiteX19" fmla="*/ 12878 w 3008873"/>
              <a:gd name="connsiteY19" fmla="*/ 665686 h 3835634"/>
              <a:gd name="connsiteX20" fmla="*/ 103237 w 3008873"/>
              <a:gd name="connsiteY20" fmla="*/ 346561 h 3835634"/>
              <a:gd name="connsiteX21" fmla="*/ 447701 w 3008873"/>
              <a:gd name="connsiteY21" fmla="*/ 323674 h 3835634"/>
              <a:gd name="connsiteX22" fmla="*/ 1015263 w 3008873"/>
              <a:gd name="connsiteY22" fmla="*/ 555486 h 3835634"/>
              <a:gd name="connsiteX23" fmla="*/ 1028119 w 3008873"/>
              <a:gd name="connsiteY23" fmla="*/ 172683 h 3835634"/>
              <a:gd name="connsiteX24" fmla="*/ 1264334 w 3008873"/>
              <a:gd name="connsiteY24" fmla="*/ 132 h 383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08873" h="3835634">
                <a:moveTo>
                  <a:pt x="1264334" y="132"/>
                </a:moveTo>
                <a:cubicBezTo>
                  <a:pt x="1323522" y="-1770"/>
                  <a:pt x="1385443" y="16917"/>
                  <a:pt x="1442118" y="58040"/>
                </a:cubicBezTo>
                <a:cubicBezTo>
                  <a:pt x="1530770" y="122333"/>
                  <a:pt x="1592081" y="219851"/>
                  <a:pt x="1651451" y="309505"/>
                </a:cubicBezTo>
                <a:cubicBezTo>
                  <a:pt x="1728112" y="425008"/>
                  <a:pt x="1797543" y="544472"/>
                  <a:pt x="1861057" y="667238"/>
                </a:cubicBezTo>
                <a:cubicBezTo>
                  <a:pt x="1917083" y="775271"/>
                  <a:pt x="1967523" y="885619"/>
                  <a:pt x="2013035" y="998282"/>
                </a:cubicBezTo>
                <a:cubicBezTo>
                  <a:pt x="2024688" y="950027"/>
                  <a:pt x="2044862" y="903708"/>
                  <a:pt x="2078804" y="859309"/>
                </a:cubicBezTo>
                <a:cubicBezTo>
                  <a:pt x="2168765" y="741895"/>
                  <a:pt x="2327004" y="700000"/>
                  <a:pt x="2449670" y="791066"/>
                </a:cubicBezTo>
                <a:cubicBezTo>
                  <a:pt x="2580187" y="888007"/>
                  <a:pt x="2610707" y="1065337"/>
                  <a:pt x="2634112" y="1215141"/>
                </a:cubicBezTo>
                <a:cubicBezTo>
                  <a:pt x="2654630" y="1346260"/>
                  <a:pt x="2660058" y="1478746"/>
                  <a:pt x="2653351" y="1610947"/>
                </a:cubicBezTo>
                <a:cubicBezTo>
                  <a:pt x="2726642" y="1569031"/>
                  <a:pt x="2807101" y="1540206"/>
                  <a:pt x="2895719" y="1522832"/>
                </a:cubicBezTo>
                <a:lnTo>
                  <a:pt x="2896048" y="1522503"/>
                </a:lnTo>
                <a:cubicBezTo>
                  <a:pt x="2950532" y="1511812"/>
                  <a:pt x="3002485" y="1566398"/>
                  <a:pt x="3005257" y="1616570"/>
                </a:cubicBezTo>
                <a:cubicBezTo>
                  <a:pt x="3041421" y="2230752"/>
                  <a:pt x="2804981" y="2859363"/>
                  <a:pt x="2357365" y="3292599"/>
                </a:cubicBezTo>
                <a:cubicBezTo>
                  <a:pt x="2022969" y="3616537"/>
                  <a:pt x="1400027" y="4009406"/>
                  <a:pt x="930293" y="3752973"/>
                </a:cubicBezTo>
                <a:cubicBezTo>
                  <a:pt x="717851" y="3636647"/>
                  <a:pt x="729882" y="3391928"/>
                  <a:pt x="865967" y="3217279"/>
                </a:cubicBezTo>
                <a:cubicBezTo>
                  <a:pt x="997442" y="3047895"/>
                  <a:pt x="1183920" y="2905864"/>
                  <a:pt x="1371972" y="2781865"/>
                </a:cubicBezTo>
                <a:cubicBezTo>
                  <a:pt x="977378" y="2790172"/>
                  <a:pt x="526965" y="2815735"/>
                  <a:pt x="330281" y="2421551"/>
                </a:cubicBezTo>
                <a:cubicBezTo>
                  <a:pt x="238778" y="2237881"/>
                  <a:pt x="284791" y="2029119"/>
                  <a:pt x="411960" y="1871229"/>
                </a:cubicBezTo>
                <a:cubicBezTo>
                  <a:pt x="516396" y="1741956"/>
                  <a:pt x="659348" y="1664366"/>
                  <a:pt x="812386" y="1609370"/>
                </a:cubicBezTo>
                <a:cubicBezTo>
                  <a:pt x="414148" y="1445499"/>
                  <a:pt x="100230" y="1091421"/>
                  <a:pt x="12878" y="665686"/>
                </a:cubicBezTo>
                <a:cubicBezTo>
                  <a:pt x="-11626" y="547700"/>
                  <a:pt x="-10837" y="419456"/>
                  <a:pt x="103237" y="346561"/>
                </a:cubicBezTo>
                <a:cubicBezTo>
                  <a:pt x="204817" y="281582"/>
                  <a:pt x="337919" y="298159"/>
                  <a:pt x="447701" y="323674"/>
                </a:cubicBezTo>
                <a:cubicBezTo>
                  <a:pt x="649242" y="370507"/>
                  <a:pt x="839843" y="449850"/>
                  <a:pt x="1015263" y="555486"/>
                </a:cubicBezTo>
                <a:cubicBezTo>
                  <a:pt x="982271" y="427034"/>
                  <a:pt x="977180" y="292251"/>
                  <a:pt x="1028119" y="172683"/>
                </a:cubicBezTo>
                <a:cubicBezTo>
                  <a:pt x="1074633" y="63666"/>
                  <a:pt x="1165687" y="3302"/>
                  <a:pt x="1264334" y="13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99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626379"/>
          </a:xfrm>
          <a:prstGeom prst="rect">
            <a:avLst/>
          </a:prstGeom>
        </p:spPr>
        <p:txBody>
          <a:bodyPr vert="horz" wrap="square" lIns="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8767"/>
            <a:ext cx="10515600" cy="401819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1"/>
            <a:ext cx="84207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rgbClr val="888B8D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93149" y="6356351"/>
            <a:ext cx="2014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88B8D"/>
                </a:solidFill>
              </a:defRPr>
            </a:lvl1pPr>
          </a:lstStyle>
          <a:p>
            <a:fld id="{6F19342A-51C5-4468-8542-5B3AD2DDA6AD}" type="datetime1">
              <a:rPr lang="fi-FI" smtClean="0"/>
              <a:pPr/>
              <a:t>15.2.2024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778" y="6356351"/>
            <a:ext cx="632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07F0CC26-4241-4995-BDB3-9E0D3B0C702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FDFC07DF-D2CA-0331-0518-5F9C6082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44039" y="-1371599"/>
            <a:ext cx="540000" cy="540000"/>
          </a:xfrm>
          <a:prstGeom prst="ellipse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>
            <a:spAutoFit/>
          </a:bodyPr>
          <a:lstStyle/>
          <a:p>
            <a:pPr algn="l"/>
            <a:endParaRPr lang="fi-FI" sz="3200" dirty="0" err="1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C6E96369-6A36-B2F3-7EE6-0F1F6A1D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2733" y="-1371599"/>
            <a:ext cx="540000" cy="540000"/>
          </a:xfrm>
          <a:prstGeom prst="ellipse">
            <a:avLst/>
          </a:prstGeom>
          <a:solidFill>
            <a:srgbClr val="E2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>
            <a:spAutoFit/>
          </a:bodyPr>
          <a:lstStyle/>
          <a:p>
            <a:pPr algn="l"/>
            <a:endParaRPr lang="fi-FI" sz="3200" dirty="0" err="1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10224240-821F-E81A-ACFC-33EF0F50F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30994" y="-1371599"/>
            <a:ext cx="540000" cy="540000"/>
          </a:xfrm>
          <a:prstGeom prst="ellipse">
            <a:avLst/>
          </a:prstGeom>
          <a:solidFill>
            <a:srgbClr val="F3A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>
            <a:spAutoFit/>
          </a:bodyPr>
          <a:lstStyle/>
          <a:p>
            <a:pPr algn="l"/>
            <a:endParaRPr lang="fi-FI" sz="3200" dirty="0" err="1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DB96BD6-006B-0B10-2326-2C635CB90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35000" y="-1938866"/>
            <a:ext cx="9712960" cy="56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fi-FI" sz="2400" dirty="0"/>
              <a:t>Tästä voit valita lisää apuvärejä pipettityökalulla: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A7E89BD-04CB-B058-46C3-B902A920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59255" y="-1371599"/>
            <a:ext cx="540000" cy="540000"/>
          </a:xfrm>
          <a:prstGeom prst="ellipse">
            <a:avLst/>
          </a:prstGeom>
          <a:solidFill>
            <a:srgbClr val="5F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>
            <a:spAutoFit/>
          </a:bodyPr>
          <a:lstStyle/>
          <a:p>
            <a:pPr algn="l"/>
            <a:endParaRPr lang="fi-FI" sz="3200" dirty="0" err="1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FBD719E-79D0-BDDB-1CB7-3756744F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87516" y="-1371599"/>
            <a:ext cx="540000" cy="540000"/>
          </a:xfrm>
          <a:prstGeom prst="ellipse">
            <a:avLst/>
          </a:prstGeom>
          <a:solidFill>
            <a:srgbClr val="C25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>
            <a:spAutoFit/>
          </a:bodyPr>
          <a:lstStyle/>
          <a:p>
            <a:pPr algn="l"/>
            <a:endParaRPr lang="fi-FI" sz="3200" dirty="0" err="1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5506CF17-A8D7-4C58-A85D-4CB097D0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5777" y="-1371599"/>
            <a:ext cx="540000" cy="540000"/>
          </a:xfrm>
          <a:prstGeom prst="ellipse">
            <a:avLst/>
          </a:prstGeom>
          <a:solidFill>
            <a:srgbClr val="6E1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ctr">
            <a:spAutoFit/>
          </a:bodyPr>
          <a:lstStyle/>
          <a:p>
            <a:pPr algn="l"/>
            <a:endParaRPr lang="fi-FI" sz="3200" dirty="0" err="1"/>
          </a:p>
        </p:txBody>
      </p:sp>
    </p:spTree>
    <p:extLst>
      <p:ext uri="{BB962C8B-B14F-4D97-AF65-F5344CB8AC3E}">
        <p14:creationId xmlns:p14="http://schemas.microsoft.com/office/powerpoint/2010/main" val="265696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1" r:id="rId2"/>
    <p:sldLayoutId id="2147483702" r:id="rId3"/>
    <p:sldLayoutId id="2147483713" r:id="rId4"/>
    <p:sldLayoutId id="2147483696" r:id="rId5"/>
    <p:sldLayoutId id="2147483703" r:id="rId6"/>
    <p:sldLayoutId id="2147483697" r:id="rId7"/>
    <p:sldLayoutId id="2147483666" r:id="rId8"/>
    <p:sldLayoutId id="2147483708" r:id="rId9"/>
    <p:sldLayoutId id="2147483709" r:id="rId10"/>
    <p:sldLayoutId id="2147483682" r:id="rId11"/>
    <p:sldLayoutId id="2147483683" r:id="rId12"/>
    <p:sldLayoutId id="2147483688" r:id="rId13"/>
    <p:sldLayoutId id="2147483671" r:id="rId14"/>
    <p:sldLayoutId id="2147483694" r:id="rId15"/>
    <p:sldLayoutId id="2147483695" r:id="rId16"/>
    <p:sldLayoutId id="2147483667" r:id="rId17"/>
    <p:sldLayoutId id="2147483669" r:id="rId18"/>
    <p:sldLayoutId id="2147483690" r:id="rId19"/>
    <p:sldLayoutId id="2147483673" r:id="rId20"/>
    <p:sldLayoutId id="2147483692" r:id="rId21"/>
    <p:sldLayoutId id="2147483670" r:id="rId22"/>
    <p:sldLayoutId id="2147483691" r:id="rId23"/>
    <p:sldLayoutId id="2147483678" r:id="rId24"/>
    <p:sldLayoutId id="2147483679" r:id="rId25"/>
    <p:sldLayoutId id="2147483701" r:id="rId26"/>
    <p:sldLayoutId id="2147483684" r:id="rId27"/>
    <p:sldLayoutId id="2147483685" r:id="rId28"/>
    <p:sldLayoutId id="2147483712" r:id="rId29"/>
    <p:sldLayoutId id="2147483674" r:id="rId30"/>
    <p:sldLayoutId id="2147483693" r:id="rId3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8" y="972671"/>
            <a:ext cx="9955306" cy="1035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588" y="2429435"/>
            <a:ext cx="9955306" cy="3756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282" y="6578054"/>
            <a:ext cx="999565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17.9.2021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3292" y="6578054"/>
            <a:ext cx="3783108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211" y="6578054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2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3000"/>
        </a:lnSpc>
        <a:spcBef>
          <a:spcPts val="12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änsi-Uudenmaan hyvinvointialueen tunnus.">
            <a:extLst>
              <a:ext uri="{FF2B5EF4-FFF2-40B4-BE49-F238E27FC236}">
                <a16:creationId xmlns:a16="http://schemas.microsoft.com/office/drawing/2014/main" id="{8EE8DC6A-7926-4F46-184A-68E56C743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39" y="2057960"/>
            <a:ext cx="3473451" cy="43899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886C5BF-EE1F-4ABA-AA0F-388CB1B62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latin typeface="Verdana"/>
                <a:ea typeface="Verdana"/>
              </a:rPr>
              <a:t>Nuorisopsykiatri perustason tukena kokeilu</a:t>
            </a:r>
            <a:br>
              <a:rPr lang="fi-FI" sz="3200" dirty="0">
                <a:latin typeface="Verdana"/>
                <a:ea typeface="Verdana"/>
              </a:rPr>
            </a:br>
            <a:br>
              <a:rPr lang="fi-FI" sz="3200" dirty="0">
                <a:latin typeface="Verdana"/>
                <a:ea typeface="Verdana"/>
              </a:rPr>
            </a:br>
            <a:r>
              <a:rPr lang="fi-FI" sz="1800" dirty="0">
                <a:latin typeface="Verdana"/>
                <a:ea typeface="Verdana"/>
              </a:rPr>
              <a:t>(Espoo, Karkkila ja Vihti)</a:t>
            </a:r>
          </a:p>
        </p:txBody>
      </p:sp>
    </p:spTree>
    <p:extLst>
      <p:ext uri="{BB962C8B-B14F-4D97-AF65-F5344CB8AC3E}">
        <p14:creationId xmlns:p14="http://schemas.microsoft.com/office/powerpoint/2010/main" val="281219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1B9886D-EB5F-BD01-CD06-C16BB830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CC26-4241-4995-BDB3-9E0D3B0C702B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6FD9992-CCD7-9BC5-4CB6-AC2B520749D4}"/>
              </a:ext>
            </a:extLst>
          </p:cNvPr>
          <p:cNvSpPr/>
          <p:nvPr/>
        </p:nvSpPr>
        <p:spPr>
          <a:xfrm>
            <a:off x="1412911" y="1308254"/>
            <a:ext cx="2819398" cy="323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ctr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Opiskeluhuolto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Digitaaliset palvelut: omaperhe, omaolo, mielenterveystalo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Järjestöpalvelut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Avoimet ryhmät ensitieto, yms.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Muut palvelut ilman ajanvarausta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tx1"/>
              </a:solidFill>
            </a:endParaRPr>
          </a:p>
          <a:p>
            <a:pPr algn="l"/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EFEA868-9DE2-7A78-99E4-9514D2C8BB82}"/>
              </a:ext>
            </a:extLst>
          </p:cNvPr>
          <p:cNvSpPr/>
          <p:nvPr/>
        </p:nvSpPr>
        <p:spPr>
          <a:xfrm>
            <a:off x="1412911" y="411655"/>
            <a:ext cx="2819399" cy="757345"/>
          </a:xfrm>
          <a:prstGeom prst="rect">
            <a:avLst/>
          </a:prstGeom>
          <a:solidFill>
            <a:srgbClr val="5FAE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Kaikille avoimet palvelut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2242B28-CF34-391D-713B-3C34D237AA4C}"/>
              </a:ext>
            </a:extLst>
          </p:cNvPr>
          <p:cNvSpPr/>
          <p:nvPr/>
        </p:nvSpPr>
        <p:spPr>
          <a:xfrm>
            <a:off x="4615377" y="411655"/>
            <a:ext cx="2739990" cy="757345"/>
          </a:xfrm>
          <a:prstGeom prst="rect">
            <a:avLst/>
          </a:prstGeom>
          <a:solidFill>
            <a:srgbClr val="5BB4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kern="0" dirty="0">
                <a:latin typeface="Verdana"/>
              </a:rPr>
              <a:t>Yksilöllisen tarpeen mukaiset palvelut</a:t>
            </a:r>
            <a:endParaRPr kumimoji="0" lang="fi-FI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C17CEA5-6584-B653-290E-0700A58BFD78}"/>
              </a:ext>
            </a:extLst>
          </p:cNvPr>
          <p:cNvSpPr/>
          <p:nvPr/>
        </p:nvSpPr>
        <p:spPr>
          <a:xfrm>
            <a:off x="4610919" y="1308116"/>
            <a:ext cx="2739990" cy="3379763"/>
          </a:xfrm>
          <a:prstGeom prst="rect">
            <a:avLst/>
          </a:prstGeom>
          <a:solidFill>
            <a:srgbClr val="BFE1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Kasvatus ja perheneuvola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latin typeface="Verdana"/>
              </a:rPr>
              <a:t>Nuorten mielenterveyspalvelu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latin typeface="Verdana"/>
              </a:rPr>
              <a:t>Perhesosiaalityö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latin typeface="Verdana"/>
              </a:rPr>
              <a:t>Yksilöllinen opiskeluhuolto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896A474-7EF3-90B7-FAB2-391F605A1400}"/>
              </a:ext>
            </a:extLst>
          </p:cNvPr>
          <p:cNvSpPr/>
          <p:nvPr/>
        </p:nvSpPr>
        <p:spPr>
          <a:xfrm>
            <a:off x="7738434" y="411655"/>
            <a:ext cx="2739990" cy="757345"/>
          </a:xfrm>
          <a:prstGeom prst="rect">
            <a:avLst/>
          </a:prstGeom>
          <a:solidFill>
            <a:srgbClr val="FBF7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Erityispalvelut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C857E01-CB0A-D1D3-C66F-1EEED7DE11FD}"/>
              </a:ext>
            </a:extLst>
          </p:cNvPr>
          <p:cNvSpPr/>
          <p:nvPr/>
        </p:nvSpPr>
        <p:spPr>
          <a:xfrm>
            <a:off x="7738792" y="1276212"/>
            <a:ext cx="2739990" cy="3234319"/>
          </a:xfrm>
          <a:prstGeom prst="rect">
            <a:avLst/>
          </a:prstGeom>
          <a:solidFill>
            <a:srgbClr val="FEFD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latin typeface="Verdana"/>
              </a:rPr>
              <a:t>Nuorisopsykiatria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latin typeface="Verdana"/>
              </a:rPr>
              <a:t>Lastensuojelun sijaishuolto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kern="0" dirty="0">
                <a:latin typeface="Verdana"/>
              </a:rPr>
              <a:t>Kuntoutus psykoterapia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kern="0" dirty="0">
              <a:latin typeface="Verdana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kern="0" dirty="0"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1156D7F4-6EB1-64B7-E1B0-E5ADC692F7CC}"/>
              </a:ext>
            </a:extLst>
          </p:cNvPr>
          <p:cNvSpPr/>
          <p:nvPr/>
        </p:nvSpPr>
        <p:spPr>
          <a:xfrm>
            <a:off x="1734881" y="3628233"/>
            <a:ext cx="5918854" cy="2710720"/>
          </a:xfrm>
          <a:prstGeom prst="roundRect">
            <a:avLst>
              <a:gd name="adj" fmla="val 42034"/>
            </a:avLst>
          </a:prstGeom>
          <a:solidFill>
            <a:srgbClr val="FFE0D3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Arial" panose="020B0604020202020204" pitchFamily="34" charset="0"/>
                <a:cs typeface="+mn-cs"/>
              </a:rPr>
              <a:t>                  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Nuorisopsykiatri </a:t>
            </a:r>
            <a:r>
              <a:rPr lang="fi-FI" sz="1100" b="1" dirty="0">
                <a:solidFill>
                  <a:prstClr val="blac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perustason tukena työnkuva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fi-FI" sz="1000" dirty="0">
                <a:solidFill>
                  <a:prstClr val="blac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Nopea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konsultointi kompleksisissa asiakastapauksissa: vakavien mielenterveyshäiriöiden tunnistaminen ja erotus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ml. arviointikäynti.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fi-FI" sz="1000" dirty="0">
                <a:solidFill>
                  <a:prstClr val="blac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ääkityksen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aloitus sekä perustason konsultoitu lääkityksen aloitus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-lausunnot ja niihin liittyvät käynnit mm. kuntoutus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Hoidon porrastukseen liittyvä arviointi</a:t>
            </a:r>
            <a:r>
              <a:rPr lang="fi-FI" sz="1000" dirty="0">
                <a:solidFill>
                  <a:prstClr val="blac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sekä hoidon suunnittelu (komplisoituneet) 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fi-FI" sz="1000" dirty="0">
                <a:solidFill>
                  <a:prstClr val="blac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MTP työryhmä konsultaatiot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fi-FI" sz="1000" dirty="0">
                <a:solidFill>
                  <a:prstClr val="black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Alueellinen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perusterveydenhuollon ja erikoissairaanhoidon yhteistyö (vastinpari) 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B1B61A82-7B44-4C20-BE3B-4473290B7F72}"/>
              </a:ext>
            </a:extLst>
          </p:cNvPr>
          <p:cNvSpPr/>
          <p:nvPr/>
        </p:nvSpPr>
        <p:spPr>
          <a:xfrm>
            <a:off x="4040883" y="5795848"/>
            <a:ext cx="3697551" cy="692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Arial" panose="020B0604020202020204" pitchFamily="34" charset="0"/>
                <a:cs typeface="+mn-cs"/>
              </a:rPr>
              <a:t>Toimiva ja kevyt konsultaatiorakenne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 pitchFamily="34" charset="0"/>
              <a:cs typeface="+mn-cs"/>
            </a:endParaRP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0F54B241-50C9-52D0-8018-C6BD1207F4C4}"/>
              </a:ext>
            </a:extLst>
          </p:cNvPr>
          <p:cNvCxnSpPr>
            <a:cxnSpLocks/>
          </p:cNvCxnSpPr>
          <p:nvPr/>
        </p:nvCxnSpPr>
        <p:spPr>
          <a:xfrm flipH="1">
            <a:off x="3590925" y="6141923"/>
            <a:ext cx="44995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1C391629-1604-379B-7105-469660268A9A}"/>
              </a:ext>
            </a:extLst>
          </p:cNvPr>
          <p:cNvCxnSpPr>
            <a:cxnSpLocks/>
          </p:cNvCxnSpPr>
          <p:nvPr/>
        </p:nvCxnSpPr>
        <p:spPr>
          <a:xfrm>
            <a:off x="7738434" y="6141923"/>
            <a:ext cx="42828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21153D13-CC93-AB9B-DC42-657BEAEFBEF2}"/>
              </a:ext>
            </a:extLst>
          </p:cNvPr>
          <p:cNvSpPr/>
          <p:nvPr/>
        </p:nvSpPr>
        <p:spPr>
          <a:xfrm>
            <a:off x="4374906" y="3183488"/>
            <a:ext cx="3172174" cy="58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ctr">
            <a:spAutoFit/>
          </a:bodyPr>
          <a:lstStyle/>
          <a:p>
            <a:pPr algn="ctr"/>
            <a:r>
              <a:rPr lang="fi-FI" sz="1000" b="1" dirty="0">
                <a:solidFill>
                  <a:schemeClr val="tx1"/>
                </a:solidFill>
              </a:rPr>
              <a:t>Nuorisopsykiatri liittyy nuorten perustason keskitettyyn MTP tiimiin</a:t>
            </a:r>
          </a:p>
        </p:txBody>
      </p:sp>
      <p:sp>
        <p:nvSpPr>
          <p:cNvPr id="21" name="Kuvaselite: Nuoli vasemmalle 20">
            <a:extLst>
              <a:ext uri="{FF2B5EF4-FFF2-40B4-BE49-F238E27FC236}">
                <a16:creationId xmlns:a16="http://schemas.microsoft.com/office/drawing/2014/main" id="{57C9B674-A555-D4A7-DF0A-6162B91EADB0}"/>
              </a:ext>
            </a:extLst>
          </p:cNvPr>
          <p:cNvSpPr/>
          <p:nvPr/>
        </p:nvSpPr>
        <p:spPr>
          <a:xfrm>
            <a:off x="7457564" y="4112791"/>
            <a:ext cx="2608451" cy="174160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10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ctr">
            <a:spAutoFit/>
          </a:bodyPr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Tavoitteena</a:t>
            </a:r>
            <a:r>
              <a:rPr lang="fi-FI" sz="1100" dirty="0">
                <a:solidFill>
                  <a:schemeClr val="tx1"/>
                </a:solidFill>
              </a:rPr>
              <a:t> lisätä perustason kyvykkyyttä,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tuottaa sujuvia ja joustavia asiakaslähtöisiä palveluita </a:t>
            </a:r>
            <a:r>
              <a:rPr lang="fi-FI" sz="1100" dirty="0">
                <a:solidFill>
                  <a:schemeClr val="tx1"/>
                </a:solidFill>
              </a:rPr>
              <a:t>sekä vähentää nuorisopsykiatrian lähetteiden määrää.</a:t>
            </a:r>
          </a:p>
        </p:txBody>
      </p:sp>
    </p:spTree>
    <p:extLst>
      <p:ext uri="{BB962C8B-B14F-4D97-AF65-F5344CB8AC3E}">
        <p14:creationId xmlns:p14="http://schemas.microsoft.com/office/powerpoint/2010/main" val="2150462948"/>
      </p:ext>
    </p:extLst>
  </p:cSld>
  <p:clrMapOvr>
    <a:masterClrMapping/>
  </p:clrMapOvr>
</p:sld>
</file>

<file path=ppt/theme/theme1.xml><?xml version="1.0" encoding="utf-8"?>
<a:theme xmlns:a="http://schemas.openxmlformats.org/drawingml/2006/main" name="LUH perustyyli">
  <a:themeElements>
    <a:clrScheme name="LUVN">
      <a:dk1>
        <a:srgbClr val="000000"/>
      </a:dk1>
      <a:lt1>
        <a:sysClr val="window" lastClr="FFFFFF"/>
      </a:lt1>
      <a:dk2>
        <a:srgbClr val="FF5F14"/>
      </a:dk2>
      <a:lt2>
        <a:srgbClr val="F4F3EF"/>
      </a:lt2>
      <a:accent1>
        <a:srgbClr val="FF5F14"/>
      </a:accent1>
      <a:accent2>
        <a:srgbClr val="1C541A"/>
      </a:accent2>
      <a:accent3>
        <a:srgbClr val="9FD4B7"/>
      </a:accent3>
      <a:accent4>
        <a:srgbClr val="F8BEA4"/>
      </a:accent4>
      <a:accent5>
        <a:srgbClr val="004976"/>
      </a:accent5>
      <a:accent6>
        <a:srgbClr val="C2E1F6"/>
      </a:accent6>
      <a:hlink>
        <a:srgbClr val="004976"/>
      </a:hlink>
      <a:folHlink>
        <a:srgbClr val="1C541A"/>
      </a:folHlink>
    </a:clrScheme>
    <a:fontScheme name="LUV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80000" tIns="108000" rIns="180000" bIns="108000" rtlCol="0" anchor="ctr">
        <a:spAutoFit/>
      </a:bodyPr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UVN PowerPoint-pohja 2023" id="{F4EAC07F-99D3-40DB-968F-F5659A4ACFF9}" vid="{6AEDEFD8-49EA-4726-8080-C812B70A4BDC}"/>
    </a:ext>
  </a:extLst>
</a:theme>
</file>

<file path=ppt/theme/theme2.xml><?xml version="1.0" encoding="utf-8"?>
<a:theme xmlns:a="http://schemas.openxmlformats.org/drawingml/2006/main" name="Office-teema">
  <a:themeElements>
    <a:clrScheme name="Lusote">
      <a:dk1>
        <a:sysClr val="windowText" lastClr="000000"/>
      </a:dk1>
      <a:lt1>
        <a:sysClr val="window" lastClr="FFFFFF"/>
      </a:lt1>
      <a:dk2>
        <a:srgbClr val="63B4EC"/>
      </a:dk2>
      <a:lt2>
        <a:srgbClr val="E7E6E6"/>
      </a:lt2>
      <a:accent1>
        <a:srgbClr val="5FAE60"/>
      </a:accent1>
      <a:accent2>
        <a:srgbClr val="FF621A"/>
      </a:accent2>
      <a:accent3>
        <a:srgbClr val="FFF26E"/>
      </a:accent3>
      <a:accent4>
        <a:srgbClr val="DFEFDF"/>
      </a:accent4>
      <a:accent5>
        <a:srgbClr val="FFE0D1"/>
      </a:accent5>
      <a:accent6>
        <a:srgbClr val="E0F0FB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81F8E216-C106-414D-BF3D-3F0E3A0C237A}" vid="{1B1D1D06-D30F-7A4C-8A6B-DCBEBDE25ED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d6b83a-6402-43f6-ab71-76c380c11b59" xsi:nil="true"/>
    <lcf76f155ced4ddcb4097134ff3c332f xmlns="4063a40d-67d7-4fa0-a2d2-cf697e657a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6083A4FB31A04094C1D513F764D4F4" ma:contentTypeVersion="14" ma:contentTypeDescription="Luo uusi asiakirja." ma:contentTypeScope="" ma:versionID="1d9a11a3fd77be84dd9d58206b4d7e97">
  <xsd:schema xmlns:xsd="http://www.w3.org/2001/XMLSchema" xmlns:xs="http://www.w3.org/2001/XMLSchema" xmlns:p="http://schemas.microsoft.com/office/2006/metadata/properties" xmlns:ns2="4063a40d-67d7-4fa0-a2d2-cf697e657ac8" xmlns:ns3="67d6b83a-6402-43f6-ab71-76c380c11b59" targetNamespace="http://schemas.microsoft.com/office/2006/metadata/properties" ma:root="true" ma:fieldsID="3a8f28ebc5e60b08a4e446f6ede64be6" ns2:_="" ns3:_="">
    <xsd:import namespace="4063a40d-67d7-4fa0-a2d2-cf697e657ac8"/>
    <xsd:import namespace="67d6b83a-6402-43f6-ab71-76c380c11b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3a40d-67d7-4fa0-a2d2-cf697e657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ad89a117-841e-4f13-b278-0c0c0dba6a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6b83a-6402-43f6-ab71-76c380c11b5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7836bda-1c47-4dd2-b45c-d06cda9c05ca}" ma:internalName="TaxCatchAll" ma:showField="CatchAllData" ma:web="67d6b83a-6402-43f6-ab71-76c380c11b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8A0750-37AA-4559-A960-F1E3C5215B1B}">
  <ds:schemaRefs>
    <ds:schemaRef ds:uri="http://schemas.microsoft.com/office/2006/metadata/properties"/>
    <ds:schemaRef ds:uri="http://schemas.microsoft.com/office/infopath/2007/PartnerControls"/>
    <ds:schemaRef ds:uri="67d6b83a-6402-43f6-ab71-76c380c11b59"/>
    <ds:schemaRef ds:uri="4063a40d-67d7-4fa0-a2d2-cf697e657ac8"/>
  </ds:schemaRefs>
</ds:datastoreItem>
</file>

<file path=customXml/itemProps2.xml><?xml version="1.0" encoding="utf-8"?>
<ds:datastoreItem xmlns:ds="http://schemas.openxmlformats.org/officeDocument/2006/customXml" ds:itemID="{83295F93-4A00-4D81-8592-D1C6B3ECA6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42822-130D-487A-AA13-68E9BAB5E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3a40d-67d7-4fa0-a2d2-cf697e657ac8"/>
    <ds:schemaRef ds:uri="67d6b83a-6402-43f6-ab71-76c380c11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LUVN_PPT-pohja_2023</Template>
  <TotalTime>237</TotalTime>
  <Words>144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LUH perustyyli</vt:lpstr>
      <vt:lpstr>Office-teema</vt:lpstr>
      <vt:lpstr>Nuorisopsykiatri perustason tukena kokeilu  (Espoo, Karkkila ja Vihti)</vt:lpstr>
      <vt:lpstr>PowerPoint Presentation</vt:lpstr>
    </vt:vector>
  </TitlesOfParts>
  <Company>Lansi-Uudenmaan hyvinvointialue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otsikko mallina pienemmällä pistekoolla yhdelle, tai useammalle riville</dc:title>
  <dc:creator>Luomaa Petri</dc:creator>
  <cp:lastModifiedBy>Luomaa Petri</cp:lastModifiedBy>
  <cp:revision>47</cp:revision>
  <dcterms:created xsi:type="dcterms:W3CDTF">2023-10-17T06:47:55Z</dcterms:created>
  <dcterms:modified xsi:type="dcterms:W3CDTF">2024-02-15T11:45:39Z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2023-06-05T07:08:02Z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af159990-de6b-414c-bf46-292737142613</vt:lpwstr>
  </property>
  <property fmtid="{D5CDD505-2E9C-101B-9397-08002B2CF9AE}" pid="7" name="MSIP_Label_defa4170-0d19-0005-0004-bc88714345d2_ActionId">
    <vt:lpwstr>852f9aa9-316e-4916-a515-9bf42dddd87e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0x0101005C6083A4FB31A04094C1D513F764D4F4</vt:lpwstr>
  </property>
</Properties>
</file>