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59" r:id="rId3"/>
    <p:sldId id="260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6197"/>
  </p:normalViewPr>
  <p:slideViewPr>
    <p:cSldViewPr snapToGrid="0" showGuides="1">
      <p:cViewPr varScale="1">
        <p:scale>
          <a:sx n="112" d="100"/>
          <a:sy n="112" d="100"/>
        </p:scale>
        <p:origin x="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3B755900-A9E7-0B97-FA96-4151ADC55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2D13BF5-4CDB-51A0-28D6-DDA65FC487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7E321-DCB1-7448-96AD-C284FCDE9D95}" type="datetimeFigureOut">
              <a:rPr lang="fi-FI" smtClean="0"/>
              <a:t>30.8.2023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D1352BC-59DB-ECF6-7F2F-01E17D13BB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7AC8DA0-8D11-612C-2E2F-FBA2818AAD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848CD-EA1E-7145-83AB-0709E06341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235097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D19DC-B421-4317-A360-9687A896C992}" type="datetimeFigureOut">
              <a:rPr lang="fi-FI" smtClean="0"/>
              <a:t>30.8.2023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FF570-A1AF-4CF0-8B7B-1F943B0F75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119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777757E-5505-1E50-6997-E468C8578D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979079" y="1999577"/>
            <a:ext cx="4233842" cy="285884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8E093A5-37DE-A740-BEF2-6F843539A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17030"/>
            <a:ext cx="12192000" cy="653142"/>
          </a:xfrm>
        </p:spPr>
        <p:txBody>
          <a:bodyPr anchor="t">
            <a:normAutofit/>
          </a:bodyPr>
          <a:lstStyle>
            <a:lvl1pPr algn="ctr">
              <a:defRPr sz="1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148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pieni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8498451-58EE-4A3B-81EA-B7623E5C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9282" y="6356351"/>
            <a:ext cx="1231446" cy="364162"/>
          </a:xfrm>
        </p:spPr>
        <p:txBody>
          <a:bodyPr/>
          <a:lstStyle>
            <a:lvl1pPr algn="r">
              <a:defRPr/>
            </a:lvl1pPr>
          </a:lstStyle>
          <a:p>
            <a:fld id="{D93AA92A-E593-4B9B-B6A5-02E9D501DA21}" type="datetime1">
              <a:rPr lang="fi-FI" smtClean="0"/>
              <a:t>30.8.2023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086EF3-D986-AB21-185E-DAC856485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6228" y="6356351"/>
            <a:ext cx="707571" cy="364162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7F4749B-0331-F07F-30E6-43E6AD8D7C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84517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9CF0ADC2-03DA-C1B2-4E44-44A846F91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571" y="6183088"/>
            <a:ext cx="6800211" cy="495299"/>
          </a:xfrm>
        </p:spPr>
        <p:txBody>
          <a:bodyPr>
            <a:noAutofit/>
          </a:bodyPr>
          <a:lstStyle>
            <a:lvl1pPr>
              <a:defRPr sz="2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9499BBA-DF86-CACC-7E66-1BC3557E2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1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sisältöä + vinj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449369-040D-DA8F-BC32-67C4A1FC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349149"/>
          </a:xfrm>
        </p:spPr>
        <p:txBody>
          <a:bodyPr anchor="t">
            <a:normAutofit/>
          </a:bodyPr>
          <a:lstStyle>
            <a:lvl1pPr>
              <a:defRPr sz="3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8C7785-E96C-4915-E791-B1239DF37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BEFCE9C-F690-FCB9-8192-B0B5481D9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700"/>
            <a:ext cx="3932237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B056715C-2651-5B8A-05E6-F48782E40F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6D2B5763-5FB6-4441-B028-1EF6ED4AF104}" type="datetime1">
              <a:rPr lang="fi-FI" smtClean="0"/>
              <a:t>30.8.2023</a:t>
            </a:fld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31129085-A295-0A6E-94FC-47D277F0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859320E-18D8-AEB2-AD42-5D2A9F7289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7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, vinjetti ja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EEFE4BC-DA5C-6C70-A006-D9E3A6127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E4F9586-C432-AE11-7264-82C4C0040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75630" y="6176735"/>
            <a:ext cx="1445067" cy="365125"/>
          </a:xfrm>
        </p:spPr>
        <p:txBody>
          <a:bodyPr/>
          <a:lstStyle>
            <a:lvl1pPr algn="r">
              <a:defRPr/>
            </a:lvl1pPr>
          </a:lstStyle>
          <a:p>
            <a:fld id="{F1C4F9B7-5C97-4FB4-B6EA-CEB1AE0EE60A}" type="datetime1">
              <a:rPr lang="fi-FI" smtClean="0"/>
              <a:t>30.8.2023</a:t>
            </a:fld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49DC83C4-F1E3-84BC-AED7-AE4701F7D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67917" y="6176735"/>
            <a:ext cx="673554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765ACFD3-598A-4E3A-3030-467E94C5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01683" cy="1349149"/>
          </a:xfrm>
        </p:spPr>
        <p:txBody>
          <a:bodyPr anchor="t">
            <a:normAutofit/>
          </a:bodyPr>
          <a:lstStyle>
            <a:lvl1pPr>
              <a:defRPr sz="3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8A842BBF-B9AD-48D9-50DE-839B89C6C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700"/>
            <a:ext cx="4401683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21647B9-5E69-D268-3BC9-167E49B2B5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29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EEFE4BC-DA5C-6C70-A006-D9E3A6127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E4F9586-C432-AE11-7264-82C4C0040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44221" y="6176735"/>
            <a:ext cx="1201476" cy="365125"/>
          </a:xfrm>
        </p:spPr>
        <p:txBody>
          <a:bodyPr/>
          <a:lstStyle>
            <a:lvl1pPr algn="l">
              <a:defRPr/>
            </a:lvl1pPr>
          </a:lstStyle>
          <a:p>
            <a:fld id="{66318EC4-8334-4EAD-837A-7B0EF3B1CB11}" type="datetime1">
              <a:rPr lang="fi-FI" smtClean="0"/>
              <a:t>30.8.2023</a:t>
            </a:fld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49DC83C4-F1E3-84BC-AED7-AE4701F7D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3029" y="6176735"/>
            <a:ext cx="673554" cy="365125"/>
          </a:xfrm>
        </p:spPr>
        <p:txBody>
          <a:bodyPr/>
          <a:lstStyle>
            <a:lvl1pPr algn="l">
              <a:defRPr/>
            </a:lvl1pPr>
          </a:lstStyle>
          <a:p>
            <a:fld id="{CF4BB44F-7B72-EC4D-BE8A-419BCE6CF7A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765ACFD3-598A-4E3A-3030-467E94C5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029" y="987424"/>
            <a:ext cx="4739628" cy="1349149"/>
          </a:xfrm>
        </p:spPr>
        <p:txBody>
          <a:bodyPr anchor="t">
            <a:normAutofit/>
          </a:bodyPr>
          <a:lstStyle>
            <a:lvl1pPr>
              <a:defRPr sz="3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8A842BBF-B9AD-48D9-50DE-839B89C6C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23029" y="2552700"/>
            <a:ext cx="4739628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0E52B0A-0B78-653F-234B-9DFCD31340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380526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61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EEFE4BC-DA5C-6C70-A006-D9E3A6127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5988" y="1166085"/>
            <a:ext cx="4740188" cy="286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8A842BBF-B9AD-48D9-50DE-839B89C6C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6548" y="5056834"/>
            <a:ext cx="4739628" cy="8316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9451635-A99B-76C7-D226-0DA0325A645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096000" y="5056834"/>
            <a:ext cx="4739628" cy="8316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CC7BA447-1873-C592-EA63-3630F2CCFD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5988" y="4237361"/>
            <a:ext cx="4740275" cy="617557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Tekstin paikkamerkki 5">
            <a:extLst>
              <a:ext uri="{FF2B5EF4-FFF2-40B4-BE49-F238E27FC236}">
                <a16:creationId xmlns:a16="http://schemas.microsoft.com/office/drawing/2014/main" id="{506028D9-AF11-D8ED-D5DD-848D162F88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3916" y="4237361"/>
            <a:ext cx="4740275" cy="617557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9952C9E1-D301-B936-6963-1DDA0EBEB39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082899" y="1166085"/>
            <a:ext cx="4740188" cy="286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D7E17246-E30D-F480-8974-5A13492E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68EC9E3C-D034-4930-85BE-FB1F836739DD}" type="datetime1">
              <a:rPr lang="fi-FI" smtClean="0"/>
              <a:t>30.8.2023</a:t>
            </a:fld>
            <a:endParaRPr lang="fi-FI"/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5012278F-1C12-BBA5-20A0-FB6C53CF2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91E238C5-4CAF-A5F3-215C-1AB18F2F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86350"/>
            <a:ext cx="9983299" cy="674575"/>
          </a:xfrm>
        </p:spPr>
        <p:txBody>
          <a:bodyPr anchor="t">
            <a:normAutofit/>
          </a:bodyPr>
          <a:lstStyle>
            <a:lvl1pPr>
              <a:defRPr sz="3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B501269-DCCB-1198-DC48-AFCD0D68CB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65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EEFE4BC-DA5C-6C70-A006-D9E3A6127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5988" y="1452560"/>
            <a:ext cx="4740188" cy="286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8A842BBF-B9AD-48D9-50DE-839B89C6C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6548" y="4556760"/>
            <a:ext cx="4739628" cy="13317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9451635-A99B-76C7-D226-0DA0325A645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096000" y="4556760"/>
            <a:ext cx="4739628" cy="13317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9952C9E1-D301-B936-6963-1DDA0EBEB39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082899" y="1452560"/>
            <a:ext cx="4740188" cy="286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D7E17246-E30D-F480-8974-5A13492E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CB2F62DE-7BC2-43FE-BF06-70D101324937}" type="datetime1">
              <a:rPr lang="fi-FI" smtClean="0"/>
              <a:t>30.8.2023</a:t>
            </a:fld>
            <a:endParaRPr lang="fi-FI"/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5012278F-1C12-BBA5-20A0-FB6C53CF2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6A33BC-36D7-37FB-0D9B-A57B5CDF3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86350"/>
            <a:ext cx="9983299" cy="674575"/>
          </a:xfrm>
        </p:spPr>
        <p:txBody>
          <a:bodyPr anchor="t">
            <a:normAutofit/>
          </a:bodyPr>
          <a:lstStyle>
            <a:lvl1pPr>
              <a:defRPr sz="3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FF3C920-4211-0212-CE5E-86D9879EFB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4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6BBC7A-A3EC-A24E-FE2A-8823EC15C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34847"/>
            <a:ext cx="10515600" cy="2387600"/>
          </a:xfrm>
        </p:spPr>
        <p:txBody>
          <a:bodyPr anchor="b">
            <a:noAutofit/>
          </a:bodyPr>
          <a:lstStyle>
            <a:lvl1pPr algn="l">
              <a:defRPr sz="7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EC84191-B64F-D254-9CA4-556654B10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29353"/>
            <a:ext cx="9144000" cy="165576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CA18CF-59CD-C41F-27D4-1372AB18E3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59AFD554-B4AB-4207-B29E-824A1C4B99A6}" type="datetime1">
              <a:rPr lang="fi-FI" smtClean="0"/>
              <a:t>30.8.2023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787155-4AE0-C5D3-8624-BA1CD7B6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D2015E6-056E-C3CC-F4DD-3292C8A1D2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014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+ vinj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8E3FDB-5A91-9FE7-E1CF-8661BB54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068"/>
            <a:ext cx="6629400" cy="1325563"/>
          </a:xfrm>
        </p:spPr>
        <p:txBody>
          <a:bodyPr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F83CDA-9B65-CBB3-DC54-DDAD189B8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568"/>
            <a:ext cx="6629400" cy="393836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9FCD1834-E29F-04F3-2A61-ED7D727E73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4DB32DC5-B940-48A7-9588-ABC9E4F0F752}" type="datetime1">
              <a:rPr lang="fi-FI" smtClean="0"/>
              <a:t>30.8.2023</a:t>
            </a:fld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4A9A965-CB67-49B2-C46F-482126CD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6D387F9-3A79-2453-9068-0CCA1A743F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65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ECBDAE-1288-D085-31EA-BED9CDD5F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73943"/>
            <a:ext cx="9923236" cy="2080532"/>
          </a:xfrm>
        </p:spPr>
        <p:txBody>
          <a:bodyPr anchor="b">
            <a:normAutofit/>
          </a:bodyPr>
          <a:lstStyle>
            <a:lvl1pPr>
              <a:defRPr sz="7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E0D286-6933-F4F2-8F3F-27A1153AD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0173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95E4B719-D3AF-4730-40A0-0AC35D675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F6C9BAA0-FF1E-452D-9028-077BB60B032D}" type="datetime1">
              <a:rPr lang="fi-FI" smtClean="0"/>
              <a:t>30.8.2023</a:t>
            </a:fld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E17B9B39-FF83-B0CE-8032-5A1F6E0FD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4BB44F-7B72-EC4D-BE8A-419BCE6CF7A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0FD494A-292C-5386-DF9F-CA0C7809AF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9041"/>
            <a:ext cx="1583792" cy="57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+ vinj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CF0A95-B2F9-E246-E0B1-5B6C7320B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F45936-2F7D-4260-EEC0-5DDB3A343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FE79118-46DF-C04A-893A-035FADEEE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2FAB98D5-5B02-600B-193E-F48322BF6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60400505-C6FB-4748-A2B6-E01C84C6A620}" type="datetime1">
              <a:rPr lang="fi-FI" smtClean="0"/>
              <a:t>30.8.2023</a:t>
            </a:fld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07561F51-59D3-6548-A656-8CD90B1A2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D8DBD2E-0591-8FAB-ECDB-DC209F2566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 + vinj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F97F22-0AE3-F8C0-18C3-718CDA6B4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790702-2AFC-FD99-3CF5-BCD4DBF1C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822A76D-6CCA-51E5-87E9-C8132C4D1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2E5C278-5B8C-AB75-EC46-D30E8090C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02D66A3-9DC1-696F-6D5B-E86CD429D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C87B6E4F-C729-BA99-179F-009531E4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4CB3B60B-235E-4DB3-AD72-C853A3303FDC}" type="datetime1">
              <a:rPr lang="fi-FI" smtClean="0"/>
              <a:t>30.8.2023</a:t>
            </a:fld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F84B2C9D-1B47-2DB9-F571-70027041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991BA62-0BDD-E8E0-1E6C-E6E1ABEC20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+ vinj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D15AAC-2A9E-06C1-7F33-135BC76D0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50529" cy="1325563"/>
          </a:xfrm>
        </p:spPr>
        <p:txBody>
          <a:bodyPr>
            <a:no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8CFE43AC-2331-392E-B364-1EB4F13D2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DC35FD25-B95F-48A0-8B7F-E0905AD8F890}" type="datetime1">
              <a:rPr lang="fi-FI" smtClean="0"/>
              <a:t>30.8.2023</a:t>
            </a:fld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5BDACEF-1E4C-EE54-A86C-7F8707A98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F09C4BF-2872-222F-A08A-EA53E4ED7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65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8498451-58EE-4A3B-81EA-B7623E5C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0AFA2988-6906-42C9-87F8-EEFC1E079829}" type="datetime1">
              <a:rPr lang="fi-FI" smtClean="0"/>
              <a:t>30.8.2023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086EF3-D986-AB21-185E-DAC856485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FF4A9E1-CADD-5282-0053-4A59C3F24D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6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7F4749B-0331-F07F-30E6-43E6AD8D7C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20017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3E2E6E3-D8CD-96E5-EEFB-D7347DBE5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DF8075-5D79-C9DB-6488-A7558887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580783-332B-12B8-6E62-53A75BA12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60D845F-7E9C-4664-8F87-E922A4C02A01}" type="datetime1">
              <a:rPr lang="fi-FI" smtClean="0"/>
              <a:t>30.8.2023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4E995EC-EE78-8382-02AB-CC15E3AF6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Mari Teittinen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9579D0-C8D7-1BFD-58EB-E0BB4139B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4BB44F-7B72-EC4D-BE8A-419BCE6CF7A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053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6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5" r:id="rId9"/>
    <p:sldLayoutId id="2147483664" r:id="rId10"/>
    <p:sldLayoutId id="2147483667" r:id="rId11"/>
    <p:sldLayoutId id="2147483657" r:id="rId12"/>
    <p:sldLayoutId id="2147483662" r:id="rId13"/>
    <p:sldLayoutId id="2147483672" r:id="rId14"/>
    <p:sldLayoutId id="2147483673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EF7EF31C-FB6F-4C13-B81F-DF7D273F5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6036485"/>
            <a:ext cx="2091109" cy="591363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16D39C13-D939-4F64-972B-19D09892FF0C}"/>
              </a:ext>
            </a:extLst>
          </p:cNvPr>
          <p:cNvSpPr txBox="1"/>
          <p:nvPr/>
        </p:nvSpPr>
        <p:spPr>
          <a:xfrm>
            <a:off x="10201013" y="6627848"/>
            <a:ext cx="26763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chemeClr val="bg2">
                    <a:lumMod val="75000"/>
                  </a:schemeClr>
                </a:solidFill>
              </a:rPr>
              <a:t>7.6.2023 Mari Teittinen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1AE878-20EF-897F-6C99-37DF6AC30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006" y="247996"/>
            <a:ext cx="3907857" cy="3543121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Vasemmassa ylänurkassa (vihreä) aiheet, jotka vaikuttavat paljon ja niiden toteuttamiskelpoisuus on arvioitu korkealle.</a:t>
            </a:r>
          </a:p>
          <a:p>
            <a:pPr marL="0" indent="0">
              <a:buNone/>
            </a:pPr>
            <a:r>
              <a:rPr lang="fi-FI" dirty="0"/>
              <a:t>Oikealla (harmaa) asioita, jotka arvioitu toteuttamiskelpoisiksi, mutta niiden vaikutus on vähäisempää.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DFF75DA-1B4B-4969-83EE-CF3015B5B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077" y="161369"/>
            <a:ext cx="8268923" cy="6362008"/>
          </a:xfrm>
          <a:prstGeom prst="rect">
            <a:avLst/>
          </a:prstGeom>
        </p:spPr>
      </p:pic>
      <p:pic>
        <p:nvPicPr>
          <p:cNvPr id="10" name="Kuva 9" descr="Sekuntikello">
            <a:extLst>
              <a:ext uri="{FF2B5EF4-FFF2-40B4-BE49-F238E27FC236}">
                <a16:creationId xmlns:a16="http://schemas.microsoft.com/office/drawing/2014/main" id="{DA1DEBD8-4032-4DB7-9CC7-B063BAFA0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587" y="4984741"/>
            <a:ext cx="914400" cy="914400"/>
          </a:xfrm>
          <a:prstGeom prst="rect">
            <a:avLst/>
          </a:prstGeom>
        </p:spPr>
      </p:pic>
      <p:pic>
        <p:nvPicPr>
          <p:cNvPr id="12" name="Kuva 11" descr="Maalitaulu">
            <a:extLst>
              <a:ext uri="{FF2B5EF4-FFF2-40B4-BE49-F238E27FC236}">
                <a16:creationId xmlns:a16="http://schemas.microsoft.com/office/drawing/2014/main" id="{86B91305-9D28-4DCF-B49D-87B3F1FDAE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587" y="3606451"/>
            <a:ext cx="914400" cy="91440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E3CBDF84-3D06-4314-BB5C-B2741F8E6353}"/>
              </a:ext>
            </a:extLst>
          </p:cNvPr>
          <p:cNvSpPr txBox="1"/>
          <p:nvPr/>
        </p:nvSpPr>
        <p:spPr>
          <a:xfrm>
            <a:off x="1061987" y="5257275"/>
            <a:ext cx="286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Arvioitu kiireelliseksi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26EAABE7-CC19-4E24-8798-8EBD1D1D727C}"/>
              </a:ext>
            </a:extLst>
          </p:cNvPr>
          <p:cNvSpPr txBox="1"/>
          <p:nvPr/>
        </p:nvSpPr>
        <p:spPr>
          <a:xfrm>
            <a:off x="986383" y="3877744"/>
            <a:ext cx="286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Em. lisäksi koetaan tärkeäksi </a:t>
            </a:r>
          </a:p>
        </p:txBody>
      </p:sp>
    </p:spTree>
    <p:extLst>
      <p:ext uri="{BB962C8B-B14F-4D97-AF65-F5344CB8AC3E}">
        <p14:creationId xmlns:p14="http://schemas.microsoft.com/office/powerpoint/2010/main" val="175051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973F62-1CBD-4410-9B89-CE4051434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278B53F-5C08-4D24-823F-5C29E4A0B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D76E4D7-70EC-4A71-A6C9-845E06F59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225" y="0"/>
            <a:ext cx="5352752" cy="9730059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2C6CDC24-DA3B-4E46-998F-83FC8FCC6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6036485"/>
            <a:ext cx="2091109" cy="591363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568E2533-9826-4342-AEBD-B0A0A8CBB4C6}"/>
              </a:ext>
            </a:extLst>
          </p:cNvPr>
          <p:cNvSpPr txBox="1"/>
          <p:nvPr/>
        </p:nvSpPr>
        <p:spPr>
          <a:xfrm>
            <a:off x="10201013" y="6627848"/>
            <a:ext cx="26763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chemeClr val="bg2">
                    <a:lumMod val="75000"/>
                  </a:schemeClr>
                </a:solidFill>
              </a:rPr>
              <a:t>7.6.2023 Mari Teittinen</a:t>
            </a:r>
          </a:p>
        </p:txBody>
      </p:sp>
    </p:spTree>
    <p:extLst>
      <p:ext uri="{BB962C8B-B14F-4D97-AF65-F5344CB8AC3E}">
        <p14:creationId xmlns:p14="http://schemas.microsoft.com/office/powerpoint/2010/main" val="391326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A32C765-664F-4ABE-9363-E69F21B62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6036485"/>
            <a:ext cx="2091109" cy="591363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969E656F-3FC6-47A5-8142-AC189DCC9667}"/>
              </a:ext>
            </a:extLst>
          </p:cNvPr>
          <p:cNvSpPr txBox="1"/>
          <p:nvPr/>
        </p:nvSpPr>
        <p:spPr>
          <a:xfrm>
            <a:off x="10201013" y="6627848"/>
            <a:ext cx="26763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chemeClr val="bg2">
                    <a:lumMod val="75000"/>
                  </a:schemeClr>
                </a:solidFill>
              </a:rPr>
              <a:t>7.6.2023 Mari Teittinen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6B0F360-9DD5-4DD4-9EA9-2D103937B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96279" cy="1048806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47DCEE5-1488-4332-B315-BF7251539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8139" y="0"/>
            <a:ext cx="6313291" cy="10005014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DE61F0DC-2B77-4980-99C1-72B0B5B3C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-1"/>
            <a:ext cx="6521579" cy="1000501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AD7A647-23F0-4B71-9D49-E88A644EAA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1151" y="-2"/>
            <a:ext cx="4392160" cy="1000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6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ESHV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D0E93"/>
      </a:accent1>
      <a:accent2>
        <a:srgbClr val="00008B"/>
      </a:accent2>
      <a:accent3>
        <a:srgbClr val="FFBB00"/>
      </a:accent3>
      <a:accent4>
        <a:srgbClr val="005900"/>
      </a:accent4>
      <a:accent5>
        <a:srgbClr val="22ABE0"/>
      </a:accent5>
      <a:accent6>
        <a:srgbClr val="00FF00"/>
      </a:accent6>
      <a:hlink>
        <a:srgbClr val="669A66"/>
      </a:hlink>
      <a:folHlink>
        <a:srgbClr val="22ABE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oisa Blank.potx" id="{F8B30849-9366-4820-86D4-78DE30F66A17}" vid="{95F07318-6128-4CB0-8B3F-CFB3B95318A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157</TotalTime>
  <Words>49</Words>
  <Application>Microsoft Office PowerPoint</Application>
  <PresentationFormat>Laajakuva</PresentationFormat>
  <Paragraphs>7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Arial Black</vt:lpstr>
      <vt:lpstr>Calibri</vt:lpstr>
      <vt:lpstr>Office-teema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Asumispalveluihin vaikuttavien tekijöiden priorisointi</dc:title>
  <dc:creator>Teittinen Mari</dc:creator>
  <cp:lastModifiedBy>Satu Louejoki</cp:lastModifiedBy>
  <cp:revision>8</cp:revision>
  <dcterms:created xsi:type="dcterms:W3CDTF">2023-06-07T17:47:15Z</dcterms:created>
  <dcterms:modified xsi:type="dcterms:W3CDTF">2023-08-30T12:20:46Z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7295cc1-d279-42ac-ab4d-3b0f4fece050_Enabled">
    <vt:lpwstr>true</vt:lpwstr>
  </property>
  <property fmtid="{D5CDD505-2E9C-101B-9397-08002B2CF9AE}" pid="3" name="MSIP_Label_a7295cc1-d279-42ac-ab4d-3b0f4fece050_SetDate">
    <vt:lpwstr>2022-12-09T07:09:47Z</vt:lpwstr>
  </property>
  <property fmtid="{D5CDD505-2E9C-101B-9397-08002B2CF9AE}" pid="4" name="MSIP_Label_a7295cc1-d279-42ac-ab4d-3b0f4fece050_Method">
    <vt:lpwstr>Standard</vt:lpwstr>
  </property>
  <property fmtid="{D5CDD505-2E9C-101B-9397-08002B2CF9AE}" pid="5" name="MSIP_Label_a7295cc1-d279-42ac-ab4d-3b0f4fece050_Name">
    <vt:lpwstr>FUJITSU-RESTRICTED​</vt:lpwstr>
  </property>
  <property fmtid="{D5CDD505-2E9C-101B-9397-08002B2CF9AE}" pid="6" name="MSIP_Label_a7295cc1-d279-42ac-ab4d-3b0f4fece050_SiteId">
    <vt:lpwstr>a19f121d-81e1-4858-a9d8-736e267fd4c7</vt:lpwstr>
  </property>
  <property fmtid="{D5CDD505-2E9C-101B-9397-08002B2CF9AE}" pid="7" name="MSIP_Label_a7295cc1-d279-42ac-ab4d-3b0f4fece050_ActionId">
    <vt:lpwstr>b34b57c3-61b1-43fb-a768-23f23df1eef7</vt:lpwstr>
  </property>
  <property fmtid="{D5CDD505-2E9C-101B-9397-08002B2CF9AE}" pid="8" name="MSIP_Label_a7295cc1-d279-42ac-ab4d-3b0f4fece050_ContentBits">
    <vt:lpwstr>0</vt:lpwstr>
  </property>
</Properties>
</file>