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</p:sldMasterIdLst>
  <p:notesMasterIdLst>
    <p:notesMasterId r:id="rId21"/>
  </p:notesMasterIdLst>
  <p:sldIdLst>
    <p:sldId id="267" r:id="rId6"/>
    <p:sldId id="256" r:id="rId7"/>
    <p:sldId id="268" r:id="rId8"/>
    <p:sldId id="271" r:id="rId9"/>
    <p:sldId id="272" r:id="rId10"/>
    <p:sldId id="262" r:id="rId11"/>
    <p:sldId id="264" r:id="rId12"/>
    <p:sldId id="275" r:id="rId13"/>
    <p:sldId id="269" r:id="rId14"/>
    <p:sldId id="273" r:id="rId15"/>
    <p:sldId id="266" r:id="rId16"/>
    <p:sldId id="258" r:id="rId17"/>
    <p:sldId id="259" r:id="rId18"/>
    <p:sldId id="274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ja Remes" userId="d39e35ad-c3a2-4d50-91a3-124eaaa48a2c" providerId="ADAL" clId="{F606FD9C-F97F-498D-A6BD-DBE9FDCC1024}"/>
    <pc:docChg chg="undo custSel addSld delSld modSld sldOrd delMainMaster">
      <pc:chgData name="Katja Remes" userId="d39e35ad-c3a2-4d50-91a3-124eaaa48a2c" providerId="ADAL" clId="{F606FD9C-F97F-498D-A6BD-DBE9FDCC1024}" dt="2024-01-03T09:38:21.812" v="1296" actId="1076"/>
      <pc:docMkLst>
        <pc:docMk/>
      </pc:docMkLst>
      <pc:sldChg chg="addSp delSp modSp mod ord modClrScheme chgLayout">
        <pc:chgData name="Katja Remes" userId="d39e35ad-c3a2-4d50-91a3-124eaaa48a2c" providerId="ADAL" clId="{F606FD9C-F97F-498D-A6BD-DBE9FDCC1024}" dt="2023-12-19T13:42:21.971" v="1264" actId="14100"/>
        <pc:sldMkLst>
          <pc:docMk/>
          <pc:sldMk cId="823069360" sldId="256"/>
        </pc:sldMkLst>
        <pc:spChg chg="mod">
          <ac:chgData name="Katja Remes" userId="d39e35ad-c3a2-4d50-91a3-124eaaa48a2c" providerId="ADAL" clId="{F606FD9C-F97F-498D-A6BD-DBE9FDCC1024}" dt="2022-04-04T09:19:57.566" v="995" actId="26606"/>
          <ac:spMkLst>
            <pc:docMk/>
            <pc:sldMk cId="823069360" sldId="256"/>
            <ac:spMk id="2" creationId="{313D89D9-5768-4226-A4A0-035BA56E3C11}"/>
          </ac:spMkLst>
        </pc:spChg>
        <pc:spChg chg="mod ord">
          <ac:chgData name="Katja Remes" userId="d39e35ad-c3a2-4d50-91a3-124eaaa48a2c" providerId="ADAL" clId="{F606FD9C-F97F-498D-A6BD-DBE9FDCC1024}" dt="2022-04-04T09:19:57.566" v="995" actId="26606"/>
          <ac:spMkLst>
            <pc:docMk/>
            <pc:sldMk cId="823069360" sldId="256"/>
            <ac:spMk id="3" creationId="{1CE60DBD-5A7D-41F7-82F3-9CB1E948CCE4}"/>
          </ac:spMkLst>
        </pc:spChg>
        <pc:spChg chg="add del mod">
          <ac:chgData name="Katja Remes" userId="d39e35ad-c3a2-4d50-91a3-124eaaa48a2c" providerId="ADAL" clId="{F606FD9C-F97F-498D-A6BD-DBE9FDCC1024}" dt="2022-04-04T07:55:51.581" v="310"/>
          <ac:spMkLst>
            <pc:docMk/>
            <pc:sldMk cId="823069360" sldId="256"/>
            <ac:spMk id="4" creationId="{375E2024-8C0D-4EE3-976B-481A20E50C4D}"/>
          </ac:spMkLst>
        </pc:spChg>
        <pc:picChg chg="add del mod">
          <ac:chgData name="Katja Remes" userId="d39e35ad-c3a2-4d50-91a3-124eaaa48a2c" providerId="ADAL" clId="{F606FD9C-F97F-498D-A6BD-DBE9FDCC1024}" dt="2022-04-04T09:18:51.912" v="985" actId="21"/>
          <ac:picMkLst>
            <pc:docMk/>
            <pc:sldMk cId="823069360" sldId="256"/>
            <ac:picMk id="6" creationId="{F62FDDD5-EA05-4C95-8E6B-6C43B8CD1A3D}"/>
          </ac:picMkLst>
        </pc:picChg>
        <pc:picChg chg="add mod">
          <ac:chgData name="Katja Remes" userId="d39e35ad-c3a2-4d50-91a3-124eaaa48a2c" providerId="ADAL" clId="{F606FD9C-F97F-498D-A6BD-DBE9FDCC1024}" dt="2023-12-19T13:42:21.971" v="1264" actId="14100"/>
          <ac:picMkLst>
            <pc:docMk/>
            <pc:sldMk cId="823069360" sldId="256"/>
            <ac:picMk id="7" creationId="{091E6E2C-4EFA-4FE2-AD73-FD62C41A1E73}"/>
          </ac:picMkLst>
        </pc:picChg>
      </pc:sldChg>
      <pc:sldChg chg="add del">
        <pc:chgData name="Katja Remes" userId="d39e35ad-c3a2-4d50-91a3-124eaaa48a2c" providerId="ADAL" clId="{F606FD9C-F97F-498D-A6BD-DBE9FDCC1024}" dt="2022-03-25T13:28:53.842" v="49" actId="2696"/>
        <pc:sldMkLst>
          <pc:docMk/>
          <pc:sldMk cId="3789994255" sldId="257"/>
        </pc:sldMkLst>
      </pc:sldChg>
      <pc:sldChg chg="addSp delSp modSp mod">
        <pc:chgData name="Katja Remes" userId="d39e35ad-c3a2-4d50-91a3-124eaaa48a2c" providerId="ADAL" clId="{F606FD9C-F97F-498D-A6BD-DBE9FDCC1024}" dt="2022-04-04T09:49:29.699" v="1247" actId="1076"/>
        <pc:sldMkLst>
          <pc:docMk/>
          <pc:sldMk cId="1992705592" sldId="258"/>
        </pc:sldMkLst>
        <pc:spChg chg="mod">
          <ac:chgData name="Katja Remes" userId="d39e35ad-c3a2-4d50-91a3-124eaaa48a2c" providerId="ADAL" clId="{F606FD9C-F97F-498D-A6BD-DBE9FDCC1024}" dt="2022-04-04T08:19:16.833" v="638" actId="1076"/>
          <ac:spMkLst>
            <pc:docMk/>
            <pc:sldMk cId="1992705592" sldId="258"/>
            <ac:spMk id="2" creationId="{820262D4-24FB-4F8D-95D8-972CFE919CF2}"/>
          </ac:spMkLst>
        </pc:spChg>
        <pc:spChg chg="mod">
          <ac:chgData name="Katja Remes" userId="d39e35ad-c3a2-4d50-91a3-124eaaa48a2c" providerId="ADAL" clId="{F606FD9C-F97F-498D-A6BD-DBE9FDCC1024}" dt="2022-04-04T09:48:43.340" v="1242" actId="14100"/>
          <ac:spMkLst>
            <pc:docMk/>
            <pc:sldMk cId="1992705592" sldId="258"/>
            <ac:spMk id="3" creationId="{32BB055A-72D6-4442-8900-B2D74B7BDF43}"/>
          </ac:spMkLst>
        </pc:spChg>
        <pc:spChg chg="del mod">
          <ac:chgData name="Katja Remes" userId="d39e35ad-c3a2-4d50-91a3-124eaaa48a2c" providerId="ADAL" clId="{F606FD9C-F97F-498D-A6BD-DBE9FDCC1024}" dt="2022-04-04T09:49:23.456" v="1245" actId="931"/>
          <ac:spMkLst>
            <pc:docMk/>
            <pc:sldMk cId="1992705592" sldId="258"/>
            <ac:spMk id="4" creationId="{073531EF-9C10-465C-9231-70C053569EED}"/>
          </ac:spMkLst>
        </pc:spChg>
        <pc:spChg chg="add ord">
          <ac:chgData name="Katja Remes" userId="d39e35ad-c3a2-4d50-91a3-124eaaa48a2c" providerId="ADAL" clId="{F606FD9C-F97F-498D-A6BD-DBE9FDCC1024}" dt="2022-04-04T09:48:37.773" v="1241" actId="167"/>
          <ac:spMkLst>
            <pc:docMk/>
            <pc:sldMk cId="1992705592" sldId="258"/>
            <ac:spMk id="5" creationId="{657A5515-7B25-4512-8540-E8A580519B2B}"/>
          </ac:spMkLst>
        </pc:spChg>
        <pc:picChg chg="add mod">
          <ac:chgData name="Katja Remes" userId="d39e35ad-c3a2-4d50-91a3-124eaaa48a2c" providerId="ADAL" clId="{F606FD9C-F97F-498D-A6BD-DBE9FDCC1024}" dt="2022-04-04T09:49:29.699" v="1247" actId="1076"/>
          <ac:picMkLst>
            <pc:docMk/>
            <pc:sldMk cId="1992705592" sldId="258"/>
            <ac:picMk id="7" creationId="{626E575D-8BEF-4C8D-9EDF-F3548971D2AD}"/>
          </ac:picMkLst>
        </pc:picChg>
      </pc:sldChg>
      <pc:sldChg chg="addSp modSp mod ord">
        <pc:chgData name="Katja Remes" userId="d39e35ad-c3a2-4d50-91a3-124eaaa48a2c" providerId="ADAL" clId="{F606FD9C-F97F-498D-A6BD-DBE9FDCC1024}" dt="2023-12-19T13:46:23.214" v="1286" actId="14100"/>
        <pc:sldMkLst>
          <pc:docMk/>
          <pc:sldMk cId="222467957" sldId="259"/>
        </pc:sldMkLst>
        <pc:spChg chg="mod">
          <ac:chgData name="Katja Remes" userId="d39e35ad-c3a2-4d50-91a3-124eaaa48a2c" providerId="ADAL" clId="{F606FD9C-F97F-498D-A6BD-DBE9FDCC1024}" dt="2022-04-04T08:15:58.244" v="537" actId="14100"/>
          <ac:spMkLst>
            <pc:docMk/>
            <pc:sldMk cId="222467957" sldId="259"/>
            <ac:spMk id="2" creationId="{D38CF2C3-E209-47AE-9F7E-33785ED137BA}"/>
          </ac:spMkLst>
        </pc:spChg>
        <pc:spChg chg="add mod">
          <ac:chgData name="Katja Remes" userId="d39e35ad-c3a2-4d50-91a3-124eaaa48a2c" providerId="ADAL" clId="{F606FD9C-F97F-498D-A6BD-DBE9FDCC1024}" dt="2022-04-04T08:15:48.484" v="536" actId="20577"/>
          <ac:spMkLst>
            <pc:docMk/>
            <pc:sldMk cId="222467957" sldId="259"/>
            <ac:spMk id="3" creationId="{4BFA50DE-545A-45C4-95C2-036C5EDDE171}"/>
          </ac:spMkLst>
        </pc:spChg>
        <pc:picChg chg="add mod">
          <ac:chgData name="Katja Remes" userId="d39e35ad-c3a2-4d50-91a3-124eaaa48a2c" providerId="ADAL" clId="{F606FD9C-F97F-498D-A6BD-DBE9FDCC1024}" dt="2023-12-19T13:46:23.214" v="1286" actId="14100"/>
          <ac:picMkLst>
            <pc:docMk/>
            <pc:sldMk cId="222467957" sldId="259"/>
            <ac:picMk id="5" creationId="{05743C15-B5B6-423D-98B6-11C8C0B4825F}"/>
          </ac:picMkLst>
        </pc:picChg>
        <pc:picChg chg="add mod">
          <ac:chgData name="Katja Remes" userId="d39e35ad-c3a2-4d50-91a3-124eaaa48a2c" providerId="ADAL" clId="{F606FD9C-F97F-498D-A6BD-DBE9FDCC1024}" dt="2022-04-04T09:40:40.958" v="1107" actId="1076"/>
          <ac:picMkLst>
            <pc:docMk/>
            <pc:sldMk cId="222467957" sldId="259"/>
            <ac:picMk id="7" creationId="{8882288E-CF5A-4F65-9192-C348A92CC31A}"/>
          </ac:picMkLst>
        </pc:picChg>
      </pc:sldChg>
      <pc:sldChg chg="addSp modSp del mod ord">
        <pc:chgData name="Katja Remes" userId="d39e35ad-c3a2-4d50-91a3-124eaaa48a2c" providerId="ADAL" clId="{F606FD9C-F97F-498D-A6BD-DBE9FDCC1024}" dt="2022-04-04T09:38:01.609" v="1095" actId="2696"/>
        <pc:sldMkLst>
          <pc:docMk/>
          <pc:sldMk cId="2864788217" sldId="260"/>
        </pc:sldMkLst>
        <pc:spChg chg="add mod">
          <ac:chgData name="Katja Remes" userId="d39e35ad-c3a2-4d50-91a3-124eaaa48a2c" providerId="ADAL" clId="{F606FD9C-F97F-498D-A6BD-DBE9FDCC1024}" dt="2022-04-04T08:10:17.805" v="456" actId="1076"/>
          <ac:spMkLst>
            <pc:docMk/>
            <pc:sldMk cId="2864788217" sldId="260"/>
            <ac:spMk id="3" creationId="{5219B001-D6A3-4CC6-B82E-D67BB656FF06}"/>
          </ac:spMkLst>
        </pc:spChg>
      </pc:sldChg>
      <pc:sldChg chg="modSp del mod">
        <pc:chgData name="Katja Remes" userId="d39e35ad-c3a2-4d50-91a3-124eaaa48a2c" providerId="ADAL" clId="{F606FD9C-F97F-498D-A6BD-DBE9FDCC1024}" dt="2022-04-04T07:55:34.490" v="307" actId="2696"/>
        <pc:sldMkLst>
          <pc:docMk/>
          <pc:sldMk cId="3186332943" sldId="261"/>
        </pc:sldMkLst>
        <pc:spChg chg="mod">
          <ac:chgData name="Katja Remes" userId="d39e35ad-c3a2-4d50-91a3-124eaaa48a2c" providerId="ADAL" clId="{F606FD9C-F97F-498D-A6BD-DBE9FDCC1024}" dt="2022-04-04T06:42:37.676" v="213" actId="20577"/>
          <ac:spMkLst>
            <pc:docMk/>
            <pc:sldMk cId="3186332943" sldId="261"/>
            <ac:spMk id="2" creationId="{BB6FC6ED-9218-4400-8A19-F5B845C5DA47}"/>
          </ac:spMkLst>
        </pc:spChg>
        <pc:spChg chg="mod">
          <ac:chgData name="Katja Remes" userId="d39e35ad-c3a2-4d50-91a3-124eaaa48a2c" providerId="ADAL" clId="{F606FD9C-F97F-498D-A6BD-DBE9FDCC1024}" dt="2022-04-04T06:42:31.150" v="205"/>
          <ac:spMkLst>
            <pc:docMk/>
            <pc:sldMk cId="3186332943" sldId="261"/>
            <ac:spMk id="3" creationId="{560F62FB-2E86-4D20-B0F9-0F75DC928CB5}"/>
          </ac:spMkLst>
        </pc:spChg>
      </pc:sldChg>
      <pc:sldChg chg="addSp delSp modSp mod ord">
        <pc:chgData name="Katja Remes" userId="d39e35ad-c3a2-4d50-91a3-124eaaa48a2c" providerId="ADAL" clId="{F606FD9C-F97F-498D-A6BD-DBE9FDCC1024}" dt="2023-12-19T13:44:23.612" v="1280" actId="255"/>
        <pc:sldMkLst>
          <pc:docMk/>
          <pc:sldMk cId="3494678539" sldId="262"/>
        </pc:sldMkLst>
        <pc:spChg chg="del mod">
          <ac:chgData name="Katja Remes" userId="d39e35ad-c3a2-4d50-91a3-124eaaa48a2c" providerId="ADAL" clId="{F606FD9C-F97F-498D-A6BD-DBE9FDCC1024}" dt="2022-04-04T09:28:05.956" v="1006" actId="478"/>
          <ac:spMkLst>
            <pc:docMk/>
            <pc:sldMk cId="3494678539" sldId="262"/>
            <ac:spMk id="2" creationId="{8B3F2704-CE9B-4CAE-9B26-566A996D05EC}"/>
          </ac:spMkLst>
        </pc:spChg>
        <pc:spChg chg="add del mod">
          <ac:chgData name="Katja Remes" userId="d39e35ad-c3a2-4d50-91a3-124eaaa48a2c" providerId="ADAL" clId="{F606FD9C-F97F-498D-A6BD-DBE9FDCC1024}" dt="2022-04-04T09:27:41.087" v="1002" actId="931"/>
          <ac:spMkLst>
            <pc:docMk/>
            <pc:sldMk cId="3494678539" sldId="262"/>
            <ac:spMk id="3" creationId="{4E6D362E-67BE-49BA-B553-5C7A84FB6F9B}"/>
          </ac:spMkLst>
        </pc:spChg>
        <pc:spChg chg="mod">
          <ac:chgData name="Katja Remes" userId="d39e35ad-c3a2-4d50-91a3-124eaaa48a2c" providerId="ADAL" clId="{F606FD9C-F97F-498D-A6BD-DBE9FDCC1024}" dt="2023-12-19T13:43:33.005" v="1270" actId="14100"/>
          <ac:spMkLst>
            <pc:docMk/>
            <pc:sldMk cId="3494678539" sldId="262"/>
            <ac:spMk id="4" creationId="{AE44DDD7-A998-4C92-A686-C817F7A80108}"/>
          </ac:spMkLst>
        </pc:spChg>
        <pc:spChg chg="add mod">
          <ac:chgData name="Katja Remes" userId="d39e35ad-c3a2-4d50-91a3-124eaaa48a2c" providerId="ADAL" clId="{F606FD9C-F97F-498D-A6BD-DBE9FDCC1024}" dt="2023-12-19T13:44:05.431" v="1277" actId="255"/>
          <ac:spMkLst>
            <pc:docMk/>
            <pc:sldMk cId="3494678539" sldId="262"/>
            <ac:spMk id="6" creationId="{E0452C32-1551-4539-A9CE-77967BF9F6E2}"/>
          </ac:spMkLst>
        </pc:spChg>
        <pc:spChg chg="add mod">
          <ac:chgData name="Katja Remes" userId="d39e35ad-c3a2-4d50-91a3-124eaaa48a2c" providerId="ADAL" clId="{F606FD9C-F97F-498D-A6BD-DBE9FDCC1024}" dt="2023-12-19T13:44:12.149" v="1278" actId="1076"/>
          <ac:spMkLst>
            <pc:docMk/>
            <pc:sldMk cId="3494678539" sldId="262"/>
            <ac:spMk id="8" creationId="{655A4076-4F43-4145-91F8-A563338DBCAB}"/>
          </ac:spMkLst>
        </pc:spChg>
        <pc:spChg chg="add mod">
          <ac:chgData name="Katja Remes" userId="d39e35ad-c3a2-4d50-91a3-124eaaa48a2c" providerId="ADAL" clId="{F606FD9C-F97F-498D-A6BD-DBE9FDCC1024}" dt="2023-12-19T13:44:23.612" v="1280" actId="255"/>
          <ac:spMkLst>
            <pc:docMk/>
            <pc:sldMk cId="3494678539" sldId="262"/>
            <ac:spMk id="9" creationId="{ADDA6017-F64D-4E5E-AA01-02F45C94B4D0}"/>
          </ac:spMkLst>
        </pc:spChg>
        <pc:spChg chg="add mod">
          <ac:chgData name="Katja Remes" userId="d39e35ad-c3a2-4d50-91a3-124eaaa48a2c" providerId="ADAL" clId="{F606FD9C-F97F-498D-A6BD-DBE9FDCC1024}" dt="2023-12-19T13:43:29.002" v="1269" actId="27636"/>
          <ac:spMkLst>
            <pc:docMk/>
            <pc:sldMk cId="3494678539" sldId="262"/>
            <ac:spMk id="15" creationId="{A55B9377-8436-46A9-AABF-9DF2FB8DF831}"/>
          </ac:spMkLst>
        </pc:spChg>
        <pc:picChg chg="add del mod">
          <ac:chgData name="Katja Remes" userId="d39e35ad-c3a2-4d50-91a3-124eaaa48a2c" providerId="ADAL" clId="{F606FD9C-F97F-498D-A6BD-DBE9FDCC1024}" dt="2022-04-04T09:25:19.255" v="1000" actId="931"/>
          <ac:picMkLst>
            <pc:docMk/>
            <pc:sldMk cId="3494678539" sldId="262"/>
            <ac:picMk id="11" creationId="{3E680DD3-EDA4-4438-B1BB-F876DC5D04FD}"/>
          </ac:picMkLst>
        </pc:picChg>
        <pc:picChg chg="add mod">
          <ac:chgData name="Katja Remes" userId="d39e35ad-c3a2-4d50-91a3-124eaaa48a2c" providerId="ADAL" clId="{F606FD9C-F97F-498D-A6BD-DBE9FDCC1024}" dt="2023-12-19T13:43:40.978" v="1272" actId="1076"/>
          <ac:picMkLst>
            <pc:docMk/>
            <pc:sldMk cId="3494678539" sldId="262"/>
            <ac:picMk id="13" creationId="{F49CCB59-8FD2-4694-A02A-68B97E590351}"/>
          </ac:picMkLst>
        </pc:picChg>
      </pc:sldChg>
      <pc:sldChg chg="del">
        <pc:chgData name="Katja Remes" userId="d39e35ad-c3a2-4d50-91a3-124eaaa48a2c" providerId="ADAL" clId="{F606FD9C-F97F-498D-A6BD-DBE9FDCC1024}" dt="2022-04-04T08:52:41.653" v="845" actId="2696"/>
        <pc:sldMkLst>
          <pc:docMk/>
          <pc:sldMk cId="478190350" sldId="263"/>
        </pc:sldMkLst>
      </pc:sldChg>
      <pc:sldChg chg="addSp delSp modSp mod ord setBg">
        <pc:chgData name="Katja Remes" userId="d39e35ad-c3a2-4d50-91a3-124eaaa48a2c" providerId="ADAL" clId="{F606FD9C-F97F-498D-A6BD-DBE9FDCC1024}" dt="2023-12-19T13:44:57.612" v="1283" actId="1076"/>
        <pc:sldMkLst>
          <pc:docMk/>
          <pc:sldMk cId="3436504606" sldId="264"/>
        </pc:sldMkLst>
        <pc:spChg chg="mod">
          <ac:chgData name="Katja Remes" userId="d39e35ad-c3a2-4d50-91a3-124eaaa48a2c" providerId="ADAL" clId="{F606FD9C-F97F-498D-A6BD-DBE9FDCC1024}" dt="2023-12-19T13:44:53.454" v="1282" actId="14100"/>
          <ac:spMkLst>
            <pc:docMk/>
            <pc:sldMk cId="3436504606" sldId="264"/>
            <ac:spMk id="2" creationId="{5CDEB2D3-AE54-4947-8870-9D7B9E7E8EA7}"/>
          </ac:spMkLst>
        </pc:spChg>
        <pc:spChg chg="mod ord">
          <ac:chgData name="Katja Remes" userId="d39e35ad-c3a2-4d50-91a3-124eaaa48a2c" providerId="ADAL" clId="{F606FD9C-F97F-498D-A6BD-DBE9FDCC1024}" dt="2023-12-19T13:44:57.612" v="1283" actId="1076"/>
          <ac:spMkLst>
            <pc:docMk/>
            <pc:sldMk cId="3436504606" sldId="264"/>
            <ac:spMk id="3" creationId="{2CDAFC86-CC5B-4EB1-857E-51E488081210}"/>
          </ac:spMkLst>
        </pc:spChg>
        <pc:spChg chg="add del">
          <ac:chgData name="Katja Remes" userId="d39e35ad-c3a2-4d50-91a3-124eaaa48a2c" providerId="ADAL" clId="{F606FD9C-F97F-498D-A6BD-DBE9FDCC1024}" dt="2022-04-04T09:31:46.402" v="1025" actId="26606"/>
          <ac:spMkLst>
            <pc:docMk/>
            <pc:sldMk cId="3436504606" sldId="264"/>
            <ac:spMk id="10" creationId="{F13C74B1-5B17-4795-BED0-7140497B445A}"/>
          </ac:spMkLst>
        </pc:spChg>
        <pc:spChg chg="add del">
          <ac:chgData name="Katja Remes" userId="d39e35ad-c3a2-4d50-91a3-124eaaa48a2c" providerId="ADAL" clId="{F606FD9C-F97F-498D-A6BD-DBE9FDCC1024}" dt="2022-04-04T09:31:46.402" v="1025" actId="26606"/>
          <ac:spMkLst>
            <pc:docMk/>
            <pc:sldMk cId="3436504606" sldId="264"/>
            <ac:spMk id="12" creationId="{D4974D33-8DC5-464E-8C6D-BE58F0669C17}"/>
          </ac:spMkLst>
        </pc:spChg>
        <pc:spChg chg="add del">
          <ac:chgData name="Katja Remes" userId="d39e35ad-c3a2-4d50-91a3-124eaaa48a2c" providerId="ADAL" clId="{F606FD9C-F97F-498D-A6BD-DBE9FDCC1024}" dt="2022-04-04T09:31:46.393" v="1024" actId="26606"/>
          <ac:spMkLst>
            <pc:docMk/>
            <pc:sldMk cId="3436504606" sldId="264"/>
            <ac:spMk id="17" creationId="{2C61293E-6EBE-43EF-A52C-9BEBFD7679D4}"/>
          </ac:spMkLst>
        </pc:spChg>
        <pc:spChg chg="add del">
          <ac:chgData name="Katja Remes" userId="d39e35ad-c3a2-4d50-91a3-124eaaa48a2c" providerId="ADAL" clId="{F606FD9C-F97F-498D-A6BD-DBE9FDCC1024}" dt="2022-04-04T09:31:46.393" v="1024" actId="26606"/>
          <ac:spMkLst>
            <pc:docMk/>
            <pc:sldMk cId="3436504606" sldId="264"/>
            <ac:spMk id="19" creationId="{21540236-BFD5-4A9D-8840-4703E7F76825}"/>
          </ac:spMkLst>
        </pc:spChg>
        <pc:spChg chg="add">
          <ac:chgData name="Katja Remes" userId="d39e35ad-c3a2-4d50-91a3-124eaaa48a2c" providerId="ADAL" clId="{F606FD9C-F97F-498D-A6BD-DBE9FDCC1024}" dt="2022-04-04T09:31:46.402" v="1025" actId="26606"/>
          <ac:spMkLst>
            <pc:docMk/>
            <pc:sldMk cId="3436504606" sldId="264"/>
            <ac:spMk id="21" creationId="{D009D6D5-DAC2-4A8B-A17A-E206B9012D09}"/>
          </ac:spMkLst>
        </pc:spChg>
        <pc:picChg chg="add del mod">
          <ac:chgData name="Katja Remes" userId="d39e35ad-c3a2-4d50-91a3-124eaaa48a2c" providerId="ADAL" clId="{F606FD9C-F97F-498D-A6BD-DBE9FDCC1024}" dt="2023-12-19T13:44:38.942" v="1281" actId="478"/>
          <ac:picMkLst>
            <pc:docMk/>
            <pc:sldMk cId="3436504606" sldId="264"/>
            <ac:picMk id="5" creationId="{70D3B142-83B3-43CE-9E7E-1533CE795DEC}"/>
          </ac:picMkLst>
        </pc:picChg>
      </pc:sldChg>
      <pc:sldChg chg="del">
        <pc:chgData name="Katja Remes" userId="d39e35ad-c3a2-4d50-91a3-124eaaa48a2c" providerId="ADAL" clId="{F606FD9C-F97F-498D-A6BD-DBE9FDCC1024}" dt="2022-04-04T08:52:37.597" v="844" actId="2696"/>
        <pc:sldMkLst>
          <pc:docMk/>
          <pc:sldMk cId="1802991814" sldId="265"/>
        </pc:sldMkLst>
      </pc:sldChg>
      <pc:sldChg chg="addSp modSp mod ord modClrScheme chgLayout">
        <pc:chgData name="Katja Remes" userId="d39e35ad-c3a2-4d50-91a3-124eaaa48a2c" providerId="ADAL" clId="{F606FD9C-F97F-498D-A6BD-DBE9FDCC1024}" dt="2022-04-04T08:43:03.033" v="792" actId="14100"/>
        <pc:sldMkLst>
          <pc:docMk/>
          <pc:sldMk cId="42640945" sldId="266"/>
        </pc:sldMkLst>
        <pc:spChg chg="mod">
          <ac:chgData name="Katja Remes" userId="d39e35ad-c3a2-4d50-91a3-124eaaa48a2c" providerId="ADAL" clId="{F606FD9C-F97F-498D-A6BD-DBE9FDCC1024}" dt="2022-04-04T08:42:55.578" v="790" actId="26606"/>
          <ac:spMkLst>
            <pc:docMk/>
            <pc:sldMk cId="42640945" sldId="266"/>
            <ac:spMk id="2" creationId="{EA1B0EAD-1121-4C46-BB47-28C721102259}"/>
          </ac:spMkLst>
        </pc:spChg>
        <pc:spChg chg="mod ord">
          <ac:chgData name="Katja Remes" userId="d39e35ad-c3a2-4d50-91a3-124eaaa48a2c" providerId="ADAL" clId="{F606FD9C-F97F-498D-A6BD-DBE9FDCC1024}" dt="2022-04-04T08:42:55.578" v="790" actId="26606"/>
          <ac:spMkLst>
            <pc:docMk/>
            <pc:sldMk cId="42640945" sldId="266"/>
            <ac:spMk id="3" creationId="{B3B8281A-B33D-4276-B215-290A72F8DA8D}"/>
          </ac:spMkLst>
        </pc:spChg>
        <pc:picChg chg="add mod">
          <ac:chgData name="Katja Remes" userId="d39e35ad-c3a2-4d50-91a3-124eaaa48a2c" providerId="ADAL" clId="{F606FD9C-F97F-498D-A6BD-DBE9FDCC1024}" dt="2022-04-04T08:43:03.033" v="792" actId="14100"/>
          <ac:picMkLst>
            <pc:docMk/>
            <pc:sldMk cId="42640945" sldId="266"/>
            <ac:picMk id="5" creationId="{E78D3A64-9081-4200-8287-D3D2436E1379}"/>
          </ac:picMkLst>
        </pc:picChg>
      </pc:sldChg>
      <pc:sldChg chg="addSp delSp modSp add mod ord setBg delDesignElem">
        <pc:chgData name="Katja Remes" userId="d39e35ad-c3a2-4d50-91a3-124eaaa48a2c" providerId="ADAL" clId="{F606FD9C-F97F-498D-A6BD-DBE9FDCC1024}" dt="2023-12-19T13:42:14.343" v="1263" actId="14100"/>
        <pc:sldMkLst>
          <pc:docMk/>
          <pc:sldMk cId="1090853402" sldId="267"/>
        </pc:sldMkLst>
        <pc:spChg chg="mod">
          <ac:chgData name="Katja Remes" userId="d39e35ad-c3a2-4d50-91a3-124eaaa48a2c" providerId="ADAL" clId="{F606FD9C-F97F-498D-A6BD-DBE9FDCC1024}" dt="2023-12-19T13:42:10.901" v="1262" actId="1076"/>
          <ac:spMkLst>
            <pc:docMk/>
            <pc:sldMk cId="1090853402" sldId="267"/>
            <ac:spMk id="2" creationId="{08924EA2-784F-4649-A3F3-A75DA65BE7F8}"/>
          </ac:spMkLst>
        </pc:spChg>
        <pc:spChg chg="mod">
          <ac:chgData name="Katja Remes" userId="d39e35ad-c3a2-4d50-91a3-124eaaa48a2c" providerId="ADAL" clId="{F606FD9C-F97F-498D-A6BD-DBE9FDCC1024}" dt="2023-12-19T13:41:50.127" v="1250" actId="1076"/>
          <ac:spMkLst>
            <pc:docMk/>
            <pc:sldMk cId="1090853402" sldId="267"/>
            <ac:spMk id="3" creationId="{8EFA7FBF-7E7A-47DB-BE87-EFEB4EDBF230}"/>
          </ac:spMkLst>
        </pc:spChg>
        <pc:spChg chg="del">
          <ac:chgData name="Katja Remes" userId="d39e35ad-c3a2-4d50-91a3-124eaaa48a2c" providerId="ADAL" clId="{F606FD9C-F97F-498D-A6BD-DBE9FDCC1024}" dt="2022-03-25T13:25:16.529" v="1"/>
          <ac:spMkLst>
            <pc:docMk/>
            <pc:sldMk cId="1090853402" sldId="267"/>
            <ac:spMk id="10" creationId="{9180DE06-7362-4888-AADA-7AADD57AC49D}"/>
          </ac:spMkLst>
        </pc:spChg>
        <pc:spChg chg="del">
          <ac:chgData name="Katja Remes" userId="d39e35ad-c3a2-4d50-91a3-124eaaa48a2c" providerId="ADAL" clId="{F606FD9C-F97F-498D-A6BD-DBE9FDCC1024}" dt="2022-03-25T13:25:16.529" v="1"/>
          <ac:spMkLst>
            <pc:docMk/>
            <pc:sldMk cId="1090853402" sldId="267"/>
            <ac:spMk id="16" creationId="{04357C93-F0CB-4A1C-8F77-4E9063789819}"/>
          </ac:spMkLst>
        </pc:spChg>
        <pc:grpChg chg="del">
          <ac:chgData name="Katja Remes" userId="d39e35ad-c3a2-4d50-91a3-124eaaa48a2c" providerId="ADAL" clId="{F606FD9C-F97F-498D-A6BD-DBE9FDCC1024}" dt="2022-03-25T13:25:16.529" v="1"/>
          <ac:grpSpMkLst>
            <pc:docMk/>
            <pc:sldMk cId="1090853402" sldId="267"/>
            <ac:grpSpMk id="12" creationId="{3AF6A671-C637-4547-85F4-51B6D1881399}"/>
          </ac:grpSpMkLst>
        </pc:grpChg>
        <pc:picChg chg="del mod">
          <ac:chgData name="Katja Remes" userId="d39e35ad-c3a2-4d50-91a3-124eaaa48a2c" providerId="ADAL" clId="{F606FD9C-F97F-498D-A6BD-DBE9FDCC1024}" dt="2023-12-19T13:41:41.780" v="1248" actId="478"/>
          <ac:picMkLst>
            <pc:docMk/>
            <pc:sldMk cId="1090853402" sldId="267"/>
            <ac:picMk id="6" creationId="{80987B8F-32B2-4653-8A72-7ACC4336EED8}"/>
          </ac:picMkLst>
        </pc:picChg>
        <pc:picChg chg="mod">
          <ac:chgData name="Katja Remes" userId="d39e35ad-c3a2-4d50-91a3-124eaaa48a2c" providerId="ADAL" clId="{F606FD9C-F97F-498D-A6BD-DBE9FDCC1024}" dt="2023-12-19T13:42:14.343" v="1263" actId="14100"/>
          <ac:picMkLst>
            <pc:docMk/>
            <pc:sldMk cId="1090853402" sldId="267"/>
            <ac:picMk id="7" creationId="{FDAAF7C0-C455-4853-8150-B413D52FE689}"/>
          </ac:picMkLst>
        </pc:picChg>
        <pc:picChg chg="add mod">
          <ac:chgData name="Katja Remes" userId="d39e35ad-c3a2-4d50-91a3-124eaaa48a2c" providerId="ADAL" clId="{F606FD9C-F97F-498D-A6BD-DBE9FDCC1024}" dt="2022-04-04T09:12:27.682" v="888" actId="1076"/>
          <ac:picMkLst>
            <pc:docMk/>
            <pc:sldMk cId="1090853402" sldId="267"/>
            <ac:picMk id="8" creationId="{7AE3B15D-9D2D-441B-AAEA-3A5292F077C5}"/>
          </ac:picMkLst>
        </pc:picChg>
      </pc:sldChg>
      <pc:sldChg chg="addSp delSp modSp add mod">
        <pc:chgData name="Katja Remes" userId="d39e35ad-c3a2-4d50-91a3-124eaaa48a2c" providerId="ADAL" clId="{F606FD9C-F97F-498D-A6BD-DBE9FDCC1024}" dt="2023-12-19T13:42:32.224" v="1266" actId="14100"/>
        <pc:sldMkLst>
          <pc:docMk/>
          <pc:sldMk cId="2435575150" sldId="268"/>
        </pc:sldMkLst>
        <pc:spChg chg="mod">
          <ac:chgData name="Katja Remes" userId="d39e35ad-c3a2-4d50-91a3-124eaaa48a2c" providerId="ADAL" clId="{F606FD9C-F97F-498D-A6BD-DBE9FDCC1024}" dt="2022-04-04T07:56:06.115" v="312" actId="1076"/>
          <ac:spMkLst>
            <pc:docMk/>
            <pc:sldMk cId="2435575150" sldId="268"/>
            <ac:spMk id="2" creationId="{E0130C2A-24C2-4C5F-BF6B-91372D821FB0}"/>
          </ac:spMkLst>
        </pc:spChg>
        <pc:spChg chg="mod">
          <ac:chgData name="Katja Remes" userId="d39e35ad-c3a2-4d50-91a3-124eaaa48a2c" providerId="ADAL" clId="{F606FD9C-F97F-498D-A6BD-DBE9FDCC1024}" dt="2022-04-04T07:57:06.621" v="331" actId="1076"/>
          <ac:spMkLst>
            <pc:docMk/>
            <pc:sldMk cId="2435575150" sldId="268"/>
            <ac:spMk id="3" creationId="{2780EA2D-49C7-4BED-9311-0B407FC69556}"/>
          </ac:spMkLst>
        </pc:spChg>
        <pc:spChg chg="mod">
          <ac:chgData name="Katja Remes" userId="d39e35ad-c3a2-4d50-91a3-124eaaa48a2c" providerId="ADAL" clId="{F606FD9C-F97F-498D-A6BD-DBE9FDCC1024}" dt="2023-12-19T13:42:32.224" v="1266" actId="14100"/>
          <ac:spMkLst>
            <pc:docMk/>
            <pc:sldMk cId="2435575150" sldId="268"/>
            <ac:spMk id="4" creationId="{DAE94DE8-753F-4C3E-A1EF-45C385E11E69}"/>
          </ac:spMkLst>
        </pc:spChg>
        <pc:picChg chg="add del mod">
          <ac:chgData name="Katja Remes" userId="d39e35ad-c3a2-4d50-91a3-124eaaa48a2c" providerId="ADAL" clId="{F606FD9C-F97F-498D-A6BD-DBE9FDCC1024}" dt="2022-04-04T09:18:36.199" v="978" actId="21"/>
          <ac:picMkLst>
            <pc:docMk/>
            <pc:sldMk cId="2435575150" sldId="268"/>
            <ac:picMk id="6" creationId="{EB60202D-6DE3-4F62-B146-B1BD8CB0E4DC}"/>
          </ac:picMkLst>
        </pc:picChg>
        <pc:picChg chg="add mod">
          <ac:chgData name="Katja Remes" userId="d39e35ad-c3a2-4d50-91a3-124eaaa48a2c" providerId="ADAL" clId="{F606FD9C-F97F-498D-A6BD-DBE9FDCC1024}" dt="2022-04-04T09:19:23.553" v="992" actId="14100"/>
          <ac:picMkLst>
            <pc:docMk/>
            <pc:sldMk cId="2435575150" sldId="268"/>
            <ac:picMk id="7" creationId="{8616861C-D0AD-45A3-B736-61E0353CD870}"/>
          </ac:picMkLst>
        </pc:picChg>
      </pc:sldChg>
      <pc:sldChg chg="addSp delSp modSp add mod ord">
        <pc:chgData name="Katja Remes" userId="d39e35ad-c3a2-4d50-91a3-124eaaa48a2c" providerId="ADAL" clId="{F606FD9C-F97F-498D-A6BD-DBE9FDCC1024}" dt="2022-04-04T09:33:45.870" v="1035"/>
        <pc:sldMkLst>
          <pc:docMk/>
          <pc:sldMk cId="2343665715" sldId="269"/>
        </pc:sldMkLst>
        <pc:spChg chg="mod">
          <ac:chgData name="Katja Remes" userId="d39e35ad-c3a2-4d50-91a3-124eaaa48a2c" providerId="ADAL" clId="{F606FD9C-F97F-498D-A6BD-DBE9FDCC1024}" dt="2022-04-04T08:12:36.935" v="502" actId="1076"/>
          <ac:spMkLst>
            <pc:docMk/>
            <pc:sldMk cId="2343665715" sldId="269"/>
            <ac:spMk id="2" creationId="{D6CFC877-1AA4-4BB0-87B7-B58DBB0CEC69}"/>
          </ac:spMkLst>
        </pc:spChg>
        <pc:spChg chg="mod">
          <ac:chgData name="Katja Remes" userId="d39e35ad-c3a2-4d50-91a3-124eaaa48a2c" providerId="ADAL" clId="{F606FD9C-F97F-498D-A6BD-DBE9FDCC1024}" dt="2022-04-04T09:33:35.788" v="1033" actId="1076"/>
          <ac:spMkLst>
            <pc:docMk/>
            <pc:sldMk cId="2343665715" sldId="269"/>
            <ac:spMk id="3" creationId="{D9A1AC91-7EA7-4462-8DE8-B2B20EB05D14}"/>
          </ac:spMkLst>
        </pc:spChg>
        <pc:spChg chg="del mod">
          <ac:chgData name="Katja Remes" userId="d39e35ad-c3a2-4d50-91a3-124eaaa48a2c" providerId="ADAL" clId="{F606FD9C-F97F-498D-A6BD-DBE9FDCC1024}" dt="2022-04-04T09:32:48.053" v="1026" actId="931"/>
          <ac:spMkLst>
            <pc:docMk/>
            <pc:sldMk cId="2343665715" sldId="269"/>
            <ac:spMk id="4" creationId="{6CB14116-7515-4A41-B526-A2E5C56A5F83}"/>
          </ac:spMkLst>
        </pc:spChg>
        <pc:spChg chg="add del mod">
          <ac:chgData name="Katja Remes" userId="d39e35ad-c3a2-4d50-91a3-124eaaa48a2c" providerId="ADAL" clId="{F606FD9C-F97F-498D-A6BD-DBE9FDCC1024}" dt="2022-04-04T08:53:12.483" v="848"/>
          <ac:spMkLst>
            <pc:docMk/>
            <pc:sldMk cId="2343665715" sldId="269"/>
            <ac:spMk id="5" creationId="{EAF9FFFA-55FE-4AE3-A10F-276694224AD5}"/>
          </ac:spMkLst>
        </pc:spChg>
        <pc:spChg chg="add mod ord">
          <ac:chgData name="Katja Remes" userId="d39e35ad-c3a2-4d50-91a3-124eaaa48a2c" providerId="ADAL" clId="{F606FD9C-F97F-498D-A6BD-DBE9FDCC1024}" dt="2022-04-04T09:33:29.990" v="1032" actId="1076"/>
          <ac:spMkLst>
            <pc:docMk/>
            <pc:sldMk cId="2343665715" sldId="269"/>
            <ac:spMk id="6" creationId="{4C503E29-91C3-4A49-9681-ADC52AE0CD84}"/>
          </ac:spMkLst>
        </pc:spChg>
        <pc:spChg chg="add del">
          <ac:chgData name="Katja Remes" userId="d39e35ad-c3a2-4d50-91a3-124eaaa48a2c" providerId="ADAL" clId="{F606FD9C-F97F-498D-A6BD-DBE9FDCC1024}" dt="2022-04-04T06:28:23.445" v="186" actId="11529"/>
          <ac:spMkLst>
            <pc:docMk/>
            <pc:sldMk cId="2343665715" sldId="269"/>
            <ac:spMk id="7" creationId="{C7F120CB-B8C5-4949-8F22-FEB0F7FA94A1}"/>
          </ac:spMkLst>
        </pc:spChg>
        <pc:spChg chg="add del">
          <ac:chgData name="Katja Remes" userId="d39e35ad-c3a2-4d50-91a3-124eaaa48a2c" providerId="ADAL" clId="{F606FD9C-F97F-498D-A6BD-DBE9FDCC1024}" dt="2022-04-04T06:29:24.971" v="188" actId="11529"/>
          <ac:spMkLst>
            <pc:docMk/>
            <pc:sldMk cId="2343665715" sldId="269"/>
            <ac:spMk id="8" creationId="{2B607DD5-46F7-4C51-B980-40BC6C4AB61C}"/>
          </ac:spMkLst>
        </pc:spChg>
        <pc:spChg chg="add mod">
          <ac:chgData name="Katja Remes" userId="d39e35ad-c3a2-4d50-91a3-124eaaa48a2c" providerId="ADAL" clId="{F606FD9C-F97F-498D-A6BD-DBE9FDCC1024}" dt="2022-04-04T09:33:26.215" v="1031" actId="1076"/>
          <ac:spMkLst>
            <pc:docMk/>
            <pc:sldMk cId="2343665715" sldId="269"/>
            <ac:spMk id="10" creationId="{1808438F-6EC8-49C6-83FE-4F37EC6EAE3B}"/>
          </ac:spMkLst>
        </pc:spChg>
        <pc:spChg chg="add del mod">
          <ac:chgData name="Katja Remes" userId="d39e35ad-c3a2-4d50-91a3-124eaaa48a2c" providerId="ADAL" clId="{F606FD9C-F97F-498D-A6BD-DBE9FDCC1024}" dt="2022-04-04T09:33:45.870" v="1035"/>
          <ac:spMkLst>
            <pc:docMk/>
            <pc:sldMk cId="2343665715" sldId="269"/>
            <ac:spMk id="12" creationId="{8DB6FF39-48FA-47FA-B197-2E7FD3E14FBD}"/>
          </ac:spMkLst>
        </pc:spChg>
        <pc:picChg chg="add mod">
          <ac:chgData name="Katja Remes" userId="d39e35ad-c3a2-4d50-91a3-124eaaa48a2c" providerId="ADAL" clId="{F606FD9C-F97F-498D-A6BD-DBE9FDCC1024}" dt="2022-04-04T09:33:20.880" v="1030" actId="14100"/>
          <ac:picMkLst>
            <pc:docMk/>
            <pc:sldMk cId="2343665715" sldId="269"/>
            <ac:picMk id="14" creationId="{A9F4F8C7-C226-4FCD-B197-C106BDF439CF}"/>
          </ac:picMkLst>
        </pc:picChg>
      </pc:sldChg>
      <pc:sldChg chg="modSp add mod ord">
        <pc:chgData name="Katja Remes" userId="d39e35ad-c3a2-4d50-91a3-124eaaa48a2c" providerId="ADAL" clId="{F606FD9C-F97F-498D-A6BD-DBE9FDCC1024}" dt="2022-04-04T09:42:48.428" v="1122" actId="5793"/>
        <pc:sldMkLst>
          <pc:docMk/>
          <pc:sldMk cId="2243149809" sldId="270"/>
        </pc:sldMkLst>
        <pc:spChg chg="mod">
          <ac:chgData name="Katja Remes" userId="d39e35ad-c3a2-4d50-91a3-124eaaa48a2c" providerId="ADAL" clId="{F606FD9C-F97F-498D-A6BD-DBE9FDCC1024}" dt="2022-03-25T13:29:38.067" v="55" actId="27636"/>
          <ac:spMkLst>
            <pc:docMk/>
            <pc:sldMk cId="2243149809" sldId="270"/>
            <ac:spMk id="3" creationId="{D5999A79-C36D-4251-A344-ED73187DF04F}"/>
          </ac:spMkLst>
        </pc:spChg>
        <pc:spChg chg="mod">
          <ac:chgData name="Katja Remes" userId="d39e35ad-c3a2-4d50-91a3-124eaaa48a2c" providerId="ADAL" clId="{F606FD9C-F97F-498D-A6BD-DBE9FDCC1024}" dt="2022-04-04T09:42:48.428" v="1122" actId="5793"/>
          <ac:spMkLst>
            <pc:docMk/>
            <pc:sldMk cId="2243149809" sldId="270"/>
            <ac:spMk id="4" creationId="{C70C252A-4AA9-4768-B371-1242222EE66B}"/>
          </ac:spMkLst>
        </pc:spChg>
      </pc:sldChg>
      <pc:sldChg chg="addSp modSp new mod ord modAnim">
        <pc:chgData name="Katja Remes" userId="d39e35ad-c3a2-4d50-91a3-124eaaa48a2c" providerId="ADAL" clId="{F606FD9C-F97F-498D-A6BD-DBE9FDCC1024}" dt="2022-03-31T09:45:49.637" v="111" actId="14100"/>
        <pc:sldMkLst>
          <pc:docMk/>
          <pc:sldMk cId="3819793673" sldId="271"/>
        </pc:sldMkLst>
        <pc:picChg chg="add mod">
          <ac:chgData name="Katja Remes" userId="d39e35ad-c3a2-4d50-91a3-124eaaa48a2c" providerId="ADAL" clId="{F606FD9C-F97F-498D-A6BD-DBE9FDCC1024}" dt="2022-03-31T09:45:49.637" v="111" actId="14100"/>
          <ac:picMkLst>
            <pc:docMk/>
            <pc:sldMk cId="3819793673" sldId="271"/>
            <ac:picMk id="2" creationId="{3B98D499-AE1D-4453-B16E-BAE63CCC9735}"/>
          </ac:picMkLst>
        </pc:picChg>
      </pc:sldChg>
      <pc:sldChg chg="addSp delSp modSp new mod ord modClrScheme chgLayout">
        <pc:chgData name="Katja Remes" userId="d39e35ad-c3a2-4d50-91a3-124eaaa48a2c" providerId="ADAL" clId="{F606FD9C-F97F-498D-A6BD-DBE9FDCC1024}" dt="2023-12-19T13:42:53.773" v="1267" actId="14100"/>
        <pc:sldMkLst>
          <pc:docMk/>
          <pc:sldMk cId="961213682" sldId="272"/>
        </pc:sldMkLst>
        <pc:spChg chg="mod">
          <ac:chgData name="Katja Remes" userId="d39e35ad-c3a2-4d50-91a3-124eaaa48a2c" providerId="ADAL" clId="{F606FD9C-F97F-498D-A6BD-DBE9FDCC1024}" dt="2022-04-04T09:22:27.497" v="998" actId="26606"/>
          <ac:spMkLst>
            <pc:docMk/>
            <pc:sldMk cId="961213682" sldId="272"/>
            <ac:spMk id="2" creationId="{C6DA13D6-608F-4C38-A327-79BAF643C4B0}"/>
          </ac:spMkLst>
        </pc:spChg>
        <pc:spChg chg="mod ord">
          <ac:chgData name="Katja Remes" userId="d39e35ad-c3a2-4d50-91a3-124eaaa48a2c" providerId="ADAL" clId="{F606FD9C-F97F-498D-A6BD-DBE9FDCC1024}" dt="2022-04-04T09:22:27.497" v="998" actId="26606"/>
          <ac:spMkLst>
            <pc:docMk/>
            <pc:sldMk cId="961213682" sldId="272"/>
            <ac:spMk id="3" creationId="{9353AE4A-6608-4509-ABE4-A68CC1F66AC2}"/>
          </ac:spMkLst>
        </pc:spChg>
        <pc:spChg chg="del">
          <ac:chgData name="Katja Remes" userId="d39e35ad-c3a2-4d50-91a3-124eaaa48a2c" providerId="ADAL" clId="{F606FD9C-F97F-498D-A6BD-DBE9FDCC1024}" dt="2022-04-04T09:22:05.417" v="997" actId="931"/>
          <ac:spMkLst>
            <pc:docMk/>
            <pc:sldMk cId="961213682" sldId="272"/>
            <ac:spMk id="4" creationId="{2A6A0384-222D-4D91-849D-18188718096C}"/>
          </ac:spMkLst>
        </pc:spChg>
        <pc:picChg chg="add mod">
          <ac:chgData name="Katja Remes" userId="d39e35ad-c3a2-4d50-91a3-124eaaa48a2c" providerId="ADAL" clId="{F606FD9C-F97F-498D-A6BD-DBE9FDCC1024}" dt="2023-12-19T13:42:53.773" v="1267" actId="14100"/>
          <ac:picMkLst>
            <pc:docMk/>
            <pc:sldMk cId="961213682" sldId="272"/>
            <ac:picMk id="6" creationId="{4C07F52D-A62D-4367-93FF-45F87A39CA90}"/>
          </ac:picMkLst>
        </pc:picChg>
      </pc:sldChg>
      <pc:sldChg chg="addSp delSp modSp new mod ord modClrScheme chgLayout">
        <pc:chgData name="Katja Remes" userId="d39e35ad-c3a2-4d50-91a3-124eaaa48a2c" providerId="ADAL" clId="{F606FD9C-F97F-498D-A6BD-DBE9FDCC1024}" dt="2022-04-04T09:37:12.514" v="1094" actId="1076"/>
        <pc:sldMkLst>
          <pc:docMk/>
          <pc:sldMk cId="851742043" sldId="273"/>
        </pc:sldMkLst>
        <pc:spChg chg="del mod">
          <ac:chgData name="Katja Remes" userId="d39e35ad-c3a2-4d50-91a3-124eaaa48a2c" providerId="ADAL" clId="{F606FD9C-F97F-498D-A6BD-DBE9FDCC1024}" dt="2022-04-04T09:36:07.057" v="1043" actId="26606"/>
          <ac:spMkLst>
            <pc:docMk/>
            <pc:sldMk cId="851742043" sldId="273"/>
            <ac:spMk id="2" creationId="{09DBDE3A-A9BD-40D7-A0A3-519820E67AD4}"/>
          </ac:spMkLst>
        </pc:spChg>
        <pc:spChg chg="mod">
          <ac:chgData name="Katja Remes" userId="d39e35ad-c3a2-4d50-91a3-124eaaa48a2c" providerId="ADAL" clId="{F606FD9C-F97F-498D-A6BD-DBE9FDCC1024}" dt="2022-04-04T09:36:07.057" v="1043" actId="26606"/>
          <ac:spMkLst>
            <pc:docMk/>
            <pc:sldMk cId="851742043" sldId="273"/>
            <ac:spMk id="3" creationId="{C9A8D164-ACE8-4054-92A7-4F4E3B2A124D}"/>
          </ac:spMkLst>
        </pc:spChg>
        <pc:spChg chg="add mod">
          <ac:chgData name="Katja Remes" userId="d39e35ad-c3a2-4d50-91a3-124eaaa48a2c" providerId="ADAL" clId="{F606FD9C-F97F-498D-A6BD-DBE9FDCC1024}" dt="2022-04-04T09:37:12.514" v="1094" actId="1076"/>
          <ac:spMkLst>
            <pc:docMk/>
            <pc:sldMk cId="851742043" sldId="273"/>
            <ac:spMk id="10" creationId="{BA671E1B-CF30-4ADA-DAA6-039280AD5A7D}"/>
          </ac:spMkLst>
        </pc:spChg>
        <pc:picChg chg="add mod">
          <ac:chgData name="Katja Remes" userId="d39e35ad-c3a2-4d50-91a3-124eaaa48a2c" providerId="ADAL" clId="{F606FD9C-F97F-498D-A6BD-DBE9FDCC1024}" dt="2022-04-04T09:36:44.270" v="1070" actId="14100"/>
          <ac:picMkLst>
            <pc:docMk/>
            <pc:sldMk cId="851742043" sldId="273"/>
            <ac:picMk id="5" creationId="{6B2A8489-2B6D-4132-BFF4-C9A48746AB62}"/>
          </ac:picMkLst>
        </pc:picChg>
      </pc:sldChg>
      <pc:sldChg chg="addSp modSp new mod">
        <pc:chgData name="Katja Remes" userId="d39e35ad-c3a2-4d50-91a3-124eaaa48a2c" providerId="ADAL" clId="{F606FD9C-F97F-498D-A6BD-DBE9FDCC1024}" dt="2024-01-03T09:38:21.812" v="1296" actId="1076"/>
        <pc:sldMkLst>
          <pc:docMk/>
          <pc:sldMk cId="190404432" sldId="274"/>
        </pc:sldMkLst>
        <pc:spChg chg="mod">
          <ac:chgData name="Katja Remes" userId="d39e35ad-c3a2-4d50-91a3-124eaaa48a2c" providerId="ADAL" clId="{F606FD9C-F97F-498D-A6BD-DBE9FDCC1024}" dt="2023-12-19T13:46:44.353" v="1287" actId="255"/>
          <ac:spMkLst>
            <pc:docMk/>
            <pc:sldMk cId="190404432" sldId="274"/>
            <ac:spMk id="2" creationId="{6D47AEEB-66A9-4756-8684-7D5631C3F5E9}"/>
          </ac:spMkLst>
        </pc:spChg>
        <pc:spChg chg="add mod">
          <ac:chgData name="Katja Remes" userId="d39e35ad-c3a2-4d50-91a3-124eaaa48a2c" providerId="ADAL" clId="{F606FD9C-F97F-498D-A6BD-DBE9FDCC1024}" dt="2022-04-04T09:41:48.227" v="1116" actId="1076"/>
          <ac:spMkLst>
            <pc:docMk/>
            <pc:sldMk cId="190404432" sldId="274"/>
            <ac:spMk id="3" creationId="{63ABFE53-F0B4-4073-9864-F1810F3FDBEF}"/>
          </ac:spMkLst>
        </pc:spChg>
        <pc:picChg chg="add mod">
          <ac:chgData name="Katja Remes" userId="d39e35ad-c3a2-4d50-91a3-124eaaa48a2c" providerId="ADAL" clId="{F606FD9C-F97F-498D-A6BD-DBE9FDCC1024}" dt="2024-01-03T09:38:21.812" v="1296" actId="1076"/>
          <ac:picMkLst>
            <pc:docMk/>
            <pc:sldMk cId="190404432" sldId="274"/>
            <ac:picMk id="5" creationId="{68DC61E7-44AC-4B2C-BF09-BE3EABC32683}"/>
          </ac:picMkLst>
        </pc:picChg>
      </pc:sldChg>
      <pc:sldChg chg="addSp delSp modSp new mod ord">
        <pc:chgData name="Katja Remes" userId="d39e35ad-c3a2-4d50-91a3-124eaaa48a2c" providerId="ADAL" clId="{F606FD9C-F97F-498D-A6BD-DBE9FDCC1024}" dt="2024-01-03T09:36:28.121" v="1294" actId="27636"/>
        <pc:sldMkLst>
          <pc:docMk/>
          <pc:sldMk cId="1382768351" sldId="275"/>
        </pc:sldMkLst>
        <pc:spChg chg="mod">
          <ac:chgData name="Katja Remes" userId="d39e35ad-c3a2-4d50-91a3-124eaaa48a2c" providerId="ADAL" clId="{F606FD9C-F97F-498D-A6BD-DBE9FDCC1024}" dt="2022-04-04T08:33:55.142" v="748" actId="1076"/>
          <ac:spMkLst>
            <pc:docMk/>
            <pc:sldMk cId="1382768351" sldId="275"/>
            <ac:spMk id="2" creationId="{D4ABEC38-2EC7-4FD1-9AE3-BEC55D791F5D}"/>
          </ac:spMkLst>
        </pc:spChg>
        <pc:spChg chg="mod">
          <ac:chgData name="Katja Remes" userId="d39e35ad-c3a2-4d50-91a3-124eaaa48a2c" providerId="ADAL" clId="{F606FD9C-F97F-498D-A6BD-DBE9FDCC1024}" dt="2024-01-03T09:36:28.121" v="1294" actId="27636"/>
          <ac:spMkLst>
            <pc:docMk/>
            <pc:sldMk cId="1382768351" sldId="275"/>
            <ac:spMk id="3" creationId="{4530D208-95DA-4EC7-8C48-F4CF15C89936}"/>
          </ac:spMkLst>
        </pc:spChg>
        <pc:spChg chg="add mod">
          <ac:chgData name="Katja Remes" userId="d39e35ad-c3a2-4d50-91a3-124eaaa48a2c" providerId="ADAL" clId="{F606FD9C-F97F-498D-A6BD-DBE9FDCC1024}" dt="2024-01-03T09:36:22.913" v="1292" actId="1076"/>
          <ac:spMkLst>
            <pc:docMk/>
            <pc:sldMk cId="1382768351" sldId="275"/>
            <ac:spMk id="4" creationId="{34001294-2DF1-4719-BADB-9A3EC066B175}"/>
          </ac:spMkLst>
        </pc:spChg>
        <pc:picChg chg="add del mod">
          <ac:chgData name="Katja Remes" userId="d39e35ad-c3a2-4d50-91a3-124eaaa48a2c" providerId="ADAL" clId="{F606FD9C-F97F-498D-A6BD-DBE9FDCC1024}" dt="2024-01-03T09:36:08.812" v="1290" actId="478"/>
          <ac:picMkLst>
            <pc:docMk/>
            <pc:sldMk cId="1382768351" sldId="275"/>
            <ac:picMk id="6" creationId="{8A02791D-E116-4C8A-80E9-B63BF2F24E6E}"/>
          </ac:picMkLst>
        </pc:picChg>
      </pc:sldChg>
      <pc:sldChg chg="addSp modSp add del mod">
        <pc:chgData name="Katja Remes" userId="d39e35ad-c3a2-4d50-91a3-124eaaa48a2c" providerId="ADAL" clId="{F606FD9C-F97F-498D-A6BD-DBE9FDCC1024}" dt="2023-12-19T13:46:57.002" v="1289" actId="47"/>
        <pc:sldMkLst>
          <pc:docMk/>
          <pc:sldMk cId="774711506" sldId="430"/>
        </pc:sldMkLst>
        <pc:spChg chg="add mod">
          <ac:chgData name="Katja Remes" userId="d39e35ad-c3a2-4d50-91a3-124eaaa48a2c" providerId="ADAL" clId="{F606FD9C-F97F-498D-A6BD-DBE9FDCC1024}" dt="2022-04-04T09:11:30.285" v="882" actId="207"/>
          <ac:spMkLst>
            <pc:docMk/>
            <pc:sldMk cId="774711506" sldId="430"/>
            <ac:spMk id="4" creationId="{2ACF7EF4-F24F-46CE-96AC-8413E6F09DCA}"/>
          </ac:spMkLst>
        </pc:spChg>
      </pc:sldChg>
      <pc:sldChg chg="addSp delSp modSp new del mod">
        <pc:chgData name="Katja Remes" userId="d39e35ad-c3a2-4d50-91a3-124eaaa48a2c" providerId="ADAL" clId="{F606FD9C-F97F-498D-A6BD-DBE9FDCC1024}" dt="2023-12-19T13:46:53.167" v="1288" actId="47"/>
        <pc:sldMkLst>
          <pc:docMk/>
          <pc:sldMk cId="4081766699" sldId="431"/>
        </pc:sldMkLst>
        <pc:spChg chg="mod">
          <ac:chgData name="Katja Remes" userId="d39e35ad-c3a2-4d50-91a3-124eaaa48a2c" providerId="ADAL" clId="{F606FD9C-F97F-498D-A6BD-DBE9FDCC1024}" dt="2022-04-04T09:45:17.624" v="1145" actId="5793"/>
          <ac:spMkLst>
            <pc:docMk/>
            <pc:sldMk cId="4081766699" sldId="431"/>
            <ac:spMk id="2" creationId="{42056E15-81CF-4182-9D1F-9EE9D877EC66}"/>
          </ac:spMkLst>
        </pc:spChg>
        <pc:spChg chg="del">
          <ac:chgData name="Katja Remes" userId="d39e35ad-c3a2-4d50-91a3-124eaaa48a2c" providerId="ADAL" clId="{F606FD9C-F97F-498D-A6BD-DBE9FDCC1024}" dt="2022-04-04T09:45:00.446" v="1124" actId="931"/>
          <ac:spMkLst>
            <pc:docMk/>
            <pc:sldMk cId="4081766699" sldId="431"/>
            <ac:spMk id="3" creationId="{8EC70C3E-0898-4C5B-A3DC-22896CCED5E0}"/>
          </ac:spMkLst>
        </pc:spChg>
        <pc:spChg chg="add mod">
          <ac:chgData name="Katja Remes" userId="d39e35ad-c3a2-4d50-91a3-124eaaa48a2c" providerId="ADAL" clId="{F606FD9C-F97F-498D-A6BD-DBE9FDCC1024}" dt="2022-04-04T09:47:32.029" v="1239" actId="113"/>
          <ac:spMkLst>
            <pc:docMk/>
            <pc:sldMk cId="4081766699" sldId="431"/>
            <ac:spMk id="6" creationId="{8FC35F7E-8D73-4FE6-AF49-8C83D6798687}"/>
          </ac:spMkLst>
        </pc:spChg>
        <pc:picChg chg="add mod">
          <ac:chgData name="Katja Remes" userId="d39e35ad-c3a2-4d50-91a3-124eaaa48a2c" providerId="ADAL" clId="{F606FD9C-F97F-498D-A6BD-DBE9FDCC1024}" dt="2022-04-04T09:45:09.374" v="1128" actId="14100"/>
          <ac:picMkLst>
            <pc:docMk/>
            <pc:sldMk cId="4081766699" sldId="431"/>
            <ac:picMk id="5" creationId="{4EA5D9A2-7567-4AF3-8FE3-A18CE0F5781B}"/>
          </ac:picMkLst>
        </pc:picChg>
      </pc:sldChg>
      <pc:sldMasterChg chg="del delSldLayout">
        <pc:chgData name="Katja Remes" userId="d39e35ad-c3a2-4d50-91a3-124eaaa48a2c" providerId="ADAL" clId="{F606FD9C-F97F-498D-A6BD-DBE9FDCC1024}" dt="2022-03-25T13:28:53.842" v="49" actId="2696"/>
        <pc:sldMasterMkLst>
          <pc:docMk/>
          <pc:sldMasterMk cId="1994774413" sldId="2147483693"/>
        </pc:sldMasterMkLst>
        <pc:sldLayoutChg chg="del">
          <pc:chgData name="Katja Remes" userId="d39e35ad-c3a2-4d50-91a3-124eaaa48a2c" providerId="ADAL" clId="{F606FD9C-F97F-498D-A6BD-DBE9FDCC1024}" dt="2022-03-25T13:28:53.842" v="49" actId="2696"/>
          <pc:sldLayoutMkLst>
            <pc:docMk/>
            <pc:sldMasterMk cId="1994774413" sldId="2147483693"/>
            <pc:sldLayoutMk cId="218085438" sldId="2147483694"/>
          </pc:sldLayoutMkLst>
        </pc:sldLayoutChg>
        <pc:sldLayoutChg chg="del">
          <pc:chgData name="Katja Remes" userId="d39e35ad-c3a2-4d50-91a3-124eaaa48a2c" providerId="ADAL" clId="{F606FD9C-F97F-498D-A6BD-DBE9FDCC1024}" dt="2022-03-25T13:28:53.842" v="49" actId="2696"/>
          <pc:sldLayoutMkLst>
            <pc:docMk/>
            <pc:sldMasterMk cId="1994774413" sldId="2147483693"/>
            <pc:sldLayoutMk cId="286358045" sldId="2147483695"/>
          </pc:sldLayoutMkLst>
        </pc:sldLayoutChg>
        <pc:sldLayoutChg chg="del">
          <pc:chgData name="Katja Remes" userId="d39e35ad-c3a2-4d50-91a3-124eaaa48a2c" providerId="ADAL" clId="{F606FD9C-F97F-498D-A6BD-DBE9FDCC1024}" dt="2022-03-25T13:28:53.842" v="49" actId="2696"/>
          <pc:sldLayoutMkLst>
            <pc:docMk/>
            <pc:sldMasterMk cId="1994774413" sldId="2147483693"/>
            <pc:sldLayoutMk cId="1230242246" sldId="2147483696"/>
          </pc:sldLayoutMkLst>
        </pc:sldLayoutChg>
        <pc:sldLayoutChg chg="del">
          <pc:chgData name="Katja Remes" userId="d39e35ad-c3a2-4d50-91a3-124eaaa48a2c" providerId="ADAL" clId="{F606FD9C-F97F-498D-A6BD-DBE9FDCC1024}" dt="2022-03-25T13:28:53.842" v="49" actId="2696"/>
          <pc:sldLayoutMkLst>
            <pc:docMk/>
            <pc:sldMasterMk cId="1994774413" sldId="2147483693"/>
            <pc:sldLayoutMk cId="1747596769" sldId="2147483697"/>
          </pc:sldLayoutMkLst>
        </pc:sldLayoutChg>
        <pc:sldLayoutChg chg="del">
          <pc:chgData name="Katja Remes" userId="d39e35ad-c3a2-4d50-91a3-124eaaa48a2c" providerId="ADAL" clId="{F606FD9C-F97F-498D-A6BD-DBE9FDCC1024}" dt="2022-03-25T13:28:53.842" v="49" actId="2696"/>
          <pc:sldLayoutMkLst>
            <pc:docMk/>
            <pc:sldMasterMk cId="1994774413" sldId="2147483693"/>
            <pc:sldLayoutMk cId="4118117186" sldId="2147483698"/>
          </pc:sldLayoutMkLst>
        </pc:sldLayoutChg>
        <pc:sldLayoutChg chg="del">
          <pc:chgData name="Katja Remes" userId="d39e35ad-c3a2-4d50-91a3-124eaaa48a2c" providerId="ADAL" clId="{F606FD9C-F97F-498D-A6BD-DBE9FDCC1024}" dt="2022-03-25T13:28:53.842" v="49" actId="2696"/>
          <pc:sldLayoutMkLst>
            <pc:docMk/>
            <pc:sldMasterMk cId="1994774413" sldId="2147483693"/>
            <pc:sldLayoutMk cId="1064695976" sldId="2147483699"/>
          </pc:sldLayoutMkLst>
        </pc:sldLayoutChg>
        <pc:sldLayoutChg chg="del">
          <pc:chgData name="Katja Remes" userId="d39e35ad-c3a2-4d50-91a3-124eaaa48a2c" providerId="ADAL" clId="{F606FD9C-F97F-498D-A6BD-DBE9FDCC1024}" dt="2022-03-25T13:28:53.842" v="49" actId="2696"/>
          <pc:sldLayoutMkLst>
            <pc:docMk/>
            <pc:sldMasterMk cId="1994774413" sldId="2147483693"/>
            <pc:sldLayoutMk cId="2540124771" sldId="2147483700"/>
          </pc:sldLayoutMkLst>
        </pc:sldLayoutChg>
        <pc:sldLayoutChg chg="del">
          <pc:chgData name="Katja Remes" userId="d39e35ad-c3a2-4d50-91a3-124eaaa48a2c" providerId="ADAL" clId="{F606FD9C-F97F-498D-A6BD-DBE9FDCC1024}" dt="2022-03-25T13:28:53.842" v="49" actId="2696"/>
          <pc:sldLayoutMkLst>
            <pc:docMk/>
            <pc:sldMasterMk cId="1994774413" sldId="2147483693"/>
            <pc:sldLayoutMk cId="1532851706" sldId="2147483701"/>
          </pc:sldLayoutMkLst>
        </pc:sldLayoutChg>
        <pc:sldLayoutChg chg="del">
          <pc:chgData name="Katja Remes" userId="d39e35ad-c3a2-4d50-91a3-124eaaa48a2c" providerId="ADAL" clId="{F606FD9C-F97F-498D-A6BD-DBE9FDCC1024}" dt="2022-03-25T13:28:53.842" v="49" actId="2696"/>
          <pc:sldLayoutMkLst>
            <pc:docMk/>
            <pc:sldMasterMk cId="1994774413" sldId="2147483693"/>
            <pc:sldLayoutMk cId="1100952477" sldId="2147483702"/>
          </pc:sldLayoutMkLst>
        </pc:sldLayoutChg>
        <pc:sldLayoutChg chg="del">
          <pc:chgData name="Katja Remes" userId="d39e35ad-c3a2-4d50-91a3-124eaaa48a2c" providerId="ADAL" clId="{F606FD9C-F97F-498D-A6BD-DBE9FDCC1024}" dt="2022-03-25T13:28:53.842" v="49" actId="2696"/>
          <pc:sldLayoutMkLst>
            <pc:docMk/>
            <pc:sldMasterMk cId="1994774413" sldId="2147483693"/>
            <pc:sldLayoutMk cId="3537875692" sldId="2147483703"/>
          </pc:sldLayoutMkLst>
        </pc:sldLayoutChg>
        <pc:sldLayoutChg chg="del">
          <pc:chgData name="Katja Remes" userId="d39e35ad-c3a2-4d50-91a3-124eaaa48a2c" providerId="ADAL" clId="{F606FD9C-F97F-498D-A6BD-DBE9FDCC1024}" dt="2022-03-25T13:28:53.842" v="49" actId="2696"/>
          <pc:sldLayoutMkLst>
            <pc:docMk/>
            <pc:sldMasterMk cId="1994774413" sldId="2147483693"/>
            <pc:sldLayoutMk cId="3532987671" sldId="2147483704"/>
          </pc:sldLayoutMkLst>
        </pc:sldLayoutChg>
      </pc:sldMasterChg>
    </pc:docChg>
  </pc:docChgLst>
  <pc:docChgLst>
    <pc:chgData name="Vieras" userId="S::urn:spo:anon#8fdbd6656855d2a5b72bd8000d7a12b4a5f0f2529976591cc02f68a11f9e3358::" providerId="AD" clId="Web-{F54531AA-5AF8-96D7-2F24-E1B984B73F19}"/>
    <pc:docChg chg="modSld">
      <pc:chgData name="Vieras" userId="S::urn:spo:anon#8fdbd6656855d2a5b72bd8000d7a12b4a5f0f2529976591cc02f68a11f9e3358::" providerId="AD" clId="Web-{F54531AA-5AF8-96D7-2F24-E1B984B73F19}" dt="2023-12-20T07:45:21.140" v="26" actId="20577"/>
      <pc:docMkLst>
        <pc:docMk/>
      </pc:docMkLst>
      <pc:sldChg chg="modSp">
        <pc:chgData name="Vieras" userId="S::urn:spo:anon#8fdbd6656855d2a5b72bd8000d7a12b4a5f0f2529976591cc02f68a11f9e3358::" providerId="AD" clId="Web-{F54531AA-5AF8-96D7-2F24-E1B984B73F19}" dt="2023-12-20T07:45:21.140" v="26" actId="20577"/>
        <pc:sldMkLst>
          <pc:docMk/>
          <pc:sldMk cId="2243149809" sldId="270"/>
        </pc:sldMkLst>
        <pc:spChg chg="mod">
          <ac:chgData name="Vieras" userId="S::urn:spo:anon#8fdbd6656855d2a5b72bd8000d7a12b4a5f0f2529976591cc02f68a11f9e3358::" providerId="AD" clId="Web-{F54531AA-5AF8-96D7-2F24-E1B984B73F19}" dt="2023-12-20T07:45:21.140" v="26" actId="20577"/>
          <ac:spMkLst>
            <pc:docMk/>
            <pc:sldMk cId="2243149809" sldId="270"/>
            <ac:spMk id="3" creationId="{D5999A79-C36D-4251-A344-ED73187DF04F}"/>
          </ac:spMkLst>
        </pc:spChg>
        <pc:spChg chg="mod">
          <ac:chgData name="Vieras" userId="S::urn:spo:anon#8fdbd6656855d2a5b72bd8000d7a12b4a5f0f2529976591cc02f68a11f9e3358::" providerId="AD" clId="Web-{F54531AA-5AF8-96D7-2F24-E1B984B73F19}" dt="2023-12-20T07:44:43.748" v="19" actId="20577"/>
          <ac:spMkLst>
            <pc:docMk/>
            <pc:sldMk cId="2243149809" sldId="270"/>
            <ac:spMk id="4" creationId="{C70C252A-4AA9-4768-B371-1242222EE66B}"/>
          </ac:spMkLst>
        </pc:spChg>
      </pc:sldChg>
      <pc:sldChg chg="addSp delSp modSp">
        <pc:chgData name="Vieras" userId="S::urn:spo:anon#8fdbd6656855d2a5b72bd8000d7a12b4a5f0f2529976591cc02f68a11f9e3358::" providerId="AD" clId="Web-{F54531AA-5AF8-96D7-2F24-E1B984B73F19}" dt="2023-12-20T07:42:08.962" v="13" actId="20577"/>
        <pc:sldMkLst>
          <pc:docMk/>
          <pc:sldMk cId="190404432" sldId="274"/>
        </pc:sldMkLst>
        <pc:spChg chg="add del mod">
          <ac:chgData name="Vieras" userId="S::urn:spo:anon#8fdbd6656855d2a5b72bd8000d7a12b4a5f0f2529976591cc02f68a11f9e3358::" providerId="AD" clId="Web-{F54531AA-5AF8-96D7-2F24-E1B984B73F19}" dt="2023-12-20T07:42:08.962" v="13" actId="20577"/>
          <ac:spMkLst>
            <pc:docMk/>
            <pc:sldMk cId="190404432" sldId="274"/>
            <ac:spMk id="2" creationId="{6D47AEEB-66A9-4756-8684-7D5631C3F5E9}"/>
          </ac:spMkLst>
        </pc:spChg>
        <pc:spChg chg="add del mod">
          <ac:chgData name="Vieras" userId="S::urn:spo:anon#8fdbd6656855d2a5b72bd8000d7a12b4a5f0f2529976591cc02f68a11f9e3358::" providerId="AD" clId="Web-{F54531AA-5AF8-96D7-2F24-E1B984B73F19}" dt="2023-12-20T07:41:55.274" v="11"/>
          <ac:spMkLst>
            <pc:docMk/>
            <pc:sldMk cId="190404432" sldId="274"/>
            <ac:spMk id="6" creationId="{9D4D9185-E270-234E-C7F7-E76827753F0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7A911-D3E1-46E3-B82D-F7095013DC64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D187F-6ED3-448E-8EC6-7B16A0707F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636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" y="1122363"/>
            <a:ext cx="11198352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680" y="3602038"/>
            <a:ext cx="11198352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E5D79A4-784C-459A-BD3B-21BA44C5D864}" type="datetimeFigureOut">
              <a:rPr lang="fi-FI" smtClean="0"/>
              <a:pPr/>
              <a:t>3.1.2024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6AE246-A2E3-4029-86AC-39CF24CDFE0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261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D79A4-784C-459A-BD3B-21BA44C5D864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E246-A2E3-4029-86AC-39CF24CDFE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925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D79A4-784C-459A-BD3B-21BA44C5D864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E246-A2E3-4029-86AC-39CF24CDFE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1202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79" y="11148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540" y="1114806"/>
            <a:ext cx="6704012" cy="4969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" y="2980944"/>
            <a:ext cx="3932237" cy="3103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D79A4-784C-459A-BD3B-21BA44C5D864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E246-A2E3-4029-86AC-39CF24CDFE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9707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1F304D-B1B7-4F5C-95B0-96C4719D5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9F6CC78-CA09-4343-9679-A51A8D24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D79A4-784C-459A-BD3B-21BA44C5D864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5B1367F-7A44-4ADB-985A-44E5FBA84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6D75A69-E0D9-4C73-98A9-AA6214C5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E246-A2E3-4029-86AC-39CF24CDFE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3689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78" y="1170431"/>
            <a:ext cx="3932237" cy="153544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49952" y="1170431"/>
            <a:ext cx="6705600" cy="488090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77" y="2962123"/>
            <a:ext cx="3932237" cy="3089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D79A4-784C-459A-BD3B-21BA44C5D864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E246-A2E3-4029-86AC-39CF24CDFE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7297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D79A4-784C-459A-BD3B-21BA44C5D864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E246-A2E3-4029-86AC-39CF24CDFE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1210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115567"/>
            <a:ext cx="2930652" cy="5061396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1115567"/>
            <a:ext cx="8084820" cy="506139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7680" y="6307582"/>
            <a:ext cx="2845308" cy="365125"/>
          </a:xfrm>
        </p:spPr>
        <p:txBody>
          <a:bodyPr/>
          <a:lstStyle/>
          <a:p>
            <a:fld id="{6E5D79A4-784C-459A-BD3B-21BA44C5D864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4900" y="6307581"/>
            <a:ext cx="2930652" cy="365125"/>
          </a:xfrm>
        </p:spPr>
        <p:txBody>
          <a:bodyPr/>
          <a:lstStyle/>
          <a:p>
            <a:fld id="{5C6AE246-A2E3-4029-86AC-39CF24CDFE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1008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99E627-5B18-4B4B-9631-DB370D3EA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9A3AC3F-12EA-4E2C-9092-C96422A72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30553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C51472-22C6-4C3A-AECD-0C79BB9D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41581A-8B78-41BC-9925-D1706984B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351576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2EF1AD-9F0F-4C49-A2C5-64A13ED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452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3552E6A-7DF2-4404-92CB-5502F4B75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2358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2239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999607"/>
            <a:ext cx="11259312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2496185"/>
            <a:ext cx="11259312" cy="33072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7680" y="617378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E5D79A4-784C-459A-BD3B-21BA44C5D864}" type="datetimeFigureOut">
              <a:rPr lang="fi-FI" smtClean="0"/>
              <a:pPr/>
              <a:t>3.1.2024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9936" y="6173785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3312" y="6173786"/>
            <a:ext cx="27736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6AE246-A2E3-4029-86AC-39CF24CDFE0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4959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404858-E8BD-4949-861C-AC779298F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5D06CB-E016-4781-9866-E4280D61B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350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61BCE73-A2CC-4C4A-82E2-7FC7FC101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350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F45033C-5464-4298-A1F7-1B3526CF2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91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A59F104-28AD-45FD-B4DF-029E588AC160}" type="datetimeFigureOut">
              <a:rPr lang="fi-FI" smtClean="0"/>
              <a:pPr/>
              <a:t>3.1.2024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C68D2E1-A461-406D-B55F-1C06A00B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6304" y="5991225"/>
            <a:ext cx="4654298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1379826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3FE712-0661-4489-9EEC-55E7C2AE9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BBBC5D3-6DF1-4258-ACF7-B2BC903EF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57E54A-C2AB-4FED-8F79-0FEB3DD54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9831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0FF3AEE-34E7-4534-9127-A3E808776E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9C03A7E-3D60-4E14-81FA-C621939C38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9831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12480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543D90-77D4-46D0-A7DD-4F3F6523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274272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249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9E9BA9-A496-427F-A695-298AF518E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AF22F1-9A7F-4A5F-9B03-9469972A6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7611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A20056A-735C-48D5-8050-37C6D0159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911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87039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738B8A-7CC6-4543-B5A8-1D3A52772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1B5FDD5-4A8E-462A-AA23-6E698B590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367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52B5F52-6B22-457B-B072-8208E8324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667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12561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06051F-A0DF-46E2-8558-79AB3590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B5F5D19-5023-4812-94AA-CECC8BE2A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77936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884C235-0003-460B-96C4-AD7CC242F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89499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491B007-67D0-4A0E-ADDE-6C7116133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89499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4628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7E74E0-6C08-40B4-9DC4-ED9BFC60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000550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38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30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133719"/>
            <a:ext cx="11259312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2691257"/>
            <a:ext cx="11259312" cy="33072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7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709738"/>
            <a:ext cx="11149584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4589463"/>
            <a:ext cx="1114958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7680" y="6372860"/>
            <a:ext cx="2743200" cy="365125"/>
          </a:xfrm>
        </p:spPr>
        <p:txBody>
          <a:bodyPr/>
          <a:lstStyle/>
          <a:p>
            <a:fld id="{6E5D79A4-784C-459A-BD3B-21BA44C5D864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8352" y="6356350"/>
            <a:ext cx="4974336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4064" y="6366764"/>
            <a:ext cx="2743200" cy="365125"/>
          </a:xfrm>
        </p:spPr>
        <p:txBody>
          <a:bodyPr/>
          <a:lstStyle/>
          <a:p>
            <a:fld id="{5C6AE246-A2E3-4029-86AC-39CF24CDFE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8195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059053"/>
            <a:ext cx="1121664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568555"/>
            <a:ext cx="5532120" cy="352056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66797"/>
            <a:ext cx="5532120" cy="352056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7680" y="6356349"/>
            <a:ext cx="2743200" cy="365125"/>
          </a:xfrm>
        </p:spPr>
        <p:txBody>
          <a:bodyPr/>
          <a:lstStyle/>
          <a:p>
            <a:fld id="{6E5D79A4-784C-459A-BD3B-21BA44C5D864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776" y="6356350"/>
            <a:ext cx="5114544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61120" y="6360667"/>
            <a:ext cx="2743200" cy="365125"/>
          </a:xfrm>
        </p:spPr>
        <p:txBody>
          <a:bodyPr/>
          <a:lstStyle/>
          <a:p>
            <a:fld id="{5C6AE246-A2E3-4029-86AC-39CF24CDFE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555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76" y="1193165"/>
            <a:ext cx="1121664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76" y="2702667"/>
            <a:ext cx="5532120" cy="352056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6" y="2702667"/>
            <a:ext cx="5532120" cy="352056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78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13" y="944823"/>
            <a:ext cx="11210547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613" y="2332265"/>
            <a:ext cx="551453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613" y="3229645"/>
            <a:ext cx="5514531" cy="2931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4651" y="2343854"/>
            <a:ext cx="54787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3857" y="3241234"/>
            <a:ext cx="5480304" cy="2931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D79A4-784C-459A-BD3B-21BA44C5D864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AE246-A2E3-4029-86AC-39CF24CDFE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894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" y="1058017"/>
            <a:ext cx="111678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637113"/>
            <a:ext cx="11167872" cy="3465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680" y="63075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D79A4-784C-459A-BD3B-21BA44C5D864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912" y="6307582"/>
            <a:ext cx="5084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2352" y="6307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AE246-A2E3-4029-86AC-39CF24CDFE00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22D2E3F-2BC3-49F1-81BD-4ABE0F37169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267546"/>
            <a:ext cx="2170305" cy="61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5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78" r:id="rId4"/>
    <p:sldLayoutId id="2147483672" r:id="rId5"/>
    <p:sldLayoutId id="2147483663" r:id="rId6"/>
    <p:sldLayoutId id="2147483664" r:id="rId7"/>
    <p:sldLayoutId id="2147483673" r:id="rId8"/>
    <p:sldLayoutId id="2147483665" r:id="rId9"/>
    <p:sldLayoutId id="2147483666" r:id="rId10"/>
    <p:sldLayoutId id="2147483667" r:id="rId11"/>
    <p:sldLayoutId id="2147483668" r:id="rId12"/>
    <p:sldLayoutId id="2147483680" r:id="rId13"/>
    <p:sldLayoutId id="2147483669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67B625F-471F-4970-BB13-5D3174345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9F30A54-BD4B-417F-93AF-FD9359C2F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25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757662F-98B1-449D-9B35-57176399C7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495" y="5942922"/>
            <a:ext cx="2170305" cy="61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6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itsemyotatunto.com/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onedrive.live.com/?authkey=%21ACH0oM%2DwP2LvNYg&amp;cid=BF040F29A7BC22CA&amp;id=BF040F29A7BC22CA%21354&amp;parId=BF040F29A7BC22CA%21353&amp;o=OneUp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helsinkimissio.fi/wp-content/uploads/2022/08/Minariitanopas.pdf" TargetMode="Externa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inkimissio.fi/tarvitsetko-apua/nuorille/mina-riitan/" TargetMode="External"/><Relationship Id="rId2" Type="http://schemas.openxmlformats.org/officeDocument/2006/relationships/hyperlink" Target="https://www.nyyti.fi/itsemyotatunto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ieli.fi/vahvista-mielenterveyttasi/itsetuntemus-ja-itsetunto/myotatunto-on-kaikille-hyvaksi/" TargetMode="External"/><Relationship Id="rId4" Type="http://schemas.openxmlformats.org/officeDocument/2006/relationships/hyperlink" Target="https://www.itsemyotatunto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FSY8Q3jiH8c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8EFA7FBF-7E7A-47DB-BE87-EFEB4EDBF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2055" y="4316780"/>
            <a:ext cx="3876085" cy="913074"/>
          </a:xfrm>
        </p:spPr>
        <p:txBody>
          <a:bodyPr>
            <a:noAutofit/>
          </a:bodyPr>
          <a:lstStyle/>
          <a:p>
            <a:r>
              <a:rPr lang="fi-FI" sz="4000" dirty="0"/>
              <a:t>Sinä riität -</a:t>
            </a:r>
          </a:p>
          <a:p>
            <a:r>
              <a:rPr lang="fi-FI" sz="4000" dirty="0"/>
              <a:t>itsemyötätunto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8924EA2-784F-4649-A3F3-A75DA65BE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3438" y="1945639"/>
            <a:ext cx="4601205" cy="1483361"/>
          </a:xfrm>
        </p:spPr>
        <p:txBody>
          <a:bodyPr>
            <a:normAutofit fontScale="90000"/>
          </a:bodyPr>
          <a:lstStyle/>
          <a:p>
            <a:r>
              <a:rPr lang="fi-FI" sz="4900" dirty="0">
                <a:latin typeface="Amasis MT Pro Medium" panose="02040604050005020304" pitchFamily="18" charset="0"/>
              </a:rPr>
              <a:t>Meijän</a:t>
            </a:r>
            <a:br>
              <a:rPr lang="fi-FI" sz="4900" dirty="0">
                <a:latin typeface="Amasis MT Pro Medium" panose="02040604050005020304" pitchFamily="18" charset="0"/>
              </a:rPr>
            </a:br>
            <a:r>
              <a:rPr lang="fi-FI" sz="4900" dirty="0" err="1">
                <a:latin typeface="Amasis MT Pro Medium" panose="02040604050005020304" pitchFamily="18" charset="0"/>
              </a:rPr>
              <a:t>MielenTaidot</a:t>
            </a:r>
            <a:br>
              <a:rPr lang="fi-FI" sz="4200" dirty="0"/>
            </a:br>
            <a:endParaRPr lang="fi-FI" sz="42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DAAF7C0-C455-4853-8150-B413D52FE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857" y="399132"/>
            <a:ext cx="1901648" cy="190863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7AE3B15D-9D2D-441B-AAEA-3A5292F07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516" y="5301997"/>
            <a:ext cx="1944330" cy="13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53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A671E1B-CF30-4ADA-DAA6-039280AD5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74" y="368173"/>
            <a:ext cx="9308387" cy="1325563"/>
          </a:xfrm>
        </p:spPr>
        <p:txBody>
          <a:bodyPr/>
          <a:lstStyle/>
          <a:p>
            <a:r>
              <a:rPr lang="en-US" err="1"/>
              <a:t>Vinkkejä</a:t>
            </a:r>
            <a:r>
              <a:rPr lang="en-US"/>
              <a:t> </a:t>
            </a:r>
            <a:r>
              <a:rPr lang="en-US" err="1"/>
              <a:t>itsemyötätunnon</a:t>
            </a:r>
            <a:r>
              <a:rPr lang="en-US"/>
              <a:t> </a:t>
            </a:r>
            <a:r>
              <a:rPr lang="en-US" err="1"/>
              <a:t>harjoitteluun</a:t>
            </a:r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A8D164-ACE8-4054-92A7-4F4E3B2A1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680" y="2568555"/>
            <a:ext cx="5532120" cy="35205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1500"/>
              <a:t>Tarkkaile, kuinka puhut itsellesi. Huomatessasi pettymyksen tai epäonnistumisen tunteen, pysähdy hetkeksi. Havainnoi, mihin sävyyn puhuttelet itseäsi.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1500"/>
              <a:t>Hyväksy tunteesi. Älä liioittele, äläkä vähättele. Muistuta itsellesi, että kokemasi tunteet ovat inhimillisiä. On myös inhimillistä puhua itselleen ankaraan sävyyn; siitä ei tarvitse sättiä itseään vielä lisää.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1500"/>
              <a:t>Kuinka puhuisit ystävällesi? Pohdi, miten puhuisit samassa tilanteessa olevalle ystävällesi. Kuinka se eroaa tavastasi puhua itsellesi?</a:t>
            </a:r>
          </a:p>
          <a:p>
            <a:endParaRPr lang="fi-FI" sz="1500"/>
          </a:p>
        </p:txBody>
      </p:sp>
      <p:pic>
        <p:nvPicPr>
          <p:cNvPr id="5" name="Kuva 4" descr="Kuva, joka sisältää kohteen henkilö, nainen, hiukset&#10;&#10;Kuvaus luotu automaattisesti">
            <a:extLst>
              <a:ext uri="{FF2B5EF4-FFF2-40B4-BE49-F238E27FC236}">
                <a16:creationId xmlns:a16="http://schemas.microsoft.com/office/drawing/2014/main" id="{6B2A8489-2B6D-4132-BFF4-C9A48746AB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1"/>
          <a:stretch/>
        </p:blipFill>
        <p:spPr>
          <a:xfrm>
            <a:off x="6172200" y="2075381"/>
            <a:ext cx="5532120" cy="4011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1742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1B0EAD-1121-4C46-BB47-28C7211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8" y="1170431"/>
            <a:ext cx="3932237" cy="1535445"/>
          </a:xfrm>
        </p:spPr>
        <p:txBody>
          <a:bodyPr anchor="b">
            <a:normAutofit/>
          </a:bodyPr>
          <a:lstStyle/>
          <a:p>
            <a:r>
              <a:rPr lang="fi-FI" sz="1800">
                <a:hlinkClick r:id="rId2"/>
              </a:rPr>
              <a:t>https://www.itsemyotatunto.com/</a:t>
            </a:r>
            <a:br>
              <a:rPr lang="fi-FI" sz="1800"/>
            </a:br>
            <a:endParaRPr lang="fi-FI" sz="180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78D3A64-9081-4200-8287-D3D2436E1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66" y="370376"/>
            <a:ext cx="3547373" cy="6223463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B8281A-B33D-4276-B215-290A72F8D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677" y="2962123"/>
            <a:ext cx="3932237" cy="3089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>
                <a:hlinkClick r:id="rId4"/>
              </a:rPr>
              <a:t>https://onedrive.live.com/?authkey=%21ACH0oM%2DwP2LvNYg&amp;cid=BF040F29A7BC22CA&amp;id=BF040F29A7BC22CA%21354&amp;parId=BF040F29A7BC22CA%21353&amp;o=OneUp</a:t>
            </a:r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40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657A5515-7B25-4512-8540-E8A580519B2B}"/>
              </a:ext>
            </a:extLst>
          </p:cNvPr>
          <p:cNvSpPr/>
          <p:nvPr/>
        </p:nvSpPr>
        <p:spPr>
          <a:xfrm>
            <a:off x="3138115" y="1302026"/>
            <a:ext cx="8110330" cy="50987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20262D4-24FB-4F8D-95D8-972CFE91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115" y="303678"/>
            <a:ext cx="11216640" cy="1325563"/>
          </a:xfrm>
        </p:spPr>
        <p:txBody>
          <a:bodyPr>
            <a:normAutofit/>
          </a:bodyPr>
          <a:lstStyle/>
          <a:p>
            <a:r>
              <a:rPr lang="fi-FI" sz="3600">
                <a:latin typeface="Arial" panose="020B0604020202020204" pitchFamily="34" charset="0"/>
                <a:ea typeface="+mn-ea"/>
                <a:cs typeface="+mn-cs"/>
              </a:rPr>
              <a:t>Itsemyötätuntoisten oikeuksien luettelo</a:t>
            </a:r>
            <a:br>
              <a:rPr lang="fi-FI" sz="3600"/>
            </a:br>
            <a:endParaRPr lang="fi-FI" sz="36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BB055A-72D6-4442-8900-B2D74B7BD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8452" y="1441173"/>
            <a:ext cx="9054548" cy="525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>
                <a:effectLst/>
                <a:latin typeface="Arial" panose="020B0604020202020204" pitchFamily="34" charset="0"/>
              </a:rPr>
              <a:t>1. Minulla on oikeus olla oma itseni.</a:t>
            </a:r>
            <a:br>
              <a:rPr lang="fi-FI" sz="2400"/>
            </a:br>
            <a:r>
              <a:rPr lang="fi-FI" sz="2400">
                <a:effectLst/>
                <a:latin typeface="Arial" panose="020B0604020202020204" pitchFamily="34" charset="0"/>
              </a:rPr>
              <a:t>2. Minulla on oikeus epäonnistua.</a:t>
            </a:r>
            <a:br>
              <a:rPr lang="fi-FI" sz="2400"/>
            </a:br>
            <a:r>
              <a:rPr lang="fi-FI" sz="2400">
                <a:effectLst/>
                <a:latin typeface="Arial" panose="020B0604020202020204" pitchFamily="34" charset="0"/>
              </a:rPr>
              <a:t>3. Minulla on oikeus tehdä virheitä.</a:t>
            </a:r>
            <a:br>
              <a:rPr lang="fi-FI" sz="2400"/>
            </a:br>
            <a:r>
              <a:rPr lang="fi-FI" sz="2400">
                <a:effectLst/>
                <a:latin typeface="Arial" panose="020B0604020202020204" pitchFamily="34" charset="0"/>
              </a:rPr>
              <a:t>4. Minulla on oikeus sanoa ei.</a:t>
            </a:r>
            <a:br>
              <a:rPr lang="fi-FI" sz="2400"/>
            </a:br>
            <a:r>
              <a:rPr lang="fi-FI" sz="2400">
                <a:effectLst/>
                <a:latin typeface="Arial" panose="020B0604020202020204" pitchFamily="34" charset="0"/>
              </a:rPr>
              <a:t>5. Minulla on oikeus pyytää apua.</a:t>
            </a:r>
            <a:br>
              <a:rPr lang="fi-FI" sz="2400"/>
            </a:br>
            <a:r>
              <a:rPr lang="fi-FI" sz="2400">
                <a:effectLst/>
                <a:latin typeface="Arial" panose="020B0604020202020204" pitchFamily="34" charset="0"/>
              </a:rPr>
              <a:t>6. Minulla on oikeus saada apua.</a:t>
            </a:r>
            <a:br>
              <a:rPr lang="fi-FI" sz="2400"/>
            </a:br>
            <a:r>
              <a:rPr lang="fi-FI" sz="2400">
                <a:effectLst/>
                <a:latin typeface="Arial" panose="020B0604020202020204" pitchFamily="34" charset="0"/>
              </a:rPr>
              <a:t>7. Minulla on oikeus olla epävarma.</a:t>
            </a:r>
            <a:br>
              <a:rPr lang="fi-FI" sz="2400"/>
            </a:br>
            <a:r>
              <a:rPr lang="fi-FI" sz="2400">
                <a:effectLst/>
                <a:latin typeface="Arial" panose="020B0604020202020204" pitchFamily="34" charset="0"/>
              </a:rPr>
              <a:t>8. Minulla on oikeus olla epätäydellinen.</a:t>
            </a:r>
            <a:br>
              <a:rPr lang="fi-FI" sz="2400"/>
            </a:br>
            <a:r>
              <a:rPr lang="fi-FI" sz="2400">
                <a:effectLst/>
                <a:latin typeface="Arial" panose="020B0604020202020204" pitchFamily="34" charset="0"/>
              </a:rPr>
              <a:t>9. Minulla on oikeus saada vähemmän aikaan.</a:t>
            </a:r>
            <a:br>
              <a:rPr lang="fi-FI" sz="2400"/>
            </a:br>
            <a:r>
              <a:rPr lang="fi-FI" sz="2400">
                <a:effectLst/>
                <a:latin typeface="Arial" panose="020B0604020202020204" pitchFamily="34" charset="0"/>
              </a:rPr>
              <a:t>10. Minulla on oikeus rentoutua.</a:t>
            </a:r>
            <a:br>
              <a:rPr lang="fi-FI" sz="2400"/>
            </a:br>
            <a:r>
              <a:rPr lang="fi-FI" sz="2400">
                <a:effectLst/>
                <a:latin typeface="Arial" panose="020B0604020202020204" pitchFamily="34" charset="0"/>
              </a:rPr>
              <a:t>11. Minulla on oikeus olla tekemättä mitään hyödyllistä.</a:t>
            </a:r>
            <a:br>
              <a:rPr lang="fi-FI" sz="2400"/>
            </a:br>
            <a:r>
              <a:rPr lang="fi-FI" sz="2400">
                <a:effectLst/>
                <a:latin typeface="Arial" panose="020B0604020202020204" pitchFamily="34" charset="0"/>
              </a:rPr>
              <a:t>12. Minulla on oikeus kohdella itseäni arvokkaasti.</a:t>
            </a:r>
            <a:br>
              <a:rPr lang="fi-FI" sz="2400"/>
            </a:br>
            <a:r>
              <a:rPr lang="fi-FI" sz="2400">
                <a:effectLst/>
                <a:latin typeface="Arial" panose="020B0604020202020204" pitchFamily="34" charset="0"/>
              </a:rPr>
              <a:t>13. Minulla on oikeus tulla rakastetuksi.</a:t>
            </a:r>
            <a:br>
              <a:rPr lang="fi-FI" sz="2400"/>
            </a:br>
            <a:r>
              <a:rPr lang="fi-FI" sz="2400">
                <a:effectLst/>
                <a:latin typeface="Arial" panose="020B0604020202020204" pitchFamily="34" charset="0"/>
              </a:rPr>
              <a:t>14. Minulla on oikeus rakastaa.</a:t>
            </a:r>
            <a:endParaRPr lang="fi-FI" sz="2400"/>
          </a:p>
        </p:txBody>
      </p:sp>
      <p:pic>
        <p:nvPicPr>
          <p:cNvPr id="7" name="Sisällön paikkamerkki 6" descr="Hei mehiläinen">
            <a:extLst>
              <a:ext uri="{FF2B5EF4-FFF2-40B4-BE49-F238E27FC236}">
                <a16:creationId xmlns:a16="http://schemas.microsoft.com/office/drawing/2014/main" id="{626E575D-8BEF-4C8D-9EDF-F3548971D2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6" y="2524540"/>
            <a:ext cx="2622342" cy="2622342"/>
          </a:xfrm>
        </p:spPr>
      </p:pic>
    </p:spTree>
    <p:extLst>
      <p:ext uri="{BB962C8B-B14F-4D97-AF65-F5344CB8AC3E}">
        <p14:creationId xmlns:p14="http://schemas.microsoft.com/office/powerpoint/2010/main" val="1992705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8CF2C3-E209-47AE-9F7E-33785ED1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058017"/>
            <a:ext cx="4710485" cy="1325563"/>
          </a:xfrm>
        </p:spPr>
        <p:txBody>
          <a:bodyPr>
            <a:normAutofit/>
          </a:bodyPr>
          <a:lstStyle/>
          <a:p>
            <a:r>
              <a:rPr lang="fi-FI" sz="4000"/>
              <a:t>Kotitehtävä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BFA50DE-545A-45C4-95C2-036C5EDDE171}"/>
              </a:ext>
            </a:extLst>
          </p:cNvPr>
          <p:cNvSpPr txBox="1"/>
          <p:nvPr/>
        </p:nvSpPr>
        <p:spPr>
          <a:xfrm>
            <a:off x="695739" y="2792896"/>
            <a:ext cx="54002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effectLst/>
                <a:latin typeface="Arial" panose="020B0604020202020204" pitchFamily="34" charset="0"/>
              </a:rPr>
              <a:t>Suunnittele myötätuntoinen teko itsellesi tulevan viikon aikana. </a:t>
            </a:r>
          </a:p>
          <a:p>
            <a:endParaRPr lang="fi-FI">
              <a:effectLst/>
              <a:latin typeface="Arial" panose="020B0604020202020204" pitchFamily="34" charset="0"/>
            </a:endParaRPr>
          </a:p>
          <a:p>
            <a:r>
              <a:rPr lang="fi-FI">
                <a:effectLst/>
                <a:latin typeface="Arial" panose="020B0604020202020204" pitchFamily="34" charset="0"/>
              </a:rPr>
              <a:t>Mieti esimerkiksi, mitä hyvää voisit tehdä itsellesi. Voisitko sallia lepohetken kiireen keskelle? </a:t>
            </a:r>
          </a:p>
          <a:p>
            <a:r>
              <a:rPr lang="fi-FI">
                <a:effectLst/>
                <a:latin typeface="Arial" panose="020B0604020202020204" pitchFamily="34" charset="0"/>
              </a:rPr>
              <a:t>Tai voisitko hemmotella itseäsi jollakin tapaa? </a:t>
            </a:r>
          </a:p>
          <a:p>
            <a:endParaRPr lang="fi-FI">
              <a:latin typeface="Arial" panose="020B0604020202020204" pitchFamily="34" charset="0"/>
            </a:endParaRPr>
          </a:p>
          <a:p>
            <a:r>
              <a:rPr lang="fi-FI">
                <a:effectLst/>
                <a:latin typeface="Arial" panose="020B0604020202020204" pitchFamily="34" charset="0"/>
              </a:rPr>
              <a:t>Kirjaa suunnitelmasi ja päätä, milloin sen toteutat. Voit lisätä siitä vaikkapa muistutuksen kalenteriisi.</a:t>
            </a:r>
            <a:endParaRPr lang="fi-FI"/>
          </a:p>
        </p:txBody>
      </p:sp>
      <p:pic>
        <p:nvPicPr>
          <p:cNvPr id="5" name="Kuva 4" descr="Kaksi kahvikuppia puisella pöydällä">
            <a:extLst>
              <a:ext uri="{FF2B5EF4-FFF2-40B4-BE49-F238E27FC236}">
                <a16:creationId xmlns:a16="http://schemas.microsoft.com/office/drawing/2014/main" id="{05743C15-B5B6-423D-98B6-11C8C0B48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62" y="2777656"/>
            <a:ext cx="4897068" cy="3263915"/>
          </a:xfrm>
          <a:prstGeom prst="rect">
            <a:avLst/>
          </a:prstGeom>
        </p:spPr>
      </p:pic>
      <p:pic>
        <p:nvPicPr>
          <p:cNvPr id="7" name="Kuva 6" descr="Vanilan, mintun ja suklaan tyyppiset jäätelökermät kartioina">
            <a:extLst>
              <a:ext uri="{FF2B5EF4-FFF2-40B4-BE49-F238E27FC236}">
                <a16:creationId xmlns:a16="http://schemas.microsoft.com/office/drawing/2014/main" id="{8882288E-CF5A-4F65-9192-C348A92CC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986">
            <a:off x="5989682" y="625237"/>
            <a:ext cx="4450080" cy="296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7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47AEEB-66A9-4756-8684-7D5631C3F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633" y="5938792"/>
            <a:ext cx="11167872" cy="1325563"/>
          </a:xfrm>
        </p:spPr>
        <p:txBody>
          <a:bodyPr>
            <a:normAutofit fontScale="90000"/>
          </a:bodyPr>
          <a:lstStyle/>
          <a:p>
            <a:r>
              <a:rPr lang="fi-FI" sz="2800" dirty="0"/>
              <a:t>Sivu 15: </a:t>
            </a:r>
            <a:r>
              <a:rPr lang="fi-FI" sz="2800" dirty="0">
                <a:latin typeface="Karla"/>
                <a:hlinkClick r:id="rId2"/>
              </a:rPr>
              <a:t>https://www.helsinkimissio.fi/wp-content/uploads/2022/08/Minariitanopas.pdf</a:t>
            </a:r>
            <a:endParaRPr lang="fi-FI" sz="2800" dirty="0"/>
          </a:p>
          <a:p>
            <a:br>
              <a:rPr lang="fi-FI" sz="2800" dirty="0"/>
            </a:br>
            <a:br>
              <a:rPr lang="fi-FI" sz="2800" dirty="0"/>
            </a:br>
            <a:endParaRPr lang="fi-FI" sz="280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3ABFE53-F0B4-4073-9864-F1810F3FDBEF}"/>
              </a:ext>
            </a:extLst>
          </p:cNvPr>
          <p:cNvSpPr txBox="1"/>
          <p:nvPr/>
        </p:nvSpPr>
        <p:spPr>
          <a:xfrm>
            <a:off x="3725165" y="136585"/>
            <a:ext cx="614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/>
              <a:t>Lempeä kosketus –harjoitus:</a:t>
            </a:r>
          </a:p>
        </p:txBody>
      </p:sp>
      <p:pic>
        <p:nvPicPr>
          <p:cNvPr id="5" name="Kuva 4" descr="Kuva, joka sisältää kohteen ulko, vesi, taivas, auringonlasku&#10;&#10;Kuvaus luotu automaattisesti">
            <a:extLst>
              <a:ext uri="{FF2B5EF4-FFF2-40B4-BE49-F238E27FC236}">
                <a16:creationId xmlns:a16="http://schemas.microsoft.com/office/drawing/2014/main" id="{68DC61E7-44AC-4B2C-BF09-BE3EABC32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25" y="897482"/>
            <a:ext cx="7783949" cy="457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4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AE767A-9C5B-4FDE-9BA5-7344CC635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Lähteet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999A79-C36D-4251-A344-ED73187DF0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err="1"/>
              <a:t>Nyyti</a:t>
            </a:r>
            <a:r>
              <a:rPr lang="fi-FI"/>
              <a:t> ry. Itsemyötätunto </a:t>
            </a:r>
            <a:r>
              <a:rPr lang="fi-FI" dirty="0">
                <a:hlinkClick r:id="rId2"/>
              </a:rPr>
              <a:t>https://www.nyyti.fi/itsemyotatunto/</a:t>
            </a:r>
            <a:endParaRPr lang="fi-FI" dirty="0"/>
          </a:p>
          <a:p>
            <a:r>
              <a:rPr lang="fi-FI" dirty="0"/>
              <a:t>Minä riitän – opas itsemyötätuntoon, Helsinki </a:t>
            </a:r>
            <a:r>
              <a:rPr lang="fi-FI"/>
              <a:t>missio </a:t>
            </a:r>
            <a:r>
              <a:rPr lang="fi-FI" dirty="0">
                <a:hlinkClick r:id="rId3"/>
              </a:rPr>
              <a:t>https://www.helsinkimissio.fi/tarvitsetko-apua/nuorille/mina-riitan/</a:t>
            </a:r>
            <a:endParaRPr lang="fi-FI"/>
          </a:p>
          <a:p>
            <a:endParaRPr lang="fi-FI" dirty="0">
              <a:ea typeface="+mn-lt"/>
              <a:cs typeface="+mn-lt"/>
            </a:endParaRPr>
          </a:p>
          <a:p>
            <a:endParaRPr lang="fi-FI"/>
          </a:p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70C252A-4AA9-4768-B371-1242222EE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66797"/>
            <a:ext cx="5715000" cy="3520567"/>
          </a:xfrm>
        </p:spPr>
        <p:txBody>
          <a:bodyPr>
            <a:normAutofit/>
          </a:bodyPr>
          <a:lstStyle/>
          <a:p>
            <a:r>
              <a:rPr lang="fi-FI">
                <a:hlinkClick r:id="rId4"/>
              </a:rPr>
              <a:t>https://www.itsemyotatunto.com/</a:t>
            </a:r>
            <a:endParaRPr lang="fi-FI"/>
          </a:p>
          <a:p>
            <a:r>
              <a:rPr lang="fi-FI" err="1"/>
              <a:t>Mieli.ry</a:t>
            </a:r>
            <a:r>
              <a:rPr lang="fi-FI"/>
              <a:t> </a:t>
            </a:r>
            <a:r>
              <a:rPr lang="fi-FI">
                <a:hlinkClick r:id="rId5"/>
              </a:rPr>
              <a:t>https://mieli.fi/vahvista-mielenterveyttasi/itsetuntemus-ja-itsetunto/myotatunto-on-kaikille-hyvaksi/</a:t>
            </a:r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3149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D89D9-5768-4226-A4A0-035BA56E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059053"/>
            <a:ext cx="11216640" cy="1325563"/>
          </a:xfrm>
        </p:spPr>
        <p:txBody>
          <a:bodyPr anchor="ctr">
            <a:normAutofit/>
          </a:bodyPr>
          <a:lstStyle/>
          <a:p>
            <a:r>
              <a:rPr lang="fi-FI"/>
              <a:t>Mitä on myötätunto?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CE60DBD-5A7D-41F7-82F3-9CB1E948C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680" y="2568555"/>
            <a:ext cx="5532120" cy="352056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>
                <a:effectLst/>
              </a:rPr>
              <a:t>Myötätunnolla tarkoitetaan kykyä</a:t>
            </a:r>
            <a:br>
              <a:rPr lang="fi-FI" sz="1800"/>
            </a:br>
            <a:r>
              <a:rPr lang="fi-FI" sz="1800">
                <a:effectLst/>
              </a:rPr>
              <a:t>asettua toisen asemaan sekä toimia ystävällisesti ja auttavaisesti häntä kohtaan.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>
                <a:effectLst/>
              </a:rPr>
              <a:t>Myötätunto määritellään myös herkkyydeksi huomata muiden kärsimys ja sitoutumiseksi pyrkimykseen vähentää sitä.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>
                <a:effectLst/>
              </a:rPr>
              <a:t>Olemme usein lähes huomaamattamme myötätuntoisia toisiamme kohtaan, mutta</a:t>
            </a:r>
            <a:br>
              <a:rPr lang="fi-FI" sz="1800"/>
            </a:br>
            <a:r>
              <a:rPr lang="fi-FI" sz="1800">
                <a:effectLst/>
              </a:rPr>
              <a:t>useimpien meistä on vaikeampaa kohdistaa myötätuntoa itseen.</a:t>
            </a:r>
            <a:endParaRPr lang="fi-FI" sz="18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800"/>
          </a:p>
        </p:txBody>
      </p:sp>
      <p:pic>
        <p:nvPicPr>
          <p:cNvPr id="7" name="Kuva 6" descr="Koiran nukkuva ja kissan pentu">
            <a:extLst>
              <a:ext uri="{FF2B5EF4-FFF2-40B4-BE49-F238E27FC236}">
                <a16:creationId xmlns:a16="http://schemas.microsoft.com/office/drawing/2014/main" id="{091E6E2C-4EFA-4FE2-AD73-FD62C41A1E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r="-2" b="4647"/>
          <a:stretch/>
        </p:blipFill>
        <p:spPr>
          <a:xfrm>
            <a:off x="6756290" y="1957197"/>
            <a:ext cx="5049630" cy="3213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306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130C2A-24C2-4C5F-BF6B-91372D82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663" y="-93886"/>
            <a:ext cx="11216640" cy="1325563"/>
          </a:xfrm>
        </p:spPr>
        <p:txBody>
          <a:bodyPr/>
          <a:lstStyle/>
          <a:p>
            <a:r>
              <a:rPr lang="fi-FI"/>
              <a:t>Mitä on itsemyötätunto?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80EA2D-49C7-4BED-9311-0B407FC695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321" y="2166731"/>
            <a:ext cx="5764695" cy="3369365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Ystävällisyyttä itseä kohtaan</a:t>
            </a:r>
          </a:p>
          <a:p>
            <a:r>
              <a:rPr lang="fi-FI" dirty="0"/>
              <a:t>Myötätuntoista suhtautumista itseämme kohtaan erityisesti silloin kun on vaikeaa</a:t>
            </a:r>
          </a:p>
          <a:p>
            <a:r>
              <a:rPr lang="fi-FI" dirty="0"/>
              <a:t>Perfektionismin vastavoima</a:t>
            </a:r>
          </a:p>
          <a:p>
            <a:r>
              <a:rPr lang="fi-FI" dirty="0"/>
              <a:t>Epätäydellisyyden hyväksymistä</a:t>
            </a:r>
          </a:p>
          <a:p>
            <a:r>
              <a:rPr lang="fi-FI" dirty="0"/>
              <a:t>SE EI OLE löysäilyä, laiskuutta tai itsekkyyttä</a:t>
            </a:r>
          </a:p>
          <a:p>
            <a:r>
              <a:rPr lang="fi-FI" dirty="0"/>
              <a:t>tärkeä taito henkisen hyvinvointimme ja jaksamisemme kannalta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AE94DE8-753F-4C3E-A1EF-45C385E11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29662" y="1056050"/>
            <a:ext cx="8065651" cy="78269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sz="2800" dirty="0"/>
              <a:t>”Itsemyötätunto on perfektionismin vastavoima.”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7" name="Kuva 6" descr="Kissa nukkuva sänky">
            <a:extLst>
              <a:ext uri="{FF2B5EF4-FFF2-40B4-BE49-F238E27FC236}">
                <a16:creationId xmlns:a16="http://schemas.microsoft.com/office/drawing/2014/main" id="{8616861C-D0AD-45A3-B736-61E0353CD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3" r="-2" b="-2"/>
          <a:stretch/>
        </p:blipFill>
        <p:spPr>
          <a:xfrm>
            <a:off x="6318607" y="1837820"/>
            <a:ext cx="5436072" cy="4169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5575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-media 1" title="Kaveritaitoja 3: Itsemyötätunto">
            <a:hlinkClick r:id="" action="ppaction://media"/>
            <a:extLst>
              <a:ext uri="{FF2B5EF4-FFF2-40B4-BE49-F238E27FC236}">
                <a16:creationId xmlns:a16="http://schemas.microsoft.com/office/drawing/2014/main" id="{3B98D499-AE1D-4453-B16E-BAE63CCC97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6665" y="931927"/>
            <a:ext cx="10075035" cy="569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9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DA13D6-608F-4C38-A327-79BAF643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9" y="1114806"/>
            <a:ext cx="3932237" cy="1600200"/>
          </a:xfrm>
        </p:spPr>
        <p:txBody>
          <a:bodyPr anchor="b">
            <a:normAutofit/>
          </a:bodyPr>
          <a:lstStyle/>
          <a:p>
            <a:r>
              <a:rPr lang="fi-FI"/>
              <a:t>Haitallinen itsekritiikki</a:t>
            </a:r>
          </a:p>
        </p:txBody>
      </p:sp>
      <p:pic>
        <p:nvPicPr>
          <p:cNvPr id="6" name="Sisällön paikkamerkki 5" descr="Syvä">
            <a:extLst>
              <a:ext uri="{FF2B5EF4-FFF2-40B4-BE49-F238E27FC236}">
                <a16:creationId xmlns:a16="http://schemas.microsoft.com/office/drawing/2014/main" id="{4C07F52D-A62D-4367-93FF-45F87A39C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3" r="-2" b="-2"/>
          <a:stretch/>
        </p:blipFill>
        <p:spPr>
          <a:xfrm>
            <a:off x="5699404" y="1114806"/>
            <a:ext cx="5956147" cy="4415137"/>
          </a:xfr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53AE4A-6608-4509-ABE4-A68CC1F66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680" y="2980944"/>
            <a:ext cx="3932237" cy="3103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>
                <a:effectLst/>
              </a:rPr>
              <a:t>Tutkimuksissa on huomattu ankaran itsekritiikin heikentävän hyvinvointiamme monin tavoin. </a:t>
            </a:r>
          </a:p>
          <a:p>
            <a:pPr marL="0" indent="0">
              <a:buNone/>
            </a:pPr>
            <a:r>
              <a:rPr lang="fi-FI">
                <a:effectLst/>
              </a:rPr>
              <a:t>Ei siis ole yhdentekevää, miten itsellemme puhumme.</a:t>
            </a:r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213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n paikkamerkki 12" descr="Kuva, joka sisältää kohteen henkilö, nainen, sisä, tumma&#10;&#10;Kuvaus luotu automaattisesti">
            <a:extLst>
              <a:ext uri="{FF2B5EF4-FFF2-40B4-BE49-F238E27FC236}">
                <a16:creationId xmlns:a16="http://schemas.microsoft.com/office/drawing/2014/main" id="{F49CCB59-8FD2-4694-A02A-68B97E5903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8" b="27788"/>
          <a:stretch>
            <a:fillRect/>
          </a:stretch>
        </p:blipFill>
        <p:spPr>
          <a:xfrm>
            <a:off x="6389915" y="773267"/>
            <a:ext cx="5200196" cy="3469903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E44DDD7-A998-4C92-A686-C817F7A8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76114" y="1362796"/>
            <a:ext cx="605561" cy="574861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E0452C32-1551-4539-A9CE-77967BF9F6E2}"/>
              </a:ext>
            </a:extLst>
          </p:cNvPr>
          <p:cNvSpPr txBox="1"/>
          <p:nvPr/>
        </p:nvSpPr>
        <p:spPr>
          <a:xfrm>
            <a:off x="240801" y="1257954"/>
            <a:ext cx="540374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>
                <a:effectLst/>
                <a:latin typeface="Arial" panose="020B0604020202020204" pitchFamily="34" charset="0"/>
              </a:rPr>
              <a:t>Kuvittele, että olet epäonnistunut jossain itsellesi tärkeässä asiassa.</a:t>
            </a:r>
            <a:br>
              <a:rPr lang="fi-FI" sz="1600" dirty="0"/>
            </a:br>
            <a:endParaRPr lang="fi-FI" sz="1600" dirty="0"/>
          </a:p>
          <a:p>
            <a:r>
              <a:rPr lang="fi-FI" sz="1600" dirty="0">
                <a:effectLst/>
                <a:latin typeface="Arial" panose="020B0604020202020204" pitchFamily="34" charset="0"/>
              </a:rPr>
              <a:t>Et ole saanut haluamaasi työpaikkaa, olet suoriutunut mielestäsi huonosti tentissä</a:t>
            </a:r>
            <a:br>
              <a:rPr lang="fi-FI" sz="1600" dirty="0"/>
            </a:br>
            <a:r>
              <a:rPr lang="fi-FI" sz="1600" dirty="0">
                <a:effectLst/>
                <a:latin typeface="Arial" panose="020B0604020202020204" pitchFamily="34" charset="0"/>
              </a:rPr>
              <a:t>tai työtehtävässä tai olet käyttäytynyt mielestäsi kömpelösti uudessa sosiaalisessa</a:t>
            </a:r>
            <a:br>
              <a:rPr lang="fi-FI" sz="1600" dirty="0"/>
            </a:br>
            <a:r>
              <a:rPr lang="fi-FI" sz="1600" dirty="0">
                <a:effectLst/>
                <a:latin typeface="Arial" panose="020B0604020202020204" pitchFamily="34" charset="0"/>
              </a:rPr>
              <a:t>tilanteessa.</a:t>
            </a:r>
          </a:p>
          <a:p>
            <a:br>
              <a:rPr lang="fi-FI" sz="1600" dirty="0"/>
            </a:br>
            <a:r>
              <a:rPr lang="fi-FI" sz="1600" dirty="0">
                <a:effectLst/>
                <a:latin typeface="Arial" panose="020B0604020202020204" pitchFamily="34" charset="0"/>
              </a:rPr>
              <a:t>Tapahtuneen jälkeen paikalle tulee ikävän oloinen tyyppi, joka alkaa sättimään sinua tapahtuneesta:</a:t>
            </a:r>
          </a:p>
          <a:p>
            <a:endParaRPr lang="fi-FI" sz="1600" dirty="0">
              <a:latin typeface="Arial" panose="020B0604020202020204" pitchFamily="34" charset="0"/>
            </a:endParaRPr>
          </a:p>
          <a:p>
            <a:r>
              <a:rPr lang="fi-FI" sz="1600" dirty="0">
                <a:effectLst/>
                <a:latin typeface="Arial" panose="020B0604020202020204" pitchFamily="34" charset="0"/>
              </a:rPr>
              <a:t>”Olet niin huono, et koskaan onnistu! Olet synnynnäinen epäonnistuja! Miten edes kuvittelit, että olisit voinut pärjätä? Nyt kaikki näkivät,</a:t>
            </a:r>
            <a:br>
              <a:rPr lang="fi-FI" sz="1600" dirty="0"/>
            </a:br>
            <a:r>
              <a:rPr lang="fi-FI" sz="1600" dirty="0">
                <a:effectLst/>
                <a:latin typeface="Arial" panose="020B0604020202020204" pitchFamily="34" charset="0"/>
              </a:rPr>
              <a:t>kuinka huono olet. Miksi sanoit jotain niin typerää?”</a:t>
            </a:r>
            <a:endParaRPr lang="fi-FI" sz="1600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55A4076-4F43-4145-91F8-A563338DBCAB}"/>
              </a:ext>
            </a:extLst>
          </p:cNvPr>
          <p:cNvSpPr txBox="1"/>
          <p:nvPr/>
        </p:nvSpPr>
        <p:spPr>
          <a:xfrm>
            <a:off x="6251593" y="4417200"/>
            <a:ext cx="5842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>
                <a:effectLst/>
                <a:latin typeface="Arial" panose="020B0604020202020204" pitchFamily="34" charset="0"/>
              </a:rPr>
              <a:t>Miten luulet tämän ikävän tyypin sanojen vaikuttavan sinuun:</a:t>
            </a:r>
            <a:br>
              <a:rPr lang="fi-FI" sz="1600" dirty="0"/>
            </a:br>
            <a:r>
              <a:rPr lang="fi-FI" sz="1600" dirty="0">
                <a:effectLst/>
                <a:latin typeface="Arial" panose="020B0604020202020204" pitchFamily="34" charset="0"/>
              </a:rPr>
              <a:t>Vahvistutko ja olet valmiina yrittämään uudestaan, vai onko sinulla kenties entistä kurjempi ja lannistuneempi olo?</a:t>
            </a:r>
            <a:endParaRPr lang="fi-FI" sz="1600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ADDA6017-F64D-4E5E-AA01-02F45C94B4D0}"/>
              </a:ext>
            </a:extLst>
          </p:cNvPr>
          <p:cNvSpPr txBox="1"/>
          <p:nvPr/>
        </p:nvSpPr>
        <p:spPr>
          <a:xfrm>
            <a:off x="2286001" y="5799987"/>
            <a:ext cx="6886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Millaisissa tilanteissa huomaat sättivän itseäsi näin?</a:t>
            </a:r>
          </a:p>
        </p:txBody>
      </p:sp>
      <p:sp>
        <p:nvSpPr>
          <p:cNvPr id="15" name="Otsikko 14">
            <a:extLst>
              <a:ext uri="{FF2B5EF4-FFF2-40B4-BE49-F238E27FC236}">
                <a16:creationId xmlns:a16="http://schemas.microsoft.com/office/drawing/2014/main" id="{A55B9377-8436-46A9-AABF-9DF2FB8D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629" y="2613246"/>
            <a:ext cx="464046" cy="304125"/>
          </a:xfrm>
        </p:spPr>
        <p:txBody>
          <a:bodyPr>
            <a:normAutofit fontScale="90000"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4678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DEB2D3-AE54-4947-8870-9D7B9E7E8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786256" cy="1807305"/>
          </a:xfrm>
        </p:spPr>
        <p:txBody>
          <a:bodyPr>
            <a:normAutofit/>
          </a:bodyPr>
          <a:lstStyle/>
          <a:p>
            <a:r>
              <a:rPr lang="fi-FI" sz="3700">
                <a:effectLst/>
                <a:latin typeface="Arial" panose="020B0604020202020204" pitchFamily="34" charset="0"/>
              </a:rPr>
              <a:t>MITÄ JOS KRIITTINEN PUHEESI OLISI RAKENTAVAMPAA?</a:t>
            </a:r>
            <a:endParaRPr lang="fi-FI" sz="37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DAFC86-CC5B-4EB1-857E-51E488081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372" y="2289755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>
                <a:effectLst/>
                <a:latin typeface="Arial" panose="020B0604020202020204" pitchFamily="34" charset="0"/>
              </a:rPr>
              <a:t>”Äh, ei onnistunut</a:t>
            </a:r>
            <a:br>
              <a:rPr lang="fi-FI" sz="2000" dirty="0"/>
            </a:br>
            <a:r>
              <a:rPr lang="fi-FI" sz="2000" dirty="0">
                <a:effectLst/>
                <a:latin typeface="Arial" panose="020B0604020202020204" pitchFamily="34" charset="0"/>
              </a:rPr>
              <a:t>työnhaku tällä kerralla. </a:t>
            </a:r>
          </a:p>
          <a:p>
            <a:pPr marL="0" indent="0">
              <a:buNone/>
            </a:pPr>
            <a:r>
              <a:rPr lang="fi-FI" sz="2000" dirty="0">
                <a:effectLst/>
                <a:latin typeface="Arial" panose="020B0604020202020204" pitchFamily="34" charset="0"/>
              </a:rPr>
              <a:t>Sinua varmasti harmittaa ja olet pettynyt, sillä työpaikka jäi nyt saamatta.</a:t>
            </a:r>
          </a:p>
          <a:p>
            <a:pPr marL="0" indent="0">
              <a:buNone/>
            </a:pPr>
            <a:br>
              <a:rPr lang="fi-FI" sz="2000" dirty="0"/>
            </a:br>
            <a:r>
              <a:rPr lang="fi-FI" sz="2000" dirty="0">
                <a:effectLst/>
                <a:latin typeface="Arial" panose="020B0604020202020204" pitchFamily="34" charset="0"/>
              </a:rPr>
              <a:t>Ehkä muilla hakijoilla oli enemmän koulutusta tai työkokemusta kyseistä paikkaa ajatellen. </a:t>
            </a:r>
          </a:p>
          <a:p>
            <a:pPr marL="0" indent="0">
              <a:buNone/>
            </a:pPr>
            <a:r>
              <a:rPr lang="fi-FI" sz="2000" dirty="0">
                <a:effectLst/>
                <a:latin typeface="Arial" panose="020B0604020202020204" pitchFamily="34" charset="0"/>
              </a:rPr>
              <a:t>Mitä jos valmistautuisit haastatteluun ensi kerralla vielä huolellisemmin?”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436504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ABEC38-2EC7-4FD1-9AE3-BEC55D791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610" y="437980"/>
            <a:ext cx="11259312" cy="1311307"/>
          </a:xfrm>
        </p:spPr>
        <p:txBody>
          <a:bodyPr/>
          <a:lstStyle/>
          <a:p>
            <a:r>
              <a:rPr lang="fi-FI"/>
              <a:t>Kelpaanko minä, riitänkö minä?</a:t>
            </a:r>
            <a:br>
              <a:rPr lang="fi-FI"/>
            </a:b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30D208-95DA-4EC7-8C48-F4CF15C89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931" y="2184361"/>
            <a:ext cx="7031840" cy="4235659"/>
          </a:xfrm>
        </p:spPr>
        <p:txBody>
          <a:bodyPr>
            <a:normAutofit fontScale="77500" lnSpcReduction="20000"/>
          </a:bodyPr>
          <a:lstStyle/>
          <a:p>
            <a:r>
              <a:rPr lang="fi-FI" dirty="0">
                <a:latin typeface="Arial" panose="020B0604020202020204" pitchFamily="34" charset="0"/>
              </a:rPr>
              <a:t>h</a:t>
            </a:r>
            <a:r>
              <a:rPr lang="fi-FI" dirty="0">
                <a:effectLst/>
                <a:latin typeface="Arial" panose="020B0604020202020204" pitchFamily="34" charset="0"/>
              </a:rPr>
              <a:t>äpeäidentiteetti voi kahlita kantajansa elämää monin tavoin. </a:t>
            </a:r>
          </a:p>
          <a:p>
            <a:r>
              <a:rPr lang="fi-FI" dirty="0">
                <a:effectLst/>
                <a:latin typeface="Arial" panose="020B0604020202020204" pitchFamily="34" charset="0"/>
              </a:rPr>
              <a:t>kokonaisvaltainen kokemus siitä, että on viallinen, vääränlainen tai arvoton. </a:t>
            </a:r>
          </a:p>
          <a:p>
            <a:r>
              <a:rPr lang="fi-FI" dirty="0">
                <a:effectLst/>
                <a:latin typeface="Arial" panose="020B0604020202020204" pitchFamily="34" charset="0"/>
              </a:rPr>
              <a:t>riittämättömyyden tunne –tällaisena en kelpaa  </a:t>
            </a:r>
          </a:p>
          <a:p>
            <a:r>
              <a:rPr lang="fi-FI" dirty="0">
                <a:effectLst/>
                <a:latin typeface="Arial" panose="020B0604020202020204" pitchFamily="34" charset="0"/>
              </a:rPr>
              <a:t>yritämme kaikin tavoin välttää tätä kivuliasta tunnetta</a:t>
            </a:r>
          </a:p>
          <a:p>
            <a:r>
              <a:rPr lang="fi-FI" dirty="0">
                <a:effectLst/>
                <a:latin typeface="Arial" panose="020B0604020202020204" pitchFamily="34" charset="0"/>
              </a:rPr>
              <a:t>Häpeän torjuminen rakentaa kulisseja, saa meidät</a:t>
            </a:r>
            <a:br>
              <a:rPr lang="fi-FI" dirty="0"/>
            </a:br>
            <a:r>
              <a:rPr lang="fi-FI" dirty="0">
                <a:effectLst/>
                <a:latin typeface="Arial" panose="020B0604020202020204" pitchFamily="34" charset="0"/>
              </a:rPr>
              <a:t>suorittamaan pysähtymättä sekä katkaisee yhteyden itseemme ja muihin </a:t>
            </a:r>
          </a:p>
          <a:p>
            <a:r>
              <a:rPr lang="fi-FI" dirty="0">
                <a:latin typeface="Arial" panose="020B0604020202020204" pitchFamily="34" charset="0"/>
              </a:rPr>
              <a:t>p</a:t>
            </a:r>
            <a:r>
              <a:rPr lang="fi-FI" dirty="0">
                <a:effectLst/>
                <a:latin typeface="Arial" panose="020B0604020202020204" pitchFamily="34" charset="0"/>
              </a:rPr>
              <a:t>erfektionismi - loputon riman nostaminen hyväksynnän toiveessa.</a:t>
            </a:r>
          </a:p>
          <a:p>
            <a:r>
              <a:rPr lang="fi-FI" dirty="0">
                <a:effectLst/>
                <a:latin typeface="Arial" panose="020B0604020202020204" pitchFamily="34" charset="0"/>
              </a:rPr>
              <a:t>itsemyötätunnon taidot ovat erinomaista vastalääkettä häpeälle.</a:t>
            </a: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4001294-2DF1-4719-BADB-9A3EC066B175}"/>
              </a:ext>
            </a:extLst>
          </p:cNvPr>
          <p:cNvSpPr txBox="1"/>
          <p:nvPr/>
        </p:nvSpPr>
        <p:spPr>
          <a:xfrm>
            <a:off x="3111610" y="1286880"/>
            <a:ext cx="2683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HÄPEÄ</a:t>
            </a:r>
          </a:p>
        </p:txBody>
      </p:sp>
    </p:spTree>
    <p:extLst>
      <p:ext uri="{BB962C8B-B14F-4D97-AF65-F5344CB8AC3E}">
        <p14:creationId xmlns:p14="http://schemas.microsoft.com/office/powerpoint/2010/main" val="1382768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4C503E29-91C3-4A49-9681-ADC52AE0CD84}"/>
              </a:ext>
            </a:extLst>
          </p:cNvPr>
          <p:cNvSpPr/>
          <p:nvPr/>
        </p:nvSpPr>
        <p:spPr>
          <a:xfrm>
            <a:off x="487679" y="1574296"/>
            <a:ext cx="4688123" cy="1120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6CFC877-1AA4-4BB0-87B7-B58DBB0C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426" y="66339"/>
            <a:ext cx="8344894" cy="1325563"/>
          </a:xfrm>
        </p:spPr>
        <p:txBody>
          <a:bodyPr/>
          <a:lstStyle/>
          <a:p>
            <a:r>
              <a:rPr lang="fi-FI"/>
              <a:t>Itsemyötätuntoa voi harjoitella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A1AC91-7EA7-4462-8DE8-B2B20EB05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437" y="1693089"/>
            <a:ext cx="4512365" cy="1001827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>
                <a:effectLst/>
                <a:latin typeface="Arial" panose="020B0604020202020204" pitchFamily="34" charset="0"/>
              </a:rPr>
              <a:t>Itsemyötätunto ei ole ominaisuus, jonka kanssa synnymme, vaan taito, jota kuka tahansa meistä voi harjaannuttaa.</a:t>
            </a:r>
            <a:endParaRPr lang="fi-FI"/>
          </a:p>
        </p:txBody>
      </p:sp>
      <p:pic>
        <p:nvPicPr>
          <p:cNvPr id="14" name="Sisällön paikkamerkki 13" descr="Kori pallo Fingertip">
            <a:extLst>
              <a:ext uri="{FF2B5EF4-FFF2-40B4-BE49-F238E27FC236}">
                <a16:creationId xmlns:a16="http://schemas.microsoft.com/office/drawing/2014/main" id="{A9F4F8C7-C226-4FCD-B197-C106BDF439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95" y="2030413"/>
            <a:ext cx="5518836" cy="3679507"/>
          </a:xfr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1808438F-6EC8-49C6-83FE-4F37EC6EAE3B}"/>
              </a:ext>
            </a:extLst>
          </p:cNvPr>
          <p:cNvSpPr txBox="1"/>
          <p:nvPr/>
        </p:nvSpPr>
        <p:spPr>
          <a:xfrm>
            <a:off x="663437" y="3182840"/>
            <a:ext cx="4512365" cy="3060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/>
              <a:t>Itsemyötätuntoa voi kehittää monella tavalla, esimerkiksi keskittymällä omiin ajatuksiin ja niiden muokkaamiseen ystävällisempään muotoon, mielikuvaharjoitteluilla, käyttämällä kehoa mielen rauhoittamiseen, muuttamalla tekemisiä ystävällisempään suuntaan ja paljon muuta.</a:t>
            </a:r>
          </a:p>
        </p:txBody>
      </p:sp>
    </p:spTree>
    <p:extLst>
      <p:ext uri="{BB962C8B-B14F-4D97-AF65-F5344CB8AC3E}">
        <p14:creationId xmlns:p14="http://schemas.microsoft.com/office/powerpoint/2010/main" val="2343665715"/>
      </p:ext>
    </p:extLst>
  </p:cSld>
  <p:clrMapOvr>
    <a:masterClrMapping/>
  </p:clrMapOvr>
</p:sld>
</file>

<file path=ppt/theme/theme1.xml><?xml version="1.0" encoding="utf-8"?>
<a:theme xmlns:a="http://schemas.openxmlformats.org/drawingml/2006/main" name="Koske 2022">
  <a:themeElements>
    <a:clrScheme name="Mukautettu 1">
      <a:dk1>
        <a:srgbClr val="000000"/>
      </a:dk1>
      <a:lt1>
        <a:srgbClr val="FFFFFF"/>
      </a:lt1>
      <a:dk2>
        <a:srgbClr val="386D89"/>
      </a:dk2>
      <a:lt2>
        <a:srgbClr val="FFF9F5"/>
      </a:lt2>
      <a:accent1>
        <a:srgbClr val="F2734C"/>
      </a:accent1>
      <a:accent2>
        <a:srgbClr val="FDDFD0"/>
      </a:accent2>
      <a:accent3>
        <a:srgbClr val="000000"/>
      </a:accent3>
      <a:accent4>
        <a:srgbClr val="386D89"/>
      </a:accent4>
      <a:accent5>
        <a:srgbClr val="FDDFD0"/>
      </a:accent5>
      <a:accent6>
        <a:srgbClr val="F2734C"/>
      </a:accent6>
      <a:hlink>
        <a:srgbClr val="E23618"/>
      </a:hlink>
      <a:folHlink>
        <a:srgbClr val="386D89"/>
      </a:folHlink>
    </a:clrScheme>
    <a:fontScheme name="Mukautettu 2">
      <a:majorFont>
        <a:latin typeface="Karla Bold"/>
        <a:ea typeface=""/>
        <a:cs typeface=""/>
      </a:majorFont>
      <a:minorFont>
        <a:latin typeface="Karla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oske 2022" id="{43578445-70EE-4A45-8B79-8D753D9D7316}" vid="{3864F003-A32D-42D3-812F-55C510BEB251}"/>
    </a:ext>
  </a:extLst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ske 2022">
      <a:majorFont>
        <a:latin typeface="Karla Bold"/>
        <a:ea typeface=""/>
        <a:cs typeface=""/>
      </a:majorFont>
      <a:minorFont>
        <a:latin typeface="Kar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12D59904F17F44085B55ADE1C04AEC9" ma:contentTypeVersion="9" ma:contentTypeDescription="Luo uusi asiakirja." ma:contentTypeScope="" ma:versionID="f259f01e46369b2f44b3769355068a4b">
  <xsd:schema xmlns:xsd="http://www.w3.org/2001/XMLSchema" xmlns:xs="http://www.w3.org/2001/XMLSchema" xmlns:p="http://schemas.microsoft.com/office/2006/metadata/properties" xmlns:ns2="2f80ca51-661c-48d6-aace-d7359e9cd581" xmlns:ns3="003ca53d-2edb-4b32-bbd4-a06ef6e59ad1" targetNamespace="http://schemas.microsoft.com/office/2006/metadata/properties" ma:root="true" ma:fieldsID="37fcebc7f16aa588bc720c537be18950" ns2:_="" ns3:_="">
    <xsd:import namespace="2f80ca51-661c-48d6-aace-d7359e9cd581"/>
    <xsd:import namespace="003ca53d-2edb-4b32-bbd4-a06ef6e59a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80ca51-661c-48d6-aace-d7359e9cd58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3ca53d-2edb-4b32-bbd4-a06ef6e59a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5E9649-74E6-4D6D-8A38-BEB801CD5202}">
  <ds:schemaRefs>
    <ds:schemaRef ds:uri="003ca53d-2edb-4b32-bbd4-a06ef6e59ad1"/>
    <ds:schemaRef ds:uri="2f80ca51-661c-48d6-aace-d7359e9cd5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4309514-BC51-4DA3-9A11-B9621F67046C}">
  <ds:schemaRefs>
    <ds:schemaRef ds:uri="003ca53d-2edb-4b32-bbd4-a06ef6e59ad1"/>
    <ds:schemaRef ds:uri="2f80ca51-661c-48d6-aace-d7359e9cd5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E298D6E-8A65-4F45-8729-3714D2E97C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Koske 2022</Template>
  <TotalTime>9</TotalTime>
  <Words>804</Words>
  <Application>Microsoft Office PowerPoint</Application>
  <PresentationFormat>Laajakuva</PresentationFormat>
  <Paragraphs>66</Paragraphs>
  <Slides>15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15</vt:i4>
      </vt:variant>
    </vt:vector>
  </HeadingPairs>
  <TitlesOfParts>
    <vt:vector size="22" baseType="lpstr">
      <vt:lpstr>Amasis MT Pro Medium</vt:lpstr>
      <vt:lpstr>Arial</vt:lpstr>
      <vt:lpstr>Calibri</vt:lpstr>
      <vt:lpstr>Karla</vt:lpstr>
      <vt:lpstr>Karla Bold</vt:lpstr>
      <vt:lpstr>Koske 2022</vt:lpstr>
      <vt:lpstr>Mukautettu suunnittelumalli</vt:lpstr>
      <vt:lpstr>Meijän MielenTaidot </vt:lpstr>
      <vt:lpstr>Mitä on myötätunto?</vt:lpstr>
      <vt:lpstr>Mitä on itsemyötätunto?</vt:lpstr>
      <vt:lpstr>PowerPoint-esitys</vt:lpstr>
      <vt:lpstr>Haitallinen itsekritiikki</vt:lpstr>
      <vt:lpstr>PowerPoint-esitys</vt:lpstr>
      <vt:lpstr>MITÄ JOS KRIITTINEN PUHEESI OLISI RAKENTAVAMPAA?</vt:lpstr>
      <vt:lpstr>Kelpaanko minä, riitänkö minä? </vt:lpstr>
      <vt:lpstr>Itsemyötätuntoa voi harjoitella</vt:lpstr>
      <vt:lpstr>Vinkkejä itsemyötätunnon harjoitteluun</vt:lpstr>
      <vt:lpstr>https://www.itsemyotatunto.com/ </vt:lpstr>
      <vt:lpstr>Itsemyötätuntoisten oikeuksien luettelo </vt:lpstr>
      <vt:lpstr>Kotitehtävä</vt:lpstr>
      <vt:lpstr>Sivu 15: https://www.helsinkimissio.fi/wp-content/uploads/2022/08/Minariitanopas.pdf   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Johanna Lehtomaa</dc:creator>
  <cp:lastModifiedBy>Katja Remes</cp:lastModifiedBy>
  <cp:revision>15</cp:revision>
  <dcterms:created xsi:type="dcterms:W3CDTF">2022-03-17T14:38:41Z</dcterms:created>
  <dcterms:modified xsi:type="dcterms:W3CDTF">2024-01-03T09:38:29Z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0x010100012D59904F17F44085B55ADE1C04AEC9</vt:lpwstr>
  </property>
</Properties>
</file>