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 id="2147483683" r:id="rId5"/>
  </p:sldMasterIdLst>
  <p:notesMasterIdLst>
    <p:notesMasterId r:id="rId21"/>
  </p:notesMasterIdLst>
  <p:sldIdLst>
    <p:sldId id="256" r:id="rId6"/>
    <p:sldId id="260" r:id="rId7"/>
    <p:sldId id="312" r:id="rId8"/>
    <p:sldId id="313" r:id="rId9"/>
    <p:sldId id="309" r:id="rId10"/>
    <p:sldId id="297" r:id="rId11"/>
    <p:sldId id="308" r:id="rId12"/>
    <p:sldId id="303" r:id="rId13"/>
    <p:sldId id="304" r:id="rId14"/>
    <p:sldId id="305" r:id="rId15"/>
    <p:sldId id="301" r:id="rId16"/>
    <p:sldId id="310" r:id="rId17"/>
    <p:sldId id="306" r:id="rId18"/>
    <p:sldId id="307" r:id="rId19"/>
    <p:sldId id="265" r:id="rId2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D09610-25D5-4260-A26A-E0214D6A7360}" v="1" dt="2024-01-03T09:29:14.5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ja Remes" userId="d39e35ad-c3a2-4d50-91a3-124eaaa48a2c" providerId="ADAL" clId="{81D09610-25D5-4260-A26A-E0214D6A7360}"/>
    <pc:docChg chg="custSel delSld modSld">
      <pc:chgData name="Katja Remes" userId="d39e35ad-c3a2-4d50-91a3-124eaaa48a2c" providerId="ADAL" clId="{81D09610-25D5-4260-A26A-E0214D6A7360}" dt="2024-01-03T09:29:14.622" v="44" actId="27636"/>
      <pc:docMkLst>
        <pc:docMk/>
      </pc:docMkLst>
      <pc:sldChg chg="modSp mod">
        <pc:chgData name="Katja Remes" userId="d39e35ad-c3a2-4d50-91a3-124eaaa48a2c" providerId="ADAL" clId="{81D09610-25D5-4260-A26A-E0214D6A7360}" dt="2023-12-19T13:35:43.947" v="2" actId="1076"/>
        <pc:sldMkLst>
          <pc:docMk/>
          <pc:sldMk cId="905352689" sldId="256"/>
        </pc:sldMkLst>
        <pc:spChg chg="mod">
          <ac:chgData name="Katja Remes" userId="d39e35ad-c3a2-4d50-91a3-124eaaa48a2c" providerId="ADAL" clId="{81D09610-25D5-4260-A26A-E0214D6A7360}" dt="2023-12-19T13:35:40.658" v="1" actId="1076"/>
          <ac:spMkLst>
            <pc:docMk/>
            <pc:sldMk cId="905352689" sldId="256"/>
            <ac:spMk id="4" creationId="{57F233F2-96B3-0DA4-E977-4D0639E4F684}"/>
          </ac:spMkLst>
        </pc:spChg>
        <pc:spChg chg="mod">
          <ac:chgData name="Katja Remes" userId="d39e35ad-c3a2-4d50-91a3-124eaaa48a2c" providerId="ADAL" clId="{81D09610-25D5-4260-A26A-E0214D6A7360}" dt="2023-12-19T13:35:43.947" v="2" actId="1076"/>
          <ac:spMkLst>
            <pc:docMk/>
            <pc:sldMk cId="905352689" sldId="256"/>
            <ac:spMk id="6" creationId="{8D47E1D4-561C-DD1C-E1AD-FAD75A63195F}"/>
          </ac:spMkLst>
        </pc:spChg>
      </pc:sldChg>
      <pc:sldChg chg="modSp mod">
        <pc:chgData name="Katja Remes" userId="d39e35ad-c3a2-4d50-91a3-124eaaa48a2c" providerId="ADAL" clId="{81D09610-25D5-4260-A26A-E0214D6A7360}" dt="2023-12-19T13:35:56.280" v="3" actId="12"/>
        <pc:sldMkLst>
          <pc:docMk/>
          <pc:sldMk cId="1325608595" sldId="260"/>
        </pc:sldMkLst>
        <pc:spChg chg="mod">
          <ac:chgData name="Katja Remes" userId="d39e35ad-c3a2-4d50-91a3-124eaaa48a2c" providerId="ADAL" clId="{81D09610-25D5-4260-A26A-E0214D6A7360}" dt="2023-12-19T13:35:56.280" v="3" actId="12"/>
          <ac:spMkLst>
            <pc:docMk/>
            <pc:sldMk cId="1325608595" sldId="260"/>
            <ac:spMk id="3" creationId="{22788C46-D0BC-4307-AE55-7601A139E7CB}"/>
          </ac:spMkLst>
        </pc:spChg>
      </pc:sldChg>
      <pc:sldChg chg="modSp mod">
        <pc:chgData name="Katja Remes" userId="d39e35ad-c3a2-4d50-91a3-124eaaa48a2c" providerId="ADAL" clId="{81D09610-25D5-4260-A26A-E0214D6A7360}" dt="2024-01-03T09:29:14.622" v="44" actId="27636"/>
        <pc:sldMkLst>
          <pc:docMk/>
          <pc:sldMk cId="2563119616" sldId="265"/>
        </pc:sldMkLst>
        <pc:spChg chg="mod">
          <ac:chgData name="Katja Remes" userId="d39e35ad-c3a2-4d50-91a3-124eaaa48a2c" providerId="ADAL" clId="{81D09610-25D5-4260-A26A-E0214D6A7360}" dt="2024-01-03T09:29:14.622" v="44" actId="27636"/>
          <ac:spMkLst>
            <pc:docMk/>
            <pc:sldMk cId="2563119616" sldId="265"/>
            <ac:spMk id="5" creationId="{BDB9D020-1E25-453D-83DF-1420ACD3968D}"/>
          </ac:spMkLst>
        </pc:spChg>
      </pc:sldChg>
      <pc:sldChg chg="del">
        <pc:chgData name="Katja Remes" userId="d39e35ad-c3a2-4d50-91a3-124eaaa48a2c" providerId="ADAL" clId="{81D09610-25D5-4260-A26A-E0214D6A7360}" dt="2023-12-19T13:40:53.674" v="41" actId="47"/>
        <pc:sldMkLst>
          <pc:docMk/>
          <pc:sldMk cId="3103683689" sldId="268"/>
        </pc:sldMkLst>
      </pc:sldChg>
      <pc:sldChg chg="modSp mod">
        <pc:chgData name="Katja Remes" userId="d39e35ad-c3a2-4d50-91a3-124eaaa48a2c" providerId="ADAL" clId="{81D09610-25D5-4260-A26A-E0214D6A7360}" dt="2023-12-19T13:37:59.098" v="18" actId="14100"/>
        <pc:sldMkLst>
          <pc:docMk/>
          <pc:sldMk cId="962321713" sldId="297"/>
        </pc:sldMkLst>
        <pc:spChg chg="mod">
          <ac:chgData name="Katja Remes" userId="d39e35ad-c3a2-4d50-91a3-124eaaa48a2c" providerId="ADAL" clId="{81D09610-25D5-4260-A26A-E0214D6A7360}" dt="2023-12-19T13:37:44.818" v="15" actId="1076"/>
          <ac:spMkLst>
            <pc:docMk/>
            <pc:sldMk cId="962321713" sldId="297"/>
            <ac:spMk id="2" creationId="{901FB443-F374-4074-A3AF-F824D82C8FE2}"/>
          </ac:spMkLst>
        </pc:spChg>
        <pc:spChg chg="mod">
          <ac:chgData name="Katja Remes" userId="d39e35ad-c3a2-4d50-91a3-124eaaa48a2c" providerId="ADAL" clId="{81D09610-25D5-4260-A26A-E0214D6A7360}" dt="2023-12-19T13:37:52.799" v="17" actId="120"/>
          <ac:spMkLst>
            <pc:docMk/>
            <pc:sldMk cId="962321713" sldId="297"/>
            <ac:spMk id="7" creationId="{F9013BD0-EEB5-4536-B6C3-3DCD3D3F1ABD}"/>
          </ac:spMkLst>
        </pc:spChg>
        <pc:picChg chg="mod">
          <ac:chgData name="Katja Remes" userId="d39e35ad-c3a2-4d50-91a3-124eaaa48a2c" providerId="ADAL" clId="{81D09610-25D5-4260-A26A-E0214D6A7360}" dt="2023-12-19T13:37:59.098" v="18" actId="14100"/>
          <ac:picMkLst>
            <pc:docMk/>
            <pc:sldMk cId="962321713" sldId="297"/>
            <ac:picMk id="4" creationId="{47C8ECED-459E-4C1F-B2EA-4B036DE56CAD}"/>
          </ac:picMkLst>
        </pc:picChg>
      </pc:sldChg>
      <pc:sldChg chg="delSp modSp mod">
        <pc:chgData name="Katja Remes" userId="d39e35ad-c3a2-4d50-91a3-124eaaa48a2c" providerId="ADAL" clId="{81D09610-25D5-4260-A26A-E0214D6A7360}" dt="2023-12-19T13:39:26.336" v="31" actId="1076"/>
        <pc:sldMkLst>
          <pc:docMk/>
          <pc:sldMk cId="232027495" sldId="301"/>
        </pc:sldMkLst>
        <pc:spChg chg="mod">
          <ac:chgData name="Katja Remes" userId="d39e35ad-c3a2-4d50-91a3-124eaaa48a2c" providerId="ADAL" clId="{81D09610-25D5-4260-A26A-E0214D6A7360}" dt="2023-12-19T13:39:23.801" v="30" actId="1076"/>
          <ac:spMkLst>
            <pc:docMk/>
            <pc:sldMk cId="232027495" sldId="301"/>
            <ac:spMk id="5" creationId="{A6FE69BD-2C8E-4883-8F40-7EE50A55BFDF}"/>
          </ac:spMkLst>
        </pc:spChg>
        <pc:spChg chg="mod">
          <ac:chgData name="Katja Remes" userId="d39e35ad-c3a2-4d50-91a3-124eaaa48a2c" providerId="ADAL" clId="{81D09610-25D5-4260-A26A-E0214D6A7360}" dt="2023-12-19T13:39:26.336" v="31" actId="1076"/>
          <ac:spMkLst>
            <pc:docMk/>
            <pc:sldMk cId="232027495" sldId="301"/>
            <ac:spMk id="7" creationId="{265A6F66-4821-4ECC-8B42-DAE87CD777FA}"/>
          </ac:spMkLst>
        </pc:spChg>
        <pc:picChg chg="del">
          <ac:chgData name="Katja Remes" userId="d39e35ad-c3a2-4d50-91a3-124eaaa48a2c" providerId="ADAL" clId="{81D09610-25D5-4260-A26A-E0214D6A7360}" dt="2023-12-19T13:39:15.924" v="28" actId="478"/>
          <ac:picMkLst>
            <pc:docMk/>
            <pc:sldMk cId="232027495" sldId="301"/>
            <ac:picMk id="9" creationId="{9FD9033A-C381-477F-91FB-406A54081BD8}"/>
          </ac:picMkLst>
        </pc:picChg>
      </pc:sldChg>
      <pc:sldChg chg="modSp mod">
        <pc:chgData name="Katja Remes" userId="d39e35ad-c3a2-4d50-91a3-124eaaa48a2c" providerId="ADAL" clId="{81D09610-25D5-4260-A26A-E0214D6A7360}" dt="2023-12-19T13:38:39.087" v="23" actId="1076"/>
        <pc:sldMkLst>
          <pc:docMk/>
          <pc:sldMk cId="2569336870" sldId="303"/>
        </pc:sldMkLst>
        <pc:picChg chg="mod">
          <ac:chgData name="Katja Remes" userId="d39e35ad-c3a2-4d50-91a3-124eaaa48a2c" providerId="ADAL" clId="{81D09610-25D5-4260-A26A-E0214D6A7360}" dt="2023-12-19T13:38:39.087" v="23" actId="1076"/>
          <ac:picMkLst>
            <pc:docMk/>
            <pc:sldMk cId="2569336870" sldId="303"/>
            <ac:picMk id="5" creationId="{9E2CA6B3-37FA-427E-8A1E-C477299DF1B1}"/>
          </ac:picMkLst>
        </pc:picChg>
      </pc:sldChg>
      <pc:sldChg chg="modSp mod">
        <pc:chgData name="Katja Remes" userId="d39e35ad-c3a2-4d50-91a3-124eaaa48a2c" providerId="ADAL" clId="{81D09610-25D5-4260-A26A-E0214D6A7360}" dt="2023-12-19T13:39:02.767" v="27" actId="1076"/>
        <pc:sldMkLst>
          <pc:docMk/>
          <pc:sldMk cId="4234243567" sldId="304"/>
        </pc:sldMkLst>
        <pc:spChg chg="mod">
          <ac:chgData name="Katja Remes" userId="d39e35ad-c3a2-4d50-91a3-124eaaa48a2c" providerId="ADAL" clId="{81D09610-25D5-4260-A26A-E0214D6A7360}" dt="2023-12-19T13:38:53.206" v="25" actId="12"/>
          <ac:spMkLst>
            <pc:docMk/>
            <pc:sldMk cId="4234243567" sldId="304"/>
            <ac:spMk id="6" creationId="{847205B5-CF97-4ED7-9161-C5968931BF03}"/>
          </ac:spMkLst>
        </pc:spChg>
        <pc:picChg chg="mod">
          <ac:chgData name="Katja Remes" userId="d39e35ad-c3a2-4d50-91a3-124eaaa48a2c" providerId="ADAL" clId="{81D09610-25D5-4260-A26A-E0214D6A7360}" dt="2023-12-19T13:39:02.767" v="27" actId="1076"/>
          <ac:picMkLst>
            <pc:docMk/>
            <pc:sldMk cId="4234243567" sldId="304"/>
            <ac:picMk id="4" creationId="{D6B28B41-7BEF-4256-939D-7178D2449061}"/>
          </ac:picMkLst>
        </pc:picChg>
      </pc:sldChg>
      <pc:sldChg chg="modSp mod">
        <pc:chgData name="Katja Remes" userId="d39e35ad-c3a2-4d50-91a3-124eaaa48a2c" providerId="ADAL" clId="{81D09610-25D5-4260-A26A-E0214D6A7360}" dt="2023-12-19T13:40:28.551" v="39" actId="1076"/>
        <pc:sldMkLst>
          <pc:docMk/>
          <pc:sldMk cId="2696180373" sldId="306"/>
        </pc:sldMkLst>
        <pc:picChg chg="mod">
          <ac:chgData name="Katja Remes" userId="d39e35ad-c3a2-4d50-91a3-124eaaa48a2c" providerId="ADAL" clId="{81D09610-25D5-4260-A26A-E0214D6A7360}" dt="2023-12-19T13:40:28.551" v="39" actId="1076"/>
          <ac:picMkLst>
            <pc:docMk/>
            <pc:sldMk cId="2696180373" sldId="306"/>
            <ac:picMk id="9" creationId="{EA041A73-D044-4CA3-A807-40DEA9AFC7CE}"/>
          </ac:picMkLst>
        </pc:picChg>
      </pc:sldChg>
      <pc:sldChg chg="modSp mod">
        <pc:chgData name="Katja Remes" userId="d39e35ad-c3a2-4d50-91a3-124eaaa48a2c" providerId="ADAL" clId="{81D09610-25D5-4260-A26A-E0214D6A7360}" dt="2023-12-19T13:38:13.544" v="20" actId="120"/>
        <pc:sldMkLst>
          <pc:docMk/>
          <pc:sldMk cId="3996563370" sldId="308"/>
        </pc:sldMkLst>
        <pc:spChg chg="mod">
          <ac:chgData name="Katja Remes" userId="d39e35ad-c3a2-4d50-91a3-124eaaa48a2c" providerId="ADAL" clId="{81D09610-25D5-4260-A26A-E0214D6A7360}" dt="2023-12-19T13:38:13.544" v="20" actId="120"/>
          <ac:spMkLst>
            <pc:docMk/>
            <pc:sldMk cId="3996563370" sldId="308"/>
            <ac:spMk id="3" creationId="{BD188A42-E3B2-4879-8389-967136CC3362}"/>
          </ac:spMkLst>
        </pc:spChg>
        <pc:picChg chg="mod">
          <ac:chgData name="Katja Remes" userId="d39e35ad-c3a2-4d50-91a3-124eaaa48a2c" providerId="ADAL" clId="{81D09610-25D5-4260-A26A-E0214D6A7360}" dt="2023-12-19T13:38:04.880" v="19" actId="14100"/>
          <ac:picMkLst>
            <pc:docMk/>
            <pc:sldMk cId="3996563370" sldId="308"/>
            <ac:picMk id="9" creationId="{431CF862-46FC-47B6-B98B-A5424A027281}"/>
          </ac:picMkLst>
        </pc:picChg>
      </pc:sldChg>
      <pc:sldChg chg="modSp mod">
        <pc:chgData name="Katja Remes" userId="d39e35ad-c3a2-4d50-91a3-124eaaa48a2c" providerId="ADAL" clId="{81D09610-25D5-4260-A26A-E0214D6A7360}" dt="2023-12-19T13:37:36.349" v="14" actId="14100"/>
        <pc:sldMkLst>
          <pc:docMk/>
          <pc:sldMk cId="2861992331" sldId="309"/>
        </pc:sldMkLst>
        <pc:spChg chg="mod">
          <ac:chgData name="Katja Remes" userId="d39e35ad-c3a2-4d50-91a3-124eaaa48a2c" providerId="ADAL" clId="{81D09610-25D5-4260-A26A-E0214D6A7360}" dt="2023-12-19T13:37:13.849" v="11" actId="14100"/>
          <ac:spMkLst>
            <pc:docMk/>
            <pc:sldMk cId="2861992331" sldId="309"/>
            <ac:spMk id="2" creationId="{27827AC8-E23A-4E43-B9AB-442C45C3C0DD}"/>
          </ac:spMkLst>
        </pc:spChg>
        <pc:spChg chg="mod">
          <ac:chgData name="Katja Remes" userId="d39e35ad-c3a2-4d50-91a3-124eaaa48a2c" providerId="ADAL" clId="{81D09610-25D5-4260-A26A-E0214D6A7360}" dt="2023-12-19T13:36:39.205" v="5" actId="1076"/>
          <ac:spMkLst>
            <pc:docMk/>
            <pc:sldMk cId="2861992331" sldId="309"/>
            <ac:spMk id="3" creationId="{94B1D583-07F6-42C8-B40E-C61D073BA777}"/>
          </ac:spMkLst>
        </pc:spChg>
        <pc:spChg chg="mod">
          <ac:chgData name="Katja Remes" userId="d39e35ad-c3a2-4d50-91a3-124eaaa48a2c" providerId="ADAL" clId="{81D09610-25D5-4260-A26A-E0214D6A7360}" dt="2023-12-19T13:37:36.349" v="14" actId="14100"/>
          <ac:spMkLst>
            <pc:docMk/>
            <pc:sldMk cId="2861992331" sldId="309"/>
            <ac:spMk id="5" creationId="{ACFFC984-63A7-4B9D-99A2-6DA21F2A0BBE}"/>
          </ac:spMkLst>
        </pc:spChg>
        <pc:spChg chg="mod">
          <ac:chgData name="Katja Remes" userId="d39e35ad-c3a2-4d50-91a3-124eaaa48a2c" providerId="ADAL" clId="{81D09610-25D5-4260-A26A-E0214D6A7360}" dt="2023-12-19T13:37:30.743" v="12" actId="14100"/>
          <ac:spMkLst>
            <pc:docMk/>
            <pc:sldMk cId="2861992331" sldId="309"/>
            <ac:spMk id="6" creationId="{42741B10-790C-46E8-87D8-64CE0C1C35FA}"/>
          </ac:spMkLst>
        </pc:spChg>
        <pc:spChg chg="mod">
          <ac:chgData name="Katja Remes" userId="d39e35ad-c3a2-4d50-91a3-124eaaa48a2c" providerId="ADAL" clId="{81D09610-25D5-4260-A26A-E0214D6A7360}" dt="2023-12-19T13:36:43.487" v="6" actId="1076"/>
          <ac:spMkLst>
            <pc:docMk/>
            <pc:sldMk cId="2861992331" sldId="309"/>
            <ac:spMk id="10" creationId="{509F8B07-0C3A-9969-7BAE-9538153624F4}"/>
          </ac:spMkLst>
        </pc:spChg>
      </pc:sldChg>
      <pc:sldChg chg="modSp mod">
        <pc:chgData name="Katja Remes" userId="d39e35ad-c3a2-4d50-91a3-124eaaa48a2c" providerId="ADAL" clId="{81D09610-25D5-4260-A26A-E0214D6A7360}" dt="2023-12-19T13:40:17.125" v="37" actId="255"/>
        <pc:sldMkLst>
          <pc:docMk/>
          <pc:sldMk cId="1732286216" sldId="310"/>
        </pc:sldMkLst>
        <pc:spChg chg="mod">
          <ac:chgData name="Katja Remes" userId="d39e35ad-c3a2-4d50-91a3-124eaaa48a2c" providerId="ADAL" clId="{81D09610-25D5-4260-A26A-E0214D6A7360}" dt="2023-12-19T13:39:38.816" v="32" actId="120"/>
          <ac:spMkLst>
            <pc:docMk/>
            <pc:sldMk cId="1732286216" sldId="310"/>
            <ac:spMk id="2" creationId="{536E1615-9D98-4481-A6FE-962C9DBEA4AA}"/>
          </ac:spMkLst>
        </pc:spChg>
        <pc:spChg chg="mod">
          <ac:chgData name="Katja Remes" userId="d39e35ad-c3a2-4d50-91a3-124eaaa48a2c" providerId="ADAL" clId="{81D09610-25D5-4260-A26A-E0214D6A7360}" dt="2023-12-19T13:39:53.881" v="34" actId="27636"/>
          <ac:spMkLst>
            <pc:docMk/>
            <pc:sldMk cId="1732286216" sldId="310"/>
            <ac:spMk id="3" creationId="{D5387224-4DE7-43F7-8CF3-1480375F41E3}"/>
          </ac:spMkLst>
        </pc:spChg>
        <pc:spChg chg="mod">
          <ac:chgData name="Katja Remes" userId="d39e35ad-c3a2-4d50-91a3-124eaaa48a2c" providerId="ADAL" clId="{81D09610-25D5-4260-A26A-E0214D6A7360}" dt="2023-12-19T13:40:17.125" v="37" actId="255"/>
          <ac:spMkLst>
            <pc:docMk/>
            <pc:sldMk cId="1732286216" sldId="310"/>
            <ac:spMk id="4" creationId="{FAC264AB-A285-4705-9CDC-52233D69A47A}"/>
          </ac:spMkLst>
        </pc:spChg>
        <pc:spChg chg="mod">
          <ac:chgData name="Katja Remes" userId="d39e35ad-c3a2-4d50-91a3-124eaaa48a2c" providerId="ADAL" clId="{81D09610-25D5-4260-A26A-E0214D6A7360}" dt="2023-12-19T13:40:11.657" v="36" actId="255"/>
          <ac:spMkLst>
            <pc:docMk/>
            <pc:sldMk cId="1732286216" sldId="310"/>
            <ac:spMk id="5" creationId="{20782684-F440-4808-BE40-E14E13D2FFCF}"/>
          </ac:spMkLst>
        </pc:spChg>
        <pc:spChg chg="mod">
          <ac:chgData name="Katja Remes" userId="d39e35ad-c3a2-4d50-91a3-124eaaa48a2c" providerId="ADAL" clId="{81D09610-25D5-4260-A26A-E0214D6A7360}" dt="2023-12-19T13:40:05.952" v="35" actId="255"/>
          <ac:spMkLst>
            <pc:docMk/>
            <pc:sldMk cId="1732286216" sldId="310"/>
            <ac:spMk id="6" creationId="{5F6DBEF8-F7C4-4FC2-A75A-ABB50D6D3874}"/>
          </ac:spMkLst>
        </pc:spChg>
      </pc:sldChg>
      <pc:sldChg chg="del">
        <pc:chgData name="Katja Remes" userId="d39e35ad-c3a2-4d50-91a3-124eaaa48a2c" providerId="ADAL" clId="{81D09610-25D5-4260-A26A-E0214D6A7360}" dt="2023-12-19T13:40:49.016" v="40" actId="47"/>
        <pc:sldMkLst>
          <pc:docMk/>
          <pc:sldMk cId="1670698316" sldId="311"/>
        </pc:sldMkLst>
      </pc:sldChg>
      <pc:sldMasterChg chg="delSldLayout">
        <pc:chgData name="Katja Remes" userId="d39e35ad-c3a2-4d50-91a3-124eaaa48a2c" providerId="ADAL" clId="{81D09610-25D5-4260-A26A-E0214D6A7360}" dt="2023-12-19T13:40:53.674" v="41" actId="47"/>
        <pc:sldMasterMkLst>
          <pc:docMk/>
          <pc:sldMasterMk cId="1663221939" sldId="2147483683"/>
        </pc:sldMasterMkLst>
        <pc:sldLayoutChg chg="del">
          <pc:chgData name="Katja Remes" userId="d39e35ad-c3a2-4d50-91a3-124eaaa48a2c" providerId="ADAL" clId="{81D09610-25D5-4260-A26A-E0214D6A7360}" dt="2023-12-19T13:40:53.674" v="41" actId="47"/>
          <pc:sldLayoutMkLst>
            <pc:docMk/>
            <pc:sldMasterMk cId="1663221939" sldId="2147483683"/>
            <pc:sldLayoutMk cId="3508245427" sldId="2147483702"/>
          </pc:sldLayoutMkLst>
        </pc:sldLayoutChg>
      </pc:sldMasterChg>
    </pc:docChg>
  </pc:docChgLst>
  <pc:docChgLst>
    <pc:chgData name="Katja Salminen-Lahtinen" userId="e78319d7-6db1-4515-9361-f471234b925b" providerId="ADAL" clId="{48B6B9B6-8335-41E1-BFC0-D147E12000C6}"/>
    <pc:docChg chg="modSld">
      <pc:chgData name="Katja Salminen-Lahtinen" userId="e78319d7-6db1-4515-9361-f471234b925b" providerId="ADAL" clId="{48B6B9B6-8335-41E1-BFC0-D147E12000C6}" dt="2023-03-16T10:13:42.235" v="24" actId="20577"/>
      <pc:docMkLst>
        <pc:docMk/>
      </pc:docMkLst>
      <pc:sldChg chg="modSp mod">
        <pc:chgData name="Katja Salminen-Lahtinen" userId="e78319d7-6db1-4515-9361-f471234b925b" providerId="ADAL" clId="{48B6B9B6-8335-41E1-BFC0-D147E12000C6}" dt="2023-03-16T10:13:42.235" v="24" actId="20577"/>
        <pc:sldMkLst>
          <pc:docMk/>
          <pc:sldMk cId="905352689" sldId="256"/>
        </pc:sldMkLst>
        <pc:spChg chg="mod">
          <ac:chgData name="Katja Salminen-Lahtinen" userId="e78319d7-6db1-4515-9361-f471234b925b" providerId="ADAL" clId="{48B6B9B6-8335-41E1-BFC0-D147E12000C6}" dt="2023-03-16T10:13:42.235" v="24" actId="20577"/>
          <ac:spMkLst>
            <pc:docMk/>
            <pc:sldMk cId="905352689" sldId="256"/>
            <ac:spMk id="2" creationId="{3ABFE0B0-FE94-27F4-2537-EDD7E5DE5E69}"/>
          </ac:spMkLst>
        </pc:spChg>
      </pc:sldChg>
    </pc:docChg>
  </pc:docChgLst>
  <pc:docChgLst>
    <pc:chgData name="Katja Salminen-Lahtinen" userId="S::katja.salminen-lahtinen@koske.fi::e78319d7-6db1-4515-9361-f471234b925b" providerId="AD" clId="Web-{B15585A3-CBA2-6BF0-957C-BAD8F28F8E7D}"/>
    <pc:docChg chg="addSld modSld sldOrd">
      <pc:chgData name="Katja Salminen-Lahtinen" userId="S::katja.salminen-lahtinen@koske.fi::e78319d7-6db1-4515-9361-f471234b925b" providerId="AD" clId="Web-{B15585A3-CBA2-6BF0-957C-BAD8F28F8E7D}" dt="2023-03-16T10:12:42.360" v="142" actId="14100"/>
      <pc:docMkLst>
        <pc:docMk/>
      </pc:docMkLst>
      <pc:sldChg chg="addSp delSp modSp">
        <pc:chgData name="Katja Salminen-Lahtinen" userId="S::katja.salminen-lahtinen@koske.fi::e78319d7-6db1-4515-9361-f471234b925b" providerId="AD" clId="Web-{B15585A3-CBA2-6BF0-957C-BAD8F28F8E7D}" dt="2023-03-16T10:12:42.360" v="142" actId="14100"/>
        <pc:sldMkLst>
          <pc:docMk/>
          <pc:sldMk cId="905352689" sldId="256"/>
        </pc:sldMkLst>
        <pc:spChg chg="mod">
          <ac:chgData name="Katja Salminen-Lahtinen" userId="S::katja.salminen-lahtinen@koske.fi::e78319d7-6db1-4515-9361-f471234b925b" providerId="AD" clId="Web-{B15585A3-CBA2-6BF0-957C-BAD8F28F8E7D}" dt="2023-03-16T10:12:42.360" v="142" actId="14100"/>
          <ac:spMkLst>
            <pc:docMk/>
            <pc:sldMk cId="905352689" sldId="256"/>
            <ac:spMk id="2" creationId="{3ABFE0B0-FE94-27F4-2537-EDD7E5DE5E69}"/>
          </ac:spMkLst>
        </pc:spChg>
        <pc:picChg chg="add del mod">
          <ac:chgData name="Katja Salminen-Lahtinen" userId="S::katja.salminen-lahtinen@koske.fi::e78319d7-6db1-4515-9361-f471234b925b" providerId="AD" clId="Web-{B15585A3-CBA2-6BF0-957C-BAD8F28F8E7D}" dt="2023-03-16T09:59:28.506" v="132"/>
          <ac:picMkLst>
            <pc:docMk/>
            <pc:sldMk cId="905352689" sldId="256"/>
            <ac:picMk id="3" creationId="{8C5DC425-B55C-573A-15EB-8318506C64F8}"/>
          </ac:picMkLst>
        </pc:picChg>
      </pc:sldChg>
      <pc:sldChg chg="new ord">
        <pc:chgData name="Katja Salminen-Lahtinen" userId="S::katja.salminen-lahtinen@koske.fi::e78319d7-6db1-4515-9361-f471234b925b" providerId="AD" clId="Web-{B15585A3-CBA2-6BF0-957C-BAD8F28F8E7D}" dt="2023-03-16T10:00:52.960" v="134"/>
        <pc:sldMkLst>
          <pc:docMk/>
          <pc:sldMk cId="262194971" sldId="258"/>
        </pc:sldMkLst>
      </pc:sldChg>
    </pc:docChg>
  </pc:docChgLst>
  <pc:docChgLst>
    <pc:chgData name="Marja Heikkilä" userId="bc28ce76-1125-4b68-b976-aaed4aa01be7" providerId="ADAL" clId="{DA734487-E5FC-47CC-8B4A-E0153A0B32A6}"/>
    <pc:docChg chg="undo custSel addSld modSld">
      <pc:chgData name="Marja Heikkilä" userId="bc28ce76-1125-4b68-b976-aaed4aa01be7" providerId="ADAL" clId="{DA734487-E5FC-47CC-8B4A-E0153A0B32A6}" dt="2022-11-17T14:32:58.375" v="71"/>
      <pc:docMkLst>
        <pc:docMk/>
      </pc:docMkLst>
      <pc:sldChg chg="modSp mod">
        <pc:chgData name="Marja Heikkilä" userId="bc28ce76-1125-4b68-b976-aaed4aa01be7" providerId="ADAL" clId="{DA734487-E5FC-47CC-8B4A-E0153A0B32A6}" dt="2022-11-17T14:29:36.812" v="67" actId="20577"/>
        <pc:sldMkLst>
          <pc:docMk/>
          <pc:sldMk cId="3557135290" sldId="257"/>
        </pc:sldMkLst>
        <pc:spChg chg="mod">
          <ac:chgData name="Marja Heikkilä" userId="bc28ce76-1125-4b68-b976-aaed4aa01be7" providerId="ADAL" clId="{DA734487-E5FC-47CC-8B4A-E0153A0B32A6}" dt="2022-11-17T14:29:04.186" v="25" actId="113"/>
          <ac:spMkLst>
            <pc:docMk/>
            <pc:sldMk cId="3557135290" sldId="257"/>
            <ac:spMk id="3" creationId="{BD8C49E0-4B05-1706-2E6B-B088C460A7A1}"/>
          </ac:spMkLst>
        </pc:spChg>
        <pc:spChg chg="mod">
          <ac:chgData name="Marja Heikkilä" userId="bc28ce76-1125-4b68-b976-aaed4aa01be7" providerId="ADAL" clId="{DA734487-E5FC-47CC-8B4A-E0153A0B32A6}" dt="2022-11-17T14:29:36.812" v="67" actId="20577"/>
          <ac:spMkLst>
            <pc:docMk/>
            <pc:sldMk cId="3557135290" sldId="257"/>
            <ac:spMk id="4" creationId="{B5C61142-4F84-9368-4A83-84D2B37D37E5}"/>
          </ac:spMkLst>
        </pc:spChg>
      </pc:sldChg>
      <pc:sldChg chg="modSp mod">
        <pc:chgData name="Marja Heikkilä" userId="bc28ce76-1125-4b68-b976-aaed4aa01be7" providerId="ADAL" clId="{DA734487-E5FC-47CC-8B4A-E0153A0B32A6}" dt="2022-11-17T14:32:26.997" v="70"/>
        <pc:sldMkLst>
          <pc:docMk/>
          <pc:sldMk cId="2312366573" sldId="258"/>
        </pc:sldMkLst>
        <pc:spChg chg="mod">
          <ac:chgData name="Marja Heikkilä" userId="bc28ce76-1125-4b68-b976-aaed4aa01be7" providerId="ADAL" clId="{DA734487-E5FC-47CC-8B4A-E0153A0B32A6}" dt="2022-11-17T14:32:26.997" v="70"/>
          <ac:spMkLst>
            <pc:docMk/>
            <pc:sldMk cId="2312366573" sldId="258"/>
            <ac:spMk id="2" creationId="{15686167-706E-6DD2-85F4-089BFD69AC4A}"/>
          </ac:spMkLst>
        </pc:spChg>
      </pc:sldChg>
      <pc:sldChg chg="modSp mod">
        <pc:chgData name="Marja Heikkilä" userId="bc28ce76-1125-4b68-b976-aaed4aa01be7" providerId="ADAL" clId="{DA734487-E5FC-47CC-8B4A-E0153A0B32A6}" dt="2022-11-17T14:31:17.703" v="68"/>
        <pc:sldMkLst>
          <pc:docMk/>
          <pc:sldMk cId="2861992331" sldId="309"/>
        </pc:sldMkLst>
        <pc:spChg chg="mod">
          <ac:chgData name="Marja Heikkilä" userId="bc28ce76-1125-4b68-b976-aaed4aa01be7" providerId="ADAL" clId="{DA734487-E5FC-47CC-8B4A-E0153A0B32A6}" dt="2022-11-17T14:31:17.703" v="68"/>
          <ac:spMkLst>
            <pc:docMk/>
            <pc:sldMk cId="2861992331" sldId="309"/>
            <ac:spMk id="6146" creationId="{58D88C94-BDFA-A3D8-4682-3F9596A3A31F}"/>
          </ac:spMkLst>
        </pc:spChg>
      </pc:sldChg>
      <pc:sldChg chg="modSp new mod">
        <pc:chgData name="Marja Heikkilä" userId="bc28ce76-1125-4b68-b976-aaed4aa01be7" providerId="ADAL" clId="{DA734487-E5FC-47CC-8B4A-E0153A0B32A6}" dt="2022-11-17T14:32:58.375" v="71"/>
        <pc:sldMkLst>
          <pc:docMk/>
          <pc:sldMk cId="4174738841" sldId="310"/>
        </pc:sldMkLst>
        <pc:spChg chg="mod">
          <ac:chgData name="Marja Heikkilä" userId="bc28ce76-1125-4b68-b976-aaed4aa01be7" providerId="ADAL" clId="{DA734487-E5FC-47CC-8B4A-E0153A0B32A6}" dt="2022-11-17T14:32:58.375" v="71"/>
          <ac:spMkLst>
            <pc:docMk/>
            <pc:sldMk cId="4174738841" sldId="310"/>
            <ac:spMk id="2" creationId="{1D9A942C-7FB7-AF8A-D80C-B78A2ABD9C10}"/>
          </ac:spMkLst>
        </pc:spChg>
      </pc:sldChg>
    </pc:docChg>
  </pc:docChgLst>
  <pc:docChgLst>
    <pc:chgData name="Katja Salminen-Lahtinen" userId="S::katja.salminen-lahtinen@koske.fi::e78319d7-6db1-4515-9361-f471234b925b" providerId="AD" clId="Web-{0A236B24-026E-400A-B662-1F74F1562E40}"/>
    <pc:docChg chg="modSld">
      <pc:chgData name="Katja Salminen-Lahtinen" userId="S::katja.salminen-lahtinen@koske.fi::e78319d7-6db1-4515-9361-f471234b925b" providerId="AD" clId="Web-{0A236B24-026E-400A-B662-1F74F1562E40}" dt="2022-07-27T10:34:09.827" v="1" actId="20577"/>
      <pc:docMkLst>
        <pc:docMk/>
      </pc:docMkLst>
      <pc:sldChg chg="modSp">
        <pc:chgData name="Katja Salminen-Lahtinen" userId="S::katja.salminen-lahtinen@koske.fi::e78319d7-6db1-4515-9361-f471234b925b" providerId="AD" clId="Web-{0A236B24-026E-400A-B662-1F74F1562E40}" dt="2022-07-27T10:34:09.827" v="1" actId="20577"/>
        <pc:sldMkLst>
          <pc:docMk/>
          <pc:sldMk cId="2861992331" sldId="309"/>
        </pc:sldMkLst>
        <pc:spChg chg="mod">
          <ac:chgData name="Katja Salminen-Lahtinen" userId="S::katja.salminen-lahtinen@koske.fi::e78319d7-6db1-4515-9361-f471234b925b" providerId="AD" clId="Web-{0A236B24-026E-400A-B662-1F74F1562E40}" dt="2022-07-27T10:34:09.827" v="1" actId="20577"/>
          <ac:spMkLst>
            <pc:docMk/>
            <pc:sldMk cId="2861992331" sldId="309"/>
            <ac:spMk id="6146" creationId="{58D88C94-BDFA-A3D8-4682-3F9596A3A31F}"/>
          </ac:spMkLst>
        </pc:spChg>
        <pc:spChg chg="mod">
          <ac:chgData name="Katja Salminen-Lahtinen" userId="S::katja.salminen-lahtinen@koske.fi::e78319d7-6db1-4515-9361-f471234b925b" providerId="AD" clId="Web-{0A236B24-026E-400A-B662-1F74F1562E40}" dt="2022-07-27T10:34:06.343" v="0" actId="20577"/>
          <ac:spMkLst>
            <pc:docMk/>
            <pc:sldMk cId="2861992331" sldId="309"/>
            <ac:spMk id="6147" creationId="{FCF68ACE-7151-F9D5-BA78-59A9E1D75C1E}"/>
          </ac:spMkLst>
        </pc:spChg>
      </pc:sldChg>
    </pc:docChg>
  </pc:docChgLst>
  <pc:docChgLst>
    <pc:chgData name="Jari Makkonen" userId="b7b37fe7-6749-4b66-9442-750f07f35986" providerId="ADAL" clId="{7CA98B7D-D560-4D94-A036-D13D38EFD171}"/>
    <pc:docChg chg="undo custSel addSld delSld modSld">
      <pc:chgData name="Jari Makkonen" userId="b7b37fe7-6749-4b66-9442-750f07f35986" providerId="ADAL" clId="{7CA98B7D-D560-4D94-A036-D13D38EFD171}" dt="2022-06-03T07:30:01.603" v="12"/>
      <pc:docMkLst>
        <pc:docMk/>
      </pc:docMkLst>
      <pc:sldChg chg="addSp delSp">
        <pc:chgData name="Jari Makkonen" userId="b7b37fe7-6749-4b66-9442-750f07f35986" providerId="ADAL" clId="{7CA98B7D-D560-4D94-A036-D13D38EFD171}" dt="2022-06-03T07:29:56.610" v="10"/>
        <pc:sldMkLst>
          <pc:docMk/>
          <pc:sldMk cId="3557135290" sldId="257"/>
        </pc:sldMkLst>
        <pc:picChg chg="add del">
          <ac:chgData name="Jari Makkonen" userId="b7b37fe7-6749-4b66-9442-750f07f35986" providerId="ADAL" clId="{7CA98B7D-D560-4D94-A036-D13D38EFD171}" dt="2022-06-03T07:28:51.305" v="3"/>
          <ac:picMkLst>
            <pc:docMk/>
            <pc:sldMk cId="3557135290" sldId="257"/>
            <ac:picMk id="2" creationId="{9D344C52-3D32-D1F3-E42B-8A572A2BE6E2}"/>
          </ac:picMkLst>
        </pc:picChg>
        <pc:picChg chg="add del">
          <ac:chgData name="Jari Makkonen" userId="b7b37fe7-6749-4b66-9442-750f07f35986" providerId="ADAL" clId="{7CA98B7D-D560-4D94-A036-D13D38EFD171}" dt="2022-06-03T07:29:56.610" v="10"/>
          <ac:picMkLst>
            <pc:docMk/>
            <pc:sldMk cId="3557135290" sldId="257"/>
            <ac:picMk id="5" creationId="{771AEC3F-C404-BA4D-433E-73B1AC5C559A}"/>
          </ac:picMkLst>
        </pc:picChg>
      </pc:sldChg>
      <pc:sldChg chg="modSp add del mod">
        <pc:chgData name="Jari Makkonen" userId="b7b37fe7-6749-4b66-9442-750f07f35986" providerId="ADAL" clId="{7CA98B7D-D560-4D94-A036-D13D38EFD171}" dt="2022-06-03T07:30:01.603" v="12"/>
        <pc:sldMkLst>
          <pc:docMk/>
          <pc:sldMk cId="0" sldId="285"/>
        </pc:sldMkLst>
        <pc:spChg chg="mod">
          <ac:chgData name="Jari Makkonen" userId="b7b37fe7-6749-4b66-9442-750f07f35986" providerId="ADAL" clId="{7CA98B7D-D560-4D94-A036-D13D38EFD171}" dt="2022-06-03T07:29:52.061" v="8"/>
          <ac:spMkLst>
            <pc:docMk/>
            <pc:sldMk cId="0" sldId="285"/>
            <ac:spMk id="5122" creationId="{DBD92971-2946-0378-773A-808C74B0A7B9}"/>
          </ac:spMkLst>
        </pc:spChg>
      </pc:sldChg>
      <pc:sldChg chg="add del">
        <pc:chgData name="Jari Makkonen" userId="b7b37fe7-6749-4b66-9442-750f07f35986" providerId="ADAL" clId="{7CA98B7D-D560-4D94-A036-D13D38EFD171}" dt="2022-06-03T07:28:53.039" v="4"/>
        <pc:sldMkLst>
          <pc:docMk/>
          <pc:sldMk cId="2861992331" sldId="309"/>
        </pc:sldMkLst>
      </pc:sldChg>
    </pc:docChg>
  </pc:docChgLst>
  <pc:docChgLst>
    <pc:chgData name="Sivi Talvensola" userId="S::sivi.talvensola@koske.fi::6d321520-a3b2-410e-afbc-cb2b2c1d498a" providerId="AD" clId="Web-{C8E5A468-7288-4923-AAB5-B6BEB5009BC5}"/>
    <pc:docChg chg="addSld">
      <pc:chgData name="Sivi Talvensola" userId="S::sivi.talvensola@koske.fi::6d321520-a3b2-410e-afbc-cb2b2c1d498a" providerId="AD" clId="Web-{C8E5A468-7288-4923-AAB5-B6BEB5009BC5}" dt="2022-05-19T11:10:57.863" v="0"/>
      <pc:docMkLst>
        <pc:docMk/>
      </pc:docMkLst>
      <pc:sldChg chg="new">
        <pc:chgData name="Sivi Talvensola" userId="S::sivi.talvensola@koske.fi::6d321520-a3b2-410e-afbc-cb2b2c1d498a" providerId="AD" clId="Web-{C8E5A468-7288-4923-AAB5-B6BEB5009BC5}" dt="2022-05-19T11:10:57.863" v="0"/>
        <pc:sldMkLst>
          <pc:docMk/>
          <pc:sldMk cId="2312366573" sldId="258"/>
        </pc:sldMkLst>
      </pc:sldChg>
    </pc:docChg>
  </pc:docChgLst>
  <pc:docChgLst>
    <pc:chgData name="Vieras" userId="S::urn:spo:anon#8fdbd6656855d2a5b72bd8000d7a12b4a5f0f2529976591cc02f68a11f9e3358::" providerId="AD" clId="Web-{F2087DE9-1387-EEFA-CE9B-60518FE3D033}"/>
    <pc:docChg chg="modSld">
      <pc:chgData name="Vieras" userId="S::urn:spo:anon#8fdbd6656855d2a5b72bd8000d7a12b4a5f0f2529976591cc02f68a11f9e3358::" providerId="AD" clId="Web-{F2087DE9-1387-EEFA-CE9B-60518FE3D033}" dt="2023-12-20T07:34:06.899" v="6" actId="20577"/>
      <pc:docMkLst>
        <pc:docMk/>
      </pc:docMkLst>
      <pc:sldChg chg="modSp">
        <pc:chgData name="Vieras" userId="S::urn:spo:anon#8fdbd6656855d2a5b72bd8000d7a12b4a5f0f2529976591cc02f68a11f9e3358::" providerId="AD" clId="Web-{F2087DE9-1387-EEFA-CE9B-60518FE3D033}" dt="2023-12-20T07:34:06.899" v="6" actId="20577"/>
        <pc:sldMkLst>
          <pc:docMk/>
          <pc:sldMk cId="2563119616" sldId="265"/>
        </pc:sldMkLst>
        <pc:spChg chg="mod">
          <ac:chgData name="Vieras" userId="S::urn:spo:anon#8fdbd6656855d2a5b72bd8000d7a12b4a5f0f2529976591cc02f68a11f9e3358::" providerId="AD" clId="Web-{F2087DE9-1387-EEFA-CE9B-60518FE3D033}" dt="2023-12-20T07:33:16.992" v="3" actId="20577"/>
          <ac:spMkLst>
            <pc:docMk/>
            <pc:sldMk cId="2563119616" sldId="265"/>
            <ac:spMk id="4" creationId="{950677C9-3E42-427F-93B8-526692906471}"/>
          </ac:spMkLst>
        </pc:spChg>
        <pc:spChg chg="mod">
          <ac:chgData name="Vieras" userId="S::urn:spo:anon#8fdbd6656855d2a5b72bd8000d7a12b4a5f0f2529976591cc02f68a11f9e3358::" providerId="AD" clId="Web-{F2087DE9-1387-EEFA-CE9B-60518FE3D033}" dt="2023-12-20T07:34:06.899" v="6" actId="20577"/>
          <ac:spMkLst>
            <pc:docMk/>
            <pc:sldMk cId="2563119616" sldId="265"/>
            <ac:spMk id="5" creationId="{BDB9D020-1E25-453D-83DF-1420ACD3968D}"/>
          </ac:spMkLst>
        </pc:spChg>
      </pc:sldChg>
    </pc:docChg>
  </pc:docChgLst>
  <pc:docChgLst>
    <pc:chgData name="Vieras" userId="S::urn:spo:anon#e759204dc26046f867a0b55e9129ae0f01ebade0f2840dc1eab649f3c5d9a5bd::" providerId="AD" clId="Web-{74C0599B-0DE2-47F0-379C-E7EC5F3CD7C9}"/>
    <pc:docChg chg="delSld modSld">
      <pc:chgData name="Vieras" userId="S::urn:spo:anon#e759204dc26046f867a0b55e9129ae0f01ebade0f2840dc1eab649f3c5d9a5bd::" providerId="AD" clId="Web-{74C0599B-0DE2-47F0-379C-E7EC5F3CD7C9}" dt="2023-12-13T10:34:58.809" v="78" actId="1076"/>
      <pc:docMkLst>
        <pc:docMk/>
      </pc:docMkLst>
      <pc:sldChg chg="del">
        <pc:chgData name="Vieras" userId="S::urn:spo:anon#e759204dc26046f867a0b55e9129ae0f01ebade0f2840dc1eab649f3c5d9a5bd::" providerId="AD" clId="Web-{74C0599B-0DE2-47F0-379C-E7EC5F3CD7C9}" dt="2023-12-13T10:25:54.053" v="0"/>
        <pc:sldMkLst>
          <pc:docMk/>
          <pc:sldMk cId="2213258091" sldId="257"/>
        </pc:sldMkLst>
      </pc:sldChg>
      <pc:sldChg chg="delSp modSp">
        <pc:chgData name="Vieras" userId="S::urn:spo:anon#e759204dc26046f867a0b55e9129ae0f01ebade0f2840dc1eab649f3c5d9a5bd::" providerId="AD" clId="Web-{74C0599B-0DE2-47F0-379C-E7EC5F3CD7C9}" dt="2023-12-13T10:29:13.415" v="19" actId="14100"/>
        <pc:sldMkLst>
          <pc:docMk/>
          <pc:sldMk cId="1325608595" sldId="260"/>
        </pc:sldMkLst>
        <pc:spChg chg="mod">
          <ac:chgData name="Vieras" userId="S::urn:spo:anon#e759204dc26046f867a0b55e9129ae0f01ebade0f2840dc1eab649f3c5d9a5bd::" providerId="AD" clId="Web-{74C0599B-0DE2-47F0-379C-E7EC5F3CD7C9}" dt="2023-12-13T10:29:13.415" v="19" actId="14100"/>
          <ac:spMkLst>
            <pc:docMk/>
            <pc:sldMk cId="1325608595" sldId="260"/>
            <ac:spMk id="3" creationId="{22788C46-D0BC-4307-AE55-7601A139E7CB}"/>
          </ac:spMkLst>
        </pc:spChg>
        <pc:spChg chg="del">
          <ac:chgData name="Vieras" userId="S::urn:spo:anon#e759204dc26046f867a0b55e9129ae0f01ebade0f2840dc1eab649f3c5d9a5bd::" providerId="AD" clId="Web-{74C0599B-0DE2-47F0-379C-E7EC5F3CD7C9}" dt="2023-12-13T10:26:37.897" v="6"/>
          <ac:spMkLst>
            <pc:docMk/>
            <pc:sldMk cId="1325608595" sldId="260"/>
            <ac:spMk id="23" creationId="{255CA119-3AE4-4D6A-AB16-C0625CAA473C}"/>
          </ac:spMkLst>
        </pc:spChg>
      </pc:sldChg>
      <pc:sldChg chg="delSp modSp">
        <pc:chgData name="Vieras" userId="S::urn:spo:anon#e759204dc26046f867a0b55e9129ae0f01ebade0f2840dc1eab649f3c5d9a5bd::" providerId="AD" clId="Web-{74C0599B-0DE2-47F0-379C-E7EC5F3CD7C9}" dt="2023-12-13T10:28:03.148" v="16"/>
        <pc:sldMkLst>
          <pc:docMk/>
          <pc:sldMk cId="2563119616" sldId="265"/>
        </pc:sldMkLst>
        <pc:spChg chg="del">
          <ac:chgData name="Vieras" userId="S::urn:spo:anon#e759204dc26046f867a0b55e9129ae0f01ebade0f2840dc1eab649f3c5d9a5bd::" providerId="AD" clId="Web-{74C0599B-0DE2-47F0-379C-E7EC5F3CD7C9}" dt="2023-12-13T10:27:32.945" v="10"/>
          <ac:spMkLst>
            <pc:docMk/>
            <pc:sldMk cId="2563119616" sldId="265"/>
            <ac:spMk id="3" creationId="{EFB90AB4-D228-4548-B072-726498212362}"/>
          </ac:spMkLst>
        </pc:spChg>
        <pc:spChg chg="mod">
          <ac:chgData name="Vieras" userId="S::urn:spo:anon#e759204dc26046f867a0b55e9129ae0f01ebade0f2840dc1eab649f3c5d9a5bd::" providerId="AD" clId="Web-{74C0599B-0DE2-47F0-379C-E7EC5F3CD7C9}" dt="2023-12-13T10:27:53.992" v="13" actId="1076"/>
          <ac:spMkLst>
            <pc:docMk/>
            <pc:sldMk cId="2563119616" sldId="265"/>
            <ac:spMk id="5" creationId="{BDB9D020-1E25-453D-83DF-1420ACD3968D}"/>
          </ac:spMkLst>
        </pc:spChg>
        <pc:spChg chg="del">
          <ac:chgData name="Vieras" userId="S::urn:spo:anon#e759204dc26046f867a0b55e9129ae0f01ebade0f2840dc1eab649f3c5d9a5bd::" providerId="AD" clId="Web-{74C0599B-0DE2-47F0-379C-E7EC5F3CD7C9}" dt="2023-12-13T10:27:30.710" v="9"/>
          <ac:spMkLst>
            <pc:docMk/>
            <pc:sldMk cId="2563119616" sldId="265"/>
            <ac:spMk id="6" creationId="{F5018B6D-E395-49AD-92AD-AD69E3AB40C3}"/>
          </ac:spMkLst>
        </pc:spChg>
        <pc:spChg chg="del mod">
          <ac:chgData name="Vieras" userId="S::urn:spo:anon#e759204dc26046f867a0b55e9129ae0f01ebade0f2840dc1eab649f3c5d9a5bd::" providerId="AD" clId="Web-{74C0599B-0DE2-47F0-379C-E7EC5F3CD7C9}" dt="2023-12-13T10:28:03.148" v="16"/>
          <ac:spMkLst>
            <pc:docMk/>
            <pc:sldMk cId="2563119616" sldId="265"/>
            <ac:spMk id="13" creationId="{7C4C89A2-8FA3-40EA-BA3A-8D9260F3A525}"/>
          </ac:spMkLst>
        </pc:spChg>
      </pc:sldChg>
      <pc:sldChg chg="delSp modSp">
        <pc:chgData name="Vieras" userId="S::urn:spo:anon#e759204dc26046f867a0b55e9129ae0f01ebade0f2840dc1eab649f3c5d9a5bd::" providerId="AD" clId="Web-{74C0599B-0DE2-47F0-379C-E7EC5F3CD7C9}" dt="2023-12-13T10:26:24.662" v="5"/>
        <pc:sldMkLst>
          <pc:docMk/>
          <pc:sldMk cId="3103683689" sldId="268"/>
        </pc:sldMkLst>
        <pc:spChg chg="mod">
          <ac:chgData name="Vieras" userId="S::urn:spo:anon#e759204dc26046f867a0b55e9129ae0f01ebade0f2840dc1eab649f3c5d9a5bd::" providerId="AD" clId="Web-{74C0599B-0DE2-47F0-379C-E7EC5F3CD7C9}" dt="2023-12-13T10:26:06.631" v="1" actId="1076"/>
          <ac:spMkLst>
            <pc:docMk/>
            <pc:sldMk cId="3103683689" sldId="268"/>
            <ac:spMk id="2" creationId="{69FAE308-3076-43DB-B834-DA0B0AE19AF9}"/>
          </ac:spMkLst>
        </pc:spChg>
        <pc:spChg chg="mod">
          <ac:chgData name="Vieras" userId="S::urn:spo:anon#e759204dc26046f867a0b55e9129ae0f01ebade0f2840dc1eab649f3c5d9a5bd::" providerId="AD" clId="Web-{74C0599B-0DE2-47F0-379C-E7EC5F3CD7C9}" dt="2023-12-13T10:26:17.975" v="4" actId="1076"/>
          <ac:spMkLst>
            <pc:docMk/>
            <pc:sldMk cId="3103683689" sldId="268"/>
            <ac:spMk id="3" creationId="{BABC2CE0-8806-4B2A-A10A-32984D317434}"/>
          </ac:spMkLst>
        </pc:spChg>
        <pc:spChg chg="del">
          <ac:chgData name="Vieras" userId="S::urn:spo:anon#e759204dc26046f867a0b55e9129ae0f01ebade0f2840dc1eab649f3c5d9a5bd::" providerId="AD" clId="Web-{74C0599B-0DE2-47F0-379C-E7EC5F3CD7C9}" dt="2023-12-13T10:26:24.662" v="5"/>
          <ac:spMkLst>
            <pc:docMk/>
            <pc:sldMk cId="3103683689" sldId="268"/>
            <ac:spMk id="125" creationId="{A59037B4-369C-4D32-9743-29072587DE0B}"/>
          </ac:spMkLst>
        </pc:spChg>
      </pc:sldChg>
      <pc:sldChg chg="modSp">
        <pc:chgData name="Vieras" userId="S::urn:spo:anon#e759204dc26046f867a0b55e9129ae0f01ebade0f2840dc1eab649f3c5d9a5bd::" providerId="AD" clId="Web-{74C0599B-0DE2-47F0-379C-E7EC5F3CD7C9}" dt="2023-12-13T10:34:38.247" v="75" actId="1076"/>
        <pc:sldMkLst>
          <pc:docMk/>
          <pc:sldMk cId="962321713" sldId="297"/>
        </pc:sldMkLst>
        <pc:spChg chg="mod">
          <ac:chgData name="Vieras" userId="S::urn:spo:anon#e759204dc26046f867a0b55e9129ae0f01ebade0f2840dc1eab649f3c5d9a5bd::" providerId="AD" clId="Web-{74C0599B-0DE2-47F0-379C-E7EC5F3CD7C9}" dt="2023-12-13T10:34:38.247" v="75" actId="1076"/>
          <ac:spMkLst>
            <pc:docMk/>
            <pc:sldMk cId="962321713" sldId="297"/>
            <ac:spMk id="7" creationId="{F9013BD0-EEB5-4536-B6C3-3DCD3D3F1ABD}"/>
          </ac:spMkLst>
        </pc:spChg>
      </pc:sldChg>
      <pc:sldChg chg="modSp">
        <pc:chgData name="Vieras" userId="S::urn:spo:anon#e759204dc26046f867a0b55e9129ae0f01ebade0f2840dc1eab649f3c5d9a5bd::" providerId="AD" clId="Web-{74C0599B-0DE2-47F0-379C-E7EC5F3CD7C9}" dt="2023-12-13T10:27:12.554" v="8" actId="14100"/>
        <pc:sldMkLst>
          <pc:docMk/>
          <pc:sldMk cId="232027495" sldId="301"/>
        </pc:sldMkLst>
        <pc:spChg chg="mod">
          <ac:chgData name="Vieras" userId="S::urn:spo:anon#e759204dc26046f867a0b55e9129ae0f01ebade0f2840dc1eab649f3c5d9a5bd::" providerId="AD" clId="Web-{74C0599B-0DE2-47F0-379C-E7EC5F3CD7C9}" dt="2023-12-13T10:27:12.554" v="8" actId="14100"/>
          <ac:spMkLst>
            <pc:docMk/>
            <pc:sldMk cId="232027495" sldId="301"/>
            <ac:spMk id="2" creationId="{F42B8862-FAEB-4809-B585-B76FC7D260DA}"/>
          </ac:spMkLst>
        </pc:spChg>
      </pc:sldChg>
      <pc:sldChg chg="modSp">
        <pc:chgData name="Vieras" userId="S::urn:spo:anon#e759204dc26046f867a0b55e9129ae0f01ebade0f2840dc1eab649f3c5d9a5bd::" providerId="AD" clId="Web-{74C0599B-0DE2-47F0-379C-E7EC5F3CD7C9}" dt="2023-12-13T10:34:58.809" v="78" actId="1076"/>
        <pc:sldMkLst>
          <pc:docMk/>
          <pc:sldMk cId="3996563370" sldId="308"/>
        </pc:sldMkLst>
        <pc:spChg chg="mod">
          <ac:chgData name="Vieras" userId="S::urn:spo:anon#e759204dc26046f867a0b55e9129ae0f01ebade0f2840dc1eab649f3c5d9a5bd::" providerId="AD" clId="Web-{74C0599B-0DE2-47F0-379C-E7EC5F3CD7C9}" dt="2023-12-13T10:34:53.372" v="77" actId="1076"/>
          <ac:spMkLst>
            <pc:docMk/>
            <pc:sldMk cId="3996563370" sldId="308"/>
            <ac:spMk id="2" creationId="{1C193B54-470E-4718-BEF8-4A33D945D2C9}"/>
          </ac:spMkLst>
        </pc:spChg>
        <pc:spChg chg="mod">
          <ac:chgData name="Vieras" userId="S::urn:spo:anon#e759204dc26046f867a0b55e9129ae0f01ebade0f2840dc1eab649f3c5d9a5bd::" providerId="AD" clId="Web-{74C0599B-0DE2-47F0-379C-E7EC5F3CD7C9}" dt="2023-12-13T10:34:58.809" v="78" actId="1076"/>
          <ac:spMkLst>
            <pc:docMk/>
            <pc:sldMk cId="3996563370" sldId="308"/>
            <ac:spMk id="3" creationId="{BD188A42-E3B2-4879-8389-967136CC3362}"/>
          </ac:spMkLst>
        </pc:spChg>
      </pc:sldChg>
      <pc:sldChg chg="addSp delSp modSp">
        <pc:chgData name="Vieras" userId="S::urn:spo:anon#e759204dc26046f867a0b55e9129ae0f01ebade0f2840dc1eab649f3c5d9a5bd::" providerId="AD" clId="Web-{74C0599B-0DE2-47F0-379C-E7EC5F3CD7C9}" dt="2023-12-13T10:34:28.559" v="74" actId="20577"/>
        <pc:sldMkLst>
          <pc:docMk/>
          <pc:sldMk cId="2861992331" sldId="309"/>
        </pc:sldMkLst>
        <pc:spChg chg="mod">
          <ac:chgData name="Vieras" userId="S::urn:spo:anon#e759204dc26046f867a0b55e9129ae0f01ebade0f2840dc1eab649f3c5d9a5bd::" providerId="AD" clId="Web-{74C0599B-0DE2-47F0-379C-E7EC5F3CD7C9}" dt="2023-12-13T10:34:28.559" v="74" actId="20577"/>
          <ac:spMkLst>
            <pc:docMk/>
            <pc:sldMk cId="2861992331" sldId="309"/>
            <ac:spMk id="2" creationId="{27827AC8-E23A-4E43-B9AB-442C45C3C0DD}"/>
          </ac:spMkLst>
        </pc:spChg>
        <pc:spChg chg="mod">
          <ac:chgData name="Vieras" userId="S::urn:spo:anon#e759204dc26046f867a0b55e9129ae0f01ebade0f2840dc1eab649f3c5d9a5bd::" providerId="AD" clId="Web-{74C0599B-0DE2-47F0-379C-E7EC5F3CD7C9}" dt="2023-12-13T10:31:56.166" v="49" actId="20577"/>
          <ac:spMkLst>
            <pc:docMk/>
            <pc:sldMk cId="2861992331" sldId="309"/>
            <ac:spMk id="3" creationId="{94B1D583-07F6-42C8-B40E-C61D073BA777}"/>
          </ac:spMkLst>
        </pc:spChg>
        <pc:spChg chg="del mod">
          <ac:chgData name="Vieras" userId="S::urn:spo:anon#e759204dc26046f867a0b55e9129ae0f01ebade0f2840dc1eab649f3c5d9a5bd::" providerId="AD" clId="Web-{74C0599B-0DE2-47F0-379C-E7EC5F3CD7C9}" dt="2023-12-13T10:31:13.916" v="34"/>
          <ac:spMkLst>
            <pc:docMk/>
            <pc:sldMk cId="2861992331" sldId="309"/>
            <ac:spMk id="4" creationId="{0E744380-9ED6-42DA-A9B6-9686100DE87C}"/>
          </ac:spMkLst>
        </pc:spChg>
        <pc:spChg chg="mod">
          <ac:chgData name="Vieras" userId="S::urn:spo:anon#e759204dc26046f867a0b55e9129ae0f01ebade0f2840dc1eab649f3c5d9a5bd::" providerId="AD" clId="Web-{74C0599B-0DE2-47F0-379C-E7EC5F3CD7C9}" dt="2023-12-13T10:32:56.386" v="67" actId="1076"/>
          <ac:spMkLst>
            <pc:docMk/>
            <pc:sldMk cId="2861992331" sldId="309"/>
            <ac:spMk id="5" creationId="{ACFFC984-63A7-4B9D-99A2-6DA21F2A0BBE}"/>
          </ac:spMkLst>
        </pc:spChg>
        <pc:spChg chg="mod">
          <ac:chgData name="Vieras" userId="S::urn:spo:anon#e759204dc26046f867a0b55e9129ae0f01ebade0f2840dc1eab649f3c5d9a5bd::" providerId="AD" clId="Web-{74C0599B-0DE2-47F0-379C-E7EC5F3CD7C9}" dt="2023-12-13T10:32:53.823" v="66" actId="1076"/>
          <ac:spMkLst>
            <pc:docMk/>
            <pc:sldMk cId="2861992331" sldId="309"/>
            <ac:spMk id="6" creationId="{42741B10-790C-46E8-87D8-64CE0C1C35FA}"/>
          </ac:spMkLst>
        </pc:spChg>
        <pc:spChg chg="add del mod">
          <ac:chgData name="Vieras" userId="S::urn:spo:anon#e759204dc26046f867a0b55e9129ae0f01ebade0f2840dc1eab649f3c5d9a5bd::" providerId="AD" clId="Web-{74C0599B-0DE2-47F0-379C-E7EC5F3CD7C9}" dt="2023-12-13T10:32:22.182" v="61"/>
          <ac:spMkLst>
            <pc:docMk/>
            <pc:sldMk cId="2861992331" sldId="309"/>
            <ac:spMk id="7" creationId="{F4F66733-651C-AF76-92CA-030EC1F22D84}"/>
          </ac:spMkLst>
        </pc:spChg>
        <pc:spChg chg="add del mod">
          <ac:chgData name="Vieras" userId="S::urn:spo:anon#e759204dc26046f867a0b55e9129ae0f01ebade0f2840dc1eab649f3c5d9a5bd::" providerId="AD" clId="Web-{74C0599B-0DE2-47F0-379C-E7EC5F3CD7C9}" dt="2023-12-13T10:31:26.822" v="37"/>
          <ac:spMkLst>
            <pc:docMk/>
            <pc:sldMk cId="2861992331" sldId="309"/>
            <ac:spMk id="9" creationId="{8A4042A7-D257-7C7C-B1F6-B0179FFB3368}"/>
          </ac:spMkLst>
        </pc:spChg>
        <pc:spChg chg="add mod">
          <ac:chgData name="Vieras" userId="S::urn:spo:anon#e759204dc26046f867a0b55e9129ae0f01ebade0f2840dc1eab649f3c5d9a5bd::" providerId="AD" clId="Web-{74C0599B-0DE2-47F0-379C-E7EC5F3CD7C9}" dt="2023-12-13T10:32:35.839" v="65" actId="20577"/>
          <ac:spMkLst>
            <pc:docMk/>
            <pc:sldMk cId="2861992331" sldId="309"/>
            <ac:spMk id="10" creationId="{509F8B07-0C3A-9969-7BAE-9538153624F4}"/>
          </ac:spMkLst>
        </pc:spChg>
      </pc:sldChg>
      <pc:sldChg chg="delSp modSp">
        <pc:chgData name="Vieras" userId="S::urn:spo:anon#e759204dc26046f867a0b55e9129ae0f01ebade0f2840dc1eab649f3c5d9a5bd::" providerId="AD" clId="Web-{74C0599B-0DE2-47F0-379C-E7EC5F3CD7C9}" dt="2023-12-13T10:34:05.434" v="72" actId="1076"/>
        <pc:sldMkLst>
          <pc:docMk/>
          <pc:sldMk cId="1639799154" sldId="313"/>
        </pc:sldMkLst>
        <pc:spChg chg="mod">
          <ac:chgData name="Vieras" userId="S::urn:spo:anon#e759204dc26046f867a0b55e9129ae0f01ebade0f2840dc1eab649f3c5d9a5bd::" providerId="AD" clId="Web-{74C0599B-0DE2-47F0-379C-E7EC5F3CD7C9}" dt="2023-12-13T10:34:05.434" v="72" actId="1076"/>
          <ac:spMkLst>
            <pc:docMk/>
            <pc:sldMk cId="1639799154" sldId="313"/>
            <ac:spMk id="2" creationId="{8C543F67-9C70-4748-8C0C-3A7863422F99}"/>
          </ac:spMkLst>
        </pc:spChg>
        <pc:spChg chg="del">
          <ac:chgData name="Vieras" userId="S::urn:spo:anon#e759204dc26046f867a0b55e9129ae0f01ebade0f2840dc1eab649f3c5d9a5bd::" providerId="AD" clId="Web-{74C0599B-0DE2-47F0-379C-E7EC5F3CD7C9}" dt="2023-12-13T10:26:50.944" v="7"/>
          <ac:spMkLst>
            <pc:docMk/>
            <pc:sldMk cId="1639799154" sldId="313"/>
            <ac:spMk id="103" creationId="{EE131F31-1D34-4CC9-8C56-BACFA6C86A48}"/>
          </ac:spMkLst>
        </pc:spChg>
      </pc:sldChg>
    </pc:docChg>
  </pc:docChgLst>
  <pc:docChgLst>
    <pc:chgData name="Päivi Kivelä" userId="f47f2dca-bcc4-4174-a0ab-7567734e4c6c" providerId="ADAL" clId="{09DE57E0-7E16-49B7-8561-9F49FD758E00}"/>
    <pc:docChg chg="custSel modSld">
      <pc:chgData name="Päivi Kivelä" userId="f47f2dca-bcc4-4174-a0ab-7567734e4c6c" providerId="ADAL" clId="{09DE57E0-7E16-49B7-8561-9F49FD758E00}" dt="2022-11-22T09:36:45.801" v="106" actId="20577"/>
      <pc:docMkLst>
        <pc:docMk/>
      </pc:docMkLst>
      <pc:sldChg chg="modSp mod">
        <pc:chgData name="Päivi Kivelä" userId="f47f2dca-bcc4-4174-a0ab-7567734e4c6c" providerId="ADAL" clId="{09DE57E0-7E16-49B7-8561-9F49FD758E00}" dt="2022-11-22T09:36:00.463" v="84" actId="255"/>
        <pc:sldMkLst>
          <pc:docMk/>
          <pc:sldMk cId="1724184021" sldId="256"/>
        </pc:sldMkLst>
        <pc:spChg chg="mod">
          <ac:chgData name="Päivi Kivelä" userId="f47f2dca-bcc4-4174-a0ab-7567734e4c6c" providerId="ADAL" clId="{09DE57E0-7E16-49B7-8561-9F49FD758E00}" dt="2022-11-22T09:36:00.463" v="84" actId="255"/>
          <ac:spMkLst>
            <pc:docMk/>
            <pc:sldMk cId="1724184021" sldId="256"/>
            <ac:spMk id="2" creationId="{E1EF9AC3-8D58-7E6D-B109-478ABD37A4B0}"/>
          </ac:spMkLst>
        </pc:spChg>
      </pc:sldChg>
      <pc:sldChg chg="modSp mod">
        <pc:chgData name="Päivi Kivelä" userId="f47f2dca-bcc4-4174-a0ab-7567734e4c6c" providerId="ADAL" clId="{09DE57E0-7E16-49B7-8561-9F49FD758E00}" dt="2022-11-22T09:36:45.801" v="106" actId="20577"/>
        <pc:sldMkLst>
          <pc:docMk/>
          <pc:sldMk cId="3557135290" sldId="257"/>
        </pc:sldMkLst>
        <pc:spChg chg="mod">
          <ac:chgData name="Päivi Kivelä" userId="f47f2dca-bcc4-4174-a0ab-7567734e4c6c" providerId="ADAL" clId="{09DE57E0-7E16-49B7-8561-9F49FD758E00}" dt="2022-11-22T09:36:45.801" v="106" actId="20577"/>
          <ac:spMkLst>
            <pc:docMk/>
            <pc:sldMk cId="3557135290" sldId="257"/>
            <ac:spMk id="3" creationId="{BD8C49E0-4B05-1706-2E6B-B088C460A7A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93A3E-2F23-4CF8-86D9-1525D8D6CBFC}" type="datetimeFigureOut">
              <a:rPr lang="fi-FI" smtClean="0"/>
              <a:t>3.1.2024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A39774-CF2D-46F7-BFE1-1CF0D5906A60}" type="slidenum">
              <a:rPr lang="fi-FI" smtClean="0"/>
              <a:t>‹#›</a:t>
            </a:fld>
            <a:endParaRPr lang="fi-FI"/>
          </a:p>
        </p:txBody>
      </p:sp>
    </p:spTree>
    <p:extLst>
      <p:ext uri="{BB962C8B-B14F-4D97-AF65-F5344CB8AC3E}">
        <p14:creationId xmlns:p14="http://schemas.microsoft.com/office/powerpoint/2010/main" val="4158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5B8B270D-091D-4ED2-8C85-0898DD7D9F21}" type="slidenum">
              <a:rPr lang="fi-FI" smtClean="0"/>
              <a:t>2</a:t>
            </a:fld>
            <a:endParaRPr lang="fi-FI"/>
          </a:p>
        </p:txBody>
      </p:sp>
    </p:spTree>
    <p:extLst>
      <p:ext uri="{BB962C8B-B14F-4D97-AF65-F5344CB8AC3E}">
        <p14:creationId xmlns:p14="http://schemas.microsoft.com/office/powerpoint/2010/main" val="1079522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5B8B270D-091D-4ED2-8C85-0898DD7D9F21}" type="slidenum">
              <a:rPr lang="fi-FI" smtClean="0"/>
              <a:t>4</a:t>
            </a:fld>
            <a:endParaRPr lang="fi-FI"/>
          </a:p>
        </p:txBody>
      </p:sp>
    </p:spTree>
    <p:extLst>
      <p:ext uri="{BB962C8B-B14F-4D97-AF65-F5344CB8AC3E}">
        <p14:creationId xmlns:p14="http://schemas.microsoft.com/office/powerpoint/2010/main" val="2093708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a:p>
        </p:txBody>
      </p:sp>
      <p:sp>
        <p:nvSpPr>
          <p:cNvPr id="4" name="Dian numeron paikkamerkki 3"/>
          <p:cNvSpPr>
            <a:spLocks noGrp="1"/>
          </p:cNvSpPr>
          <p:nvPr>
            <p:ph type="sldNum" sz="quarter" idx="5"/>
          </p:nvPr>
        </p:nvSpPr>
        <p:spPr/>
        <p:txBody>
          <a:bodyPr rtlCol="0"/>
          <a:lstStyle/>
          <a:p>
            <a:pPr rtl="0"/>
            <a:fld id="{C712FDEA-03A1-4F6D-A72C-F016AC56B49F}" type="slidenum">
              <a:rPr lang="fi-FI" smtClean="0"/>
              <a:t>6</a:t>
            </a:fld>
            <a:endParaRPr lang="fi-FI"/>
          </a:p>
        </p:txBody>
      </p:sp>
    </p:spTree>
    <p:extLst>
      <p:ext uri="{BB962C8B-B14F-4D97-AF65-F5344CB8AC3E}">
        <p14:creationId xmlns:p14="http://schemas.microsoft.com/office/powerpoint/2010/main" val="4023135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5B8B270D-091D-4ED2-8C85-0898DD7D9F21}" type="slidenum">
              <a:rPr lang="fi-FI" smtClean="0"/>
              <a:t>15</a:t>
            </a:fld>
            <a:endParaRPr lang="fi-FI"/>
          </a:p>
        </p:txBody>
      </p:sp>
    </p:spTree>
    <p:extLst>
      <p:ext uri="{BB962C8B-B14F-4D97-AF65-F5344CB8AC3E}">
        <p14:creationId xmlns:p14="http://schemas.microsoft.com/office/powerpoint/2010/main" val="1344432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BC8C0A-300B-0DF2-67A6-830B6070B253}"/>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1451607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14ABFB-DAE1-934E-7EFC-0E8F288FD933}"/>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2A4C2C00-4652-78B5-2DE5-372871BA6D0F}"/>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666D0F0-A474-9CF6-E92F-053974BA1B32}"/>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5" name="Alatunnisteen paikkamerkki 4">
            <a:extLst>
              <a:ext uri="{FF2B5EF4-FFF2-40B4-BE49-F238E27FC236}">
                <a16:creationId xmlns:a16="http://schemas.microsoft.com/office/drawing/2014/main" id="{4FF30216-77D4-A205-ACA7-1BB769405AEB}"/>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5A832FF9-37CD-0CFC-37A9-8F5C1B2D177F}"/>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3883658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1BBABE6-13DD-F0A4-17D8-E4A37819C0B3}"/>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79E7BECC-E103-DDC9-DA97-94E8B23ECE40}"/>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D563C87-67BD-F432-6DC3-7D0024B1DA59}"/>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5" name="Alatunnisteen paikkamerkki 4">
            <a:extLst>
              <a:ext uri="{FF2B5EF4-FFF2-40B4-BE49-F238E27FC236}">
                <a16:creationId xmlns:a16="http://schemas.microsoft.com/office/drawing/2014/main" id="{B158FC04-64F0-CCCB-F366-4B4DA1C829DF}"/>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93E5CDF5-5883-B6F7-F18D-5CF8F1B5ABDF}"/>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806977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33B6B0-54DE-4F2D-84DD-D06CD3B117B4}"/>
              </a:ext>
            </a:extLst>
          </p:cNvPr>
          <p:cNvSpPr>
            <a:spLocks noGrp="1"/>
          </p:cNvSpPr>
          <p:nvPr>
            <p:ph type="title" hasCustomPrompt="1"/>
          </p:nvPr>
        </p:nvSpPr>
        <p:spPr>
          <a:xfrm>
            <a:off x="984522" y="874663"/>
            <a:ext cx="4650901" cy="2334637"/>
          </a:xfrm>
        </p:spPr>
        <p:txBody>
          <a:bodyPr rtlCol="0">
            <a:normAutofit/>
          </a:bodyPr>
          <a:lstStyle>
            <a:lvl1pPr algn="ctr">
              <a:defRPr sz="4800"/>
            </a:lvl1pPr>
          </a:lstStyle>
          <a:p>
            <a:pPr rtl="0"/>
            <a:r>
              <a:rPr lang="fi-FI" noProof="0"/>
              <a:t>Muokkaa otsikon perustyyliä napsauttamalla</a:t>
            </a:r>
          </a:p>
        </p:txBody>
      </p:sp>
      <p:grpSp>
        <p:nvGrpSpPr>
          <p:cNvPr id="6" name="Ryhmä 5">
            <a:extLst>
              <a:ext uri="{FF2B5EF4-FFF2-40B4-BE49-F238E27FC236}">
                <a16:creationId xmlns:a16="http://schemas.microsoft.com/office/drawing/2014/main" id="{F44A4473-D4D4-4E24-B542-C5D63C28DA75}"/>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Ryhmä 6">
              <a:extLst>
                <a:ext uri="{FF2B5EF4-FFF2-40B4-BE49-F238E27FC236}">
                  <a16:creationId xmlns:a16="http://schemas.microsoft.com/office/drawing/2014/main" id="{14CA4A32-A016-460F-8B99-22A5D265B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84DB1BC2-B158-4DA5-9164-843E6B566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87" name="Freeform 69">
                <a:extLst>
                  <a:ext uri="{FF2B5EF4-FFF2-40B4-BE49-F238E27FC236}">
                    <a16:creationId xmlns:a16="http://schemas.microsoft.com/office/drawing/2014/main" id="{751FDE2E-D749-401E-B3BA-66B2F5231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88" name="Line 70">
                <a:extLst>
                  <a:ext uri="{FF2B5EF4-FFF2-40B4-BE49-F238E27FC236}">
                    <a16:creationId xmlns:a16="http://schemas.microsoft.com/office/drawing/2014/main" id="{49546377-E2EE-4854-AA84-5575789BA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nvGrpSpPr>
            <p:cNvPr id="8" name="Ryhmä 7">
              <a:extLst>
                <a:ext uri="{FF2B5EF4-FFF2-40B4-BE49-F238E27FC236}">
                  <a16:creationId xmlns:a16="http://schemas.microsoft.com/office/drawing/2014/main" id="{04FCC465-42B8-456F-951F-8C51A42F97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3D7F8A9A-8A53-4FD3-855C-C49B035CE8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grpSp>
            <p:nvGrpSpPr>
              <p:cNvPr id="49" name="Ryhmä 48">
                <a:extLst>
                  <a:ext uri="{FF2B5EF4-FFF2-40B4-BE49-F238E27FC236}">
                    <a16:creationId xmlns:a16="http://schemas.microsoft.com/office/drawing/2014/main" id="{AC347F99-AC7C-4DB2-8AAF-9E2A7AE629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89B06C37-E219-479D-B324-0DC7D0565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65" name="Freeform 81">
                  <a:extLst>
                    <a:ext uri="{FF2B5EF4-FFF2-40B4-BE49-F238E27FC236}">
                      <a16:creationId xmlns:a16="http://schemas.microsoft.com/office/drawing/2014/main" id="{29A1D878-CEA2-41DC-8638-A85231672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66" name="Freeform 61">
                  <a:extLst>
                    <a:ext uri="{FF2B5EF4-FFF2-40B4-BE49-F238E27FC236}">
                      <a16:creationId xmlns:a16="http://schemas.microsoft.com/office/drawing/2014/main" id="{99394209-57ED-4126-A8DC-0862D1FA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67" name="Freeform 78">
                  <a:extLst>
                    <a:ext uri="{FF2B5EF4-FFF2-40B4-BE49-F238E27FC236}">
                      <a16:creationId xmlns:a16="http://schemas.microsoft.com/office/drawing/2014/main" id="{A48B0004-4618-4D71-88D1-A2FEE4F0A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68" name="Freeform 84">
                  <a:extLst>
                    <a:ext uri="{FF2B5EF4-FFF2-40B4-BE49-F238E27FC236}">
                      <a16:creationId xmlns:a16="http://schemas.microsoft.com/office/drawing/2014/main" id="{4D1C172B-2446-428A-A518-FE1B5FCE0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69" name="Freeform 87">
                  <a:extLst>
                    <a:ext uri="{FF2B5EF4-FFF2-40B4-BE49-F238E27FC236}">
                      <a16:creationId xmlns:a16="http://schemas.microsoft.com/office/drawing/2014/main" id="{E359C795-FCC1-401F-B0B6-F722AE632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0" name="Freeform 60">
                  <a:extLst>
                    <a:ext uri="{FF2B5EF4-FFF2-40B4-BE49-F238E27FC236}">
                      <a16:creationId xmlns:a16="http://schemas.microsoft.com/office/drawing/2014/main" id="{8260D102-71BB-497E-A5CF-743FB5987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1" name="Freeform 59">
                  <a:extLst>
                    <a:ext uri="{FF2B5EF4-FFF2-40B4-BE49-F238E27FC236}">
                      <a16:creationId xmlns:a16="http://schemas.microsoft.com/office/drawing/2014/main" id="{811E3D98-A5FB-4BDE-A07D-A03EB898C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2" name="Freeform 62">
                  <a:extLst>
                    <a:ext uri="{FF2B5EF4-FFF2-40B4-BE49-F238E27FC236}">
                      <a16:creationId xmlns:a16="http://schemas.microsoft.com/office/drawing/2014/main" id="{9E48CE7F-B4EF-4629-8706-6838C171E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3" name="Freeform 65">
                  <a:extLst>
                    <a:ext uri="{FF2B5EF4-FFF2-40B4-BE49-F238E27FC236}">
                      <a16:creationId xmlns:a16="http://schemas.microsoft.com/office/drawing/2014/main" id="{C8EBC77A-0887-4128-A73B-2C0165C6F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4" name="Freeform 79">
                  <a:extLst>
                    <a:ext uri="{FF2B5EF4-FFF2-40B4-BE49-F238E27FC236}">
                      <a16:creationId xmlns:a16="http://schemas.microsoft.com/office/drawing/2014/main" id="{7AF3D400-AAAA-47BD-922E-AA3A2AFA3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5" name="Freeform 82">
                  <a:extLst>
                    <a:ext uri="{FF2B5EF4-FFF2-40B4-BE49-F238E27FC236}">
                      <a16:creationId xmlns:a16="http://schemas.microsoft.com/office/drawing/2014/main" id="{B0A3E6A0-609D-427D-9D34-E7CF184B4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6" name="Freeform 85">
                  <a:extLst>
                    <a:ext uri="{FF2B5EF4-FFF2-40B4-BE49-F238E27FC236}">
                      <a16:creationId xmlns:a16="http://schemas.microsoft.com/office/drawing/2014/main" id="{DDE08965-A3F4-426A-924B-102A6F6FE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7" name="Freeform 88">
                  <a:extLst>
                    <a:ext uri="{FF2B5EF4-FFF2-40B4-BE49-F238E27FC236}">
                      <a16:creationId xmlns:a16="http://schemas.microsoft.com/office/drawing/2014/main" id="{13FA8E6E-7F53-47E9-9BF8-1CD3130F4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grpSp>
              <p:nvGrpSpPr>
                <p:cNvPr id="78" name="Ryhmä 77">
                  <a:extLst>
                    <a:ext uri="{FF2B5EF4-FFF2-40B4-BE49-F238E27FC236}">
                      <a16:creationId xmlns:a16="http://schemas.microsoft.com/office/drawing/2014/main" id="{7A8A9991-EF8F-4128-9DB7-A2FA8CF2F6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41E966B6-186E-4D17-B570-969B6951A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0" name="Line 66">
                    <a:extLst>
                      <a:ext uri="{FF2B5EF4-FFF2-40B4-BE49-F238E27FC236}">
                        <a16:creationId xmlns:a16="http://schemas.microsoft.com/office/drawing/2014/main" id="{918B08AD-5F3C-4FC5-8998-8524763C7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1" name="Line 67">
                    <a:extLst>
                      <a:ext uri="{FF2B5EF4-FFF2-40B4-BE49-F238E27FC236}">
                        <a16:creationId xmlns:a16="http://schemas.microsoft.com/office/drawing/2014/main" id="{EDF72260-B0A1-47A1-9459-FDF4600AC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2" name="Line 80">
                    <a:extLst>
                      <a:ext uri="{FF2B5EF4-FFF2-40B4-BE49-F238E27FC236}">
                        <a16:creationId xmlns:a16="http://schemas.microsoft.com/office/drawing/2014/main" id="{C6A7FA58-53F7-4C2F-96D5-E97BB3CC6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3" name="Line 83">
                    <a:extLst>
                      <a:ext uri="{FF2B5EF4-FFF2-40B4-BE49-F238E27FC236}">
                        <a16:creationId xmlns:a16="http://schemas.microsoft.com/office/drawing/2014/main" id="{1B986617-481E-450F-8FAD-CA3086A3E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4" name="Line 86">
                    <a:extLst>
                      <a:ext uri="{FF2B5EF4-FFF2-40B4-BE49-F238E27FC236}">
                        <a16:creationId xmlns:a16="http://schemas.microsoft.com/office/drawing/2014/main" id="{4D24CAEB-B2FE-4796-8E6E-DB5148C38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5" name="Line 89">
                    <a:extLst>
                      <a:ext uri="{FF2B5EF4-FFF2-40B4-BE49-F238E27FC236}">
                        <a16:creationId xmlns:a16="http://schemas.microsoft.com/office/drawing/2014/main" id="{3D577B03-E6D9-4FFA-A799-E504CBF8D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nvGrpSpPr>
              <p:cNvPr id="50" name="Ryhmä 49">
                <a:extLst>
                  <a:ext uri="{FF2B5EF4-FFF2-40B4-BE49-F238E27FC236}">
                    <a16:creationId xmlns:a16="http://schemas.microsoft.com/office/drawing/2014/main" id="{43509C13-FDEE-45B0-B954-D80D6F38F0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Ryhmä 55">
                  <a:extLst>
                    <a:ext uri="{FF2B5EF4-FFF2-40B4-BE49-F238E27FC236}">
                      <a16:creationId xmlns:a16="http://schemas.microsoft.com/office/drawing/2014/main" id="{21FF647D-8D8A-43E8-A2E2-46D1117839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uora yhdysviiva 59">
                    <a:extLst>
                      <a:ext uri="{FF2B5EF4-FFF2-40B4-BE49-F238E27FC236}">
                        <a16:creationId xmlns:a16="http://schemas.microsoft.com/office/drawing/2014/main" id="{87B8728B-0A45-4551-99F0-CF33B850DA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uora yhdysviiva 60">
                    <a:extLst>
                      <a:ext uri="{FF2B5EF4-FFF2-40B4-BE49-F238E27FC236}">
                        <a16:creationId xmlns:a16="http://schemas.microsoft.com/office/drawing/2014/main" id="{CCFAA15D-9EFC-4A70-AC98-CB3EF00C3A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AD80CCBD-3F02-48A0-A24E-5971D2295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63" name="Rectangle 30">
                    <a:extLst>
                      <a:ext uri="{FF2B5EF4-FFF2-40B4-BE49-F238E27FC236}">
                        <a16:creationId xmlns:a16="http://schemas.microsoft.com/office/drawing/2014/main" id="{AB5B7D34-5A4E-48DE-8893-0F022E4CC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grpSp>
            <p:grpSp>
              <p:nvGrpSpPr>
                <p:cNvPr id="57" name="Ryhmä 56">
                  <a:extLst>
                    <a:ext uri="{FF2B5EF4-FFF2-40B4-BE49-F238E27FC236}">
                      <a16:creationId xmlns:a16="http://schemas.microsoft.com/office/drawing/2014/main" id="{2341ADC6-0CC2-46C0-BA6F-9D99136698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A93316DB-546B-41BA-AD1B-94D5C46702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sp>
                <p:nvSpPr>
                  <p:cNvPr id="59" name="Freeform: Shape 58">
                    <a:extLst>
                      <a:ext uri="{FF2B5EF4-FFF2-40B4-BE49-F238E27FC236}">
                        <a16:creationId xmlns:a16="http://schemas.microsoft.com/office/drawing/2014/main" id="{35105C82-44C4-41C2-96AE-ADE6DD1D7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grpSp>
          </p:grpSp>
          <p:grpSp>
            <p:nvGrpSpPr>
              <p:cNvPr id="51" name="Ryhmä 50">
                <a:extLst>
                  <a:ext uri="{FF2B5EF4-FFF2-40B4-BE49-F238E27FC236}">
                    <a16:creationId xmlns:a16="http://schemas.microsoft.com/office/drawing/2014/main" id="{A7A634F2-054C-4614-9ECB-96BE809893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Ryhmä 51">
                  <a:extLst>
                    <a:ext uri="{FF2B5EF4-FFF2-40B4-BE49-F238E27FC236}">
                      <a16:creationId xmlns:a16="http://schemas.microsoft.com/office/drawing/2014/main" id="{1764AB7F-1912-4909-A04A-C8D125467E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6B93639B-DE1C-4A46-A4B5-B88FD6FC2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55" name="Freeform 69">
                    <a:extLst>
                      <a:ext uri="{FF2B5EF4-FFF2-40B4-BE49-F238E27FC236}">
                        <a16:creationId xmlns:a16="http://schemas.microsoft.com/office/drawing/2014/main" id="{A6C5D17F-13E7-4861-A839-3C56ABD56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grpSp>
            <p:sp>
              <p:nvSpPr>
                <p:cNvPr id="53" name="Line 70">
                  <a:extLst>
                    <a:ext uri="{FF2B5EF4-FFF2-40B4-BE49-F238E27FC236}">
                      <a16:creationId xmlns:a16="http://schemas.microsoft.com/office/drawing/2014/main" id="{1C343C91-0F9E-4530-939D-2D9F15DF4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nvGrpSpPr>
            <p:cNvPr id="9" name="Ryhmä 8">
              <a:extLst>
                <a:ext uri="{FF2B5EF4-FFF2-40B4-BE49-F238E27FC236}">
                  <a16:creationId xmlns:a16="http://schemas.microsoft.com/office/drawing/2014/main" id="{92109E9F-E572-4202-B7A6-630155DD5B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B4FF54B2-44F5-42F7-8353-111D80A8D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grpSp>
            <p:nvGrpSpPr>
              <p:cNvPr id="11" name="Ryhmä 10">
                <a:extLst>
                  <a:ext uri="{FF2B5EF4-FFF2-40B4-BE49-F238E27FC236}">
                    <a16:creationId xmlns:a16="http://schemas.microsoft.com/office/drawing/2014/main" id="{19A2BBF4-4F54-4179-B672-AD4C8D58A3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2F2D95CF-DAE2-4601-B9A6-233F4F2F3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7" name="Freeform 81">
                  <a:extLst>
                    <a:ext uri="{FF2B5EF4-FFF2-40B4-BE49-F238E27FC236}">
                      <a16:creationId xmlns:a16="http://schemas.microsoft.com/office/drawing/2014/main" id="{3CD52B72-C30B-4570-A8AB-78CB884F8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8" name="Freeform 61">
                  <a:extLst>
                    <a:ext uri="{FF2B5EF4-FFF2-40B4-BE49-F238E27FC236}">
                      <a16:creationId xmlns:a16="http://schemas.microsoft.com/office/drawing/2014/main" id="{696A9FBF-C89D-4CF9-A1DC-C0275A3B3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9" name="Freeform 78">
                  <a:extLst>
                    <a:ext uri="{FF2B5EF4-FFF2-40B4-BE49-F238E27FC236}">
                      <a16:creationId xmlns:a16="http://schemas.microsoft.com/office/drawing/2014/main" id="{C50B0ACE-17B4-4F11-BA43-0159796B8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0" name="Freeform 84">
                  <a:extLst>
                    <a:ext uri="{FF2B5EF4-FFF2-40B4-BE49-F238E27FC236}">
                      <a16:creationId xmlns:a16="http://schemas.microsoft.com/office/drawing/2014/main" id="{F0346B01-7019-48B2-9BE7-3E90F590F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1" name="Freeform 87">
                  <a:extLst>
                    <a:ext uri="{FF2B5EF4-FFF2-40B4-BE49-F238E27FC236}">
                      <a16:creationId xmlns:a16="http://schemas.microsoft.com/office/drawing/2014/main" id="{5C186E4B-7559-4E95-9BDD-7DA75E0873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2" name="Freeform 60">
                  <a:extLst>
                    <a:ext uri="{FF2B5EF4-FFF2-40B4-BE49-F238E27FC236}">
                      <a16:creationId xmlns:a16="http://schemas.microsoft.com/office/drawing/2014/main" id="{4FFE117A-211E-4BD5-AB76-05026DEC6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3" name="Freeform 59">
                  <a:extLst>
                    <a:ext uri="{FF2B5EF4-FFF2-40B4-BE49-F238E27FC236}">
                      <a16:creationId xmlns:a16="http://schemas.microsoft.com/office/drawing/2014/main" id="{5CC0C412-2859-4E97-924F-291318E6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4" name="Freeform 62">
                  <a:extLst>
                    <a:ext uri="{FF2B5EF4-FFF2-40B4-BE49-F238E27FC236}">
                      <a16:creationId xmlns:a16="http://schemas.microsoft.com/office/drawing/2014/main" id="{AECE441C-0FBF-4F02-9781-35F2487E3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5" name="Freeform 65">
                  <a:extLst>
                    <a:ext uri="{FF2B5EF4-FFF2-40B4-BE49-F238E27FC236}">
                      <a16:creationId xmlns:a16="http://schemas.microsoft.com/office/drawing/2014/main" id="{951A4317-3E34-41B4-BCD9-E6E0627C18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6" name="Freeform 79">
                  <a:extLst>
                    <a:ext uri="{FF2B5EF4-FFF2-40B4-BE49-F238E27FC236}">
                      <a16:creationId xmlns:a16="http://schemas.microsoft.com/office/drawing/2014/main" id="{CE2D40E4-274B-4D43-801B-7B3BAF03E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7" name="Freeform 82">
                  <a:extLst>
                    <a:ext uri="{FF2B5EF4-FFF2-40B4-BE49-F238E27FC236}">
                      <a16:creationId xmlns:a16="http://schemas.microsoft.com/office/drawing/2014/main" id="{2D939FC8-6395-4DCB-B28C-2342BFB72F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8" name="Freeform 85">
                  <a:extLst>
                    <a:ext uri="{FF2B5EF4-FFF2-40B4-BE49-F238E27FC236}">
                      <a16:creationId xmlns:a16="http://schemas.microsoft.com/office/drawing/2014/main" id="{620FEEF2-AE91-48CA-8FE7-B50F83E1C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9" name="Freeform 88">
                  <a:extLst>
                    <a:ext uri="{FF2B5EF4-FFF2-40B4-BE49-F238E27FC236}">
                      <a16:creationId xmlns:a16="http://schemas.microsoft.com/office/drawing/2014/main" id="{27050D75-D26B-4BD3-A4A5-68DF13E9C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grpSp>
              <p:nvGrpSpPr>
                <p:cNvPr id="40" name="Ryhmä 39">
                  <a:extLst>
                    <a:ext uri="{FF2B5EF4-FFF2-40B4-BE49-F238E27FC236}">
                      <a16:creationId xmlns:a16="http://schemas.microsoft.com/office/drawing/2014/main" id="{37668160-F5BE-4756-B84F-C68992BC7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E7F90261-4A5A-4C39-B4B3-FEBED04E3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2" name="Line 66">
                    <a:extLst>
                      <a:ext uri="{FF2B5EF4-FFF2-40B4-BE49-F238E27FC236}">
                        <a16:creationId xmlns:a16="http://schemas.microsoft.com/office/drawing/2014/main" id="{71681E7C-A7E8-4F01-9001-3FD1105E1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3" name="Line 67">
                    <a:extLst>
                      <a:ext uri="{FF2B5EF4-FFF2-40B4-BE49-F238E27FC236}">
                        <a16:creationId xmlns:a16="http://schemas.microsoft.com/office/drawing/2014/main" id="{901B0597-C838-4481-A49D-E8D85B631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4" name="Line 80">
                    <a:extLst>
                      <a:ext uri="{FF2B5EF4-FFF2-40B4-BE49-F238E27FC236}">
                        <a16:creationId xmlns:a16="http://schemas.microsoft.com/office/drawing/2014/main" id="{23C2B0BF-A329-4A97-B3D5-545BC6813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5" name="Line 83">
                    <a:extLst>
                      <a:ext uri="{FF2B5EF4-FFF2-40B4-BE49-F238E27FC236}">
                        <a16:creationId xmlns:a16="http://schemas.microsoft.com/office/drawing/2014/main" id="{DBCCCA80-4FEE-4C79-8AF3-66B97054C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6" name="Line 86">
                    <a:extLst>
                      <a:ext uri="{FF2B5EF4-FFF2-40B4-BE49-F238E27FC236}">
                        <a16:creationId xmlns:a16="http://schemas.microsoft.com/office/drawing/2014/main" id="{4B9AD13F-808D-4464-989B-F40B3E77B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7" name="Line 89">
                    <a:extLst>
                      <a:ext uri="{FF2B5EF4-FFF2-40B4-BE49-F238E27FC236}">
                        <a16:creationId xmlns:a16="http://schemas.microsoft.com/office/drawing/2014/main" id="{076473B5-E30F-4635-8789-51368A971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nvGrpSpPr>
              <p:cNvPr id="12" name="Ryhmä 11">
                <a:extLst>
                  <a:ext uri="{FF2B5EF4-FFF2-40B4-BE49-F238E27FC236}">
                    <a16:creationId xmlns:a16="http://schemas.microsoft.com/office/drawing/2014/main" id="{EF568995-35CF-4C80-A63C-82B47F1BA1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Ryhmä 17">
                  <a:extLst>
                    <a:ext uri="{FF2B5EF4-FFF2-40B4-BE49-F238E27FC236}">
                      <a16:creationId xmlns:a16="http://schemas.microsoft.com/office/drawing/2014/main" id="{99432608-19E2-4A3E-A68B-45C8E5DD47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uora yhdysviiva 21">
                    <a:extLst>
                      <a:ext uri="{FF2B5EF4-FFF2-40B4-BE49-F238E27FC236}">
                        <a16:creationId xmlns:a16="http://schemas.microsoft.com/office/drawing/2014/main" id="{127A2810-84DE-450A-986B-DE8AF8AE6F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uora yhdysviiva 22">
                    <a:extLst>
                      <a:ext uri="{FF2B5EF4-FFF2-40B4-BE49-F238E27FC236}">
                        <a16:creationId xmlns:a16="http://schemas.microsoft.com/office/drawing/2014/main" id="{1A56ED6A-BBD4-4005-A99D-65BCF8047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CFC0629C-AFCE-4D39-87D5-36EF1FE5C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25" name="Rectangle 30">
                    <a:extLst>
                      <a:ext uri="{FF2B5EF4-FFF2-40B4-BE49-F238E27FC236}">
                        <a16:creationId xmlns:a16="http://schemas.microsoft.com/office/drawing/2014/main" id="{81F3517A-93AD-4DF3-BEC7-E607A73E5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grpSp>
            <p:grpSp>
              <p:nvGrpSpPr>
                <p:cNvPr id="19" name="Ryhmä 18">
                  <a:extLst>
                    <a:ext uri="{FF2B5EF4-FFF2-40B4-BE49-F238E27FC236}">
                      <a16:creationId xmlns:a16="http://schemas.microsoft.com/office/drawing/2014/main" id="{4CBBC251-E8DD-438C-8733-7D65F461A4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6A94A4D4-EFFA-4AE2-B533-75F01F0F0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sp>
                <p:nvSpPr>
                  <p:cNvPr id="21" name="Freeform: Shape 20">
                    <a:extLst>
                      <a:ext uri="{FF2B5EF4-FFF2-40B4-BE49-F238E27FC236}">
                        <a16:creationId xmlns:a16="http://schemas.microsoft.com/office/drawing/2014/main" id="{1F4B0E1D-2F9C-444A-ADBA-BDE9F01D8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grpSp>
          </p:grpSp>
          <p:grpSp>
            <p:nvGrpSpPr>
              <p:cNvPr id="13" name="Ryhmä 12">
                <a:extLst>
                  <a:ext uri="{FF2B5EF4-FFF2-40B4-BE49-F238E27FC236}">
                    <a16:creationId xmlns:a16="http://schemas.microsoft.com/office/drawing/2014/main" id="{5F5ACA0E-A5DF-4015-8FD4-FA7A53E9D1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Ryhmä 13">
                  <a:extLst>
                    <a:ext uri="{FF2B5EF4-FFF2-40B4-BE49-F238E27FC236}">
                      <a16:creationId xmlns:a16="http://schemas.microsoft.com/office/drawing/2014/main" id="{5A4DCFFD-FD3C-42EA-862E-5B792D9020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089A8F3-7530-4C17-848C-580015C3E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7" name="Freeform 69">
                    <a:extLst>
                      <a:ext uri="{FF2B5EF4-FFF2-40B4-BE49-F238E27FC236}">
                        <a16:creationId xmlns:a16="http://schemas.microsoft.com/office/drawing/2014/main" id="{61D8EA0C-1521-4C6D-8C09-DD6D8F1F2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grpSp>
            <p:sp>
              <p:nvSpPr>
                <p:cNvPr id="15" name="Line 70">
                  <a:extLst>
                    <a:ext uri="{FF2B5EF4-FFF2-40B4-BE49-F238E27FC236}">
                      <a16:creationId xmlns:a16="http://schemas.microsoft.com/office/drawing/2014/main" id="{517033B6-6B8A-4BD6-9A52-BF9E9EFBD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cxnSp>
        <p:nvCxnSpPr>
          <p:cNvPr id="173" name="Suora yhdysviiva 172">
            <a:extLst>
              <a:ext uri="{FF2B5EF4-FFF2-40B4-BE49-F238E27FC236}">
                <a16:creationId xmlns:a16="http://schemas.microsoft.com/office/drawing/2014/main" id="{88D7A558-4107-4032-8E5F-99B445369147}"/>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30384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5" name="Alaotsikko 2">
            <a:extLst>
              <a:ext uri="{FF2B5EF4-FFF2-40B4-BE49-F238E27FC236}">
                <a16:creationId xmlns:a16="http://schemas.microsoft.com/office/drawing/2014/main" id="{6B5BCC80-B184-4F6C-B3E3-CFC7F4C41C95}"/>
              </a:ext>
            </a:extLst>
          </p:cNvPr>
          <p:cNvSpPr>
            <a:spLocks noGrp="1"/>
          </p:cNvSpPr>
          <p:nvPr>
            <p:ph type="subTitle" idx="1" hasCustomPrompt="1"/>
          </p:nvPr>
        </p:nvSpPr>
        <p:spPr>
          <a:xfrm>
            <a:off x="990000" y="4113213"/>
            <a:ext cx="4636800" cy="1655762"/>
          </a:xfrm>
        </p:spPr>
        <p:txBody>
          <a:bodyPr rtlCol="0">
            <a:normAutofit/>
          </a:bodyPr>
          <a:lstStyle>
            <a:lvl1pPr marL="0" indent="0" algn="ctr">
              <a:buNone/>
              <a:defRPr/>
            </a:lvl1pPr>
          </a:lstStyle>
          <a:p>
            <a:pPr rtl="0"/>
            <a:r>
              <a:rPr lang="fi-FI" noProof="0">
                <a:cs typeface="Calibri"/>
              </a:rPr>
              <a:t>Esittäjän nimi</a:t>
            </a:r>
            <a:endParaRPr lang="fi-FI" noProof="0"/>
          </a:p>
        </p:txBody>
      </p:sp>
    </p:spTree>
    <p:extLst>
      <p:ext uri="{BB962C8B-B14F-4D97-AF65-F5344CB8AC3E}">
        <p14:creationId xmlns:p14="http://schemas.microsoft.com/office/powerpoint/2010/main" val="470229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sityslis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33B6B0-54DE-4F2D-84DD-D06CD3B117B4}"/>
              </a:ext>
            </a:extLst>
          </p:cNvPr>
          <p:cNvSpPr>
            <a:spLocks noGrp="1"/>
          </p:cNvSpPr>
          <p:nvPr>
            <p:ph type="title" hasCustomPrompt="1"/>
          </p:nvPr>
        </p:nvSpPr>
        <p:spPr>
          <a:xfrm>
            <a:off x="530307" y="536573"/>
            <a:ext cx="3856679" cy="1453003"/>
          </a:xfrm>
        </p:spPr>
        <p:txBody>
          <a:bodyPr rtlCol="0"/>
          <a:lstStyle>
            <a:lvl1pPr algn="ctr">
              <a:defRPr/>
            </a:lvl1pPr>
          </a:lstStyle>
          <a:p>
            <a:pPr rtl="0"/>
            <a:r>
              <a:rPr lang="fi-FI" noProof="0"/>
              <a:t>Muokkaa otsikon perustyyliä napsauttamalla</a:t>
            </a:r>
          </a:p>
        </p:txBody>
      </p:sp>
      <p:cxnSp>
        <p:nvCxnSpPr>
          <p:cNvPr id="91" name="Suora yhdysviiva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21791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03" name="Sisällön paikkamerkki 2">
            <a:extLst>
              <a:ext uri="{FF2B5EF4-FFF2-40B4-BE49-F238E27FC236}">
                <a16:creationId xmlns:a16="http://schemas.microsoft.com/office/drawing/2014/main" id="{E4838519-F7BD-42C9-BDE6-B4D6DF7E1175}"/>
              </a:ext>
            </a:extLst>
          </p:cNvPr>
          <p:cNvSpPr>
            <a:spLocks noGrp="1"/>
          </p:cNvSpPr>
          <p:nvPr>
            <p:ph idx="13"/>
          </p:nvPr>
        </p:nvSpPr>
        <p:spPr>
          <a:xfrm>
            <a:off x="907606" y="2877018"/>
            <a:ext cx="3060000" cy="2938561"/>
          </a:xfrm>
        </p:spPr>
        <p:txBody>
          <a:bodyPr rtlCol="0">
            <a:normAutofit/>
          </a:bodyPr>
          <a:lstStyle>
            <a:lvl1pPr algn="ctr">
              <a:defRPr/>
            </a:lvl1pPr>
          </a:lstStyle>
          <a:p>
            <a:pPr marL="0" lvl="0" indent="0" algn="ctr" rtl="0">
              <a:buNone/>
            </a:pPr>
            <a:r>
              <a:rPr lang="fi-FI" noProof="0"/>
              <a:t>Muokkaa tekstin perustyylejä napsauttamalla</a:t>
            </a:r>
          </a:p>
        </p:txBody>
      </p:sp>
      <p:sp>
        <p:nvSpPr>
          <p:cNvPr id="3" name="Päivämäärän paikkamerkki 2">
            <a:extLst>
              <a:ext uri="{FF2B5EF4-FFF2-40B4-BE49-F238E27FC236}">
                <a16:creationId xmlns:a16="http://schemas.microsoft.com/office/drawing/2014/main" id="{AEFFE053-BB16-4940-B248-2D496BB29975}"/>
              </a:ext>
            </a:extLst>
          </p:cNvPr>
          <p:cNvSpPr>
            <a:spLocks noGrp="1"/>
          </p:cNvSpPr>
          <p:nvPr>
            <p:ph type="dt" sz="half" idx="10"/>
          </p:nvPr>
        </p:nvSpPr>
        <p:spPr>
          <a:xfrm>
            <a:off x="450000" y="6357168"/>
            <a:ext cx="1480400" cy="461665"/>
          </a:xfrm>
        </p:spPr>
        <p:txBody>
          <a:bodyPr rtlCol="0"/>
          <a:lstStyle>
            <a:lvl1pPr>
              <a:defRPr/>
            </a:lvl1pPr>
          </a:lstStyle>
          <a:p>
            <a:pPr rtl="0"/>
            <a:r>
              <a:rPr lang="fi-FI" noProof="0"/>
              <a:t>20XX</a:t>
            </a:r>
          </a:p>
        </p:txBody>
      </p:sp>
      <p:sp>
        <p:nvSpPr>
          <p:cNvPr id="4" name="Alatunnisteen paikkamerkki 3">
            <a:extLst>
              <a:ext uri="{FF2B5EF4-FFF2-40B4-BE49-F238E27FC236}">
                <a16:creationId xmlns:a16="http://schemas.microsoft.com/office/drawing/2014/main" id="{31FBD80C-6CA1-42DB-B732-4807A27DA8C7}"/>
              </a:ext>
            </a:extLst>
          </p:cNvPr>
          <p:cNvSpPr>
            <a:spLocks noGrp="1"/>
          </p:cNvSpPr>
          <p:nvPr>
            <p:ph type="ftr" sz="quarter" idx="11"/>
          </p:nvPr>
        </p:nvSpPr>
        <p:spPr>
          <a:xfrm>
            <a:off x="1996947" y="6357600"/>
            <a:ext cx="6683376" cy="460800"/>
          </a:xfrm>
        </p:spPr>
        <p:txBody>
          <a:bodyPr rtlCol="0"/>
          <a:lstStyle>
            <a:lvl1pPr algn="l">
              <a:defRPr/>
            </a:lvl1pPr>
          </a:lstStyle>
          <a:p>
            <a:pPr rtl="0"/>
            <a:endParaRPr lang="fi-FI" noProof="0"/>
          </a:p>
        </p:txBody>
      </p:sp>
      <p:sp>
        <p:nvSpPr>
          <p:cNvPr id="9" name="Kuvan paikkamerkki 8">
            <a:extLst>
              <a:ext uri="{FF2B5EF4-FFF2-40B4-BE49-F238E27FC236}">
                <a16:creationId xmlns:a16="http://schemas.microsoft.com/office/drawing/2014/main" id="{EF1A84F6-2D30-446A-9D91-44FBCB825679}"/>
              </a:ext>
            </a:extLst>
          </p:cNvPr>
          <p:cNvSpPr>
            <a:spLocks noGrp="1"/>
          </p:cNvSpPr>
          <p:nvPr>
            <p:ph type="pic" sz="quarter" idx="14"/>
          </p:nvPr>
        </p:nvSpPr>
        <p:spPr>
          <a:xfrm>
            <a:off x="4979987" y="0"/>
            <a:ext cx="7212013" cy="6858000"/>
          </a:xfrm>
        </p:spPr>
        <p:txBody>
          <a:bodyPr rtlCol="0"/>
          <a:lstStyle/>
          <a:p>
            <a:pPr rtl="0"/>
            <a:r>
              <a:rPr lang="fi-FI" noProof="0"/>
              <a:t>Lisää kuva napsauttamalla kuvaketta</a:t>
            </a:r>
          </a:p>
        </p:txBody>
      </p:sp>
      <p:sp>
        <p:nvSpPr>
          <p:cNvPr id="5" name="Dian numeron paikkamerkki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rtlCol="0"/>
          <a:lstStyle/>
          <a:p>
            <a:pPr rtl="0"/>
            <a:fld id="{294A09A9-5501-47C1-A89A-A340965A2BE2}" type="slidenum">
              <a:rPr lang="fi-FI" noProof="0" smtClean="0"/>
              <a:t>‹#›</a:t>
            </a:fld>
            <a:endParaRPr lang="fi-FI" noProof="0"/>
          </a:p>
        </p:txBody>
      </p:sp>
    </p:spTree>
    <p:extLst>
      <p:ext uri="{BB962C8B-B14F-4D97-AF65-F5344CB8AC3E}">
        <p14:creationId xmlns:p14="http://schemas.microsoft.com/office/powerpoint/2010/main" val="4222998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ainau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BA1826-1B3E-4E2E-8D6C-93BCEAA3D6C6}"/>
              </a:ext>
            </a:extLst>
          </p:cNvPr>
          <p:cNvSpPr>
            <a:spLocks noGrp="1"/>
          </p:cNvSpPr>
          <p:nvPr>
            <p:ph type="ctrTitle" hasCustomPrompt="1"/>
          </p:nvPr>
        </p:nvSpPr>
        <p:spPr>
          <a:xfrm>
            <a:off x="7324726" y="4217899"/>
            <a:ext cx="4079874" cy="1132373"/>
          </a:xfrm>
        </p:spPr>
        <p:txBody>
          <a:bodyPr rtlCol="0" anchor="t">
            <a:noAutofit/>
          </a:bodyPr>
          <a:lstStyle>
            <a:lvl1pPr algn="ctr">
              <a:defRPr sz="3200"/>
            </a:lvl1pPr>
          </a:lstStyle>
          <a:p>
            <a:pPr rtl="0"/>
            <a:r>
              <a:rPr lang="fi-FI" noProof="0"/>
              <a:t>Muokkaa otsikon perustyyliä napsauttamalla</a:t>
            </a:r>
          </a:p>
        </p:txBody>
      </p:sp>
      <p:sp>
        <p:nvSpPr>
          <p:cNvPr id="3" name="Alaotsikko 2">
            <a:extLst>
              <a:ext uri="{FF2B5EF4-FFF2-40B4-BE49-F238E27FC236}">
                <a16:creationId xmlns:a16="http://schemas.microsoft.com/office/drawing/2014/main" id="{AAB5F0CE-1714-4650-9690-5676C06349A0}"/>
              </a:ext>
            </a:extLst>
          </p:cNvPr>
          <p:cNvSpPr>
            <a:spLocks noGrp="1"/>
          </p:cNvSpPr>
          <p:nvPr>
            <p:ph type="subTitle" idx="1"/>
          </p:nvPr>
        </p:nvSpPr>
        <p:spPr>
          <a:xfrm>
            <a:off x="7324726" y="1541995"/>
            <a:ext cx="4079874" cy="2457819"/>
          </a:xfrm>
        </p:spPr>
        <p:txBody>
          <a:bodyPr rtlCol="0" anchor="b">
            <a:normAutofit/>
          </a:bodyPr>
          <a:lstStyle>
            <a:lvl1pPr marL="0" indent="0" algn="ctr">
              <a:lnSpc>
                <a:spcPct val="125000"/>
              </a:lnSpc>
              <a:buNone/>
              <a:defRPr sz="32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Muokkaa alaotsikon perustyyliä napsautt.</a:t>
            </a:r>
          </a:p>
        </p:txBody>
      </p:sp>
      <p:sp>
        <p:nvSpPr>
          <p:cNvPr id="43" name="Kuvan paikkamerkki 42">
            <a:extLst>
              <a:ext uri="{FF2B5EF4-FFF2-40B4-BE49-F238E27FC236}">
                <a16:creationId xmlns:a16="http://schemas.microsoft.com/office/drawing/2014/main" id="{E0B6C055-B48A-412B-88B0-737289AC0BDB}"/>
              </a:ext>
            </a:extLst>
          </p:cNvPr>
          <p:cNvSpPr>
            <a:spLocks noGrp="1"/>
          </p:cNvSpPr>
          <p:nvPr>
            <p:ph type="pic" sz="quarter" idx="10"/>
          </p:nvPr>
        </p:nvSpPr>
        <p:spPr>
          <a:xfrm>
            <a:off x="539750" y="536575"/>
            <a:ext cx="2366963" cy="2760663"/>
          </a:xfrm>
        </p:spPr>
        <p:txBody>
          <a:bodyPr rtlCol="0"/>
          <a:lstStyle/>
          <a:p>
            <a:pPr rtl="0"/>
            <a:r>
              <a:rPr lang="fi-FI" noProof="0"/>
              <a:t>Lisää kuva napsauttamalla kuvaketta</a:t>
            </a:r>
          </a:p>
        </p:txBody>
      </p:sp>
      <p:sp>
        <p:nvSpPr>
          <p:cNvPr id="44" name="Kuvan paikkamerkki 42">
            <a:extLst>
              <a:ext uri="{FF2B5EF4-FFF2-40B4-BE49-F238E27FC236}">
                <a16:creationId xmlns:a16="http://schemas.microsoft.com/office/drawing/2014/main" id="{AE13F241-D0A7-491D-81D3-CB6450291490}"/>
              </a:ext>
            </a:extLst>
          </p:cNvPr>
          <p:cNvSpPr>
            <a:spLocks noGrp="1"/>
          </p:cNvSpPr>
          <p:nvPr>
            <p:ph type="pic" sz="quarter" idx="11"/>
          </p:nvPr>
        </p:nvSpPr>
        <p:spPr>
          <a:xfrm>
            <a:off x="3174887" y="543842"/>
            <a:ext cx="2366963" cy="2760663"/>
          </a:xfrm>
        </p:spPr>
        <p:txBody>
          <a:bodyPr rtlCol="0"/>
          <a:lstStyle/>
          <a:p>
            <a:pPr rtl="0"/>
            <a:r>
              <a:rPr lang="fi-FI" noProof="0"/>
              <a:t>Lisää kuva napsauttamalla kuvaketta</a:t>
            </a:r>
          </a:p>
        </p:txBody>
      </p:sp>
      <p:sp>
        <p:nvSpPr>
          <p:cNvPr id="46" name="Kuvan paikkamerkki 42">
            <a:extLst>
              <a:ext uri="{FF2B5EF4-FFF2-40B4-BE49-F238E27FC236}">
                <a16:creationId xmlns:a16="http://schemas.microsoft.com/office/drawing/2014/main" id="{DC189B8E-5A5B-400F-8F5F-63F61759E081}"/>
              </a:ext>
            </a:extLst>
          </p:cNvPr>
          <p:cNvSpPr>
            <a:spLocks noGrp="1"/>
          </p:cNvSpPr>
          <p:nvPr>
            <p:ph type="pic" sz="quarter" idx="12"/>
          </p:nvPr>
        </p:nvSpPr>
        <p:spPr>
          <a:xfrm>
            <a:off x="539642" y="3563566"/>
            <a:ext cx="2366963" cy="2760663"/>
          </a:xfrm>
        </p:spPr>
        <p:txBody>
          <a:bodyPr rtlCol="0"/>
          <a:lstStyle/>
          <a:p>
            <a:pPr rtl="0"/>
            <a:r>
              <a:rPr lang="fi-FI" noProof="0"/>
              <a:t>Lisää kuva napsauttamalla kuvaketta</a:t>
            </a:r>
          </a:p>
        </p:txBody>
      </p:sp>
      <p:sp>
        <p:nvSpPr>
          <p:cNvPr id="47" name="Kuvan paikkamerkki 42">
            <a:extLst>
              <a:ext uri="{FF2B5EF4-FFF2-40B4-BE49-F238E27FC236}">
                <a16:creationId xmlns:a16="http://schemas.microsoft.com/office/drawing/2014/main" id="{07055732-D9B3-42AF-9ADA-0D1F8DC2D5FB}"/>
              </a:ext>
            </a:extLst>
          </p:cNvPr>
          <p:cNvSpPr>
            <a:spLocks noGrp="1"/>
          </p:cNvSpPr>
          <p:nvPr>
            <p:ph type="pic" sz="quarter" idx="13"/>
          </p:nvPr>
        </p:nvSpPr>
        <p:spPr>
          <a:xfrm>
            <a:off x="3174779" y="3570833"/>
            <a:ext cx="2366963" cy="2760663"/>
          </a:xfrm>
        </p:spPr>
        <p:txBody>
          <a:bodyPr rtlCol="0"/>
          <a:lstStyle/>
          <a:p>
            <a:pPr rtl="0"/>
            <a:r>
              <a:rPr lang="fi-FI" noProof="0"/>
              <a:t>Lisää kuva napsauttamalla kuvaketta</a:t>
            </a:r>
          </a:p>
        </p:txBody>
      </p:sp>
      <p:sp>
        <p:nvSpPr>
          <p:cNvPr id="28" name="Päivämäärän paikkamerkki 47">
            <a:extLst>
              <a:ext uri="{FF2B5EF4-FFF2-40B4-BE49-F238E27FC236}">
                <a16:creationId xmlns:a16="http://schemas.microsoft.com/office/drawing/2014/main" id="{5B51C357-082C-45A5-80C8-69FD4B94D329}"/>
              </a:ext>
            </a:extLst>
          </p:cNvPr>
          <p:cNvSpPr txBox="1">
            <a:spLocks/>
          </p:cNvSpPr>
          <p:nvPr userDrawn="1"/>
        </p:nvSpPr>
        <p:spPr>
          <a:xfrm>
            <a:off x="450000" y="6357168"/>
            <a:ext cx="1760150" cy="46166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i-FI" sz="800" noProof="0" dirty="0"/>
              <a:t>20XX</a:t>
            </a:r>
          </a:p>
        </p:txBody>
      </p:sp>
      <p:cxnSp>
        <p:nvCxnSpPr>
          <p:cNvPr id="18" name="Suora yhdysviiva 17">
            <a:extLst>
              <a:ext uri="{FF2B5EF4-FFF2-40B4-BE49-F238E27FC236}">
                <a16:creationId xmlns:a16="http://schemas.microsoft.com/office/drawing/2014/main" id="{D7ED9792-4CB9-419E-9961-050A9E00E2FA}"/>
              </a:ext>
              <a:ext uri="{C183D7F6-B498-43B3-948B-1728B52AA6E4}">
                <adec:decorative xmlns:adec="http://schemas.microsoft.com/office/drawing/2017/decorative" val="1"/>
              </a:ext>
            </a:extLst>
          </p:cNvPr>
          <p:cNvCxnSpPr>
            <a:cxnSpLocks/>
          </p:cNvCxnSpPr>
          <p:nvPr userDrawn="1"/>
        </p:nvCxnSpPr>
        <p:spPr>
          <a:xfrm>
            <a:off x="60960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9" name="Ryhmä 18">
            <a:extLst>
              <a:ext uri="{FF2B5EF4-FFF2-40B4-BE49-F238E27FC236}">
                <a16:creationId xmlns:a16="http://schemas.microsoft.com/office/drawing/2014/main" id="{E1EC9E08-1228-4409-88CC-9D1927E83943}"/>
              </a:ext>
              <a:ext uri="{C183D7F6-B498-43B3-948B-1728B52AA6E4}">
                <adec:decorative xmlns:adec="http://schemas.microsoft.com/office/drawing/2017/decorative" val="1"/>
              </a:ext>
            </a:extLst>
          </p:cNvPr>
          <p:cNvGrpSpPr/>
          <p:nvPr userDrawn="1"/>
        </p:nvGrpSpPr>
        <p:grpSpPr>
          <a:xfrm rot="8100000" flipH="1">
            <a:off x="6674373" y="402322"/>
            <a:ext cx="641184" cy="1069728"/>
            <a:chOff x="6484111" y="2967038"/>
            <a:chExt cx="641184" cy="1069728"/>
          </a:xfrm>
        </p:grpSpPr>
        <p:grpSp>
          <p:nvGrpSpPr>
            <p:cNvPr id="20" name="Ryhmä 19">
              <a:extLst>
                <a:ext uri="{FF2B5EF4-FFF2-40B4-BE49-F238E27FC236}">
                  <a16:creationId xmlns:a16="http://schemas.microsoft.com/office/drawing/2014/main" id="{0A892AB7-AE89-4F73-AE0D-3503473E251A}"/>
                </a:ext>
              </a:extLst>
            </p:cNvPr>
            <p:cNvGrpSpPr/>
            <p:nvPr/>
          </p:nvGrpSpPr>
          <p:grpSpPr>
            <a:xfrm>
              <a:off x="6808136" y="2967038"/>
              <a:ext cx="317159" cy="932400"/>
              <a:chOff x="6808136" y="2967038"/>
              <a:chExt cx="317159" cy="932400"/>
            </a:xfrm>
          </p:grpSpPr>
          <p:sp>
            <p:nvSpPr>
              <p:cNvPr id="25" name="Freeform 68">
                <a:extLst>
                  <a:ext uri="{FF2B5EF4-FFF2-40B4-BE49-F238E27FC236}">
                    <a16:creationId xmlns:a16="http://schemas.microsoft.com/office/drawing/2014/main" id="{734AFAA3-AA68-425A-834B-00F9D3690BA0}"/>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6" name="Freeform 69">
                <a:extLst>
                  <a:ext uri="{FF2B5EF4-FFF2-40B4-BE49-F238E27FC236}">
                    <a16:creationId xmlns:a16="http://schemas.microsoft.com/office/drawing/2014/main" id="{36ED0F24-8619-4AED-A07A-D075DF2AF24B}"/>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7" name="Line 70">
                <a:extLst>
                  <a:ext uri="{FF2B5EF4-FFF2-40B4-BE49-F238E27FC236}">
                    <a16:creationId xmlns:a16="http://schemas.microsoft.com/office/drawing/2014/main" id="{21E04150-0D06-4DFB-A73B-66DED0A5CFC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nvGrpSpPr>
            <p:cNvPr id="21" name="Ryhmä 20">
              <a:extLst>
                <a:ext uri="{FF2B5EF4-FFF2-40B4-BE49-F238E27FC236}">
                  <a16:creationId xmlns:a16="http://schemas.microsoft.com/office/drawing/2014/main" id="{EA3C053E-6843-4D44-A64D-A37FD38410B0}"/>
                </a:ext>
              </a:extLst>
            </p:cNvPr>
            <p:cNvGrpSpPr/>
            <p:nvPr/>
          </p:nvGrpSpPr>
          <p:grpSpPr>
            <a:xfrm rot="18900000" flipH="1">
              <a:off x="6484111" y="3104366"/>
              <a:ext cx="317159" cy="932400"/>
              <a:chOff x="6808136" y="2967038"/>
              <a:chExt cx="317159" cy="932400"/>
            </a:xfrm>
          </p:grpSpPr>
          <p:sp>
            <p:nvSpPr>
              <p:cNvPr id="22" name="Freeform 68">
                <a:extLst>
                  <a:ext uri="{FF2B5EF4-FFF2-40B4-BE49-F238E27FC236}">
                    <a16:creationId xmlns:a16="http://schemas.microsoft.com/office/drawing/2014/main" id="{A84DD506-3B91-4CE4-AE62-8E2FCA17D931}"/>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3" name="Freeform 69">
                <a:extLst>
                  <a:ext uri="{FF2B5EF4-FFF2-40B4-BE49-F238E27FC236}">
                    <a16:creationId xmlns:a16="http://schemas.microsoft.com/office/drawing/2014/main" id="{18C6659C-7CBF-419E-B2AB-53A6FBB4FFEA}"/>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4" name="Line 70">
                <a:extLst>
                  <a:ext uri="{FF2B5EF4-FFF2-40B4-BE49-F238E27FC236}">
                    <a16:creationId xmlns:a16="http://schemas.microsoft.com/office/drawing/2014/main" id="{C7B1B371-3EFF-4F0E-8B44-1A397B69DDF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sp>
        <p:nvSpPr>
          <p:cNvPr id="29" name="Alatunnisteen paikkamerkki 48">
            <a:extLst>
              <a:ext uri="{FF2B5EF4-FFF2-40B4-BE49-F238E27FC236}">
                <a16:creationId xmlns:a16="http://schemas.microsoft.com/office/drawing/2014/main" id="{B217CCF8-D1B0-4B96-AF9D-78BFAEE6D77D}"/>
              </a:ext>
            </a:extLst>
          </p:cNvPr>
          <p:cNvSpPr txBox="1">
            <a:spLocks/>
          </p:cNvSpPr>
          <p:nvPr userDrawn="1"/>
        </p:nvSpPr>
        <p:spPr>
          <a:xfrm>
            <a:off x="2754312" y="6357600"/>
            <a:ext cx="6683376" cy="460800"/>
          </a:xfrm>
          <a:prstGeom prst="rect">
            <a:avLst/>
          </a:prstGeom>
        </p:spPr>
        <p:txBody>
          <a:bodyPr vert="horz" lIns="91440" tIns="45720" rIns="91440" bIns="45720" rtlCol="0" anchor="ctr"/>
          <a:lstStyle>
            <a:defPPr>
              <a:defRPr lang="en-US"/>
            </a:defPPr>
            <a:lvl1pPr marL="0" algn="ctr" defTabSz="914400" rtl="0" eaLnBrk="1" latinLnBrk="0" hangingPunct="1">
              <a:defRPr sz="1000" kern="1200" cap="all" spc="3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i-FI" sz="800" noProof="0"/>
              <a:t>Alatunnisteen esimerkkiteksti</a:t>
            </a:r>
          </a:p>
        </p:txBody>
      </p:sp>
      <p:grpSp>
        <p:nvGrpSpPr>
          <p:cNvPr id="30" name="Ryhmä 29">
            <a:extLst>
              <a:ext uri="{FF2B5EF4-FFF2-40B4-BE49-F238E27FC236}">
                <a16:creationId xmlns:a16="http://schemas.microsoft.com/office/drawing/2014/main" id="{615108B9-F897-467F-809F-6A4A2AE7EA20}"/>
              </a:ext>
              <a:ext uri="{C183D7F6-B498-43B3-948B-1728B52AA6E4}">
                <adec:decorative xmlns:adec="http://schemas.microsoft.com/office/drawing/2017/decorative" val="1"/>
              </a:ext>
            </a:extLst>
          </p:cNvPr>
          <p:cNvGrpSpPr/>
          <p:nvPr userDrawn="1"/>
        </p:nvGrpSpPr>
        <p:grpSpPr>
          <a:xfrm rot="18900000" flipH="1">
            <a:off x="11020475" y="5368081"/>
            <a:ext cx="641184" cy="1069728"/>
            <a:chOff x="6484111" y="2967038"/>
            <a:chExt cx="641184" cy="1069728"/>
          </a:xfrm>
        </p:grpSpPr>
        <p:grpSp>
          <p:nvGrpSpPr>
            <p:cNvPr id="31" name="Ryhmä 30">
              <a:extLst>
                <a:ext uri="{FF2B5EF4-FFF2-40B4-BE49-F238E27FC236}">
                  <a16:creationId xmlns:a16="http://schemas.microsoft.com/office/drawing/2014/main" id="{86413051-FD79-4060-A702-60F38BF4A35C}"/>
                </a:ext>
              </a:extLst>
            </p:cNvPr>
            <p:cNvGrpSpPr/>
            <p:nvPr/>
          </p:nvGrpSpPr>
          <p:grpSpPr>
            <a:xfrm>
              <a:off x="6808136" y="2967038"/>
              <a:ext cx="317159" cy="932400"/>
              <a:chOff x="6808136" y="2967038"/>
              <a:chExt cx="317159" cy="932400"/>
            </a:xfrm>
          </p:grpSpPr>
          <p:sp>
            <p:nvSpPr>
              <p:cNvPr id="36" name="Freeform 68">
                <a:extLst>
                  <a:ext uri="{FF2B5EF4-FFF2-40B4-BE49-F238E27FC236}">
                    <a16:creationId xmlns:a16="http://schemas.microsoft.com/office/drawing/2014/main" id="{B764F2D9-1B19-42EA-9AF0-6050DDABAA0D}"/>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7" name="Freeform 69">
                <a:extLst>
                  <a:ext uri="{FF2B5EF4-FFF2-40B4-BE49-F238E27FC236}">
                    <a16:creationId xmlns:a16="http://schemas.microsoft.com/office/drawing/2014/main" id="{557F4B3F-3926-4C1D-ABBF-B2380987179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8" name="Line 70">
                <a:extLst>
                  <a:ext uri="{FF2B5EF4-FFF2-40B4-BE49-F238E27FC236}">
                    <a16:creationId xmlns:a16="http://schemas.microsoft.com/office/drawing/2014/main" id="{81E74331-4EEB-49F8-912F-1DF74636E772}"/>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nvGrpSpPr>
            <p:cNvPr id="32" name="Ryhmä 31">
              <a:extLst>
                <a:ext uri="{FF2B5EF4-FFF2-40B4-BE49-F238E27FC236}">
                  <a16:creationId xmlns:a16="http://schemas.microsoft.com/office/drawing/2014/main" id="{E88BEEF7-57D3-43D4-9EBA-6948ED40B433}"/>
                </a:ext>
              </a:extLst>
            </p:cNvPr>
            <p:cNvGrpSpPr/>
            <p:nvPr/>
          </p:nvGrpSpPr>
          <p:grpSpPr>
            <a:xfrm rot="18900000" flipH="1">
              <a:off x="6484111" y="3104366"/>
              <a:ext cx="317159" cy="932400"/>
              <a:chOff x="6808136" y="2967038"/>
              <a:chExt cx="317159" cy="932400"/>
            </a:xfrm>
          </p:grpSpPr>
          <p:sp>
            <p:nvSpPr>
              <p:cNvPr id="33" name="Freeform 68">
                <a:extLst>
                  <a:ext uri="{FF2B5EF4-FFF2-40B4-BE49-F238E27FC236}">
                    <a16:creationId xmlns:a16="http://schemas.microsoft.com/office/drawing/2014/main" id="{0CD7B047-B489-4D5B-9C32-1BA667136A12}"/>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4" name="Freeform 69">
                <a:extLst>
                  <a:ext uri="{FF2B5EF4-FFF2-40B4-BE49-F238E27FC236}">
                    <a16:creationId xmlns:a16="http://schemas.microsoft.com/office/drawing/2014/main" id="{2B703141-C1B3-4AFF-991F-D77B298AE8B4}"/>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5" name="Line 70">
                <a:extLst>
                  <a:ext uri="{FF2B5EF4-FFF2-40B4-BE49-F238E27FC236}">
                    <a16:creationId xmlns:a16="http://schemas.microsoft.com/office/drawing/2014/main" id="{FEEBB32D-FA5C-432C-B55F-1F74A4D13F17}"/>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sp>
        <p:nvSpPr>
          <p:cNvPr id="39" name="Dian numeron paikkamerkki 49">
            <a:extLst>
              <a:ext uri="{FF2B5EF4-FFF2-40B4-BE49-F238E27FC236}">
                <a16:creationId xmlns:a16="http://schemas.microsoft.com/office/drawing/2014/main" id="{FAE9A1BE-DDB9-4362-A4F6-BE1A07DBF6F1}"/>
              </a:ext>
            </a:extLst>
          </p:cNvPr>
          <p:cNvSpPr txBox="1">
            <a:spLocks/>
          </p:cNvSpPr>
          <p:nvPr userDrawn="1"/>
        </p:nvSpPr>
        <p:spPr>
          <a:xfrm>
            <a:off x="9982800" y="6357600"/>
            <a:ext cx="1760150" cy="460800"/>
          </a:xfrm>
          <a:prstGeom prst="rect">
            <a:avLst/>
          </a:prstGeom>
        </p:spPr>
        <p:txBody>
          <a:bodyPr vert="horz" lIns="91440" tIns="45720" rIns="91440" bIns="45720" rtlCol="0" anchor="ctr"/>
          <a:lstStyle>
            <a:defPPr>
              <a:defRPr lang="en-US"/>
            </a:defPPr>
            <a:lvl1pPr marL="0" algn="r"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D39607A7-8386-47DB-8578-DDEDD194E5D4}" type="slidenum">
              <a:rPr lang="fi-FI" noProof="0" smtClean="0"/>
              <a:pPr/>
              <a:t>‹#›</a:t>
            </a:fld>
            <a:endParaRPr lang="fi-FI" noProof="0"/>
          </a:p>
        </p:txBody>
      </p:sp>
    </p:spTree>
    <p:extLst>
      <p:ext uri="{BB962C8B-B14F-4D97-AF65-F5344CB8AC3E}">
        <p14:creationId xmlns:p14="http://schemas.microsoft.com/office/powerpoint/2010/main" val="778551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Johdant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33B6B0-54DE-4F2D-84DD-D06CD3B117B4}"/>
              </a:ext>
            </a:extLst>
          </p:cNvPr>
          <p:cNvSpPr>
            <a:spLocks noGrp="1"/>
          </p:cNvSpPr>
          <p:nvPr>
            <p:ph type="title" hasCustomPrompt="1"/>
          </p:nvPr>
        </p:nvSpPr>
        <p:spPr>
          <a:xfrm>
            <a:off x="4056600" y="536573"/>
            <a:ext cx="4078800" cy="1453003"/>
          </a:xfrm>
        </p:spPr>
        <p:txBody>
          <a:bodyPr rtlCol="0"/>
          <a:lstStyle>
            <a:lvl1pPr algn="ctr">
              <a:defRPr/>
            </a:lvl1pPr>
          </a:lstStyle>
          <a:p>
            <a:pPr rtl="0"/>
            <a:r>
              <a:rPr lang="fi-FI" noProof="0"/>
              <a:t>Muokkaa otsikon perustyyliä napsauttamalla</a:t>
            </a:r>
          </a:p>
        </p:txBody>
      </p:sp>
      <p:sp>
        <p:nvSpPr>
          <p:cNvPr id="95" name="Tekstin paikkamerkki 94">
            <a:extLst>
              <a:ext uri="{FF2B5EF4-FFF2-40B4-BE49-F238E27FC236}">
                <a16:creationId xmlns:a16="http://schemas.microsoft.com/office/drawing/2014/main" id="{376C93AE-577A-4E39-B37B-F54DD619E8E9}"/>
              </a:ext>
            </a:extLst>
          </p:cNvPr>
          <p:cNvSpPr>
            <a:spLocks noGrp="1"/>
          </p:cNvSpPr>
          <p:nvPr>
            <p:ph type="body" sz="quarter" idx="13" hasCustomPrompt="1"/>
          </p:nvPr>
        </p:nvSpPr>
        <p:spPr>
          <a:xfrm>
            <a:off x="3686175" y="2876550"/>
            <a:ext cx="4819650" cy="2875321"/>
          </a:xfrm>
        </p:spPr>
        <p:txBody>
          <a:bodyPr rtlCol="0">
            <a:normAutofit/>
          </a:bodyPr>
          <a:lstStyle>
            <a:lvl1pPr marL="0" indent="0" algn="ctr">
              <a:buNone/>
              <a:defRPr sz="1600" baseline="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pPr lvl="0" rtl="0"/>
            <a:r>
              <a:rPr lang="fi-FI" noProof="0"/>
              <a:t>Lisää tekstiä napsauttamalla</a:t>
            </a:r>
          </a:p>
        </p:txBody>
      </p:sp>
      <p:sp>
        <p:nvSpPr>
          <p:cNvPr id="3" name="Päivämäärän paikkamerkki 2">
            <a:extLst>
              <a:ext uri="{FF2B5EF4-FFF2-40B4-BE49-F238E27FC236}">
                <a16:creationId xmlns:a16="http://schemas.microsoft.com/office/drawing/2014/main" id="{AEFFE053-BB16-4940-B248-2D496BB29975}"/>
              </a:ext>
            </a:extLst>
          </p:cNvPr>
          <p:cNvSpPr>
            <a:spLocks noGrp="1"/>
          </p:cNvSpPr>
          <p:nvPr>
            <p:ph type="dt" sz="half" idx="10"/>
          </p:nvPr>
        </p:nvSpPr>
        <p:spPr/>
        <p:txBody>
          <a:bodyPr rtlCol="0"/>
          <a:lstStyle>
            <a:lvl1pPr>
              <a:defRPr/>
            </a:lvl1pPr>
          </a:lstStyle>
          <a:p>
            <a:pPr rtl="0"/>
            <a:r>
              <a:rPr lang="fi-FI" noProof="0"/>
              <a:t>20XX</a:t>
            </a:r>
          </a:p>
        </p:txBody>
      </p:sp>
      <p:sp>
        <p:nvSpPr>
          <p:cNvPr id="4" name="Alatunnisteen paikkamerkki 3">
            <a:extLst>
              <a:ext uri="{FF2B5EF4-FFF2-40B4-BE49-F238E27FC236}">
                <a16:creationId xmlns:a16="http://schemas.microsoft.com/office/drawing/2014/main" id="{31FBD80C-6CA1-42DB-B732-4807A27DA8C7}"/>
              </a:ext>
            </a:extLst>
          </p:cNvPr>
          <p:cNvSpPr>
            <a:spLocks noGrp="1"/>
          </p:cNvSpPr>
          <p:nvPr>
            <p:ph type="ftr" sz="quarter" idx="11"/>
          </p:nvPr>
        </p:nvSpPr>
        <p:spPr/>
        <p:txBody>
          <a:bodyPr rtlCol="0"/>
          <a:lstStyle/>
          <a:p>
            <a:pPr rtl="0"/>
            <a:endParaRPr lang="fi-FI" noProof="0"/>
          </a:p>
        </p:txBody>
      </p:sp>
      <p:sp>
        <p:nvSpPr>
          <p:cNvPr id="5" name="Dian numeron paikkamerkki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rtlCol="0"/>
          <a:lstStyle/>
          <a:p>
            <a:pPr rtl="0"/>
            <a:fld id="{294A09A9-5501-47C1-A89A-A340965A2BE2}" type="slidenum">
              <a:rPr lang="fi-FI" noProof="0" smtClean="0"/>
              <a:t>‹#›</a:t>
            </a:fld>
            <a:endParaRPr lang="fi-FI" noProof="0"/>
          </a:p>
        </p:txBody>
      </p:sp>
      <p:grpSp>
        <p:nvGrpSpPr>
          <p:cNvPr id="6" name="Ryhmä 5">
            <a:extLst>
              <a:ext uri="{FF2B5EF4-FFF2-40B4-BE49-F238E27FC236}">
                <a16:creationId xmlns:a16="http://schemas.microsoft.com/office/drawing/2014/main" id="{4DF41F26-BFC3-471C-AEBF-8D613043F8A1}"/>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199766" y="716800"/>
            <a:ext cx="3838575" cy="5583025"/>
            <a:chOff x="199766" y="716800"/>
            <a:chExt cx="3838575" cy="5583025"/>
          </a:xfrm>
        </p:grpSpPr>
        <p:grpSp>
          <p:nvGrpSpPr>
            <p:cNvPr id="7" name="Ryhmä 6">
              <a:extLst>
                <a:ext uri="{FF2B5EF4-FFF2-40B4-BE49-F238E27FC236}">
                  <a16:creationId xmlns:a16="http://schemas.microsoft.com/office/drawing/2014/main" id="{CD3F709F-F0BC-4149-B83C-D6E0B13F9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26" name="Freeform 64">
                <a:extLst>
                  <a:ext uri="{FF2B5EF4-FFF2-40B4-BE49-F238E27FC236}">
                    <a16:creationId xmlns:a16="http://schemas.microsoft.com/office/drawing/2014/main" id="{5C5EF830-776D-4D9D-B2AD-E2EF27FE2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7" name="Freeform 81">
                <a:extLst>
                  <a:ext uri="{FF2B5EF4-FFF2-40B4-BE49-F238E27FC236}">
                    <a16:creationId xmlns:a16="http://schemas.microsoft.com/office/drawing/2014/main" id="{24555386-DD07-47B5-8731-6188F0440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8" name="Freeform 61">
                <a:extLst>
                  <a:ext uri="{FF2B5EF4-FFF2-40B4-BE49-F238E27FC236}">
                    <a16:creationId xmlns:a16="http://schemas.microsoft.com/office/drawing/2014/main" id="{98AACD5A-587D-4523-8687-E39554A9E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29" name="Freeform 78">
                <a:extLst>
                  <a:ext uri="{FF2B5EF4-FFF2-40B4-BE49-F238E27FC236}">
                    <a16:creationId xmlns:a16="http://schemas.microsoft.com/office/drawing/2014/main" id="{056E6FE3-AE0B-4665-BDC4-C43B088EA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0" name="Freeform 84">
                <a:extLst>
                  <a:ext uri="{FF2B5EF4-FFF2-40B4-BE49-F238E27FC236}">
                    <a16:creationId xmlns:a16="http://schemas.microsoft.com/office/drawing/2014/main" id="{3341E111-158B-46EB-85CF-76ACE2E63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1" name="Freeform 87">
                <a:extLst>
                  <a:ext uri="{FF2B5EF4-FFF2-40B4-BE49-F238E27FC236}">
                    <a16:creationId xmlns:a16="http://schemas.microsoft.com/office/drawing/2014/main" id="{B6BAC346-F465-42C1-B326-511CDAAF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2" name="Freeform 60">
                <a:extLst>
                  <a:ext uri="{FF2B5EF4-FFF2-40B4-BE49-F238E27FC236}">
                    <a16:creationId xmlns:a16="http://schemas.microsoft.com/office/drawing/2014/main" id="{41EFAE7C-FB00-406B-B543-258ECBA8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3" name="Freeform 59">
                <a:extLst>
                  <a:ext uri="{FF2B5EF4-FFF2-40B4-BE49-F238E27FC236}">
                    <a16:creationId xmlns:a16="http://schemas.microsoft.com/office/drawing/2014/main" id="{7B8E44F7-B4B5-407F-8CBF-2EF396585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4" name="Freeform 62">
                <a:extLst>
                  <a:ext uri="{FF2B5EF4-FFF2-40B4-BE49-F238E27FC236}">
                    <a16:creationId xmlns:a16="http://schemas.microsoft.com/office/drawing/2014/main" id="{E5CB4BB7-46DD-4D14-AF85-0E13EFBA6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5" name="Freeform 65">
                <a:extLst>
                  <a:ext uri="{FF2B5EF4-FFF2-40B4-BE49-F238E27FC236}">
                    <a16:creationId xmlns:a16="http://schemas.microsoft.com/office/drawing/2014/main" id="{F7F8EDDC-B124-4CF0-9C0B-036D7E920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6" name="Freeform 79">
                <a:extLst>
                  <a:ext uri="{FF2B5EF4-FFF2-40B4-BE49-F238E27FC236}">
                    <a16:creationId xmlns:a16="http://schemas.microsoft.com/office/drawing/2014/main" id="{F9979D20-23CA-44BF-94E4-277FAA877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7" name="Freeform 82">
                <a:extLst>
                  <a:ext uri="{FF2B5EF4-FFF2-40B4-BE49-F238E27FC236}">
                    <a16:creationId xmlns:a16="http://schemas.microsoft.com/office/drawing/2014/main" id="{64DA53E4-1E27-44B2-9EA5-375E3D20A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8" name="Freeform 85">
                <a:extLst>
                  <a:ext uri="{FF2B5EF4-FFF2-40B4-BE49-F238E27FC236}">
                    <a16:creationId xmlns:a16="http://schemas.microsoft.com/office/drawing/2014/main" id="{AF41DBD5-F7CA-43C7-B477-6E93D8DC0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39" name="Freeform 88">
                <a:extLst>
                  <a:ext uri="{FF2B5EF4-FFF2-40B4-BE49-F238E27FC236}">
                    <a16:creationId xmlns:a16="http://schemas.microsoft.com/office/drawing/2014/main" id="{8DE355CC-A733-4109-AC9E-4E5E96E35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grpSp>
            <p:nvGrpSpPr>
              <p:cNvPr id="40" name="Ryhmä 39">
                <a:extLst>
                  <a:ext uri="{FF2B5EF4-FFF2-40B4-BE49-F238E27FC236}">
                    <a16:creationId xmlns:a16="http://schemas.microsoft.com/office/drawing/2014/main" id="{C60E99C1-AC1B-4267-A404-07CA28EA1A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46BA754B-AF8C-4E32-B5D4-BD2CA1341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2" name="Line 66">
                  <a:extLst>
                    <a:ext uri="{FF2B5EF4-FFF2-40B4-BE49-F238E27FC236}">
                      <a16:creationId xmlns:a16="http://schemas.microsoft.com/office/drawing/2014/main" id="{AA7154F4-DAA9-42B8-9C79-E7D89EB92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3" name="Line 67">
                  <a:extLst>
                    <a:ext uri="{FF2B5EF4-FFF2-40B4-BE49-F238E27FC236}">
                      <a16:creationId xmlns:a16="http://schemas.microsoft.com/office/drawing/2014/main" id="{CFCCE002-4181-4663-B8B4-5B5CC711B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4" name="Line 80">
                  <a:extLst>
                    <a:ext uri="{FF2B5EF4-FFF2-40B4-BE49-F238E27FC236}">
                      <a16:creationId xmlns:a16="http://schemas.microsoft.com/office/drawing/2014/main" id="{B3C1286A-A92F-45A8-A144-C4EBF3B8B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5" name="Line 83">
                  <a:extLst>
                    <a:ext uri="{FF2B5EF4-FFF2-40B4-BE49-F238E27FC236}">
                      <a16:creationId xmlns:a16="http://schemas.microsoft.com/office/drawing/2014/main" id="{31993490-8FCD-4048-A2E8-0A217FF65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6" name="Line 86">
                  <a:extLst>
                    <a:ext uri="{FF2B5EF4-FFF2-40B4-BE49-F238E27FC236}">
                      <a16:creationId xmlns:a16="http://schemas.microsoft.com/office/drawing/2014/main" id="{33AF3440-700A-44B0-A0D1-1E6301F18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47" name="Line 89">
                  <a:extLst>
                    <a:ext uri="{FF2B5EF4-FFF2-40B4-BE49-F238E27FC236}">
                      <a16:creationId xmlns:a16="http://schemas.microsoft.com/office/drawing/2014/main" id="{F17E7CAB-5E29-47AC-91E8-B488D357F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nvGrpSpPr>
            <p:cNvPr id="8" name="Ryhmä 7">
              <a:extLst>
                <a:ext uri="{FF2B5EF4-FFF2-40B4-BE49-F238E27FC236}">
                  <a16:creationId xmlns:a16="http://schemas.microsoft.com/office/drawing/2014/main" id="{D713AE0B-3A03-4CCB-B15E-CAF75D8558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18" name="Ryhmä 17">
                <a:extLst>
                  <a:ext uri="{FF2B5EF4-FFF2-40B4-BE49-F238E27FC236}">
                    <a16:creationId xmlns:a16="http://schemas.microsoft.com/office/drawing/2014/main" id="{94CC0330-760F-4B4E-BE37-D345B5B2E8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uora yhdysviiva 21">
                  <a:extLst>
                    <a:ext uri="{FF2B5EF4-FFF2-40B4-BE49-F238E27FC236}">
                      <a16:creationId xmlns:a16="http://schemas.microsoft.com/office/drawing/2014/main" id="{8B6C8306-3715-4107-BA99-68EB308CA1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uora yhdysviiva 22">
                  <a:extLst>
                    <a:ext uri="{FF2B5EF4-FFF2-40B4-BE49-F238E27FC236}">
                      <a16:creationId xmlns:a16="http://schemas.microsoft.com/office/drawing/2014/main" id="{5A4B3797-F2A4-43E3-B8F8-8BC4B0FBDE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BB27766D-84D5-4D02-AE36-3149427B2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25" name="Rectangle 30">
                  <a:extLst>
                    <a:ext uri="{FF2B5EF4-FFF2-40B4-BE49-F238E27FC236}">
                      <a16:creationId xmlns:a16="http://schemas.microsoft.com/office/drawing/2014/main" id="{8F1C8A62-8495-422A-9A73-9C59C603F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grpSp>
          <p:grpSp>
            <p:nvGrpSpPr>
              <p:cNvPr id="19" name="Ryhmä 18">
                <a:extLst>
                  <a:ext uri="{FF2B5EF4-FFF2-40B4-BE49-F238E27FC236}">
                    <a16:creationId xmlns:a16="http://schemas.microsoft.com/office/drawing/2014/main" id="{B1CEBFBC-BC6E-4C5F-BEC4-DD2079D8E2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969A298F-AA6C-4139-992B-E27C08546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sp>
              <p:nvSpPr>
                <p:cNvPr id="21" name="Freeform: Shape 20">
                  <a:extLst>
                    <a:ext uri="{FF2B5EF4-FFF2-40B4-BE49-F238E27FC236}">
                      <a16:creationId xmlns:a16="http://schemas.microsoft.com/office/drawing/2014/main" id="{972AA363-33A2-4979-9DE5-9FA8ACADE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grpSp>
        </p:grpSp>
        <p:grpSp>
          <p:nvGrpSpPr>
            <p:cNvPr id="9" name="Ryhmä 8">
              <a:extLst>
                <a:ext uri="{FF2B5EF4-FFF2-40B4-BE49-F238E27FC236}">
                  <a16:creationId xmlns:a16="http://schemas.microsoft.com/office/drawing/2014/main" id="{A3822750-6B8C-4F83-9CAD-F924EF493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0" name="Ryhmä 9">
                <a:extLst>
                  <a:ext uri="{FF2B5EF4-FFF2-40B4-BE49-F238E27FC236}">
                    <a16:creationId xmlns:a16="http://schemas.microsoft.com/office/drawing/2014/main" id="{58523E1A-71CD-4B09-A4F4-07F86003B4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5" name="Freeform 68">
                  <a:extLst>
                    <a:ext uri="{FF2B5EF4-FFF2-40B4-BE49-F238E27FC236}">
                      <a16:creationId xmlns:a16="http://schemas.microsoft.com/office/drawing/2014/main" id="{169972B1-6443-4F74-80F9-BB4943CD30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6" name="Freeform 69">
                  <a:extLst>
                    <a:ext uri="{FF2B5EF4-FFF2-40B4-BE49-F238E27FC236}">
                      <a16:creationId xmlns:a16="http://schemas.microsoft.com/office/drawing/2014/main" id="{EB69F32F-40CA-458E-B833-E909ADFDD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7" name="Line 70">
                  <a:extLst>
                    <a:ext uri="{FF2B5EF4-FFF2-40B4-BE49-F238E27FC236}">
                      <a16:creationId xmlns:a16="http://schemas.microsoft.com/office/drawing/2014/main" id="{5B2FEC36-803B-49C9-8313-D558457B25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nvGrpSpPr>
              <p:cNvPr id="11" name="Ryhmä 10">
                <a:extLst>
                  <a:ext uri="{FF2B5EF4-FFF2-40B4-BE49-F238E27FC236}">
                    <a16:creationId xmlns:a16="http://schemas.microsoft.com/office/drawing/2014/main" id="{5178F1E3-F49B-4E7A-BA5C-B2BFD9A636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2" name="Freeform 68">
                  <a:extLst>
                    <a:ext uri="{FF2B5EF4-FFF2-40B4-BE49-F238E27FC236}">
                      <a16:creationId xmlns:a16="http://schemas.microsoft.com/office/drawing/2014/main" id="{9F18055A-6D8B-4373-A010-59AE8C813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3" name="Freeform 69">
                  <a:extLst>
                    <a:ext uri="{FF2B5EF4-FFF2-40B4-BE49-F238E27FC236}">
                      <a16:creationId xmlns:a16="http://schemas.microsoft.com/office/drawing/2014/main" id="{2612E838-0F14-4DE7-AD23-6A8307851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4" name="Line 70">
                  <a:extLst>
                    <a:ext uri="{FF2B5EF4-FFF2-40B4-BE49-F238E27FC236}">
                      <a16:creationId xmlns:a16="http://schemas.microsoft.com/office/drawing/2014/main" id="{AF3F8EED-B567-43E0-8B31-5A5E7AFB2D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grpSp>
        <p:nvGrpSpPr>
          <p:cNvPr id="48" name="Ryhmä 47">
            <a:extLst>
              <a:ext uri="{FF2B5EF4-FFF2-40B4-BE49-F238E27FC236}">
                <a16:creationId xmlns:a16="http://schemas.microsoft.com/office/drawing/2014/main" id="{952B8C31-9649-4E69-B31C-D77394EE2339}"/>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49" name="Ryhmä 48">
              <a:extLst>
                <a:ext uri="{FF2B5EF4-FFF2-40B4-BE49-F238E27FC236}">
                  <a16:creationId xmlns:a16="http://schemas.microsoft.com/office/drawing/2014/main" id="{269D1249-EDCC-41AC-BA08-E670FB4E33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68" name="Freeform 64">
                <a:extLst>
                  <a:ext uri="{FF2B5EF4-FFF2-40B4-BE49-F238E27FC236}">
                    <a16:creationId xmlns:a16="http://schemas.microsoft.com/office/drawing/2014/main" id="{EA5EA6EB-846A-4897-AE83-5BDD96A4F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69" name="Freeform 81">
                <a:extLst>
                  <a:ext uri="{FF2B5EF4-FFF2-40B4-BE49-F238E27FC236}">
                    <a16:creationId xmlns:a16="http://schemas.microsoft.com/office/drawing/2014/main" id="{185EF0DB-BE87-4CDD-823B-E66511379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0" name="Freeform 61">
                <a:extLst>
                  <a:ext uri="{FF2B5EF4-FFF2-40B4-BE49-F238E27FC236}">
                    <a16:creationId xmlns:a16="http://schemas.microsoft.com/office/drawing/2014/main" id="{9AC9E234-4400-46EB-92D7-9B53A68B9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1" name="Freeform 78">
                <a:extLst>
                  <a:ext uri="{FF2B5EF4-FFF2-40B4-BE49-F238E27FC236}">
                    <a16:creationId xmlns:a16="http://schemas.microsoft.com/office/drawing/2014/main" id="{A0C06F74-3085-4BB3-9758-D97415975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2" name="Freeform 84">
                <a:extLst>
                  <a:ext uri="{FF2B5EF4-FFF2-40B4-BE49-F238E27FC236}">
                    <a16:creationId xmlns:a16="http://schemas.microsoft.com/office/drawing/2014/main" id="{9EA54D9F-32B0-4B48-B93A-B5A9E3DC6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3" name="Freeform 87">
                <a:extLst>
                  <a:ext uri="{FF2B5EF4-FFF2-40B4-BE49-F238E27FC236}">
                    <a16:creationId xmlns:a16="http://schemas.microsoft.com/office/drawing/2014/main" id="{3858A715-B583-4779-A1D2-86822F2CB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4" name="Freeform 60">
                <a:extLst>
                  <a:ext uri="{FF2B5EF4-FFF2-40B4-BE49-F238E27FC236}">
                    <a16:creationId xmlns:a16="http://schemas.microsoft.com/office/drawing/2014/main" id="{ECAE61B9-0396-4F89-85E9-EB174D639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5" name="Freeform 59">
                <a:extLst>
                  <a:ext uri="{FF2B5EF4-FFF2-40B4-BE49-F238E27FC236}">
                    <a16:creationId xmlns:a16="http://schemas.microsoft.com/office/drawing/2014/main" id="{46E4F030-726A-40ED-810F-C9F237918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6" name="Freeform 62">
                <a:extLst>
                  <a:ext uri="{FF2B5EF4-FFF2-40B4-BE49-F238E27FC236}">
                    <a16:creationId xmlns:a16="http://schemas.microsoft.com/office/drawing/2014/main" id="{B3148C64-AE70-4F9D-B6CE-5C92B9922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7" name="Freeform 65">
                <a:extLst>
                  <a:ext uri="{FF2B5EF4-FFF2-40B4-BE49-F238E27FC236}">
                    <a16:creationId xmlns:a16="http://schemas.microsoft.com/office/drawing/2014/main" id="{78C97992-BC56-40D7-A639-3D314871C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8" name="Freeform 79">
                <a:extLst>
                  <a:ext uri="{FF2B5EF4-FFF2-40B4-BE49-F238E27FC236}">
                    <a16:creationId xmlns:a16="http://schemas.microsoft.com/office/drawing/2014/main" id="{469CAD99-0EFE-4B8E-922B-0C2BCFFD5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79" name="Freeform 82">
                <a:extLst>
                  <a:ext uri="{FF2B5EF4-FFF2-40B4-BE49-F238E27FC236}">
                    <a16:creationId xmlns:a16="http://schemas.microsoft.com/office/drawing/2014/main" id="{1D00B441-E5A3-4411-9B05-8E09BFF62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80" name="Freeform 85">
                <a:extLst>
                  <a:ext uri="{FF2B5EF4-FFF2-40B4-BE49-F238E27FC236}">
                    <a16:creationId xmlns:a16="http://schemas.microsoft.com/office/drawing/2014/main" id="{3FFE4E0B-A703-4655-B55F-44B3A3902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81" name="Freeform 88">
                <a:extLst>
                  <a:ext uri="{FF2B5EF4-FFF2-40B4-BE49-F238E27FC236}">
                    <a16:creationId xmlns:a16="http://schemas.microsoft.com/office/drawing/2014/main" id="{F19632C2-B953-4CD1-9EAA-5C1FEA3EF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grpSp>
            <p:nvGrpSpPr>
              <p:cNvPr id="82" name="Ryhmä 81">
                <a:extLst>
                  <a:ext uri="{FF2B5EF4-FFF2-40B4-BE49-F238E27FC236}">
                    <a16:creationId xmlns:a16="http://schemas.microsoft.com/office/drawing/2014/main" id="{DBDC3951-9E4C-4062-9B43-3038D9058A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83" name="Line 63">
                  <a:extLst>
                    <a:ext uri="{FF2B5EF4-FFF2-40B4-BE49-F238E27FC236}">
                      <a16:creationId xmlns:a16="http://schemas.microsoft.com/office/drawing/2014/main" id="{2764EF0E-A104-46C9-B242-778009E49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4" name="Line 66">
                  <a:extLst>
                    <a:ext uri="{FF2B5EF4-FFF2-40B4-BE49-F238E27FC236}">
                      <a16:creationId xmlns:a16="http://schemas.microsoft.com/office/drawing/2014/main" id="{D0A8B652-41E0-456C-9C9F-1F0EC0089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5" name="Line 67">
                  <a:extLst>
                    <a:ext uri="{FF2B5EF4-FFF2-40B4-BE49-F238E27FC236}">
                      <a16:creationId xmlns:a16="http://schemas.microsoft.com/office/drawing/2014/main" id="{802E547A-C876-460C-B6A4-BCE8D39DA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6" name="Line 80">
                  <a:extLst>
                    <a:ext uri="{FF2B5EF4-FFF2-40B4-BE49-F238E27FC236}">
                      <a16:creationId xmlns:a16="http://schemas.microsoft.com/office/drawing/2014/main" id="{00363E6C-7B8D-4E1D-A93E-E73306E13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7" name="Line 83">
                  <a:extLst>
                    <a:ext uri="{FF2B5EF4-FFF2-40B4-BE49-F238E27FC236}">
                      <a16:creationId xmlns:a16="http://schemas.microsoft.com/office/drawing/2014/main" id="{206E174F-B8D0-4FFD-A1B5-56BFC5CCE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8" name="Line 86">
                  <a:extLst>
                    <a:ext uri="{FF2B5EF4-FFF2-40B4-BE49-F238E27FC236}">
                      <a16:creationId xmlns:a16="http://schemas.microsoft.com/office/drawing/2014/main" id="{3A10191E-76B5-4841-B32D-0DF6EAB63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sp>
              <p:nvSpPr>
                <p:cNvPr id="89" name="Line 89">
                  <a:extLst>
                    <a:ext uri="{FF2B5EF4-FFF2-40B4-BE49-F238E27FC236}">
                      <a16:creationId xmlns:a16="http://schemas.microsoft.com/office/drawing/2014/main" id="{CF67EF0B-5FE7-4D99-8B38-95B1706F0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nvGrpSpPr>
            <p:cNvPr id="50" name="Ryhmä 49">
              <a:extLst>
                <a:ext uri="{FF2B5EF4-FFF2-40B4-BE49-F238E27FC236}">
                  <a16:creationId xmlns:a16="http://schemas.microsoft.com/office/drawing/2014/main" id="{0B39CF0F-2997-4D96-8F17-211C97D87D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60" name="Ryhmä 59">
                <a:extLst>
                  <a:ext uri="{FF2B5EF4-FFF2-40B4-BE49-F238E27FC236}">
                    <a16:creationId xmlns:a16="http://schemas.microsoft.com/office/drawing/2014/main" id="{6408937D-7FFE-4D6C-AF79-1F60035CC7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4" name="Suora yhdysviiva 63">
                  <a:extLst>
                    <a:ext uri="{FF2B5EF4-FFF2-40B4-BE49-F238E27FC236}">
                      <a16:creationId xmlns:a16="http://schemas.microsoft.com/office/drawing/2014/main" id="{749AA60A-BD5D-4647-AE8A-DF411C654B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5" name="Suora yhdysviiva 64">
                  <a:extLst>
                    <a:ext uri="{FF2B5EF4-FFF2-40B4-BE49-F238E27FC236}">
                      <a16:creationId xmlns:a16="http://schemas.microsoft.com/office/drawing/2014/main" id="{3F335D2B-768D-4700-A35C-F54A7BD35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6" name="Rectangle 30">
                  <a:extLst>
                    <a:ext uri="{FF2B5EF4-FFF2-40B4-BE49-F238E27FC236}">
                      <a16:creationId xmlns:a16="http://schemas.microsoft.com/office/drawing/2014/main" id="{B6F1EDEE-EDB1-4759-9339-8F60B631A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67" name="Rectangle 30">
                  <a:extLst>
                    <a:ext uri="{FF2B5EF4-FFF2-40B4-BE49-F238E27FC236}">
                      <a16:creationId xmlns:a16="http://schemas.microsoft.com/office/drawing/2014/main" id="{305D4D3B-BD5E-44BE-BE6A-4C9184593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grpSp>
          <p:grpSp>
            <p:nvGrpSpPr>
              <p:cNvPr id="61" name="Ryhmä 60">
                <a:extLst>
                  <a:ext uri="{FF2B5EF4-FFF2-40B4-BE49-F238E27FC236}">
                    <a16:creationId xmlns:a16="http://schemas.microsoft.com/office/drawing/2014/main" id="{30748E9E-1F8D-4FB9-89D6-F5B35B5049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62" name="Freeform: Shape 61">
                  <a:extLst>
                    <a:ext uri="{FF2B5EF4-FFF2-40B4-BE49-F238E27FC236}">
                      <a16:creationId xmlns:a16="http://schemas.microsoft.com/office/drawing/2014/main" id="{B56CFFBA-D942-451F-B4E0-133DEA26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sp>
              <p:nvSpPr>
                <p:cNvPr id="63" name="Freeform: Shape 62">
                  <a:extLst>
                    <a:ext uri="{FF2B5EF4-FFF2-40B4-BE49-F238E27FC236}">
                      <a16:creationId xmlns:a16="http://schemas.microsoft.com/office/drawing/2014/main" id="{1B25F38B-03B2-435D-82ED-142D2AB4D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solidFill>
                      <a:schemeClr val="tx1"/>
                    </a:solidFill>
                  </a:endParaRPr>
                </a:p>
              </p:txBody>
            </p:sp>
          </p:grpSp>
        </p:grpSp>
        <p:grpSp>
          <p:nvGrpSpPr>
            <p:cNvPr id="51" name="Ryhmä 50">
              <a:extLst>
                <a:ext uri="{FF2B5EF4-FFF2-40B4-BE49-F238E27FC236}">
                  <a16:creationId xmlns:a16="http://schemas.microsoft.com/office/drawing/2014/main" id="{E1A0A593-F414-4B02-A355-AC7A50A7E0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52" name="Ryhmä 51">
                <a:extLst>
                  <a:ext uri="{FF2B5EF4-FFF2-40B4-BE49-F238E27FC236}">
                    <a16:creationId xmlns:a16="http://schemas.microsoft.com/office/drawing/2014/main" id="{1BA06E81-194E-43F2-B418-BF8101EAAE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57" name="Freeform 68">
                  <a:extLst>
                    <a:ext uri="{FF2B5EF4-FFF2-40B4-BE49-F238E27FC236}">
                      <a16:creationId xmlns:a16="http://schemas.microsoft.com/office/drawing/2014/main" id="{ABE6BF78-8FF2-4595-9072-48ACEBE20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58" name="Freeform 69">
                  <a:extLst>
                    <a:ext uri="{FF2B5EF4-FFF2-40B4-BE49-F238E27FC236}">
                      <a16:creationId xmlns:a16="http://schemas.microsoft.com/office/drawing/2014/main" id="{E182745B-1C12-49AC-97AD-501D806E9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59" name="Line 70">
                  <a:extLst>
                    <a:ext uri="{FF2B5EF4-FFF2-40B4-BE49-F238E27FC236}">
                      <a16:creationId xmlns:a16="http://schemas.microsoft.com/office/drawing/2014/main" id="{56B38515-A1C4-46D9-AEC6-E55E1CB73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nvGrpSpPr>
              <p:cNvPr id="53" name="Ryhmä 52">
                <a:extLst>
                  <a:ext uri="{FF2B5EF4-FFF2-40B4-BE49-F238E27FC236}">
                    <a16:creationId xmlns:a16="http://schemas.microsoft.com/office/drawing/2014/main" id="{C9A4424F-2DA0-4E5A-9291-0A5FCE557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54" name="Freeform 68">
                  <a:extLst>
                    <a:ext uri="{FF2B5EF4-FFF2-40B4-BE49-F238E27FC236}">
                      <a16:creationId xmlns:a16="http://schemas.microsoft.com/office/drawing/2014/main" id="{8609BA22-8E70-41AA-BACA-C9F8A789B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55" name="Freeform 69">
                  <a:extLst>
                    <a:ext uri="{FF2B5EF4-FFF2-40B4-BE49-F238E27FC236}">
                      <a16:creationId xmlns:a16="http://schemas.microsoft.com/office/drawing/2014/main" id="{C2F49FC5-EFC3-4A02-9782-EC06564A9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56" name="Line 70">
                  <a:extLst>
                    <a:ext uri="{FF2B5EF4-FFF2-40B4-BE49-F238E27FC236}">
                      <a16:creationId xmlns:a16="http://schemas.microsoft.com/office/drawing/2014/main" id="{782187F0-090B-4C65-B604-5DD33B4FF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fi-FI" noProof="0"/>
                </a:p>
              </p:txBody>
            </p:sp>
          </p:grpSp>
        </p:grpSp>
      </p:grpSp>
      <p:cxnSp>
        <p:nvCxnSpPr>
          <p:cNvPr id="91" name="Suora yhdysviiva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8260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3601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A42251-8A4B-463E-982B-C657C3810F36}"/>
              </a:ext>
            </a:extLst>
          </p:cNvPr>
          <p:cNvSpPr>
            <a:spLocks noGrp="1"/>
          </p:cNvSpPr>
          <p:nvPr>
            <p:ph type="title" hasCustomPrompt="1"/>
          </p:nvPr>
        </p:nvSpPr>
        <p:spPr>
          <a:xfrm>
            <a:off x="989400" y="395289"/>
            <a:ext cx="10213200" cy="1112836"/>
          </a:xfrm>
        </p:spPr>
        <p:txBody>
          <a:bodyPr rtlCol="0"/>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rtlCol="0"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4" name="Sisällön paikkamerkki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5" name="Tekstin paikkamerkki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rtlCol="0"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6" name="Sisällön paikkamerkki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7" name="Päivämäärän paikkamerkki 6">
            <a:extLst>
              <a:ext uri="{FF2B5EF4-FFF2-40B4-BE49-F238E27FC236}">
                <a16:creationId xmlns:a16="http://schemas.microsoft.com/office/drawing/2014/main" id="{21D8EF53-AF86-47E8-83DC-8C419847A639}"/>
              </a:ext>
            </a:extLst>
          </p:cNvPr>
          <p:cNvSpPr>
            <a:spLocks noGrp="1"/>
          </p:cNvSpPr>
          <p:nvPr>
            <p:ph type="dt" sz="half" idx="10"/>
          </p:nvPr>
        </p:nvSpPr>
        <p:spPr/>
        <p:txBody>
          <a:bodyPr rtlCol="0"/>
          <a:lstStyle>
            <a:lvl1pPr>
              <a:defRPr/>
            </a:lvl1pPr>
          </a:lstStyle>
          <a:p>
            <a:pPr rtl="0"/>
            <a:r>
              <a:rPr lang="fi-FI" noProof="0"/>
              <a:t>20XX</a:t>
            </a:r>
          </a:p>
        </p:txBody>
      </p:sp>
      <p:sp>
        <p:nvSpPr>
          <p:cNvPr id="8" name="Alatunnisteen paikkamerkki 7">
            <a:extLst>
              <a:ext uri="{FF2B5EF4-FFF2-40B4-BE49-F238E27FC236}">
                <a16:creationId xmlns:a16="http://schemas.microsoft.com/office/drawing/2014/main" id="{5C01D653-ED9A-46D3-A97F-B5FA1DAE6CA9}"/>
              </a:ext>
            </a:extLst>
          </p:cNvPr>
          <p:cNvSpPr>
            <a:spLocks noGrp="1"/>
          </p:cNvSpPr>
          <p:nvPr>
            <p:ph type="ftr" sz="quarter" idx="11"/>
          </p:nvPr>
        </p:nvSpPr>
        <p:spPr/>
        <p:txBody>
          <a:bodyPr rtlCol="0"/>
          <a:lstStyle/>
          <a:p>
            <a:pPr rtl="0"/>
            <a:endParaRPr lang="fi-FI" noProof="0"/>
          </a:p>
        </p:txBody>
      </p:sp>
      <p:sp>
        <p:nvSpPr>
          <p:cNvPr id="9" name="Dian numeron paikkamerkki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rtlCol="0"/>
          <a:lstStyle/>
          <a:p>
            <a:pPr rtl="0"/>
            <a:fld id="{294A09A9-5501-47C1-A89A-A340965A2BE2}" type="slidenum">
              <a:rPr lang="fi-FI" noProof="0" smtClean="0"/>
              <a:t>‹#›</a:t>
            </a:fld>
            <a:endParaRPr lang="fi-FI" noProof="0"/>
          </a:p>
        </p:txBody>
      </p:sp>
    </p:spTree>
    <p:extLst>
      <p:ext uri="{BB962C8B-B14F-4D97-AF65-F5344CB8AC3E}">
        <p14:creationId xmlns:p14="http://schemas.microsoft.com/office/powerpoint/2010/main" val="712543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28044A2-F380-6070-B138-E6087CC7F56B}"/>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73EC9E3F-3C52-BC96-5659-DE860D669A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D928668C-AEEB-BC9C-FA65-24AFAF87E314}"/>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5" name="Alatunnisteen paikkamerkki 4">
            <a:extLst>
              <a:ext uri="{FF2B5EF4-FFF2-40B4-BE49-F238E27FC236}">
                <a16:creationId xmlns:a16="http://schemas.microsoft.com/office/drawing/2014/main" id="{61612B7D-692A-0A34-79C2-F054F21925DD}"/>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D4F417DE-D548-4863-ADDA-D1B51D9D8984}"/>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3501193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3F7B0E-7460-344A-9BE4-A3B43C2ECCED}"/>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A75AFC29-0C57-87E9-1642-9BA6EA25EC7E}"/>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FA43123-AB95-A349-17CF-3417742DF606}"/>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5" name="Alatunnisteen paikkamerkki 4">
            <a:extLst>
              <a:ext uri="{FF2B5EF4-FFF2-40B4-BE49-F238E27FC236}">
                <a16:creationId xmlns:a16="http://schemas.microsoft.com/office/drawing/2014/main" id="{34465F01-7346-641A-42BF-AD515906DB35}"/>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A8194A06-8409-D22A-E4FA-CED96697BB82}"/>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2743957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705D90C-613E-DD13-4680-BB74DB5922C5}"/>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D2C30475-C15A-F903-D29B-BE89D26AE6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Muokkaa tekstin perustyylejä napsauttamalla</a:t>
            </a:r>
          </a:p>
        </p:txBody>
      </p:sp>
      <p:sp>
        <p:nvSpPr>
          <p:cNvPr id="4" name="Päivämäärän paikkamerkki 3">
            <a:extLst>
              <a:ext uri="{FF2B5EF4-FFF2-40B4-BE49-F238E27FC236}">
                <a16:creationId xmlns:a16="http://schemas.microsoft.com/office/drawing/2014/main" id="{A16AA38C-1238-1096-D69A-46B67FF39585}"/>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5" name="Alatunnisteen paikkamerkki 4">
            <a:extLst>
              <a:ext uri="{FF2B5EF4-FFF2-40B4-BE49-F238E27FC236}">
                <a16:creationId xmlns:a16="http://schemas.microsoft.com/office/drawing/2014/main" id="{60BE30DB-FB19-A7E0-82B9-96D9E36B5DC1}"/>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5FCA8031-8F5F-62BB-5E10-757C3E977B06}"/>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4097877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91F6F0-D002-AA71-B4C8-DFE813DEEF75}"/>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4602296-E23D-6DDC-436C-2AFBBCA1607C}"/>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ED0DC62E-CDC6-71EE-C648-2E2407D50EFC}"/>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7C538A38-A73B-E562-2F49-32D71E3365E9}"/>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6" name="Alatunnisteen paikkamerkki 5">
            <a:extLst>
              <a:ext uri="{FF2B5EF4-FFF2-40B4-BE49-F238E27FC236}">
                <a16:creationId xmlns:a16="http://schemas.microsoft.com/office/drawing/2014/main" id="{1962FE3D-CB64-6AF3-5132-6EAED91E92FD}"/>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7C2775A2-D2AC-C214-AC1A-F8F3D70E00B4}"/>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957721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56C7E9-2BD9-7438-B556-E312B11DA838}"/>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31A839B4-DE76-FB6F-4E36-8871988583E5}"/>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4" name="Alatunnisteen paikkamerkki 3">
            <a:extLst>
              <a:ext uri="{FF2B5EF4-FFF2-40B4-BE49-F238E27FC236}">
                <a16:creationId xmlns:a16="http://schemas.microsoft.com/office/drawing/2014/main" id="{77F89888-26A3-BECC-3E18-43998928742A}"/>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5" name="Dian numeron paikkamerkki 4">
            <a:extLst>
              <a:ext uri="{FF2B5EF4-FFF2-40B4-BE49-F238E27FC236}">
                <a16:creationId xmlns:a16="http://schemas.microsoft.com/office/drawing/2014/main" id="{F9BF9EDB-EEF1-EFDA-2837-F7227DD2F796}"/>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
        <p:nvSpPr>
          <p:cNvPr id="6" name="Tekstin paikkamerkki 2">
            <a:extLst>
              <a:ext uri="{FF2B5EF4-FFF2-40B4-BE49-F238E27FC236}">
                <a16:creationId xmlns:a16="http://schemas.microsoft.com/office/drawing/2014/main" id="{9AF31D71-EE31-1234-D130-D90B580CB70B}"/>
              </a:ext>
            </a:extLst>
          </p:cNvPr>
          <p:cNvSpPr>
            <a:spLocks noGrp="1"/>
          </p:cNvSpPr>
          <p:nvPr>
            <p:ph type="body" idx="1"/>
          </p:nvPr>
        </p:nvSpPr>
        <p:spPr>
          <a:xfrm>
            <a:off x="838200" y="2010855"/>
            <a:ext cx="10515600" cy="366756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2340556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D275284-B8A7-6F67-67E0-E76E70291CFB}"/>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3" name="Alatunnisteen paikkamerkki 2">
            <a:extLst>
              <a:ext uri="{FF2B5EF4-FFF2-40B4-BE49-F238E27FC236}">
                <a16:creationId xmlns:a16="http://schemas.microsoft.com/office/drawing/2014/main" id="{F3219F97-A92E-D9EB-CEDA-95FC89A97D3D}"/>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4" name="Dian numeron paikkamerkki 3">
            <a:extLst>
              <a:ext uri="{FF2B5EF4-FFF2-40B4-BE49-F238E27FC236}">
                <a16:creationId xmlns:a16="http://schemas.microsoft.com/office/drawing/2014/main" id="{1331D4D0-F1BF-10FF-8125-E310F43E725E}"/>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208594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92D6641-9C3C-2B08-1016-9F4BD98260FC}"/>
              </a:ext>
            </a:extLst>
          </p:cNvPr>
          <p:cNvSpPr>
            <a:spLocks noGrp="1"/>
          </p:cNvSpPr>
          <p:nvPr>
            <p:ph type="title"/>
          </p:nvPr>
        </p:nvSpPr>
        <p:spPr>
          <a:xfrm>
            <a:off x="839788" y="457200"/>
            <a:ext cx="3932237" cy="1600200"/>
          </a:xfrm>
        </p:spPr>
        <p:txBody>
          <a:bodyPr anchor="b"/>
          <a:lstStyle>
            <a:lvl1pPr>
              <a:defRPr sz="32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9720418F-FECD-6FF2-929C-537C3712D7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D152D285-E2A2-AAF2-1055-8BC5567C6C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666B531-CAC6-7A72-6BF4-D03B1B4D1DFB}"/>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6" name="Alatunnisteen paikkamerkki 5">
            <a:extLst>
              <a:ext uri="{FF2B5EF4-FFF2-40B4-BE49-F238E27FC236}">
                <a16:creationId xmlns:a16="http://schemas.microsoft.com/office/drawing/2014/main" id="{8C732C19-144F-6446-4443-2CAA04170DBE}"/>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98DD29DA-B1DC-3108-E664-B9EB9C1E9E1C}"/>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4087511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8A8CBB-01B5-882E-A8CD-59002F43D311}"/>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50EEF926-09F5-224A-2216-804A508EE1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BEAA1609-FC34-2DDB-F073-A894F7A9F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942AE260-0040-E978-B97B-3CA064193CB2}"/>
              </a:ext>
            </a:extLst>
          </p:cNvPr>
          <p:cNvSpPr>
            <a:spLocks noGrp="1"/>
          </p:cNvSpPr>
          <p:nvPr>
            <p:ph type="dt" sz="half" idx="10"/>
          </p:nvPr>
        </p:nvSpPr>
        <p:spPr>
          <a:xfrm>
            <a:off x="838200" y="6356350"/>
            <a:ext cx="2743200" cy="365125"/>
          </a:xfrm>
          <a:prstGeom prst="rect">
            <a:avLst/>
          </a:prstGeom>
        </p:spPr>
        <p:txBody>
          <a:bodyPr/>
          <a:lstStyle/>
          <a:p>
            <a:fld id="{5E8058DE-FC97-4048-861B-3A9A96A6AC2B}" type="datetimeFigureOut">
              <a:rPr lang="fi-FI" smtClean="0"/>
              <a:t>3.1.2024</a:t>
            </a:fld>
            <a:endParaRPr lang="fi-FI"/>
          </a:p>
        </p:txBody>
      </p:sp>
      <p:sp>
        <p:nvSpPr>
          <p:cNvPr id="6" name="Alatunnisteen paikkamerkki 5">
            <a:extLst>
              <a:ext uri="{FF2B5EF4-FFF2-40B4-BE49-F238E27FC236}">
                <a16:creationId xmlns:a16="http://schemas.microsoft.com/office/drawing/2014/main" id="{43548570-E87A-E30F-6CB3-3BFFC71025F9}"/>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8421E87D-C9B2-35AD-6B98-047FC5E97540}"/>
              </a:ext>
            </a:extLst>
          </p:cNvPr>
          <p:cNvSpPr>
            <a:spLocks noGrp="1"/>
          </p:cNvSpPr>
          <p:nvPr>
            <p:ph type="sldNum" sz="quarter" idx="12"/>
          </p:nvPr>
        </p:nvSpPr>
        <p:spPr>
          <a:xfrm>
            <a:off x="8610600" y="6356350"/>
            <a:ext cx="2743200" cy="365125"/>
          </a:xfrm>
          <a:prstGeom prst="rect">
            <a:avLst/>
          </a:prstGeom>
        </p:spPr>
        <p:txBody>
          <a:bodyPr/>
          <a:lstStyle/>
          <a:p>
            <a:fld id="{C4359CD2-7B44-443A-87A2-4060EF8EA7FC}" type="slidenum">
              <a:rPr lang="fi-FI" smtClean="0"/>
              <a:t>‹#›</a:t>
            </a:fld>
            <a:endParaRPr lang="fi-FI"/>
          </a:p>
        </p:txBody>
      </p:sp>
    </p:spTree>
    <p:extLst>
      <p:ext uri="{BB962C8B-B14F-4D97-AF65-F5344CB8AC3E}">
        <p14:creationId xmlns:p14="http://schemas.microsoft.com/office/powerpoint/2010/main" val="9461799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3.png"/><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image" Target="../media/image5.pn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68667334-FA4B-4DE0-A9D7-3E3D8EDB9659}"/>
              </a:ext>
            </a:extLst>
          </p:cNvPr>
          <p:cNvSpPr>
            <a:spLocks noGrp="1"/>
          </p:cNvSpPr>
          <p:nvPr>
            <p:ph type="title"/>
          </p:nvPr>
        </p:nvSpPr>
        <p:spPr>
          <a:xfrm>
            <a:off x="1024631" y="2671026"/>
            <a:ext cx="10515600" cy="1325563"/>
          </a:xfrm>
          <a:prstGeom prst="rect">
            <a:avLst/>
          </a:prstGeom>
        </p:spPr>
        <p:txBody>
          <a:bodyPr vert="horz" lIns="91440" tIns="45720" rIns="91440" bIns="45720" rtlCol="0" anchor="ctr">
            <a:normAutofit/>
          </a:bodyPr>
          <a:lstStyle/>
          <a:p>
            <a:r>
              <a:rPr lang="fi-FI"/>
              <a:t>Muokkaa ots. perustyyl. napsautt.</a:t>
            </a:r>
          </a:p>
        </p:txBody>
      </p:sp>
      <p:pic>
        <p:nvPicPr>
          <p:cNvPr id="10" name="Kuva 9">
            <a:extLst>
              <a:ext uri="{FF2B5EF4-FFF2-40B4-BE49-F238E27FC236}">
                <a16:creationId xmlns:a16="http://schemas.microsoft.com/office/drawing/2014/main" id="{936F2825-4424-EF92-40EF-CADD8F3038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52575" y="-71158"/>
            <a:ext cx="4552874" cy="1324185"/>
          </a:xfrm>
          <a:prstGeom prst="rect">
            <a:avLst/>
          </a:prstGeom>
        </p:spPr>
      </p:pic>
      <p:pic>
        <p:nvPicPr>
          <p:cNvPr id="4" name="Kuva 3">
            <a:extLst>
              <a:ext uri="{FF2B5EF4-FFF2-40B4-BE49-F238E27FC236}">
                <a16:creationId xmlns:a16="http://schemas.microsoft.com/office/drawing/2014/main" id="{F44DE8AA-D28A-1146-930B-AF4637F46F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69815"/>
            <a:ext cx="3456373" cy="977561"/>
          </a:xfrm>
          <a:prstGeom prst="rect">
            <a:avLst/>
          </a:prstGeom>
        </p:spPr>
      </p:pic>
    </p:spTree>
    <p:extLst>
      <p:ext uri="{BB962C8B-B14F-4D97-AF65-F5344CB8AC3E}">
        <p14:creationId xmlns:p14="http://schemas.microsoft.com/office/powerpoint/2010/main" val="2012635216"/>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9E079F2C-8D95-39EF-069B-A7FA3E1E75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46226FDC-9AC5-447B-B566-6DF05F2B36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07A0956F-39D6-4440-14BC-B060CB673CBF}"/>
              </a:ext>
            </a:extLst>
          </p:cNvPr>
          <p:cNvPicPr>
            <a:picLocks noChangeAspect="1"/>
          </p:cNvPicPr>
          <p:nvPr userDrawn="1"/>
        </p:nvPicPr>
        <p:blipFill>
          <a:blip r:embed="rId17">
            <a:alphaModFix amt="50000"/>
            <a:extLst>
              <a:ext uri="{28A0092B-C50C-407E-A947-70E740481C1C}">
                <a14:useLocalDpi xmlns:a14="http://schemas.microsoft.com/office/drawing/2010/main" val="0"/>
              </a:ext>
            </a:extLst>
          </a:blip>
          <a:stretch>
            <a:fillRect/>
          </a:stretch>
        </p:blipFill>
        <p:spPr>
          <a:xfrm>
            <a:off x="0" y="6311900"/>
            <a:ext cx="1657035" cy="465132"/>
          </a:xfrm>
          <a:prstGeom prst="rect">
            <a:avLst/>
          </a:prstGeom>
        </p:spPr>
      </p:pic>
      <p:pic>
        <p:nvPicPr>
          <p:cNvPr id="10" name="Kuva 9">
            <a:extLst>
              <a:ext uri="{FF2B5EF4-FFF2-40B4-BE49-F238E27FC236}">
                <a16:creationId xmlns:a16="http://schemas.microsoft.com/office/drawing/2014/main" id="{B6A76184-F83B-F90A-9DE8-48767C0CE111}"/>
              </a:ext>
            </a:extLst>
          </p:cNvPr>
          <p:cNvPicPr>
            <a:picLocks noChangeAspect="1"/>
          </p:cNvPicPr>
          <p:nvPr userDrawn="1"/>
        </p:nvPicPr>
        <p:blipFill>
          <a:blip r:embed="rId18">
            <a:alphaModFix amt="50000"/>
            <a:extLst>
              <a:ext uri="{28A0092B-C50C-407E-A947-70E740481C1C}">
                <a14:useLocalDpi xmlns:a14="http://schemas.microsoft.com/office/drawing/2010/main" val="0"/>
              </a:ext>
            </a:extLst>
          </a:blip>
          <a:stretch>
            <a:fillRect/>
          </a:stretch>
        </p:blipFill>
        <p:spPr>
          <a:xfrm>
            <a:off x="10496550" y="4234704"/>
            <a:ext cx="3390900" cy="3390900"/>
          </a:xfrm>
          <a:prstGeom prst="rect">
            <a:avLst/>
          </a:prstGeom>
        </p:spPr>
      </p:pic>
      <p:pic>
        <p:nvPicPr>
          <p:cNvPr id="7" name="Kuva 6">
            <a:extLst>
              <a:ext uri="{FF2B5EF4-FFF2-40B4-BE49-F238E27FC236}">
                <a16:creationId xmlns:a16="http://schemas.microsoft.com/office/drawing/2014/main" id="{AD53E59E-9E26-868D-E058-F9C45CF4BEE3}"/>
              </a:ext>
            </a:extLst>
          </p:cNvPr>
          <p:cNvPicPr>
            <a:picLocks noChangeAspect="1"/>
          </p:cNvPicPr>
          <p:nvPr userDrawn="1"/>
        </p:nvPicPr>
        <p:blipFill>
          <a:blip r:embed="rId19">
            <a:alphaModFix amt="50000"/>
            <a:extLst>
              <a:ext uri="{28A0092B-C50C-407E-A947-70E740481C1C}">
                <a14:useLocalDpi xmlns:a14="http://schemas.microsoft.com/office/drawing/2010/main" val="0"/>
              </a:ext>
            </a:extLst>
          </a:blip>
          <a:stretch>
            <a:fillRect/>
          </a:stretch>
        </p:blipFill>
        <p:spPr>
          <a:xfrm>
            <a:off x="-589789" y="-224664"/>
            <a:ext cx="1179577" cy="1179577"/>
          </a:xfrm>
          <a:prstGeom prst="rect">
            <a:avLst/>
          </a:prstGeom>
        </p:spPr>
      </p:pic>
    </p:spTree>
    <p:extLst>
      <p:ext uri="{BB962C8B-B14F-4D97-AF65-F5344CB8AC3E}">
        <p14:creationId xmlns:p14="http://schemas.microsoft.com/office/powerpoint/2010/main" val="166322193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9" r:id="rId5"/>
    <p:sldLayoutId id="2147483690" r:id="rId6"/>
    <p:sldLayoutId id="2147483691" r:id="rId7"/>
    <p:sldLayoutId id="2147483692" r:id="rId8"/>
    <p:sldLayoutId id="2147483693" r:id="rId9"/>
    <p:sldLayoutId id="2147483694" r:id="rId10"/>
    <p:sldLayoutId id="2147483697" r:id="rId11"/>
    <p:sldLayoutId id="2147483698" r:id="rId12"/>
    <p:sldLayoutId id="2147483699" r:id="rId13"/>
    <p:sldLayoutId id="2147483700" r:id="rId14"/>
    <p:sldLayoutId id="214748370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s://finfami.fi/" TargetMode="External"/><Relationship Id="rId3" Type="http://schemas.openxmlformats.org/officeDocument/2006/relationships/hyperlink" Target="https://oppaat.finfami.fi/wp-content/uploads/sites/36/ABC-opas-omaiselle.pdf" TargetMode="External"/><Relationship Id="rId7" Type="http://schemas.openxmlformats.org/officeDocument/2006/relationships/hyperlink" Target="https://thl.fi/fi/web/lapset-nuoret-ja-perheet/kehittyvat-kaytannot/dialogiset-toimintavat/dialoginen-huolen-puheeksi-ottaminen"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hyperlink" Target="https://www.yeesi.fi/tietoa/materiaaleja/mita-kuuluu-materiaali/" TargetMode="External"/><Relationship Id="rId5" Type="http://schemas.openxmlformats.org/officeDocument/2006/relationships/hyperlink" Target="https://mieli.fi/vaikea-elamantilanne/huoli-laheisesta-kysyminen-on-valittamista/" TargetMode="External"/><Relationship Id="rId4" Type="http://schemas.openxmlformats.org/officeDocument/2006/relationships/hyperlink" Target="https://www.nyyti.fi/opiskelijoille/opi-elamantaitoa/vuorovaikutustaidot/puheeksi-ottamin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ABFE0B0-FE94-27F4-2537-EDD7E5DE5E69}"/>
              </a:ext>
            </a:extLst>
          </p:cNvPr>
          <p:cNvSpPr>
            <a:spLocks noGrp="1"/>
          </p:cNvSpPr>
          <p:nvPr>
            <p:ph type="title"/>
          </p:nvPr>
        </p:nvSpPr>
        <p:spPr>
          <a:xfrm>
            <a:off x="1901290" y="2258649"/>
            <a:ext cx="9125408" cy="1963606"/>
          </a:xfrm>
        </p:spPr>
        <p:txBody>
          <a:bodyPr>
            <a:normAutofit fontScale="90000"/>
          </a:bodyPr>
          <a:lstStyle/>
          <a:p>
            <a:r>
              <a:rPr lang="fi-FI" dirty="0"/>
              <a:t>       </a:t>
            </a:r>
            <a:br>
              <a:rPr lang="fi-FI" dirty="0"/>
            </a:br>
            <a:br>
              <a:rPr lang="fi-FI" dirty="0"/>
            </a:br>
            <a:br>
              <a:rPr lang="fi-FI" dirty="0"/>
            </a:br>
            <a:endParaRPr lang="fi-FI" sz="1600" dirty="0"/>
          </a:p>
        </p:txBody>
      </p:sp>
      <p:sp>
        <p:nvSpPr>
          <p:cNvPr id="4" name="Tekstiruutu 3">
            <a:extLst>
              <a:ext uri="{FF2B5EF4-FFF2-40B4-BE49-F238E27FC236}">
                <a16:creationId xmlns:a16="http://schemas.microsoft.com/office/drawing/2014/main" id="{57F233F2-96B3-0DA4-E977-4D0639E4F684}"/>
              </a:ext>
            </a:extLst>
          </p:cNvPr>
          <p:cNvSpPr txBox="1"/>
          <p:nvPr/>
        </p:nvSpPr>
        <p:spPr>
          <a:xfrm>
            <a:off x="2832100" y="2773092"/>
            <a:ext cx="6151880" cy="769441"/>
          </a:xfrm>
          <a:prstGeom prst="rect">
            <a:avLst/>
          </a:prstGeom>
          <a:noFill/>
        </p:spPr>
        <p:txBody>
          <a:bodyPr wrap="square">
            <a:spAutoFit/>
          </a:bodyPr>
          <a:lstStyle/>
          <a:p>
            <a:pPr algn="ctr"/>
            <a:r>
              <a:rPr lang="fi-FI" sz="4400" dirty="0" err="1">
                <a:latin typeface="+mj-lt"/>
              </a:rPr>
              <a:t>Meijän</a:t>
            </a:r>
            <a:r>
              <a:rPr lang="fi-FI" sz="4400" dirty="0">
                <a:latin typeface="+mj-lt"/>
              </a:rPr>
              <a:t> </a:t>
            </a:r>
            <a:r>
              <a:rPr lang="fi-FI" sz="4400" dirty="0" err="1">
                <a:latin typeface="+mj-lt"/>
              </a:rPr>
              <a:t>MielenTaidot</a:t>
            </a:r>
            <a:endParaRPr lang="fi-FI" sz="4400" dirty="0">
              <a:latin typeface="+mj-lt"/>
            </a:endParaRPr>
          </a:p>
        </p:txBody>
      </p:sp>
      <p:sp>
        <p:nvSpPr>
          <p:cNvPr id="6" name="Tekstiruutu 5">
            <a:extLst>
              <a:ext uri="{FF2B5EF4-FFF2-40B4-BE49-F238E27FC236}">
                <a16:creationId xmlns:a16="http://schemas.microsoft.com/office/drawing/2014/main" id="{8D47E1D4-561C-DD1C-E1AD-FAD75A63195F}"/>
              </a:ext>
            </a:extLst>
          </p:cNvPr>
          <p:cNvSpPr txBox="1"/>
          <p:nvPr/>
        </p:nvSpPr>
        <p:spPr>
          <a:xfrm>
            <a:off x="3020060" y="4056976"/>
            <a:ext cx="6151880" cy="1717393"/>
          </a:xfrm>
          <a:prstGeom prst="rect">
            <a:avLst/>
          </a:prstGeom>
          <a:noFill/>
        </p:spPr>
        <p:txBody>
          <a:bodyPr wrap="square">
            <a:spAutoFit/>
          </a:bodyPr>
          <a:lstStyle/>
          <a:p>
            <a:pPr algn="ctr" rtl="0">
              <a:lnSpc>
                <a:spcPct val="120000"/>
              </a:lnSpc>
              <a:spcBef>
                <a:spcPts val="0"/>
              </a:spcBef>
            </a:pPr>
            <a:r>
              <a:rPr lang="fi-FI" sz="2400" b="1" dirty="0">
                <a:cs typeface="Calibri"/>
              </a:rPr>
              <a:t>Puheeksi ottaminen ja </a:t>
            </a:r>
          </a:p>
          <a:p>
            <a:pPr algn="ctr" rtl="0">
              <a:lnSpc>
                <a:spcPct val="120000"/>
              </a:lnSpc>
              <a:spcBef>
                <a:spcPts val="0"/>
              </a:spcBef>
            </a:pPr>
            <a:r>
              <a:rPr lang="fi-FI" sz="2400" b="1" dirty="0">
                <a:cs typeface="Calibri"/>
              </a:rPr>
              <a:t>avun hakeminen</a:t>
            </a:r>
          </a:p>
          <a:p>
            <a:pPr algn="ctr" rtl="0"/>
            <a:endParaRPr lang="fi-FI" sz="2400" dirty="0">
              <a:cs typeface="Calibri"/>
            </a:endParaRPr>
          </a:p>
          <a:p>
            <a:pPr algn="ctr" rtl="0"/>
            <a:endParaRPr lang="fi-FI" sz="2400" dirty="0"/>
          </a:p>
        </p:txBody>
      </p:sp>
    </p:spTree>
    <p:extLst>
      <p:ext uri="{BB962C8B-B14F-4D97-AF65-F5344CB8AC3E}">
        <p14:creationId xmlns:p14="http://schemas.microsoft.com/office/powerpoint/2010/main" val="905352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96BF83F-677D-4021-ACBD-16646447EB7C}"/>
              </a:ext>
            </a:extLst>
          </p:cNvPr>
          <p:cNvSpPr>
            <a:spLocks noGrp="1"/>
          </p:cNvSpPr>
          <p:nvPr>
            <p:ph type="title"/>
          </p:nvPr>
        </p:nvSpPr>
        <p:spPr>
          <a:xfrm>
            <a:off x="6096000" y="647942"/>
            <a:ext cx="5106600" cy="684211"/>
          </a:xfrm>
        </p:spPr>
        <p:txBody>
          <a:bodyPr>
            <a:normAutofit fontScale="90000"/>
          </a:bodyPr>
          <a:lstStyle/>
          <a:p>
            <a:pPr algn="ctr"/>
            <a:r>
              <a:rPr lang="en-US" dirty="0" err="1"/>
              <a:t>Toisen</a:t>
            </a:r>
            <a:r>
              <a:rPr lang="en-US" dirty="0"/>
              <a:t> </a:t>
            </a:r>
            <a:r>
              <a:rPr lang="en-US" dirty="0" err="1"/>
              <a:t>tukeminen</a:t>
            </a:r>
            <a:endParaRPr lang="en-US" dirty="0"/>
          </a:p>
        </p:txBody>
      </p:sp>
      <p:pic>
        <p:nvPicPr>
          <p:cNvPr id="5" name="Kuvan paikkamerkki 8" descr="Kuva, jossa on luontoa, kasvi, korkea">
            <a:extLst>
              <a:ext uri="{FF2B5EF4-FFF2-40B4-BE49-F238E27FC236}">
                <a16:creationId xmlns:a16="http://schemas.microsoft.com/office/drawing/2014/main" id="{9D27A30B-1AC1-4A89-B5A4-28C8BFB92AEB}"/>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val="0"/>
              </a:ext>
            </a:extLst>
          </a:blip>
          <a:srcRect t="14500" r="3" b="14503"/>
          <a:stretch/>
        </p:blipFill>
        <p:spPr>
          <a:xfrm>
            <a:off x="989400" y="576471"/>
            <a:ext cx="4928400" cy="5202030"/>
          </a:xfrm>
          <a:noFill/>
        </p:spPr>
      </p:pic>
      <p:sp>
        <p:nvSpPr>
          <p:cNvPr id="12" name="Content Placeholder 3">
            <a:extLst>
              <a:ext uri="{FF2B5EF4-FFF2-40B4-BE49-F238E27FC236}">
                <a16:creationId xmlns:a16="http://schemas.microsoft.com/office/drawing/2014/main" id="{836789C7-F035-4FD1-A5F6-CADFC44B2FE4}"/>
              </a:ext>
            </a:extLst>
          </p:cNvPr>
          <p:cNvSpPr>
            <a:spLocks noGrp="1"/>
          </p:cNvSpPr>
          <p:nvPr>
            <p:ph sz="half" idx="2"/>
          </p:nvPr>
        </p:nvSpPr>
        <p:spPr>
          <a:xfrm>
            <a:off x="6413350" y="1775377"/>
            <a:ext cx="4928400" cy="4092575"/>
          </a:xfrm>
        </p:spPr>
        <p:txBody>
          <a:bodyPr/>
          <a:lstStyle/>
          <a:p>
            <a:r>
              <a:rPr lang="en-US" sz="1800" dirty="0" err="1">
                <a:solidFill>
                  <a:schemeClr val="tx1"/>
                </a:solidFill>
              </a:rPr>
              <a:t>Sinun</a:t>
            </a:r>
            <a:r>
              <a:rPr lang="en-US" sz="1800" dirty="0">
                <a:solidFill>
                  <a:schemeClr val="tx1"/>
                </a:solidFill>
              </a:rPr>
              <a:t> </a:t>
            </a:r>
            <a:r>
              <a:rPr lang="en-US" sz="1800" dirty="0" err="1">
                <a:solidFill>
                  <a:schemeClr val="tx1"/>
                </a:solidFill>
              </a:rPr>
              <a:t>ei</a:t>
            </a:r>
            <a:r>
              <a:rPr lang="en-US" sz="1800" dirty="0">
                <a:solidFill>
                  <a:schemeClr val="tx1"/>
                </a:solidFill>
              </a:rPr>
              <a:t> </a:t>
            </a:r>
            <a:r>
              <a:rPr lang="en-US" sz="1800" dirty="0" err="1">
                <a:solidFill>
                  <a:schemeClr val="tx1"/>
                </a:solidFill>
              </a:rPr>
              <a:t>tarvitse</a:t>
            </a:r>
            <a:r>
              <a:rPr lang="en-US" sz="1800" dirty="0">
                <a:solidFill>
                  <a:schemeClr val="tx1"/>
                </a:solidFill>
              </a:rPr>
              <a:t> </a:t>
            </a:r>
            <a:r>
              <a:rPr lang="en-US" sz="1800" dirty="0" err="1">
                <a:solidFill>
                  <a:schemeClr val="tx1"/>
                </a:solidFill>
              </a:rPr>
              <a:t>yrittää</a:t>
            </a:r>
            <a:r>
              <a:rPr lang="en-US" sz="1800" dirty="0">
                <a:solidFill>
                  <a:schemeClr val="tx1"/>
                </a:solidFill>
              </a:rPr>
              <a:t> </a:t>
            </a:r>
            <a:r>
              <a:rPr lang="en-US" sz="1800" dirty="0" err="1">
                <a:solidFill>
                  <a:schemeClr val="tx1"/>
                </a:solidFill>
              </a:rPr>
              <a:t>ratkaista</a:t>
            </a:r>
            <a:r>
              <a:rPr lang="en-US" sz="1800" dirty="0">
                <a:solidFill>
                  <a:schemeClr val="tx1"/>
                </a:solidFill>
              </a:rPr>
              <a:t> </a:t>
            </a:r>
            <a:r>
              <a:rPr lang="en-US" sz="1800" dirty="0" err="1">
                <a:solidFill>
                  <a:schemeClr val="tx1"/>
                </a:solidFill>
              </a:rPr>
              <a:t>toisen</a:t>
            </a:r>
            <a:r>
              <a:rPr lang="en-US" sz="1800" dirty="0">
                <a:solidFill>
                  <a:schemeClr val="tx1"/>
                </a:solidFill>
              </a:rPr>
              <a:t> </a:t>
            </a:r>
            <a:r>
              <a:rPr lang="en-US" sz="1800" dirty="0" err="1">
                <a:solidFill>
                  <a:schemeClr val="tx1"/>
                </a:solidFill>
              </a:rPr>
              <a:t>huolta</a:t>
            </a:r>
            <a:r>
              <a:rPr lang="en-US" sz="1800" dirty="0">
                <a:solidFill>
                  <a:schemeClr val="tx1"/>
                </a:solidFill>
              </a:rPr>
              <a:t> tai </a:t>
            </a:r>
            <a:r>
              <a:rPr lang="en-US" sz="1800" dirty="0" err="1">
                <a:solidFill>
                  <a:schemeClr val="tx1"/>
                </a:solidFill>
              </a:rPr>
              <a:t>ongelmaa</a:t>
            </a:r>
            <a:endParaRPr lang="en-US" sz="1800" dirty="0">
              <a:solidFill>
                <a:schemeClr val="tx1"/>
              </a:solidFill>
            </a:endParaRPr>
          </a:p>
          <a:p>
            <a:r>
              <a:rPr lang="fi-FI" sz="1800" dirty="0">
                <a:solidFill>
                  <a:schemeClr val="tx1"/>
                </a:solidFill>
              </a:rPr>
              <a:t>Yhdessä voi hakea apua tai tukea. Kun tuet toista, sinun ei tarvitse etukäteen tietää, mihin tai keneen kannattaisi ottaa yhteyttä. Voitte selvittää asiaa yhdessä.</a:t>
            </a:r>
          </a:p>
          <a:p>
            <a:pPr algn="l"/>
            <a:endParaRPr lang="en-US" sz="1800" dirty="0">
              <a:solidFill>
                <a:schemeClr val="tx1"/>
              </a:solidFill>
            </a:endParaRPr>
          </a:p>
        </p:txBody>
      </p:sp>
    </p:spTree>
    <p:extLst>
      <p:ext uri="{BB962C8B-B14F-4D97-AF65-F5344CB8AC3E}">
        <p14:creationId xmlns:p14="http://schemas.microsoft.com/office/powerpoint/2010/main" val="3280184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42B8862-FAEB-4809-B585-B76FC7D260DA}"/>
              </a:ext>
            </a:extLst>
          </p:cNvPr>
          <p:cNvSpPr>
            <a:spLocks noGrp="1"/>
          </p:cNvSpPr>
          <p:nvPr>
            <p:ph type="title"/>
          </p:nvPr>
        </p:nvSpPr>
        <p:spPr>
          <a:xfrm>
            <a:off x="2132400" y="395289"/>
            <a:ext cx="3738312" cy="745921"/>
          </a:xfrm>
        </p:spPr>
        <p:txBody>
          <a:bodyPr>
            <a:normAutofit/>
          </a:bodyPr>
          <a:lstStyle/>
          <a:p>
            <a:r>
              <a:rPr lang="fi-FI" dirty="0"/>
              <a:t>Mistä apua?</a:t>
            </a:r>
          </a:p>
        </p:txBody>
      </p:sp>
      <p:sp>
        <p:nvSpPr>
          <p:cNvPr id="5" name="Sisällön paikkamerkki 4">
            <a:extLst>
              <a:ext uri="{FF2B5EF4-FFF2-40B4-BE49-F238E27FC236}">
                <a16:creationId xmlns:a16="http://schemas.microsoft.com/office/drawing/2014/main" id="{A6FE69BD-2C8E-4883-8F40-7EE50A55BFDF}"/>
              </a:ext>
            </a:extLst>
          </p:cNvPr>
          <p:cNvSpPr>
            <a:spLocks noGrp="1"/>
          </p:cNvSpPr>
          <p:nvPr>
            <p:ph idx="1"/>
          </p:nvPr>
        </p:nvSpPr>
        <p:spPr>
          <a:xfrm>
            <a:off x="809101" y="1669628"/>
            <a:ext cx="3403695" cy="4225234"/>
          </a:xfrm>
        </p:spPr>
        <p:txBody>
          <a:bodyPr>
            <a:normAutofit/>
          </a:bodyPr>
          <a:lstStyle/>
          <a:p>
            <a:pPr marL="0" indent="0">
              <a:lnSpc>
                <a:spcPct val="100000"/>
              </a:lnSpc>
              <a:buNone/>
            </a:pPr>
            <a:r>
              <a:rPr lang="fi-FI" sz="1800" b="1" dirty="0">
                <a:solidFill>
                  <a:schemeClr val="tx2"/>
                </a:solidFill>
                <a:latin typeface="Raleway-Regular"/>
              </a:rPr>
              <a:t>Oppilaitoksessa:</a:t>
            </a:r>
          </a:p>
          <a:p>
            <a:pPr algn="l">
              <a:lnSpc>
                <a:spcPct val="100000"/>
              </a:lnSpc>
            </a:pPr>
            <a:r>
              <a:rPr lang="fi-FI" sz="1800" b="0" i="0" u="none" strike="noStrike" baseline="0" dirty="0">
                <a:solidFill>
                  <a:schemeClr val="tx2"/>
                </a:solidFill>
                <a:latin typeface="Raleway-Regular"/>
              </a:rPr>
              <a:t>Opinto-ohjaaja</a:t>
            </a:r>
          </a:p>
          <a:p>
            <a:pPr algn="l">
              <a:lnSpc>
                <a:spcPct val="100000"/>
              </a:lnSpc>
            </a:pPr>
            <a:r>
              <a:rPr lang="fi-FI" sz="1800" b="0" i="0" u="none" strike="noStrike" baseline="0" dirty="0">
                <a:solidFill>
                  <a:schemeClr val="tx2"/>
                </a:solidFill>
                <a:latin typeface="Raleway-Regular"/>
              </a:rPr>
              <a:t>Erityisopettaja</a:t>
            </a:r>
          </a:p>
          <a:p>
            <a:pPr algn="l">
              <a:lnSpc>
                <a:spcPct val="100000"/>
              </a:lnSpc>
            </a:pPr>
            <a:r>
              <a:rPr lang="fi-FI" sz="1800" b="0" i="0" u="none" strike="noStrike" baseline="0" dirty="0">
                <a:solidFill>
                  <a:schemeClr val="tx2"/>
                </a:solidFill>
                <a:latin typeface="Raleway-Regular"/>
              </a:rPr>
              <a:t>Kuraattori</a:t>
            </a:r>
          </a:p>
          <a:p>
            <a:pPr algn="l">
              <a:lnSpc>
                <a:spcPct val="100000"/>
              </a:lnSpc>
            </a:pPr>
            <a:r>
              <a:rPr lang="fi-FI" sz="1800" b="0" i="0" u="none" strike="noStrike" baseline="0" dirty="0">
                <a:solidFill>
                  <a:schemeClr val="tx2"/>
                </a:solidFill>
                <a:latin typeface="Raleway-Regular"/>
              </a:rPr>
              <a:t>Psykologi</a:t>
            </a:r>
          </a:p>
          <a:p>
            <a:pPr algn="l">
              <a:lnSpc>
                <a:spcPct val="100000"/>
              </a:lnSpc>
            </a:pPr>
            <a:r>
              <a:rPr lang="fi-FI" sz="1800" b="0" i="0" u="none" strike="noStrike" baseline="0" dirty="0">
                <a:solidFill>
                  <a:schemeClr val="tx2"/>
                </a:solidFill>
                <a:latin typeface="Raleway-Regular"/>
              </a:rPr>
              <a:t>Terveydenhoitaja</a:t>
            </a:r>
          </a:p>
          <a:p>
            <a:pPr marL="0" indent="0">
              <a:lnSpc>
                <a:spcPct val="100000"/>
              </a:lnSpc>
              <a:buNone/>
            </a:pPr>
            <a:r>
              <a:rPr lang="fi-FI" sz="1800" b="1" dirty="0">
                <a:solidFill>
                  <a:schemeClr val="tx2"/>
                </a:solidFill>
                <a:latin typeface="Raleway-Regular"/>
              </a:rPr>
              <a:t>Kunnalliset palvelut:</a:t>
            </a:r>
          </a:p>
          <a:p>
            <a:pPr>
              <a:lnSpc>
                <a:spcPct val="100000"/>
              </a:lnSpc>
            </a:pPr>
            <a:r>
              <a:rPr lang="fi-FI" sz="1800" dirty="0">
                <a:solidFill>
                  <a:schemeClr val="tx2"/>
                </a:solidFill>
                <a:latin typeface="Raleway-Regular"/>
              </a:rPr>
              <a:t>Terveys- ja sosiaalipalvelut</a:t>
            </a:r>
          </a:p>
          <a:p>
            <a:pPr>
              <a:lnSpc>
                <a:spcPct val="100000"/>
              </a:lnSpc>
            </a:pPr>
            <a:r>
              <a:rPr lang="fi-FI" sz="1800" dirty="0">
                <a:solidFill>
                  <a:schemeClr val="tx2"/>
                </a:solidFill>
                <a:latin typeface="Raleway-Regular"/>
              </a:rPr>
              <a:t>oman kunnan nettisivut</a:t>
            </a:r>
          </a:p>
          <a:p>
            <a:pPr marL="0" indent="0">
              <a:lnSpc>
                <a:spcPct val="100000"/>
              </a:lnSpc>
              <a:buNone/>
            </a:pPr>
            <a:r>
              <a:rPr lang="fi-FI" sz="1800" b="1" dirty="0">
                <a:solidFill>
                  <a:schemeClr val="tx2"/>
                </a:solidFill>
                <a:latin typeface="Raleway-Regular"/>
              </a:rPr>
              <a:t>Työterveyspalvelut</a:t>
            </a:r>
          </a:p>
        </p:txBody>
      </p:sp>
      <p:sp>
        <p:nvSpPr>
          <p:cNvPr id="7" name="Tekstiruutu 6">
            <a:extLst>
              <a:ext uri="{FF2B5EF4-FFF2-40B4-BE49-F238E27FC236}">
                <a16:creationId xmlns:a16="http://schemas.microsoft.com/office/drawing/2014/main" id="{265A6F66-4821-4ECC-8B42-DAE87CD777FA}"/>
              </a:ext>
            </a:extLst>
          </p:cNvPr>
          <p:cNvSpPr txBox="1"/>
          <p:nvPr/>
        </p:nvSpPr>
        <p:spPr>
          <a:xfrm>
            <a:off x="4855598" y="1669628"/>
            <a:ext cx="4502426" cy="4580741"/>
          </a:xfrm>
          <a:prstGeom prst="rect">
            <a:avLst/>
          </a:prstGeom>
          <a:noFill/>
        </p:spPr>
        <p:txBody>
          <a:bodyPr wrap="square">
            <a:spAutoFit/>
          </a:bodyPr>
          <a:lstStyle/>
          <a:p>
            <a:pPr>
              <a:spcBef>
                <a:spcPts val="1000"/>
              </a:spcBef>
              <a:buClr>
                <a:schemeClr val="accent3"/>
              </a:buClr>
              <a:buFont typeface="Wingdings" panose="05000000000000000000" pitchFamily="2" charset="2"/>
            </a:pPr>
            <a:r>
              <a:rPr lang="fi-FI" b="1" spc="50" dirty="0">
                <a:solidFill>
                  <a:schemeClr val="tx2"/>
                </a:solidFill>
                <a:latin typeface="Raleway-Regular"/>
              </a:rPr>
              <a:t>Netissä ja puhelimitse:</a:t>
            </a:r>
          </a:p>
          <a:p>
            <a:pPr marL="285750" indent="-285750">
              <a:spcBef>
                <a:spcPts val="1000"/>
              </a:spcBef>
              <a:buClr>
                <a:schemeClr val="accent3"/>
              </a:buClr>
              <a:buFont typeface="Arial" panose="020B0604020202020204" pitchFamily="34" charset="0"/>
              <a:buChar char="•"/>
            </a:pPr>
            <a:r>
              <a:rPr lang="fi-FI" spc="50" dirty="0">
                <a:solidFill>
                  <a:schemeClr val="tx2"/>
                </a:solidFill>
                <a:latin typeface="Raleway-Regular"/>
              </a:rPr>
              <a:t>Kriisikeskus Mobile 044 7888 470</a:t>
            </a:r>
          </a:p>
          <a:p>
            <a:pPr marL="285750" indent="-285750">
              <a:spcBef>
                <a:spcPts val="1000"/>
              </a:spcBef>
              <a:buClr>
                <a:schemeClr val="accent3"/>
              </a:buClr>
              <a:buFont typeface="Arial" panose="020B0604020202020204" pitchFamily="34" charset="0"/>
              <a:buChar char="•"/>
            </a:pPr>
            <a:r>
              <a:rPr lang="fi-FI" spc="50" dirty="0">
                <a:solidFill>
                  <a:schemeClr val="tx2"/>
                </a:solidFill>
                <a:latin typeface="Raleway-Regular"/>
              </a:rPr>
              <a:t>SEKASIN-</a:t>
            </a:r>
            <a:r>
              <a:rPr lang="fi-FI" spc="50" dirty="0" err="1">
                <a:solidFill>
                  <a:schemeClr val="tx2"/>
                </a:solidFill>
                <a:latin typeface="Raleway-Regular"/>
              </a:rPr>
              <a:t>chat</a:t>
            </a:r>
            <a:r>
              <a:rPr lang="fi-FI" spc="50" dirty="0">
                <a:solidFill>
                  <a:schemeClr val="tx2"/>
                </a:solidFill>
                <a:latin typeface="Raleway-Regular"/>
              </a:rPr>
              <a:t>: sekasin247.fi</a:t>
            </a:r>
          </a:p>
          <a:p>
            <a:pPr marL="285750" indent="-285750">
              <a:spcBef>
                <a:spcPts val="1000"/>
              </a:spcBef>
              <a:buClr>
                <a:schemeClr val="accent3"/>
              </a:buClr>
              <a:buFont typeface="Arial" panose="020B0604020202020204" pitchFamily="34" charset="0"/>
              <a:buChar char="•"/>
            </a:pPr>
            <a:r>
              <a:rPr lang="fi-FI" spc="50" dirty="0">
                <a:solidFill>
                  <a:schemeClr val="tx2"/>
                </a:solidFill>
                <a:latin typeface="Raleway-Regular"/>
              </a:rPr>
              <a:t>MIELI ry:n kriisipuhelin: 09 2525 0111</a:t>
            </a:r>
          </a:p>
          <a:p>
            <a:pPr marL="285750" indent="-285750">
              <a:spcBef>
                <a:spcPts val="1000"/>
              </a:spcBef>
              <a:buClr>
                <a:schemeClr val="accent3"/>
              </a:buClr>
              <a:buFont typeface="Arial" panose="020B0604020202020204" pitchFamily="34" charset="0"/>
              <a:buChar char="•"/>
            </a:pPr>
            <a:r>
              <a:rPr lang="fi-FI" spc="50" dirty="0">
                <a:solidFill>
                  <a:schemeClr val="tx2"/>
                </a:solidFill>
                <a:latin typeface="Raleway-Regular"/>
              </a:rPr>
              <a:t>Tukea ja </a:t>
            </a:r>
            <a:r>
              <a:rPr lang="fi-FI" spc="50" dirty="0" err="1">
                <a:solidFill>
                  <a:schemeClr val="tx2"/>
                </a:solidFill>
                <a:latin typeface="Raleway-Regular"/>
              </a:rPr>
              <a:t>chatteja</a:t>
            </a:r>
            <a:r>
              <a:rPr lang="fi-FI" spc="50" dirty="0">
                <a:solidFill>
                  <a:schemeClr val="tx2"/>
                </a:solidFill>
                <a:latin typeface="Raleway-Regular"/>
              </a:rPr>
              <a:t> eri aihe-alueittain:</a:t>
            </a:r>
          </a:p>
          <a:p>
            <a:pPr marL="742950" lvl="1" indent="-285750">
              <a:spcBef>
                <a:spcPts val="1000"/>
              </a:spcBef>
              <a:buClr>
                <a:schemeClr val="accent3"/>
              </a:buClr>
              <a:buFont typeface="Arial" panose="020B0604020202020204" pitchFamily="34" charset="0"/>
              <a:buChar char="•"/>
            </a:pPr>
            <a:r>
              <a:rPr lang="fi-FI" sz="1400" spc="50" dirty="0">
                <a:solidFill>
                  <a:schemeClr val="tx2"/>
                </a:solidFill>
                <a:latin typeface="Raleway-Regular"/>
              </a:rPr>
              <a:t>nuortennetti.fi (MLL)</a:t>
            </a:r>
          </a:p>
          <a:p>
            <a:pPr marL="742950" lvl="1" indent="-285750">
              <a:spcBef>
                <a:spcPts val="1000"/>
              </a:spcBef>
              <a:buClr>
                <a:schemeClr val="accent3"/>
              </a:buClr>
              <a:buFont typeface="Arial" panose="020B0604020202020204" pitchFamily="34" charset="0"/>
              <a:buChar char="•"/>
            </a:pPr>
            <a:r>
              <a:rPr lang="fi-FI" sz="1400" spc="50" dirty="0">
                <a:solidFill>
                  <a:schemeClr val="tx2"/>
                </a:solidFill>
                <a:latin typeface="Raleway-Regular"/>
              </a:rPr>
              <a:t>nuortenlinkki.fi/</a:t>
            </a:r>
            <a:r>
              <a:rPr lang="fi-FI" sz="1400" spc="50" dirty="0" err="1">
                <a:solidFill>
                  <a:schemeClr val="tx2"/>
                </a:solidFill>
                <a:latin typeface="Raleway-Regular"/>
              </a:rPr>
              <a:t>mista</a:t>
            </a:r>
            <a:r>
              <a:rPr lang="fi-FI" sz="1400" spc="50" dirty="0">
                <a:solidFill>
                  <a:schemeClr val="tx2"/>
                </a:solidFill>
                <a:latin typeface="Raleway-Regular"/>
              </a:rPr>
              <a:t>-apua</a:t>
            </a:r>
          </a:p>
          <a:p>
            <a:pPr marL="742950" lvl="1" indent="-285750">
              <a:spcBef>
                <a:spcPts val="1000"/>
              </a:spcBef>
              <a:buClr>
                <a:schemeClr val="accent3"/>
              </a:buClr>
              <a:buFont typeface="Arial" panose="020B0604020202020204" pitchFamily="34" charset="0"/>
              <a:buChar char="•"/>
            </a:pPr>
            <a:r>
              <a:rPr lang="fi-FI" sz="1400" spc="50" dirty="0">
                <a:solidFill>
                  <a:schemeClr val="tx2"/>
                </a:solidFill>
                <a:latin typeface="Raleway-Regular"/>
              </a:rPr>
              <a:t>nuortenelama.fi</a:t>
            </a:r>
          </a:p>
          <a:p>
            <a:pPr marL="742950" lvl="1" indent="-285750">
              <a:spcBef>
                <a:spcPts val="1000"/>
              </a:spcBef>
              <a:buClr>
                <a:schemeClr val="accent3"/>
              </a:buClr>
              <a:buFont typeface="Arial" panose="020B0604020202020204" pitchFamily="34" charset="0"/>
              <a:buChar char="•"/>
            </a:pPr>
            <a:r>
              <a:rPr lang="fi-FI" sz="1400" spc="50" dirty="0">
                <a:solidFill>
                  <a:schemeClr val="tx2"/>
                </a:solidFill>
                <a:latin typeface="Raleway-Regular"/>
              </a:rPr>
              <a:t>Helsinkimissio.fi/nuorten-kriisipiste</a:t>
            </a:r>
          </a:p>
          <a:p>
            <a:pPr marL="285750" indent="-285750">
              <a:spcBef>
                <a:spcPts val="1000"/>
              </a:spcBef>
              <a:buClr>
                <a:schemeClr val="accent3"/>
              </a:buClr>
              <a:buFont typeface="Arial" panose="020B0604020202020204" pitchFamily="34" charset="0"/>
              <a:buChar char="•"/>
            </a:pPr>
            <a:r>
              <a:rPr lang="fi-FI" spc="50" dirty="0">
                <a:solidFill>
                  <a:schemeClr val="tx2"/>
                </a:solidFill>
                <a:latin typeface="Raleway-Regular"/>
              </a:rPr>
              <a:t>Mielenterveyden keskusliitto </a:t>
            </a:r>
          </a:p>
          <a:p>
            <a:pPr marL="285750" indent="-285750">
              <a:spcBef>
                <a:spcPts val="1000"/>
              </a:spcBef>
              <a:buClr>
                <a:schemeClr val="accent3"/>
              </a:buClr>
              <a:buFont typeface="Arial" panose="020B0604020202020204" pitchFamily="34" charset="0"/>
              <a:buChar char="•"/>
            </a:pPr>
            <a:r>
              <a:rPr lang="fi-FI" spc="50" dirty="0" err="1">
                <a:solidFill>
                  <a:schemeClr val="tx2"/>
                </a:solidFill>
                <a:latin typeface="Raleway-Regular"/>
              </a:rPr>
              <a:t>Mieli.ry</a:t>
            </a:r>
            <a:r>
              <a:rPr lang="fi-FI" spc="50" dirty="0">
                <a:solidFill>
                  <a:schemeClr val="tx2"/>
                </a:solidFill>
                <a:latin typeface="Raleway-Regular"/>
              </a:rPr>
              <a:t> </a:t>
            </a:r>
          </a:p>
          <a:p>
            <a:pPr lvl="1">
              <a:spcBef>
                <a:spcPts val="1000"/>
              </a:spcBef>
              <a:buClr>
                <a:schemeClr val="accent3"/>
              </a:buClr>
            </a:pPr>
            <a:endParaRPr lang="fi-FI" spc="50" dirty="0">
              <a:solidFill>
                <a:schemeClr val="tx2"/>
              </a:solidFill>
              <a:latin typeface="Raleway-Regular"/>
            </a:endParaRPr>
          </a:p>
        </p:txBody>
      </p:sp>
    </p:spTree>
    <p:extLst>
      <p:ext uri="{BB962C8B-B14F-4D97-AF65-F5344CB8AC3E}">
        <p14:creationId xmlns:p14="http://schemas.microsoft.com/office/powerpoint/2010/main" val="232027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36E1615-9D98-4481-A6FE-962C9DBEA4AA}"/>
              </a:ext>
            </a:extLst>
          </p:cNvPr>
          <p:cNvSpPr>
            <a:spLocks noGrp="1"/>
          </p:cNvSpPr>
          <p:nvPr>
            <p:ph type="title"/>
          </p:nvPr>
        </p:nvSpPr>
        <p:spPr>
          <a:xfrm>
            <a:off x="807130" y="327991"/>
            <a:ext cx="5288870" cy="1192696"/>
          </a:xfrm>
        </p:spPr>
        <p:txBody>
          <a:bodyPr>
            <a:normAutofit fontScale="90000"/>
          </a:bodyPr>
          <a:lstStyle/>
          <a:p>
            <a:pPr algn="l"/>
            <a:r>
              <a:rPr lang="fi-FI" sz="3600" dirty="0"/>
              <a:t>Apua mielenterveystoipujan läheiselle</a:t>
            </a:r>
          </a:p>
        </p:txBody>
      </p:sp>
      <p:sp>
        <p:nvSpPr>
          <p:cNvPr id="3" name="Alaotsikko 2">
            <a:extLst>
              <a:ext uri="{FF2B5EF4-FFF2-40B4-BE49-F238E27FC236}">
                <a16:creationId xmlns:a16="http://schemas.microsoft.com/office/drawing/2014/main" id="{D5387224-4DE7-43F7-8CF3-1480375F41E3}"/>
              </a:ext>
            </a:extLst>
          </p:cNvPr>
          <p:cNvSpPr>
            <a:spLocks noGrp="1"/>
          </p:cNvSpPr>
          <p:nvPr>
            <p:ph type="subTitle" idx="1"/>
          </p:nvPr>
        </p:nvSpPr>
        <p:spPr>
          <a:xfrm>
            <a:off x="536713" y="1669774"/>
            <a:ext cx="5784573" cy="4099201"/>
          </a:xfrm>
        </p:spPr>
        <p:txBody>
          <a:bodyPr>
            <a:normAutofit/>
          </a:bodyPr>
          <a:lstStyle/>
          <a:p>
            <a:pPr marL="342900" indent="-342900" algn="l">
              <a:buFont typeface="Arial" panose="020B0604020202020204" pitchFamily="34" charset="0"/>
              <a:buChar char="•"/>
            </a:pPr>
            <a:r>
              <a:rPr lang="fi-FI" sz="2000" dirty="0"/>
              <a:t>Joskus huoli läheisestä saattaa aiheuttaa ongelmia myös itselle. Apua kannattaa hakea matalalla kynnyksellä.</a:t>
            </a:r>
          </a:p>
          <a:p>
            <a:pPr marL="342900" indent="-342900" algn="l">
              <a:buFont typeface="Arial" panose="020B0604020202020204" pitchFamily="34" charset="0"/>
              <a:buChar char="•"/>
            </a:pPr>
            <a:r>
              <a:rPr lang="fi-FI" sz="2000" dirty="0" err="1"/>
              <a:t>Finfami</a:t>
            </a:r>
            <a:r>
              <a:rPr lang="fi-FI" sz="2000" dirty="0"/>
              <a:t> ry:n (Mielenterveysomaisten keskusliitto ) mukaan lähes joka toinen psyykkisesti sairastuneen läheinen on vaarassa masentua itse.</a:t>
            </a:r>
          </a:p>
          <a:p>
            <a:pPr marL="342900" indent="-342900" algn="l">
              <a:buFont typeface="Arial" panose="020B0604020202020204" pitchFamily="34" charset="0"/>
              <a:buChar char="•"/>
            </a:pPr>
            <a:r>
              <a:rPr lang="fi-FI" sz="2000" dirty="0" err="1"/>
              <a:t>Finfamin</a:t>
            </a:r>
            <a:r>
              <a:rPr lang="fi-FI" sz="2000" dirty="0"/>
              <a:t> nettisivuilta löytyy mm. tietoa mielenterveysongelmista, vertaistukiryhmistä, kokemustarinoita, omaisneuvontaa, keskusteluapua, paikallisyhdistysten yhteystiedot jne.</a:t>
            </a:r>
          </a:p>
        </p:txBody>
      </p:sp>
      <p:sp>
        <p:nvSpPr>
          <p:cNvPr id="4" name="Tekstiruutu 3">
            <a:extLst>
              <a:ext uri="{FF2B5EF4-FFF2-40B4-BE49-F238E27FC236}">
                <a16:creationId xmlns:a16="http://schemas.microsoft.com/office/drawing/2014/main" id="{FAC264AB-A285-4705-9CDC-52233D69A47A}"/>
              </a:ext>
            </a:extLst>
          </p:cNvPr>
          <p:cNvSpPr txBox="1"/>
          <p:nvPr/>
        </p:nvSpPr>
        <p:spPr>
          <a:xfrm>
            <a:off x="6844748" y="503728"/>
            <a:ext cx="3021495" cy="1323439"/>
          </a:xfrm>
          <a:prstGeom prst="rect">
            <a:avLst/>
          </a:prstGeom>
          <a:noFill/>
        </p:spPr>
        <p:txBody>
          <a:bodyPr wrap="square" rtlCol="0">
            <a:spAutoFit/>
          </a:bodyPr>
          <a:lstStyle/>
          <a:p>
            <a:r>
              <a:rPr lang="fi-FI" sz="1600" i="1" dirty="0"/>
              <a:t>Sairastuneen ihmisen omaisena tai läheisenä sinulla on mahdollisuus saada apua ja tukea myös itsellesi.</a:t>
            </a:r>
          </a:p>
        </p:txBody>
      </p:sp>
      <p:sp>
        <p:nvSpPr>
          <p:cNvPr id="5" name="Tekstiruutu 4">
            <a:extLst>
              <a:ext uri="{FF2B5EF4-FFF2-40B4-BE49-F238E27FC236}">
                <a16:creationId xmlns:a16="http://schemas.microsoft.com/office/drawing/2014/main" id="{20782684-F440-4808-BE40-E14E13D2FFCF}"/>
              </a:ext>
            </a:extLst>
          </p:cNvPr>
          <p:cNvSpPr txBox="1"/>
          <p:nvPr/>
        </p:nvSpPr>
        <p:spPr>
          <a:xfrm>
            <a:off x="8355496" y="2425149"/>
            <a:ext cx="3299791" cy="1323439"/>
          </a:xfrm>
          <a:prstGeom prst="rect">
            <a:avLst/>
          </a:prstGeom>
          <a:noFill/>
        </p:spPr>
        <p:txBody>
          <a:bodyPr wrap="square" rtlCol="0">
            <a:spAutoFit/>
          </a:bodyPr>
          <a:lstStyle/>
          <a:p>
            <a:r>
              <a:rPr lang="fi-FI" sz="1600" i="1" dirty="0"/>
              <a:t>”Kun pääsin juttelemaan sellaisten ihmisten kanssa, jotka on kokeneet samaa, tuli ajatus, ettei </a:t>
            </a:r>
            <a:r>
              <a:rPr lang="fi-FI" sz="1600" i="1" dirty="0" err="1"/>
              <a:t>tää</a:t>
            </a:r>
            <a:r>
              <a:rPr lang="fi-FI" sz="1600" i="1" dirty="0"/>
              <a:t> olekaan ihan maailmanloppu”</a:t>
            </a:r>
          </a:p>
        </p:txBody>
      </p:sp>
      <p:sp>
        <p:nvSpPr>
          <p:cNvPr id="6" name="Tekstiruutu 5">
            <a:extLst>
              <a:ext uri="{FF2B5EF4-FFF2-40B4-BE49-F238E27FC236}">
                <a16:creationId xmlns:a16="http://schemas.microsoft.com/office/drawing/2014/main" id="{5F6DBEF8-F7C4-4FC2-A75A-ABB50D6D3874}"/>
              </a:ext>
            </a:extLst>
          </p:cNvPr>
          <p:cNvSpPr txBox="1"/>
          <p:nvPr/>
        </p:nvSpPr>
        <p:spPr>
          <a:xfrm>
            <a:off x="7484165" y="4277537"/>
            <a:ext cx="3021495" cy="1569660"/>
          </a:xfrm>
          <a:prstGeom prst="rect">
            <a:avLst/>
          </a:prstGeom>
          <a:noFill/>
        </p:spPr>
        <p:txBody>
          <a:bodyPr wrap="square" rtlCol="0">
            <a:spAutoFit/>
          </a:bodyPr>
          <a:lstStyle/>
          <a:p>
            <a:r>
              <a:rPr lang="fi-FI" sz="1600" i="1" dirty="0"/>
              <a:t>”Olin ihan umpikujassa, mutta vertaisryhmästä sain uusia näkökulmia. Vertaisten kanssa keskustellessa löytää perspektiiviä läheisen mielenterveyden haasteisiin.”</a:t>
            </a:r>
          </a:p>
        </p:txBody>
      </p:sp>
      <p:sp>
        <p:nvSpPr>
          <p:cNvPr id="7" name="Tekstiruutu 6">
            <a:extLst>
              <a:ext uri="{FF2B5EF4-FFF2-40B4-BE49-F238E27FC236}">
                <a16:creationId xmlns:a16="http://schemas.microsoft.com/office/drawing/2014/main" id="{0A8E7FF7-CFE4-4C23-B929-BFAB419D0971}"/>
              </a:ext>
            </a:extLst>
          </p:cNvPr>
          <p:cNvSpPr txBox="1"/>
          <p:nvPr/>
        </p:nvSpPr>
        <p:spPr>
          <a:xfrm>
            <a:off x="1351722" y="5858427"/>
            <a:ext cx="2345635" cy="369332"/>
          </a:xfrm>
          <a:prstGeom prst="rect">
            <a:avLst/>
          </a:prstGeom>
          <a:noFill/>
        </p:spPr>
        <p:txBody>
          <a:bodyPr wrap="square" rtlCol="0">
            <a:spAutoFit/>
          </a:bodyPr>
          <a:lstStyle/>
          <a:p>
            <a:r>
              <a:rPr lang="fi-FI" dirty="0"/>
              <a:t>https://finfami.fi/</a:t>
            </a:r>
          </a:p>
        </p:txBody>
      </p:sp>
      <p:pic>
        <p:nvPicPr>
          <p:cNvPr id="9" name="Kuva 8">
            <a:extLst>
              <a:ext uri="{FF2B5EF4-FFF2-40B4-BE49-F238E27FC236}">
                <a16:creationId xmlns:a16="http://schemas.microsoft.com/office/drawing/2014/main" id="{7E7CF5BD-C35A-450F-BD7E-B10E26A5CB35}"/>
              </a:ext>
            </a:extLst>
          </p:cNvPr>
          <p:cNvPicPr>
            <a:picLocks noChangeAspect="1"/>
          </p:cNvPicPr>
          <p:nvPr/>
        </p:nvPicPr>
        <p:blipFill>
          <a:blip r:embed="rId2"/>
          <a:stretch>
            <a:fillRect/>
          </a:stretch>
        </p:blipFill>
        <p:spPr>
          <a:xfrm>
            <a:off x="3880195" y="5431699"/>
            <a:ext cx="2215805" cy="1294669"/>
          </a:xfrm>
          <a:prstGeom prst="rect">
            <a:avLst/>
          </a:prstGeom>
        </p:spPr>
      </p:pic>
    </p:spTree>
    <p:extLst>
      <p:ext uri="{BB962C8B-B14F-4D97-AF65-F5344CB8AC3E}">
        <p14:creationId xmlns:p14="http://schemas.microsoft.com/office/powerpoint/2010/main" val="1732286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5C8FD1-FE67-492F-BCA8-5167EF0EA3AB}"/>
              </a:ext>
            </a:extLst>
          </p:cNvPr>
          <p:cNvSpPr>
            <a:spLocks noGrp="1"/>
          </p:cNvSpPr>
          <p:nvPr>
            <p:ph type="title"/>
          </p:nvPr>
        </p:nvSpPr>
        <p:spPr/>
        <p:txBody>
          <a:bodyPr/>
          <a:lstStyle/>
          <a:p>
            <a:r>
              <a:rPr lang="fi-FI" dirty="0"/>
              <a:t>Muuta apua ja tukea</a:t>
            </a:r>
          </a:p>
        </p:txBody>
      </p:sp>
      <p:sp>
        <p:nvSpPr>
          <p:cNvPr id="3" name="Sisällön paikkamerkki 2">
            <a:extLst>
              <a:ext uri="{FF2B5EF4-FFF2-40B4-BE49-F238E27FC236}">
                <a16:creationId xmlns:a16="http://schemas.microsoft.com/office/drawing/2014/main" id="{A34E4862-1818-4AF5-B42E-335D4DE35187}"/>
              </a:ext>
            </a:extLst>
          </p:cNvPr>
          <p:cNvSpPr>
            <a:spLocks noGrp="1"/>
          </p:cNvSpPr>
          <p:nvPr>
            <p:ph idx="1"/>
          </p:nvPr>
        </p:nvSpPr>
        <p:spPr>
          <a:xfrm>
            <a:off x="989400" y="1685925"/>
            <a:ext cx="6127017" cy="4168223"/>
          </a:xfrm>
        </p:spPr>
        <p:txBody>
          <a:bodyPr>
            <a:normAutofit fontScale="92500" lnSpcReduction="20000"/>
          </a:bodyPr>
          <a:lstStyle/>
          <a:p>
            <a:r>
              <a:rPr lang="fi-FI" dirty="0"/>
              <a:t>Itsehoito-ohjelmat netissä</a:t>
            </a:r>
          </a:p>
          <a:p>
            <a:r>
              <a:rPr lang="fi-FI" dirty="0"/>
              <a:t>Kirjallisuus </a:t>
            </a:r>
            <a:r>
              <a:rPr lang="fi-FI"/>
              <a:t>ja äänikirjat</a:t>
            </a:r>
            <a:endParaRPr lang="fi-FI" dirty="0"/>
          </a:p>
          <a:p>
            <a:r>
              <a:rPr lang="fi-FI" dirty="0"/>
              <a:t>Nettiterapia</a:t>
            </a:r>
          </a:p>
          <a:p>
            <a:r>
              <a:rPr lang="fi-FI" dirty="0"/>
              <a:t>Liikunta</a:t>
            </a:r>
          </a:p>
          <a:p>
            <a:r>
              <a:rPr lang="fi-FI" dirty="0"/>
              <a:t>Terveellinen ravinto</a:t>
            </a:r>
          </a:p>
          <a:p>
            <a:r>
              <a:rPr lang="fi-FI" dirty="0"/>
              <a:t>Riittävä uni ja palautuminen</a:t>
            </a:r>
          </a:p>
          <a:p>
            <a:r>
              <a:rPr lang="fi-FI" dirty="0"/>
              <a:t>Vertaistuki ja kokemusasiantuntijat</a:t>
            </a:r>
          </a:p>
          <a:p>
            <a:r>
              <a:rPr lang="fi-FI" dirty="0"/>
              <a:t>Mielihyvää tuovien harrastusten lisääminen</a:t>
            </a:r>
          </a:p>
          <a:p>
            <a:r>
              <a:rPr lang="fi-FI" dirty="0"/>
              <a:t>Ihmissuhteet</a:t>
            </a:r>
          </a:p>
          <a:p>
            <a:endParaRPr lang="fi-FI" dirty="0"/>
          </a:p>
        </p:txBody>
      </p:sp>
      <p:pic>
        <p:nvPicPr>
          <p:cNvPr id="9" name="Kuva 8" descr="Kuva, joka sisältää kohteen taivas, ulko, vesi, luonto&#10;&#10;Kuvaus luotu automaattisesti">
            <a:extLst>
              <a:ext uri="{FF2B5EF4-FFF2-40B4-BE49-F238E27FC236}">
                <a16:creationId xmlns:a16="http://schemas.microsoft.com/office/drawing/2014/main" id="{EA041A73-D044-4CA3-A807-40DEA9AFC7CE}"/>
              </a:ext>
            </a:extLst>
          </p:cNvPr>
          <p:cNvPicPr>
            <a:picLocks noChangeAspect="1"/>
          </p:cNvPicPr>
          <p:nvPr/>
        </p:nvPicPr>
        <p:blipFill>
          <a:blip r:embed="rId2"/>
          <a:stretch>
            <a:fillRect/>
          </a:stretch>
        </p:blipFill>
        <p:spPr>
          <a:xfrm>
            <a:off x="7267617" y="1168716"/>
            <a:ext cx="3514074" cy="4685432"/>
          </a:xfrm>
          <a:prstGeom prst="rect">
            <a:avLst/>
          </a:prstGeom>
        </p:spPr>
      </p:pic>
    </p:spTree>
    <p:extLst>
      <p:ext uri="{BB962C8B-B14F-4D97-AF65-F5344CB8AC3E}">
        <p14:creationId xmlns:p14="http://schemas.microsoft.com/office/powerpoint/2010/main" val="2696180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6BED25-CE0C-4451-9B23-D71C55EA1E51}"/>
              </a:ext>
            </a:extLst>
          </p:cNvPr>
          <p:cNvSpPr>
            <a:spLocks noGrp="1"/>
          </p:cNvSpPr>
          <p:nvPr>
            <p:ph type="title"/>
          </p:nvPr>
        </p:nvSpPr>
        <p:spPr/>
        <p:txBody>
          <a:bodyPr/>
          <a:lstStyle/>
          <a:p>
            <a:pPr algn="ctr"/>
            <a:r>
              <a:rPr lang="fi-FI" dirty="0"/>
              <a:t>Lopuksi</a:t>
            </a:r>
          </a:p>
        </p:txBody>
      </p:sp>
      <p:sp>
        <p:nvSpPr>
          <p:cNvPr id="4" name="Suorakulmio: Pyöristetyt kulmat 3">
            <a:extLst>
              <a:ext uri="{FF2B5EF4-FFF2-40B4-BE49-F238E27FC236}">
                <a16:creationId xmlns:a16="http://schemas.microsoft.com/office/drawing/2014/main" id="{3E16A3A5-8F39-498B-AA1D-0AE51D94C416}"/>
              </a:ext>
            </a:extLst>
          </p:cNvPr>
          <p:cNvSpPr/>
          <p:nvPr/>
        </p:nvSpPr>
        <p:spPr>
          <a:xfrm>
            <a:off x="564131" y="2239643"/>
            <a:ext cx="2512485" cy="289228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kstiruutu 4">
            <a:extLst>
              <a:ext uri="{FF2B5EF4-FFF2-40B4-BE49-F238E27FC236}">
                <a16:creationId xmlns:a16="http://schemas.microsoft.com/office/drawing/2014/main" id="{3EEC78E8-E4F4-40ED-A283-5740A0689C58}"/>
              </a:ext>
            </a:extLst>
          </p:cNvPr>
          <p:cNvSpPr txBox="1"/>
          <p:nvPr/>
        </p:nvSpPr>
        <p:spPr>
          <a:xfrm>
            <a:off x="816521" y="2961861"/>
            <a:ext cx="2007704" cy="1200329"/>
          </a:xfrm>
          <a:prstGeom prst="rect">
            <a:avLst/>
          </a:prstGeom>
          <a:noFill/>
        </p:spPr>
        <p:txBody>
          <a:bodyPr wrap="square" rtlCol="0">
            <a:spAutoFit/>
          </a:bodyPr>
          <a:lstStyle/>
          <a:p>
            <a:pPr algn="ctr"/>
            <a:r>
              <a:rPr lang="fi-FI" sz="1800" b="0" i="0" u="none" strike="noStrike" baseline="0" dirty="0">
                <a:solidFill>
                  <a:schemeClr val="tx2"/>
                </a:solidFill>
                <a:latin typeface="Raleway-Regular"/>
              </a:rPr>
              <a:t>Meillä kaikilla on mielenterveys. Siitä saa ja pitää puhua.</a:t>
            </a:r>
          </a:p>
        </p:txBody>
      </p:sp>
      <p:sp>
        <p:nvSpPr>
          <p:cNvPr id="6" name="Sisällön paikkamerkki 5">
            <a:extLst>
              <a:ext uri="{FF2B5EF4-FFF2-40B4-BE49-F238E27FC236}">
                <a16:creationId xmlns:a16="http://schemas.microsoft.com/office/drawing/2014/main" id="{1708E0D7-8677-473A-9DE1-A60CA4CA6FA7}"/>
              </a:ext>
            </a:extLst>
          </p:cNvPr>
          <p:cNvSpPr>
            <a:spLocks noGrp="1"/>
          </p:cNvSpPr>
          <p:nvPr>
            <p:ph idx="1"/>
          </p:nvPr>
        </p:nvSpPr>
        <p:spPr>
          <a:xfrm>
            <a:off x="3487436" y="2239642"/>
            <a:ext cx="2512485" cy="2892289"/>
          </a:xfrm>
          <a:prstGeom prst="roundRect">
            <a:avLst>
              <a:gd name="adj"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00000"/>
              </a:lnSpc>
              <a:buNone/>
            </a:pPr>
            <a:endParaRPr lang="fi-FI" sz="1800" b="0" i="0" u="none" strike="noStrike" baseline="0" dirty="0">
              <a:solidFill>
                <a:schemeClr val="tx2"/>
              </a:solidFill>
              <a:latin typeface="Raleway-Regular"/>
            </a:endParaRPr>
          </a:p>
          <a:p>
            <a:pPr marL="0" indent="0" algn="ctr">
              <a:lnSpc>
                <a:spcPct val="100000"/>
              </a:lnSpc>
              <a:buNone/>
            </a:pPr>
            <a:r>
              <a:rPr lang="fi-FI" sz="1800" b="0" i="0" u="none" strike="noStrike" baseline="0" dirty="0">
                <a:solidFill>
                  <a:schemeClr val="tx2"/>
                </a:solidFill>
                <a:latin typeface="Raleway-Regular"/>
              </a:rPr>
              <a:t>Hyvä mielenterveys ei tarkoita, etteikö joskus olisi paha olo.</a:t>
            </a:r>
          </a:p>
          <a:p>
            <a:endParaRPr lang="fi-FI" dirty="0"/>
          </a:p>
        </p:txBody>
      </p:sp>
      <p:sp>
        <p:nvSpPr>
          <p:cNvPr id="7" name="Suorakulmio: Pyöristetyt kulmat 6">
            <a:extLst>
              <a:ext uri="{FF2B5EF4-FFF2-40B4-BE49-F238E27FC236}">
                <a16:creationId xmlns:a16="http://schemas.microsoft.com/office/drawing/2014/main" id="{4B87E2F8-4FD2-4F6A-B036-725C4759101F}"/>
              </a:ext>
            </a:extLst>
          </p:cNvPr>
          <p:cNvSpPr/>
          <p:nvPr/>
        </p:nvSpPr>
        <p:spPr>
          <a:xfrm>
            <a:off x="6374296" y="2239642"/>
            <a:ext cx="2660374" cy="2892287"/>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800" i="0" u="none" strike="noStrike" baseline="0" dirty="0">
                <a:ln w="0"/>
                <a:solidFill>
                  <a:schemeClr val="tx1"/>
                </a:solidFill>
                <a:effectLst>
                  <a:outerShdw blurRad="38100" dist="19050" dir="2700000" algn="tl" rotWithShape="0">
                    <a:schemeClr val="dk1">
                      <a:alpha val="40000"/>
                    </a:schemeClr>
                  </a:outerShdw>
                </a:effectLst>
                <a:latin typeface="Raleway-Regular"/>
              </a:rPr>
              <a:t>Hankalien asioiden käsittely ja avun hakeminen ovat</a:t>
            </a:r>
          </a:p>
          <a:p>
            <a:pPr algn="ctr"/>
            <a:r>
              <a:rPr lang="fi-FI" sz="1800" i="0" u="none" strike="noStrike" baseline="0" dirty="0">
                <a:ln w="0"/>
                <a:solidFill>
                  <a:schemeClr val="tx1"/>
                </a:solidFill>
                <a:effectLst>
                  <a:outerShdw blurRad="38100" dist="19050" dir="2700000" algn="tl" rotWithShape="0">
                    <a:schemeClr val="dk1">
                      <a:alpha val="40000"/>
                    </a:schemeClr>
                  </a:outerShdw>
                </a:effectLst>
                <a:latin typeface="Raleway-Regular"/>
              </a:rPr>
              <a:t>mielenterveystaitoja.</a:t>
            </a:r>
          </a:p>
        </p:txBody>
      </p:sp>
      <p:sp>
        <p:nvSpPr>
          <p:cNvPr id="8" name="Suorakulmio: Pyöristetyt kulmat 7">
            <a:extLst>
              <a:ext uri="{FF2B5EF4-FFF2-40B4-BE49-F238E27FC236}">
                <a16:creationId xmlns:a16="http://schemas.microsoft.com/office/drawing/2014/main" id="{42409BA2-88C1-4376-9322-60E4C335534E}"/>
              </a:ext>
            </a:extLst>
          </p:cNvPr>
          <p:cNvSpPr/>
          <p:nvPr/>
        </p:nvSpPr>
        <p:spPr>
          <a:xfrm>
            <a:off x="9346097" y="2239644"/>
            <a:ext cx="2524540" cy="289228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800" b="0" i="0" u="none" strike="noStrike" baseline="0" dirty="0">
                <a:solidFill>
                  <a:schemeClr val="tx2"/>
                </a:solidFill>
                <a:latin typeface="Raleway-Regular"/>
              </a:rPr>
              <a:t>Kaikki ovat avun ja tuen arvoisia ja kaikilla on niihin oikeus.</a:t>
            </a:r>
            <a:endParaRPr lang="fi-FI" dirty="0">
              <a:solidFill>
                <a:schemeClr val="tx2"/>
              </a:solidFill>
            </a:endParaRPr>
          </a:p>
        </p:txBody>
      </p:sp>
    </p:spTree>
    <p:extLst>
      <p:ext uri="{BB962C8B-B14F-4D97-AF65-F5344CB8AC3E}">
        <p14:creationId xmlns:p14="http://schemas.microsoft.com/office/powerpoint/2010/main" val="535254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256B7E-1633-44AB-8584-82DF5B726834}"/>
              </a:ext>
            </a:extLst>
          </p:cNvPr>
          <p:cNvSpPr>
            <a:spLocks noGrp="1"/>
          </p:cNvSpPr>
          <p:nvPr>
            <p:ph type="title"/>
          </p:nvPr>
        </p:nvSpPr>
        <p:spPr>
          <a:xfrm>
            <a:off x="989400" y="395289"/>
            <a:ext cx="10213200" cy="1112836"/>
          </a:xfrm>
        </p:spPr>
        <p:txBody>
          <a:bodyPr rtlCol="0"/>
          <a:lstStyle/>
          <a:p>
            <a:pPr rtl="0"/>
            <a:r>
              <a:rPr lang="fi-FI" dirty="0"/>
              <a:t>Lähteet</a:t>
            </a:r>
          </a:p>
        </p:txBody>
      </p:sp>
      <p:sp>
        <p:nvSpPr>
          <p:cNvPr id="4" name="Sisällön paikkamerkki 3">
            <a:extLst>
              <a:ext uri="{FF2B5EF4-FFF2-40B4-BE49-F238E27FC236}">
                <a16:creationId xmlns:a16="http://schemas.microsoft.com/office/drawing/2014/main" id="{950677C9-3E42-427F-93B8-526692906471}"/>
              </a:ext>
            </a:extLst>
          </p:cNvPr>
          <p:cNvSpPr>
            <a:spLocks noGrp="1"/>
          </p:cNvSpPr>
          <p:nvPr>
            <p:ph sz="half" idx="2"/>
          </p:nvPr>
        </p:nvSpPr>
        <p:spPr>
          <a:xfrm>
            <a:off x="989400" y="1818861"/>
            <a:ext cx="4928400" cy="4234069"/>
          </a:xfrm>
        </p:spPr>
        <p:txBody>
          <a:bodyPr vert="horz" lIns="91440" tIns="45720" rIns="91440" bIns="45720" rtlCol="0" anchor="t">
            <a:normAutofit fontScale="77500" lnSpcReduction="20000"/>
          </a:bodyPr>
          <a:lstStyle/>
          <a:p>
            <a:pPr rtl="0"/>
            <a:r>
              <a:rPr lang="fi-FI" dirty="0" err="1"/>
              <a:t>Finfami</a:t>
            </a:r>
            <a:r>
              <a:rPr lang="fi-FI" dirty="0"/>
              <a:t>, ABC –opas omaiselle </a:t>
            </a:r>
            <a:r>
              <a:rPr lang="fi-FI" dirty="0">
                <a:hlinkClick r:id="rId3"/>
              </a:rPr>
              <a:t>https://oppaat.finfami.fi/wp-content/uploads/sites/36/ABC-opas-omaiselle.pdf</a:t>
            </a:r>
            <a:endParaRPr lang="fi-FI" dirty="0"/>
          </a:p>
          <a:p>
            <a:pPr rtl="0"/>
            <a:r>
              <a:rPr lang="fi-FI" dirty="0" err="1"/>
              <a:t>Nyyti</a:t>
            </a:r>
            <a:r>
              <a:rPr lang="fi-FI" dirty="0"/>
              <a:t> ry. Puheeksi ottaminen </a:t>
            </a:r>
            <a:r>
              <a:rPr lang="fi-FI" dirty="0">
                <a:hlinkClick r:id="rId4"/>
              </a:rPr>
              <a:t>https://www.nyyti.fi/opiskelijoille/opi-elamantaitoa/vuorovaikutustaidot/puheeksi-ottaminen/</a:t>
            </a:r>
          </a:p>
          <a:p>
            <a:pPr rtl="0"/>
            <a:r>
              <a:rPr lang="fi-FI" dirty="0"/>
              <a:t>Haavoittuva mieli –tunnista ja tue, Mielenterveyden ensiapu 2, Suomen mielenterveysseura (2015)</a:t>
            </a:r>
          </a:p>
          <a:p>
            <a:pPr rtl="0"/>
            <a:r>
              <a:rPr lang="fi-FI" dirty="0"/>
              <a:t>Mieli ry. </a:t>
            </a:r>
            <a:r>
              <a:rPr lang="fi-FI" dirty="0">
                <a:hlinkClick r:id="rId5"/>
              </a:rPr>
              <a:t>https://mieli.fi/vaikea-elamantilanne/huoli-laheisesta-kysyminen-on-valittamista/</a:t>
            </a:r>
          </a:p>
        </p:txBody>
      </p:sp>
      <p:sp>
        <p:nvSpPr>
          <p:cNvPr id="5" name="Sisällön paikkamerkki 4">
            <a:extLst>
              <a:ext uri="{FF2B5EF4-FFF2-40B4-BE49-F238E27FC236}">
                <a16:creationId xmlns:a16="http://schemas.microsoft.com/office/drawing/2014/main" id="{BDB9D020-1E25-453D-83DF-1420ACD3968D}"/>
              </a:ext>
            </a:extLst>
          </p:cNvPr>
          <p:cNvSpPr>
            <a:spLocks noGrp="1"/>
          </p:cNvSpPr>
          <p:nvPr>
            <p:ph sz="quarter" idx="4"/>
          </p:nvPr>
        </p:nvSpPr>
        <p:spPr>
          <a:xfrm>
            <a:off x="6387470" y="1823716"/>
            <a:ext cx="4928400" cy="3347244"/>
          </a:xfrm>
        </p:spPr>
        <p:txBody>
          <a:bodyPr vert="horz" lIns="91440" tIns="45720" rIns="91440" bIns="45720" rtlCol="0" anchor="t">
            <a:normAutofit lnSpcReduction="10000"/>
          </a:bodyPr>
          <a:lstStyle/>
          <a:p>
            <a:r>
              <a:rPr lang="fi-FI" sz="2200" dirty="0"/>
              <a:t>Nuorten mielenterveysseura </a:t>
            </a:r>
            <a:r>
              <a:rPr lang="fi-FI" sz="2200" dirty="0" err="1"/>
              <a:t>Yeesi</a:t>
            </a:r>
            <a:r>
              <a:rPr lang="fi-FI" sz="2200" dirty="0"/>
              <a:t> ry. </a:t>
            </a:r>
            <a:r>
              <a:rPr lang="fi-FI" sz="2200">
                <a:hlinkClick r:id="rId6"/>
              </a:rPr>
              <a:t>https://www.yeesi.fi/tietoa/materiaaleja/mita-kuuluu-materiaali/</a:t>
            </a:r>
            <a:endParaRPr lang="fi-FI" sz="2200" dirty="0"/>
          </a:p>
          <a:p>
            <a:pPr rtl="0"/>
            <a:r>
              <a:rPr lang="fi-FI" sz="2200" dirty="0">
                <a:hlinkClick r:id="rId7"/>
              </a:rPr>
              <a:t>https://thl.fi/fi/web/lapset-nuoret-ja-perheet/kehittyvat-kaytannot/dialogiset-toimintavat/dialoginen-huolen-puheeksi-ottaminen</a:t>
            </a:r>
            <a:endParaRPr lang="fi-FI" sz="2200" dirty="0"/>
          </a:p>
          <a:p>
            <a:pPr rtl="0"/>
            <a:r>
              <a:rPr lang="fi-FI" sz="2200" dirty="0" err="1"/>
              <a:t>Finfami</a:t>
            </a:r>
            <a:r>
              <a:rPr lang="fi-FI" sz="2200" dirty="0"/>
              <a:t> ry. Mielenterveysomaisten keskusliitto </a:t>
            </a:r>
            <a:r>
              <a:rPr lang="fi-FI" sz="2200" dirty="0">
                <a:hlinkClick r:id="rId8"/>
              </a:rPr>
              <a:t>https://finfami.fi/</a:t>
            </a:r>
          </a:p>
        </p:txBody>
      </p:sp>
      <p:sp>
        <p:nvSpPr>
          <p:cNvPr id="12" name="Päivämäärän paikkamerkki 47">
            <a:extLst>
              <a:ext uri="{FF2B5EF4-FFF2-40B4-BE49-F238E27FC236}">
                <a16:creationId xmlns:a16="http://schemas.microsoft.com/office/drawing/2014/main" id="{63B316E4-E4B4-4725-A3FF-5E868212B554}"/>
              </a:ext>
            </a:extLst>
          </p:cNvPr>
          <p:cNvSpPr>
            <a:spLocks noGrp="1"/>
          </p:cNvSpPr>
          <p:nvPr>
            <p:ph type="dt" sz="half" idx="10"/>
          </p:nvPr>
        </p:nvSpPr>
        <p:spPr>
          <a:xfrm>
            <a:off x="450000" y="6357168"/>
            <a:ext cx="1760150" cy="461665"/>
          </a:xfrm>
        </p:spPr>
        <p:txBody>
          <a:bodyPr rtlCol="0">
            <a:normAutofit/>
          </a:bodyPr>
          <a:lstStyle/>
          <a:p>
            <a:pPr rtl="0"/>
            <a:r>
              <a:rPr lang="fi-FI" sz="800" dirty="0"/>
              <a:t>20XX</a:t>
            </a:r>
          </a:p>
        </p:txBody>
      </p:sp>
      <p:sp>
        <p:nvSpPr>
          <p:cNvPr id="14" name="Dian numeron paikkamerkki 49">
            <a:extLst>
              <a:ext uri="{FF2B5EF4-FFF2-40B4-BE49-F238E27FC236}">
                <a16:creationId xmlns:a16="http://schemas.microsoft.com/office/drawing/2014/main" id="{FE0E29C1-3AC9-4C3D-A129-4AE522CD0F15}"/>
              </a:ext>
            </a:extLst>
          </p:cNvPr>
          <p:cNvSpPr>
            <a:spLocks noGrp="1"/>
          </p:cNvSpPr>
          <p:nvPr>
            <p:ph type="sldNum" sz="quarter" idx="12"/>
          </p:nvPr>
        </p:nvSpPr>
        <p:spPr>
          <a:xfrm>
            <a:off x="9982800" y="6357600"/>
            <a:ext cx="1760150" cy="460800"/>
          </a:xfrm>
        </p:spPr>
        <p:txBody>
          <a:bodyPr rtlCol="0"/>
          <a:lstStyle/>
          <a:p>
            <a:pPr rtl="0"/>
            <a:fld id="{D39607A7-8386-47DB-8578-DDEDD194E5D4}" type="slidenum">
              <a:rPr lang="fi-FI" smtClean="0"/>
              <a:pPr rtl="0"/>
              <a:t>15</a:t>
            </a:fld>
            <a:endParaRPr lang="fi-FI"/>
          </a:p>
        </p:txBody>
      </p:sp>
    </p:spTree>
    <p:extLst>
      <p:ext uri="{BB962C8B-B14F-4D97-AF65-F5344CB8AC3E}">
        <p14:creationId xmlns:p14="http://schemas.microsoft.com/office/powerpoint/2010/main" val="2563119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2DF434-28DB-4621-A497-D62C41CE0419}"/>
              </a:ext>
            </a:extLst>
          </p:cNvPr>
          <p:cNvSpPr>
            <a:spLocks noGrp="1"/>
          </p:cNvSpPr>
          <p:nvPr>
            <p:ph type="title"/>
          </p:nvPr>
        </p:nvSpPr>
        <p:spPr>
          <a:xfrm>
            <a:off x="530307" y="536573"/>
            <a:ext cx="3856679" cy="1453003"/>
          </a:xfrm>
        </p:spPr>
        <p:txBody>
          <a:bodyPr wrap="square" rtlCol="0" anchor="b">
            <a:normAutofit/>
          </a:bodyPr>
          <a:lstStyle/>
          <a:p>
            <a:pPr rtl="0"/>
            <a:r>
              <a:rPr lang="fi-FI" dirty="0"/>
              <a:t>Sisältö:</a:t>
            </a:r>
          </a:p>
        </p:txBody>
      </p:sp>
      <p:sp>
        <p:nvSpPr>
          <p:cNvPr id="3" name="Sisällön paikkamerkki 2">
            <a:extLst>
              <a:ext uri="{FF2B5EF4-FFF2-40B4-BE49-F238E27FC236}">
                <a16:creationId xmlns:a16="http://schemas.microsoft.com/office/drawing/2014/main" id="{22788C46-D0BC-4307-AE55-7601A139E7CB}"/>
              </a:ext>
            </a:extLst>
          </p:cNvPr>
          <p:cNvSpPr>
            <a:spLocks noGrp="1"/>
          </p:cNvSpPr>
          <p:nvPr>
            <p:ph idx="13"/>
          </p:nvPr>
        </p:nvSpPr>
        <p:spPr>
          <a:xfrm>
            <a:off x="208721" y="2226365"/>
            <a:ext cx="4547197" cy="3733377"/>
          </a:xfrm>
        </p:spPr>
        <p:txBody>
          <a:bodyPr vert="horz" lIns="91440" tIns="45720" rIns="91440" bIns="45720" rtlCol="0" anchor="t">
            <a:normAutofit fontScale="85000" lnSpcReduction="20000"/>
          </a:bodyPr>
          <a:lstStyle/>
          <a:p>
            <a:pPr algn="l"/>
            <a:r>
              <a:rPr lang="fi-FI" dirty="0"/>
              <a:t>Avun hakeminen itselle</a:t>
            </a:r>
            <a:endParaRPr lang="en-US" dirty="0"/>
          </a:p>
          <a:p>
            <a:pPr algn="l"/>
            <a:r>
              <a:rPr lang="fi-FI" dirty="0"/>
              <a:t>Huolen puheeksi ottaminen</a:t>
            </a:r>
          </a:p>
          <a:p>
            <a:pPr algn="l"/>
            <a:r>
              <a:rPr lang="fi-FI" dirty="0"/>
              <a:t>Huolta herättäviä asioita</a:t>
            </a:r>
          </a:p>
          <a:p>
            <a:pPr algn="l"/>
            <a:r>
              <a:rPr lang="fi-FI" dirty="0"/>
              <a:t>Puheeksi ottamiseen valmistautuminen</a:t>
            </a:r>
          </a:p>
          <a:p>
            <a:pPr algn="l"/>
            <a:r>
              <a:rPr lang="fi-FI" dirty="0"/>
              <a:t>Huolen ilmaiseminen</a:t>
            </a:r>
          </a:p>
          <a:p>
            <a:pPr algn="l"/>
            <a:r>
              <a:rPr lang="fi-FI" dirty="0"/>
              <a:t>Vinkkejä huolikeskusteluun</a:t>
            </a:r>
          </a:p>
          <a:p>
            <a:pPr algn="l"/>
            <a:r>
              <a:rPr lang="fi-FI" dirty="0"/>
              <a:t>Avun tarjoaminen ja hakeminen</a:t>
            </a:r>
          </a:p>
          <a:p>
            <a:pPr algn="l"/>
            <a:r>
              <a:rPr lang="fi-FI" dirty="0"/>
              <a:t>Linkkejä</a:t>
            </a:r>
          </a:p>
          <a:p>
            <a:pPr rtl="0"/>
            <a:endParaRPr lang="fi-FI" dirty="0"/>
          </a:p>
        </p:txBody>
      </p:sp>
      <p:sp>
        <p:nvSpPr>
          <p:cNvPr id="22" name="Päivämäärän paikkamerkki 3">
            <a:extLst>
              <a:ext uri="{FF2B5EF4-FFF2-40B4-BE49-F238E27FC236}">
                <a16:creationId xmlns:a16="http://schemas.microsoft.com/office/drawing/2014/main" id="{4580A8E0-7E68-4241-BB9B-E1FC9341E9CD}"/>
              </a:ext>
            </a:extLst>
          </p:cNvPr>
          <p:cNvSpPr>
            <a:spLocks noGrp="1"/>
          </p:cNvSpPr>
          <p:nvPr>
            <p:ph type="dt" sz="half" idx="10"/>
          </p:nvPr>
        </p:nvSpPr>
        <p:spPr>
          <a:xfrm>
            <a:off x="450000" y="6357168"/>
            <a:ext cx="1480400" cy="461665"/>
          </a:xfrm>
        </p:spPr>
        <p:txBody>
          <a:bodyPr rtlCol="0">
            <a:normAutofit/>
          </a:bodyPr>
          <a:lstStyle/>
          <a:p>
            <a:pPr rtl="0"/>
            <a:endParaRPr lang="fi-FI" sz="800" dirty="0"/>
          </a:p>
        </p:txBody>
      </p:sp>
      <p:pic>
        <p:nvPicPr>
          <p:cNvPr id="10" name="Kuvan paikkamerkki 9" descr="Ulkokuva, jossa näkyy juna, silta ja matkustamista">
            <a:extLst>
              <a:ext uri="{FF2B5EF4-FFF2-40B4-BE49-F238E27FC236}">
                <a16:creationId xmlns:a16="http://schemas.microsoft.com/office/drawing/2014/main" id="{BE113317-F75C-4F41-AA60-AB7B65AD93D7}"/>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5338635" y="39600"/>
            <a:ext cx="7063410" cy="6858000"/>
          </a:xfrm>
        </p:spPr>
      </p:pic>
      <p:sp>
        <p:nvSpPr>
          <p:cNvPr id="24" name="Dian numeron paikkamerkki 5">
            <a:extLst>
              <a:ext uri="{FF2B5EF4-FFF2-40B4-BE49-F238E27FC236}">
                <a16:creationId xmlns:a16="http://schemas.microsoft.com/office/drawing/2014/main" id="{09567CC5-9835-41E1-8AE6-6875430887AD}"/>
              </a:ext>
            </a:extLst>
          </p:cNvPr>
          <p:cNvSpPr>
            <a:spLocks noGrp="1"/>
          </p:cNvSpPr>
          <p:nvPr>
            <p:ph type="sldNum" sz="quarter" idx="12"/>
          </p:nvPr>
        </p:nvSpPr>
        <p:spPr>
          <a:xfrm>
            <a:off x="9982800" y="6357600"/>
            <a:ext cx="1760150" cy="460800"/>
          </a:xfrm>
        </p:spPr>
        <p:txBody>
          <a:bodyPr rtlCol="0">
            <a:normAutofit/>
          </a:bodyPr>
          <a:lstStyle/>
          <a:p>
            <a:pPr rtl="0"/>
            <a:fld id="{D39607A7-8386-47DB-8578-DDEDD194E5D4}" type="slidenum">
              <a:rPr lang="fi-FI" smtClean="0"/>
              <a:pPr rtl="0"/>
              <a:t>2</a:t>
            </a:fld>
            <a:endParaRPr lang="fi-FI"/>
          </a:p>
        </p:txBody>
      </p:sp>
    </p:spTree>
    <p:extLst>
      <p:ext uri="{BB962C8B-B14F-4D97-AF65-F5344CB8AC3E}">
        <p14:creationId xmlns:p14="http://schemas.microsoft.com/office/powerpoint/2010/main" val="1325608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F31812-1C4B-4FFC-A28A-1E1982122CA7}"/>
              </a:ext>
            </a:extLst>
          </p:cNvPr>
          <p:cNvSpPr>
            <a:spLocks noGrp="1"/>
          </p:cNvSpPr>
          <p:nvPr>
            <p:ph type="ctrTitle"/>
          </p:nvPr>
        </p:nvSpPr>
        <p:spPr>
          <a:xfrm>
            <a:off x="7195516" y="1508882"/>
            <a:ext cx="4079874" cy="1132373"/>
          </a:xfrm>
        </p:spPr>
        <p:txBody>
          <a:bodyPr/>
          <a:lstStyle/>
          <a:p>
            <a:r>
              <a:rPr lang="fi-FI" sz="1800" dirty="0">
                <a:latin typeface="+mn-lt"/>
              </a:rPr>
              <a:t>Jokainen meistä tuntee ajoittain itsensä ahdistuneeksi tai stressaantuneeksi. </a:t>
            </a:r>
            <a:br>
              <a:rPr lang="fi-FI" sz="1800" dirty="0"/>
            </a:br>
            <a:br>
              <a:rPr lang="fi-FI" sz="1800" dirty="0"/>
            </a:br>
            <a:r>
              <a:rPr lang="fi-FI" sz="1800" dirty="0">
                <a:latin typeface="+mn-lt"/>
              </a:rPr>
              <a:t>Mielenterveyden ongelmat alkavat usein vähitellen, jolloin avuntarvetta voi olla vaikea huomata. Joskus voi olla vaikea myöntää itselleen, että paha olo ei helpota ajan kanssa.</a:t>
            </a:r>
            <a:br>
              <a:rPr lang="fi-FI" sz="1800" dirty="0">
                <a:latin typeface="+mn-lt"/>
              </a:rPr>
            </a:br>
            <a:br>
              <a:rPr lang="fi-FI" sz="1800" dirty="0">
                <a:latin typeface="+mn-lt"/>
              </a:rPr>
            </a:br>
            <a:r>
              <a:rPr lang="fi-FI" sz="1800" dirty="0">
                <a:latin typeface="+mn-lt"/>
              </a:rPr>
              <a:t>Jos paha olo tuntuu vain jatkuvan, siihen kannattaa hakea apua matalalla kynnyksellä.</a:t>
            </a:r>
            <a:br>
              <a:rPr lang="fi-FI" sz="1800" dirty="0">
                <a:latin typeface="+mn-lt"/>
              </a:rPr>
            </a:br>
            <a:br>
              <a:rPr lang="fi-FI" sz="1800" dirty="0">
                <a:latin typeface="+mn-lt"/>
              </a:rPr>
            </a:br>
            <a:r>
              <a:rPr lang="fi-FI" sz="1800" dirty="0">
                <a:latin typeface="+mn-lt"/>
              </a:rPr>
              <a:t>Mieli ry:n nettisivuilta löytyy ohjeita, mistä aloittaa avun hakeminen:</a:t>
            </a:r>
            <a:br>
              <a:rPr lang="fi-FI" sz="1800" dirty="0"/>
            </a:br>
            <a:r>
              <a:rPr lang="fi-FI" sz="1200" dirty="0">
                <a:latin typeface="+mn-lt"/>
              </a:rPr>
              <a:t>https://mieli.fi/mielenterveys-koetuksella/miten-hakea-apua-mielenterveyden-ongelmiin/mielenterveyspalvelut/</a:t>
            </a:r>
            <a:br>
              <a:rPr lang="fi-FI" sz="1200" dirty="0"/>
            </a:br>
            <a:br>
              <a:rPr lang="fi-FI" sz="1800" dirty="0"/>
            </a:br>
            <a:br>
              <a:rPr lang="fi-FI" sz="1800" dirty="0"/>
            </a:br>
            <a:br>
              <a:rPr lang="fi-FI" sz="1800" dirty="0"/>
            </a:br>
            <a:br>
              <a:rPr lang="fi-FI" sz="1800" dirty="0"/>
            </a:br>
            <a:br>
              <a:rPr lang="fi-FI" sz="1800" dirty="0"/>
            </a:br>
            <a:endParaRPr lang="fi-FI" sz="1800" dirty="0"/>
          </a:p>
        </p:txBody>
      </p:sp>
      <p:sp>
        <p:nvSpPr>
          <p:cNvPr id="3" name="Alaotsikko 2">
            <a:extLst>
              <a:ext uri="{FF2B5EF4-FFF2-40B4-BE49-F238E27FC236}">
                <a16:creationId xmlns:a16="http://schemas.microsoft.com/office/drawing/2014/main" id="{7CEFE359-5343-4FC3-997C-2387E389945C}"/>
              </a:ext>
            </a:extLst>
          </p:cNvPr>
          <p:cNvSpPr>
            <a:spLocks noGrp="1"/>
          </p:cNvSpPr>
          <p:nvPr>
            <p:ph type="subTitle" idx="1"/>
          </p:nvPr>
        </p:nvSpPr>
        <p:spPr>
          <a:xfrm>
            <a:off x="7324726" y="636792"/>
            <a:ext cx="4079874" cy="675860"/>
          </a:xfrm>
        </p:spPr>
        <p:txBody>
          <a:bodyPr>
            <a:normAutofit fontScale="85000" lnSpcReduction="10000"/>
          </a:bodyPr>
          <a:lstStyle/>
          <a:p>
            <a:r>
              <a:rPr lang="fi-FI" dirty="0">
                <a:latin typeface="+mj-lt"/>
              </a:rPr>
              <a:t>Avun hakeminen itselle</a:t>
            </a:r>
          </a:p>
        </p:txBody>
      </p:sp>
      <p:pic>
        <p:nvPicPr>
          <p:cNvPr id="9" name="Kuvan paikkamerkki 8" descr="Poista aurinkoinen taivaan">
            <a:extLst>
              <a:ext uri="{FF2B5EF4-FFF2-40B4-BE49-F238E27FC236}">
                <a16:creationId xmlns:a16="http://schemas.microsoft.com/office/drawing/2014/main" id="{76A44D6F-B321-48FD-AE47-9F5E4F38F556}"/>
              </a:ext>
            </a:extLst>
          </p:cNvPr>
          <p:cNvPicPr>
            <a:picLocks noGrp="1" noChangeAspect="1"/>
          </p:cNvPicPr>
          <p:nvPr>
            <p:ph type="pic" sz="quarter" idx="10"/>
          </p:nvPr>
        </p:nvPicPr>
        <p:blipFill>
          <a:blip r:embed="rId2"/>
          <a:srcRect l="21391" r="21391"/>
          <a:stretch>
            <a:fillRect/>
          </a:stretch>
        </p:blipFill>
        <p:spPr>
          <a:xfrm>
            <a:off x="539750" y="536575"/>
            <a:ext cx="5001992" cy="5833980"/>
          </a:xfrm>
        </p:spPr>
      </p:pic>
    </p:spTree>
    <p:extLst>
      <p:ext uri="{BB962C8B-B14F-4D97-AF65-F5344CB8AC3E}">
        <p14:creationId xmlns:p14="http://schemas.microsoft.com/office/powerpoint/2010/main" val="2129461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C543F67-9C70-4748-8C0C-3A7863422F99}"/>
              </a:ext>
            </a:extLst>
          </p:cNvPr>
          <p:cNvSpPr>
            <a:spLocks noGrp="1"/>
          </p:cNvSpPr>
          <p:nvPr>
            <p:ph type="title"/>
          </p:nvPr>
        </p:nvSpPr>
        <p:spPr>
          <a:xfrm>
            <a:off x="2635573" y="443898"/>
            <a:ext cx="7353340" cy="1262410"/>
          </a:xfrm>
        </p:spPr>
        <p:txBody>
          <a:bodyPr wrap="square" rtlCol="0" anchor="b">
            <a:normAutofit/>
          </a:bodyPr>
          <a:lstStyle/>
          <a:p>
            <a:pPr rtl="0"/>
            <a:r>
              <a:rPr lang="fi-FI" dirty="0"/>
              <a:t>Huolen puheeksi ottaminen</a:t>
            </a:r>
          </a:p>
        </p:txBody>
      </p:sp>
      <p:sp>
        <p:nvSpPr>
          <p:cNvPr id="3" name="Sisällön paikkamerkki 2">
            <a:extLst>
              <a:ext uri="{FF2B5EF4-FFF2-40B4-BE49-F238E27FC236}">
                <a16:creationId xmlns:a16="http://schemas.microsoft.com/office/drawing/2014/main" id="{95B371F2-DBA5-415A-82C8-651F587B857A}"/>
              </a:ext>
            </a:extLst>
          </p:cNvPr>
          <p:cNvSpPr>
            <a:spLocks noGrp="1"/>
          </p:cNvSpPr>
          <p:nvPr>
            <p:ph type="body" sz="quarter" idx="13"/>
          </p:nvPr>
        </p:nvSpPr>
        <p:spPr>
          <a:xfrm>
            <a:off x="2907196" y="2337983"/>
            <a:ext cx="6377608" cy="3480618"/>
          </a:xfrm>
        </p:spPr>
        <p:txBody>
          <a:bodyPr rtlCol="0">
            <a:noAutofit/>
          </a:bodyPr>
          <a:lstStyle/>
          <a:p>
            <a:pPr rtl="0"/>
            <a:r>
              <a:rPr lang="fi-FI" dirty="0">
                <a:effectLst/>
              </a:rPr>
              <a:t>Mielenterveyden häiriö voidaan yhä kokea vaikeaksi puheenaiheeksi, johon liittyy monia voimakkaita tunteita, mutta joista olisi hyvä puhua avoimesti. </a:t>
            </a:r>
          </a:p>
          <a:p>
            <a:pPr rtl="0"/>
            <a:r>
              <a:rPr lang="fi-FI" dirty="0">
                <a:effectLst/>
              </a:rPr>
              <a:t>Oireilevan lähellä olevat ihmiset näkevät, että kaikki ei ole kunnossa, mutta asian puheeksi ottaminen koetaan vaikeaksi.</a:t>
            </a:r>
          </a:p>
          <a:p>
            <a:pPr rtl="0"/>
            <a:r>
              <a:rPr lang="fi-FI" dirty="0"/>
              <a:t>Huolen puheeksi ottaminen on helpompaa, kun siihen on etukäteen varautunut.</a:t>
            </a:r>
          </a:p>
          <a:p>
            <a:r>
              <a:rPr lang="fi-FI" dirty="0"/>
              <a:t>Tähän olemme koonneet vinkkejä mielenterveyshuolien puheeksi ottamisesta sekä avun tarjoamisesta ja hakemisesta.</a:t>
            </a:r>
          </a:p>
          <a:p>
            <a:pPr rtl="0"/>
            <a:endParaRPr lang="fi-FI" dirty="0"/>
          </a:p>
        </p:txBody>
      </p:sp>
      <p:sp>
        <p:nvSpPr>
          <p:cNvPr id="102" name="Päivämäärän paikkamerkki 47">
            <a:extLst>
              <a:ext uri="{FF2B5EF4-FFF2-40B4-BE49-F238E27FC236}">
                <a16:creationId xmlns:a16="http://schemas.microsoft.com/office/drawing/2014/main" id="{F956151C-A474-42C6-9D67-B6779EF6B765}"/>
              </a:ext>
            </a:extLst>
          </p:cNvPr>
          <p:cNvSpPr>
            <a:spLocks noGrp="1"/>
          </p:cNvSpPr>
          <p:nvPr>
            <p:ph type="dt" sz="half" idx="10"/>
          </p:nvPr>
        </p:nvSpPr>
        <p:spPr>
          <a:xfrm>
            <a:off x="450000" y="6357168"/>
            <a:ext cx="1760150" cy="461665"/>
          </a:xfrm>
        </p:spPr>
        <p:txBody>
          <a:bodyPr rtlCol="0">
            <a:normAutofit/>
          </a:bodyPr>
          <a:lstStyle/>
          <a:p>
            <a:pPr rtl="0"/>
            <a:r>
              <a:rPr lang="fi-FI" sz="800" dirty="0"/>
              <a:t>13.12.2021</a:t>
            </a:r>
          </a:p>
        </p:txBody>
      </p:sp>
      <p:sp>
        <p:nvSpPr>
          <p:cNvPr id="104" name="Dian numeron paikkamerkki 49">
            <a:extLst>
              <a:ext uri="{FF2B5EF4-FFF2-40B4-BE49-F238E27FC236}">
                <a16:creationId xmlns:a16="http://schemas.microsoft.com/office/drawing/2014/main" id="{BC4462F5-98AF-457A-94DC-C44EA835679D}"/>
              </a:ext>
            </a:extLst>
          </p:cNvPr>
          <p:cNvSpPr>
            <a:spLocks noGrp="1"/>
          </p:cNvSpPr>
          <p:nvPr>
            <p:ph type="sldNum" sz="quarter" idx="12"/>
          </p:nvPr>
        </p:nvSpPr>
        <p:spPr>
          <a:xfrm>
            <a:off x="9982800" y="6357600"/>
            <a:ext cx="1760150" cy="460800"/>
          </a:xfrm>
        </p:spPr>
        <p:txBody>
          <a:bodyPr rtlCol="0"/>
          <a:lstStyle/>
          <a:p>
            <a:pPr rtl="0"/>
            <a:fld id="{D39607A7-8386-47DB-8578-DDEDD194E5D4}" type="slidenum">
              <a:rPr lang="fi-FI" smtClean="0"/>
              <a:pPr rtl="0"/>
              <a:t>4</a:t>
            </a:fld>
            <a:endParaRPr lang="fi-FI"/>
          </a:p>
        </p:txBody>
      </p:sp>
    </p:spTree>
    <p:extLst>
      <p:ext uri="{BB962C8B-B14F-4D97-AF65-F5344CB8AC3E}">
        <p14:creationId xmlns:p14="http://schemas.microsoft.com/office/powerpoint/2010/main" val="1639799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7827AC8-E23A-4E43-B9AB-442C45C3C0DD}"/>
              </a:ext>
            </a:extLst>
          </p:cNvPr>
          <p:cNvSpPr>
            <a:spLocks noGrp="1"/>
          </p:cNvSpPr>
          <p:nvPr>
            <p:ph type="title"/>
          </p:nvPr>
        </p:nvSpPr>
        <p:spPr>
          <a:xfrm>
            <a:off x="914400" y="384419"/>
            <a:ext cx="8981440" cy="1112836"/>
          </a:xfrm>
        </p:spPr>
        <p:txBody>
          <a:bodyPr>
            <a:normAutofit fontScale="90000"/>
          </a:bodyPr>
          <a:lstStyle/>
          <a:p>
            <a:r>
              <a:rPr lang="fi-FI" sz="2800" dirty="0"/>
              <a:t>Huolta voivat herättää erilaiset muutokset </a:t>
            </a:r>
            <a:br>
              <a:rPr lang="fi-FI" sz="2800" dirty="0"/>
            </a:br>
            <a:r>
              <a:rPr lang="fi-FI" sz="2800" dirty="0"/>
              <a:t>läheisen käytöksessä tai olemuksessa.</a:t>
            </a:r>
            <a:br>
              <a:rPr lang="fi-FI" sz="3200" dirty="0"/>
            </a:br>
            <a:br>
              <a:rPr lang="fi-FI" sz="3200" dirty="0"/>
            </a:br>
            <a:r>
              <a:rPr lang="fi-FI" sz="2800" dirty="0"/>
              <a:t>Alla joitain merkkejä siitä, että henkilö saattaa tarvita apua:</a:t>
            </a:r>
          </a:p>
        </p:txBody>
      </p:sp>
      <p:sp>
        <p:nvSpPr>
          <p:cNvPr id="3" name="Sisällön paikkamerkki 2">
            <a:extLst>
              <a:ext uri="{FF2B5EF4-FFF2-40B4-BE49-F238E27FC236}">
                <a16:creationId xmlns:a16="http://schemas.microsoft.com/office/drawing/2014/main" id="{94B1D583-07F6-42C8-B40E-C61D073BA777}"/>
              </a:ext>
            </a:extLst>
          </p:cNvPr>
          <p:cNvSpPr>
            <a:spLocks noGrp="1"/>
          </p:cNvSpPr>
          <p:nvPr>
            <p:ph sz="half" idx="1"/>
          </p:nvPr>
        </p:nvSpPr>
        <p:spPr>
          <a:xfrm>
            <a:off x="841237" y="2032327"/>
            <a:ext cx="4990183" cy="2568575"/>
          </a:xfrm>
        </p:spPr>
        <p:txBody>
          <a:bodyPr>
            <a:normAutofit/>
          </a:bodyPr>
          <a:lstStyle/>
          <a:p>
            <a:pPr marL="285750" indent="-285750" algn="l">
              <a:buFont typeface="Arial" panose="020B0604020202020204" pitchFamily="34" charset="0"/>
              <a:buChar char="•"/>
            </a:pPr>
            <a:r>
              <a:rPr lang="fi-FI" sz="2000" b="0" i="0" u="none" strike="noStrike" baseline="0" dirty="0">
                <a:solidFill>
                  <a:schemeClr val="tx1"/>
                </a:solidFill>
              </a:rPr>
              <a:t>Passiivisuus tai alakuloisuus</a:t>
            </a:r>
          </a:p>
          <a:p>
            <a:pPr marL="285750" indent="-285750" algn="l">
              <a:buFont typeface="Arial" panose="020B0604020202020204" pitchFamily="34" charset="0"/>
              <a:buChar char="•"/>
            </a:pPr>
            <a:r>
              <a:rPr lang="fi-FI" sz="2000" b="0" i="0" u="none" strike="noStrike" baseline="0" dirty="0">
                <a:solidFill>
                  <a:schemeClr val="tx1"/>
                </a:solidFill>
              </a:rPr>
              <a:t>Kaverisuhteista vetäytyminen</a:t>
            </a:r>
          </a:p>
          <a:p>
            <a:pPr marL="285750" indent="-285750" algn="l">
              <a:buFont typeface="Arial" panose="020B0604020202020204" pitchFamily="34" charset="0"/>
              <a:buChar char="•"/>
            </a:pPr>
            <a:r>
              <a:rPr lang="fi-FI" sz="2000" b="0" i="0" u="none" strike="noStrike" baseline="0" dirty="0">
                <a:solidFill>
                  <a:schemeClr val="tx1"/>
                </a:solidFill>
              </a:rPr>
              <a:t>Harrastuksista luopuminen</a:t>
            </a:r>
          </a:p>
          <a:p>
            <a:pPr marL="285750" indent="-285750" algn="l">
              <a:buFont typeface="Arial" panose="020B0604020202020204" pitchFamily="34" charset="0"/>
              <a:buChar char="•"/>
            </a:pPr>
            <a:r>
              <a:rPr lang="fi-FI" sz="2000" b="0" i="0" u="none" strike="noStrike" baseline="0" dirty="0"/>
              <a:t>Opiskelun tai </a:t>
            </a:r>
            <a:r>
              <a:rPr lang="fi-FI" sz="2000" b="0" i="0" u="none" strike="noStrike" baseline="0" dirty="0">
                <a:solidFill>
                  <a:schemeClr val="tx1"/>
                </a:solidFill>
              </a:rPr>
              <a:t>työnteon</a:t>
            </a:r>
            <a:r>
              <a:rPr lang="fi-FI" sz="2000" b="0" i="0" u="none" strike="noStrike" baseline="0" dirty="0"/>
              <a:t> vaikeutuminen</a:t>
            </a:r>
            <a:endParaRPr lang="fi-FI" sz="2000" b="0" i="0" u="none" strike="noStrike" baseline="0" dirty="0">
              <a:solidFill>
                <a:schemeClr val="tx1"/>
              </a:solidFill>
            </a:endParaRPr>
          </a:p>
          <a:p>
            <a:pPr marL="285750" indent="-285750" algn="l">
              <a:buFont typeface="Arial" panose="020B0604020202020204" pitchFamily="34" charset="0"/>
              <a:buChar char="•"/>
            </a:pPr>
            <a:r>
              <a:rPr lang="fi-FI" sz="2000" dirty="0"/>
              <a:t>Käyttäytymisen muuttuminen ilman syytä</a:t>
            </a:r>
          </a:p>
          <a:p>
            <a:endParaRPr lang="fi-FI" dirty="0"/>
          </a:p>
        </p:txBody>
      </p:sp>
      <p:sp>
        <p:nvSpPr>
          <p:cNvPr id="5" name="Suorakulmio 4">
            <a:extLst>
              <a:ext uri="{FF2B5EF4-FFF2-40B4-BE49-F238E27FC236}">
                <a16:creationId xmlns:a16="http://schemas.microsoft.com/office/drawing/2014/main" id="{ACFFC984-63A7-4B9D-99A2-6DA21F2A0BBE}"/>
              </a:ext>
            </a:extLst>
          </p:cNvPr>
          <p:cNvSpPr/>
          <p:nvPr/>
        </p:nvSpPr>
        <p:spPr>
          <a:xfrm>
            <a:off x="891635" y="5052498"/>
            <a:ext cx="9461405" cy="646331"/>
          </a:xfrm>
          <a:prstGeom prst="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Tekstiruutu 5">
            <a:extLst>
              <a:ext uri="{FF2B5EF4-FFF2-40B4-BE49-F238E27FC236}">
                <a16:creationId xmlns:a16="http://schemas.microsoft.com/office/drawing/2014/main" id="{42741B10-790C-46E8-87D8-64CE0C1C35FA}"/>
              </a:ext>
            </a:extLst>
          </p:cNvPr>
          <p:cNvSpPr txBox="1"/>
          <p:nvPr/>
        </p:nvSpPr>
        <p:spPr>
          <a:xfrm>
            <a:off x="1044035" y="5077404"/>
            <a:ext cx="94614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prstClr val="black"/>
                </a:solidFill>
                <a:effectLst/>
                <a:uLnTx/>
                <a:uFillTx/>
                <a:ea typeface="+mn-ea"/>
                <a:cs typeface="+mn-cs"/>
              </a:rPr>
              <a:t>Pohdintaa: Mitä muita merkkejä voi ilmetä, jotka herättävät huolta mahdollisesta avun tarpeesta?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prstClr val="black"/>
                </a:solidFill>
                <a:effectLst/>
                <a:uLnTx/>
                <a:uFillTx/>
                <a:ea typeface="+mn-ea"/>
                <a:cs typeface="+mn-cs"/>
              </a:rPr>
              <a:t>Muita ajatuksia aiheesta? Keskustellaan yhdessä. </a:t>
            </a:r>
          </a:p>
        </p:txBody>
      </p:sp>
      <p:sp>
        <p:nvSpPr>
          <p:cNvPr id="10" name="TextBox 9">
            <a:extLst>
              <a:ext uri="{FF2B5EF4-FFF2-40B4-BE49-F238E27FC236}">
                <a16:creationId xmlns:a16="http://schemas.microsoft.com/office/drawing/2014/main" id="{509F8B07-0C3A-9969-7BAE-9538153624F4}"/>
              </a:ext>
            </a:extLst>
          </p:cNvPr>
          <p:cNvSpPr txBox="1"/>
          <p:nvPr/>
        </p:nvSpPr>
        <p:spPr>
          <a:xfrm>
            <a:off x="6258972" y="1992087"/>
            <a:ext cx="529693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fi-FI" sz="2000" dirty="0">
                <a:cs typeface="Arial"/>
              </a:rPr>
              <a:t>Itsetuhoinen puhe tai käytös</a:t>
            </a:r>
            <a:r>
              <a:rPr lang="en-US" sz="2000" dirty="0">
                <a:cs typeface="Arial"/>
              </a:rPr>
              <a:t> </a:t>
            </a:r>
          </a:p>
          <a:p>
            <a:pPr marL="285750" indent="-285750">
              <a:buFont typeface="Arial"/>
              <a:buChar char="•"/>
            </a:pPr>
            <a:r>
              <a:rPr lang="fi-FI" sz="2000" dirty="0">
                <a:cs typeface="Arial"/>
              </a:rPr>
              <a:t>Muutokset olemuksessa</a:t>
            </a:r>
            <a:r>
              <a:rPr lang="en-US" sz="2000" dirty="0">
                <a:cs typeface="Arial"/>
              </a:rPr>
              <a:t> </a:t>
            </a:r>
          </a:p>
          <a:p>
            <a:pPr marL="285750" indent="-285750">
              <a:buFont typeface="Arial"/>
              <a:buChar char="•"/>
            </a:pPr>
            <a:r>
              <a:rPr lang="fi-FI" sz="2000" dirty="0">
                <a:cs typeface="Arial"/>
              </a:rPr>
              <a:t>Lisääntynyt päihteiden käyttö</a:t>
            </a:r>
            <a:r>
              <a:rPr lang="en-US" sz="2000" dirty="0">
                <a:cs typeface="Arial"/>
              </a:rPr>
              <a:t> </a:t>
            </a:r>
          </a:p>
          <a:p>
            <a:pPr marL="285750" indent="-285750">
              <a:buFont typeface="Arial"/>
              <a:buChar char="•"/>
            </a:pPr>
            <a:r>
              <a:rPr lang="fi-FI" sz="2000" dirty="0">
                <a:cs typeface="Arial"/>
              </a:rPr>
              <a:t>Univaikeudet</a:t>
            </a:r>
            <a:r>
              <a:rPr lang="en-US" sz="2000" dirty="0">
                <a:cs typeface="Arial"/>
              </a:rPr>
              <a:t> </a:t>
            </a:r>
          </a:p>
          <a:p>
            <a:pPr marL="285750" indent="-285750">
              <a:buFont typeface="Arial"/>
              <a:buChar char="•"/>
            </a:pPr>
            <a:r>
              <a:rPr lang="fi-FI" sz="2000" dirty="0">
                <a:cs typeface="Arial"/>
              </a:rPr>
              <a:t>Ruokahaluttomuus tai liikasyöminen</a:t>
            </a:r>
            <a:r>
              <a:rPr lang="en-US" sz="2000" dirty="0">
                <a:cs typeface="Arial"/>
              </a:rPr>
              <a:t> </a:t>
            </a:r>
          </a:p>
          <a:p>
            <a:pPr marL="285750" indent="-285750">
              <a:buFont typeface="Arial"/>
              <a:buChar char="•"/>
            </a:pPr>
            <a:r>
              <a:rPr lang="fi-FI" sz="2000" dirty="0">
                <a:cs typeface="Arial"/>
              </a:rPr>
              <a:t>Jatkuva väsymys</a:t>
            </a:r>
            <a:r>
              <a:rPr lang="en-US" sz="2000" dirty="0">
                <a:cs typeface="Arial"/>
              </a:rPr>
              <a:t> </a:t>
            </a:r>
          </a:p>
          <a:p>
            <a:pPr marL="285750" indent="-285750">
              <a:buFont typeface="Arial"/>
              <a:buChar char="•"/>
            </a:pPr>
            <a:r>
              <a:rPr lang="fi-FI" sz="2000" dirty="0">
                <a:cs typeface="Arial"/>
              </a:rPr>
              <a:t>Stressi</a:t>
            </a:r>
            <a:endParaRPr lang="fi-FI" sz="2000" dirty="0"/>
          </a:p>
        </p:txBody>
      </p:sp>
    </p:spTree>
    <p:extLst>
      <p:ext uri="{BB962C8B-B14F-4D97-AF65-F5344CB8AC3E}">
        <p14:creationId xmlns:p14="http://schemas.microsoft.com/office/powerpoint/2010/main" val="2861992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1FB443-F374-4074-A3AF-F824D82C8FE2}"/>
              </a:ext>
            </a:extLst>
          </p:cNvPr>
          <p:cNvSpPr>
            <a:spLocks noGrp="1"/>
          </p:cNvSpPr>
          <p:nvPr>
            <p:ph type="ctrTitle"/>
          </p:nvPr>
        </p:nvSpPr>
        <p:spPr>
          <a:xfrm>
            <a:off x="6096000" y="1641060"/>
            <a:ext cx="5227109" cy="4601817"/>
          </a:xfrm>
        </p:spPr>
        <p:txBody>
          <a:bodyPr rtlCol="0"/>
          <a:lstStyle/>
          <a:p>
            <a:pPr algn="l" rtl="0"/>
            <a:r>
              <a:rPr lang="fi-FI" sz="2000" dirty="0">
                <a:latin typeface="+mn-lt"/>
              </a:rPr>
              <a:t>On havaittu, että ihmiset hakeutuvat todennäköisemmin avun piiriin, jos joku läheinen sitä heille ehdottaa.</a:t>
            </a:r>
            <a:br>
              <a:rPr lang="fi-FI" sz="2000" dirty="0">
                <a:latin typeface="+mn-lt"/>
              </a:rPr>
            </a:br>
            <a:br>
              <a:rPr lang="fi-FI" sz="2000" dirty="0">
                <a:latin typeface="+mn-lt"/>
              </a:rPr>
            </a:br>
            <a:r>
              <a:rPr lang="fi-FI" sz="2000" dirty="0">
                <a:latin typeface="+mn-lt"/>
              </a:rPr>
              <a:t>Kysyminen ei vahingoita ketään. Se että avaat keskustelun, voi johtaa läheisesi tilanteen helpottumiseen. </a:t>
            </a:r>
            <a:br>
              <a:rPr lang="fi-FI" sz="2000" dirty="0">
                <a:latin typeface="+mn-lt"/>
              </a:rPr>
            </a:br>
            <a:br>
              <a:rPr lang="fi-FI" sz="2000" dirty="0">
                <a:latin typeface="+mn-lt"/>
              </a:rPr>
            </a:br>
            <a:r>
              <a:rPr lang="fi-FI" sz="2000" dirty="0">
                <a:latin typeface="+mn-lt"/>
              </a:rPr>
              <a:t>Puheeksi ottamiseen kannattaa valita sopiva hetki ja tila; rauhallinen ympäristö ja kiireetön hetki. </a:t>
            </a:r>
            <a:br>
              <a:rPr lang="fi-FI" sz="2000" dirty="0">
                <a:latin typeface="+mn-lt"/>
              </a:rPr>
            </a:br>
            <a:br>
              <a:rPr lang="fi-FI" sz="2000" dirty="0">
                <a:latin typeface="+mn-lt"/>
              </a:rPr>
            </a:br>
            <a:r>
              <a:rPr lang="fi-FI" sz="2000" dirty="0">
                <a:latin typeface="+mn-lt"/>
              </a:rPr>
              <a:t>On myös hyvä pohtia etukäteen, miten voisit ilmaista huolesi syyt niin, ettei puheesi tule tulkituksi moitteeksi tai syytteeksi. </a:t>
            </a:r>
          </a:p>
        </p:txBody>
      </p:sp>
      <p:sp>
        <p:nvSpPr>
          <p:cNvPr id="7" name="Alaotsikko 6">
            <a:extLst>
              <a:ext uri="{FF2B5EF4-FFF2-40B4-BE49-F238E27FC236}">
                <a16:creationId xmlns:a16="http://schemas.microsoft.com/office/drawing/2014/main" id="{F9013BD0-EEB5-4536-B6C3-3DCD3D3F1ABD}"/>
              </a:ext>
            </a:extLst>
          </p:cNvPr>
          <p:cNvSpPr>
            <a:spLocks noGrp="1"/>
          </p:cNvSpPr>
          <p:nvPr>
            <p:ph type="subTitle" idx="1"/>
          </p:nvPr>
        </p:nvSpPr>
        <p:spPr>
          <a:xfrm>
            <a:off x="6178259" y="333222"/>
            <a:ext cx="4079874" cy="1063487"/>
          </a:xfrm>
        </p:spPr>
        <p:txBody>
          <a:bodyPr rtlCol="0">
            <a:normAutofit fontScale="92500" lnSpcReduction="20000"/>
          </a:bodyPr>
          <a:lstStyle/>
          <a:p>
            <a:pPr algn="l" rtl="0"/>
            <a:r>
              <a:rPr lang="fi-FI" dirty="0">
                <a:latin typeface="+mj-lt"/>
              </a:rPr>
              <a:t>Puheeksi ottamiseen valmistautuminen</a:t>
            </a:r>
          </a:p>
        </p:txBody>
      </p:sp>
      <p:pic>
        <p:nvPicPr>
          <p:cNvPr id="4" name="Kuvan paikkamerkki 3" descr="Lumen peittämä puu">
            <a:extLst>
              <a:ext uri="{FF2B5EF4-FFF2-40B4-BE49-F238E27FC236}">
                <a16:creationId xmlns:a16="http://schemas.microsoft.com/office/drawing/2014/main" id="{47C8ECED-459E-4C1F-B2EA-4B036DE56CAD}"/>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a:xfrm>
            <a:off x="793928" y="506095"/>
            <a:ext cx="4740459" cy="5528945"/>
          </a:xfrm>
        </p:spPr>
      </p:pic>
    </p:spTree>
    <p:extLst>
      <p:ext uri="{BB962C8B-B14F-4D97-AF65-F5344CB8AC3E}">
        <p14:creationId xmlns:p14="http://schemas.microsoft.com/office/powerpoint/2010/main" val="962321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193B54-470E-4718-BEF8-4A33D945D2C9}"/>
              </a:ext>
            </a:extLst>
          </p:cNvPr>
          <p:cNvSpPr>
            <a:spLocks noGrp="1"/>
          </p:cNvSpPr>
          <p:nvPr>
            <p:ph type="ctrTitle"/>
          </p:nvPr>
        </p:nvSpPr>
        <p:spPr>
          <a:xfrm>
            <a:off x="6092170" y="1296202"/>
            <a:ext cx="4079874" cy="1132373"/>
          </a:xfrm>
        </p:spPr>
        <p:txBody>
          <a:bodyPr/>
          <a:lstStyle/>
          <a:p>
            <a:pPr algn="l"/>
            <a:r>
              <a:rPr lang="fi-FI" sz="1800" dirty="0">
                <a:latin typeface="+mn-lt"/>
              </a:rPr>
              <a:t>Myös ammattilaiset joutuvat työssään puheeksi ottamisen tilanteisiin. Heille on kehitetty erilaisia menetelmiä ja oppaita huolen puheeksi ottamiseen.</a:t>
            </a:r>
            <a:br>
              <a:rPr lang="fi-FI" sz="1800" dirty="0"/>
            </a:br>
            <a:br>
              <a:rPr lang="fi-FI" sz="1800" dirty="0"/>
            </a:br>
            <a:r>
              <a:rPr lang="fi-FI" sz="1800" dirty="0">
                <a:latin typeface="+mn-lt"/>
              </a:rPr>
              <a:t>Ammattilaisten ohjeissa painotetaan varhaista puuttumista ja dialogista huolikeskustelua.</a:t>
            </a:r>
            <a:br>
              <a:rPr lang="fi-FI" sz="1800" dirty="0">
                <a:latin typeface="+mn-lt"/>
              </a:rPr>
            </a:br>
            <a:br>
              <a:rPr lang="fi-FI" sz="1800" dirty="0">
                <a:latin typeface="+mn-lt"/>
              </a:rPr>
            </a:br>
            <a:r>
              <a:rPr lang="fi-FI" sz="1800" dirty="0">
                <a:latin typeface="+mn-lt"/>
              </a:rPr>
              <a:t>Huolen puheeksi ottamiseen ei kuitenkaan tarvita mitään erityisiä taitoja tai menetelmiä, empatia ja huoli läheisestä riittää.</a:t>
            </a:r>
            <a:br>
              <a:rPr lang="fi-FI" sz="1800" dirty="0">
                <a:latin typeface="+mn-lt"/>
              </a:rPr>
            </a:br>
            <a:br>
              <a:rPr lang="fi-FI" sz="1800" dirty="0">
                <a:latin typeface="+mn-lt"/>
              </a:rPr>
            </a:br>
            <a:r>
              <a:rPr lang="fi-FI" sz="1800" dirty="0">
                <a:latin typeface="+mn-lt"/>
              </a:rPr>
              <a:t>Mieli ry:n nettisivuilta löytyy vinkkejä huolen puheeksi ottamiseen:</a:t>
            </a:r>
            <a:br>
              <a:rPr lang="fi-FI" sz="1800" dirty="0">
                <a:latin typeface="+mn-lt"/>
              </a:rPr>
            </a:br>
            <a:r>
              <a:rPr lang="fi-FI" sz="1400" dirty="0">
                <a:latin typeface="+mn-lt"/>
              </a:rPr>
              <a:t>https://mieli.fi/vaikea-elamantilanne/huoli-laheisesta-kysyminen-on-valittamista/</a:t>
            </a:r>
          </a:p>
        </p:txBody>
      </p:sp>
      <p:sp>
        <p:nvSpPr>
          <p:cNvPr id="3" name="Alaotsikko 2">
            <a:extLst>
              <a:ext uri="{FF2B5EF4-FFF2-40B4-BE49-F238E27FC236}">
                <a16:creationId xmlns:a16="http://schemas.microsoft.com/office/drawing/2014/main" id="{BD188A42-E3B2-4879-8389-967136CC3362}"/>
              </a:ext>
            </a:extLst>
          </p:cNvPr>
          <p:cNvSpPr>
            <a:spLocks noGrp="1"/>
          </p:cNvSpPr>
          <p:nvPr>
            <p:ph type="subTitle" idx="1"/>
          </p:nvPr>
        </p:nvSpPr>
        <p:spPr>
          <a:xfrm>
            <a:off x="6094692" y="107898"/>
            <a:ext cx="4423326" cy="993913"/>
          </a:xfrm>
        </p:spPr>
        <p:txBody>
          <a:bodyPr>
            <a:normAutofit fontScale="70000" lnSpcReduction="20000"/>
          </a:bodyPr>
          <a:lstStyle/>
          <a:p>
            <a:pPr algn="l"/>
            <a:r>
              <a:rPr lang="fi-FI" dirty="0">
                <a:latin typeface="+mj-lt"/>
              </a:rPr>
              <a:t>Puheeksi ottamiseen kehitetty menetelmiä ja oppaita</a:t>
            </a:r>
          </a:p>
        </p:txBody>
      </p:sp>
      <p:pic>
        <p:nvPicPr>
          <p:cNvPr id="9" name="Kuvan paikkamerkki 8" descr="Pampa-ruohikko">
            <a:extLst>
              <a:ext uri="{FF2B5EF4-FFF2-40B4-BE49-F238E27FC236}">
                <a16:creationId xmlns:a16="http://schemas.microsoft.com/office/drawing/2014/main" id="{431CF862-46FC-47B6-B98B-A5424A027281}"/>
              </a:ext>
            </a:extLst>
          </p:cNvPr>
          <p:cNvPicPr>
            <a:picLocks noGrp="1" noChangeAspect="1"/>
          </p:cNvPicPr>
          <p:nvPr>
            <p:ph type="pic" sz="quarter" idx="10"/>
          </p:nvPr>
        </p:nvPicPr>
        <p:blipFill>
          <a:blip r:embed="rId2"/>
          <a:srcRect l="21427" r="21427"/>
          <a:stretch>
            <a:fillRect/>
          </a:stretch>
        </p:blipFill>
        <p:spPr>
          <a:xfrm>
            <a:off x="888394" y="536575"/>
            <a:ext cx="4653348" cy="5427345"/>
          </a:xfrm>
        </p:spPr>
      </p:pic>
    </p:spTree>
    <p:extLst>
      <p:ext uri="{BB962C8B-B14F-4D97-AF65-F5344CB8AC3E}">
        <p14:creationId xmlns:p14="http://schemas.microsoft.com/office/powerpoint/2010/main" val="3996563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C80340-9782-48CC-8882-BB376C7A52C1}"/>
              </a:ext>
            </a:extLst>
          </p:cNvPr>
          <p:cNvSpPr>
            <a:spLocks noGrp="1"/>
          </p:cNvSpPr>
          <p:nvPr>
            <p:ph type="title"/>
          </p:nvPr>
        </p:nvSpPr>
        <p:spPr>
          <a:xfrm>
            <a:off x="989400" y="216384"/>
            <a:ext cx="10213200" cy="684211"/>
          </a:xfrm>
        </p:spPr>
        <p:txBody>
          <a:bodyPr>
            <a:normAutofit fontScale="90000"/>
          </a:bodyPr>
          <a:lstStyle/>
          <a:p>
            <a:r>
              <a:rPr lang="en-US" dirty="0" err="1"/>
              <a:t>Vinkkejä</a:t>
            </a:r>
            <a:r>
              <a:rPr lang="en-US" dirty="0"/>
              <a:t> </a:t>
            </a:r>
            <a:r>
              <a:rPr lang="en-US" dirty="0" err="1"/>
              <a:t>huolikeskusteluun</a:t>
            </a:r>
            <a:r>
              <a:rPr lang="en-US" dirty="0"/>
              <a:t>:</a:t>
            </a:r>
          </a:p>
        </p:txBody>
      </p:sp>
      <p:sp>
        <p:nvSpPr>
          <p:cNvPr id="12" name="Content Placeholder 2">
            <a:extLst>
              <a:ext uri="{FF2B5EF4-FFF2-40B4-BE49-F238E27FC236}">
                <a16:creationId xmlns:a16="http://schemas.microsoft.com/office/drawing/2014/main" id="{45DD61CD-15F6-41CC-B6E4-110F2619673C}"/>
              </a:ext>
            </a:extLst>
          </p:cNvPr>
          <p:cNvSpPr>
            <a:spLocks noGrp="1"/>
          </p:cNvSpPr>
          <p:nvPr>
            <p:ph sz="half" idx="1"/>
          </p:nvPr>
        </p:nvSpPr>
        <p:spPr>
          <a:xfrm>
            <a:off x="989400" y="1215389"/>
            <a:ext cx="5236925" cy="4427221"/>
          </a:xfrm>
        </p:spPr>
        <p:txBody>
          <a:bodyPr>
            <a:noAutofit/>
          </a:bodyPr>
          <a:lstStyle/>
          <a:p>
            <a:pPr>
              <a:lnSpc>
                <a:spcPct val="100000"/>
              </a:lnSpc>
              <a:spcBef>
                <a:spcPts val="0"/>
              </a:spcBef>
            </a:pPr>
            <a:r>
              <a:rPr lang="fi-FI" sz="1800" spc="0" dirty="0">
                <a:solidFill>
                  <a:schemeClr val="tx1"/>
                </a:solidFill>
                <a:latin typeface="+mj-lt"/>
                <a:ea typeface="+mj-ea"/>
                <a:cs typeface="+mj-cs"/>
              </a:rPr>
              <a:t>Kerro olevasi huolissasi</a:t>
            </a:r>
          </a:p>
          <a:p>
            <a:pPr>
              <a:lnSpc>
                <a:spcPct val="100000"/>
              </a:lnSpc>
              <a:spcBef>
                <a:spcPts val="0"/>
              </a:spcBef>
            </a:pPr>
            <a:r>
              <a:rPr lang="fi-FI" sz="1800" spc="0" dirty="0">
                <a:solidFill>
                  <a:schemeClr val="tx1"/>
                </a:solidFill>
                <a:latin typeface="+mj-lt"/>
                <a:ea typeface="+mj-ea"/>
                <a:cs typeface="+mj-cs"/>
              </a:rPr>
              <a:t>Puhu ”minä”-muodossa</a:t>
            </a:r>
          </a:p>
          <a:p>
            <a:pPr>
              <a:lnSpc>
                <a:spcPct val="100000"/>
              </a:lnSpc>
              <a:spcBef>
                <a:spcPts val="0"/>
              </a:spcBef>
            </a:pPr>
            <a:r>
              <a:rPr lang="fi-FI" sz="1800" spc="0" dirty="0">
                <a:solidFill>
                  <a:schemeClr val="tx1"/>
                </a:solidFill>
                <a:latin typeface="+mj-lt"/>
                <a:ea typeface="+mj-ea"/>
                <a:cs typeface="+mj-cs"/>
              </a:rPr>
              <a:t>Kerro olevasi valmis kuuntelemaan, mutta älä painosta puhumaan. Ota asia myöhemmin esille, mikäli läheinen ei sillä kertaa halua puhua</a:t>
            </a:r>
          </a:p>
          <a:p>
            <a:pPr>
              <a:lnSpc>
                <a:spcPct val="100000"/>
              </a:lnSpc>
              <a:spcBef>
                <a:spcPts val="0"/>
              </a:spcBef>
            </a:pPr>
            <a:r>
              <a:rPr lang="fi-FI" sz="1800" spc="0" dirty="0">
                <a:solidFill>
                  <a:schemeClr val="tx1"/>
                </a:solidFill>
                <a:latin typeface="+mj-lt"/>
                <a:ea typeface="+mj-ea"/>
                <a:cs typeface="+mj-cs"/>
              </a:rPr>
              <a:t>Kuuntele avoimena ja tuomitsematta</a:t>
            </a:r>
          </a:p>
          <a:p>
            <a:pPr>
              <a:lnSpc>
                <a:spcPct val="100000"/>
              </a:lnSpc>
              <a:spcBef>
                <a:spcPts val="0"/>
              </a:spcBef>
            </a:pPr>
            <a:r>
              <a:rPr lang="fi-FI" sz="1800" spc="0" dirty="0">
                <a:solidFill>
                  <a:schemeClr val="tx1"/>
                </a:solidFill>
                <a:latin typeface="+mj-lt"/>
                <a:ea typeface="+mj-ea"/>
                <a:cs typeface="+mj-cs"/>
              </a:rPr>
              <a:t>Tue ja tarjoa apua. </a:t>
            </a:r>
          </a:p>
          <a:p>
            <a:pPr>
              <a:lnSpc>
                <a:spcPct val="100000"/>
              </a:lnSpc>
              <a:spcBef>
                <a:spcPts val="0"/>
              </a:spcBef>
            </a:pPr>
            <a:r>
              <a:rPr lang="fi-FI" sz="1800" spc="0" dirty="0">
                <a:solidFill>
                  <a:schemeClr val="tx1"/>
                </a:solidFill>
                <a:latin typeface="+mj-lt"/>
                <a:ea typeface="+mj-ea"/>
                <a:cs typeface="+mj-cs"/>
              </a:rPr>
              <a:t>Kannusta huolehtimaan itsestä</a:t>
            </a:r>
          </a:p>
          <a:p>
            <a:pPr>
              <a:lnSpc>
                <a:spcPct val="100000"/>
              </a:lnSpc>
              <a:spcBef>
                <a:spcPts val="0"/>
              </a:spcBef>
            </a:pPr>
            <a:r>
              <a:rPr lang="fi-FI" sz="1800" spc="0" dirty="0">
                <a:solidFill>
                  <a:schemeClr val="tx1"/>
                </a:solidFill>
                <a:latin typeface="+mj-lt"/>
                <a:ea typeface="+mj-ea"/>
                <a:cs typeface="+mj-cs"/>
              </a:rPr>
              <a:t>Rohkaise tarvittaessa hakemaan ammattiapua</a:t>
            </a:r>
          </a:p>
          <a:p>
            <a:pPr>
              <a:lnSpc>
                <a:spcPct val="100000"/>
              </a:lnSpc>
              <a:spcBef>
                <a:spcPts val="0"/>
              </a:spcBef>
            </a:pPr>
            <a:r>
              <a:rPr lang="fi-FI" sz="1800" spc="0" dirty="0">
                <a:solidFill>
                  <a:schemeClr val="tx1"/>
                </a:solidFill>
                <a:latin typeface="+mj-lt"/>
                <a:ea typeface="+mj-ea"/>
                <a:cs typeface="+mj-cs"/>
              </a:rPr>
              <a:t>Ole tukena niin kauan, kuin sitä tarvitaan</a:t>
            </a:r>
          </a:p>
          <a:p>
            <a:pPr>
              <a:lnSpc>
                <a:spcPct val="100000"/>
              </a:lnSpc>
              <a:spcBef>
                <a:spcPts val="0"/>
              </a:spcBef>
            </a:pPr>
            <a:r>
              <a:rPr lang="fi-FI" sz="1800" spc="0" dirty="0">
                <a:solidFill>
                  <a:schemeClr val="tx1"/>
                </a:solidFill>
                <a:latin typeface="+mj-lt"/>
                <a:ea typeface="+mj-ea"/>
                <a:cs typeface="+mj-cs"/>
              </a:rPr>
              <a:t>Ylläpidä toivoa</a:t>
            </a:r>
            <a:br>
              <a:rPr lang="fi-FI" sz="1800" spc="0" dirty="0">
                <a:solidFill>
                  <a:schemeClr val="tx1"/>
                </a:solidFill>
                <a:latin typeface="+mj-lt"/>
                <a:ea typeface="+mj-ea"/>
                <a:cs typeface="+mj-cs"/>
              </a:rPr>
            </a:br>
            <a:endParaRPr lang="en-US" sz="1800" spc="0" dirty="0">
              <a:solidFill>
                <a:schemeClr val="tx1"/>
              </a:solidFill>
              <a:latin typeface="+mj-lt"/>
              <a:ea typeface="+mj-ea"/>
              <a:cs typeface="+mj-cs"/>
            </a:endParaRPr>
          </a:p>
        </p:txBody>
      </p:sp>
      <p:pic>
        <p:nvPicPr>
          <p:cNvPr id="5" name="Kuvan paikkamerkki 5" descr="Lähikuva kasvista">
            <a:extLst>
              <a:ext uri="{FF2B5EF4-FFF2-40B4-BE49-F238E27FC236}">
                <a16:creationId xmlns:a16="http://schemas.microsoft.com/office/drawing/2014/main" id="{9E2CA6B3-37FA-427E-8A1E-C477299DF1B1}"/>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val="0"/>
              </a:ext>
            </a:extLst>
          </a:blip>
          <a:srcRect t="27664" r="2" b="922"/>
          <a:stretch/>
        </p:blipFill>
        <p:spPr>
          <a:xfrm>
            <a:off x="6614160" y="1351529"/>
            <a:ext cx="3902657" cy="3240791"/>
          </a:xfrm>
          <a:noFill/>
        </p:spPr>
      </p:pic>
    </p:spTree>
    <p:extLst>
      <p:ext uri="{BB962C8B-B14F-4D97-AF65-F5344CB8AC3E}">
        <p14:creationId xmlns:p14="http://schemas.microsoft.com/office/powerpoint/2010/main" val="2569336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5230D88-BD7E-42F8-8D11-593B42E5F6E8}"/>
              </a:ext>
            </a:extLst>
          </p:cNvPr>
          <p:cNvSpPr>
            <a:spLocks noGrp="1"/>
          </p:cNvSpPr>
          <p:nvPr>
            <p:ph type="title"/>
          </p:nvPr>
        </p:nvSpPr>
        <p:spPr>
          <a:xfrm>
            <a:off x="989400" y="395289"/>
            <a:ext cx="10213200" cy="678137"/>
          </a:xfrm>
        </p:spPr>
        <p:txBody>
          <a:bodyPr>
            <a:normAutofit fontScale="90000"/>
          </a:bodyPr>
          <a:lstStyle/>
          <a:p>
            <a:r>
              <a:rPr lang="fi-FI" dirty="0"/>
              <a:t>Vinkkejä keskusteluun…</a:t>
            </a:r>
          </a:p>
        </p:txBody>
      </p:sp>
      <p:pic>
        <p:nvPicPr>
          <p:cNvPr id="4" name="Kuvan paikkamerkki 10" descr="Lähikuva vihreästä kasvista">
            <a:extLst>
              <a:ext uri="{FF2B5EF4-FFF2-40B4-BE49-F238E27FC236}">
                <a16:creationId xmlns:a16="http://schemas.microsoft.com/office/drawing/2014/main" id="{D6B28B41-7BEF-4256-939D-7178D2449061}"/>
              </a:ext>
            </a:extLst>
          </p:cNvPr>
          <p:cNvPicPr>
            <a:picLocks noGrp="1" noChangeAspect="1"/>
          </p:cNvPicPr>
          <p:nvPr>
            <p:ph idx="1"/>
          </p:nvPr>
        </p:nvPicPr>
        <p:blipFill rotWithShape="1">
          <a:blip r:embed="rId2" cstate="screen">
            <a:extLst>
              <a:ext uri="{28A0092B-C50C-407E-A947-70E740481C1C}">
                <a14:useLocalDpi xmlns:a14="http://schemas.microsoft.com/office/drawing/2010/main" val="0"/>
              </a:ext>
            </a:extLst>
          </a:blip>
          <a:srcRect/>
          <a:stretch/>
        </p:blipFill>
        <p:spPr>
          <a:xfrm>
            <a:off x="7567964" y="1073426"/>
            <a:ext cx="3309546" cy="3865413"/>
          </a:xfrm>
        </p:spPr>
      </p:pic>
      <p:sp>
        <p:nvSpPr>
          <p:cNvPr id="6" name="Tekstiruutu 5">
            <a:extLst>
              <a:ext uri="{FF2B5EF4-FFF2-40B4-BE49-F238E27FC236}">
                <a16:creationId xmlns:a16="http://schemas.microsoft.com/office/drawing/2014/main" id="{847205B5-CF97-4ED7-9161-C5968931BF03}"/>
              </a:ext>
            </a:extLst>
          </p:cNvPr>
          <p:cNvSpPr txBox="1"/>
          <p:nvPr/>
        </p:nvSpPr>
        <p:spPr>
          <a:xfrm>
            <a:off x="675583" y="1417787"/>
            <a:ext cx="6460713" cy="5170646"/>
          </a:xfrm>
          <a:prstGeom prst="rect">
            <a:avLst/>
          </a:prstGeom>
          <a:noFill/>
        </p:spPr>
        <p:txBody>
          <a:bodyPr wrap="square">
            <a:spAutoFit/>
          </a:bodyPr>
          <a:lstStyle/>
          <a:p>
            <a:r>
              <a:rPr lang="fi-FI" sz="2000" i="1" dirty="0"/>
              <a:t>Avoin kuunteleminen ei ole pelkästään neutraalina pysyttelemistä, vaan myös pidättäytymistä kielteisistä mielipiteistä.</a:t>
            </a:r>
          </a:p>
          <a:p>
            <a:endParaRPr lang="fi-FI" sz="1800" dirty="0"/>
          </a:p>
          <a:p>
            <a:endParaRPr lang="fi-FI" dirty="0"/>
          </a:p>
          <a:p>
            <a:r>
              <a:rPr lang="fi-FI" sz="1800" dirty="0"/>
              <a:t>Vältä näitä:</a:t>
            </a:r>
          </a:p>
          <a:p>
            <a:pPr marL="285750" indent="-285750">
              <a:buFont typeface="Arial" panose="020B0604020202020204" pitchFamily="34" charset="0"/>
              <a:buChar char="•"/>
            </a:pPr>
            <a:r>
              <a:rPr lang="fi-FI" dirty="0"/>
              <a:t>Kehotuksista ”koeta piristyä” tai ”yritä reipastua” ei ole apua</a:t>
            </a:r>
          </a:p>
          <a:p>
            <a:pPr marL="285750" indent="-285750">
              <a:buFont typeface="Arial" panose="020B0604020202020204" pitchFamily="34" charset="0"/>
              <a:buChar char="•"/>
            </a:pPr>
            <a:r>
              <a:rPr lang="fi-FI" sz="1800" dirty="0"/>
              <a:t>Älä </a:t>
            </a:r>
            <a:r>
              <a:rPr lang="fi-FI" dirty="0"/>
              <a:t>väheksy läheisen kokemuksia tai tunteita</a:t>
            </a:r>
          </a:p>
          <a:p>
            <a:pPr marL="285750" indent="-285750">
              <a:buFont typeface="Arial" panose="020B0604020202020204" pitchFamily="34" charset="0"/>
              <a:buChar char="•"/>
            </a:pPr>
            <a:r>
              <a:rPr lang="fi-FI" sz="1800" dirty="0"/>
              <a:t>Vihamielisyys tai sarkastisuus pahentavat tilannetta. </a:t>
            </a:r>
            <a:r>
              <a:rPr lang="fi-FI" dirty="0"/>
              <a:t>Kannattaa ennakkoon varautua omiin tunnereaktioihin jotta pystyy kohtaamaan tilanteen neutraalina </a:t>
            </a:r>
            <a:endParaRPr lang="fi-FI" sz="1800" dirty="0"/>
          </a:p>
          <a:p>
            <a:pPr marL="285750" indent="-285750">
              <a:buFont typeface="Arial" panose="020B0604020202020204" pitchFamily="34" charset="0"/>
              <a:buChar char="•"/>
            </a:pPr>
            <a:r>
              <a:rPr lang="fi-FI" dirty="0"/>
              <a:t>Älä painosta läheistäsi tekemään mitään mitä hän ei halua</a:t>
            </a:r>
          </a:p>
          <a:p>
            <a:pPr marL="285750" indent="-285750">
              <a:buFont typeface="Arial" panose="020B0604020202020204" pitchFamily="34" charset="0"/>
              <a:buChar char="•"/>
            </a:pPr>
            <a:r>
              <a:rPr lang="fi-FI" dirty="0"/>
              <a:t>Vältä ottamasta isällistä/äidillistä asennetta tai säälivää puhetapaa</a:t>
            </a:r>
          </a:p>
          <a:p>
            <a:br>
              <a:rPr lang="fi-FI" sz="1800" dirty="0"/>
            </a:br>
            <a:endParaRPr lang="fi-FI" dirty="0"/>
          </a:p>
        </p:txBody>
      </p:sp>
    </p:spTree>
    <p:extLst>
      <p:ext uri="{BB962C8B-B14F-4D97-AF65-F5344CB8AC3E}">
        <p14:creationId xmlns:p14="http://schemas.microsoft.com/office/powerpoint/2010/main" val="4234243567"/>
      </p:ext>
    </p:extLst>
  </p:cSld>
  <p:clrMapOvr>
    <a:masterClrMapping/>
  </p:clrMapOvr>
</p:sld>
</file>

<file path=ppt/theme/theme1.xml><?xml version="1.0" encoding="utf-8"?>
<a:theme xmlns:a="http://schemas.openxmlformats.org/drawingml/2006/main" name="Mukautettu suunnittelumalli">
  <a:themeElements>
    <a:clrScheme name="Koske">
      <a:dk1>
        <a:sysClr val="windowText" lastClr="000000"/>
      </a:dk1>
      <a:lt1>
        <a:sysClr val="window" lastClr="FFFFFF"/>
      </a:lt1>
      <a:dk2>
        <a:srgbClr val="44546A"/>
      </a:dk2>
      <a:lt2>
        <a:srgbClr val="E7E6E6"/>
      </a:lt2>
      <a:accent1>
        <a:srgbClr val="386D89"/>
      </a:accent1>
      <a:accent2>
        <a:srgbClr val="F2734C"/>
      </a:accent2>
      <a:accent3>
        <a:srgbClr val="A5A5A5"/>
      </a:accent3>
      <a:accent4>
        <a:srgbClr val="FDDFD0"/>
      </a:accent4>
      <a:accent5>
        <a:srgbClr val="5B9BD5"/>
      </a:accent5>
      <a:accent6>
        <a:srgbClr val="70AD47"/>
      </a:accent6>
      <a:hlink>
        <a:srgbClr val="0563C1"/>
      </a:hlink>
      <a:folHlink>
        <a:srgbClr val="954F72"/>
      </a:folHlink>
    </a:clrScheme>
    <a:fontScheme name="Mukautettu 1">
      <a:majorFont>
        <a:latin typeface="Karla"/>
        <a:ea typeface=""/>
        <a:cs typeface=""/>
      </a:majorFont>
      <a:minorFont>
        <a:latin typeface="Karl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OSKE MASTER 2 potx" id="{37B05C44-6BBD-43AF-8184-33FFF5076832}" vid="{A640517A-6A6F-4122-9F14-629D0BC3FB36}"/>
    </a:ext>
  </a:extLst>
</a:theme>
</file>

<file path=ppt/theme/theme2.xml><?xml version="1.0" encoding="utf-8"?>
<a:theme xmlns:a="http://schemas.openxmlformats.org/drawingml/2006/main" name="1 Esityksen sivumallit">
  <a:themeElements>
    <a:clrScheme name="Koske">
      <a:dk1>
        <a:sysClr val="windowText" lastClr="000000"/>
      </a:dk1>
      <a:lt1>
        <a:sysClr val="window" lastClr="FFFFFF"/>
      </a:lt1>
      <a:dk2>
        <a:srgbClr val="44546A"/>
      </a:dk2>
      <a:lt2>
        <a:srgbClr val="E7E6E6"/>
      </a:lt2>
      <a:accent1>
        <a:srgbClr val="386D89"/>
      </a:accent1>
      <a:accent2>
        <a:srgbClr val="F2734C"/>
      </a:accent2>
      <a:accent3>
        <a:srgbClr val="A5A5A5"/>
      </a:accent3>
      <a:accent4>
        <a:srgbClr val="FDDFD0"/>
      </a:accent4>
      <a:accent5>
        <a:srgbClr val="5B9BD5"/>
      </a:accent5>
      <a:accent6>
        <a:srgbClr val="70AD47"/>
      </a:accent6>
      <a:hlink>
        <a:srgbClr val="0563C1"/>
      </a:hlink>
      <a:folHlink>
        <a:srgbClr val="954F72"/>
      </a:folHlink>
    </a:clrScheme>
    <a:fontScheme name="Mukautettu 1">
      <a:majorFont>
        <a:latin typeface="Karla"/>
        <a:ea typeface=""/>
        <a:cs typeface=""/>
      </a:majorFont>
      <a:minorFont>
        <a:latin typeface="Karl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OSKE MASTER 2 potx" id="{37B05C44-6BBD-43AF-8184-33FFF5076832}" vid="{2429DBE4-E7F2-408C-8E43-DA41220B83E2}"/>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012D59904F17F44085B55ADE1C04AEC9" ma:contentTypeVersion="17" ma:contentTypeDescription="Luo uusi asiakirja." ma:contentTypeScope="" ma:versionID="214046504c11d6f3f6751dc0d8398904">
  <xsd:schema xmlns:xsd="http://www.w3.org/2001/XMLSchema" xmlns:xs="http://www.w3.org/2001/XMLSchema" xmlns:p="http://schemas.microsoft.com/office/2006/metadata/properties" xmlns:ns2="2f80ca51-661c-48d6-aace-d7359e9cd581" xmlns:ns3="003ca53d-2edb-4b32-bbd4-a06ef6e59ad1" targetNamespace="http://schemas.microsoft.com/office/2006/metadata/properties" ma:root="true" ma:fieldsID="03b770f8b366470bfe43a6e527fa92b0" ns2:_="" ns3:_="">
    <xsd:import namespace="2f80ca51-661c-48d6-aace-d7359e9cd581"/>
    <xsd:import namespace="003ca53d-2edb-4b32-bbd4-a06ef6e59a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AutoKeyPoints" minOccurs="0"/>
                <xsd:element ref="ns3:MediaServiceKeyPoints" minOccurs="0"/>
                <xsd:element ref="ns3:lcf76f155ced4ddcb4097134ff3c332f" minOccurs="0"/>
                <xsd:element ref="ns2:TaxCatchAll"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80ca51-661c-48d6-aace-d7359e9cd581"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element name="TaxCatchAll" ma:index="22" nillable="true" ma:displayName="Luokituksen Kaikki-sarake" ma:hidden="true" ma:list="{05712db5-5081-4f88-9759-822c9a607251}" ma:internalName="TaxCatchAll" ma:showField="CatchAllData" ma:web="2f80ca51-661c-48d6-aace-d7359e9cd58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03ca53d-2edb-4b32-bbd4-a06ef6e59ad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Kuvien tunnisteet" ma:readOnly="false" ma:fieldId="{5cf76f15-5ced-4ddc-b409-7134ff3c332f}" ma:taxonomyMulti="true" ma:sspId="c23af7ce-f24e-4218-9d9e-967286c3fe25"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03ca53d-2edb-4b32-bbd4-a06ef6e59ad1">
      <Terms xmlns="http://schemas.microsoft.com/office/infopath/2007/PartnerControls"/>
    </lcf76f155ced4ddcb4097134ff3c332f>
    <TaxCatchAll xmlns="2f80ca51-661c-48d6-aace-d7359e9cd581" xsi:nil="true"/>
  </documentManagement>
</p:properties>
</file>

<file path=customXml/itemProps1.xml><?xml version="1.0" encoding="utf-8"?>
<ds:datastoreItem xmlns:ds="http://schemas.openxmlformats.org/officeDocument/2006/customXml" ds:itemID="{CE8D78B4-A0AA-4E6A-A01F-F01B7AD80E49}">
  <ds:schemaRefs>
    <ds:schemaRef ds:uri="http://schemas.microsoft.com/sharepoint/v3/contenttype/forms"/>
  </ds:schemaRefs>
</ds:datastoreItem>
</file>

<file path=customXml/itemProps2.xml><?xml version="1.0" encoding="utf-8"?>
<ds:datastoreItem xmlns:ds="http://schemas.openxmlformats.org/officeDocument/2006/customXml" ds:itemID="{2F580E6C-73C5-44B5-A856-DE1F57113B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80ca51-661c-48d6-aace-d7359e9cd581"/>
    <ds:schemaRef ds:uri="003ca53d-2edb-4b32-bbd4-a06ef6e59a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5EF863-C22D-422E-9849-3787FFBF1C87}">
  <ds:schemaRefs>
    <ds:schemaRef ds:uri="http://www.w3.org/XML/1998/namespace"/>
    <ds:schemaRef ds:uri="http://schemas.microsoft.com/office/2006/metadata/properties"/>
    <ds:schemaRef ds:uri="http://schemas.microsoft.com/office/infopath/2007/PartnerControls"/>
    <ds:schemaRef ds:uri="http://purl.org/dc/terms/"/>
    <ds:schemaRef ds:uri="http://schemas.microsoft.com/office/2006/documentManagement/types"/>
    <ds:schemaRef ds:uri="003ca53d-2edb-4b32-bbd4-a06ef6e59ad1"/>
    <ds:schemaRef ds:uri="http://purl.org/dc/dcmitype/"/>
    <ds:schemaRef ds:uri="http://purl.org/dc/elements/1.1/"/>
    <ds:schemaRef ds:uri="http://schemas.openxmlformats.org/package/2006/metadata/core-properties"/>
    <ds:schemaRef ds:uri="2f80ca51-661c-48d6-aace-d7359e9cd581"/>
  </ds:schemaRefs>
</ds:datastoreItem>
</file>

<file path=docProps/app.xml><?xml version="1.0" encoding="utf-8"?>
<Properties xmlns="http://schemas.openxmlformats.org/officeDocument/2006/extended-properties" xmlns:vt="http://schemas.openxmlformats.org/officeDocument/2006/docPropsVTypes">
  <Template/>
  <TotalTime>88</TotalTime>
  <Words>998</Words>
  <Application>Microsoft Office PowerPoint</Application>
  <PresentationFormat>Laajakuva</PresentationFormat>
  <Paragraphs>127</Paragraphs>
  <Slides>15</Slides>
  <Notes>4</Notes>
  <HiddenSlides>0</HiddenSlides>
  <MMClips>0</MMClips>
  <ScaleCrop>false</ScaleCrop>
  <HeadingPairs>
    <vt:vector size="6" baseType="variant">
      <vt:variant>
        <vt:lpstr>Käytetyt fontit</vt:lpstr>
      </vt:variant>
      <vt:variant>
        <vt:i4>6</vt:i4>
      </vt:variant>
      <vt:variant>
        <vt:lpstr>Teema</vt:lpstr>
      </vt:variant>
      <vt:variant>
        <vt:i4>2</vt:i4>
      </vt:variant>
      <vt:variant>
        <vt:lpstr>Dian otsikot</vt:lpstr>
      </vt:variant>
      <vt:variant>
        <vt:i4>15</vt:i4>
      </vt:variant>
    </vt:vector>
  </HeadingPairs>
  <TitlesOfParts>
    <vt:vector size="23" baseType="lpstr">
      <vt:lpstr>Arial</vt:lpstr>
      <vt:lpstr>Avenir Next LT Pro</vt:lpstr>
      <vt:lpstr>Calibri</vt:lpstr>
      <vt:lpstr>Karla</vt:lpstr>
      <vt:lpstr>Raleway-Regular</vt:lpstr>
      <vt:lpstr>Wingdings</vt:lpstr>
      <vt:lpstr>Mukautettu suunnittelumalli</vt:lpstr>
      <vt:lpstr>1 Esityksen sivumallit</vt:lpstr>
      <vt:lpstr>          </vt:lpstr>
      <vt:lpstr>Sisältö:</vt:lpstr>
      <vt:lpstr>Jokainen meistä tuntee ajoittain itsensä ahdistuneeksi tai stressaantuneeksi.   Mielenterveyden ongelmat alkavat usein vähitellen, jolloin avuntarvetta voi olla vaikea huomata. Joskus voi olla vaikea myöntää itselleen, että paha olo ei helpota ajan kanssa.  Jos paha olo tuntuu vain jatkuvan, siihen kannattaa hakea apua matalalla kynnyksellä.  Mieli ry:n nettisivuilta löytyy ohjeita, mistä aloittaa avun hakeminen: https://mieli.fi/mielenterveys-koetuksella/miten-hakea-apua-mielenterveyden-ongelmiin/mielenterveyspalvelut/      </vt:lpstr>
      <vt:lpstr>Huolen puheeksi ottaminen</vt:lpstr>
      <vt:lpstr>Huolta voivat herättää erilaiset muutokset  läheisen käytöksessä tai olemuksessa.  Alla joitain merkkejä siitä, että henkilö saattaa tarvita apua:</vt:lpstr>
      <vt:lpstr>On havaittu, että ihmiset hakeutuvat todennäköisemmin avun piiriin, jos joku läheinen sitä heille ehdottaa.  Kysyminen ei vahingoita ketään. Se että avaat keskustelun, voi johtaa läheisesi tilanteen helpottumiseen.   Puheeksi ottamiseen kannattaa valita sopiva hetki ja tila; rauhallinen ympäristö ja kiireetön hetki.   On myös hyvä pohtia etukäteen, miten voisit ilmaista huolesi syyt niin, ettei puheesi tule tulkituksi moitteeksi tai syytteeksi. </vt:lpstr>
      <vt:lpstr>Myös ammattilaiset joutuvat työssään puheeksi ottamisen tilanteisiin. Heille on kehitetty erilaisia menetelmiä ja oppaita huolen puheeksi ottamiseen.  Ammattilaisten ohjeissa painotetaan varhaista puuttumista ja dialogista huolikeskustelua.  Huolen puheeksi ottamiseen ei kuitenkaan tarvita mitään erityisiä taitoja tai menetelmiä, empatia ja huoli läheisestä riittää.  Mieli ry:n nettisivuilta löytyy vinkkejä huolen puheeksi ottamiseen: https://mieli.fi/vaikea-elamantilanne/huoli-laheisesta-kysyminen-on-valittamista/</vt:lpstr>
      <vt:lpstr>Vinkkejä huolikeskusteluun:</vt:lpstr>
      <vt:lpstr>Vinkkejä keskusteluun…</vt:lpstr>
      <vt:lpstr>Toisen tukeminen</vt:lpstr>
      <vt:lpstr>Mistä apua?</vt:lpstr>
      <vt:lpstr>Apua mielenterveystoipujan läheiselle</vt:lpstr>
      <vt:lpstr>Muuta apua ja tukea</vt:lpstr>
      <vt:lpstr>Lopuksi</vt:lpstr>
      <vt:lpstr>Lähteet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Jari Makkonen</dc:creator>
  <cp:lastModifiedBy>Katja Remes</cp:lastModifiedBy>
  <cp:revision>100</cp:revision>
  <dcterms:created xsi:type="dcterms:W3CDTF">2022-05-10T07:00:06Z</dcterms:created>
  <dcterms:modified xsi:type="dcterms:W3CDTF">2024-01-03T09:29:25Z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0x010100012D59904F17F44085B55ADE1C04AEC9</vt:lpwstr>
  </property>
  <property fmtid="{D5CDD505-2E9C-101B-9397-08002B2CF9AE}" pid="3" name="MediaServiceImageTags">
    <vt:lpwstr/>
  </property>
</Properties>
</file>