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83" r:id="rId5"/>
  </p:sldMasterIdLst>
  <p:notesMasterIdLst>
    <p:notesMasterId r:id="rId22"/>
  </p:notesMasterIdLst>
  <p:sldIdLst>
    <p:sldId id="256" r:id="rId6"/>
    <p:sldId id="421" r:id="rId7"/>
    <p:sldId id="429" r:id="rId8"/>
    <p:sldId id="424" r:id="rId9"/>
    <p:sldId id="422" r:id="rId10"/>
    <p:sldId id="423" r:id="rId11"/>
    <p:sldId id="305" r:id="rId12"/>
    <p:sldId id="315" r:id="rId13"/>
    <p:sldId id="430" r:id="rId14"/>
    <p:sldId id="425" r:id="rId15"/>
    <p:sldId id="431" r:id="rId16"/>
    <p:sldId id="427" r:id="rId17"/>
    <p:sldId id="432" r:id="rId18"/>
    <p:sldId id="433" r:id="rId19"/>
    <p:sldId id="428" r:id="rId20"/>
    <p:sldId id="306"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91D38-8B02-40EF-884B-56735BBEC15D}" v="2" dt="2024-01-03T09:24:01.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Salminen-Lahtinen" userId="e78319d7-6db1-4515-9361-f471234b925b" providerId="ADAL" clId="{48B6B9B6-8335-41E1-BFC0-D147E12000C6}"/>
    <pc:docChg chg="modSld">
      <pc:chgData name="Katja Salminen-Lahtinen" userId="e78319d7-6db1-4515-9361-f471234b925b" providerId="ADAL" clId="{48B6B9B6-8335-41E1-BFC0-D147E12000C6}" dt="2023-03-16T10:13:42.235" v="24" actId="20577"/>
      <pc:docMkLst>
        <pc:docMk/>
      </pc:docMkLst>
      <pc:sldChg chg="modSp mod">
        <pc:chgData name="Katja Salminen-Lahtinen" userId="e78319d7-6db1-4515-9361-f471234b925b" providerId="ADAL" clId="{48B6B9B6-8335-41E1-BFC0-D147E12000C6}" dt="2023-03-16T10:13:42.235" v="24" actId="20577"/>
        <pc:sldMkLst>
          <pc:docMk/>
          <pc:sldMk cId="905352689" sldId="256"/>
        </pc:sldMkLst>
        <pc:spChg chg="mod">
          <ac:chgData name="Katja Salminen-Lahtinen" userId="e78319d7-6db1-4515-9361-f471234b925b" providerId="ADAL" clId="{48B6B9B6-8335-41E1-BFC0-D147E12000C6}" dt="2023-03-16T10:13:42.235" v="24" actId="20577"/>
          <ac:spMkLst>
            <pc:docMk/>
            <pc:sldMk cId="905352689" sldId="256"/>
            <ac:spMk id="2" creationId="{3ABFE0B0-FE94-27F4-2537-EDD7E5DE5E69}"/>
          </ac:spMkLst>
        </pc:spChg>
      </pc:sldChg>
    </pc:docChg>
  </pc:docChgLst>
  <pc:docChgLst>
    <pc:chgData name="Katja Remes" userId="d39e35ad-c3a2-4d50-91a3-124eaaa48a2c" providerId="ADAL" clId="{0ED91D38-8B02-40EF-884B-56735BBEC15D}"/>
    <pc:docChg chg="undo custSel delSld modSld">
      <pc:chgData name="Katja Remes" userId="d39e35ad-c3a2-4d50-91a3-124eaaa48a2c" providerId="ADAL" clId="{0ED91D38-8B02-40EF-884B-56735BBEC15D}" dt="2024-01-03T09:23:49.754" v="92" actId="20577"/>
      <pc:docMkLst>
        <pc:docMk/>
      </pc:docMkLst>
      <pc:sldChg chg="modSp mod">
        <pc:chgData name="Katja Remes" userId="d39e35ad-c3a2-4d50-91a3-124eaaa48a2c" providerId="ADAL" clId="{0ED91D38-8B02-40EF-884B-56735BBEC15D}" dt="2023-12-19T13:05:11.494" v="0" actId="6549"/>
        <pc:sldMkLst>
          <pc:docMk/>
          <pc:sldMk cId="905352689" sldId="256"/>
        </pc:sldMkLst>
        <pc:spChg chg="mod">
          <ac:chgData name="Katja Remes" userId="d39e35ad-c3a2-4d50-91a3-124eaaa48a2c" providerId="ADAL" clId="{0ED91D38-8B02-40EF-884B-56735BBEC15D}" dt="2023-12-19T13:05:11.494" v="0" actId="6549"/>
          <ac:spMkLst>
            <pc:docMk/>
            <pc:sldMk cId="905352689" sldId="256"/>
            <ac:spMk id="4" creationId="{2627D21A-83C7-3113-CDB3-222DBC4F28DD}"/>
          </ac:spMkLst>
        </pc:spChg>
      </pc:sldChg>
      <pc:sldChg chg="del">
        <pc:chgData name="Katja Remes" userId="d39e35ad-c3a2-4d50-91a3-124eaaa48a2c" providerId="ADAL" clId="{0ED91D38-8B02-40EF-884B-56735BBEC15D}" dt="2023-12-19T13:10:23.736" v="30" actId="47"/>
        <pc:sldMkLst>
          <pc:docMk/>
          <pc:sldMk cId="875371845" sldId="302"/>
        </pc:sldMkLst>
      </pc:sldChg>
      <pc:sldChg chg="modSp mod">
        <pc:chgData name="Katja Remes" userId="d39e35ad-c3a2-4d50-91a3-124eaaa48a2c" providerId="ADAL" clId="{0ED91D38-8B02-40EF-884B-56735BBEC15D}" dt="2023-12-19T13:07:54.309" v="19" actId="14100"/>
        <pc:sldMkLst>
          <pc:docMk/>
          <pc:sldMk cId="20021775" sldId="305"/>
        </pc:sldMkLst>
        <pc:picChg chg="mod">
          <ac:chgData name="Katja Remes" userId="d39e35ad-c3a2-4d50-91a3-124eaaa48a2c" providerId="ADAL" clId="{0ED91D38-8B02-40EF-884B-56735BBEC15D}" dt="2023-12-19T13:07:54.309" v="19" actId="14100"/>
          <ac:picMkLst>
            <pc:docMk/>
            <pc:sldMk cId="20021775" sldId="305"/>
            <ac:picMk id="6" creationId="{F8FD2C92-ADED-4845-B6C6-32FA2628F624}"/>
          </ac:picMkLst>
        </pc:picChg>
      </pc:sldChg>
      <pc:sldChg chg="modSp mod">
        <pc:chgData name="Katja Remes" userId="d39e35ad-c3a2-4d50-91a3-124eaaa48a2c" providerId="ADAL" clId="{0ED91D38-8B02-40EF-884B-56735BBEC15D}" dt="2024-01-03T09:23:49.754" v="92" actId="20577"/>
        <pc:sldMkLst>
          <pc:docMk/>
          <pc:sldMk cId="3326935635" sldId="306"/>
        </pc:sldMkLst>
        <pc:spChg chg="mod">
          <ac:chgData name="Katja Remes" userId="d39e35ad-c3a2-4d50-91a3-124eaaa48a2c" providerId="ADAL" clId="{0ED91D38-8B02-40EF-884B-56735BBEC15D}" dt="2024-01-03T09:23:49.754" v="92" actId="20577"/>
          <ac:spMkLst>
            <pc:docMk/>
            <pc:sldMk cId="3326935635" sldId="306"/>
            <ac:spMk id="4" creationId="{3E2374D0-A7CE-43E3-8ED2-8061EA8F1F44}"/>
          </ac:spMkLst>
        </pc:spChg>
      </pc:sldChg>
      <pc:sldChg chg="del">
        <pc:chgData name="Katja Remes" userId="d39e35ad-c3a2-4d50-91a3-124eaaa48a2c" providerId="ADAL" clId="{0ED91D38-8B02-40EF-884B-56735BBEC15D}" dt="2023-12-19T13:10:21.720" v="29" actId="47"/>
        <pc:sldMkLst>
          <pc:docMk/>
          <pc:sldMk cId="2138638250" sldId="313"/>
        </pc:sldMkLst>
      </pc:sldChg>
      <pc:sldChg chg="del">
        <pc:chgData name="Katja Remes" userId="d39e35ad-c3a2-4d50-91a3-124eaaa48a2c" providerId="ADAL" clId="{0ED91D38-8B02-40EF-884B-56735BBEC15D}" dt="2023-12-19T13:05:17.039" v="1" actId="47"/>
        <pc:sldMkLst>
          <pc:docMk/>
          <pc:sldMk cId="3534122825" sldId="314"/>
        </pc:sldMkLst>
      </pc:sldChg>
      <pc:sldChg chg="del">
        <pc:chgData name="Katja Remes" userId="d39e35ad-c3a2-4d50-91a3-124eaaa48a2c" providerId="ADAL" clId="{0ED91D38-8B02-40EF-884B-56735BBEC15D}" dt="2023-12-19T13:10:27.617" v="31" actId="47"/>
        <pc:sldMkLst>
          <pc:docMk/>
          <pc:sldMk cId="3679265293" sldId="317"/>
        </pc:sldMkLst>
      </pc:sldChg>
      <pc:sldChg chg="modSp mod">
        <pc:chgData name="Katja Remes" userId="d39e35ad-c3a2-4d50-91a3-124eaaa48a2c" providerId="ADAL" clId="{0ED91D38-8B02-40EF-884B-56735BBEC15D}" dt="2023-12-19T13:07:39.620" v="16" actId="1076"/>
        <pc:sldMkLst>
          <pc:docMk/>
          <pc:sldMk cId="426146835" sldId="423"/>
        </pc:sldMkLst>
        <pc:spChg chg="mod">
          <ac:chgData name="Katja Remes" userId="d39e35ad-c3a2-4d50-91a3-124eaaa48a2c" providerId="ADAL" clId="{0ED91D38-8B02-40EF-884B-56735BBEC15D}" dt="2023-12-19T13:07:39.620" v="16" actId="1076"/>
          <ac:spMkLst>
            <pc:docMk/>
            <pc:sldMk cId="426146835" sldId="423"/>
            <ac:spMk id="11" creationId="{D536CC6D-6869-4B0D-BBF2-F98146CF50CA}"/>
          </ac:spMkLst>
        </pc:spChg>
      </pc:sldChg>
      <pc:sldChg chg="modSp mod">
        <pc:chgData name="Katja Remes" userId="d39e35ad-c3a2-4d50-91a3-124eaaa48a2c" providerId="ADAL" clId="{0ED91D38-8B02-40EF-884B-56735BBEC15D}" dt="2023-12-19T13:09:03.276" v="25" actId="20577"/>
        <pc:sldMkLst>
          <pc:docMk/>
          <pc:sldMk cId="3733251421" sldId="427"/>
        </pc:sldMkLst>
        <pc:spChg chg="mod">
          <ac:chgData name="Katja Remes" userId="d39e35ad-c3a2-4d50-91a3-124eaaa48a2c" providerId="ADAL" clId="{0ED91D38-8B02-40EF-884B-56735BBEC15D}" dt="2023-12-19T13:09:03.276" v="25" actId="20577"/>
          <ac:spMkLst>
            <pc:docMk/>
            <pc:sldMk cId="3733251421" sldId="427"/>
            <ac:spMk id="2" creationId="{0246E986-B569-481F-825B-3F018BB79E76}"/>
          </ac:spMkLst>
        </pc:spChg>
      </pc:sldChg>
      <pc:sldChg chg="modSp mod">
        <pc:chgData name="Katja Remes" userId="d39e35ad-c3a2-4d50-91a3-124eaaa48a2c" providerId="ADAL" clId="{0ED91D38-8B02-40EF-884B-56735BBEC15D}" dt="2023-12-19T13:09:46.013" v="28" actId="1076"/>
        <pc:sldMkLst>
          <pc:docMk/>
          <pc:sldMk cId="4279698853" sldId="428"/>
        </pc:sldMkLst>
        <pc:picChg chg="mod">
          <ac:chgData name="Katja Remes" userId="d39e35ad-c3a2-4d50-91a3-124eaaa48a2c" providerId="ADAL" clId="{0ED91D38-8B02-40EF-884B-56735BBEC15D}" dt="2023-12-19T13:09:46.013" v="28" actId="1076"/>
          <ac:picMkLst>
            <pc:docMk/>
            <pc:sldMk cId="4279698853" sldId="428"/>
            <ac:picMk id="5" creationId="{DAC92167-668C-4D77-8A29-A12283431F76}"/>
          </ac:picMkLst>
        </pc:picChg>
      </pc:sldChg>
      <pc:sldChg chg="addSp delSp modSp mod">
        <pc:chgData name="Katja Remes" userId="d39e35ad-c3a2-4d50-91a3-124eaaa48a2c" providerId="ADAL" clId="{0ED91D38-8B02-40EF-884B-56735BBEC15D}" dt="2023-12-19T13:07:01.364" v="13" actId="14100"/>
        <pc:sldMkLst>
          <pc:docMk/>
          <pc:sldMk cId="2119336232" sldId="429"/>
        </pc:sldMkLst>
        <pc:spChg chg="add del mod">
          <ac:chgData name="Katja Remes" userId="d39e35ad-c3a2-4d50-91a3-124eaaa48a2c" providerId="ADAL" clId="{0ED91D38-8B02-40EF-884B-56735BBEC15D}" dt="2023-12-19T13:07:01.364" v="13" actId="14100"/>
          <ac:spMkLst>
            <pc:docMk/>
            <pc:sldMk cId="2119336232" sldId="429"/>
            <ac:spMk id="6" creationId="{C19A4EA0-FBE6-46A2-AE91-FBFEF74ACA20}"/>
          </ac:spMkLst>
        </pc:spChg>
        <pc:spChg chg="mod">
          <ac:chgData name="Katja Remes" userId="d39e35ad-c3a2-4d50-91a3-124eaaa48a2c" providerId="ADAL" clId="{0ED91D38-8B02-40EF-884B-56735BBEC15D}" dt="2023-12-19T13:06:53.850" v="11" actId="255"/>
          <ac:spMkLst>
            <pc:docMk/>
            <pc:sldMk cId="2119336232" sldId="429"/>
            <ac:spMk id="9" creationId="{80DF752C-311D-4C2C-A99B-6D250BA37527}"/>
          </ac:spMkLst>
        </pc:spChg>
      </pc:sldChg>
      <pc:sldChg chg="modSp mod">
        <pc:chgData name="Katja Remes" userId="d39e35ad-c3a2-4d50-91a3-124eaaa48a2c" providerId="ADAL" clId="{0ED91D38-8B02-40EF-884B-56735BBEC15D}" dt="2023-12-19T13:08:35.025" v="23" actId="1076"/>
        <pc:sldMkLst>
          <pc:docMk/>
          <pc:sldMk cId="615265004" sldId="431"/>
        </pc:sldMkLst>
        <pc:spChg chg="mod">
          <ac:chgData name="Katja Remes" userId="d39e35ad-c3a2-4d50-91a3-124eaaa48a2c" providerId="ADAL" clId="{0ED91D38-8B02-40EF-884B-56735BBEC15D}" dt="2023-12-19T13:08:35.025" v="23" actId="1076"/>
          <ac:spMkLst>
            <pc:docMk/>
            <pc:sldMk cId="615265004" sldId="431"/>
            <ac:spMk id="46" creationId="{0DB96C37-17DF-A8BF-4C74-2330FDCD79AB}"/>
          </ac:spMkLst>
        </pc:spChg>
        <pc:picChg chg="mod">
          <ac:chgData name="Katja Remes" userId="d39e35ad-c3a2-4d50-91a3-124eaaa48a2c" providerId="ADAL" clId="{0ED91D38-8B02-40EF-884B-56735BBEC15D}" dt="2023-12-19T13:08:25.229" v="20" actId="1076"/>
          <ac:picMkLst>
            <pc:docMk/>
            <pc:sldMk cId="615265004" sldId="431"/>
            <ac:picMk id="14" creationId="{AAF36463-6321-5D5C-3A4A-6AEEC4912CED}"/>
          </ac:picMkLst>
        </pc:picChg>
        <pc:picChg chg="mod">
          <ac:chgData name="Katja Remes" userId="d39e35ad-c3a2-4d50-91a3-124eaaa48a2c" providerId="ADAL" clId="{0ED91D38-8B02-40EF-884B-56735BBEC15D}" dt="2023-12-19T13:08:27.257" v="21" actId="1076"/>
          <ac:picMkLst>
            <pc:docMk/>
            <pc:sldMk cId="615265004" sldId="431"/>
            <ac:picMk id="18" creationId="{B1BD067D-E380-1271-FFA5-8414F9C95325}"/>
          </ac:picMkLst>
        </pc:picChg>
      </pc:sldChg>
      <pc:sldChg chg="modSp mod">
        <pc:chgData name="Katja Remes" userId="d39e35ad-c3a2-4d50-91a3-124eaaa48a2c" providerId="ADAL" clId="{0ED91D38-8B02-40EF-884B-56735BBEC15D}" dt="2023-12-19T13:09:16.476" v="26" actId="1076"/>
        <pc:sldMkLst>
          <pc:docMk/>
          <pc:sldMk cId="1462369218" sldId="432"/>
        </pc:sldMkLst>
        <pc:spChg chg="mod">
          <ac:chgData name="Katja Remes" userId="d39e35ad-c3a2-4d50-91a3-124eaaa48a2c" providerId="ADAL" clId="{0ED91D38-8B02-40EF-884B-56735BBEC15D}" dt="2023-12-19T13:09:16.476" v="26" actId="1076"/>
          <ac:spMkLst>
            <pc:docMk/>
            <pc:sldMk cId="1462369218" sldId="432"/>
            <ac:spMk id="2" creationId="{0246E986-B569-481F-825B-3F018BB79E76}"/>
          </ac:spMkLst>
        </pc:spChg>
      </pc:sldChg>
    </pc:docChg>
  </pc:docChgLst>
  <pc:docChgLst>
    <pc:chgData name="Sivi Talvensola" userId="S::sivi.talvensola@koske.fi::6d321520-a3b2-410e-afbc-cb2b2c1d498a" providerId="AD" clId="Web-{C8E5A468-7288-4923-AAB5-B6BEB5009BC5}"/>
    <pc:docChg chg="addSld">
      <pc:chgData name="Sivi Talvensola" userId="S::sivi.talvensola@koske.fi::6d321520-a3b2-410e-afbc-cb2b2c1d498a" providerId="AD" clId="Web-{C8E5A468-7288-4923-AAB5-B6BEB5009BC5}" dt="2022-05-19T11:10:57.863" v="0"/>
      <pc:docMkLst>
        <pc:docMk/>
      </pc:docMkLst>
      <pc:sldChg chg="new">
        <pc:chgData name="Sivi Talvensola" userId="S::sivi.talvensola@koske.fi::6d321520-a3b2-410e-afbc-cb2b2c1d498a" providerId="AD" clId="Web-{C8E5A468-7288-4923-AAB5-B6BEB5009BC5}" dt="2022-05-19T11:10:57.863" v="0"/>
        <pc:sldMkLst>
          <pc:docMk/>
          <pc:sldMk cId="2312366573" sldId="258"/>
        </pc:sldMkLst>
      </pc:sldChg>
    </pc:docChg>
  </pc:docChgLst>
  <pc:docChgLst>
    <pc:chgData name="Päivi Kivelä" userId="f47f2dca-bcc4-4174-a0ab-7567734e4c6c" providerId="ADAL" clId="{09DE57E0-7E16-49B7-8561-9F49FD758E00}"/>
    <pc:docChg chg="custSel modSld">
      <pc:chgData name="Päivi Kivelä" userId="f47f2dca-bcc4-4174-a0ab-7567734e4c6c" providerId="ADAL" clId="{09DE57E0-7E16-49B7-8561-9F49FD758E00}" dt="2022-11-22T09:36:45.801" v="106" actId="20577"/>
      <pc:docMkLst>
        <pc:docMk/>
      </pc:docMkLst>
      <pc:sldChg chg="modSp mod">
        <pc:chgData name="Päivi Kivelä" userId="f47f2dca-bcc4-4174-a0ab-7567734e4c6c" providerId="ADAL" clId="{09DE57E0-7E16-49B7-8561-9F49FD758E00}" dt="2022-11-22T09:36:00.463" v="84" actId="255"/>
        <pc:sldMkLst>
          <pc:docMk/>
          <pc:sldMk cId="1724184021" sldId="256"/>
        </pc:sldMkLst>
        <pc:spChg chg="mod">
          <ac:chgData name="Päivi Kivelä" userId="f47f2dca-bcc4-4174-a0ab-7567734e4c6c" providerId="ADAL" clId="{09DE57E0-7E16-49B7-8561-9F49FD758E00}" dt="2022-11-22T09:36:00.463" v="84" actId="255"/>
          <ac:spMkLst>
            <pc:docMk/>
            <pc:sldMk cId="1724184021" sldId="256"/>
            <ac:spMk id="2" creationId="{E1EF9AC3-8D58-7E6D-B109-478ABD37A4B0}"/>
          </ac:spMkLst>
        </pc:spChg>
      </pc:sldChg>
      <pc:sldChg chg="modSp mod">
        <pc:chgData name="Päivi Kivelä" userId="f47f2dca-bcc4-4174-a0ab-7567734e4c6c" providerId="ADAL" clId="{09DE57E0-7E16-49B7-8561-9F49FD758E00}" dt="2022-11-22T09:36:45.801" v="106" actId="20577"/>
        <pc:sldMkLst>
          <pc:docMk/>
          <pc:sldMk cId="3557135290" sldId="257"/>
        </pc:sldMkLst>
        <pc:spChg chg="mod">
          <ac:chgData name="Päivi Kivelä" userId="f47f2dca-bcc4-4174-a0ab-7567734e4c6c" providerId="ADAL" clId="{09DE57E0-7E16-49B7-8561-9F49FD758E00}" dt="2022-11-22T09:36:45.801" v="106" actId="20577"/>
          <ac:spMkLst>
            <pc:docMk/>
            <pc:sldMk cId="3557135290" sldId="257"/>
            <ac:spMk id="3" creationId="{BD8C49E0-4B05-1706-2E6B-B088C460A7A1}"/>
          </ac:spMkLst>
        </pc:spChg>
      </pc:sldChg>
    </pc:docChg>
  </pc:docChgLst>
  <pc:docChgLst>
    <pc:chgData name="Katja Salminen-Lahtinen" userId="S::katja.salminen-lahtinen@koske.fi::e78319d7-6db1-4515-9361-f471234b925b" providerId="AD" clId="Web-{B15585A3-CBA2-6BF0-957C-BAD8F28F8E7D}"/>
    <pc:docChg chg="addSld modSld sldOrd">
      <pc:chgData name="Katja Salminen-Lahtinen" userId="S::katja.salminen-lahtinen@koske.fi::e78319d7-6db1-4515-9361-f471234b925b" providerId="AD" clId="Web-{B15585A3-CBA2-6BF0-957C-BAD8F28F8E7D}" dt="2023-03-16T10:12:42.360" v="142" actId="14100"/>
      <pc:docMkLst>
        <pc:docMk/>
      </pc:docMkLst>
      <pc:sldChg chg="addSp delSp modSp">
        <pc:chgData name="Katja Salminen-Lahtinen" userId="S::katja.salminen-lahtinen@koske.fi::e78319d7-6db1-4515-9361-f471234b925b" providerId="AD" clId="Web-{B15585A3-CBA2-6BF0-957C-BAD8F28F8E7D}" dt="2023-03-16T10:12:42.360" v="142" actId="14100"/>
        <pc:sldMkLst>
          <pc:docMk/>
          <pc:sldMk cId="905352689" sldId="256"/>
        </pc:sldMkLst>
        <pc:spChg chg="mod">
          <ac:chgData name="Katja Salminen-Lahtinen" userId="S::katja.salminen-lahtinen@koske.fi::e78319d7-6db1-4515-9361-f471234b925b" providerId="AD" clId="Web-{B15585A3-CBA2-6BF0-957C-BAD8F28F8E7D}" dt="2023-03-16T10:12:42.360" v="142" actId="14100"/>
          <ac:spMkLst>
            <pc:docMk/>
            <pc:sldMk cId="905352689" sldId="256"/>
            <ac:spMk id="2" creationId="{3ABFE0B0-FE94-27F4-2537-EDD7E5DE5E69}"/>
          </ac:spMkLst>
        </pc:spChg>
        <pc:picChg chg="add del mod">
          <ac:chgData name="Katja Salminen-Lahtinen" userId="S::katja.salminen-lahtinen@koske.fi::e78319d7-6db1-4515-9361-f471234b925b" providerId="AD" clId="Web-{B15585A3-CBA2-6BF0-957C-BAD8F28F8E7D}" dt="2023-03-16T09:59:28.506" v="132"/>
          <ac:picMkLst>
            <pc:docMk/>
            <pc:sldMk cId="905352689" sldId="256"/>
            <ac:picMk id="3" creationId="{8C5DC425-B55C-573A-15EB-8318506C64F8}"/>
          </ac:picMkLst>
        </pc:picChg>
      </pc:sldChg>
      <pc:sldChg chg="new ord">
        <pc:chgData name="Katja Salminen-Lahtinen" userId="S::katja.salminen-lahtinen@koske.fi::e78319d7-6db1-4515-9361-f471234b925b" providerId="AD" clId="Web-{B15585A3-CBA2-6BF0-957C-BAD8F28F8E7D}" dt="2023-03-16T10:00:52.960" v="134"/>
        <pc:sldMkLst>
          <pc:docMk/>
          <pc:sldMk cId="262194971" sldId="258"/>
        </pc:sldMkLst>
      </pc:sldChg>
    </pc:docChg>
  </pc:docChgLst>
  <pc:docChgLst>
    <pc:chgData name="Jari Makkonen" userId="b7b37fe7-6749-4b66-9442-750f07f35986" providerId="ADAL" clId="{7CA98B7D-D560-4D94-A036-D13D38EFD171}"/>
    <pc:docChg chg="undo custSel addSld delSld modSld">
      <pc:chgData name="Jari Makkonen" userId="b7b37fe7-6749-4b66-9442-750f07f35986" providerId="ADAL" clId="{7CA98B7D-D560-4D94-A036-D13D38EFD171}" dt="2022-06-03T07:30:01.603" v="12"/>
      <pc:docMkLst>
        <pc:docMk/>
      </pc:docMkLst>
      <pc:sldChg chg="addSp delSp">
        <pc:chgData name="Jari Makkonen" userId="b7b37fe7-6749-4b66-9442-750f07f35986" providerId="ADAL" clId="{7CA98B7D-D560-4D94-A036-D13D38EFD171}" dt="2022-06-03T07:29:56.610" v="10"/>
        <pc:sldMkLst>
          <pc:docMk/>
          <pc:sldMk cId="3557135290" sldId="257"/>
        </pc:sldMkLst>
        <pc:picChg chg="add del">
          <ac:chgData name="Jari Makkonen" userId="b7b37fe7-6749-4b66-9442-750f07f35986" providerId="ADAL" clId="{7CA98B7D-D560-4D94-A036-D13D38EFD171}" dt="2022-06-03T07:28:51.305" v="3"/>
          <ac:picMkLst>
            <pc:docMk/>
            <pc:sldMk cId="3557135290" sldId="257"/>
            <ac:picMk id="2" creationId="{9D344C52-3D32-D1F3-E42B-8A572A2BE6E2}"/>
          </ac:picMkLst>
        </pc:picChg>
        <pc:picChg chg="add del">
          <ac:chgData name="Jari Makkonen" userId="b7b37fe7-6749-4b66-9442-750f07f35986" providerId="ADAL" clId="{7CA98B7D-D560-4D94-A036-D13D38EFD171}" dt="2022-06-03T07:29:56.610" v="10"/>
          <ac:picMkLst>
            <pc:docMk/>
            <pc:sldMk cId="3557135290" sldId="257"/>
            <ac:picMk id="5" creationId="{771AEC3F-C404-BA4D-433E-73B1AC5C559A}"/>
          </ac:picMkLst>
        </pc:picChg>
      </pc:sldChg>
      <pc:sldChg chg="modSp add del mod">
        <pc:chgData name="Jari Makkonen" userId="b7b37fe7-6749-4b66-9442-750f07f35986" providerId="ADAL" clId="{7CA98B7D-D560-4D94-A036-D13D38EFD171}" dt="2022-06-03T07:30:01.603" v="12"/>
        <pc:sldMkLst>
          <pc:docMk/>
          <pc:sldMk cId="0" sldId="285"/>
        </pc:sldMkLst>
        <pc:spChg chg="mod">
          <ac:chgData name="Jari Makkonen" userId="b7b37fe7-6749-4b66-9442-750f07f35986" providerId="ADAL" clId="{7CA98B7D-D560-4D94-A036-D13D38EFD171}" dt="2022-06-03T07:29:52.061" v="8"/>
          <ac:spMkLst>
            <pc:docMk/>
            <pc:sldMk cId="0" sldId="285"/>
            <ac:spMk id="5122" creationId="{DBD92971-2946-0378-773A-808C74B0A7B9}"/>
          </ac:spMkLst>
        </pc:spChg>
      </pc:sldChg>
      <pc:sldChg chg="add del">
        <pc:chgData name="Jari Makkonen" userId="b7b37fe7-6749-4b66-9442-750f07f35986" providerId="ADAL" clId="{7CA98B7D-D560-4D94-A036-D13D38EFD171}" dt="2022-06-03T07:28:53.039" v="4"/>
        <pc:sldMkLst>
          <pc:docMk/>
          <pc:sldMk cId="0" sldId="309"/>
        </pc:sldMkLst>
      </pc:sldChg>
    </pc:docChg>
  </pc:docChgLst>
  <pc:docChgLst>
    <pc:chgData name="Vieras" userId="S::urn:spo:anon#e759204dc26046f867a0b55e9129ae0f01ebade0f2840dc1eab649f3c5d9a5bd::" providerId="AD" clId="Web-{878FD6CE-3739-1931-E3E0-5CBE7E85C8AE}"/>
    <pc:docChg chg="addSld delSld modSld sldOrd addSection delSection">
      <pc:chgData name="Vieras" userId="S::urn:spo:anon#e759204dc26046f867a0b55e9129ae0f01ebade0f2840dc1eab649f3c5d9a5bd::" providerId="AD" clId="Web-{878FD6CE-3739-1931-E3E0-5CBE7E85C8AE}" dt="2023-12-05T10:46:35.652" v="148"/>
      <pc:docMkLst>
        <pc:docMk/>
      </pc:docMkLst>
      <pc:sldChg chg="del">
        <pc:chgData name="Vieras" userId="S::urn:spo:anon#e759204dc26046f867a0b55e9129ae0f01ebade0f2840dc1eab649f3c5d9a5bd::" providerId="AD" clId="Web-{878FD6CE-3739-1931-E3E0-5CBE7E85C8AE}" dt="2023-12-05T10:41:20.677" v="88"/>
        <pc:sldMkLst>
          <pc:docMk/>
          <pc:sldMk cId="666962512" sldId="287"/>
        </pc:sldMkLst>
      </pc:sldChg>
      <pc:sldChg chg="del">
        <pc:chgData name="Vieras" userId="S::urn:spo:anon#e759204dc26046f867a0b55e9129ae0f01ebade0f2840dc1eab649f3c5d9a5bd::" providerId="AD" clId="Web-{878FD6CE-3739-1931-E3E0-5CBE7E85C8AE}" dt="2023-12-05T10:44:17.821" v="132"/>
        <pc:sldMkLst>
          <pc:docMk/>
          <pc:sldMk cId="3646263812" sldId="288"/>
        </pc:sldMkLst>
      </pc:sldChg>
      <pc:sldChg chg="del">
        <pc:chgData name="Vieras" userId="S::urn:spo:anon#e759204dc26046f867a0b55e9129ae0f01ebade0f2840dc1eab649f3c5d9a5bd::" providerId="AD" clId="Web-{878FD6CE-3739-1931-E3E0-5CBE7E85C8AE}" dt="2023-12-05T10:46:35.652" v="148"/>
        <pc:sldMkLst>
          <pc:docMk/>
          <pc:sldMk cId="4097780401" sldId="290"/>
        </pc:sldMkLst>
      </pc:sldChg>
      <pc:sldChg chg="del">
        <pc:chgData name="Vieras" userId="S::urn:spo:anon#e759204dc26046f867a0b55e9129ae0f01ebade0f2840dc1eab649f3c5d9a5bd::" providerId="AD" clId="Web-{878FD6CE-3739-1931-E3E0-5CBE7E85C8AE}" dt="2023-12-05T10:36:49.577" v="13"/>
        <pc:sldMkLst>
          <pc:docMk/>
          <pc:sldMk cId="877166379" sldId="304"/>
        </pc:sldMkLst>
      </pc:sldChg>
      <pc:sldChg chg="modSp">
        <pc:chgData name="Vieras" userId="S::urn:spo:anon#e759204dc26046f867a0b55e9129ae0f01ebade0f2840dc1eab649f3c5d9a5bd::" providerId="AD" clId="Web-{878FD6CE-3739-1931-E3E0-5CBE7E85C8AE}" dt="2023-12-05T10:36:56.921" v="14" actId="20577"/>
        <pc:sldMkLst>
          <pc:docMk/>
          <pc:sldMk cId="3534122825" sldId="314"/>
        </pc:sldMkLst>
        <pc:spChg chg="mod">
          <ac:chgData name="Vieras" userId="S::urn:spo:anon#e759204dc26046f867a0b55e9129ae0f01ebade0f2840dc1eab649f3c5d9a5bd::" providerId="AD" clId="Web-{878FD6CE-3739-1931-E3E0-5CBE7E85C8AE}" dt="2023-12-05T10:36:56.921" v="14" actId="20577"/>
          <ac:spMkLst>
            <pc:docMk/>
            <pc:sldMk cId="3534122825" sldId="314"/>
            <ac:spMk id="2" creationId="{E430B23F-FCF5-48E9-9AC0-C331DEFE529D}"/>
          </ac:spMkLst>
        </pc:spChg>
      </pc:sldChg>
      <pc:sldChg chg="addSp delSp modSp">
        <pc:chgData name="Vieras" userId="S::urn:spo:anon#e759204dc26046f867a0b55e9129ae0f01ebade0f2840dc1eab649f3c5d9a5bd::" providerId="AD" clId="Web-{878FD6CE-3739-1931-E3E0-5CBE7E85C8AE}" dt="2023-12-05T10:38:42.283" v="58" actId="1076"/>
        <pc:sldMkLst>
          <pc:docMk/>
          <pc:sldMk cId="2640892571" sldId="315"/>
        </pc:sldMkLst>
        <pc:spChg chg="add mod">
          <ac:chgData name="Vieras" userId="S::urn:spo:anon#e759204dc26046f867a0b55e9129ae0f01ebade0f2840dc1eab649f3c5d9a5bd::" providerId="AD" clId="Web-{878FD6CE-3739-1931-E3E0-5CBE7E85C8AE}" dt="2023-12-05T10:37:24.109" v="16"/>
          <ac:spMkLst>
            <pc:docMk/>
            <pc:sldMk cId="2640892571" sldId="315"/>
            <ac:spMk id="3" creationId="{6D0A4601-1953-1D55-E108-7AD0B714A8D6}"/>
          </ac:spMkLst>
        </pc:spChg>
        <pc:spChg chg="add mod">
          <ac:chgData name="Vieras" userId="S::urn:spo:anon#e759204dc26046f867a0b55e9129ae0f01ebade0f2840dc1eab649f3c5d9a5bd::" providerId="AD" clId="Web-{878FD6CE-3739-1931-E3E0-5CBE7E85C8AE}" dt="2023-12-05T10:38:37.657" v="57" actId="20577"/>
          <ac:spMkLst>
            <pc:docMk/>
            <pc:sldMk cId="2640892571" sldId="315"/>
            <ac:spMk id="5" creationId="{B70EB212-D0AB-7CA0-BEF2-07E4C97147C4}"/>
          </ac:spMkLst>
        </pc:spChg>
        <pc:spChg chg="mod">
          <ac:chgData name="Vieras" userId="S::urn:spo:anon#e759204dc26046f867a0b55e9129ae0f01ebade0f2840dc1eab649f3c5d9a5bd::" providerId="AD" clId="Web-{878FD6CE-3739-1931-E3E0-5CBE7E85C8AE}" dt="2023-12-05T10:37:28.656" v="19" actId="20577"/>
          <ac:spMkLst>
            <pc:docMk/>
            <pc:sldMk cId="2640892571" sldId="315"/>
            <ac:spMk id="6" creationId="{C2C95001-582A-4C5B-A94B-1D0F53541376}"/>
          </ac:spMkLst>
        </pc:spChg>
        <pc:picChg chg="del">
          <ac:chgData name="Vieras" userId="S::urn:spo:anon#e759204dc26046f867a0b55e9129ae0f01ebade0f2840dc1eab649f3c5d9a5bd::" providerId="AD" clId="Web-{878FD6CE-3739-1931-E3E0-5CBE7E85C8AE}" dt="2023-12-05T10:37:24.109" v="16"/>
          <ac:picMkLst>
            <pc:docMk/>
            <pc:sldMk cId="2640892571" sldId="315"/>
            <ac:picMk id="7" creationId="{B55F496A-BDC1-4668-A27C-B0E11A1BA62F}"/>
          </ac:picMkLst>
        </pc:picChg>
        <pc:picChg chg="add mod">
          <ac:chgData name="Vieras" userId="S::urn:spo:anon#e759204dc26046f867a0b55e9129ae0f01ebade0f2840dc1eab649f3c5d9a5bd::" providerId="AD" clId="Web-{878FD6CE-3739-1931-E3E0-5CBE7E85C8AE}" dt="2023-12-05T10:38:42.283" v="58" actId="1076"/>
          <ac:picMkLst>
            <pc:docMk/>
            <pc:sldMk cId="2640892571" sldId="315"/>
            <ac:picMk id="9" creationId="{FF51BDE3-2A50-DAE4-8A3A-19381D4A04EE}"/>
          </ac:picMkLst>
        </pc:picChg>
      </pc:sldChg>
      <pc:sldChg chg="del">
        <pc:chgData name="Vieras" userId="S::urn:spo:anon#e759204dc26046f867a0b55e9129ae0f01ebade0f2840dc1eab649f3c5d9a5bd::" providerId="AD" clId="Web-{878FD6CE-3739-1931-E3E0-5CBE7E85C8AE}" dt="2023-12-05T10:38:03.516" v="27"/>
        <pc:sldMkLst>
          <pc:docMk/>
          <pc:sldMk cId="2902006928" sldId="316"/>
        </pc:sldMkLst>
      </pc:sldChg>
      <pc:sldChg chg="addSp modSp">
        <pc:chgData name="Vieras" userId="S::urn:spo:anon#e759204dc26046f867a0b55e9129ae0f01ebade0f2840dc1eab649f3c5d9a5bd::" providerId="AD" clId="Web-{878FD6CE-3739-1931-E3E0-5CBE7E85C8AE}" dt="2023-12-05T10:36:46.061" v="12" actId="1076"/>
        <pc:sldMkLst>
          <pc:docMk/>
          <pc:sldMk cId="2012681011" sldId="421"/>
        </pc:sldMkLst>
        <pc:spChg chg="add mod">
          <ac:chgData name="Vieras" userId="S::urn:spo:anon#e759204dc26046f867a0b55e9129ae0f01ebade0f2840dc1eab649f3c5d9a5bd::" providerId="AD" clId="Web-{878FD6CE-3739-1931-E3E0-5CBE7E85C8AE}" dt="2023-12-05T10:36:46.061" v="12" actId="1076"/>
          <ac:spMkLst>
            <pc:docMk/>
            <pc:sldMk cId="2012681011" sldId="421"/>
            <ac:spMk id="5" creationId="{D7F5506E-15A9-5A09-4322-A38B5900E08E}"/>
          </ac:spMkLst>
        </pc:spChg>
        <pc:spChg chg="mod">
          <ac:chgData name="Vieras" userId="S::urn:spo:anon#e759204dc26046f867a0b55e9129ae0f01ebade0f2840dc1eab649f3c5d9a5bd::" providerId="AD" clId="Web-{878FD6CE-3739-1931-E3E0-5CBE7E85C8AE}" dt="2023-12-05T10:36:22.983" v="6" actId="20577"/>
          <ac:spMkLst>
            <pc:docMk/>
            <pc:sldMk cId="2012681011" sldId="421"/>
            <ac:spMk id="9" creationId="{80DF752C-311D-4C2C-A99B-6D250BA37527}"/>
          </ac:spMkLst>
        </pc:spChg>
        <pc:picChg chg="add">
          <ac:chgData name="Vieras" userId="S::urn:spo:anon#e759204dc26046f867a0b55e9129ae0f01ebade0f2840dc1eab649f3c5d9a5bd::" providerId="AD" clId="Web-{878FD6CE-3739-1931-E3E0-5CBE7E85C8AE}" dt="2023-12-05T10:36:24.233" v="7"/>
          <ac:picMkLst>
            <pc:docMk/>
            <pc:sldMk cId="2012681011" sldId="421"/>
            <ac:picMk id="4" creationId="{AD646EDB-B860-EC80-113F-A5EAECC8AD85}"/>
          </ac:picMkLst>
        </pc:picChg>
      </pc:sldChg>
      <pc:sldChg chg="modSp add del replId">
        <pc:chgData name="Vieras" userId="S::urn:spo:anon#e759204dc26046f867a0b55e9129ae0f01ebade0f2840dc1eab649f3c5d9a5bd::" providerId="AD" clId="Web-{878FD6CE-3739-1931-E3E0-5CBE7E85C8AE}" dt="2023-12-05T10:35:40.544" v="3"/>
        <pc:sldMkLst>
          <pc:docMk/>
          <pc:sldMk cId="1960699920" sldId="429"/>
        </pc:sldMkLst>
        <pc:spChg chg="mod">
          <ac:chgData name="Vieras" userId="S::urn:spo:anon#e759204dc26046f867a0b55e9129ae0f01ebade0f2840dc1eab649f3c5d9a5bd::" providerId="AD" clId="Web-{878FD6CE-3739-1931-E3E0-5CBE7E85C8AE}" dt="2023-12-05T10:35:31.560" v="2" actId="20577"/>
          <ac:spMkLst>
            <pc:docMk/>
            <pc:sldMk cId="1960699920" sldId="429"/>
            <ac:spMk id="2" creationId="{E430B23F-FCF5-48E9-9AC0-C331DEFE529D}"/>
          </ac:spMkLst>
        </pc:spChg>
      </pc:sldChg>
      <pc:sldChg chg="add replId">
        <pc:chgData name="Vieras" userId="S::urn:spo:anon#e759204dc26046f867a0b55e9129ae0f01ebade0f2840dc1eab649f3c5d9a5bd::" providerId="AD" clId="Web-{878FD6CE-3739-1931-E3E0-5CBE7E85C8AE}" dt="2023-12-05T10:35:52.263" v="4"/>
        <pc:sldMkLst>
          <pc:docMk/>
          <pc:sldMk cId="2119336232" sldId="429"/>
        </pc:sldMkLst>
      </pc:sldChg>
      <pc:sldChg chg="add replId">
        <pc:chgData name="Vieras" userId="S::urn:spo:anon#e759204dc26046f867a0b55e9129ae0f01ebade0f2840dc1eab649f3c5d9a5bd::" providerId="AD" clId="Web-{878FD6CE-3739-1931-E3E0-5CBE7E85C8AE}" dt="2023-12-05T10:37:17.703" v="15"/>
        <pc:sldMkLst>
          <pc:docMk/>
          <pc:sldMk cId="2764694464" sldId="430"/>
        </pc:sldMkLst>
      </pc:sldChg>
      <pc:sldChg chg="addSp delSp modSp new ord">
        <pc:chgData name="Vieras" userId="S::urn:spo:anon#e759204dc26046f867a0b55e9129ae0f01ebade0f2840dc1eab649f3c5d9a5bd::" providerId="AD" clId="Web-{878FD6CE-3739-1931-E3E0-5CBE7E85C8AE}" dt="2023-12-05T10:44:59.822" v="135"/>
        <pc:sldMkLst>
          <pc:docMk/>
          <pc:sldMk cId="615265004" sldId="431"/>
        </pc:sldMkLst>
        <pc:spChg chg="del">
          <ac:chgData name="Vieras" userId="S::urn:spo:anon#e759204dc26046f867a0b55e9129ae0f01ebade0f2840dc1eab649f3c5d9a5bd::" providerId="AD" clId="Web-{878FD6CE-3739-1931-E3E0-5CBE7E85C8AE}" dt="2023-12-05T10:44:59.822" v="135"/>
          <ac:spMkLst>
            <pc:docMk/>
            <pc:sldMk cId="615265004" sldId="431"/>
            <ac:spMk id="2" creationId="{06511F6F-AF55-329F-5639-9B7324C7961E}"/>
          </ac:spMkLst>
        </pc:spChg>
        <pc:spChg chg="del mod">
          <ac:chgData name="Vieras" userId="S::urn:spo:anon#e759204dc26046f867a0b55e9129ae0f01ebade0f2840dc1eab649f3c5d9a5bd::" providerId="AD" clId="Web-{878FD6CE-3739-1931-E3E0-5CBE7E85C8AE}" dt="2023-12-05T10:44:54.103" v="134"/>
          <ac:spMkLst>
            <pc:docMk/>
            <pc:sldMk cId="615265004" sldId="431"/>
            <ac:spMk id="3" creationId="{54CE58A0-7DE0-8DFC-9887-C3FEEC9C4F55}"/>
          </ac:spMkLst>
        </pc:spChg>
        <pc:spChg chg="mod">
          <ac:chgData name="Vieras" userId="S::urn:spo:anon#e759204dc26046f867a0b55e9129ae0f01ebade0f2840dc1eab649f3c5d9a5bd::" providerId="AD" clId="Web-{878FD6CE-3739-1931-E3E0-5CBE7E85C8AE}" dt="2023-12-05T10:41:48.849" v="93" actId="20577"/>
          <ac:spMkLst>
            <pc:docMk/>
            <pc:sldMk cId="615265004" sldId="431"/>
            <ac:spMk id="4" creationId="{5B428ECD-44E8-E8BD-8CEC-E9ED2A3EE923}"/>
          </ac:spMkLst>
        </pc:spChg>
        <pc:spChg chg="add">
          <ac:chgData name="Vieras" userId="S::urn:spo:anon#e759204dc26046f867a0b55e9129ae0f01ebade0f2840dc1eab649f3c5d9a5bd::" providerId="AD" clId="Web-{878FD6CE-3739-1931-E3E0-5CBE7E85C8AE}" dt="2023-12-05T10:40:12.519" v="69"/>
          <ac:spMkLst>
            <pc:docMk/>
            <pc:sldMk cId="615265004" sldId="431"/>
            <ac:spMk id="20" creationId="{05989EEA-BFC9-538E-CE65-F22F067F0DC4}"/>
          </ac:spMkLst>
        </pc:spChg>
        <pc:spChg chg="add del">
          <ac:chgData name="Vieras" userId="S::urn:spo:anon#e759204dc26046f867a0b55e9129ae0f01ebade0f2840dc1eab649f3c5d9a5bd::" providerId="AD" clId="Web-{878FD6CE-3739-1931-E3E0-5CBE7E85C8AE}" dt="2023-12-05T10:40:24.941" v="71"/>
          <ac:spMkLst>
            <pc:docMk/>
            <pc:sldMk cId="615265004" sldId="431"/>
            <ac:spMk id="22" creationId="{D2F35765-9A86-F2AB-B877-DE545F3462A0}"/>
          </ac:spMkLst>
        </pc:spChg>
        <pc:spChg chg="add del">
          <ac:chgData name="Vieras" userId="S::urn:spo:anon#e759204dc26046f867a0b55e9129ae0f01ebade0f2840dc1eab649f3c5d9a5bd::" providerId="AD" clId="Web-{878FD6CE-3739-1931-E3E0-5CBE7E85C8AE}" dt="2023-12-05T10:40:34.004" v="73"/>
          <ac:spMkLst>
            <pc:docMk/>
            <pc:sldMk cId="615265004" sldId="431"/>
            <ac:spMk id="30" creationId="{1345CC74-59C5-990C-C929-19B598A567EA}"/>
          </ac:spMkLst>
        </pc:spChg>
        <pc:spChg chg="add mod">
          <ac:chgData name="Vieras" userId="S::urn:spo:anon#e759204dc26046f867a0b55e9129ae0f01ebade0f2840dc1eab649f3c5d9a5bd::" providerId="AD" clId="Web-{878FD6CE-3739-1931-E3E0-5CBE7E85C8AE}" dt="2023-12-05T10:42:03.162" v="98" actId="1076"/>
          <ac:spMkLst>
            <pc:docMk/>
            <pc:sldMk cId="615265004" sldId="431"/>
            <ac:spMk id="37" creationId="{C68EFC2B-E80A-3014-55FC-06C0E5FFD974}"/>
          </ac:spMkLst>
        </pc:spChg>
        <pc:spChg chg="add del mod">
          <ac:chgData name="Vieras" userId="S::urn:spo:anon#e759204dc26046f867a0b55e9129ae0f01ebade0f2840dc1eab649f3c5d9a5bd::" providerId="AD" clId="Web-{878FD6CE-3739-1931-E3E0-5CBE7E85C8AE}" dt="2023-12-05T10:40:57.114" v="80"/>
          <ac:spMkLst>
            <pc:docMk/>
            <pc:sldMk cId="615265004" sldId="431"/>
            <ac:spMk id="38" creationId="{02620B25-541A-14A5-D666-7CF0C9C647A2}"/>
          </ac:spMkLst>
        </pc:spChg>
        <pc:spChg chg="add del mod">
          <ac:chgData name="Vieras" userId="S::urn:spo:anon#e759204dc26046f867a0b55e9129ae0f01ebade0f2840dc1eab649f3c5d9a5bd::" providerId="AD" clId="Web-{878FD6CE-3739-1931-E3E0-5CBE7E85C8AE}" dt="2023-12-05T10:41:52.521" v="96"/>
          <ac:spMkLst>
            <pc:docMk/>
            <pc:sldMk cId="615265004" sldId="431"/>
            <ac:spMk id="45" creationId="{3B339D0B-3DFC-C657-9576-F8AF34453B6C}"/>
          </ac:spMkLst>
        </pc:spChg>
        <pc:spChg chg="add mod">
          <ac:chgData name="Vieras" userId="S::urn:spo:anon#e759204dc26046f867a0b55e9129ae0f01ebade0f2840dc1eab649f3c5d9a5bd::" providerId="AD" clId="Web-{878FD6CE-3739-1931-E3E0-5CBE7E85C8AE}" dt="2023-12-05T10:41:57.381" v="97" actId="1076"/>
          <ac:spMkLst>
            <pc:docMk/>
            <pc:sldMk cId="615265004" sldId="431"/>
            <ac:spMk id="46" creationId="{0DB96C37-17DF-A8BF-4C74-2330FDCD79AB}"/>
          </ac:spMkLst>
        </pc:spChg>
        <pc:graphicFrameChg chg="add mod">
          <ac:chgData name="Vieras" userId="S::urn:spo:anon#e759204dc26046f867a0b55e9129ae0f01ebade0f2840dc1eab649f3c5d9a5bd::" providerId="AD" clId="Web-{878FD6CE-3739-1931-E3E0-5CBE7E85C8AE}" dt="2023-12-05T10:41:33.224" v="90" actId="1076"/>
          <ac:graphicFrameMkLst>
            <pc:docMk/>
            <pc:sldMk cId="615265004" sldId="431"/>
            <ac:graphicFrameMk id="6" creationId="{07CF00CB-DE7E-7261-6FF6-99CD253D189F}"/>
          </ac:graphicFrameMkLst>
        </pc:graphicFrameChg>
        <pc:picChg chg="add">
          <ac:chgData name="Vieras" userId="S::urn:spo:anon#e759204dc26046f867a0b55e9129ae0f01ebade0f2840dc1eab649f3c5d9a5bd::" providerId="AD" clId="Web-{878FD6CE-3739-1931-E3E0-5CBE7E85C8AE}" dt="2023-12-05T10:40:00.644" v="66"/>
          <ac:picMkLst>
            <pc:docMk/>
            <pc:sldMk cId="615265004" sldId="431"/>
            <ac:picMk id="14" creationId="{AAF36463-6321-5D5C-3A4A-6AEEC4912CED}"/>
          </ac:picMkLst>
        </pc:picChg>
        <pc:picChg chg="add">
          <ac:chgData name="Vieras" userId="S::urn:spo:anon#e759204dc26046f867a0b55e9129ae0f01ebade0f2840dc1eab649f3c5d9a5bd::" providerId="AD" clId="Web-{878FD6CE-3739-1931-E3E0-5CBE7E85C8AE}" dt="2023-12-05T10:40:03.659" v="67"/>
          <ac:picMkLst>
            <pc:docMk/>
            <pc:sldMk cId="615265004" sldId="431"/>
            <ac:picMk id="16" creationId="{A4A48ACC-11D2-07C2-D395-11E620EDE8C4}"/>
          </ac:picMkLst>
        </pc:picChg>
        <pc:picChg chg="add">
          <ac:chgData name="Vieras" userId="S::urn:spo:anon#e759204dc26046f867a0b55e9129ae0f01ebade0f2840dc1eab649f3c5d9a5bd::" providerId="AD" clId="Web-{878FD6CE-3739-1931-E3E0-5CBE7E85C8AE}" dt="2023-12-05T10:40:06.550" v="68"/>
          <ac:picMkLst>
            <pc:docMk/>
            <pc:sldMk cId="615265004" sldId="431"/>
            <ac:picMk id="18" creationId="{B1BD067D-E380-1271-FFA5-8414F9C95325}"/>
          </ac:picMkLst>
        </pc:picChg>
      </pc:sldChg>
      <pc:sldChg chg="new del">
        <pc:chgData name="Vieras" userId="S::urn:spo:anon#e759204dc26046f867a0b55e9129ae0f01ebade0f2840dc1eab649f3c5d9a5bd::" providerId="AD" clId="Web-{878FD6CE-3739-1931-E3E0-5CBE7E85C8AE}" dt="2023-12-05T10:39:12.939" v="62"/>
        <pc:sldMkLst>
          <pc:docMk/>
          <pc:sldMk cId="689722910" sldId="431"/>
        </pc:sldMkLst>
      </pc:sldChg>
      <pc:sldChg chg="new del">
        <pc:chgData name="Vieras" userId="S::urn:spo:anon#e759204dc26046f867a0b55e9129ae0f01ebade0f2840dc1eab649f3c5d9a5bd::" providerId="AD" clId="Web-{878FD6CE-3739-1931-E3E0-5CBE7E85C8AE}" dt="2023-12-05T10:42:55.022" v="102"/>
        <pc:sldMkLst>
          <pc:docMk/>
          <pc:sldMk cId="68126600" sldId="432"/>
        </pc:sldMkLst>
      </pc:sldChg>
      <pc:sldChg chg="addSp delSp modSp add replId">
        <pc:chgData name="Vieras" userId="S::urn:spo:anon#e759204dc26046f867a0b55e9129ae0f01ebade0f2840dc1eab649f3c5d9a5bd::" providerId="AD" clId="Web-{878FD6CE-3739-1931-E3E0-5CBE7E85C8AE}" dt="2023-12-05T10:44:12.540" v="131"/>
        <pc:sldMkLst>
          <pc:docMk/>
          <pc:sldMk cId="1462369218" sldId="432"/>
        </pc:sldMkLst>
        <pc:spChg chg="mod">
          <ac:chgData name="Vieras" userId="S::urn:spo:anon#e759204dc26046f867a0b55e9129ae0f01ebade0f2840dc1eab649f3c5d9a5bd::" providerId="AD" clId="Web-{878FD6CE-3739-1931-E3E0-5CBE7E85C8AE}" dt="2023-12-05T10:44:00.227" v="129" actId="14100"/>
          <ac:spMkLst>
            <pc:docMk/>
            <pc:sldMk cId="1462369218" sldId="432"/>
            <ac:spMk id="2" creationId="{0246E986-B569-481F-825B-3F018BB79E76}"/>
          </ac:spMkLst>
        </pc:spChg>
        <pc:spChg chg="del mod">
          <ac:chgData name="Vieras" userId="S::urn:spo:anon#e759204dc26046f867a0b55e9129ae0f01ebade0f2840dc1eab649f3c5d9a5bd::" providerId="AD" clId="Web-{878FD6CE-3739-1931-E3E0-5CBE7E85C8AE}" dt="2023-12-05T10:43:56.461" v="128"/>
          <ac:spMkLst>
            <pc:docMk/>
            <pc:sldMk cId="1462369218" sldId="432"/>
            <ac:spMk id="3" creationId="{CE2D02C9-C739-4B28-A661-8F346C43ACF9}"/>
          </ac:spMkLst>
        </pc:spChg>
        <pc:spChg chg="mod">
          <ac:chgData name="Vieras" userId="S::urn:spo:anon#e759204dc26046f867a0b55e9129ae0f01ebade0f2840dc1eab649f3c5d9a5bd::" providerId="AD" clId="Web-{878FD6CE-3739-1931-E3E0-5CBE7E85C8AE}" dt="2023-12-05T10:44:06.415" v="130" actId="20577"/>
          <ac:spMkLst>
            <pc:docMk/>
            <pc:sldMk cId="1462369218" sldId="432"/>
            <ac:spMk id="4" creationId="{B9C001A9-769B-44A1-A24F-48BBC90850D0}"/>
          </ac:spMkLst>
        </pc:spChg>
        <pc:picChg chg="add">
          <ac:chgData name="Vieras" userId="S::urn:spo:anon#e759204dc26046f867a0b55e9129ae0f01ebade0f2840dc1eab649f3c5d9a5bd::" providerId="AD" clId="Web-{878FD6CE-3739-1931-E3E0-5CBE7E85C8AE}" dt="2023-12-05T10:44:12.540" v="131"/>
          <ac:picMkLst>
            <pc:docMk/>
            <pc:sldMk cId="1462369218" sldId="432"/>
            <ac:picMk id="6" creationId="{DBDD21FF-57AF-5C7C-8368-0031346F1026}"/>
          </ac:picMkLst>
        </pc:picChg>
      </pc:sldChg>
      <pc:sldChg chg="new del">
        <pc:chgData name="Vieras" userId="S::urn:spo:anon#e759204dc26046f867a0b55e9129ae0f01ebade0f2840dc1eab649f3c5d9a5bd::" providerId="AD" clId="Web-{878FD6CE-3739-1931-E3E0-5CBE7E85C8AE}" dt="2023-12-05T10:42:36.913" v="100"/>
        <pc:sldMkLst>
          <pc:docMk/>
          <pc:sldMk cId="3088433515" sldId="432"/>
        </pc:sldMkLst>
      </pc:sldChg>
      <pc:sldChg chg="addSp delSp modSp add ord replId">
        <pc:chgData name="Vieras" userId="S::urn:spo:anon#e759204dc26046f867a0b55e9129ae0f01ebade0f2840dc1eab649f3c5d9a5bd::" providerId="AD" clId="Web-{878FD6CE-3739-1931-E3E0-5CBE7E85C8AE}" dt="2023-12-05T10:46:32.511" v="147" actId="1076"/>
        <pc:sldMkLst>
          <pc:docMk/>
          <pc:sldMk cId="2674128240" sldId="433"/>
        </pc:sldMkLst>
        <pc:spChg chg="add del mod">
          <ac:chgData name="Vieras" userId="S::urn:spo:anon#e759204dc26046f867a0b55e9129ae0f01ebade0f2840dc1eab649f3c5d9a5bd::" providerId="AD" clId="Web-{878FD6CE-3739-1931-E3E0-5CBE7E85C8AE}" dt="2023-12-05T10:46:19.699" v="144"/>
          <ac:spMkLst>
            <pc:docMk/>
            <pc:sldMk cId="2674128240" sldId="433"/>
            <ac:spMk id="3" creationId="{B58F4B19-19E5-C2A1-45AA-B9376F2EA9C2}"/>
          </ac:spMkLst>
        </pc:spChg>
        <pc:spChg chg="mod">
          <ac:chgData name="Vieras" userId="S::urn:spo:anon#e759204dc26046f867a0b55e9129ae0f01ebade0f2840dc1eab649f3c5d9a5bd::" providerId="AD" clId="Web-{878FD6CE-3739-1931-E3E0-5CBE7E85C8AE}" dt="2023-12-05T10:46:27.839" v="146" actId="20577"/>
          <ac:spMkLst>
            <pc:docMk/>
            <pc:sldMk cId="2674128240" sldId="433"/>
            <ac:spMk id="6" creationId="{C2C95001-582A-4C5B-A94B-1D0F53541376}"/>
          </ac:spMkLst>
        </pc:spChg>
        <pc:picChg chg="del">
          <ac:chgData name="Vieras" userId="S::urn:spo:anon#e759204dc26046f867a0b55e9129ae0f01ebade0f2840dc1eab649f3c5d9a5bd::" providerId="AD" clId="Web-{878FD6CE-3739-1931-E3E0-5CBE7E85C8AE}" dt="2023-12-05T10:46:12.917" v="141"/>
          <ac:picMkLst>
            <pc:docMk/>
            <pc:sldMk cId="2674128240" sldId="433"/>
            <ac:picMk id="7" creationId="{B55F496A-BDC1-4668-A27C-B0E11A1BA62F}"/>
          </ac:picMkLst>
        </pc:picChg>
        <pc:picChg chg="add mod">
          <ac:chgData name="Vieras" userId="S::urn:spo:anon#e759204dc26046f867a0b55e9129ae0f01ebade0f2840dc1eab649f3c5d9a5bd::" providerId="AD" clId="Web-{878FD6CE-3739-1931-E3E0-5CBE7E85C8AE}" dt="2023-12-05T10:46:32.511" v="147" actId="1076"/>
          <ac:picMkLst>
            <pc:docMk/>
            <pc:sldMk cId="2674128240" sldId="433"/>
            <ac:picMk id="8" creationId="{C908D408-9817-B130-D0F6-9E170FE3AB3A}"/>
          </ac:picMkLst>
        </pc:picChg>
      </pc:sldChg>
      <pc:sldChg chg="add del replId">
        <pc:chgData name="Vieras" userId="S::urn:spo:anon#e759204dc26046f867a0b55e9129ae0f01ebade0f2840dc1eab649f3c5d9a5bd::" providerId="AD" clId="Web-{878FD6CE-3739-1931-E3E0-5CBE7E85C8AE}" dt="2023-12-05T10:45:17.338" v="137"/>
        <pc:sldMkLst>
          <pc:docMk/>
          <pc:sldMk cId="3921519144" sldId="433"/>
        </pc:sldMkLst>
      </pc:sldChg>
    </pc:docChg>
  </pc:docChgLst>
  <pc:docChgLst>
    <pc:chgData name="Vieras" userId="S::urn:spo:anon#e759204dc26046f867a0b55e9129ae0f01ebade0f2840dc1eab649f3c5d9a5bd::" providerId="AD" clId="Web-{CBBB00B0-26F5-6068-14E2-F10FCB2EABBC}"/>
    <pc:docChg chg="modSld">
      <pc:chgData name="Vieras" userId="S::urn:spo:anon#e759204dc26046f867a0b55e9129ae0f01ebade0f2840dc1eab649f3c5d9a5bd::" providerId="AD" clId="Web-{CBBB00B0-26F5-6068-14E2-F10FCB2EABBC}" dt="2023-12-14T08:30:19.808" v="11"/>
      <pc:docMkLst>
        <pc:docMk/>
      </pc:docMkLst>
      <pc:sldChg chg="delSp modSp">
        <pc:chgData name="Vieras" userId="S::urn:spo:anon#e759204dc26046f867a0b55e9129ae0f01ebade0f2840dc1eab649f3c5d9a5bd::" providerId="AD" clId="Web-{CBBB00B0-26F5-6068-14E2-F10FCB2EABBC}" dt="2023-12-14T08:30:19.808" v="11"/>
        <pc:sldMkLst>
          <pc:docMk/>
          <pc:sldMk cId="3326935635" sldId="306"/>
        </pc:sldMkLst>
        <pc:spChg chg="del">
          <ac:chgData name="Vieras" userId="S::urn:spo:anon#e759204dc26046f867a0b55e9129ae0f01ebade0f2840dc1eab649f3c5d9a5bd::" providerId="AD" clId="Web-{CBBB00B0-26F5-6068-14E2-F10FCB2EABBC}" dt="2023-12-14T08:30:19.808" v="11"/>
          <ac:spMkLst>
            <pc:docMk/>
            <pc:sldMk cId="3326935635" sldId="306"/>
            <ac:spMk id="3" creationId="{A81855CA-985C-4F8A-B080-F3993E97979F}"/>
          </ac:spMkLst>
        </pc:spChg>
        <pc:spChg chg="mod">
          <ac:chgData name="Vieras" userId="S::urn:spo:anon#e759204dc26046f867a0b55e9129ae0f01ebade0f2840dc1eab649f3c5d9a5bd::" providerId="AD" clId="Web-{CBBB00B0-26F5-6068-14E2-F10FCB2EABBC}" dt="2023-12-14T08:30:16.729" v="10" actId="20577"/>
          <ac:spMkLst>
            <pc:docMk/>
            <pc:sldMk cId="3326935635" sldId="306"/>
            <ac:spMk id="4" creationId="{3E2374D0-A7CE-43E3-8ED2-8061EA8F1F44}"/>
          </ac:spMkLst>
        </pc:spChg>
      </pc:sldChg>
      <pc:sldChg chg="modSp">
        <pc:chgData name="Vieras" userId="S::urn:spo:anon#e759204dc26046f867a0b55e9129ae0f01ebade0f2840dc1eab649f3c5d9a5bd::" providerId="AD" clId="Web-{CBBB00B0-26F5-6068-14E2-F10FCB2EABBC}" dt="2023-12-14T08:28:34.181" v="1" actId="20577"/>
        <pc:sldMkLst>
          <pc:docMk/>
          <pc:sldMk cId="653843643" sldId="424"/>
        </pc:sldMkLst>
        <pc:spChg chg="mod">
          <ac:chgData name="Vieras" userId="S::urn:spo:anon#e759204dc26046f867a0b55e9129ae0f01ebade0f2840dc1eab649f3c5d9a5bd::" providerId="AD" clId="Web-{CBBB00B0-26F5-6068-14E2-F10FCB2EABBC}" dt="2023-12-14T08:28:34.181" v="1" actId="20577"/>
          <ac:spMkLst>
            <pc:docMk/>
            <pc:sldMk cId="653843643" sldId="424"/>
            <ac:spMk id="3" creationId="{36903416-805B-477B-95CA-FEEFE12EB45A}"/>
          </ac:spMkLst>
        </pc:spChg>
        <pc:spChg chg="mod">
          <ac:chgData name="Vieras" userId="S::urn:spo:anon#e759204dc26046f867a0b55e9129ae0f01ebade0f2840dc1eab649f3c5d9a5bd::" providerId="AD" clId="Web-{CBBB00B0-26F5-6068-14E2-F10FCB2EABBC}" dt="2023-12-14T08:28:30.852" v="0" actId="20577"/>
          <ac:spMkLst>
            <pc:docMk/>
            <pc:sldMk cId="653843643" sldId="424"/>
            <ac:spMk id="5" creationId="{F80CD39D-C695-4BA6-B173-731682148CD1}"/>
          </ac:spMkLst>
        </pc:spChg>
      </pc:sldChg>
      <pc:sldChg chg="delSp modSp">
        <pc:chgData name="Vieras" userId="S::urn:spo:anon#e759204dc26046f867a0b55e9129ae0f01ebade0f2840dc1eab649f3c5d9a5bd::" providerId="AD" clId="Web-{CBBB00B0-26F5-6068-14E2-F10FCB2EABBC}" dt="2023-12-14T08:30:07.432" v="9"/>
        <pc:sldMkLst>
          <pc:docMk/>
          <pc:sldMk cId="4279698853" sldId="428"/>
        </pc:sldMkLst>
        <pc:spChg chg="mod">
          <ac:chgData name="Vieras" userId="S::urn:spo:anon#e759204dc26046f867a0b55e9129ae0f01ebade0f2840dc1eab649f3c5d9a5bd::" providerId="AD" clId="Web-{CBBB00B0-26F5-6068-14E2-F10FCB2EABBC}" dt="2023-12-14T08:30:02.338" v="8" actId="20577"/>
          <ac:spMkLst>
            <pc:docMk/>
            <pc:sldMk cId="4279698853" sldId="428"/>
            <ac:spMk id="3" creationId="{6AD9967A-B024-4FBA-A29A-60FF5AF58622}"/>
          </ac:spMkLst>
        </pc:spChg>
        <pc:spChg chg="del">
          <ac:chgData name="Vieras" userId="S::urn:spo:anon#e759204dc26046f867a0b55e9129ae0f01ebade0f2840dc1eab649f3c5d9a5bd::" providerId="AD" clId="Web-{CBBB00B0-26F5-6068-14E2-F10FCB2EABBC}" dt="2023-12-14T08:30:07.432" v="9"/>
          <ac:spMkLst>
            <pc:docMk/>
            <pc:sldMk cId="4279698853" sldId="428"/>
            <ac:spMk id="10" creationId="{53EE4146-DE51-4A60-B33D-2F124A6F3DE2}"/>
          </ac:spMkLst>
        </pc:spChg>
      </pc:sldChg>
      <pc:sldChg chg="modSp">
        <pc:chgData name="Vieras" userId="S::urn:spo:anon#e759204dc26046f867a0b55e9129ae0f01ebade0f2840dc1eab649f3c5d9a5bd::" providerId="AD" clId="Web-{CBBB00B0-26F5-6068-14E2-F10FCB2EABBC}" dt="2023-12-14T08:29:07.462" v="2" actId="20577"/>
        <pc:sldMkLst>
          <pc:docMk/>
          <pc:sldMk cId="2764694464" sldId="430"/>
        </pc:sldMkLst>
        <pc:spChg chg="mod">
          <ac:chgData name="Vieras" userId="S::urn:spo:anon#e759204dc26046f867a0b55e9129ae0f01ebade0f2840dc1eab649f3c5d9a5bd::" providerId="AD" clId="Web-{CBBB00B0-26F5-6068-14E2-F10FCB2EABBC}" dt="2023-12-14T08:29:07.462" v="2" actId="20577"/>
          <ac:spMkLst>
            <pc:docMk/>
            <pc:sldMk cId="2764694464" sldId="430"/>
            <ac:spMk id="6" creationId="{C2C95001-582A-4C5B-A94B-1D0F53541376}"/>
          </ac:spMkLst>
        </pc:spChg>
      </pc:sldChg>
      <pc:sldChg chg="modSp">
        <pc:chgData name="Vieras" userId="S::urn:spo:anon#e759204dc26046f867a0b55e9129ae0f01ebade0f2840dc1eab649f3c5d9a5bd::" providerId="AD" clId="Web-{CBBB00B0-26F5-6068-14E2-F10FCB2EABBC}" dt="2023-12-14T08:29:34.463" v="7" actId="20577"/>
        <pc:sldMkLst>
          <pc:docMk/>
          <pc:sldMk cId="615265004" sldId="431"/>
        </pc:sldMkLst>
        <pc:spChg chg="mod">
          <ac:chgData name="Vieras" userId="S::urn:spo:anon#e759204dc26046f867a0b55e9129ae0f01ebade0f2840dc1eab649f3c5d9a5bd::" providerId="AD" clId="Web-{CBBB00B0-26F5-6068-14E2-F10FCB2EABBC}" dt="2023-12-14T08:29:34.463" v="7" actId="20577"/>
          <ac:spMkLst>
            <pc:docMk/>
            <pc:sldMk cId="615265004" sldId="431"/>
            <ac:spMk id="4" creationId="{5B428ECD-44E8-E8BD-8CEC-E9ED2A3EE923}"/>
          </ac:spMkLst>
        </pc:spChg>
        <pc:spChg chg="mod">
          <ac:chgData name="Vieras" userId="S::urn:spo:anon#e759204dc26046f867a0b55e9129ae0f01ebade0f2840dc1eab649f3c5d9a5bd::" providerId="AD" clId="Web-{CBBB00B0-26F5-6068-14E2-F10FCB2EABBC}" dt="2023-12-14T08:29:23.197" v="5" actId="14100"/>
          <ac:spMkLst>
            <pc:docMk/>
            <pc:sldMk cId="615265004" sldId="431"/>
            <ac:spMk id="37" creationId="{C68EFC2B-E80A-3014-55FC-06C0E5FFD974}"/>
          </ac:spMkLst>
        </pc:spChg>
        <pc:spChg chg="mod">
          <ac:chgData name="Vieras" userId="S::urn:spo:anon#e759204dc26046f867a0b55e9129ae0f01ebade0f2840dc1eab649f3c5d9a5bd::" providerId="AD" clId="Web-{CBBB00B0-26F5-6068-14E2-F10FCB2EABBC}" dt="2023-12-14T08:29:30.119" v="6" actId="20577"/>
          <ac:spMkLst>
            <pc:docMk/>
            <pc:sldMk cId="615265004" sldId="431"/>
            <ac:spMk id="46" creationId="{0DB96C37-17DF-A8BF-4C74-2330FDCD79AB}"/>
          </ac:spMkLst>
        </pc:spChg>
      </pc:sldChg>
    </pc:docChg>
  </pc:docChgLst>
  <pc:docChgLst>
    <pc:chgData name="Katja Salminen-Lahtinen" userId="S::katja.salminen-lahtinen@koske.fi::e78319d7-6db1-4515-9361-f471234b925b" providerId="AD" clId="Web-{0A236B24-026E-400A-B662-1F74F1562E40}"/>
    <pc:docChg chg="modSld">
      <pc:chgData name="Katja Salminen-Lahtinen" userId="S::katja.salminen-lahtinen@koske.fi::e78319d7-6db1-4515-9361-f471234b925b" providerId="AD" clId="Web-{0A236B24-026E-400A-B662-1F74F1562E40}" dt="2022-07-27T10:34:09.827" v="1" actId="20577"/>
      <pc:docMkLst>
        <pc:docMk/>
      </pc:docMkLst>
      <pc:sldChg chg="modSp">
        <pc:chgData name="Katja Salminen-Lahtinen" userId="S::katja.salminen-lahtinen@koske.fi::e78319d7-6db1-4515-9361-f471234b925b" providerId="AD" clId="Web-{0A236B24-026E-400A-B662-1F74F1562E40}" dt="2022-07-27T10:34:09.827" v="1" actId="20577"/>
        <pc:sldMkLst>
          <pc:docMk/>
          <pc:sldMk cId="0" sldId="309"/>
        </pc:sldMkLst>
        <pc:spChg chg="mod">
          <ac:chgData name="Katja Salminen-Lahtinen" userId="S::katja.salminen-lahtinen@koske.fi::e78319d7-6db1-4515-9361-f471234b925b" providerId="AD" clId="Web-{0A236B24-026E-400A-B662-1F74F1562E40}" dt="2022-07-27T10:34:09.827" v="1" actId="20577"/>
          <ac:spMkLst>
            <pc:docMk/>
            <pc:sldMk cId="0" sldId="309"/>
            <ac:spMk id="6146" creationId="{58D88C94-BDFA-A3D8-4682-3F9596A3A31F}"/>
          </ac:spMkLst>
        </pc:spChg>
        <pc:spChg chg="mod">
          <ac:chgData name="Katja Salminen-Lahtinen" userId="S::katja.salminen-lahtinen@koske.fi::e78319d7-6db1-4515-9361-f471234b925b" providerId="AD" clId="Web-{0A236B24-026E-400A-B662-1F74F1562E40}" dt="2022-07-27T10:34:06.343" v="0" actId="20577"/>
          <ac:spMkLst>
            <pc:docMk/>
            <pc:sldMk cId="0" sldId="309"/>
            <ac:spMk id="6147" creationId="{FCF68ACE-7151-F9D5-BA78-59A9E1D75C1E}"/>
          </ac:spMkLst>
        </pc:spChg>
      </pc:sldChg>
    </pc:docChg>
  </pc:docChgLst>
  <pc:docChgLst>
    <pc:chgData name="Marja Heikkilä" userId="bc28ce76-1125-4b68-b976-aaed4aa01be7" providerId="ADAL" clId="{DA734487-E5FC-47CC-8B4A-E0153A0B32A6}"/>
    <pc:docChg chg="undo custSel addSld modSld">
      <pc:chgData name="Marja Heikkilä" userId="bc28ce76-1125-4b68-b976-aaed4aa01be7" providerId="ADAL" clId="{DA734487-E5FC-47CC-8B4A-E0153A0B32A6}" dt="2022-11-17T14:32:58.375" v="71"/>
      <pc:docMkLst>
        <pc:docMk/>
      </pc:docMkLst>
      <pc:sldChg chg="modSp mod">
        <pc:chgData name="Marja Heikkilä" userId="bc28ce76-1125-4b68-b976-aaed4aa01be7" providerId="ADAL" clId="{DA734487-E5FC-47CC-8B4A-E0153A0B32A6}" dt="2022-11-17T14:29:36.812" v="67" actId="20577"/>
        <pc:sldMkLst>
          <pc:docMk/>
          <pc:sldMk cId="3557135290" sldId="257"/>
        </pc:sldMkLst>
        <pc:spChg chg="mod">
          <ac:chgData name="Marja Heikkilä" userId="bc28ce76-1125-4b68-b976-aaed4aa01be7" providerId="ADAL" clId="{DA734487-E5FC-47CC-8B4A-E0153A0B32A6}" dt="2022-11-17T14:29:04.186" v="25" actId="113"/>
          <ac:spMkLst>
            <pc:docMk/>
            <pc:sldMk cId="3557135290" sldId="257"/>
            <ac:spMk id="3" creationId="{BD8C49E0-4B05-1706-2E6B-B088C460A7A1}"/>
          </ac:spMkLst>
        </pc:spChg>
        <pc:spChg chg="mod">
          <ac:chgData name="Marja Heikkilä" userId="bc28ce76-1125-4b68-b976-aaed4aa01be7" providerId="ADAL" clId="{DA734487-E5FC-47CC-8B4A-E0153A0B32A6}" dt="2022-11-17T14:29:36.812" v="67" actId="20577"/>
          <ac:spMkLst>
            <pc:docMk/>
            <pc:sldMk cId="3557135290" sldId="257"/>
            <ac:spMk id="4" creationId="{B5C61142-4F84-9368-4A83-84D2B37D37E5}"/>
          </ac:spMkLst>
        </pc:spChg>
      </pc:sldChg>
      <pc:sldChg chg="modSp mod">
        <pc:chgData name="Marja Heikkilä" userId="bc28ce76-1125-4b68-b976-aaed4aa01be7" providerId="ADAL" clId="{DA734487-E5FC-47CC-8B4A-E0153A0B32A6}" dt="2022-11-17T14:32:26.997" v="70"/>
        <pc:sldMkLst>
          <pc:docMk/>
          <pc:sldMk cId="2312366573" sldId="258"/>
        </pc:sldMkLst>
        <pc:spChg chg="mod">
          <ac:chgData name="Marja Heikkilä" userId="bc28ce76-1125-4b68-b976-aaed4aa01be7" providerId="ADAL" clId="{DA734487-E5FC-47CC-8B4A-E0153A0B32A6}" dt="2022-11-17T14:32:26.997" v="70"/>
          <ac:spMkLst>
            <pc:docMk/>
            <pc:sldMk cId="2312366573" sldId="258"/>
            <ac:spMk id="2" creationId="{15686167-706E-6DD2-85F4-089BFD69AC4A}"/>
          </ac:spMkLst>
        </pc:spChg>
      </pc:sldChg>
      <pc:sldChg chg="modSp mod">
        <pc:chgData name="Marja Heikkilä" userId="bc28ce76-1125-4b68-b976-aaed4aa01be7" providerId="ADAL" clId="{DA734487-E5FC-47CC-8B4A-E0153A0B32A6}" dt="2022-11-17T14:31:17.703" v="68"/>
        <pc:sldMkLst>
          <pc:docMk/>
          <pc:sldMk cId="0" sldId="309"/>
        </pc:sldMkLst>
        <pc:spChg chg="mod">
          <ac:chgData name="Marja Heikkilä" userId="bc28ce76-1125-4b68-b976-aaed4aa01be7" providerId="ADAL" clId="{DA734487-E5FC-47CC-8B4A-E0153A0B32A6}" dt="2022-11-17T14:31:17.703" v="68"/>
          <ac:spMkLst>
            <pc:docMk/>
            <pc:sldMk cId="0" sldId="309"/>
            <ac:spMk id="6146" creationId="{58D88C94-BDFA-A3D8-4682-3F9596A3A31F}"/>
          </ac:spMkLst>
        </pc:spChg>
      </pc:sldChg>
      <pc:sldChg chg="modSp new mod">
        <pc:chgData name="Marja Heikkilä" userId="bc28ce76-1125-4b68-b976-aaed4aa01be7" providerId="ADAL" clId="{DA734487-E5FC-47CC-8B4A-E0153A0B32A6}" dt="2022-11-17T14:32:58.375" v="71"/>
        <pc:sldMkLst>
          <pc:docMk/>
          <pc:sldMk cId="4174738841" sldId="310"/>
        </pc:sldMkLst>
        <pc:spChg chg="mod">
          <ac:chgData name="Marja Heikkilä" userId="bc28ce76-1125-4b68-b976-aaed4aa01be7" providerId="ADAL" clId="{DA734487-E5FC-47CC-8B4A-E0153A0B32A6}" dt="2022-11-17T14:32:58.375" v="71"/>
          <ac:spMkLst>
            <pc:docMk/>
            <pc:sldMk cId="4174738841" sldId="310"/>
            <ac:spMk id="2" creationId="{1D9A942C-7FB7-AF8A-D80C-B78A2ABD9C10}"/>
          </ac:spMkLst>
        </pc:spChg>
      </pc:sldChg>
    </pc:docChg>
  </pc:docChgLst>
  <pc:docChgLst>
    <pc:chgData name="Vieras" userId="S::urn:spo:anon#8fdbd6656855d2a5b72bd8000d7a12b4a5f0f2529976591cc02f68a11f9e3358::" providerId="AD" clId="Web-{E6ADEF7A-5652-43E0-DAFD-BF3CEB89CB6E}"/>
    <pc:docChg chg="modSld">
      <pc:chgData name="Vieras" userId="S::urn:spo:anon#8fdbd6656855d2a5b72bd8000d7a12b4a5f0f2529976591cc02f68a11f9e3358::" providerId="AD" clId="Web-{E6ADEF7A-5652-43E0-DAFD-BF3CEB89CB6E}" dt="2023-12-20T07:30:14.700" v="7" actId="20577"/>
      <pc:docMkLst>
        <pc:docMk/>
      </pc:docMkLst>
      <pc:sldChg chg="modSp">
        <pc:chgData name="Vieras" userId="S::urn:spo:anon#8fdbd6656855d2a5b72bd8000d7a12b4a5f0f2529976591cc02f68a11f9e3358::" providerId="AD" clId="Web-{E6ADEF7A-5652-43E0-DAFD-BF3CEB89CB6E}" dt="2023-12-20T07:30:14.700" v="7" actId="20577"/>
        <pc:sldMkLst>
          <pc:docMk/>
          <pc:sldMk cId="3326935635" sldId="306"/>
        </pc:sldMkLst>
        <pc:spChg chg="mod">
          <ac:chgData name="Vieras" userId="S::urn:spo:anon#8fdbd6656855d2a5b72bd8000d7a12b4a5f0f2529976591cc02f68a11f9e3358::" providerId="AD" clId="Web-{E6ADEF7A-5652-43E0-DAFD-BF3CEB89CB6E}" dt="2023-12-20T07:30:14.700" v="7" actId="20577"/>
          <ac:spMkLst>
            <pc:docMk/>
            <pc:sldMk cId="3326935635" sldId="306"/>
            <ac:spMk id="4" creationId="{3E2374D0-A7CE-43E3-8ED2-8061EA8F1F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61486-91A8-4D1B-A47E-B63CB92B8F41}" type="doc">
      <dgm:prSet loTypeId="urn:microsoft.com/office/officeart/2005/8/layout/default" loCatId="list" qsTypeId="urn:microsoft.com/office/officeart/2005/8/quickstyle/simple1" qsCatId="simple" csTypeId="urn:microsoft.com/office/officeart/2005/8/colors/accent2_2" csCatId="accent2"/>
      <dgm:spPr/>
      <dgm:t>
        <a:bodyPr/>
        <a:lstStyle/>
        <a:p>
          <a:endParaRPr lang="en-US"/>
        </a:p>
      </dgm:t>
    </dgm:pt>
    <dgm:pt modelId="{603B2017-F977-4E05-BBEA-123E1DE95EB7}">
      <dgm:prSet/>
      <dgm:spPr/>
      <dgm:t>
        <a:bodyPr/>
        <a:lstStyle/>
        <a:p>
          <a:r>
            <a:rPr lang="fi-FI"/>
            <a:t>yhdistelmä kykyjä, vahvuuksia ja mahdollisuuksia,</a:t>
          </a:r>
          <a:endParaRPr lang="en-US"/>
        </a:p>
      </dgm:t>
    </dgm:pt>
    <dgm:pt modelId="{48974766-473D-4B53-B7FF-3C9420585959}" type="parTrans" cxnId="{CF6EB143-72A6-4C33-B907-B1254CC4B126}">
      <dgm:prSet/>
      <dgm:spPr/>
      <dgm:t>
        <a:bodyPr/>
        <a:lstStyle/>
        <a:p>
          <a:endParaRPr lang="en-US"/>
        </a:p>
      </dgm:t>
    </dgm:pt>
    <dgm:pt modelId="{DF5051AE-45A5-438D-AF67-A3BEF26FD49F}" type="sibTrans" cxnId="{CF6EB143-72A6-4C33-B907-B1254CC4B126}">
      <dgm:prSet/>
      <dgm:spPr/>
      <dgm:t>
        <a:bodyPr/>
        <a:lstStyle/>
        <a:p>
          <a:endParaRPr lang="en-US"/>
        </a:p>
      </dgm:t>
    </dgm:pt>
    <dgm:pt modelId="{E54A3570-3E2F-4774-91C0-A06043574589}">
      <dgm:prSet/>
      <dgm:spPr/>
      <dgm:t>
        <a:bodyPr/>
        <a:lstStyle/>
        <a:p>
          <a:r>
            <a:rPr lang="fi-FI"/>
            <a:t>yksilöllisiä valmiuksia kuten omanarvontuntoa, optimismia ja hallinnan tunnetta</a:t>
          </a:r>
          <a:endParaRPr lang="en-US"/>
        </a:p>
      </dgm:t>
    </dgm:pt>
    <dgm:pt modelId="{E06EC2DE-679B-4FDE-B028-AC199975B2D8}" type="parTrans" cxnId="{5E34B88A-30A8-4102-9D59-F21683B53DB9}">
      <dgm:prSet/>
      <dgm:spPr/>
      <dgm:t>
        <a:bodyPr/>
        <a:lstStyle/>
        <a:p>
          <a:endParaRPr lang="en-US"/>
        </a:p>
      </dgm:t>
    </dgm:pt>
    <dgm:pt modelId="{AAD8D8B5-7D75-488B-AAC4-7493207B9C26}" type="sibTrans" cxnId="{5E34B88A-30A8-4102-9D59-F21683B53DB9}">
      <dgm:prSet/>
      <dgm:spPr/>
      <dgm:t>
        <a:bodyPr/>
        <a:lstStyle/>
        <a:p>
          <a:endParaRPr lang="en-US"/>
        </a:p>
      </dgm:t>
    </dgm:pt>
    <dgm:pt modelId="{D9995C92-FB40-44E6-B44B-79E627821C4C}">
      <dgm:prSet/>
      <dgm:spPr/>
      <dgm:t>
        <a:bodyPr/>
        <a:lstStyle/>
        <a:p>
          <a:r>
            <a:rPr lang="fi-FI"/>
            <a:t>itse koettua hyvänolon tunnetta,</a:t>
          </a:r>
          <a:endParaRPr lang="en-US"/>
        </a:p>
      </dgm:t>
    </dgm:pt>
    <dgm:pt modelId="{725473AE-97CF-4E81-B9DE-762887170C58}" type="parTrans" cxnId="{BF714D7E-BB2F-4BE0-AFB4-F3AE0B586277}">
      <dgm:prSet/>
      <dgm:spPr/>
      <dgm:t>
        <a:bodyPr/>
        <a:lstStyle/>
        <a:p>
          <a:endParaRPr lang="en-US"/>
        </a:p>
      </dgm:t>
    </dgm:pt>
    <dgm:pt modelId="{5BC6C1B4-543C-451E-A632-4261C9A74E23}" type="sibTrans" cxnId="{BF714D7E-BB2F-4BE0-AFB4-F3AE0B586277}">
      <dgm:prSet/>
      <dgm:spPr/>
      <dgm:t>
        <a:bodyPr/>
        <a:lstStyle/>
        <a:p>
          <a:endParaRPr lang="en-US"/>
        </a:p>
      </dgm:t>
    </dgm:pt>
    <dgm:pt modelId="{1D33523C-6F40-46E4-825E-E744C036A836}">
      <dgm:prSet/>
      <dgm:spPr/>
      <dgm:t>
        <a:bodyPr/>
        <a:lstStyle/>
        <a:p>
          <a:r>
            <a:rPr lang="fi-FI"/>
            <a:t>tunne- ja vuorovaikutustaitoja,</a:t>
          </a:r>
          <a:endParaRPr lang="en-US"/>
        </a:p>
      </dgm:t>
    </dgm:pt>
    <dgm:pt modelId="{817EB26C-1C22-46A2-9F5A-8F6DEA31F6B6}" type="parTrans" cxnId="{71D56723-BB63-4C7E-B9F5-278567F86B3B}">
      <dgm:prSet/>
      <dgm:spPr/>
      <dgm:t>
        <a:bodyPr/>
        <a:lstStyle/>
        <a:p>
          <a:endParaRPr lang="en-US"/>
        </a:p>
      </dgm:t>
    </dgm:pt>
    <dgm:pt modelId="{D080D6F8-BDD8-4162-A180-23BC470033B7}" type="sibTrans" cxnId="{71D56723-BB63-4C7E-B9F5-278567F86B3B}">
      <dgm:prSet/>
      <dgm:spPr/>
      <dgm:t>
        <a:bodyPr/>
        <a:lstStyle/>
        <a:p>
          <a:endParaRPr lang="en-US"/>
        </a:p>
      </dgm:t>
    </dgm:pt>
    <dgm:pt modelId="{5D34E071-8E66-44C4-A1CE-8AD63C0F77C2}">
      <dgm:prSet/>
      <dgm:spPr/>
      <dgm:t>
        <a:bodyPr/>
        <a:lstStyle/>
        <a:p>
          <a:r>
            <a:rPr lang="fi-FI"/>
            <a:t>kykyä kestäviin ja tyydyttäviin ihmissuhteisiin,</a:t>
          </a:r>
          <a:endParaRPr lang="en-US"/>
        </a:p>
      </dgm:t>
    </dgm:pt>
    <dgm:pt modelId="{6173D0AC-B2C3-4F1E-8E24-CF13833CDA34}" type="parTrans" cxnId="{850EC563-7F8A-4A2F-9AB9-5A1EDE9DEC14}">
      <dgm:prSet/>
      <dgm:spPr/>
      <dgm:t>
        <a:bodyPr/>
        <a:lstStyle/>
        <a:p>
          <a:endParaRPr lang="en-US"/>
        </a:p>
      </dgm:t>
    </dgm:pt>
    <dgm:pt modelId="{8F0CBBEE-37EE-4203-8CE2-1EEB3DDB6257}" type="sibTrans" cxnId="{850EC563-7F8A-4A2F-9AB9-5A1EDE9DEC14}">
      <dgm:prSet/>
      <dgm:spPr/>
      <dgm:t>
        <a:bodyPr/>
        <a:lstStyle/>
        <a:p>
          <a:endParaRPr lang="en-US"/>
        </a:p>
      </dgm:t>
    </dgm:pt>
    <dgm:pt modelId="{FB781BF9-E8D2-4A2F-BCAE-AFE12B604205}">
      <dgm:prSet/>
      <dgm:spPr/>
      <dgm:t>
        <a:bodyPr/>
        <a:lstStyle/>
        <a:p>
          <a:r>
            <a:rPr lang="fi-FI"/>
            <a:t>kehityskriisien ja muutosten onnistunutta läpikäymistä,</a:t>
          </a:r>
          <a:endParaRPr lang="en-US"/>
        </a:p>
      </dgm:t>
    </dgm:pt>
    <dgm:pt modelId="{C6CD0332-EED4-417A-8A98-39D1D10B0132}" type="parTrans" cxnId="{E0972E71-74FD-408F-8D3F-54666178A1E1}">
      <dgm:prSet/>
      <dgm:spPr/>
      <dgm:t>
        <a:bodyPr/>
        <a:lstStyle/>
        <a:p>
          <a:endParaRPr lang="en-US"/>
        </a:p>
      </dgm:t>
    </dgm:pt>
    <dgm:pt modelId="{97AD8633-3485-4031-ACE8-A9184365C920}" type="sibTrans" cxnId="{E0972E71-74FD-408F-8D3F-54666178A1E1}">
      <dgm:prSet/>
      <dgm:spPr/>
      <dgm:t>
        <a:bodyPr/>
        <a:lstStyle/>
        <a:p>
          <a:endParaRPr lang="en-US"/>
        </a:p>
      </dgm:t>
    </dgm:pt>
    <dgm:pt modelId="{7B25235B-C705-418F-AE00-882303673C92}">
      <dgm:prSet/>
      <dgm:spPr/>
      <dgm:t>
        <a:bodyPr/>
        <a:lstStyle/>
        <a:p>
          <a:r>
            <a:rPr lang="fi-FI"/>
            <a:t>joustavuutta ja sinnikkyyttä eli psyykkistä resilienssiä haasteiden ja ongelmien kohtaamisessa,</a:t>
          </a:r>
          <a:endParaRPr lang="en-US"/>
        </a:p>
      </dgm:t>
    </dgm:pt>
    <dgm:pt modelId="{F449A8DD-7731-457A-A67E-8DE87A03D7A9}" type="parTrans" cxnId="{599C732D-60F9-4957-BE8D-1B2AB07DA726}">
      <dgm:prSet/>
      <dgm:spPr/>
      <dgm:t>
        <a:bodyPr/>
        <a:lstStyle/>
        <a:p>
          <a:endParaRPr lang="en-US"/>
        </a:p>
      </dgm:t>
    </dgm:pt>
    <dgm:pt modelId="{0E3EDA56-15D1-44CF-9606-F5A6AB47D3CD}" type="sibTrans" cxnId="{599C732D-60F9-4957-BE8D-1B2AB07DA726}">
      <dgm:prSet/>
      <dgm:spPr/>
      <dgm:t>
        <a:bodyPr/>
        <a:lstStyle/>
        <a:p>
          <a:endParaRPr lang="en-US"/>
        </a:p>
      </dgm:t>
    </dgm:pt>
    <dgm:pt modelId="{735D2172-669A-490B-ABFF-BBA95F9EFDBF}">
      <dgm:prSet/>
      <dgm:spPr/>
      <dgm:t>
        <a:bodyPr/>
        <a:lstStyle/>
        <a:p>
          <a:r>
            <a:rPr lang="fi-FI"/>
            <a:t>kykyä käyttää tarvittaessa selviytymiskeinoja ja hakea apua,</a:t>
          </a:r>
          <a:endParaRPr lang="en-US"/>
        </a:p>
      </dgm:t>
    </dgm:pt>
    <dgm:pt modelId="{BBDC59A5-EF43-4C2C-A24C-EF6BED87E127}" type="parTrans" cxnId="{F51213AB-F26C-411F-8EDC-A42E0DB5E6D3}">
      <dgm:prSet/>
      <dgm:spPr/>
      <dgm:t>
        <a:bodyPr/>
        <a:lstStyle/>
        <a:p>
          <a:endParaRPr lang="en-US"/>
        </a:p>
      </dgm:t>
    </dgm:pt>
    <dgm:pt modelId="{D57BF99C-0111-4366-9A9B-49938CF715AC}" type="sibTrans" cxnId="{F51213AB-F26C-411F-8EDC-A42E0DB5E6D3}">
      <dgm:prSet/>
      <dgm:spPr/>
      <dgm:t>
        <a:bodyPr/>
        <a:lstStyle/>
        <a:p>
          <a:endParaRPr lang="en-US"/>
        </a:p>
      </dgm:t>
    </dgm:pt>
    <dgm:pt modelId="{9053B2EA-4DB8-48E5-A8F4-8D58052FF4D7}">
      <dgm:prSet/>
      <dgm:spPr/>
      <dgm:t>
        <a:bodyPr/>
        <a:lstStyle/>
        <a:p>
          <a:r>
            <a:rPr lang="fi-FI"/>
            <a:t>kykyä huomata mielenterveyttä vahvistavia ja heikentäviä asioita eli mielenterveyden suoja- ja riskitekijöitä.</a:t>
          </a:r>
          <a:endParaRPr lang="en-US"/>
        </a:p>
      </dgm:t>
    </dgm:pt>
    <dgm:pt modelId="{CC351719-035C-4DAF-A98C-4D6FE863ED98}" type="parTrans" cxnId="{9F715064-73BB-4A81-ACC8-2B7B3E79D39C}">
      <dgm:prSet/>
      <dgm:spPr/>
      <dgm:t>
        <a:bodyPr/>
        <a:lstStyle/>
        <a:p>
          <a:endParaRPr lang="en-US"/>
        </a:p>
      </dgm:t>
    </dgm:pt>
    <dgm:pt modelId="{2D6D33E7-AC72-4B20-8D4E-E8DFC4B88219}" type="sibTrans" cxnId="{9F715064-73BB-4A81-ACC8-2B7B3E79D39C}">
      <dgm:prSet/>
      <dgm:spPr/>
      <dgm:t>
        <a:bodyPr/>
        <a:lstStyle/>
        <a:p>
          <a:endParaRPr lang="en-US"/>
        </a:p>
      </dgm:t>
    </dgm:pt>
    <dgm:pt modelId="{8438D249-F84C-4E34-B700-C025DA9E8F08}" type="pres">
      <dgm:prSet presAssocID="{D6861486-91A8-4D1B-A47E-B63CB92B8F41}" presName="diagram" presStyleCnt="0">
        <dgm:presLayoutVars>
          <dgm:dir/>
          <dgm:resizeHandles val="exact"/>
        </dgm:presLayoutVars>
      </dgm:prSet>
      <dgm:spPr/>
    </dgm:pt>
    <dgm:pt modelId="{19C23DEE-35E0-4A85-BC38-CECCE6533D6A}" type="pres">
      <dgm:prSet presAssocID="{603B2017-F977-4E05-BBEA-123E1DE95EB7}" presName="node" presStyleLbl="node1" presStyleIdx="0" presStyleCnt="9">
        <dgm:presLayoutVars>
          <dgm:bulletEnabled val="1"/>
        </dgm:presLayoutVars>
      </dgm:prSet>
      <dgm:spPr/>
    </dgm:pt>
    <dgm:pt modelId="{B2C77782-CA53-44AB-AD0B-4B1805EF6440}" type="pres">
      <dgm:prSet presAssocID="{DF5051AE-45A5-438D-AF67-A3BEF26FD49F}" presName="sibTrans" presStyleCnt="0"/>
      <dgm:spPr/>
    </dgm:pt>
    <dgm:pt modelId="{098C8220-A6B5-4287-8FBD-4E6998A7099A}" type="pres">
      <dgm:prSet presAssocID="{E54A3570-3E2F-4774-91C0-A06043574589}" presName="node" presStyleLbl="node1" presStyleIdx="1" presStyleCnt="9">
        <dgm:presLayoutVars>
          <dgm:bulletEnabled val="1"/>
        </dgm:presLayoutVars>
      </dgm:prSet>
      <dgm:spPr/>
    </dgm:pt>
    <dgm:pt modelId="{75C7EDF9-3A71-4749-9891-009EA34AAF54}" type="pres">
      <dgm:prSet presAssocID="{AAD8D8B5-7D75-488B-AAC4-7493207B9C26}" presName="sibTrans" presStyleCnt="0"/>
      <dgm:spPr/>
    </dgm:pt>
    <dgm:pt modelId="{A22E796A-4B6F-4CBC-AC9C-BE81005249E6}" type="pres">
      <dgm:prSet presAssocID="{D9995C92-FB40-44E6-B44B-79E627821C4C}" presName="node" presStyleLbl="node1" presStyleIdx="2" presStyleCnt="9">
        <dgm:presLayoutVars>
          <dgm:bulletEnabled val="1"/>
        </dgm:presLayoutVars>
      </dgm:prSet>
      <dgm:spPr/>
    </dgm:pt>
    <dgm:pt modelId="{1208606F-B8E9-44E4-B35D-E4DE8CBBD3DA}" type="pres">
      <dgm:prSet presAssocID="{5BC6C1B4-543C-451E-A632-4261C9A74E23}" presName="sibTrans" presStyleCnt="0"/>
      <dgm:spPr/>
    </dgm:pt>
    <dgm:pt modelId="{00346A2D-FA46-4532-A1B9-C15D2719752A}" type="pres">
      <dgm:prSet presAssocID="{1D33523C-6F40-46E4-825E-E744C036A836}" presName="node" presStyleLbl="node1" presStyleIdx="3" presStyleCnt="9">
        <dgm:presLayoutVars>
          <dgm:bulletEnabled val="1"/>
        </dgm:presLayoutVars>
      </dgm:prSet>
      <dgm:spPr/>
    </dgm:pt>
    <dgm:pt modelId="{65266938-5ECD-4C42-86C3-55DCCD3D5649}" type="pres">
      <dgm:prSet presAssocID="{D080D6F8-BDD8-4162-A180-23BC470033B7}" presName="sibTrans" presStyleCnt="0"/>
      <dgm:spPr/>
    </dgm:pt>
    <dgm:pt modelId="{36887CBB-6B45-47E4-9ADB-82FE34B49EC3}" type="pres">
      <dgm:prSet presAssocID="{5D34E071-8E66-44C4-A1CE-8AD63C0F77C2}" presName="node" presStyleLbl="node1" presStyleIdx="4" presStyleCnt="9">
        <dgm:presLayoutVars>
          <dgm:bulletEnabled val="1"/>
        </dgm:presLayoutVars>
      </dgm:prSet>
      <dgm:spPr/>
    </dgm:pt>
    <dgm:pt modelId="{199F9A1E-18AA-4FBB-A60C-9C887596D196}" type="pres">
      <dgm:prSet presAssocID="{8F0CBBEE-37EE-4203-8CE2-1EEB3DDB6257}" presName="sibTrans" presStyleCnt="0"/>
      <dgm:spPr/>
    </dgm:pt>
    <dgm:pt modelId="{D9550454-5B8B-4CEA-B81D-A8D8085A2D26}" type="pres">
      <dgm:prSet presAssocID="{FB781BF9-E8D2-4A2F-BCAE-AFE12B604205}" presName="node" presStyleLbl="node1" presStyleIdx="5" presStyleCnt="9">
        <dgm:presLayoutVars>
          <dgm:bulletEnabled val="1"/>
        </dgm:presLayoutVars>
      </dgm:prSet>
      <dgm:spPr/>
    </dgm:pt>
    <dgm:pt modelId="{8288ECCD-6FA9-4D00-A477-E0FBF80BA16F}" type="pres">
      <dgm:prSet presAssocID="{97AD8633-3485-4031-ACE8-A9184365C920}" presName="sibTrans" presStyleCnt="0"/>
      <dgm:spPr/>
    </dgm:pt>
    <dgm:pt modelId="{C61802E6-47A6-42B0-9139-F93F45B94A61}" type="pres">
      <dgm:prSet presAssocID="{7B25235B-C705-418F-AE00-882303673C92}" presName="node" presStyleLbl="node1" presStyleIdx="6" presStyleCnt="9">
        <dgm:presLayoutVars>
          <dgm:bulletEnabled val="1"/>
        </dgm:presLayoutVars>
      </dgm:prSet>
      <dgm:spPr/>
    </dgm:pt>
    <dgm:pt modelId="{B7A86022-A7B4-4B7E-943A-0F20901712A3}" type="pres">
      <dgm:prSet presAssocID="{0E3EDA56-15D1-44CF-9606-F5A6AB47D3CD}" presName="sibTrans" presStyleCnt="0"/>
      <dgm:spPr/>
    </dgm:pt>
    <dgm:pt modelId="{3CC32D05-8F72-4950-88AD-22FB1FE24529}" type="pres">
      <dgm:prSet presAssocID="{735D2172-669A-490B-ABFF-BBA95F9EFDBF}" presName="node" presStyleLbl="node1" presStyleIdx="7" presStyleCnt="9">
        <dgm:presLayoutVars>
          <dgm:bulletEnabled val="1"/>
        </dgm:presLayoutVars>
      </dgm:prSet>
      <dgm:spPr/>
    </dgm:pt>
    <dgm:pt modelId="{A89DF09C-231D-49E7-A22E-498494B4716C}" type="pres">
      <dgm:prSet presAssocID="{D57BF99C-0111-4366-9A9B-49938CF715AC}" presName="sibTrans" presStyleCnt="0"/>
      <dgm:spPr/>
    </dgm:pt>
    <dgm:pt modelId="{D98F9535-3503-4762-9DF7-7436418EB68A}" type="pres">
      <dgm:prSet presAssocID="{9053B2EA-4DB8-48E5-A8F4-8D58052FF4D7}" presName="node" presStyleLbl="node1" presStyleIdx="8" presStyleCnt="9">
        <dgm:presLayoutVars>
          <dgm:bulletEnabled val="1"/>
        </dgm:presLayoutVars>
      </dgm:prSet>
      <dgm:spPr/>
    </dgm:pt>
  </dgm:ptLst>
  <dgm:cxnLst>
    <dgm:cxn modelId="{155CB610-2741-40A0-8180-CD2E0CD5B62B}" type="presOf" srcId="{FB781BF9-E8D2-4A2F-BCAE-AFE12B604205}" destId="{D9550454-5B8B-4CEA-B81D-A8D8085A2D26}" srcOrd="0" destOrd="0" presId="urn:microsoft.com/office/officeart/2005/8/layout/default"/>
    <dgm:cxn modelId="{B0A60314-02EF-48C7-B16F-D267997E3160}" type="presOf" srcId="{D9995C92-FB40-44E6-B44B-79E627821C4C}" destId="{A22E796A-4B6F-4CBC-AC9C-BE81005249E6}" srcOrd="0" destOrd="0" presId="urn:microsoft.com/office/officeart/2005/8/layout/default"/>
    <dgm:cxn modelId="{71D56723-BB63-4C7E-B9F5-278567F86B3B}" srcId="{D6861486-91A8-4D1B-A47E-B63CB92B8F41}" destId="{1D33523C-6F40-46E4-825E-E744C036A836}" srcOrd="3" destOrd="0" parTransId="{817EB26C-1C22-46A2-9F5A-8F6DEA31F6B6}" sibTransId="{D080D6F8-BDD8-4162-A180-23BC470033B7}"/>
    <dgm:cxn modelId="{4CE9C728-B5C7-4D54-BFCE-BACA4E83625A}" type="presOf" srcId="{735D2172-669A-490B-ABFF-BBA95F9EFDBF}" destId="{3CC32D05-8F72-4950-88AD-22FB1FE24529}" srcOrd="0" destOrd="0" presId="urn:microsoft.com/office/officeart/2005/8/layout/default"/>
    <dgm:cxn modelId="{599C732D-60F9-4957-BE8D-1B2AB07DA726}" srcId="{D6861486-91A8-4D1B-A47E-B63CB92B8F41}" destId="{7B25235B-C705-418F-AE00-882303673C92}" srcOrd="6" destOrd="0" parTransId="{F449A8DD-7731-457A-A67E-8DE87A03D7A9}" sibTransId="{0E3EDA56-15D1-44CF-9606-F5A6AB47D3CD}"/>
    <dgm:cxn modelId="{EEC1382E-D92A-425A-A6AA-7923F92C5FC1}" type="presOf" srcId="{1D33523C-6F40-46E4-825E-E744C036A836}" destId="{00346A2D-FA46-4532-A1B9-C15D2719752A}" srcOrd="0" destOrd="0" presId="urn:microsoft.com/office/officeart/2005/8/layout/default"/>
    <dgm:cxn modelId="{80192C39-A3A1-4607-803F-2F6BCB31800C}" type="presOf" srcId="{D6861486-91A8-4D1B-A47E-B63CB92B8F41}" destId="{8438D249-F84C-4E34-B700-C025DA9E8F08}" srcOrd="0" destOrd="0" presId="urn:microsoft.com/office/officeart/2005/8/layout/default"/>
    <dgm:cxn modelId="{CF6EB143-72A6-4C33-B907-B1254CC4B126}" srcId="{D6861486-91A8-4D1B-A47E-B63CB92B8F41}" destId="{603B2017-F977-4E05-BBEA-123E1DE95EB7}" srcOrd="0" destOrd="0" parTransId="{48974766-473D-4B53-B7FF-3C9420585959}" sibTransId="{DF5051AE-45A5-438D-AF67-A3BEF26FD49F}"/>
    <dgm:cxn modelId="{850EC563-7F8A-4A2F-9AB9-5A1EDE9DEC14}" srcId="{D6861486-91A8-4D1B-A47E-B63CB92B8F41}" destId="{5D34E071-8E66-44C4-A1CE-8AD63C0F77C2}" srcOrd="4" destOrd="0" parTransId="{6173D0AC-B2C3-4F1E-8E24-CF13833CDA34}" sibTransId="{8F0CBBEE-37EE-4203-8CE2-1EEB3DDB6257}"/>
    <dgm:cxn modelId="{9F715064-73BB-4A81-ACC8-2B7B3E79D39C}" srcId="{D6861486-91A8-4D1B-A47E-B63CB92B8F41}" destId="{9053B2EA-4DB8-48E5-A8F4-8D58052FF4D7}" srcOrd="8" destOrd="0" parTransId="{CC351719-035C-4DAF-A98C-4D6FE863ED98}" sibTransId="{2D6D33E7-AC72-4B20-8D4E-E8DFC4B88219}"/>
    <dgm:cxn modelId="{9CC1094E-D158-4116-961C-C0EE39B7EDEF}" type="presOf" srcId="{9053B2EA-4DB8-48E5-A8F4-8D58052FF4D7}" destId="{D98F9535-3503-4762-9DF7-7436418EB68A}" srcOrd="0" destOrd="0" presId="urn:microsoft.com/office/officeart/2005/8/layout/default"/>
    <dgm:cxn modelId="{E0972E71-74FD-408F-8D3F-54666178A1E1}" srcId="{D6861486-91A8-4D1B-A47E-B63CB92B8F41}" destId="{FB781BF9-E8D2-4A2F-BCAE-AFE12B604205}" srcOrd="5" destOrd="0" parTransId="{C6CD0332-EED4-417A-8A98-39D1D10B0132}" sibTransId="{97AD8633-3485-4031-ACE8-A9184365C920}"/>
    <dgm:cxn modelId="{BF714D7E-BB2F-4BE0-AFB4-F3AE0B586277}" srcId="{D6861486-91A8-4D1B-A47E-B63CB92B8F41}" destId="{D9995C92-FB40-44E6-B44B-79E627821C4C}" srcOrd="2" destOrd="0" parTransId="{725473AE-97CF-4E81-B9DE-762887170C58}" sibTransId="{5BC6C1B4-543C-451E-A632-4261C9A74E23}"/>
    <dgm:cxn modelId="{5E34B88A-30A8-4102-9D59-F21683B53DB9}" srcId="{D6861486-91A8-4D1B-A47E-B63CB92B8F41}" destId="{E54A3570-3E2F-4774-91C0-A06043574589}" srcOrd="1" destOrd="0" parTransId="{E06EC2DE-679B-4FDE-B028-AC199975B2D8}" sibTransId="{AAD8D8B5-7D75-488B-AAC4-7493207B9C26}"/>
    <dgm:cxn modelId="{F51213AB-F26C-411F-8EDC-A42E0DB5E6D3}" srcId="{D6861486-91A8-4D1B-A47E-B63CB92B8F41}" destId="{735D2172-669A-490B-ABFF-BBA95F9EFDBF}" srcOrd="7" destOrd="0" parTransId="{BBDC59A5-EF43-4C2C-A24C-EF6BED87E127}" sibTransId="{D57BF99C-0111-4366-9A9B-49938CF715AC}"/>
    <dgm:cxn modelId="{FF9E4EB0-285F-45DC-B5D0-7B895E6F869E}" type="presOf" srcId="{7B25235B-C705-418F-AE00-882303673C92}" destId="{C61802E6-47A6-42B0-9139-F93F45B94A61}" srcOrd="0" destOrd="0" presId="urn:microsoft.com/office/officeart/2005/8/layout/default"/>
    <dgm:cxn modelId="{E3F621C0-0D9A-49C5-805F-32008411CBF3}" type="presOf" srcId="{E54A3570-3E2F-4774-91C0-A06043574589}" destId="{098C8220-A6B5-4287-8FBD-4E6998A7099A}" srcOrd="0" destOrd="0" presId="urn:microsoft.com/office/officeart/2005/8/layout/default"/>
    <dgm:cxn modelId="{61BFCACC-660C-4279-B21D-FA3E03EB68B4}" type="presOf" srcId="{5D34E071-8E66-44C4-A1CE-8AD63C0F77C2}" destId="{36887CBB-6B45-47E4-9ADB-82FE34B49EC3}" srcOrd="0" destOrd="0" presId="urn:microsoft.com/office/officeart/2005/8/layout/default"/>
    <dgm:cxn modelId="{CB7819F2-B365-4B75-8293-71F3A9007623}" type="presOf" srcId="{603B2017-F977-4E05-BBEA-123E1DE95EB7}" destId="{19C23DEE-35E0-4A85-BC38-CECCE6533D6A}" srcOrd="0" destOrd="0" presId="urn:microsoft.com/office/officeart/2005/8/layout/default"/>
    <dgm:cxn modelId="{497D8995-75F1-4926-BD16-B6AEB1B04F44}" type="presParOf" srcId="{8438D249-F84C-4E34-B700-C025DA9E8F08}" destId="{19C23DEE-35E0-4A85-BC38-CECCE6533D6A}" srcOrd="0" destOrd="0" presId="urn:microsoft.com/office/officeart/2005/8/layout/default"/>
    <dgm:cxn modelId="{64AA4C5D-9B3C-4F96-BE5D-4C15CCA157CC}" type="presParOf" srcId="{8438D249-F84C-4E34-B700-C025DA9E8F08}" destId="{B2C77782-CA53-44AB-AD0B-4B1805EF6440}" srcOrd="1" destOrd="0" presId="urn:microsoft.com/office/officeart/2005/8/layout/default"/>
    <dgm:cxn modelId="{7AB9722A-10C8-40C7-99A0-C4056160F0B9}" type="presParOf" srcId="{8438D249-F84C-4E34-B700-C025DA9E8F08}" destId="{098C8220-A6B5-4287-8FBD-4E6998A7099A}" srcOrd="2" destOrd="0" presId="urn:microsoft.com/office/officeart/2005/8/layout/default"/>
    <dgm:cxn modelId="{5FA89F06-7B2A-4BD4-B319-868C71289471}" type="presParOf" srcId="{8438D249-F84C-4E34-B700-C025DA9E8F08}" destId="{75C7EDF9-3A71-4749-9891-009EA34AAF54}" srcOrd="3" destOrd="0" presId="urn:microsoft.com/office/officeart/2005/8/layout/default"/>
    <dgm:cxn modelId="{E0474EEA-B321-4790-A7B8-99BDB7B04E34}" type="presParOf" srcId="{8438D249-F84C-4E34-B700-C025DA9E8F08}" destId="{A22E796A-4B6F-4CBC-AC9C-BE81005249E6}" srcOrd="4" destOrd="0" presId="urn:microsoft.com/office/officeart/2005/8/layout/default"/>
    <dgm:cxn modelId="{4DA812EB-6CF9-433D-B233-FBD141BBD0DA}" type="presParOf" srcId="{8438D249-F84C-4E34-B700-C025DA9E8F08}" destId="{1208606F-B8E9-44E4-B35D-E4DE8CBBD3DA}" srcOrd="5" destOrd="0" presId="urn:microsoft.com/office/officeart/2005/8/layout/default"/>
    <dgm:cxn modelId="{4A935864-A679-48B5-8DCE-A4E379F2E60A}" type="presParOf" srcId="{8438D249-F84C-4E34-B700-C025DA9E8F08}" destId="{00346A2D-FA46-4532-A1B9-C15D2719752A}" srcOrd="6" destOrd="0" presId="urn:microsoft.com/office/officeart/2005/8/layout/default"/>
    <dgm:cxn modelId="{FBCE4FDF-E74B-4259-8583-BF5B96C5A77E}" type="presParOf" srcId="{8438D249-F84C-4E34-B700-C025DA9E8F08}" destId="{65266938-5ECD-4C42-86C3-55DCCD3D5649}" srcOrd="7" destOrd="0" presId="urn:microsoft.com/office/officeart/2005/8/layout/default"/>
    <dgm:cxn modelId="{3A520128-6AE5-41AA-AC32-7B3CB08DE903}" type="presParOf" srcId="{8438D249-F84C-4E34-B700-C025DA9E8F08}" destId="{36887CBB-6B45-47E4-9ADB-82FE34B49EC3}" srcOrd="8" destOrd="0" presId="urn:microsoft.com/office/officeart/2005/8/layout/default"/>
    <dgm:cxn modelId="{D85E7522-7FBE-42CA-8947-4322A72FAED9}" type="presParOf" srcId="{8438D249-F84C-4E34-B700-C025DA9E8F08}" destId="{199F9A1E-18AA-4FBB-A60C-9C887596D196}" srcOrd="9" destOrd="0" presId="urn:microsoft.com/office/officeart/2005/8/layout/default"/>
    <dgm:cxn modelId="{AEDF3A3E-73AF-4789-ACFA-4D894E548B07}" type="presParOf" srcId="{8438D249-F84C-4E34-B700-C025DA9E8F08}" destId="{D9550454-5B8B-4CEA-B81D-A8D8085A2D26}" srcOrd="10" destOrd="0" presId="urn:microsoft.com/office/officeart/2005/8/layout/default"/>
    <dgm:cxn modelId="{0F6880FA-E8FA-4363-810D-C750CCB28A78}" type="presParOf" srcId="{8438D249-F84C-4E34-B700-C025DA9E8F08}" destId="{8288ECCD-6FA9-4D00-A477-E0FBF80BA16F}" srcOrd="11" destOrd="0" presId="urn:microsoft.com/office/officeart/2005/8/layout/default"/>
    <dgm:cxn modelId="{2262B0F1-72D9-4FE5-BC5E-2B2338B94F45}" type="presParOf" srcId="{8438D249-F84C-4E34-B700-C025DA9E8F08}" destId="{C61802E6-47A6-42B0-9139-F93F45B94A61}" srcOrd="12" destOrd="0" presId="urn:microsoft.com/office/officeart/2005/8/layout/default"/>
    <dgm:cxn modelId="{6ACE6578-D4D2-4EFD-BC57-B66C93AD78AC}" type="presParOf" srcId="{8438D249-F84C-4E34-B700-C025DA9E8F08}" destId="{B7A86022-A7B4-4B7E-943A-0F20901712A3}" srcOrd="13" destOrd="0" presId="urn:microsoft.com/office/officeart/2005/8/layout/default"/>
    <dgm:cxn modelId="{7578EDC7-E25D-4077-8B07-DBF0FD157AB1}" type="presParOf" srcId="{8438D249-F84C-4E34-B700-C025DA9E8F08}" destId="{3CC32D05-8F72-4950-88AD-22FB1FE24529}" srcOrd="14" destOrd="0" presId="urn:microsoft.com/office/officeart/2005/8/layout/default"/>
    <dgm:cxn modelId="{36CAC8D3-E8AB-4A11-9453-92E5840FF756}" type="presParOf" srcId="{8438D249-F84C-4E34-B700-C025DA9E8F08}" destId="{A89DF09C-231D-49E7-A22E-498494B4716C}" srcOrd="15" destOrd="0" presId="urn:microsoft.com/office/officeart/2005/8/layout/default"/>
    <dgm:cxn modelId="{2E18944B-3006-4E95-82EE-BF71D6DFAEC2}" type="presParOf" srcId="{8438D249-F84C-4E34-B700-C025DA9E8F08}" destId="{D98F9535-3503-4762-9DF7-7436418EB68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87E48-CE45-4C03-8637-7A7E9178F350}"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fi-FI"/>
        </a:p>
      </dgm:t>
    </dgm:pt>
    <dgm:pt modelId="{07F42F64-441A-4E87-BF70-8C74E2CA2FA3}">
      <dgm:prSet phldrT="[Teksti]" custT="1"/>
      <dgm:spPr>
        <a:solidFill>
          <a:schemeClr val="accent4">
            <a:lumMod val="75000"/>
          </a:schemeClr>
        </a:solidFill>
      </dgm:spPr>
      <dgm:t>
        <a:bodyPr/>
        <a:lstStyle/>
        <a:p>
          <a:pPr algn="ctr"/>
          <a:r>
            <a:rPr lang="fi-FI" sz="1200">
              <a:latin typeface="Trebuchet MS" panose="020B0603020202020204" pitchFamily="34" charset="0"/>
            </a:rPr>
            <a:t>KULTTUURISET ARVOT</a:t>
          </a:r>
        </a:p>
      </dgm:t>
    </dgm:pt>
    <dgm:pt modelId="{7EF215B1-CD01-47EA-8951-0F7D0B58F76F}" type="parTrans" cxnId="{571811D5-7177-4F9D-B8B5-54F3B1571BE5}">
      <dgm:prSet/>
      <dgm:spPr/>
      <dgm:t>
        <a:bodyPr/>
        <a:lstStyle/>
        <a:p>
          <a:endParaRPr lang="fi-FI"/>
        </a:p>
      </dgm:t>
    </dgm:pt>
    <dgm:pt modelId="{5BF16DC2-C7F7-4CC5-96E6-69E64F0701E3}" type="sibTrans" cxnId="{571811D5-7177-4F9D-B8B5-54F3B1571BE5}">
      <dgm:prSet/>
      <dgm:spPr/>
      <dgm:t>
        <a:bodyPr/>
        <a:lstStyle/>
        <a:p>
          <a:endParaRPr lang="fi-FI"/>
        </a:p>
      </dgm:t>
    </dgm:pt>
    <dgm:pt modelId="{C805F60A-17F0-4EE6-B2BF-48ED18469AF3}">
      <dgm:prSet phldrT="[Teksti]" custT="1"/>
      <dgm:spPr/>
      <dgm:t>
        <a:bodyPr/>
        <a:lstStyle/>
        <a:p>
          <a:r>
            <a:rPr lang="fi-FI" sz="1000">
              <a:latin typeface="Trebuchet MS" panose="020B0603020202020204" pitchFamily="34" charset="0"/>
            </a:rPr>
            <a:t>MT- ONGELMIEN STIGMA</a:t>
          </a:r>
        </a:p>
      </dgm:t>
    </dgm:pt>
    <dgm:pt modelId="{CFDC1C82-B4E2-4220-9919-E207BEA8BB1D}" type="parTrans" cxnId="{1968E97D-AB5B-431C-8B82-4FDA0FC4BDC7}">
      <dgm:prSet/>
      <dgm:spPr/>
      <dgm:t>
        <a:bodyPr/>
        <a:lstStyle/>
        <a:p>
          <a:endParaRPr lang="fi-FI"/>
        </a:p>
      </dgm:t>
    </dgm:pt>
    <dgm:pt modelId="{A89B565C-F51A-4C76-989C-818D263957A6}" type="sibTrans" cxnId="{1968E97D-AB5B-431C-8B82-4FDA0FC4BDC7}">
      <dgm:prSet/>
      <dgm:spPr/>
      <dgm:t>
        <a:bodyPr/>
        <a:lstStyle/>
        <a:p>
          <a:endParaRPr lang="fi-FI"/>
        </a:p>
      </dgm:t>
    </dgm:pt>
    <dgm:pt modelId="{94C39C3D-AEDC-4708-9D35-963514192ECB}">
      <dgm:prSet phldrT="[Teksti]" custT="1"/>
      <dgm:spPr>
        <a:solidFill>
          <a:schemeClr val="accent2">
            <a:lumMod val="75000"/>
          </a:schemeClr>
        </a:solidFill>
      </dgm:spPr>
      <dgm:t>
        <a:bodyPr/>
        <a:lstStyle/>
        <a:p>
          <a:r>
            <a:rPr lang="fi-FI" sz="1200">
              <a:latin typeface="Trebuchet MS" panose="020B0603020202020204" pitchFamily="34" charset="0"/>
            </a:rPr>
            <a:t>YHTEISKUNNALLISET RAKENTEET JA RESURSSIT</a:t>
          </a:r>
        </a:p>
      </dgm:t>
    </dgm:pt>
    <dgm:pt modelId="{DBECB0BA-073E-473A-ABA3-76E707DA5252}" type="parTrans" cxnId="{FE9C057E-8EF8-4608-A6B9-7C6BDC39C9F2}">
      <dgm:prSet/>
      <dgm:spPr/>
      <dgm:t>
        <a:bodyPr/>
        <a:lstStyle/>
        <a:p>
          <a:endParaRPr lang="fi-FI"/>
        </a:p>
      </dgm:t>
    </dgm:pt>
    <dgm:pt modelId="{183329CD-59B0-46F7-A555-46E3FDA5DF84}" type="sibTrans" cxnId="{FE9C057E-8EF8-4608-A6B9-7C6BDC39C9F2}">
      <dgm:prSet/>
      <dgm:spPr/>
      <dgm:t>
        <a:bodyPr/>
        <a:lstStyle/>
        <a:p>
          <a:endParaRPr lang="fi-FI"/>
        </a:p>
      </dgm:t>
    </dgm:pt>
    <dgm:pt modelId="{74363BAA-1B96-4DC9-83C4-2A88BAB91E33}">
      <dgm:prSet phldrT="[Teksti]" custT="1"/>
      <dgm:spPr/>
      <dgm:t>
        <a:bodyPr/>
        <a:lstStyle/>
        <a:p>
          <a:r>
            <a:rPr lang="fi-FI" sz="1000">
              <a:latin typeface="Trebuchet MS" panose="020B0603020202020204" pitchFamily="34" charset="0"/>
            </a:rPr>
            <a:t>LAINSÄÄDÄNTÖ JA POLITTIINEN VAIKUTTAMINEN</a:t>
          </a:r>
        </a:p>
      </dgm:t>
    </dgm:pt>
    <dgm:pt modelId="{B4037465-2FE0-4B57-A509-6F72A4488017}" type="parTrans" cxnId="{3BD1466F-ADCE-456B-8668-B621A538BACA}">
      <dgm:prSet/>
      <dgm:spPr/>
      <dgm:t>
        <a:bodyPr/>
        <a:lstStyle/>
        <a:p>
          <a:endParaRPr lang="fi-FI"/>
        </a:p>
      </dgm:t>
    </dgm:pt>
    <dgm:pt modelId="{B8D75564-C981-4D25-9C83-C2F91B372F6C}" type="sibTrans" cxnId="{3BD1466F-ADCE-456B-8668-B621A538BACA}">
      <dgm:prSet/>
      <dgm:spPr/>
      <dgm:t>
        <a:bodyPr/>
        <a:lstStyle/>
        <a:p>
          <a:endParaRPr lang="fi-FI"/>
        </a:p>
      </dgm:t>
    </dgm:pt>
    <dgm:pt modelId="{55EB2DBC-A7E2-4653-8FFB-2898939B5124}">
      <dgm:prSet phldrT="[Teksti]" custT="1"/>
      <dgm:spPr>
        <a:solidFill>
          <a:srgbClr val="FFC000"/>
        </a:solidFill>
      </dgm:spPr>
      <dgm:t>
        <a:bodyPr/>
        <a:lstStyle/>
        <a:p>
          <a:r>
            <a:rPr lang="fi-FI" sz="1200">
              <a:latin typeface="Trebuchet MS" panose="020B0603020202020204" pitchFamily="34" charset="0"/>
            </a:rPr>
            <a:t>SOSIAALISET TEKIJÄT JA KOKEMUKSET </a:t>
          </a:r>
        </a:p>
      </dgm:t>
    </dgm:pt>
    <dgm:pt modelId="{F0DE3F66-ABE5-481F-8968-222545BA5E4D}" type="parTrans" cxnId="{F1FA59B8-ADFB-496D-A604-E9B8500CC08A}">
      <dgm:prSet/>
      <dgm:spPr/>
      <dgm:t>
        <a:bodyPr/>
        <a:lstStyle/>
        <a:p>
          <a:endParaRPr lang="fi-FI"/>
        </a:p>
      </dgm:t>
    </dgm:pt>
    <dgm:pt modelId="{57311011-7A12-406A-918A-A96A09814CB8}" type="sibTrans" cxnId="{F1FA59B8-ADFB-496D-A604-E9B8500CC08A}">
      <dgm:prSet/>
      <dgm:spPr/>
      <dgm:t>
        <a:bodyPr/>
        <a:lstStyle/>
        <a:p>
          <a:endParaRPr lang="fi-FI"/>
        </a:p>
      </dgm:t>
    </dgm:pt>
    <dgm:pt modelId="{71FBBDD0-172E-4E2F-B018-2FC99E938B03}">
      <dgm:prSet phldrT="[Teksti]" custT="1"/>
      <dgm:spPr/>
      <dgm:t>
        <a:bodyPr/>
        <a:lstStyle/>
        <a:p>
          <a:r>
            <a:rPr lang="fi-FI" sz="1000">
              <a:latin typeface="Trebuchet MS" panose="020B0603020202020204" pitchFamily="34" charset="0"/>
            </a:rPr>
            <a:t>OSALLISUUS JA VAIKUTTAMINEN</a:t>
          </a:r>
        </a:p>
      </dgm:t>
    </dgm:pt>
    <dgm:pt modelId="{C1EC70AF-4680-48E7-B667-95DE9271F539}" type="parTrans" cxnId="{6CA4D889-7A66-41AF-8EE8-17949B67ABCA}">
      <dgm:prSet/>
      <dgm:spPr/>
      <dgm:t>
        <a:bodyPr/>
        <a:lstStyle/>
        <a:p>
          <a:endParaRPr lang="fi-FI"/>
        </a:p>
      </dgm:t>
    </dgm:pt>
    <dgm:pt modelId="{758C474D-36E5-4C64-A61B-6E2D9EF1FE43}" type="sibTrans" cxnId="{6CA4D889-7A66-41AF-8EE8-17949B67ABCA}">
      <dgm:prSet/>
      <dgm:spPr/>
      <dgm:t>
        <a:bodyPr/>
        <a:lstStyle/>
        <a:p>
          <a:endParaRPr lang="fi-FI"/>
        </a:p>
      </dgm:t>
    </dgm:pt>
    <dgm:pt modelId="{D5775790-493F-43FB-A580-2ECCCA6787A8}">
      <dgm:prSet phldrT="[Teksti]" custT="1"/>
      <dgm:spPr>
        <a:solidFill>
          <a:schemeClr val="accent2">
            <a:lumMod val="60000"/>
            <a:lumOff val="40000"/>
          </a:schemeClr>
        </a:solidFill>
      </dgm:spPr>
      <dgm:t>
        <a:bodyPr/>
        <a:lstStyle/>
        <a:p>
          <a:r>
            <a:rPr lang="fi-FI" sz="1200">
              <a:latin typeface="Trebuchet MS" panose="020B0603020202020204" pitchFamily="34" charset="0"/>
            </a:rPr>
            <a:t>YKSILÖLLISET TEKIJÄT JA KOKEMUKSET</a:t>
          </a:r>
        </a:p>
      </dgm:t>
    </dgm:pt>
    <dgm:pt modelId="{8CADE2BD-BDD6-4E31-BE06-BAB7BE02D21B}" type="parTrans" cxnId="{5FE600FC-C16A-47A7-9BCC-487203299568}">
      <dgm:prSet/>
      <dgm:spPr/>
      <dgm:t>
        <a:bodyPr/>
        <a:lstStyle/>
        <a:p>
          <a:endParaRPr lang="fi-FI"/>
        </a:p>
      </dgm:t>
    </dgm:pt>
    <dgm:pt modelId="{98206671-36CA-4691-929B-1237B0744DF1}" type="sibTrans" cxnId="{5FE600FC-C16A-47A7-9BCC-487203299568}">
      <dgm:prSet/>
      <dgm:spPr/>
      <dgm:t>
        <a:bodyPr/>
        <a:lstStyle/>
        <a:p>
          <a:endParaRPr lang="fi-FI"/>
        </a:p>
      </dgm:t>
    </dgm:pt>
    <dgm:pt modelId="{EF26C254-0DF0-422D-A61E-00142DF02DE7}">
      <dgm:prSet phldrT="[Teksti]" custT="1"/>
      <dgm:spPr/>
      <dgm:t>
        <a:bodyPr/>
        <a:lstStyle/>
        <a:p>
          <a:r>
            <a:rPr lang="fi-FI" sz="1200">
              <a:latin typeface="Trebuchet MS" panose="020B0603020202020204" pitchFamily="34" charset="0"/>
            </a:rPr>
            <a:t>MIELENTERVEYSTAIDOT</a:t>
          </a:r>
        </a:p>
      </dgm:t>
    </dgm:pt>
    <dgm:pt modelId="{C8ABF26A-6F72-478C-8078-1704AD11A654}" type="parTrans" cxnId="{5FA43835-8E15-48A8-95EC-CB098F7EC5C4}">
      <dgm:prSet/>
      <dgm:spPr/>
      <dgm:t>
        <a:bodyPr/>
        <a:lstStyle/>
        <a:p>
          <a:endParaRPr lang="fi-FI"/>
        </a:p>
      </dgm:t>
    </dgm:pt>
    <dgm:pt modelId="{0021F3CB-0BAC-4038-8B01-D2094D727C04}" type="sibTrans" cxnId="{5FA43835-8E15-48A8-95EC-CB098F7EC5C4}">
      <dgm:prSet/>
      <dgm:spPr/>
      <dgm:t>
        <a:bodyPr/>
        <a:lstStyle/>
        <a:p>
          <a:endParaRPr lang="fi-FI"/>
        </a:p>
      </dgm:t>
    </dgm:pt>
    <dgm:pt modelId="{6F75CCD8-DA90-4197-8700-AC89208E6EEB}">
      <dgm:prSet phldrT="[Teksti]" custT="1"/>
      <dgm:spPr/>
      <dgm:t>
        <a:bodyPr/>
        <a:lstStyle/>
        <a:p>
          <a:r>
            <a:rPr lang="fi-FI" sz="1000">
              <a:latin typeface="Trebuchet MS" panose="020B0603020202020204" pitchFamily="34" charset="0"/>
            </a:rPr>
            <a:t>MONINAISUUDEN ARVOSTUS</a:t>
          </a:r>
        </a:p>
      </dgm:t>
    </dgm:pt>
    <dgm:pt modelId="{3944402C-66F1-400E-BCA6-E94CFC77E269}" type="parTrans" cxnId="{1ECFFF20-B0F1-4A5B-B55B-D3B8FAAE2395}">
      <dgm:prSet/>
      <dgm:spPr/>
      <dgm:t>
        <a:bodyPr/>
        <a:lstStyle/>
        <a:p>
          <a:endParaRPr lang="fi-FI"/>
        </a:p>
      </dgm:t>
    </dgm:pt>
    <dgm:pt modelId="{5218DE2B-B8D7-4461-949D-C6F19D24A7C4}" type="sibTrans" cxnId="{1ECFFF20-B0F1-4A5B-B55B-D3B8FAAE2395}">
      <dgm:prSet/>
      <dgm:spPr/>
      <dgm:t>
        <a:bodyPr/>
        <a:lstStyle/>
        <a:p>
          <a:endParaRPr lang="fi-FI"/>
        </a:p>
      </dgm:t>
    </dgm:pt>
    <dgm:pt modelId="{E5423C23-74AB-499D-B479-34C323920B8D}">
      <dgm:prSet phldrT="[Teksti]" custT="1"/>
      <dgm:spPr/>
      <dgm:t>
        <a:bodyPr/>
        <a:lstStyle/>
        <a:p>
          <a:r>
            <a:rPr lang="fi-FI" sz="1000">
              <a:latin typeface="Trebuchet MS" panose="020B0603020202020204" pitchFamily="34" charset="0"/>
            </a:rPr>
            <a:t>IHMISKÄSITYKSET JA VALLITSEVAT ARVOT</a:t>
          </a:r>
        </a:p>
      </dgm:t>
    </dgm:pt>
    <dgm:pt modelId="{759B3BAC-CFC7-4C4B-95CA-F088B2CFAA39}" type="parTrans" cxnId="{1AAF4A01-6C82-4D13-8854-CD53BB0817AC}">
      <dgm:prSet/>
      <dgm:spPr/>
      <dgm:t>
        <a:bodyPr/>
        <a:lstStyle/>
        <a:p>
          <a:endParaRPr lang="fi-FI"/>
        </a:p>
      </dgm:t>
    </dgm:pt>
    <dgm:pt modelId="{3F9EEF6F-1161-43B2-864F-2D857DE678CC}" type="sibTrans" cxnId="{1AAF4A01-6C82-4D13-8854-CD53BB0817AC}">
      <dgm:prSet/>
      <dgm:spPr/>
      <dgm:t>
        <a:bodyPr/>
        <a:lstStyle/>
        <a:p>
          <a:endParaRPr lang="fi-FI"/>
        </a:p>
      </dgm:t>
    </dgm:pt>
    <dgm:pt modelId="{208631AA-DA1E-40DB-B1F4-9DF165B4C8D8}">
      <dgm:prSet phldrT="[Teksti]" custT="1"/>
      <dgm:spPr/>
      <dgm:t>
        <a:bodyPr/>
        <a:lstStyle/>
        <a:p>
          <a:r>
            <a:rPr lang="fi-FI" sz="1000">
              <a:latin typeface="Trebuchet MS" panose="020B0603020202020204" pitchFamily="34" charset="0"/>
            </a:rPr>
            <a:t>SOSIAALISET NORMIT</a:t>
          </a:r>
        </a:p>
      </dgm:t>
    </dgm:pt>
    <dgm:pt modelId="{0A62DEFF-23C5-4C32-8B94-089A5A19D2CF}" type="parTrans" cxnId="{3514FF5B-0AE4-42C6-A8DA-86E99306920C}">
      <dgm:prSet/>
      <dgm:spPr/>
      <dgm:t>
        <a:bodyPr/>
        <a:lstStyle/>
        <a:p>
          <a:endParaRPr lang="fi-FI"/>
        </a:p>
      </dgm:t>
    </dgm:pt>
    <dgm:pt modelId="{CB3A72C7-94EE-4FD7-BFA8-674E39567ABD}" type="sibTrans" cxnId="{3514FF5B-0AE4-42C6-A8DA-86E99306920C}">
      <dgm:prSet/>
      <dgm:spPr/>
      <dgm:t>
        <a:bodyPr/>
        <a:lstStyle/>
        <a:p>
          <a:endParaRPr lang="fi-FI"/>
        </a:p>
      </dgm:t>
    </dgm:pt>
    <dgm:pt modelId="{33E32D8B-DC42-4585-84DF-CEDB348D85D5}">
      <dgm:prSet phldrT="[Teksti]" custT="1"/>
      <dgm:spPr/>
      <dgm:t>
        <a:bodyPr/>
        <a:lstStyle/>
        <a:p>
          <a:r>
            <a:rPr lang="fi-FI" sz="1000">
              <a:latin typeface="Trebuchet MS" panose="020B0603020202020204" pitchFamily="34" charset="0"/>
            </a:rPr>
            <a:t>ASUMINEN</a:t>
          </a:r>
        </a:p>
      </dgm:t>
    </dgm:pt>
    <dgm:pt modelId="{FFDC1760-A1EF-4564-88B4-68BB6490EF80}" type="parTrans" cxnId="{55737B54-6D14-41AD-9A1E-4166594B5E6B}">
      <dgm:prSet/>
      <dgm:spPr/>
      <dgm:t>
        <a:bodyPr/>
        <a:lstStyle/>
        <a:p>
          <a:endParaRPr lang="fi-FI"/>
        </a:p>
      </dgm:t>
    </dgm:pt>
    <dgm:pt modelId="{B9BB1B88-E453-4C45-BCA3-60CBE54947FC}" type="sibTrans" cxnId="{55737B54-6D14-41AD-9A1E-4166594B5E6B}">
      <dgm:prSet/>
      <dgm:spPr/>
      <dgm:t>
        <a:bodyPr/>
        <a:lstStyle/>
        <a:p>
          <a:endParaRPr lang="fi-FI"/>
        </a:p>
      </dgm:t>
    </dgm:pt>
    <dgm:pt modelId="{35BCCE5E-EC40-4E89-80E9-AC49F1B9B081}">
      <dgm:prSet phldrT="[Teksti]" custT="1"/>
      <dgm:spPr/>
      <dgm:t>
        <a:bodyPr/>
        <a:lstStyle/>
        <a:p>
          <a:r>
            <a:rPr lang="fi-FI" sz="1000">
              <a:latin typeface="Trebuchet MS" panose="020B0603020202020204" pitchFamily="34" charset="0"/>
            </a:rPr>
            <a:t>PALVELUIDEN LAATU JA SAAVTETTAVUUS</a:t>
          </a:r>
        </a:p>
      </dgm:t>
    </dgm:pt>
    <dgm:pt modelId="{17C5AFBC-EF19-45D6-AD3F-43E582452666}" type="parTrans" cxnId="{CDFADF2A-93AA-40CF-8B8F-69031A11DEE0}">
      <dgm:prSet/>
      <dgm:spPr/>
      <dgm:t>
        <a:bodyPr/>
        <a:lstStyle/>
        <a:p>
          <a:endParaRPr lang="fi-FI"/>
        </a:p>
      </dgm:t>
    </dgm:pt>
    <dgm:pt modelId="{52C5E759-12FE-4CE7-8F9A-0E0B34B25DCD}" type="sibTrans" cxnId="{CDFADF2A-93AA-40CF-8B8F-69031A11DEE0}">
      <dgm:prSet/>
      <dgm:spPr/>
      <dgm:t>
        <a:bodyPr/>
        <a:lstStyle/>
        <a:p>
          <a:endParaRPr lang="fi-FI"/>
        </a:p>
      </dgm:t>
    </dgm:pt>
    <dgm:pt modelId="{859C4B74-553A-4461-BB0E-E3D9F8A271D0}">
      <dgm:prSet phldrT="[Teksti]" custT="1"/>
      <dgm:spPr/>
      <dgm:t>
        <a:bodyPr/>
        <a:lstStyle/>
        <a:p>
          <a:r>
            <a:rPr lang="fi-FI" sz="1000">
              <a:latin typeface="Trebuchet MS" panose="020B0603020202020204" pitchFamily="34" charset="0"/>
            </a:rPr>
            <a:t>KOULUTUSJÄRJESTELMÄ</a:t>
          </a:r>
        </a:p>
      </dgm:t>
    </dgm:pt>
    <dgm:pt modelId="{89EFDA55-D4E0-44C3-8105-E91AF2F946DA}" type="parTrans" cxnId="{8390EC7F-E5F5-401D-B529-BFF00855A08A}">
      <dgm:prSet/>
      <dgm:spPr/>
      <dgm:t>
        <a:bodyPr/>
        <a:lstStyle/>
        <a:p>
          <a:endParaRPr lang="fi-FI"/>
        </a:p>
      </dgm:t>
    </dgm:pt>
    <dgm:pt modelId="{FEBB4E33-3628-4F51-885F-F5C39DC4EB69}" type="sibTrans" cxnId="{8390EC7F-E5F5-401D-B529-BFF00855A08A}">
      <dgm:prSet/>
      <dgm:spPr/>
      <dgm:t>
        <a:bodyPr/>
        <a:lstStyle/>
        <a:p>
          <a:endParaRPr lang="fi-FI"/>
        </a:p>
      </dgm:t>
    </dgm:pt>
    <dgm:pt modelId="{3DAF79FA-DCF1-4D19-9496-202990C00B3B}">
      <dgm:prSet phldrT="[Teksti]" custT="1"/>
      <dgm:spPr/>
      <dgm:t>
        <a:bodyPr/>
        <a:lstStyle/>
        <a:p>
          <a:endParaRPr lang="fi-FI" sz="1000">
            <a:latin typeface="Trebuchet MS" panose="020B0603020202020204" pitchFamily="34" charset="0"/>
          </a:endParaRPr>
        </a:p>
      </dgm:t>
    </dgm:pt>
    <dgm:pt modelId="{2DCDDE16-F019-4A98-8F98-4DFDCCBFA39C}" type="parTrans" cxnId="{8B8D1608-BAE1-45F1-8D78-790418DA0C00}">
      <dgm:prSet/>
      <dgm:spPr/>
      <dgm:t>
        <a:bodyPr/>
        <a:lstStyle/>
        <a:p>
          <a:endParaRPr lang="fi-FI"/>
        </a:p>
      </dgm:t>
    </dgm:pt>
    <dgm:pt modelId="{8511A54A-79A9-466E-A28B-FE586134494C}" type="sibTrans" cxnId="{8B8D1608-BAE1-45F1-8D78-790418DA0C00}">
      <dgm:prSet/>
      <dgm:spPr/>
      <dgm:t>
        <a:bodyPr/>
        <a:lstStyle/>
        <a:p>
          <a:endParaRPr lang="fi-FI"/>
        </a:p>
      </dgm:t>
    </dgm:pt>
    <dgm:pt modelId="{05CABC95-6666-4D18-8FF5-AE6BE819092A}">
      <dgm:prSet phldrT="[Teksti]" custT="1"/>
      <dgm:spPr/>
      <dgm:t>
        <a:bodyPr/>
        <a:lstStyle/>
        <a:p>
          <a:r>
            <a:rPr lang="fi-FI" sz="1000">
              <a:latin typeface="Trebuchet MS" panose="020B0603020202020204" pitchFamily="34" charset="0"/>
            </a:rPr>
            <a:t>ASUMINEN</a:t>
          </a:r>
        </a:p>
      </dgm:t>
    </dgm:pt>
    <dgm:pt modelId="{8C8A317E-0960-4B0F-A7D0-55BBB7F2B993}" type="parTrans" cxnId="{6ADEE9B5-6C3B-4DB6-8BD8-CAF6759667C9}">
      <dgm:prSet/>
      <dgm:spPr/>
      <dgm:t>
        <a:bodyPr/>
        <a:lstStyle/>
        <a:p>
          <a:endParaRPr lang="fi-FI"/>
        </a:p>
      </dgm:t>
    </dgm:pt>
    <dgm:pt modelId="{5107EF79-7659-41F8-AB5D-4086F6A68E3D}" type="sibTrans" cxnId="{6ADEE9B5-6C3B-4DB6-8BD8-CAF6759667C9}">
      <dgm:prSet/>
      <dgm:spPr/>
      <dgm:t>
        <a:bodyPr/>
        <a:lstStyle/>
        <a:p>
          <a:endParaRPr lang="fi-FI"/>
        </a:p>
      </dgm:t>
    </dgm:pt>
    <dgm:pt modelId="{8AB87552-ED0B-47D3-BD04-9490BC80ED46}">
      <dgm:prSet phldrT="[Teksti]" custT="1"/>
      <dgm:spPr/>
      <dgm:t>
        <a:bodyPr/>
        <a:lstStyle/>
        <a:p>
          <a:r>
            <a:rPr lang="fi-FI" sz="1000">
              <a:latin typeface="Trebuchet MS" panose="020B0603020202020204" pitchFamily="34" charset="0"/>
            </a:rPr>
            <a:t>YHTEISKUNTAJÄRJESTELMÄ</a:t>
          </a:r>
        </a:p>
      </dgm:t>
    </dgm:pt>
    <dgm:pt modelId="{ADCF421A-9E26-44B6-8A13-0329D196D6FA}" type="parTrans" cxnId="{10F62562-77E9-441C-A2A1-DCE323A4E211}">
      <dgm:prSet/>
      <dgm:spPr/>
      <dgm:t>
        <a:bodyPr/>
        <a:lstStyle/>
        <a:p>
          <a:endParaRPr lang="fi-FI"/>
        </a:p>
      </dgm:t>
    </dgm:pt>
    <dgm:pt modelId="{B942D950-96E5-42D2-82FF-70962F5196C3}" type="sibTrans" cxnId="{10F62562-77E9-441C-A2A1-DCE323A4E211}">
      <dgm:prSet/>
      <dgm:spPr/>
      <dgm:t>
        <a:bodyPr/>
        <a:lstStyle/>
        <a:p>
          <a:endParaRPr lang="fi-FI"/>
        </a:p>
      </dgm:t>
    </dgm:pt>
    <dgm:pt modelId="{955038EF-BC26-4F4B-83C0-260E6B58E075}">
      <dgm:prSet phldrT="[Teksti]" custT="1"/>
      <dgm:spPr/>
      <dgm:t>
        <a:bodyPr/>
        <a:lstStyle/>
        <a:p>
          <a:r>
            <a:rPr lang="fi-FI" sz="1200">
              <a:latin typeface="Trebuchet MS" panose="020B0603020202020204" pitchFamily="34" charset="0"/>
            </a:rPr>
            <a:t>LÄHTÖKOHDAT JA HENKILÖHISTORIA</a:t>
          </a:r>
        </a:p>
      </dgm:t>
    </dgm:pt>
    <dgm:pt modelId="{EF2FFDAE-D36D-4FBB-803D-FFCE26B6C6DC}" type="parTrans" cxnId="{0EFCADA5-A488-4A22-9267-387A729A6452}">
      <dgm:prSet/>
      <dgm:spPr/>
      <dgm:t>
        <a:bodyPr/>
        <a:lstStyle/>
        <a:p>
          <a:endParaRPr lang="fi-FI"/>
        </a:p>
      </dgm:t>
    </dgm:pt>
    <dgm:pt modelId="{9834614D-C11A-4C74-BEF7-87F4FF924DC1}" type="sibTrans" cxnId="{0EFCADA5-A488-4A22-9267-387A729A6452}">
      <dgm:prSet/>
      <dgm:spPr/>
      <dgm:t>
        <a:bodyPr/>
        <a:lstStyle/>
        <a:p>
          <a:endParaRPr lang="fi-FI"/>
        </a:p>
      </dgm:t>
    </dgm:pt>
    <dgm:pt modelId="{3A78837E-7B29-47D2-A2D3-E25FD1E0A08C}">
      <dgm:prSet phldrT="[Teksti]" custT="1"/>
      <dgm:spPr/>
      <dgm:t>
        <a:bodyPr/>
        <a:lstStyle/>
        <a:p>
          <a:endParaRPr lang="fi-FI" sz="1200">
            <a:latin typeface="Trebuchet MS" panose="020B0603020202020204" pitchFamily="34" charset="0"/>
          </a:endParaRPr>
        </a:p>
      </dgm:t>
    </dgm:pt>
    <dgm:pt modelId="{95BA7101-8C26-43D7-A9C9-48EB687D6597}" type="parTrans" cxnId="{4CA1C6CE-8924-464A-82F0-926B72D9EA49}">
      <dgm:prSet/>
      <dgm:spPr/>
      <dgm:t>
        <a:bodyPr/>
        <a:lstStyle/>
        <a:p>
          <a:endParaRPr lang="fi-FI"/>
        </a:p>
      </dgm:t>
    </dgm:pt>
    <dgm:pt modelId="{777BBFFD-1CD2-411B-A798-4911E47C7907}" type="sibTrans" cxnId="{4CA1C6CE-8924-464A-82F0-926B72D9EA49}">
      <dgm:prSet/>
      <dgm:spPr/>
      <dgm:t>
        <a:bodyPr/>
        <a:lstStyle/>
        <a:p>
          <a:endParaRPr lang="fi-FI"/>
        </a:p>
      </dgm:t>
    </dgm:pt>
    <dgm:pt modelId="{43D119AB-E758-45CE-968F-79926DD09EB3}">
      <dgm:prSet phldrT="[Teksti]" custT="1"/>
      <dgm:spPr/>
      <dgm:t>
        <a:bodyPr/>
        <a:lstStyle/>
        <a:p>
          <a:r>
            <a:rPr lang="fi-FI" sz="1200">
              <a:latin typeface="Trebuchet MS" panose="020B0603020202020204" pitchFamily="34" charset="0"/>
            </a:rPr>
            <a:t>ITSETUNTEMUS</a:t>
          </a:r>
        </a:p>
      </dgm:t>
    </dgm:pt>
    <dgm:pt modelId="{3AC0151C-465C-4FD0-9365-1A7DFBC59AA4}" type="parTrans" cxnId="{CDDFCF9B-7581-4BCB-B355-BD56601B8792}">
      <dgm:prSet/>
      <dgm:spPr/>
      <dgm:t>
        <a:bodyPr/>
        <a:lstStyle/>
        <a:p>
          <a:endParaRPr lang="fi-FI"/>
        </a:p>
      </dgm:t>
    </dgm:pt>
    <dgm:pt modelId="{EE227792-4E51-4CAD-90BE-3FA1B385B3D7}" type="sibTrans" cxnId="{CDDFCF9B-7581-4BCB-B355-BD56601B8792}">
      <dgm:prSet/>
      <dgm:spPr/>
      <dgm:t>
        <a:bodyPr/>
        <a:lstStyle/>
        <a:p>
          <a:endParaRPr lang="fi-FI"/>
        </a:p>
      </dgm:t>
    </dgm:pt>
    <dgm:pt modelId="{DF4B8D3A-112B-4693-9C3E-6214A2B615A0}">
      <dgm:prSet phldrT="[Teksti]" custT="1"/>
      <dgm:spPr/>
      <dgm:t>
        <a:bodyPr/>
        <a:lstStyle/>
        <a:p>
          <a:r>
            <a:rPr lang="fi-FI" sz="1200">
              <a:latin typeface="Trebuchet MS" panose="020B0603020202020204" pitchFamily="34" charset="0"/>
            </a:rPr>
            <a:t>AUTONOMIA</a:t>
          </a:r>
        </a:p>
      </dgm:t>
    </dgm:pt>
    <dgm:pt modelId="{570B7D13-7F5C-4ED8-8356-2DED10ADCBDE}" type="parTrans" cxnId="{C77D7C01-8B77-4EC1-AD31-FC4135157130}">
      <dgm:prSet/>
      <dgm:spPr/>
      <dgm:t>
        <a:bodyPr/>
        <a:lstStyle/>
        <a:p>
          <a:endParaRPr lang="fi-FI"/>
        </a:p>
      </dgm:t>
    </dgm:pt>
    <dgm:pt modelId="{E50E6220-BCD1-422B-8EEC-DCA941CB8F49}" type="sibTrans" cxnId="{C77D7C01-8B77-4EC1-AD31-FC4135157130}">
      <dgm:prSet/>
      <dgm:spPr/>
      <dgm:t>
        <a:bodyPr/>
        <a:lstStyle/>
        <a:p>
          <a:endParaRPr lang="fi-FI"/>
        </a:p>
      </dgm:t>
    </dgm:pt>
    <dgm:pt modelId="{F136F6A2-595C-4509-879C-CCC2483F83D2}">
      <dgm:prSet phldrT="[Teksti]" custT="1"/>
      <dgm:spPr/>
      <dgm:t>
        <a:bodyPr/>
        <a:lstStyle/>
        <a:p>
          <a:endParaRPr lang="fi-FI" sz="1200">
            <a:latin typeface="Trebuchet MS" panose="020B0603020202020204" pitchFamily="34" charset="0"/>
          </a:endParaRPr>
        </a:p>
      </dgm:t>
    </dgm:pt>
    <dgm:pt modelId="{FF05E06C-84C7-42C2-BFAA-C4F7DF7CAE32}" type="parTrans" cxnId="{95C4D31F-5782-474F-81E3-4908A5171934}">
      <dgm:prSet/>
      <dgm:spPr/>
      <dgm:t>
        <a:bodyPr/>
        <a:lstStyle/>
        <a:p>
          <a:endParaRPr lang="fi-FI"/>
        </a:p>
      </dgm:t>
    </dgm:pt>
    <dgm:pt modelId="{2CC91F00-A772-4F30-9D22-984FB597663B}" type="sibTrans" cxnId="{95C4D31F-5782-474F-81E3-4908A5171934}">
      <dgm:prSet/>
      <dgm:spPr/>
      <dgm:t>
        <a:bodyPr/>
        <a:lstStyle/>
        <a:p>
          <a:endParaRPr lang="fi-FI"/>
        </a:p>
      </dgm:t>
    </dgm:pt>
    <dgm:pt modelId="{D71491E3-16DC-44E4-B9F6-FEB1A3A83655}">
      <dgm:prSet phldrT="[Teksti]" custT="1"/>
      <dgm:spPr/>
      <dgm:t>
        <a:bodyPr/>
        <a:lstStyle/>
        <a:p>
          <a:r>
            <a:rPr lang="fi-FI" sz="1200">
              <a:latin typeface="Trebuchet MS" panose="020B0603020202020204" pitchFamily="34" charset="0"/>
            </a:rPr>
            <a:t>RESIELIENSSI</a:t>
          </a:r>
        </a:p>
      </dgm:t>
    </dgm:pt>
    <dgm:pt modelId="{28908CA2-F5B1-4C73-A7FF-B520C18971C2}" type="parTrans" cxnId="{F5B77F53-E124-4A9F-AADF-EC7E1C1A08EC}">
      <dgm:prSet/>
      <dgm:spPr/>
      <dgm:t>
        <a:bodyPr/>
        <a:lstStyle/>
        <a:p>
          <a:endParaRPr lang="fi-FI"/>
        </a:p>
      </dgm:t>
    </dgm:pt>
    <dgm:pt modelId="{AC86E1E8-5F32-4E38-8594-67C34A7D736B}" type="sibTrans" cxnId="{F5B77F53-E124-4A9F-AADF-EC7E1C1A08EC}">
      <dgm:prSet/>
      <dgm:spPr/>
      <dgm:t>
        <a:bodyPr/>
        <a:lstStyle/>
        <a:p>
          <a:endParaRPr lang="fi-FI"/>
        </a:p>
      </dgm:t>
    </dgm:pt>
    <dgm:pt modelId="{EE893654-5232-4718-B95B-EDECDF1037E4}">
      <dgm:prSet phldrT="[Teksti]" custT="1"/>
      <dgm:spPr/>
      <dgm:t>
        <a:bodyPr/>
        <a:lstStyle/>
        <a:p>
          <a:r>
            <a:rPr lang="fi-FI" sz="1200">
              <a:latin typeface="Trebuchet MS" panose="020B0603020202020204" pitchFamily="34" charset="0"/>
            </a:rPr>
            <a:t>ELÄMÄN MIELEKKYYS JA MERKITYKSELLISYYS</a:t>
          </a:r>
        </a:p>
      </dgm:t>
    </dgm:pt>
    <dgm:pt modelId="{7C289711-2031-4A6E-BDB8-A75949045556}" type="parTrans" cxnId="{15BD20B1-50B4-44DD-BE12-2BE3871ABECC}">
      <dgm:prSet/>
      <dgm:spPr/>
      <dgm:t>
        <a:bodyPr/>
        <a:lstStyle/>
        <a:p>
          <a:endParaRPr lang="fi-FI"/>
        </a:p>
      </dgm:t>
    </dgm:pt>
    <dgm:pt modelId="{D0025F96-9E5C-4F7E-8518-AA578EE610FE}" type="sibTrans" cxnId="{15BD20B1-50B4-44DD-BE12-2BE3871ABECC}">
      <dgm:prSet/>
      <dgm:spPr/>
      <dgm:t>
        <a:bodyPr/>
        <a:lstStyle/>
        <a:p>
          <a:endParaRPr lang="fi-FI"/>
        </a:p>
      </dgm:t>
    </dgm:pt>
    <dgm:pt modelId="{E64C9923-E7EF-4292-90C0-8E26FA21FCC8}">
      <dgm:prSet phldrT="[Teksti]" custT="1"/>
      <dgm:spPr/>
      <dgm:t>
        <a:bodyPr/>
        <a:lstStyle/>
        <a:p>
          <a:r>
            <a:rPr lang="fi-FI" sz="1000">
              <a:latin typeface="Trebuchet MS" panose="020B0603020202020204" pitchFamily="34" charset="0"/>
            </a:rPr>
            <a:t> YKSILÖIDEN VÄLINEN VUOROVAIKUTUS</a:t>
          </a:r>
        </a:p>
      </dgm:t>
    </dgm:pt>
    <dgm:pt modelId="{D33DA835-B5B7-4642-8398-8568DB6EFD29}" type="parTrans" cxnId="{87E8C7E4-CD85-495D-A60C-09F8AB514D41}">
      <dgm:prSet/>
      <dgm:spPr/>
      <dgm:t>
        <a:bodyPr/>
        <a:lstStyle/>
        <a:p>
          <a:endParaRPr lang="fi-FI"/>
        </a:p>
      </dgm:t>
    </dgm:pt>
    <dgm:pt modelId="{C47B38A3-9E80-432E-A554-00B39D0F13C6}" type="sibTrans" cxnId="{87E8C7E4-CD85-495D-A60C-09F8AB514D41}">
      <dgm:prSet/>
      <dgm:spPr/>
      <dgm:t>
        <a:bodyPr/>
        <a:lstStyle/>
        <a:p>
          <a:endParaRPr lang="fi-FI"/>
        </a:p>
      </dgm:t>
    </dgm:pt>
    <dgm:pt modelId="{411101EF-B3F0-4F95-9CC3-3BBE70147915}">
      <dgm:prSet phldrT="[Teksti]" custT="1"/>
      <dgm:spPr/>
      <dgm:t>
        <a:bodyPr/>
        <a:lstStyle/>
        <a:p>
          <a:r>
            <a:rPr lang="fi-FI" sz="1000">
              <a:latin typeface="Trebuchet MS" panose="020B0603020202020204" pitchFamily="34" charset="0"/>
            </a:rPr>
            <a:t>SOSIAALISET VERKOSTOT</a:t>
          </a:r>
        </a:p>
      </dgm:t>
    </dgm:pt>
    <dgm:pt modelId="{E18E0D4A-E478-4067-BF07-7CB96A626125}" type="parTrans" cxnId="{FD7E2729-2C3F-4525-BB78-1DC5D1C3A1EC}">
      <dgm:prSet/>
      <dgm:spPr/>
      <dgm:t>
        <a:bodyPr/>
        <a:lstStyle/>
        <a:p>
          <a:endParaRPr lang="fi-FI"/>
        </a:p>
      </dgm:t>
    </dgm:pt>
    <dgm:pt modelId="{545FFAB7-DF06-481A-BA6D-DE028A908C5F}" type="sibTrans" cxnId="{FD7E2729-2C3F-4525-BB78-1DC5D1C3A1EC}">
      <dgm:prSet/>
      <dgm:spPr/>
      <dgm:t>
        <a:bodyPr/>
        <a:lstStyle/>
        <a:p>
          <a:endParaRPr lang="fi-FI"/>
        </a:p>
      </dgm:t>
    </dgm:pt>
    <dgm:pt modelId="{AA465CC2-7E28-42CE-981C-2917CE4D9DBB}">
      <dgm:prSet phldrT="[Teksti]" custT="1"/>
      <dgm:spPr/>
      <dgm:t>
        <a:bodyPr/>
        <a:lstStyle/>
        <a:p>
          <a:r>
            <a:rPr lang="fi-FI" sz="1000">
              <a:latin typeface="Trebuchet MS" panose="020B0603020202020204" pitchFamily="34" charset="0"/>
            </a:rPr>
            <a:t>KUULLUKSI, NÄHDYKSI JA KOHDATUKSI TULEMINEN</a:t>
          </a:r>
        </a:p>
      </dgm:t>
    </dgm:pt>
    <dgm:pt modelId="{C73AA668-66D8-40DD-AA6F-C37D58D3C0E5}" type="parTrans" cxnId="{A6095367-3B50-4C0B-BDF6-F3E6F1917CAA}">
      <dgm:prSet/>
      <dgm:spPr/>
      <dgm:t>
        <a:bodyPr/>
        <a:lstStyle/>
        <a:p>
          <a:endParaRPr lang="fi-FI"/>
        </a:p>
      </dgm:t>
    </dgm:pt>
    <dgm:pt modelId="{F0EFDEF5-5194-4F53-8661-0FF4EB1FD5C8}" type="sibTrans" cxnId="{A6095367-3B50-4C0B-BDF6-F3E6F1917CAA}">
      <dgm:prSet/>
      <dgm:spPr/>
      <dgm:t>
        <a:bodyPr/>
        <a:lstStyle/>
        <a:p>
          <a:endParaRPr lang="fi-FI"/>
        </a:p>
      </dgm:t>
    </dgm:pt>
    <dgm:pt modelId="{12C3FE84-5190-4E55-8C26-54B4B1FD3CDC}">
      <dgm:prSet phldrT="[Teksti]" custT="1"/>
      <dgm:spPr/>
      <dgm:t>
        <a:bodyPr/>
        <a:lstStyle/>
        <a:p>
          <a:r>
            <a:rPr lang="fi-FI" sz="1000">
              <a:latin typeface="Trebuchet MS" panose="020B0603020202020204" pitchFamily="34" charset="0"/>
            </a:rPr>
            <a:t>YMPÄRISTÖ</a:t>
          </a:r>
        </a:p>
      </dgm:t>
    </dgm:pt>
    <dgm:pt modelId="{50318932-3D2A-44DC-8234-C7991BD250D6}" type="parTrans" cxnId="{7EED8F51-5C02-4583-AFCF-A5797914FFD8}">
      <dgm:prSet/>
      <dgm:spPr/>
      <dgm:t>
        <a:bodyPr/>
        <a:lstStyle/>
        <a:p>
          <a:endParaRPr lang="fi-FI"/>
        </a:p>
      </dgm:t>
    </dgm:pt>
    <dgm:pt modelId="{23F5B29E-C75F-4EA9-9A2B-B375EC8238A1}" type="sibTrans" cxnId="{7EED8F51-5C02-4583-AFCF-A5797914FFD8}">
      <dgm:prSet/>
      <dgm:spPr/>
      <dgm:t>
        <a:bodyPr/>
        <a:lstStyle/>
        <a:p>
          <a:endParaRPr lang="fi-FI"/>
        </a:p>
      </dgm:t>
    </dgm:pt>
    <dgm:pt modelId="{BC2ECA79-95C3-4F75-BCB0-41CE13F3C27A}" type="pres">
      <dgm:prSet presAssocID="{93187E48-CE45-4C03-8637-7A7E9178F350}" presName="cycleMatrixDiagram" presStyleCnt="0">
        <dgm:presLayoutVars>
          <dgm:chMax val="1"/>
          <dgm:dir/>
          <dgm:animLvl val="lvl"/>
          <dgm:resizeHandles val="exact"/>
        </dgm:presLayoutVars>
      </dgm:prSet>
      <dgm:spPr/>
    </dgm:pt>
    <dgm:pt modelId="{02477A61-EF12-4625-B443-91BC8A624B74}" type="pres">
      <dgm:prSet presAssocID="{93187E48-CE45-4C03-8637-7A7E9178F350}" presName="children" presStyleCnt="0"/>
      <dgm:spPr/>
    </dgm:pt>
    <dgm:pt modelId="{15B5D98E-06BE-4ECF-8B50-A39BB98A5C4E}" type="pres">
      <dgm:prSet presAssocID="{93187E48-CE45-4C03-8637-7A7E9178F350}" presName="child1group" presStyleCnt="0"/>
      <dgm:spPr/>
    </dgm:pt>
    <dgm:pt modelId="{5859C275-02C2-419F-B10E-A3360D7F1723}" type="pres">
      <dgm:prSet presAssocID="{93187E48-CE45-4C03-8637-7A7E9178F350}" presName="child1" presStyleLbl="bgAcc1" presStyleIdx="0" presStyleCnt="4" custScaleX="156365" custLinFactNeighborX="2589"/>
      <dgm:spPr/>
    </dgm:pt>
    <dgm:pt modelId="{7F846EB4-BC4F-4E33-B2F8-E4078FC4BC17}" type="pres">
      <dgm:prSet presAssocID="{93187E48-CE45-4C03-8637-7A7E9178F350}" presName="child1Text" presStyleLbl="bgAcc1" presStyleIdx="0" presStyleCnt="4">
        <dgm:presLayoutVars>
          <dgm:bulletEnabled val="1"/>
        </dgm:presLayoutVars>
      </dgm:prSet>
      <dgm:spPr/>
    </dgm:pt>
    <dgm:pt modelId="{AC92BCD9-F9A5-4CE4-B839-2D07A292E636}" type="pres">
      <dgm:prSet presAssocID="{93187E48-CE45-4C03-8637-7A7E9178F350}" presName="child2group" presStyleCnt="0"/>
      <dgm:spPr/>
    </dgm:pt>
    <dgm:pt modelId="{60C60490-52E0-453D-8E7B-E1E0133615D0}" type="pres">
      <dgm:prSet presAssocID="{93187E48-CE45-4C03-8637-7A7E9178F350}" presName="child2" presStyleLbl="bgAcc1" presStyleIdx="1" presStyleCnt="4" custScaleX="143659" custScaleY="114716" custLinFactNeighborX="35041" custLinFactNeighborY="-14700"/>
      <dgm:spPr/>
    </dgm:pt>
    <dgm:pt modelId="{CE5F1C81-5A75-425A-B296-05456CB754AC}" type="pres">
      <dgm:prSet presAssocID="{93187E48-CE45-4C03-8637-7A7E9178F350}" presName="child2Text" presStyleLbl="bgAcc1" presStyleIdx="1" presStyleCnt="4">
        <dgm:presLayoutVars>
          <dgm:bulletEnabled val="1"/>
        </dgm:presLayoutVars>
      </dgm:prSet>
      <dgm:spPr/>
    </dgm:pt>
    <dgm:pt modelId="{3600B76B-6919-4A43-9E62-207E099FFA2B}" type="pres">
      <dgm:prSet presAssocID="{93187E48-CE45-4C03-8637-7A7E9178F350}" presName="child3group" presStyleCnt="0"/>
      <dgm:spPr/>
    </dgm:pt>
    <dgm:pt modelId="{38C047FC-1343-4AA3-834E-D81612B75D68}" type="pres">
      <dgm:prSet presAssocID="{93187E48-CE45-4C03-8637-7A7E9178F350}" presName="child3" presStyleLbl="bgAcc1" presStyleIdx="2" presStyleCnt="4" custScaleX="153135" custScaleY="145368" custLinFactNeighborX="41427" custLinFactNeighborY="4184"/>
      <dgm:spPr/>
    </dgm:pt>
    <dgm:pt modelId="{7613A9E9-1FF1-4FC3-AA3D-A5DB2C0F6C2E}" type="pres">
      <dgm:prSet presAssocID="{93187E48-CE45-4C03-8637-7A7E9178F350}" presName="child3Text" presStyleLbl="bgAcc1" presStyleIdx="2" presStyleCnt="4">
        <dgm:presLayoutVars>
          <dgm:bulletEnabled val="1"/>
        </dgm:presLayoutVars>
      </dgm:prSet>
      <dgm:spPr/>
    </dgm:pt>
    <dgm:pt modelId="{F49010FC-C2E3-4492-A512-11DA5F110987}" type="pres">
      <dgm:prSet presAssocID="{93187E48-CE45-4C03-8637-7A7E9178F350}" presName="child4group" presStyleCnt="0"/>
      <dgm:spPr/>
    </dgm:pt>
    <dgm:pt modelId="{A3905137-C6A1-4473-B734-734834199F8F}" type="pres">
      <dgm:prSet presAssocID="{93187E48-CE45-4C03-8637-7A7E9178F350}" presName="child4" presStyleLbl="bgAcc1" presStyleIdx="3" presStyleCnt="4" custScaleX="147224" custScaleY="149697" custLinFactNeighborX="-30090" custLinFactNeighborY="-18228"/>
      <dgm:spPr/>
    </dgm:pt>
    <dgm:pt modelId="{DAB69BCC-92A2-4BAC-A184-12D45821AABC}" type="pres">
      <dgm:prSet presAssocID="{93187E48-CE45-4C03-8637-7A7E9178F350}" presName="child4Text" presStyleLbl="bgAcc1" presStyleIdx="3" presStyleCnt="4">
        <dgm:presLayoutVars>
          <dgm:bulletEnabled val="1"/>
        </dgm:presLayoutVars>
      </dgm:prSet>
      <dgm:spPr/>
    </dgm:pt>
    <dgm:pt modelId="{8F3CD38A-D8AB-4A0F-8295-D4FE52E61C54}" type="pres">
      <dgm:prSet presAssocID="{93187E48-CE45-4C03-8637-7A7E9178F350}" presName="childPlaceholder" presStyleCnt="0"/>
      <dgm:spPr/>
    </dgm:pt>
    <dgm:pt modelId="{1161F654-3D42-48D3-9CB6-F4EEA8C4A5A5}" type="pres">
      <dgm:prSet presAssocID="{93187E48-CE45-4C03-8637-7A7E9178F350}" presName="circle" presStyleCnt="0"/>
      <dgm:spPr/>
    </dgm:pt>
    <dgm:pt modelId="{AD900BDE-6882-4B14-96E4-96A77F637421}" type="pres">
      <dgm:prSet presAssocID="{93187E48-CE45-4C03-8637-7A7E9178F350}" presName="quadrant1" presStyleLbl="node1" presStyleIdx="0" presStyleCnt="4">
        <dgm:presLayoutVars>
          <dgm:chMax val="1"/>
          <dgm:bulletEnabled val="1"/>
        </dgm:presLayoutVars>
      </dgm:prSet>
      <dgm:spPr/>
    </dgm:pt>
    <dgm:pt modelId="{3F7E1028-61CC-4D57-A10A-E6335FADAE36}" type="pres">
      <dgm:prSet presAssocID="{93187E48-CE45-4C03-8637-7A7E9178F350}" presName="quadrant2" presStyleLbl="node1" presStyleIdx="1" presStyleCnt="4" custLinFactNeighborX="-2309">
        <dgm:presLayoutVars>
          <dgm:chMax val="1"/>
          <dgm:bulletEnabled val="1"/>
        </dgm:presLayoutVars>
      </dgm:prSet>
      <dgm:spPr/>
    </dgm:pt>
    <dgm:pt modelId="{5AED92F1-03AB-480B-AD18-AE064D978EE3}" type="pres">
      <dgm:prSet presAssocID="{93187E48-CE45-4C03-8637-7A7E9178F350}" presName="quadrant3" presStyleLbl="node1" presStyleIdx="2" presStyleCnt="4">
        <dgm:presLayoutVars>
          <dgm:chMax val="1"/>
          <dgm:bulletEnabled val="1"/>
        </dgm:presLayoutVars>
      </dgm:prSet>
      <dgm:spPr/>
    </dgm:pt>
    <dgm:pt modelId="{003176DA-643D-439C-A68B-2216C358FE0F}" type="pres">
      <dgm:prSet presAssocID="{93187E48-CE45-4C03-8637-7A7E9178F350}" presName="quadrant4" presStyleLbl="node1" presStyleIdx="3" presStyleCnt="4" custLinFactNeighborX="2310">
        <dgm:presLayoutVars>
          <dgm:chMax val="1"/>
          <dgm:bulletEnabled val="1"/>
        </dgm:presLayoutVars>
      </dgm:prSet>
      <dgm:spPr/>
    </dgm:pt>
    <dgm:pt modelId="{4AB80DF1-9E4A-4933-89DF-2ADB28522EAF}" type="pres">
      <dgm:prSet presAssocID="{93187E48-CE45-4C03-8637-7A7E9178F350}" presName="quadrantPlaceholder" presStyleCnt="0"/>
      <dgm:spPr/>
    </dgm:pt>
    <dgm:pt modelId="{36B15BDD-AE21-4C4B-92B9-C401F4100602}" type="pres">
      <dgm:prSet presAssocID="{93187E48-CE45-4C03-8637-7A7E9178F350}" presName="center1" presStyleLbl="fgShp" presStyleIdx="0" presStyleCnt="2"/>
      <dgm:spPr/>
    </dgm:pt>
    <dgm:pt modelId="{37F10B16-7074-445D-9127-E18137059346}" type="pres">
      <dgm:prSet presAssocID="{93187E48-CE45-4C03-8637-7A7E9178F350}" presName="center2" presStyleLbl="fgShp" presStyleIdx="1" presStyleCnt="2"/>
      <dgm:spPr/>
    </dgm:pt>
  </dgm:ptLst>
  <dgm:cxnLst>
    <dgm:cxn modelId="{1AAF4A01-6C82-4D13-8854-CD53BB0817AC}" srcId="{07F42F64-441A-4E87-BF70-8C74E2CA2FA3}" destId="{E5423C23-74AB-499D-B479-34C323920B8D}" srcOrd="2" destOrd="0" parTransId="{759B3BAC-CFC7-4C4B-95CA-F088B2CFAA39}" sibTransId="{3F9EEF6F-1161-43B2-864F-2D857DE678CC}"/>
    <dgm:cxn modelId="{C77D7C01-8B77-4EC1-AD31-FC4135157130}" srcId="{D5775790-493F-43FB-A580-2ECCCA6787A8}" destId="{DF4B8D3A-112B-4693-9C3E-6214A2B615A0}" srcOrd="3" destOrd="0" parTransId="{570B7D13-7F5C-4ED8-8356-2DED10ADCBDE}" sibTransId="{E50E6220-BCD1-422B-8EEC-DCA941CB8F49}"/>
    <dgm:cxn modelId="{7ABFEB03-5005-43C0-888B-97F41A31F3F3}" type="presOf" srcId="{8AB87552-ED0B-47D3-BD04-9490BC80ED46}" destId="{CE5F1C81-5A75-425A-B296-05456CB754AC}" srcOrd="1" destOrd="5" presId="urn:microsoft.com/office/officeart/2005/8/layout/cycle4"/>
    <dgm:cxn modelId="{8B8D1608-BAE1-45F1-8D78-790418DA0C00}" srcId="{94C39C3D-AEDC-4708-9D35-963514192ECB}" destId="{3DAF79FA-DCF1-4D19-9496-202990C00B3B}" srcOrd="6" destOrd="0" parTransId="{2DCDDE16-F019-4A98-8F98-4DFDCCBFA39C}" sibTransId="{8511A54A-79A9-466E-A28B-FE586134494C}"/>
    <dgm:cxn modelId="{85BA490A-1126-408F-9346-A2CE0873E321}" type="presOf" srcId="{55EB2DBC-A7E2-4653-8FFB-2898939B5124}" destId="{5AED92F1-03AB-480B-AD18-AE064D978EE3}" srcOrd="0" destOrd="0" presId="urn:microsoft.com/office/officeart/2005/8/layout/cycle4"/>
    <dgm:cxn modelId="{BCBE8D0A-B65B-436C-B615-AFECF44E9C2E}" type="presOf" srcId="{43D119AB-E758-45CE-968F-79926DD09EB3}" destId="{DAB69BCC-92A2-4BAC-A184-12D45821AABC}" srcOrd="1" destOrd="2" presId="urn:microsoft.com/office/officeart/2005/8/layout/cycle4"/>
    <dgm:cxn modelId="{D755930A-3009-4FCB-B5BB-3759BF67F692}" type="presOf" srcId="{E5423C23-74AB-499D-B479-34C323920B8D}" destId="{7F846EB4-BC4F-4E33-B2F8-E4078FC4BC17}" srcOrd="1" destOrd="2" presId="urn:microsoft.com/office/officeart/2005/8/layout/cycle4"/>
    <dgm:cxn modelId="{015E0D14-2205-43FA-9FB8-C874823E92FC}" type="presOf" srcId="{71FBBDD0-172E-4E2F-B018-2FC99E938B03}" destId="{38C047FC-1343-4AA3-834E-D81612B75D68}" srcOrd="0" destOrd="0" presId="urn:microsoft.com/office/officeart/2005/8/layout/cycle4"/>
    <dgm:cxn modelId="{77D3D11A-B10D-4BD4-9C2B-FD008B65E313}" type="presOf" srcId="{C805F60A-17F0-4EE6-B2BF-48ED18469AF3}" destId="{5859C275-02C2-419F-B10E-A3360D7F1723}" srcOrd="0" destOrd="0" presId="urn:microsoft.com/office/officeart/2005/8/layout/cycle4"/>
    <dgm:cxn modelId="{7DEB7B1E-BD84-4D85-82B6-BABECAA232CA}" type="presOf" srcId="{859C4B74-553A-4461-BB0E-E3D9F8A271D0}" destId="{60C60490-52E0-453D-8E7B-E1E0133615D0}" srcOrd="0" destOrd="3" presId="urn:microsoft.com/office/officeart/2005/8/layout/cycle4"/>
    <dgm:cxn modelId="{95C4D31F-5782-474F-81E3-4908A5171934}" srcId="{D5775790-493F-43FB-A580-2ECCCA6787A8}" destId="{F136F6A2-595C-4509-879C-CCC2483F83D2}" srcOrd="6" destOrd="0" parTransId="{FF05E06C-84C7-42C2-BFAA-C4F7DF7CAE32}" sibTransId="{2CC91F00-A772-4F30-9D22-984FB597663B}"/>
    <dgm:cxn modelId="{1ECFFF20-B0F1-4A5B-B55B-D3B8FAAE2395}" srcId="{07F42F64-441A-4E87-BF70-8C74E2CA2FA3}" destId="{6F75CCD8-DA90-4197-8700-AC89208E6EEB}" srcOrd="1" destOrd="0" parTransId="{3944402C-66F1-400E-BCA6-E94CFC77E269}" sibTransId="{5218DE2B-B8D7-4461-949D-C6F19D24A7C4}"/>
    <dgm:cxn modelId="{30490527-1683-4B57-87F3-FC1CE60B624D}" type="presOf" srcId="{411101EF-B3F0-4F95-9CC3-3BBE70147915}" destId="{7613A9E9-1FF1-4FC3-AA3D-A5DB2C0F6C2E}" srcOrd="1" destOrd="2" presId="urn:microsoft.com/office/officeart/2005/8/layout/cycle4"/>
    <dgm:cxn modelId="{FD7E2729-2C3F-4525-BB78-1DC5D1C3A1EC}" srcId="{55EB2DBC-A7E2-4653-8FFB-2898939B5124}" destId="{411101EF-B3F0-4F95-9CC3-3BBE70147915}" srcOrd="2" destOrd="0" parTransId="{E18E0D4A-E478-4067-BF07-7CB96A626125}" sibTransId="{545FFAB7-DF06-481A-BA6D-DE028A908C5F}"/>
    <dgm:cxn modelId="{BC94C72A-B819-4F40-A1EA-F2226A5FE81F}" type="presOf" srcId="{71FBBDD0-172E-4E2F-B018-2FC99E938B03}" destId="{7613A9E9-1FF1-4FC3-AA3D-A5DB2C0F6C2E}" srcOrd="1" destOrd="0" presId="urn:microsoft.com/office/officeart/2005/8/layout/cycle4"/>
    <dgm:cxn modelId="{CDFADF2A-93AA-40CF-8B8F-69031A11DEE0}" srcId="{94C39C3D-AEDC-4708-9D35-963514192ECB}" destId="{35BCCE5E-EC40-4E89-80E9-AC49F1B9B081}" srcOrd="2" destOrd="0" parTransId="{17C5AFBC-EF19-45D6-AD3F-43E582452666}" sibTransId="{52C5E759-12FE-4CE7-8F9A-0E0B34B25DCD}"/>
    <dgm:cxn modelId="{77143532-852A-44D7-A68A-92DE8FEA618B}" type="presOf" srcId="{E64C9923-E7EF-4292-90C0-8E26FA21FCC8}" destId="{7613A9E9-1FF1-4FC3-AA3D-A5DB2C0F6C2E}" srcOrd="1" destOrd="1" presId="urn:microsoft.com/office/officeart/2005/8/layout/cycle4"/>
    <dgm:cxn modelId="{E251C232-608B-451E-A5E5-2F49F06AABA6}" type="presOf" srcId="{3DAF79FA-DCF1-4D19-9496-202990C00B3B}" destId="{CE5F1C81-5A75-425A-B296-05456CB754AC}" srcOrd="1" destOrd="6" presId="urn:microsoft.com/office/officeart/2005/8/layout/cycle4"/>
    <dgm:cxn modelId="{5FA43835-8E15-48A8-95EC-CB098F7EC5C4}" srcId="{D5775790-493F-43FB-A580-2ECCCA6787A8}" destId="{EF26C254-0DF0-422D-A61E-00142DF02DE7}" srcOrd="0" destOrd="0" parTransId="{C8ABF26A-6F72-478C-8078-1704AD11A654}" sibTransId="{0021F3CB-0BAC-4038-8B01-D2094D727C04}"/>
    <dgm:cxn modelId="{B717223F-5AB9-45C1-8263-9A4E30973CE1}" type="presOf" srcId="{94C39C3D-AEDC-4708-9D35-963514192ECB}" destId="{3F7E1028-61CC-4D57-A10A-E6335FADAE36}" srcOrd="0" destOrd="0" presId="urn:microsoft.com/office/officeart/2005/8/layout/cycle4"/>
    <dgm:cxn modelId="{3514FF5B-0AE4-42C6-A8DA-86E99306920C}" srcId="{07F42F64-441A-4E87-BF70-8C74E2CA2FA3}" destId="{208631AA-DA1E-40DB-B1F4-9DF165B4C8D8}" srcOrd="3" destOrd="0" parTransId="{0A62DEFF-23C5-4C32-8B94-089A5A19D2CF}" sibTransId="{CB3A72C7-94EE-4FD7-BFA8-674E39567ABD}"/>
    <dgm:cxn modelId="{37BC9E5C-E44E-48EF-9B10-39BB83ADD01B}" type="presOf" srcId="{955038EF-BC26-4F4B-83C0-260E6B58E075}" destId="{DAB69BCC-92A2-4BAC-A184-12D45821AABC}" srcOrd="1" destOrd="1" presId="urn:microsoft.com/office/officeart/2005/8/layout/cycle4"/>
    <dgm:cxn modelId="{8FD5605E-2D78-4A14-9E1B-C454CD48BC49}" type="presOf" srcId="{3A78837E-7B29-47D2-A2D3-E25FD1E0A08C}" destId="{A3905137-C6A1-4473-B734-734834199F8F}" srcOrd="0" destOrd="7" presId="urn:microsoft.com/office/officeart/2005/8/layout/cycle4"/>
    <dgm:cxn modelId="{10F62562-77E9-441C-A2A1-DCE323A4E211}" srcId="{94C39C3D-AEDC-4708-9D35-963514192ECB}" destId="{8AB87552-ED0B-47D3-BD04-9490BC80ED46}" srcOrd="5" destOrd="0" parTransId="{ADCF421A-9E26-44B6-8A13-0329D196D6FA}" sibTransId="{B942D950-96E5-42D2-82FF-70962F5196C3}"/>
    <dgm:cxn modelId="{BD315644-0EDF-4AB0-B833-AF82CA6B4FD5}" type="presOf" srcId="{EF26C254-0DF0-422D-A61E-00142DF02DE7}" destId="{DAB69BCC-92A2-4BAC-A184-12D45821AABC}" srcOrd="1" destOrd="0" presId="urn:microsoft.com/office/officeart/2005/8/layout/cycle4"/>
    <dgm:cxn modelId="{E2047346-1679-4F5F-A2DD-566DC52DCF5F}" type="presOf" srcId="{E5423C23-74AB-499D-B479-34C323920B8D}" destId="{5859C275-02C2-419F-B10E-A3360D7F1723}" srcOrd="0" destOrd="2" presId="urn:microsoft.com/office/officeart/2005/8/layout/cycle4"/>
    <dgm:cxn modelId="{A6095367-3B50-4C0B-BDF6-F3E6F1917CAA}" srcId="{55EB2DBC-A7E2-4653-8FFB-2898939B5124}" destId="{AA465CC2-7E28-42CE-981C-2917CE4D9DBB}" srcOrd="3" destOrd="0" parTransId="{C73AA668-66D8-40DD-AA6F-C37D58D3C0E5}" sibTransId="{F0EFDEF5-5194-4F53-8661-0FF4EB1FD5C8}"/>
    <dgm:cxn modelId="{515AE148-E21D-4BF8-ABB0-97FBD7343228}" type="presOf" srcId="{8AB87552-ED0B-47D3-BD04-9490BC80ED46}" destId="{60C60490-52E0-453D-8E7B-E1E0133615D0}" srcOrd="0" destOrd="5" presId="urn:microsoft.com/office/officeart/2005/8/layout/cycle4"/>
    <dgm:cxn modelId="{1E57834B-6C7C-499F-8214-ACACA1423157}" type="presOf" srcId="{33E32D8B-DC42-4585-84DF-CEDB348D85D5}" destId="{60C60490-52E0-453D-8E7B-E1E0133615D0}" srcOrd="0" destOrd="1" presId="urn:microsoft.com/office/officeart/2005/8/layout/cycle4"/>
    <dgm:cxn modelId="{6FCB976B-63AD-40EA-88DA-6EC18B947FE9}" type="presOf" srcId="{07F42F64-441A-4E87-BF70-8C74E2CA2FA3}" destId="{AD900BDE-6882-4B14-96E4-96A77F637421}" srcOrd="0" destOrd="0" presId="urn:microsoft.com/office/officeart/2005/8/layout/cycle4"/>
    <dgm:cxn modelId="{26832A6D-A776-4DEE-A476-9E0BF64B7A2D}" type="presOf" srcId="{12C3FE84-5190-4E55-8C26-54B4B1FD3CDC}" destId="{38C047FC-1343-4AA3-834E-D81612B75D68}" srcOrd="0" destOrd="4" presId="urn:microsoft.com/office/officeart/2005/8/layout/cycle4"/>
    <dgm:cxn modelId="{3BD1466F-ADCE-456B-8668-B621A538BACA}" srcId="{94C39C3D-AEDC-4708-9D35-963514192ECB}" destId="{74363BAA-1B96-4DC9-83C4-2A88BAB91E33}" srcOrd="0" destOrd="0" parTransId="{B4037465-2FE0-4B57-A509-6F72A4488017}" sibTransId="{B8D75564-C981-4D25-9C83-C2F91B372F6C}"/>
    <dgm:cxn modelId="{2D7B6A4F-6B2D-4AD7-94C1-4EF54330AA6A}" type="presOf" srcId="{3DAF79FA-DCF1-4D19-9496-202990C00B3B}" destId="{60C60490-52E0-453D-8E7B-E1E0133615D0}" srcOrd="0" destOrd="6" presId="urn:microsoft.com/office/officeart/2005/8/layout/cycle4"/>
    <dgm:cxn modelId="{7EED8F51-5C02-4583-AFCF-A5797914FFD8}" srcId="{55EB2DBC-A7E2-4653-8FFB-2898939B5124}" destId="{12C3FE84-5190-4E55-8C26-54B4B1FD3CDC}" srcOrd="4" destOrd="0" parTransId="{50318932-3D2A-44DC-8234-C7991BD250D6}" sibTransId="{23F5B29E-C75F-4EA9-9A2B-B375EC8238A1}"/>
    <dgm:cxn modelId="{D160C751-EA09-4C17-B64F-34695C0CA148}" type="presOf" srcId="{33E32D8B-DC42-4585-84DF-CEDB348D85D5}" destId="{CE5F1C81-5A75-425A-B296-05456CB754AC}" srcOrd="1" destOrd="1" presId="urn:microsoft.com/office/officeart/2005/8/layout/cycle4"/>
    <dgm:cxn modelId="{F5B77F53-E124-4A9F-AADF-EC7E1C1A08EC}" srcId="{D5775790-493F-43FB-A580-2ECCCA6787A8}" destId="{D71491E3-16DC-44E4-B9F6-FEB1A3A83655}" srcOrd="4" destOrd="0" parTransId="{28908CA2-F5B1-4C73-A7FF-B520C18971C2}" sibTransId="{AC86E1E8-5F32-4E38-8594-67C34A7D736B}"/>
    <dgm:cxn modelId="{55737B54-6D14-41AD-9A1E-4166594B5E6B}" srcId="{94C39C3D-AEDC-4708-9D35-963514192ECB}" destId="{33E32D8B-DC42-4585-84DF-CEDB348D85D5}" srcOrd="1" destOrd="0" parTransId="{FFDC1760-A1EF-4564-88B4-68BB6490EF80}" sibTransId="{B9BB1B88-E453-4C45-BCA3-60CBE54947FC}"/>
    <dgm:cxn modelId="{7B79CA75-D3B8-47BF-8554-3594725C4F43}" type="presOf" srcId="{E64C9923-E7EF-4292-90C0-8E26FA21FCC8}" destId="{38C047FC-1343-4AA3-834E-D81612B75D68}" srcOrd="0" destOrd="1" presId="urn:microsoft.com/office/officeart/2005/8/layout/cycle4"/>
    <dgm:cxn modelId="{BFE8AC77-DB5C-4F77-848A-D99BCB19AE89}" type="presOf" srcId="{EE893654-5232-4718-B95B-EDECDF1037E4}" destId="{DAB69BCC-92A2-4BAC-A184-12D45821AABC}" srcOrd="1" destOrd="5" presId="urn:microsoft.com/office/officeart/2005/8/layout/cycle4"/>
    <dgm:cxn modelId="{1968E97D-AB5B-431C-8B82-4FDA0FC4BDC7}" srcId="{07F42F64-441A-4E87-BF70-8C74E2CA2FA3}" destId="{C805F60A-17F0-4EE6-B2BF-48ED18469AF3}" srcOrd="0" destOrd="0" parTransId="{CFDC1C82-B4E2-4220-9919-E207BEA8BB1D}" sibTransId="{A89B565C-F51A-4C76-989C-818D263957A6}"/>
    <dgm:cxn modelId="{FE9C057E-8EF8-4608-A6B9-7C6BDC39C9F2}" srcId="{93187E48-CE45-4C03-8637-7A7E9178F350}" destId="{94C39C3D-AEDC-4708-9D35-963514192ECB}" srcOrd="1" destOrd="0" parTransId="{DBECB0BA-073E-473A-ABA3-76E707DA5252}" sibTransId="{183329CD-59B0-46F7-A555-46E3FDA5DF84}"/>
    <dgm:cxn modelId="{DBA8907E-D0BA-4E3D-941B-B8F63EED6DF6}" type="presOf" srcId="{955038EF-BC26-4F4B-83C0-260E6B58E075}" destId="{A3905137-C6A1-4473-B734-734834199F8F}" srcOrd="0" destOrd="1" presId="urn:microsoft.com/office/officeart/2005/8/layout/cycle4"/>
    <dgm:cxn modelId="{8390EC7F-E5F5-401D-B529-BFF00855A08A}" srcId="{94C39C3D-AEDC-4708-9D35-963514192ECB}" destId="{859C4B74-553A-4461-BB0E-E3D9F8A271D0}" srcOrd="3" destOrd="0" parTransId="{89EFDA55-D4E0-44C3-8105-E91AF2F946DA}" sibTransId="{FEBB4E33-3628-4F51-885F-F5C39DC4EB69}"/>
    <dgm:cxn modelId="{94F04F88-0AE6-4D64-8A87-A197DD81B73A}" type="presOf" srcId="{208631AA-DA1E-40DB-B1F4-9DF165B4C8D8}" destId="{5859C275-02C2-419F-B10E-A3360D7F1723}" srcOrd="0" destOrd="3" presId="urn:microsoft.com/office/officeart/2005/8/layout/cycle4"/>
    <dgm:cxn modelId="{6CA4D889-7A66-41AF-8EE8-17949B67ABCA}" srcId="{55EB2DBC-A7E2-4653-8FFB-2898939B5124}" destId="{71FBBDD0-172E-4E2F-B018-2FC99E938B03}" srcOrd="0" destOrd="0" parTransId="{C1EC70AF-4680-48E7-B667-95DE9271F539}" sibTransId="{758C474D-36E5-4C64-A61B-6E2D9EF1FE43}"/>
    <dgm:cxn modelId="{F6E95D8E-7D91-4FC5-9F63-0A14A31D84B6}" type="presOf" srcId="{EE893654-5232-4718-B95B-EDECDF1037E4}" destId="{A3905137-C6A1-4473-B734-734834199F8F}" srcOrd="0" destOrd="5" presId="urn:microsoft.com/office/officeart/2005/8/layout/cycle4"/>
    <dgm:cxn modelId="{7353578E-F331-47CF-95B5-254C487C1CBA}" type="presOf" srcId="{05CABC95-6666-4D18-8FF5-AE6BE819092A}" destId="{CE5F1C81-5A75-425A-B296-05456CB754AC}" srcOrd="1" destOrd="4" presId="urn:microsoft.com/office/officeart/2005/8/layout/cycle4"/>
    <dgm:cxn modelId="{71816892-FDB9-455C-BFF3-907B3F427382}" type="presOf" srcId="{35BCCE5E-EC40-4E89-80E9-AC49F1B9B081}" destId="{60C60490-52E0-453D-8E7B-E1E0133615D0}" srcOrd="0" destOrd="2" presId="urn:microsoft.com/office/officeart/2005/8/layout/cycle4"/>
    <dgm:cxn modelId="{DAB59892-B8E6-4BF8-A7E9-0C8DE37778AB}" type="presOf" srcId="{6F75CCD8-DA90-4197-8700-AC89208E6EEB}" destId="{7F846EB4-BC4F-4E33-B2F8-E4078FC4BC17}" srcOrd="1" destOrd="1" presId="urn:microsoft.com/office/officeart/2005/8/layout/cycle4"/>
    <dgm:cxn modelId="{A3631598-56D1-4777-9359-1B5EB0B1C797}" type="presOf" srcId="{D71491E3-16DC-44E4-B9F6-FEB1A3A83655}" destId="{DAB69BCC-92A2-4BAC-A184-12D45821AABC}" srcOrd="1" destOrd="4" presId="urn:microsoft.com/office/officeart/2005/8/layout/cycle4"/>
    <dgm:cxn modelId="{CDDFCF9B-7581-4BCB-B355-BD56601B8792}" srcId="{D5775790-493F-43FB-A580-2ECCCA6787A8}" destId="{43D119AB-E758-45CE-968F-79926DD09EB3}" srcOrd="2" destOrd="0" parTransId="{3AC0151C-465C-4FD0-9365-1A7DFBC59AA4}" sibTransId="{EE227792-4E51-4CAD-90BE-3FA1B385B3D7}"/>
    <dgm:cxn modelId="{5BB3BB9F-9AE8-4E07-806F-9A32D45EACB9}" type="presOf" srcId="{D5775790-493F-43FB-A580-2ECCCA6787A8}" destId="{003176DA-643D-439C-A68B-2216C358FE0F}" srcOrd="0" destOrd="0" presId="urn:microsoft.com/office/officeart/2005/8/layout/cycle4"/>
    <dgm:cxn modelId="{702398A0-F849-4627-BB38-CBD6C94D2D53}" type="presOf" srcId="{F136F6A2-595C-4509-879C-CCC2483F83D2}" destId="{A3905137-C6A1-4473-B734-734834199F8F}" srcOrd="0" destOrd="6" presId="urn:microsoft.com/office/officeart/2005/8/layout/cycle4"/>
    <dgm:cxn modelId="{9872BAA1-EFCF-4979-A0F3-246EF41FBF93}" type="presOf" srcId="{43D119AB-E758-45CE-968F-79926DD09EB3}" destId="{A3905137-C6A1-4473-B734-734834199F8F}" srcOrd="0" destOrd="2" presId="urn:microsoft.com/office/officeart/2005/8/layout/cycle4"/>
    <dgm:cxn modelId="{6E57F7A1-F0A3-476F-BF58-59AB39E825DA}" type="presOf" srcId="{D71491E3-16DC-44E4-B9F6-FEB1A3A83655}" destId="{A3905137-C6A1-4473-B734-734834199F8F}" srcOrd="0" destOrd="4" presId="urn:microsoft.com/office/officeart/2005/8/layout/cycle4"/>
    <dgm:cxn modelId="{0EFCADA5-A488-4A22-9267-387A729A6452}" srcId="{D5775790-493F-43FB-A580-2ECCCA6787A8}" destId="{955038EF-BC26-4F4B-83C0-260E6B58E075}" srcOrd="1" destOrd="0" parTransId="{EF2FFDAE-D36D-4FBB-803D-FFCE26B6C6DC}" sibTransId="{9834614D-C11A-4C74-BEF7-87F4FF924DC1}"/>
    <dgm:cxn modelId="{BEDF5EA7-9463-4B8C-946F-541D942D3302}" type="presOf" srcId="{6F75CCD8-DA90-4197-8700-AC89208E6EEB}" destId="{5859C275-02C2-419F-B10E-A3360D7F1723}" srcOrd="0" destOrd="1" presId="urn:microsoft.com/office/officeart/2005/8/layout/cycle4"/>
    <dgm:cxn modelId="{08B662A8-EC2E-40F4-8375-12122DF0DCAB}" type="presOf" srcId="{3A78837E-7B29-47D2-A2D3-E25FD1E0A08C}" destId="{DAB69BCC-92A2-4BAC-A184-12D45821AABC}" srcOrd="1" destOrd="7" presId="urn:microsoft.com/office/officeart/2005/8/layout/cycle4"/>
    <dgm:cxn modelId="{AEF9D5AE-CC2D-4B10-9A47-B263BD0E1EBE}" type="presOf" srcId="{EF26C254-0DF0-422D-A61E-00142DF02DE7}" destId="{A3905137-C6A1-4473-B734-734834199F8F}" srcOrd="0" destOrd="0" presId="urn:microsoft.com/office/officeart/2005/8/layout/cycle4"/>
    <dgm:cxn modelId="{052A65B0-3623-40B2-9C56-6D93B423386D}" type="presOf" srcId="{DF4B8D3A-112B-4693-9C3E-6214A2B615A0}" destId="{DAB69BCC-92A2-4BAC-A184-12D45821AABC}" srcOrd="1" destOrd="3" presId="urn:microsoft.com/office/officeart/2005/8/layout/cycle4"/>
    <dgm:cxn modelId="{15BD20B1-50B4-44DD-BE12-2BE3871ABECC}" srcId="{D5775790-493F-43FB-A580-2ECCCA6787A8}" destId="{EE893654-5232-4718-B95B-EDECDF1037E4}" srcOrd="5" destOrd="0" parTransId="{7C289711-2031-4A6E-BDB8-A75949045556}" sibTransId="{D0025F96-9E5C-4F7E-8518-AA578EE610FE}"/>
    <dgm:cxn modelId="{346F98B3-FAE7-40AD-B287-514DC34E5B2F}" type="presOf" srcId="{74363BAA-1B96-4DC9-83C4-2A88BAB91E33}" destId="{CE5F1C81-5A75-425A-B296-05456CB754AC}" srcOrd="1" destOrd="0" presId="urn:microsoft.com/office/officeart/2005/8/layout/cycle4"/>
    <dgm:cxn modelId="{6ADEE9B5-6C3B-4DB6-8BD8-CAF6759667C9}" srcId="{94C39C3D-AEDC-4708-9D35-963514192ECB}" destId="{05CABC95-6666-4D18-8FF5-AE6BE819092A}" srcOrd="4" destOrd="0" parTransId="{8C8A317E-0960-4B0F-A7D0-55BBB7F2B993}" sibTransId="{5107EF79-7659-41F8-AB5D-4086F6A68E3D}"/>
    <dgm:cxn modelId="{F1FA59B8-ADFB-496D-A604-E9B8500CC08A}" srcId="{93187E48-CE45-4C03-8637-7A7E9178F350}" destId="{55EB2DBC-A7E2-4653-8FFB-2898939B5124}" srcOrd="2" destOrd="0" parTransId="{F0DE3F66-ABE5-481F-8968-222545BA5E4D}" sibTransId="{57311011-7A12-406A-918A-A96A09814CB8}"/>
    <dgm:cxn modelId="{536ABFB8-4543-4D5B-85D5-FDDD9909330E}" type="presOf" srcId="{208631AA-DA1E-40DB-B1F4-9DF165B4C8D8}" destId="{7F846EB4-BC4F-4E33-B2F8-E4078FC4BC17}" srcOrd="1" destOrd="3" presId="urn:microsoft.com/office/officeart/2005/8/layout/cycle4"/>
    <dgm:cxn modelId="{588775B9-3F82-432E-ADE5-4F5BCB173AFC}" type="presOf" srcId="{74363BAA-1B96-4DC9-83C4-2A88BAB91E33}" destId="{60C60490-52E0-453D-8E7B-E1E0133615D0}" srcOrd="0" destOrd="0" presId="urn:microsoft.com/office/officeart/2005/8/layout/cycle4"/>
    <dgm:cxn modelId="{DED0BFC1-8238-4767-86C2-B4E31A465ED8}" type="presOf" srcId="{93187E48-CE45-4C03-8637-7A7E9178F350}" destId="{BC2ECA79-95C3-4F75-BCB0-41CE13F3C27A}" srcOrd="0" destOrd="0" presId="urn:microsoft.com/office/officeart/2005/8/layout/cycle4"/>
    <dgm:cxn modelId="{755DF8C4-3700-4992-B132-97EB1912983D}" type="presOf" srcId="{DF4B8D3A-112B-4693-9C3E-6214A2B615A0}" destId="{A3905137-C6A1-4473-B734-734834199F8F}" srcOrd="0" destOrd="3" presId="urn:microsoft.com/office/officeart/2005/8/layout/cycle4"/>
    <dgm:cxn modelId="{CEC3CDC6-B8FD-4D02-A283-12B3B7200A72}" type="presOf" srcId="{C805F60A-17F0-4EE6-B2BF-48ED18469AF3}" destId="{7F846EB4-BC4F-4E33-B2F8-E4078FC4BC17}" srcOrd="1" destOrd="0" presId="urn:microsoft.com/office/officeart/2005/8/layout/cycle4"/>
    <dgm:cxn modelId="{1AE440C9-9198-47F9-A05D-52B24BE97D74}" type="presOf" srcId="{411101EF-B3F0-4F95-9CC3-3BBE70147915}" destId="{38C047FC-1343-4AA3-834E-D81612B75D68}" srcOrd="0" destOrd="2" presId="urn:microsoft.com/office/officeart/2005/8/layout/cycle4"/>
    <dgm:cxn modelId="{25602BCB-DB6E-495B-8E84-755323C01481}" type="presOf" srcId="{35BCCE5E-EC40-4E89-80E9-AC49F1B9B081}" destId="{CE5F1C81-5A75-425A-B296-05456CB754AC}" srcOrd="1" destOrd="2" presId="urn:microsoft.com/office/officeart/2005/8/layout/cycle4"/>
    <dgm:cxn modelId="{4CA1C6CE-8924-464A-82F0-926B72D9EA49}" srcId="{D5775790-493F-43FB-A580-2ECCCA6787A8}" destId="{3A78837E-7B29-47D2-A2D3-E25FD1E0A08C}" srcOrd="7" destOrd="0" parTransId="{95BA7101-8C26-43D7-A9C9-48EB687D6597}" sibTransId="{777BBFFD-1CD2-411B-A798-4911E47C7907}"/>
    <dgm:cxn modelId="{0F3523D4-7357-4B56-8F5B-53BD056019D2}" type="presOf" srcId="{859C4B74-553A-4461-BB0E-E3D9F8A271D0}" destId="{CE5F1C81-5A75-425A-B296-05456CB754AC}" srcOrd="1" destOrd="3" presId="urn:microsoft.com/office/officeart/2005/8/layout/cycle4"/>
    <dgm:cxn modelId="{571811D5-7177-4F9D-B8B5-54F3B1571BE5}" srcId="{93187E48-CE45-4C03-8637-7A7E9178F350}" destId="{07F42F64-441A-4E87-BF70-8C74E2CA2FA3}" srcOrd="0" destOrd="0" parTransId="{7EF215B1-CD01-47EA-8951-0F7D0B58F76F}" sibTransId="{5BF16DC2-C7F7-4CC5-96E6-69E64F0701E3}"/>
    <dgm:cxn modelId="{8BC7AADC-7222-4303-A60A-062C800602A7}" type="presOf" srcId="{F136F6A2-595C-4509-879C-CCC2483F83D2}" destId="{DAB69BCC-92A2-4BAC-A184-12D45821AABC}" srcOrd="1" destOrd="6" presId="urn:microsoft.com/office/officeart/2005/8/layout/cycle4"/>
    <dgm:cxn modelId="{931628DD-5674-4DB2-86FD-731B80D74293}" type="presOf" srcId="{12C3FE84-5190-4E55-8C26-54B4B1FD3CDC}" destId="{7613A9E9-1FF1-4FC3-AA3D-A5DB2C0F6C2E}" srcOrd="1" destOrd="4" presId="urn:microsoft.com/office/officeart/2005/8/layout/cycle4"/>
    <dgm:cxn modelId="{FF6678E2-8C3C-4BD6-A547-D4C8321B0736}" type="presOf" srcId="{AA465CC2-7E28-42CE-981C-2917CE4D9DBB}" destId="{38C047FC-1343-4AA3-834E-D81612B75D68}" srcOrd="0" destOrd="3" presId="urn:microsoft.com/office/officeart/2005/8/layout/cycle4"/>
    <dgm:cxn modelId="{87E8C7E4-CD85-495D-A60C-09F8AB514D41}" srcId="{55EB2DBC-A7E2-4653-8FFB-2898939B5124}" destId="{E64C9923-E7EF-4292-90C0-8E26FA21FCC8}" srcOrd="1" destOrd="0" parTransId="{D33DA835-B5B7-4642-8398-8568DB6EFD29}" sibTransId="{C47B38A3-9E80-432E-A554-00B39D0F13C6}"/>
    <dgm:cxn modelId="{437569EA-4EFA-4893-8B92-55ABABA01A0D}" type="presOf" srcId="{AA465CC2-7E28-42CE-981C-2917CE4D9DBB}" destId="{7613A9E9-1FF1-4FC3-AA3D-A5DB2C0F6C2E}" srcOrd="1" destOrd="3" presId="urn:microsoft.com/office/officeart/2005/8/layout/cycle4"/>
    <dgm:cxn modelId="{F1C8EAEC-8960-4213-9DF0-A569A6CC5629}" type="presOf" srcId="{05CABC95-6666-4D18-8FF5-AE6BE819092A}" destId="{60C60490-52E0-453D-8E7B-E1E0133615D0}" srcOrd="0" destOrd="4" presId="urn:microsoft.com/office/officeart/2005/8/layout/cycle4"/>
    <dgm:cxn modelId="{5FE600FC-C16A-47A7-9BCC-487203299568}" srcId="{93187E48-CE45-4C03-8637-7A7E9178F350}" destId="{D5775790-493F-43FB-A580-2ECCCA6787A8}" srcOrd="3" destOrd="0" parTransId="{8CADE2BD-BDD6-4E31-BE06-BAB7BE02D21B}" sibTransId="{98206671-36CA-4691-929B-1237B0744DF1}"/>
    <dgm:cxn modelId="{CA8BF9C7-AF74-4254-9153-8254B6A5E05D}" type="presParOf" srcId="{BC2ECA79-95C3-4F75-BCB0-41CE13F3C27A}" destId="{02477A61-EF12-4625-B443-91BC8A624B74}" srcOrd="0" destOrd="0" presId="urn:microsoft.com/office/officeart/2005/8/layout/cycle4"/>
    <dgm:cxn modelId="{69E8E8CB-A731-4519-9B17-BB8100591AF8}" type="presParOf" srcId="{02477A61-EF12-4625-B443-91BC8A624B74}" destId="{15B5D98E-06BE-4ECF-8B50-A39BB98A5C4E}" srcOrd="0" destOrd="0" presId="urn:microsoft.com/office/officeart/2005/8/layout/cycle4"/>
    <dgm:cxn modelId="{9983B4E8-44AD-41F9-ACD4-CD0713AC8586}" type="presParOf" srcId="{15B5D98E-06BE-4ECF-8B50-A39BB98A5C4E}" destId="{5859C275-02C2-419F-B10E-A3360D7F1723}" srcOrd="0" destOrd="0" presId="urn:microsoft.com/office/officeart/2005/8/layout/cycle4"/>
    <dgm:cxn modelId="{2E197FAB-9D90-4B26-9223-C329130E6097}" type="presParOf" srcId="{15B5D98E-06BE-4ECF-8B50-A39BB98A5C4E}" destId="{7F846EB4-BC4F-4E33-B2F8-E4078FC4BC17}" srcOrd="1" destOrd="0" presId="urn:microsoft.com/office/officeart/2005/8/layout/cycle4"/>
    <dgm:cxn modelId="{06BA488F-873C-4278-95DB-A56F191D27FE}" type="presParOf" srcId="{02477A61-EF12-4625-B443-91BC8A624B74}" destId="{AC92BCD9-F9A5-4CE4-B839-2D07A292E636}" srcOrd="1" destOrd="0" presId="urn:microsoft.com/office/officeart/2005/8/layout/cycle4"/>
    <dgm:cxn modelId="{83096945-6A3A-4548-A44D-DA66AD023A10}" type="presParOf" srcId="{AC92BCD9-F9A5-4CE4-B839-2D07A292E636}" destId="{60C60490-52E0-453D-8E7B-E1E0133615D0}" srcOrd="0" destOrd="0" presId="urn:microsoft.com/office/officeart/2005/8/layout/cycle4"/>
    <dgm:cxn modelId="{767421D4-2782-48F9-8570-7AA30C254BE4}" type="presParOf" srcId="{AC92BCD9-F9A5-4CE4-B839-2D07A292E636}" destId="{CE5F1C81-5A75-425A-B296-05456CB754AC}" srcOrd="1" destOrd="0" presId="urn:microsoft.com/office/officeart/2005/8/layout/cycle4"/>
    <dgm:cxn modelId="{B95DADBF-3868-440A-A390-F2261FB15BA6}" type="presParOf" srcId="{02477A61-EF12-4625-B443-91BC8A624B74}" destId="{3600B76B-6919-4A43-9E62-207E099FFA2B}" srcOrd="2" destOrd="0" presId="urn:microsoft.com/office/officeart/2005/8/layout/cycle4"/>
    <dgm:cxn modelId="{6E499D1D-1C17-450F-BE3E-87541695B069}" type="presParOf" srcId="{3600B76B-6919-4A43-9E62-207E099FFA2B}" destId="{38C047FC-1343-4AA3-834E-D81612B75D68}" srcOrd="0" destOrd="0" presId="urn:microsoft.com/office/officeart/2005/8/layout/cycle4"/>
    <dgm:cxn modelId="{738B1558-6C2E-48AC-95F5-AB7EC0878453}" type="presParOf" srcId="{3600B76B-6919-4A43-9E62-207E099FFA2B}" destId="{7613A9E9-1FF1-4FC3-AA3D-A5DB2C0F6C2E}" srcOrd="1" destOrd="0" presId="urn:microsoft.com/office/officeart/2005/8/layout/cycle4"/>
    <dgm:cxn modelId="{12958347-24C3-4A4D-9BEE-0106E60B888D}" type="presParOf" srcId="{02477A61-EF12-4625-B443-91BC8A624B74}" destId="{F49010FC-C2E3-4492-A512-11DA5F110987}" srcOrd="3" destOrd="0" presId="urn:microsoft.com/office/officeart/2005/8/layout/cycle4"/>
    <dgm:cxn modelId="{7D1B5A54-121B-494F-83EF-22BB69B3B96D}" type="presParOf" srcId="{F49010FC-C2E3-4492-A512-11DA5F110987}" destId="{A3905137-C6A1-4473-B734-734834199F8F}" srcOrd="0" destOrd="0" presId="urn:microsoft.com/office/officeart/2005/8/layout/cycle4"/>
    <dgm:cxn modelId="{37D40B4E-451C-44B0-8E1C-791939FE2A93}" type="presParOf" srcId="{F49010FC-C2E3-4492-A512-11DA5F110987}" destId="{DAB69BCC-92A2-4BAC-A184-12D45821AABC}" srcOrd="1" destOrd="0" presId="urn:microsoft.com/office/officeart/2005/8/layout/cycle4"/>
    <dgm:cxn modelId="{E9C638F0-BBE2-41E7-B540-86F75376DA9F}" type="presParOf" srcId="{02477A61-EF12-4625-B443-91BC8A624B74}" destId="{8F3CD38A-D8AB-4A0F-8295-D4FE52E61C54}" srcOrd="4" destOrd="0" presId="urn:microsoft.com/office/officeart/2005/8/layout/cycle4"/>
    <dgm:cxn modelId="{B73D4BCD-B2E4-410F-8BF6-BB0B823684C0}" type="presParOf" srcId="{BC2ECA79-95C3-4F75-BCB0-41CE13F3C27A}" destId="{1161F654-3D42-48D3-9CB6-F4EEA8C4A5A5}" srcOrd="1" destOrd="0" presId="urn:microsoft.com/office/officeart/2005/8/layout/cycle4"/>
    <dgm:cxn modelId="{9292FB67-DAAF-4C7D-BECE-D49615A8081A}" type="presParOf" srcId="{1161F654-3D42-48D3-9CB6-F4EEA8C4A5A5}" destId="{AD900BDE-6882-4B14-96E4-96A77F637421}" srcOrd="0" destOrd="0" presId="urn:microsoft.com/office/officeart/2005/8/layout/cycle4"/>
    <dgm:cxn modelId="{604C731B-978A-48F7-838F-DC09D341B3A8}" type="presParOf" srcId="{1161F654-3D42-48D3-9CB6-F4EEA8C4A5A5}" destId="{3F7E1028-61CC-4D57-A10A-E6335FADAE36}" srcOrd="1" destOrd="0" presId="urn:microsoft.com/office/officeart/2005/8/layout/cycle4"/>
    <dgm:cxn modelId="{E287A8DA-DA5E-470E-8316-61DE2CA52078}" type="presParOf" srcId="{1161F654-3D42-48D3-9CB6-F4EEA8C4A5A5}" destId="{5AED92F1-03AB-480B-AD18-AE064D978EE3}" srcOrd="2" destOrd="0" presId="urn:microsoft.com/office/officeart/2005/8/layout/cycle4"/>
    <dgm:cxn modelId="{2B294078-E966-4275-A468-B6E4F04048F1}" type="presParOf" srcId="{1161F654-3D42-48D3-9CB6-F4EEA8C4A5A5}" destId="{003176DA-643D-439C-A68B-2216C358FE0F}" srcOrd="3" destOrd="0" presId="urn:microsoft.com/office/officeart/2005/8/layout/cycle4"/>
    <dgm:cxn modelId="{5E7ABD00-1390-4D3D-9413-D2D7D41D3D9F}" type="presParOf" srcId="{1161F654-3D42-48D3-9CB6-F4EEA8C4A5A5}" destId="{4AB80DF1-9E4A-4933-89DF-2ADB28522EAF}" srcOrd="4" destOrd="0" presId="urn:microsoft.com/office/officeart/2005/8/layout/cycle4"/>
    <dgm:cxn modelId="{2848A9BA-1C9C-4958-911D-1C441326C72D}" type="presParOf" srcId="{BC2ECA79-95C3-4F75-BCB0-41CE13F3C27A}" destId="{36B15BDD-AE21-4C4B-92B9-C401F4100602}" srcOrd="2" destOrd="0" presId="urn:microsoft.com/office/officeart/2005/8/layout/cycle4"/>
    <dgm:cxn modelId="{8A3986A1-922A-4224-9B7A-6D41F7D2A45F}" type="presParOf" srcId="{BC2ECA79-95C3-4F75-BCB0-41CE13F3C27A}" destId="{37F10B16-7074-445D-9127-E1813705934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880D1-5FBF-4115-A5B2-310E6FAFCA2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25B366F-EB41-4B8A-9D76-70A3B5C76646}">
      <dgm:prSet phldrT="[Teksti]" phldr="0"/>
      <dgm:spPr/>
      <dgm:t>
        <a:bodyPr/>
        <a:lstStyle/>
        <a:p>
          <a:r>
            <a:rPr lang="fi-FI" dirty="0">
              <a:latin typeface="BankGothic Lt BT"/>
            </a:rPr>
            <a:t>TUNNETAIDOT</a:t>
          </a:r>
          <a:endParaRPr lang="fi-FI" dirty="0"/>
        </a:p>
      </dgm:t>
    </dgm:pt>
    <dgm:pt modelId="{0CC8A6F2-1D07-409C-AE17-08123A936FFD}" type="parTrans" cxnId="{925940BD-0280-43CD-B7AA-3E92B56D3439}">
      <dgm:prSet/>
      <dgm:spPr/>
      <dgm:t>
        <a:bodyPr/>
        <a:lstStyle/>
        <a:p>
          <a:endParaRPr lang="fi-FI"/>
        </a:p>
      </dgm:t>
    </dgm:pt>
    <dgm:pt modelId="{69956A07-5EA9-49F4-8479-93199AC46EE0}" type="sibTrans" cxnId="{925940BD-0280-43CD-B7AA-3E92B56D3439}">
      <dgm:prSet/>
      <dgm:spPr/>
      <dgm:t>
        <a:bodyPr/>
        <a:lstStyle/>
        <a:p>
          <a:endParaRPr lang="fi-FI"/>
        </a:p>
      </dgm:t>
    </dgm:pt>
    <dgm:pt modelId="{3DFAE13C-88C2-428A-AED1-C66B286F99AC}">
      <dgm:prSet phldrT="[Teksti]" phldr="0"/>
      <dgm:spPr/>
      <dgm:t>
        <a:bodyPr/>
        <a:lstStyle/>
        <a:p>
          <a:pPr rtl="0"/>
          <a:r>
            <a:rPr lang="fi-FI">
              <a:latin typeface="BankGothic Lt BT"/>
            </a:rPr>
            <a:t>HYVÄN MIELENTERVEYDEN PERUSTA</a:t>
          </a:r>
          <a:endParaRPr lang="fi-FI"/>
        </a:p>
      </dgm:t>
    </dgm:pt>
    <dgm:pt modelId="{D68B075A-8E3C-492B-B117-904AA0A37C5F}" type="parTrans" cxnId="{F3294699-254C-47DD-9F9F-B79541D0C017}">
      <dgm:prSet/>
      <dgm:spPr/>
      <dgm:t>
        <a:bodyPr/>
        <a:lstStyle/>
        <a:p>
          <a:endParaRPr lang="fi-FI"/>
        </a:p>
      </dgm:t>
    </dgm:pt>
    <dgm:pt modelId="{49700737-4AB1-4333-AFBC-CC0C2BF565BE}" type="sibTrans" cxnId="{F3294699-254C-47DD-9F9F-B79541D0C017}">
      <dgm:prSet/>
      <dgm:spPr/>
      <dgm:t>
        <a:bodyPr/>
        <a:lstStyle/>
        <a:p>
          <a:endParaRPr lang="fi-FI"/>
        </a:p>
      </dgm:t>
    </dgm:pt>
    <dgm:pt modelId="{0980A086-404C-4BC7-A508-DA034BF25910}">
      <dgm:prSet phldrT="[Teksti]" phldr="0"/>
      <dgm:spPr/>
      <dgm:t>
        <a:bodyPr/>
        <a:lstStyle/>
        <a:p>
          <a:pPr rtl="0"/>
          <a:r>
            <a:rPr lang="fi-FI">
              <a:latin typeface="BankGothic Lt BT"/>
            </a:rPr>
            <a:t>OSA VUOROVAIKUTUSTA</a:t>
          </a:r>
          <a:endParaRPr lang="fi-FI"/>
        </a:p>
      </dgm:t>
    </dgm:pt>
    <dgm:pt modelId="{2BFCB9ED-8DBB-4BDF-8B03-2ADE6432376C}" type="parTrans" cxnId="{012CDCB8-572A-4D17-BCFD-C2903F70B346}">
      <dgm:prSet/>
      <dgm:spPr/>
      <dgm:t>
        <a:bodyPr/>
        <a:lstStyle/>
        <a:p>
          <a:endParaRPr lang="fi-FI"/>
        </a:p>
      </dgm:t>
    </dgm:pt>
    <dgm:pt modelId="{A2A46DB2-080E-450B-9AD0-4CAAC8F1887D}" type="sibTrans" cxnId="{012CDCB8-572A-4D17-BCFD-C2903F70B346}">
      <dgm:prSet/>
      <dgm:spPr/>
      <dgm:t>
        <a:bodyPr/>
        <a:lstStyle/>
        <a:p>
          <a:endParaRPr lang="fi-FI"/>
        </a:p>
      </dgm:t>
    </dgm:pt>
    <dgm:pt modelId="{6808D969-E607-44EE-B64A-2E07E0A52FF3}">
      <dgm:prSet phldrT="[Teksti]" phldr="0"/>
      <dgm:spPr/>
      <dgm:t>
        <a:bodyPr/>
        <a:lstStyle/>
        <a:p>
          <a:pPr rtl="0"/>
          <a:r>
            <a:rPr lang="fi-FI">
              <a:latin typeface="BankGothic Lt BT"/>
            </a:rPr>
            <a:t> TUNTEIDEN SÄÄTELY JA ILMAISU</a:t>
          </a:r>
          <a:endParaRPr lang="fi-FI"/>
        </a:p>
      </dgm:t>
    </dgm:pt>
    <dgm:pt modelId="{80741E6B-C08C-451C-A528-A2369B431A02}" type="parTrans" cxnId="{32F5511A-176E-4027-829B-6F1EEC5F6A2B}">
      <dgm:prSet/>
      <dgm:spPr/>
      <dgm:t>
        <a:bodyPr/>
        <a:lstStyle/>
        <a:p>
          <a:endParaRPr lang="fi-FI"/>
        </a:p>
      </dgm:t>
    </dgm:pt>
    <dgm:pt modelId="{49C6C0F0-3F7A-4E80-AAB1-E98CFB99F711}" type="sibTrans" cxnId="{32F5511A-176E-4027-829B-6F1EEC5F6A2B}">
      <dgm:prSet/>
      <dgm:spPr/>
      <dgm:t>
        <a:bodyPr/>
        <a:lstStyle/>
        <a:p>
          <a:endParaRPr lang="fi-FI"/>
        </a:p>
      </dgm:t>
    </dgm:pt>
    <dgm:pt modelId="{39AB77F7-40C7-4163-AA27-DC5C38FBF097}" type="pres">
      <dgm:prSet presAssocID="{676880D1-5FBF-4115-A5B2-310E6FAFCA2B}" presName="Name0" presStyleCnt="0">
        <dgm:presLayoutVars>
          <dgm:dir/>
          <dgm:resizeHandles val="exact"/>
        </dgm:presLayoutVars>
      </dgm:prSet>
      <dgm:spPr/>
    </dgm:pt>
    <dgm:pt modelId="{CD5DFE63-9330-459E-901B-112AA08CC8F1}" type="pres">
      <dgm:prSet presAssocID="{676880D1-5FBF-4115-A5B2-310E6FAFCA2B}" presName="cycle" presStyleCnt="0"/>
      <dgm:spPr/>
    </dgm:pt>
    <dgm:pt modelId="{CB68FB5F-B8A3-4836-B2A4-A64A2494BCE4}" type="pres">
      <dgm:prSet presAssocID="{525B366F-EB41-4B8A-9D76-70A3B5C76646}" presName="nodeFirstNode" presStyleLbl="node1" presStyleIdx="0" presStyleCnt="4">
        <dgm:presLayoutVars>
          <dgm:bulletEnabled val="1"/>
        </dgm:presLayoutVars>
      </dgm:prSet>
      <dgm:spPr/>
    </dgm:pt>
    <dgm:pt modelId="{2A7C3F5D-3879-4AEE-85EA-7C2DE8928272}" type="pres">
      <dgm:prSet presAssocID="{69956A07-5EA9-49F4-8479-93199AC46EE0}" presName="sibTransFirstNode" presStyleLbl="bgShp" presStyleIdx="0" presStyleCnt="1"/>
      <dgm:spPr/>
    </dgm:pt>
    <dgm:pt modelId="{A8F1A2F3-5EB0-49DA-87E7-19B6EE232562}" type="pres">
      <dgm:prSet presAssocID="{3DFAE13C-88C2-428A-AED1-C66B286F99AC}" presName="nodeFollowingNodes" presStyleLbl="node1" presStyleIdx="1" presStyleCnt="4">
        <dgm:presLayoutVars>
          <dgm:bulletEnabled val="1"/>
        </dgm:presLayoutVars>
      </dgm:prSet>
      <dgm:spPr/>
    </dgm:pt>
    <dgm:pt modelId="{8F84561D-BF5F-4AC6-8711-63B7F0E2803A}" type="pres">
      <dgm:prSet presAssocID="{0980A086-404C-4BC7-A508-DA034BF25910}" presName="nodeFollowingNodes" presStyleLbl="node1" presStyleIdx="2" presStyleCnt="4">
        <dgm:presLayoutVars>
          <dgm:bulletEnabled val="1"/>
        </dgm:presLayoutVars>
      </dgm:prSet>
      <dgm:spPr/>
    </dgm:pt>
    <dgm:pt modelId="{0122BAB2-AB30-41AC-9808-B96C2A7EB22D}" type="pres">
      <dgm:prSet presAssocID="{6808D969-E607-44EE-B64A-2E07E0A52FF3}" presName="nodeFollowingNodes" presStyleLbl="node1" presStyleIdx="3" presStyleCnt="4">
        <dgm:presLayoutVars>
          <dgm:bulletEnabled val="1"/>
        </dgm:presLayoutVars>
      </dgm:prSet>
      <dgm:spPr/>
    </dgm:pt>
  </dgm:ptLst>
  <dgm:cxnLst>
    <dgm:cxn modelId="{44729803-69FB-4128-936D-58459E34880E}" type="presOf" srcId="{676880D1-5FBF-4115-A5B2-310E6FAFCA2B}" destId="{39AB77F7-40C7-4163-AA27-DC5C38FBF097}" srcOrd="0" destOrd="0" presId="urn:microsoft.com/office/officeart/2005/8/layout/cycle3"/>
    <dgm:cxn modelId="{32F5511A-176E-4027-829B-6F1EEC5F6A2B}" srcId="{676880D1-5FBF-4115-A5B2-310E6FAFCA2B}" destId="{6808D969-E607-44EE-B64A-2E07E0A52FF3}" srcOrd="3" destOrd="0" parTransId="{80741E6B-C08C-451C-A528-A2369B431A02}" sibTransId="{49C6C0F0-3F7A-4E80-AAB1-E98CFB99F711}"/>
    <dgm:cxn modelId="{89767F3A-8FBF-49D1-A71E-025AB81C66FC}" type="presOf" srcId="{525B366F-EB41-4B8A-9D76-70A3B5C76646}" destId="{CB68FB5F-B8A3-4836-B2A4-A64A2494BCE4}" srcOrd="0" destOrd="0" presId="urn:microsoft.com/office/officeart/2005/8/layout/cycle3"/>
    <dgm:cxn modelId="{D1F64E67-03C1-41E3-B663-A05C560E1F29}" type="presOf" srcId="{69956A07-5EA9-49F4-8479-93199AC46EE0}" destId="{2A7C3F5D-3879-4AEE-85EA-7C2DE8928272}" srcOrd="0" destOrd="0" presId="urn:microsoft.com/office/officeart/2005/8/layout/cycle3"/>
    <dgm:cxn modelId="{39D61C54-D74D-4B4E-AF7A-E86A6E46E51B}" type="presOf" srcId="{0980A086-404C-4BC7-A508-DA034BF25910}" destId="{8F84561D-BF5F-4AC6-8711-63B7F0E2803A}" srcOrd="0" destOrd="0" presId="urn:microsoft.com/office/officeart/2005/8/layout/cycle3"/>
    <dgm:cxn modelId="{F3294699-254C-47DD-9F9F-B79541D0C017}" srcId="{676880D1-5FBF-4115-A5B2-310E6FAFCA2B}" destId="{3DFAE13C-88C2-428A-AED1-C66B286F99AC}" srcOrd="1" destOrd="0" parTransId="{D68B075A-8E3C-492B-B117-904AA0A37C5F}" sibTransId="{49700737-4AB1-4333-AFBC-CC0C2BF565BE}"/>
    <dgm:cxn modelId="{012CDCB8-572A-4D17-BCFD-C2903F70B346}" srcId="{676880D1-5FBF-4115-A5B2-310E6FAFCA2B}" destId="{0980A086-404C-4BC7-A508-DA034BF25910}" srcOrd="2" destOrd="0" parTransId="{2BFCB9ED-8DBB-4BDF-8B03-2ADE6432376C}" sibTransId="{A2A46DB2-080E-450B-9AD0-4CAAC8F1887D}"/>
    <dgm:cxn modelId="{925940BD-0280-43CD-B7AA-3E92B56D3439}" srcId="{676880D1-5FBF-4115-A5B2-310E6FAFCA2B}" destId="{525B366F-EB41-4B8A-9D76-70A3B5C76646}" srcOrd="0" destOrd="0" parTransId="{0CC8A6F2-1D07-409C-AE17-08123A936FFD}" sibTransId="{69956A07-5EA9-49F4-8479-93199AC46EE0}"/>
    <dgm:cxn modelId="{AF2866D3-1D6A-4D78-A08B-7F21B061334F}" type="presOf" srcId="{6808D969-E607-44EE-B64A-2E07E0A52FF3}" destId="{0122BAB2-AB30-41AC-9808-B96C2A7EB22D}" srcOrd="0" destOrd="0" presId="urn:microsoft.com/office/officeart/2005/8/layout/cycle3"/>
    <dgm:cxn modelId="{61ABC8DF-BB9D-4591-BE34-14A2FE457CDE}" type="presOf" srcId="{3DFAE13C-88C2-428A-AED1-C66B286F99AC}" destId="{A8F1A2F3-5EB0-49DA-87E7-19B6EE232562}" srcOrd="0" destOrd="0" presId="urn:microsoft.com/office/officeart/2005/8/layout/cycle3"/>
    <dgm:cxn modelId="{B1D135BA-7ADA-421F-A104-7DC449F0AF4A}" type="presParOf" srcId="{39AB77F7-40C7-4163-AA27-DC5C38FBF097}" destId="{CD5DFE63-9330-459E-901B-112AA08CC8F1}" srcOrd="0" destOrd="0" presId="urn:microsoft.com/office/officeart/2005/8/layout/cycle3"/>
    <dgm:cxn modelId="{336A1C9D-6521-4D5C-B683-FB21DC360A0C}" type="presParOf" srcId="{CD5DFE63-9330-459E-901B-112AA08CC8F1}" destId="{CB68FB5F-B8A3-4836-B2A4-A64A2494BCE4}" srcOrd="0" destOrd="0" presId="urn:microsoft.com/office/officeart/2005/8/layout/cycle3"/>
    <dgm:cxn modelId="{D43FF2D6-DB0B-46BA-9552-BF1DDC927F28}" type="presParOf" srcId="{CD5DFE63-9330-459E-901B-112AA08CC8F1}" destId="{2A7C3F5D-3879-4AEE-85EA-7C2DE8928272}" srcOrd="1" destOrd="0" presId="urn:microsoft.com/office/officeart/2005/8/layout/cycle3"/>
    <dgm:cxn modelId="{B9C5091E-3ECF-471C-8861-0EE5DD8275A2}" type="presParOf" srcId="{CD5DFE63-9330-459E-901B-112AA08CC8F1}" destId="{A8F1A2F3-5EB0-49DA-87E7-19B6EE232562}" srcOrd="2" destOrd="0" presId="urn:microsoft.com/office/officeart/2005/8/layout/cycle3"/>
    <dgm:cxn modelId="{13D05DAD-5202-4914-877D-8274221CC927}" type="presParOf" srcId="{CD5DFE63-9330-459E-901B-112AA08CC8F1}" destId="{8F84561D-BF5F-4AC6-8711-63B7F0E2803A}" srcOrd="3" destOrd="0" presId="urn:microsoft.com/office/officeart/2005/8/layout/cycle3"/>
    <dgm:cxn modelId="{33490B00-B3DD-4D66-A12D-A914CE43630D}" type="presParOf" srcId="{CD5DFE63-9330-459E-901B-112AA08CC8F1}" destId="{0122BAB2-AB30-41AC-9808-B96C2A7EB22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23DEE-35E0-4A85-BC38-CECCE6533D6A}">
      <dsp:nvSpPr>
        <dsp:cNvPr id="0" name=""/>
        <dsp:cNvSpPr/>
      </dsp:nvSpPr>
      <dsp:spPr>
        <a:xfrm>
          <a:off x="582645" y="1179"/>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yhdistelmä kykyjä, vahvuuksia ja mahdollisuuksia,</a:t>
          </a:r>
          <a:endParaRPr lang="en-US" sz="1400" kern="1200"/>
        </a:p>
      </dsp:txBody>
      <dsp:txXfrm>
        <a:off x="582645" y="1179"/>
        <a:ext cx="2174490" cy="1304694"/>
      </dsp:txXfrm>
    </dsp:sp>
    <dsp:sp modelId="{098C8220-A6B5-4287-8FBD-4E6998A7099A}">
      <dsp:nvSpPr>
        <dsp:cNvPr id="0" name=""/>
        <dsp:cNvSpPr/>
      </dsp:nvSpPr>
      <dsp:spPr>
        <a:xfrm>
          <a:off x="2974584" y="1179"/>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yksilöllisiä valmiuksia kuten omanarvontuntoa, optimismia ja hallinnan tunnetta</a:t>
          </a:r>
          <a:endParaRPr lang="en-US" sz="1400" kern="1200"/>
        </a:p>
      </dsp:txBody>
      <dsp:txXfrm>
        <a:off x="2974584" y="1179"/>
        <a:ext cx="2174490" cy="1304694"/>
      </dsp:txXfrm>
    </dsp:sp>
    <dsp:sp modelId="{A22E796A-4B6F-4CBC-AC9C-BE81005249E6}">
      <dsp:nvSpPr>
        <dsp:cNvPr id="0" name=""/>
        <dsp:cNvSpPr/>
      </dsp:nvSpPr>
      <dsp:spPr>
        <a:xfrm>
          <a:off x="5366523" y="1179"/>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itse koettua hyvänolon tunnetta,</a:t>
          </a:r>
          <a:endParaRPr lang="en-US" sz="1400" kern="1200"/>
        </a:p>
      </dsp:txBody>
      <dsp:txXfrm>
        <a:off x="5366523" y="1179"/>
        <a:ext cx="2174490" cy="1304694"/>
      </dsp:txXfrm>
    </dsp:sp>
    <dsp:sp modelId="{00346A2D-FA46-4532-A1B9-C15D2719752A}">
      <dsp:nvSpPr>
        <dsp:cNvPr id="0" name=""/>
        <dsp:cNvSpPr/>
      </dsp:nvSpPr>
      <dsp:spPr>
        <a:xfrm>
          <a:off x="7758462" y="1179"/>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tunne- ja vuorovaikutustaitoja,</a:t>
          </a:r>
          <a:endParaRPr lang="en-US" sz="1400" kern="1200"/>
        </a:p>
      </dsp:txBody>
      <dsp:txXfrm>
        <a:off x="7758462" y="1179"/>
        <a:ext cx="2174490" cy="1304694"/>
      </dsp:txXfrm>
    </dsp:sp>
    <dsp:sp modelId="{36887CBB-6B45-47E4-9ADB-82FE34B49EC3}">
      <dsp:nvSpPr>
        <dsp:cNvPr id="0" name=""/>
        <dsp:cNvSpPr/>
      </dsp:nvSpPr>
      <dsp:spPr>
        <a:xfrm>
          <a:off x="582645" y="1523322"/>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kykyä kestäviin ja tyydyttäviin ihmissuhteisiin,</a:t>
          </a:r>
          <a:endParaRPr lang="en-US" sz="1400" kern="1200"/>
        </a:p>
      </dsp:txBody>
      <dsp:txXfrm>
        <a:off x="582645" y="1523322"/>
        <a:ext cx="2174490" cy="1304694"/>
      </dsp:txXfrm>
    </dsp:sp>
    <dsp:sp modelId="{D9550454-5B8B-4CEA-B81D-A8D8085A2D26}">
      <dsp:nvSpPr>
        <dsp:cNvPr id="0" name=""/>
        <dsp:cNvSpPr/>
      </dsp:nvSpPr>
      <dsp:spPr>
        <a:xfrm>
          <a:off x="2974584" y="1523322"/>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kehityskriisien ja muutosten onnistunutta läpikäymistä,</a:t>
          </a:r>
          <a:endParaRPr lang="en-US" sz="1400" kern="1200"/>
        </a:p>
      </dsp:txBody>
      <dsp:txXfrm>
        <a:off x="2974584" y="1523322"/>
        <a:ext cx="2174490" cy="1304694"/>
      </dsp:txXfrm>
    </dsp:sp>
    <dsp:sp modelId="{C61802E6-47A6-42B0-9139-F93F45B94A61}">
      <dsp:nvSpPr>
        <dsp:cNvPr id="0" name=""/>
        <dsp:cNvSpPr/>
      </dsp:nvSpPr>
      <dsp:spPr>
        <a:xfrm>
          <a:off x="5366523" y="1523322"/>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joustavuutta ja sinnikkyyttä eli psyykkistä resilienssiä haasteiden ja ongelmien kohtaamisessa,</a:t>
          </a:r>
          <a:endParaRPr lang="en-US" sz="1400" kern="1200"/>
        </a:p>
      </dsp:txBody>
      <dsp:txXfrm>
        <a:off x="5366523" y="1523322"/>
        <a:ext cx="2174490" cy="1304694"/>
      </dsp:txXfrm>
    </dsp:sp>
    <dsp:sp modelId="{3CC32D05-8F72-4950-88AD-22FB1FE24529}">
      <dsp:nvSpPr>
        <dsp:cNvPr id="0" name=""/>
        <dsp:cNvSpPr/>
      </dsp:nvSpPr>
      <dsp:spPr>
        <a:xfrm>
          <a:off x="7758462" y="1523322"/>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kykyä käyttää tarvittaessa selviytymiskeinoja ja hakea apua,</a:t>
          </a:r>
          <a:endParaRPr lang="en-US" sz="1400" kern="1200"/>
        </a:p>
      </dsp:txBody>
      <dsp:txXfrm>
        <a:off x="7758462" y="1523322"/>
        <a:ext cx="2174490" cy="1304694"/>
      </dsp:txXfrm>
    </dsp:sp>
    <dsp:sp modelId="{D98F9535-3503-4762-9DF7-7436418EB68A}">
      <dsp:nvSpPr>
        <dsp:cNvPr id="0" name=""/>
        <dsp:cNvSpPr/>
      </dsp:nvSpPr>
      <dsp:spPr>
        <a:xfrm>
          <a:off x="4170553" y="3045465"/>
          <a:ext cx="2174490" cy="13046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kykyä huomata mielenterveyttä vahvistavia ja heikentäviä asioita eli mielenterveyden suoja- ja riskitekijöitä.</a:t>
          </a:r>
          <a:endParaRPr lang="en-US" sz="1400" kern="1200"/>
        </a:p>
      </dsp:txBody>
      <dsp:txXfrm>
        <a:off x="4170553"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047FC-1343-4AA3-834E-D81612B75D68}">
      <dsp:nvSpPr>
        <dsp:cNvPr id="0" name=""/>
        <dsp:cNvSpPr/>
      </dsp:nvSpPr>
      <dsp:spPr>
        <a:xfrm>
          <a:off x="6245253" y="2511708"/>
          <a:ext cx="3200562" cy="1968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OSALLISUUS JA VAIKUTTAMINEN</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 YKSILÖIDEN VÄLINEN VUOROVAIKUTUS</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SOSIAALISET VERKOSTOT</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KUULLUKSI, NÄHDYKSI JA KOHDATUKSI TULEMINEN</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YMPÄRISTÖ</a:t>
          </a:r>
        </a:p>
      </dsp:txBody>
      <dsp:txXfrm>
        <a:off x="7248653" y="3046961"/>
        <a:ext cx="2153929" cy="1389599"/>
      </dsp:txXfrm>
    </dsp:sp>
    <dsp:sp modelId="{A3905137-C6A1-4473-B734-734834199F8F}">
      <dsp:nvSpPr>
        <dsp:cNvPr id="0" name=""/>
        <dsp:cNvSpPr/>
      </dsp:nvSpPr>
      <dsp:spPr>
        <a:xfrm>
          <a:off x="1402255" y="2235621"/>
          <a:ext cx="3077021" cy="202669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fi-FI" sz="1200" kern="1200">
              <a:latin typeface="Trebuchet MS" panose="020B0603020202020204" pitchFamily="34" charset="0"/>
            </a:rPr>
            <a:t>MIELENTERVEYSTAIDOT</a:t>
          </a:r>
        </a:p>
        <a:p>
          <a:pPr marL="114300" lvl="1" indent="-114300" algn="l" defTabSz="533400">
            <a:lnSpc>
              <a:spcPct val="90000"/>
            </a:lnSpc>
            <a:spcBef>
              <a:spcPct val="0"/>
            </a:spcBef>
            <a:spcAft>
              <a:spcPct val="15000"/>
            </a:spcAft>
            <a:buChar char="•"/>
          </a:pPr>
          <a:r>
            <a:rPr lang="fi-FI" sz="1200" kern="1200">
              <a:latin typeface="Trebuchet MS" panose="020B0603020202020204" pitchFamily="34" charset="0"/>
            </a:rPr>
            <a:t>LÄHTÖKOHDAT JA HENKILÖHISTORIA</a:t>
          </a:r>
        </a:p>
        <a:p>
          <a:pPr marL="114300" lvl="1" indent="-114300" algn="l" defTabSz="533400">
            <a:lnSpc>
              <a:spcPct val="90000"/>
            </a:lnSpc>
            <a:spcBef>
              <a:spcPct val="0"/>
            </a:spcBef>
            <a:spcAft>
              <a:spcPct val="15000"/>
            </a:spcAft>
            <a:buChar char="•"/>
          </a:pPr>
          <a:r>
            <a:rPr lang="fi-FI" sz="1200" kern="1200">
              <a:latin typeface="Trebuchet MS" panose="020B0603020202020204" pitchFamily="34" charset="0"/>
            </a:rPr>
            <a:t>ITSETUNTEMUS</a:t>
          </a:r>
        </a:p>
        <a:p>
          <a:pPr marL="114300" lvl="1" indent="-114300" algn="l" defTabSz="533400">
            <a:lnSpc>
              <a:spcPct val="90000"/>
            </a:lnSpc>
            <a:spcBef>
              <a:spcPct val="0"/>
            </a:spcBef>
            <a:spcAft>
              <a:spcPct val="15000"/>
            </a:spcAft>
            <a:buChar char="•"/>
          </a:pPr>
          <a:r>
            <a:rPr lang="fi-FI" sz="1200" kern="1200">
              <a:latin typeface="Trebuchet MS" panose="020B0603020202020204" pitchFamily="34" charset="0"/>
            </a:rPr>
            <a:t>AUTONOMIA</a:t>
          </a:r>
        </a:p>
        <a:p>
          <a:pPr marL="114300" lvl="1" indent="-114300" algn="l" defTabSz="533400">
            <a:lnSpc>
              <a:spcPct val="90000"/>
            </a:lnSpc>
            <a:spcBef>
              <a:spcPct val="0"/>
            </a:spcBef>
            <a:spcAft>
              <a:spcPct val="15000"/>
            </a:spcAft>
            <a:buChar char="•"/>
          </a:pPr>
          <a:r>
            <a:rPr lang="fi-FI" sz="1200" kern="1200">
              <a:latin typeface="Trebuchet MS" panose="020B0603020202020204" pitchFamily="34" charset="0"/>
            </a:rPr>
            <a:t>RESIELIENSSI</a:t>
          </a:r>
        </a:p>
        <a:p>
          <a:pPr marL="114300" lvl="1" indent="-114300" algn="l" defTabSz="533400">
            <a:lnSpc>
              <a:spcPct val="90000"/>
            </a:lnSpc>
            <a:spcBef>
              <a:spcPct val="0"/>
            </a:spcBef>
            <a:spcAft>
              <a:spcPct val="15000"/>
            </a:spcAft>
            <a:buChar char="•"/>
          </a:pPr>
          <a:r>
            <a:rPr lang="fi-FI" sz="1200" kern="1200">
              <a:latin typeface="Trebuchet MS" panose="020B0603020202020204" pitchFamily="34" charset="0"/>
            </a:rPr>
            <a:t>ELÄMÄN MIELEKKYYS JA MERKITYKSELLISYYS</a:t>
          </a:r>
        </a:p>
        <a:p>
          <a:pPr marL="114300" lvl="1" indent="-114300" algn="l" defTabSz="533400">
            <a:lnSpc>
              <a:spcPct val="90000"/>
            </a:lnSpc>
            <a:spcBef>
              <a:spcPct val="0"/>
            </a:spcBef>
            <a:spcAft>
              <a:spcPct val="15000"/>
            </a:spcAft>
            <a:buChar char="•"/>
          </a:pPr>
          <a:endParaRPr lang="fi-FI" sz="1200" kern="1200">
            <a:latin typeface="Trebuchet MS" panose="020B0603020202020204" pitchFamily="34" charset="0"/>
          </a:endParaRPr>
        </a:p>
        <a:p>
          <a:pPr marL="114300" lvl="1" indent="-114300" algn="l" defTabSz="533400">
            <a:lnSpc>
              <a:spcPct val="90000"/>
            </a:lnSpc>
            <a:spcBef>
              <a:spcPct val="0"/>
            </a:spcBef>
            <a:spcAft>
              <a:spcPct val="15000"/>
            </a:spcAft>
            <a:buChar char="•"/>
          </a:pPr>
          <a:endParaRPr lang="fi-FI" sz="1200" kern="1200">
            <a:latin typeface="Trebuchet MS" panose="020B0603020202020204" pitchFamily="34" charset="0"/>
          </a:endParaRPr>
        </a:p>
      </dsp:txBody>
      <dsp:txXfrm>
        <a:off x="1446775" y="2786814"/>
        <a:ext cx="2064874" cy="1430979"/>
      </dsp:txXfrm>
    </dsp:sp>
    <dsp:sp modelId="{60C60490-52E0-453D-8E7B-E1E0133615D0}">
      <dsp:nvSpPr>
        <dsp:cNvPr id="0" name=""/>
        <dsp:cNvSpPr/>
      </dsp:nvSpPr>
      <dsp:spPr>
        <a:xfrm>
          <a:off x="6210809" y="-157758"/>
          <a:ext cx="3002511" cy="155309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LAINSÄÄDÄNTÖ JA POLITTIINEN VAIKUTTAMINEN</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ASUMINEN</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PALVELUIDEN LAATU JA SAAVTETTAVUUS</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KOULUTUSJÄRJESTELMÄ</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ASUMINEN</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YHTEISKUNTAJÄRJESTELMÄ</a:t>
          </a:r>
        </a:p>
        <a:p>
          <a:pPr marL="57150" lvl="1" indent="-57150" algn="l" defTabSz="444500">
            <a:lnSpc>
              <a:spcPct val="90000"/>
            </a:lnSpc>
            <a:spcBef>
              <a:spcPct val="0"/>
            </a:spcBef>
            <a:spcAft>
              <a:spcPct val="15000"/>
            </a:spcAft>
            <a:buChar char="•"/>
          </a:pPr>
          <a:endParaRPr lang="fi-FI" sz="1000" kern="1200">
            <a:latin typeface="Trebuchet MS" panose="020B0603020202020204" pitchFamily="34" charset="0"/>
          </a:endParaRPr>
        </a:p>
      </dsp:txBody>
      <dsp:txXfrm>
        <a:off x="7145679" y="-123641"/>
        <a:ext cx="2033524" cy="1096589"/>
      </dsp:txXfrm>
    </dsp:sp>
    <dsp:sp modelId="{5859C275-02C2-419F-B10E-A3360D7F1723}">
      <dsp:nvSpPr>
        <dsp:cNvPr id="0" name=""/>
        <dsp:cNvSpPr/>
      </dsp:nvSpPr>
      <dsp:spPr>
        <a:xfrm>
          <a:off x="1989730" y="-58141"/>
          <a:ext cx="3268070" cy="13538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MT- ONGELMIEN STIGMA</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MONINAISUUDEN ARVOSTUS</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IHMISKÄSITYKSET JA VALLITSEVAT ARVOT</a:t>
          </a:r>
        </a:p>
        <a:p>
          <a:pPr marL="57150" lvl="1" indent="-57150" algn="l" defTabSz="444500">
            <a:lnSpc>
              <a:spcPct val="90000"/>
            </a:lnSpc>
            <a:spcBef>
              <a:spcPct val="0"/>
            </a:spcBef>
            <a:spcAft>
              <a:spcPct val="15000"/>
            </a:spcAft>
            <a:buChar char="•"/>
          </a:pPr>
          <a:r>
            <a:rPr lang="fi-FI" sz="1000" kern="1200">
              <a:latin typeface="Trebuchet MS" panose="020B0603020202020204" pitchFamily="34" charset="0"/>
            </a:rPr>
            <a:t>SOSIAALISET NORMIT</a:t>
          </a:r>
        </a:p>
      </dsp:txBody>
      <dsp:txXfrm>
        <a:off x="2019470" y="-28401"/>
        <a:ext cx="2228169" cy="955917"/>
      </dsp:txXfrm>
    </dsp:sp>
    <dsp:sp modelId="{AD900BDE-6882-4B14-96E4-96A77F637421}">
      <dsp:nvSpPr>
        <dsp:cNvPr id="0" name=""/>
        <dsp:cNvSpPr/>
      </dsp:nvSpPr>
      <dsp:spPr>
        <a:xfrm>
          <a:off x="3383545" y="301414"/>
          <a:ext cx="1831946" cy="1831946"/>
        </a:xfrm>
        <a:prstGeom prst="pieWedge">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kern="1200">
              <a:latin typeface="Trebuchet MS" panose="020B0603020202020204" pitchFamily="34" charset="0"/>
            </a:rPr>
            <a:t>KULTTUURISET ARVOT</a:t>
          </a:r>
        </a:p>
      </dsp:txBody>
      <dsp:txXfrm>
        <a:off x="3920110" y="837979"/>
        <a:ext cx="1295381" cy="1295381"/>
      </dsp:txXfrm>
    </dsp:sp>
    <dsp:sp modelId="{3F7E1028-61CC-4D57-A10A-E6335FADAE36}">
      <dsp:nvSpPr>
        <dsp:cNvPr id="0" name=""/>
        <dsp:cNvSpPr/>
      </dsp:nvSpPr>
      <dsp:spPr>
        <a:xfrm rot="5400000">
          <a:off x="5257808" y="301414"/>
          <a:ext cx="1831946" cy="1831946"/>
        </a:xfrm>
        <a:prstGeom prst="pieWedg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kern="1200">
              <a:latin typeface="Trebuchet MS" panose="020B0603020202020204" pitchFamily="34" charset="0"/>
            </a:rPr>
            <a:t>YHTEISKUNNALLISET RAKENTEET JA RESURSSIT</a:t>
          </a:r>
        </a:p>
      </dsp:txBody>
      <dsp:txXfrm rot="-5400000">
        <a:off x="5257808" y="837979"/>
        <a:ext cx="1295381" cy="1295381"/>
      </dsp:txXfrm>
    </dsp:sp>
    <dsp:sp modelId="{5AED92F1-03AB-480B-AD18-AE064D978EE3}">
      <dsp:nvSpPr>
        <dsp:cNvPr id="0" name=""/>
        <dsp:cNvSpPr/>
      </dsp:nvSpPr>
      <dsp:spPr>
        <a:xfrm rot="10800000">
          <a:off x="5300108" y="2217977"/>
          <a:ext cx="1831946" cy="1831946"/>
        </a:xfrm>
        <a:prstGeom prst="pieWedg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kern="1200">
              <a:latin typeface="Trebuchet MS" panose="020B0603020202020204" pitchFamily="34" charset="0"/>
            </a:rPr>
            <a:t>SOSIAALISET TEKIJÄT JA KOKEMUKSET </a:t>
          </a:r>
        </a:p>
      </dsp:txBody>
      <dsp:txXfrm rot="10800000">
        <a:off x="5300108" y="2217977"/>
        <a:ext cx="1295381" cy="1295381"/>
      </dsp:txXfrm>
    </dsp:sp>
    <dsp:sp modelId="{003176DA-643D-439C-A68B-2216C358FE0F}">
      <dsp:nvSpPr>
        <dsp:cNvPr id="0" name=""/>
        <dsp:cNvSpPr/>
      </dsp:nvSpPr>
      <dsp:spPr>
        <a:xfrm rot="16200000">
          <a:off x="3425863" y="2217977"/>
          <a:ext cx="1831946" cy="1831946"/>
        </a:xfrm>
        <a:prstGeom prst="pieWedg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i-FI" sz="1200" kern="1200">
              <a:latin typeface="Trebuchet MS" panose="020B0603020202020204" pitchFamily="34" charset="0"/>
            </a:rPr>
            <a:t>YKSILÖLLISET TEKIJÄT JA KOKEMUKSET</a:t>
          </a:r>
        </a:p>
      </dsp:txBody>
      <dsp:txXfrm rot="5400000">
        <a:off x="3962428" y="2217977"/>
        <a:ext cx="1295381" cy="1295381"/>
      </dsp:txXfrm>
    </dsp:sp>
    <dsp:sp modelId="{36B15BDD-AE21-4C4B-92B9-C401F4100602}">
      <dsp:nvSpPr>
        <dsp:cNvPr id="0" name=""/>
        <dsp:cNvSpPr/>
      </dsp:nvSpPr>
      <dsp:spPr>
        <a:xfrm>
          <a:off x="4941545" y="1794894"/>
          <a:ext cx="632508" cy="55000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F10B16-7074-445D-9127-E18137059346}">
      <dsp:nvSpPr>
        <dsp:cNvPr id="0" name=""/>
        <dsp:cNvSpPr/>
      </dsp:nvSpPr>
      <dsp:spPr>
        <a:xfrm rot="10800000">
          <a:off x="4941545" y="2006436"/>
          <a:ext cx="632508" cy="550007"/>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C3F5D-3879-4AEE-85EA-7C2DE8928272}">
      <dsp:nvSpPr>
        <dsp:cNvPr id="0" name=""/>
        <dsp:cNvSpPr/>
      </dsp:nvSpPr>
      <dsp:spPr>
        <a:xfrm>
          <a:off x="570978" y="21417"/>
          <a:ext cx="3430042" cy="3430042"/>
        </a:xfrm>
        <a:prstGeom prst="circularArrow">
          <a:avLst>
            <a:gd name="adj1" fmla="val 4668"/>
            <a:gd name="adj2" fmla="val 272909"/>
            <a:gd name="adj3" fmla="val 13127706"/>
            <a:gd name="adj4" fmla="val 17832260"/>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68FB5F-B8A3-4836-B2A4-A64A2494BCE4}">
      <dsp:nvSpPr>
        <dsp:cNvPr id="0" name=""/>
        <dsp:cNvSpPr/>
      </dsp:nvSpPr>
      <dsp:spPr>
        <a:xfrm>
          <a:off x="1232296" y="70335"/>
          <a:ext cx="2107406" cy="1053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i-FI" sz="1300" kern="1200" dirty="0">
              <a:latin typeface="BankGothic Lt BT"/>
            </a:rPr>
            <a:t>TUNNETAIDOT</a:t>
          </a:r>
          <a:endParaRPr lang="fi-FI" sz="1300" kern="1200" dirty="0"/>
        </a:p>
      </dsp:txBody>
      <dsp:txXfrm>
        <a:off x="1283734" y="121773"/>
        <a:ext cx="2004530" cy="950827"/>
      </dsp:txXfrm>
    </dsp:sp>
    <dsp:sp modelId="{A8F1A2F3-5EB0-49DA-87E7-19B6EE232562}">
      <dsp:nvSpPr>
        <dsp:cNvPr id="0" name=""/>
        <dsp:cNvSpPr/>
      </dsp:nvSpPr>
      <dsp:spPr>
        <a:xfrm>
          <a:off x="2463909" y="1301948"/>
          <a:ext cx="2107406" cy="1053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kern="1200">
              <a:latin typeface="BankGothic Lt BT"/>
            </a:rPr>
            <a:t>HYVÄN MIELENTERVEYDEN PERUSTA</a:t>
          </a:r>
          <a:endParaRPr lang="fi-FI" sz="1300" kern="1200"/>
        </a:p>
      </dsp:txBody>
      <dsp:txXfrm>
        <a:off x="2515347" y="1353386"/>
        <a:ext cx="2004530" cy="950827"/>
      </dsp:txXfrm>
    </dsp:sp>
    <dsp:sp modelId="{8F84561D-BF5F-4AC6-8711-63B7F0E2803A}">
      <dsp:nvSpPr>
        <dsp:cNvPr id="0" name=""/>
        <dsp:cNvSpPr/>
      </dsp:nvSpPr>
      <dsp:spPr>
        <a:xfrm>
          <a:off x="1232296" y="2533561"/>
          <a:ext cx="2107406" cy="1053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kern="1200">
              <a:latin typeface="BankGothic Lt BT"/>
            </a:rPr>
            <a:t>OSA VUOROVAIKUTUSTA</a:t>
          </a:r>
          <a:endParaRPr lang="fi-FI" sz="1300" kern="1200"/>
        </a:p>
      </dsp:txBody>
      <dsp:txXfrm>
        <a:off x="1283734" y="2584999"/>
        <a:ext cx="2004530" cy="950827"/>
      </dsp:txXfrm>
    </dsp:sp>
    <dsp:sp modelId="{0122BAB2-AB30-41AC-9808-B96C2A7EB22D}">
      <dsp:nvSpPr>
        <dsp:cNvPr id="0" name=""/>
        <dsp:cNvSpPr/>
      </dsp:nvSpPr>
      <dsp:spPr>
        <a:xfrm>
          <a:off x="683" y="1301948"/>
          <a:ext cx="2107406" cy="1053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kern="1200">
              <a:latin typeface="BankGothic Lt BT"/>
            </a:rPr>
            <a:t> TUNTEIDEN SÄÄTELY JA ILMAISU</a:t>
          </a:r>
          <a:endParaRPr lang="fi-FI" sz="1300" kern="1200"/>
        </a:p>
      </dsp:txBody>
      <dsp:txXfrm>
        <a:off x="52121" y="1353386"/>
        <a:ext cx="2004530" cy="9508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93A3E-2F23-4CF8-86D9-1525D8D6CBFC}" type="datetimeFigureOut">
              <a:rPr lang="fi-FI" smtClean="0"/>
              <a:t>3.1.2024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A39774-CF2D-46F7-BFE1-1CF0D5906A60}" type="slidenum">
              <a:rPr lang="fi-FI" smtClean="0"/>
              <a:t>‹#›</a:t>
            </a:fld>
            <a:endParaRPr lang="fi-FI"/>
          </a:p>
        </p:txBody>
      </p:sp>
    </p:spTree>
    <p:extLst>
      <p:ext uri="{BB962C8B-B14F-4D97-AF65-F5344CB8AC3E}">
        <p14:creationId xmlns:p14="http://schemas.microsoft.com/office/powerpoint/2010/main" val="415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B5F4521-7A22-491F-AD60-21FAD366F62B}" type="slidenum">
              <a:rPr lang="fi-FI" smtClean="0"/>
              <a:t>2</a:t>
            </a:fld>
            <a:endParaRPr lang="fi-FI"/>
          </a:p>
        </p:txBody>
      </p:sp>
    </p:spTree>
    <p:extLst>
      <p:ext uri="{BB962C8B-B14F-4D97-AF65-F5344CB8AC3E}">
        <p14:creationId xmlns:p14="http://schemas.microsoft.com/office/powerpoint/2010/main" val="164175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B5F4521-7A22-491F-AD60-21FAD366F62B}" type="slidenum">
              <a:rPr lang="fi-FI" smtClean="0"/>
              <a:t>3</a:t>
            </a:fld>
            <a:endParaRPr lang="fi-FI"/>
          </a:p>
        </p:txBody>
      </p:sp>
    </p:spTree>
    <p:extLst>
      <p:ext uri="{BB962C8B-B14F-4D97-AF65-F5344CB8AC3E}">
        <p14:creationId xmlns:p14="http://schemas.microsoft.com/office/powerpoint/2010/main" val="4855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B5F4521-7A22-491F-AD60-21FAD366F62B}" type="slidenum">
              <a:rPr lang="fi-FI" smtClean="0"/>
              <a:t>6</a:t>
            </a:fld>
            <a:endParaRPr lang="fi-FI"/>
          </a:p>
        </p:txBody>
      </p:sp>
    </p:spTree>
    <p:extLst>
      <p:ext uri="{BB962C8B-B14F-4D97-AF65-F5344CB8AC3E}">
        <p14:creationId xmlns:p14="http://schemas.microsoft.com/office/powerpoint/2010/main" val="199965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BC8C0A-300B-0DF2-67A6-830B6070B25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45160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14ABFB-DAE1-934E-7EFC-0E8F288FD933}"/>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A4C2C00-4652-78B5-2DE5-372871BA6D0F}"/>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666D0F0-A474-9CF6-E92F-053974BA1B32}"/>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4FF30216-77D4-A205-ACA7-1BB769405AEB}"/>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A832FF9-37CD-0CFC-37A9-8F5C1B2D177F}"/>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388365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1BBABE6-13DD-F0A4-17D8-E4A37819C0B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9E7BECC-E103-DDC9-DA97-94E8B23ECE4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D563C87-67BD-F432-6DC3-7D0024B1DA59}"/>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B158FC04-64F0-CCCB-F366-4B4DA1C829D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93E5CDF5-5883-B6F7-F18D-5CF8F1B5ABDF}"/>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806977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ertailu">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314F2F-1EBB-4AED-9E73-173CE1977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B00866D-98ED-4B18-8B06-4E451FF2AFD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97C0D6F-0473-45BF-8AEB-039B305E9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C6B2DF0-E37E-44C2-BC10-7FF919885444}"/>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B9A66EF6-15B1-48A8-9C70-CE9FCD6D2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37" y="250925"/>
            <a:ext cx="1331216" cy="1104909"/>
          </a:xfrm>
          <a:prstGeom prst="rect">
            <a:avLst/>
          </a:prstGeom>
        </p:spPr>
      </p:pic>
      <p:sp>
        <p:nvSpPr>
          <p:cNvPr id="11" name="Otsikko 1">
            <a:extLst>
              <a:ext uri="{FF2B5EF4-FFF2-40B4-BE49-F238E27FC236}">
                <a16:creationId xmlns:a16="http://schemas.microsoft.com/office/drawing/2014/main" id="{28FA2276-A556-455A-9F0D-C113F940E1CA}"/>
              </a:ext>
            </a:extLst>
          </p:cNvPr>
          <p:cNvSpPr>
            <a:spLocks noGrp="1"/>
          </p:cNvSpPr>
          <p:nvPr>
            <p:ph type="title"/>
          </p:nvPr>
        </p:nvSpPr>
        <p:spPr>
          <a:xfrm>
            <a:off x="1876096" y="322266"/>
            <a:ext cx="9477703" cy="1325563"/>
          </a:xfrm>
        </p:spPr>
        <p:txBody>
          <a:bodyPr/>
          <a:lstStyle/>
          <a:p>
            <a:r>
              <a:rPr lang="fi-FI"/>
              <a:t>Muokkaa ots. perustyyl. napsautt.</a:t>
            </a:r>
          </a:p>
        </p:txBody>
      </p:sp>
      <p:pic>
        <p:nvPicPr>
          <p:cNvPr id="12" name="Kuva 11">
            <a:extLst>
              <a:ext uri="{FF2B5EF4-FFF2-40B4-BE49-F238E27FC236}">
                <a16:creationId xmlns:a16="http://schemas.microsoft.com/office/drawing/2014/main" id="{481AD7E2-0035-44B2-819B-63A8331E0E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060224" y="372826"/>
            <a:ext cx="9699665" cy="6858000"/>
          </a:xfrm>
          <a:prstGeom prst="rect">
            <a:avLst/>
          </a:prstGeom>
        </p:spPr>
      </p:pic>
    </p:spTree>
    <p:extLst>
      <p:ext uri="{BB962C8B-B14F-4D97-AF65-F5344CB8AC3E}">
        <p14:creationId xmlns:p14="http://schemas.microsoft.com/office/powerpoint/2010/main" val="291680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Vain otsikk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988F777-ECB9-458F-97ED-1D55839E18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137" y="250925"/>
            <a:ext cx="1331216" cy="1104909"/>
          </a:xfrm>
          <a:prstGeom prst="rect">
            <a:avLst/>
          </a:prstGeom>
        </p:spPr>
      </p:pic>
      <p:sp>
        <p:nvSpPr>
          <p:cNvPr id="7" name="Otsikko 1">
            <a:extLst>
              <a:ext uri="{FF2B5EF4-FFF2-40B4-BE49-F238E27FC236}">
                <a16:creationId xmlns:a16="http://schemas.microsoft.com/office/drawing/2014/main" id="{C9A3DCC3-FFC6-44B1-92A1-A8C3041AC47C}"/>
              </a:ext>
            </a:extLst>
          </p:cNvPr>
          <p:cNvSpPr>
            <a:spLocks noGrp="1"/>
          </p:cNvSpPr>
          <p:nvPr>
            <p:ph type="title"/>
          </p:nvPr>
        </p:nvSpPr>
        <p:spPr>
          <a:xfrm>
            <a:off x="1876096" y="322266"/>
            <a:ext cx="9477703" cy="1325563"/>
          </a:xfrm>
        </p:spPr>
        <p:txBody>
          <a:bodyPr/>
          <a:lstStyle/>
          <a:p>
            <a:r>
              <a:rPr lang="fi-FI"/>
              <a:t>Muokkaa ots. perustyyl. napsautt.</a:t>
            </a:r>
          </a:p>
        </p:txBody>
      </p:sp>
    </p:spTree>
    <p:extLst>
      <p:ext uri="{BB962C8B-B14F-4D97-AF65-F5344CB8AC3E}">
        <p14:creationId xmlns:p14="http://schemas.microsoft.com/office/powerpoint/2010/main" val="192674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8044A2-F380-6070-B138-E6087CC7F56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73EC9E3F-3C52-BC96-5659-DE860D669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928668C-AEEB-BC9C-FA65-24AFAF87E314}"/>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61612B7D-692A-0A34-79C2-F054F21925D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4F417DE-D548-4863-ADDA-D1B51D9D8984}"/>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350119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3F7B0E-7460-344A-9BE4-A3B43C2ECCE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75AFC29-0C57-87E9-1642-9BA6EA25EC7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FA43123-AB95-A349-17CF-3417742DF606}"/>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34465F01-7346-641A-42BF-AD515906DB3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A8194A06-8409-D22A-E4FA-CED96697BB82}"/>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274395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05D90C-613E-DD13-4680-BB74DB5922C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2C30475-C15A-F903-D29B-BE89D26AE6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
        <p:nvSpPr>
          <p:cNvPr id="4" name="Päivämäärän paikkamerkki 3">
            <a:extLst>
              <a:ext uri="{FF2B5EF4-FFF2-40B4-BE49-F238E27FC236}">
                <a16:creationId xmlns:a16="http://schemas.microsoft.com/office/drawing/2014/main" id="{A16AA38C-1238-1096-D69A-46B67FF39585}"/>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5" name="Alatunnisteen paikkamerkki 4">
            <a:extLst>
              <a:ext uri="{FF2B5EF4-FFF2-40B4-BE49-F238E27FC236}">
                <a16:creationId xmlns:a16="http://schemas.microsoft.com/office/drawing/2014/main" id="{60BE30DB-FB19-A7E0-82B9-96D9E36B5DC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5FCA8031-8F5F-62BB-5E10-757C3E977B06}"/>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09787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91F6F0-D002-AA71-B4C8-DFE813DEEF7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4602296-E23D-6DDC-436C-2AFBBCA1607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D0DC62E-CDC6-71EE-C648-2E2407D50EF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7C538A38-A73B-E562-2F49-32D71E3365E9}"/>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1962FE3D-CB64-6AF3-5132-6EAED91E92F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7C2775A2-D2AC-C214-AC1A-F8F3D70E00B4}"/>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95772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56C7E9-2BD9-7438-B556-E312B11DA83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1A839B4-DE76-FB6F-4E36-8871988583E5}"/>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4" name="Alatunnisteen paikkamerkki 3">
            <a:extLst>
              <a:ext uri="{FF2B5EF4-FFF2-40B4-BE49-F238E27FC236}">
                <a16:creationId xmlns:a16="http://schemas.microsoft.com/office/drawing/2014/main" id="{77F89888-26A3-BECC-3E18-43998928742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F9BF9EDB-EEF1-EFDA-2837-F7227DD2F796}"/>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
        <p:nvSpPr>
          <p:cNvPr id="6" name="Tekstin paikkamerkki 2">
            <a:extLst>
              <a:ext uri="{FF2B5EF4-FFF2-40B4-BE49-F238E27FC236}">
                <a16:creationId xmlns:a16="http://schemas.microsoft.com/office/drawing/2014/main" id="{9AF31D71-EE31-1234-D130-D90B580CB70B}"/>
              </a:ext>
            </a:extLst>
          </p:cNvPr>
          <p:cNvSpPr>
            <a:spLocks noGrp="1"/>
          </p:cNvSpPr>
          <p:nvPr>
            <p:ph type="body" idx="1"/>
          </p:nvPr>
        </p:nvSpPr>
        <p:spPr>
          <a:xfrm>
            <a:off x="838200" y="2010855"/>
            <a:ext cx="10515600" cy="366756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234055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D275284-B8A7-6F67-67E0-E76E70291CFB}"/>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3" name="Alatunnisteen paikkamerkki 2">
            <a:extLst>
              <a:ext uri="{FF2B5EF4-FFF2-40B4-BE49-F238E27FC236}">
                <a16:creationId xmlns:a16="http://schemas.microsoft.com/office/drawing/2014/main" id="{F3219F97-A92E-D9EB-CEDA-95FC89A97D3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1331D4D0-F1BF-10FF-8125-E310F43E725E}"/>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208594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2D6641-9C3C-2B08-1016-9F4BD98260FC}"/>
              </a:ext>
            </a:extLst>
          </p:cNvPr>
          <p:cNvSpPr>
            <a:spLocks noGrp="1"/>
          </p:cNvSpPr>
          <p:nvPr>
            <p:ph type="title"/>
          </p:nvPr>
        </p:nvSpPr>
        <p:spPr>
          <a:xfrm>
            <a:off x="839788" y="457200"/>
            <a:ext cx="3932237" cy="1600200"/>
          </a:xfrm>
        </p:spPr>
        <p:txBody>
          <a:bodyPr anchor="b"/>
          <a:lstStyle>
            <a:lvl1pPr>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9720418F-FECD-6FF2-929C-537C3712D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152D285-E2A2-AAF2-1055-8BC5567C6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D666B531-CAC6-7A72-6BF4-D03B1B4D1DFB}"/>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8C732C19-144F-6446-4443-2CAA04170DBE}"/>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98DD29DA-B1DC-3108-E664-B9EB9C1E9E1C}"/>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408751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8A8CBB-01B5-882E-A8CD-59002F43D31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0EEF926-09F5-224A-2216-804A508EE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EAA1609-FC34-2DDB-F073-A894F7A9F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42AE260-0040-E978-B97B-3CA064193CB2}"/>
              </a:ext>
            </a:extLst>
          </p:cNvPr>
          <p:cNvSpPr>
            <a:spLocks noGrp="1"/>
          </p:cNvSpPr>
          <p:nvPr>
            <p:ph type="dt" sz="half" idx="10"/>
          </p:nvPr>
        </p:nvSpPr>
        <p:spPr>
          <a:xfrm>
            <a:off x="838200" y="6356350"/>
            <a:ext cx="2743200" cy="365125"/>
          </a:xfrm>
          <a:prstGeom prst="rect">
            <a:avLst/>
          </a:prstGeom>
        </p:spPr>
        <p:txBody>
          <a:bodyPr/>
          <a:lstStyle/>
          <a:p>
            <a:fld id="{5E8058DE-FC97-4048-861B-3A9A96A6AC2B}" type="datetimeFigureOut">
              <a:rPr lang="fi-FI" smtClean="0"/>
              <a:t>3.1.2024</a:t>
            </a:fld>
            <a:endParaRPr lang="fi-FI"/>
          </a:p>
        </p:txBody>
      </p:sp>
      <p:sp>
        <p:nvSpPr>
          <p:cNvPr id="6" name="Alatunnisteen paikkamerkki 5">
            <a:extLst>
              <a:ext uri="{FF2B5EF4-FFF2-40B4-BE49-F238E27FC236}">
                <a16:creationId xmlns:a16="http://schemas.microsoft.com/office/drawing/2014/main" id="{43548570-E87A-E30F-6CB3-3BFFC71025F9}"/>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421E87D-C9B2-35AD-6B98-047FC5E97540}"/>
              </a:ext>
            </a:extLst>
          </p:cNvPr>
          <p:cNvSpPr>
            <a:spLocks noGrp="1"/>
          </p:cNvSpPr>
          <p:nvPr>
            <p:ph type="sldNum" sz="quarter" idx="12"/>
          </p:nvPr>
        </p:nvSpPr>
        <p:spPr>
          <a:xfrm>
            <a:off x="8610600" y="6356350"/>
            <a:ext cx="2743200" cy="365125"/>
          </a:xfrm>
          <a:prstGeom prst="rect">
            <a:avLst/>
          </a:prstGeom>
        </p:spPr>
        <p:txBody>
          <a:bodyPr/>
          <a:lstStyle/>
          <a:p>
            <a:fld id="{C4359CD2-7B44-443A-87A2-4060EF8EA7FC}" type="slidenum">
              <a:rPr lang="fi-FI" smtClean="0"/>
              <a:t>‹#›</a:t>
            </a:fld>
            <a:endParaRPr lang="fi-FI"/>
          </a:p>
        </p:txBody>
      </p:sp>
    </p:spTree>
    <p:extLst>
      <p:ext uri="{BB962C8B-B14F-4D97-AF65-F5344CB8AC3E}">
        <p14:creationId xmlns:p14="http://schemas.microsoft.com/office/powerpoint/2010/main" val="946179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8667334-FA4B-4DE0-A9D7-3E3D8EDB9659}"/>
              </a:ext>
            </a:extLst>
          </p:cNvPr>
          <p:cNvSpPr>
            <a:spLocks noGrp="1"/>
          </p:cNvSpPr>
          <p:nvPr>
            <p:ph type="title"/>
          </p:nvPr>
        </p:nvSpPr>
        <p:spPr>
          <a:xfrm>
            <a:off x="1024631" y="2671026"/>
            <a:ext cx="10515600" cy="1325563"/>
          </a:xfrm>
          <a:prstGeom prst="rect">
            <a:avLst/>
          </a:prstGeom>
        </p:spPr>
        <p:txBody>
          <a:bodyPr vert="horz" lIns="91440" tIns="45720" rIns="91440" bIns="45720" rtlCol="0" anchor="ctr">
            <a:normAutofit/>
          </a:bodyPr>
          <a:lstStyle/>
          <a:p>
            <a:r>
              <a:rPr lang="fi-FI"/>
              <a:t>Muokkaa ots. perustyyl. napsautt.</a:t>
            </a:r>
          </a:p>
        </p:txBody>
      </p:sp>
      <p:pic>
        <p:nvPicPr>
          <p:cNvPr id="10" name="Kuva 9">
            <a:extLst>
              <a:ext uri="{FF2B5EF4-FFF2-40B4-BE49-F238E27FC236}">
                <a16:creationId xmlns:a16="http://schemas.microsoft.com/office/drawing/2014/main" id="{936F2825-4424-EF92-40EF-CADD8F3038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52575" y="-71158"/>
            <a:ext cx="4552874" cy="1324185"/>
          </a:xfrm>
          <a:prstGeom prst="rect">
            <a:avLst/>
          </a:prstGeom>
        </p:spPr>
      </p:pic>
      <p:pic>
        <p:nvPicPr>
          <p:cNvPr id="4" name="Kuva 3">
            <a:extLst>
              <a:ext uri="{FF2B5EF4-FFF2-40B4-BE49-F238E27FC236}">
                <a16:creationId xmlns:a16="http://schemas.microsoft.com/office/drawing/2014/main" id="{F44DE8AA-D28A-1146-930B-AF4637F46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69815"/>
            <a:ext cx="3456373" cy="977561"/>
          </a:xfrm>
          <a:prstGeom prst="rect">
            <a:avLst/>
          </a:prstGeom>
        </p:spPr>
      </p:pic>
    </p:spTree>
    <p:extLst>
      <p:ext uri="{BB962C8B-B14F-4D97-AF65-F5344CB8AC3E}">
        <p14:creationId xmlns:p14="http://schemas.microsoft.com/office/powerpoint/2010/main" val="2012635216"/>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E079F2C-8D95-39EF-069B-A7FA3E1E75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46226FDC-9AC5-447B-B566-6DF05F2B36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07A0956F-39D6-4440-14BC-B060CB673CBF}"/>
              </a:ext>
            </a:extLst>
          </p:cNvPr>
          <p:cNvPicPr>
            <a:picLocks noChangeAspect="1"/>
          </p:cNvPicPr>
          <p:nvPr userDrawn="1"/>
        </p:nvPicPr>
        <p:blipFill>
          <a:blip r:embed="rId14">
            <a:alphaModFix amt="50000"/>
            <a:extLst>
              <a:ext uri="{28A0092B-C50C-407E-A947-70E740481C1C}">
                <a14:useLocalDpi xmlns:a14="http://schemas.microsoft.com/office/drawing/2010/main" val="0"/>
              </a:ext>
            </a:extLst>
          </a:blip>
          <a:stretch>
            <a:fillRect/>
          </a:stretch>
        </p:blipFill>
        <p:spPr>
          <a:xfrm>
            <a:off x="0" y="6311900"/>
            <a:ext cx="1657035" cy="465132"/>
          </a:xfrm>
          <a:prstGeom prst="rect">
            <a:avLst/>
          </a:prstGeom>
        </p:spPr>
      </p:pic>
      <p:pic>
        <p:nvPicPr>
          <p:cNvPr id="10" name="Kuva 9">
            <a:extLst>
              <a:ext uri="{FF2B5EF4-FFF2-40B4-BE49-F238E27FC236}">
                <a16:creationId xmlns:a16="http://schemas.microsoft.com/office/drawing/2014/main" id="{B6A76184-F83B-F90A-9DE8-48767C0CE111}"/>
              </a:ext>
            </a:extLst>
          </p:cNvPr>
          <p:cNvPicPr>
            <a:picLocks noChangeAspect="1"/>
          </p:cNvPicPr>
          <p:nvPr userDrawn="1"/>
        </p:nvPicPr>
        <p:blipFill>
          <a:blip r:embed="rId15">
            <a:alphaModFix amt="50000"/>
            <a:extLst>
              <a:ext uri="{28A0092B-C50C-407E-A947-70E740481C1C}">
                <a14:useLocalDpi xmlns:a14="http://schemas.microsoft.com/office/drawing/2010/main" val="0"/>
              </a:ext>
            </a:extLst>
          </a:blip>
          <a:stretch>
            <a:fillRect/>
          </a:stretch>
        </p:blipFill>
        <p:spPr>
          <a:xfrm>
            <a:off x="10496550" y="4234704"/>
            <a:ext cx="3390900" cy="3390900"/>
          </a:xfrm>
          <a:prstGeom prst="rect">
            <a:avLst/>
          </a:prstGeom>
        </p:spPr>
      </p:pic>
      <p:pic>
        <p:nvPicPr>
          <p:cNvPr id="7" name="Kuva 6">
            <a:extLst>
              <a:ext uri="{FF2B5EF4-FFF2-40B4-BE49-F238E27FC236}">
                <a16:creationId xmlns:a16="http://schemas.microsoft.com/office/drawing/2014/main" id="{AD53E59E-9E26-868D-E058-F9C45CF4BEE3}"/>
              </a:ext>
            </a:extLst>
          </p:cNvPr>
          <p:cNvPicPr>
            <a:picLocks noChangeAspect="1"/>
          </p:cNvPicPr>
          <p:nvPr userDrawn="1"/>
        </p:nvPicPr>
        <p:blipFill>
          <a:blip r:embed="rId16">
            <a:alphaModFix amt="50000"/>
            <a:extLst>
              <a:ext uri="{28A0092B-C50C-407E-A947-70E740481C1C}">
                <a14:useLocalDpi xmlns:a14="http://schemas.microsoft.com/office/drawing/2010/main" val="0"/>
              </a:ext>
            </a:extLst>
          </a:blip>
          <a:stretch>
            <a:fillRect/>
          </a:stretch>
        </p:blipFill>
        <p:spPr>
          <a:xfrm>
            <a:off x="-589789" y="-224664"/>
            <a:ext cx="1179577" cy="1179577"/>
          </a:xfrm>
          <a:prstGeom prst="rect">
            <a:avLst/>
          </a:prstGeom>
        </p:spPr>
      </p:pic>
    </p:spTree>
    <p:extLst>
      <p:ext uri="{BB962C8B-B14F-4D97-AF65-F5344CB8AC3E}">
        <p14:creationId xmlns:p14="http://schemas.microsoft.com/office/powerpoint/2010/main" val="16632219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9" r:id="rId5"/>
    <p:sldLayoutId id="2147483690" r:id="rId6"/>
    <p:sldLayoutId id="2147483691" r:id="rId7"/>
    <p:sldLayoutId id="2147483692" r:id="rId8"/>
    <p:sldLayoutId id="2147483693" r:id="rId9"/>
    <p:sldLayoutId id="2147483694"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5.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oivamieli.fi/hillomunkit.php"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www.yths.fi/terveystieto/mielenterveys/tunnetaidot/" TargetMode="External"/><Relationship Id="rId3" Type="http://schemas.openxmlformats.org/officeDocument/2006/relationships/hyperlink" Target="https://yle.fi/aihe/artikkeli/2012/10/23/psyykkiset-hairiot" TargetMode="External"/><Relationship Id="rId7" Type="http://schemas.openxmlformats.org/officeDocument/2006/relationships/hyperlink" Target="https://mieli.fi/fi/mielenterveys/itsetuntemus/tunnetaidot/tunnetaitojen-perusteet" TargetMode="External"/><Relationship Id="rId2" Type="http://schemas.openxmlformats.org/officeDocument/2006/relationships/hyperlink" Target="https://mieli.fi/vahvista-mielenterveyttasi/mita-mielenterveys-on/mielenterveys-on-osa-hyvinvointia-ja-terveytta/" TargetMode="External"/><Relationship Id="rId1" Type="http://schemas.openxmlformats.org/officeDocument/2006/relationships/slideLayout" Target="../slideLayouts/slideLayout3.xml"/><Relationship Id="rId6" Type="http://schemas.openxmlformats.org/officeDocument/2006/relationships/hyperlink" Target="https://oivamieli.fi/hillomunkit.php" TargetMode="External"/><Relationship Id="rId5" Type="http://schemas.openxmlformats.org/officeDocument/2006/relationships/hyperlink" Target="https://www.youtube.com/watch?v=tFeXaAiRS2s" TargetMode="External"/><Relationship Id="rId4" Type="http://schemas.openxmlformats.org/officeDocument/2006/relationships/hyperlink" Target="https://www.yeesi.fi/tietoa/materiaaleja/mita-kuuluu-materiaal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mieli.fi/vahvista-mielenterveyttasi/mita-mielenterveys-on/mielenterveys-on-osa-hyvinvointia-ja-terveytt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mieli.fi/vahvista-mielenterveyttasi/mita-mielenterveys-on/mielenterveys-on-osa-hyvinvointia-ja-terveytt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video" Target="https://www.youtube.com/embed/tFeXaAiRS2s?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BFE0B0-FE94-27F4-2537-EDD7E5DE5E69}"/>
              </a:ext>
            </a:extLst>
          </p:cNvPr>
          <p:cNvSpPr>
            <a:spLocks noGrp="1"/>
          </p:cNvSpPr>
          <p:nvPr>
            <p:ph type="title"/>
          </p:nvPr>
        </p:nvSpPr>
        <p:spPr>
          <a:xfrm>
            <a:off x="1901290" y="2258649"/>
            <a:ext cx="9125408" cy="1963606"/>
          </a:xfrm>
        </p:spPr>
        <p:txBody>
          <a:bodyPr>
            <a:normAutofit fontScale="90000"/>
          </a:bodyPr>
          <a:lstStyle/>
          <a:p>
            <a:r>
              <a:rPr lang="fi-FI" dirty="0"/>
              <a:t>       </a:t>
            </a:r>
            <a:br>
              <a:rPr lang="fi-FI" dirty="0"/>
            </a:br>
            <a:br>
              <a:rPr lang="fi-FI" dirty="0"/>
            </a:br>
            <a:br>
              <a:rPr lang="fi-FI" dirty="0"/>
            </a:br>
            <a:endParaRPr lang="fi-FI" sz="1600" dirty="0"/>
          </a:p>
        </p:txBody>
      </p:sp>
      <p:sp>
        <p:nvSpPr>
          <p:cNvPr id="4" name="Tekstiruutu 3">
            <a:extLst>
              <a:ext uri="{FF2B5EF4-FFF2-40B4-BE49-F238E27FC236}">
                <a16:creationId xmlns:a16="http://schemas.microsoft.com/office/drawing/2014/main" id="{2627D21A-83C7-3113-CDB3-222DBC4F28DD}"/>
              </a:ext>
            </a:extLst>
          </p:cNvPr>
          <p:cNvSpPr txBox="1"/>
          <p:nvPr/>
        </p:nvSpPr>
        <p:spPr>
          <a:xfrm>
            <a:off x="2842260" y="1911092"/>
            <a:ext cx="6151880" cy="2862322"/>
          </a:xfrm>
          <a:prstGeom prst="rect">
            <a:avLst/>
          </a:prstGeom>
          <a:noFill/>
        </p:spPr>
        <p:txBody>
          <a:bodyPr wrap="square">
            <a:spAutoFit/>
          </a:bodyPr>
          <a:lstStyle/>
          <a:p>
            <a:pPr algn="ctr"/>
            <a:r>
              <a:rPr lang="fi-FI" sz="6000" b="1" dirty="0"/>
              <a:t>Meijän  </a:t>
            </a:r>
            <a:r>
              <a:rPr lang="fi-FI" sz="6000" b="1" dirty="0" err="1"/>
              <a:t>MielenTaidot</a:t>
            </a:r>
            <a:r>
              <a:rPr lang="fi-FI" sz="6000" b="1" dirty="0"/>
              <a:t> </a:t>
            </a:r>
            <a:br>
              <a:rPr lang="fi-FI" sz="6000" b="1" dirty="0"/>
            </a:br>
            <a:endParaRPr lang="fi-FI" sz="6000" dirty="0"/>
          </a:p>
        </p:txBody>
      </p:sp>
      <p:sp>
        <p:nvSpPr>
          <p:cNvPr id="6" name="Tekstiruutu 5">
            <a:extLst>
              <a:ext uri="{FF2B5EF4-FFF2-40B4-BE49-F238E27FC236}">
                <a16:creationId xmlns:a16="http://schemas.microsoft.com/office/drawing/2014/main" id="{16993578-0D70-20B2-2EF2-FF18FC9E49B6}"/>
              </a:ext>
            </a:extLst>
          </p:cNvPr>
          <p:cNvSpPr txBox="1"/>
          <p:nvPr/>
        </p:nvSpPr>
        <p:spPr>
          <a:xfrm>
            <a:off x="3020060" y="4773414"/>
            <a:ext cx="6151880" cy="461665"/>
          </a:xfrm>
          <a:prstGeom prst="rect">
            <a:avLst/>
          </a:prstGeom>
          <a:noFill/>
        </p:spPr>
        <p:txBody>
          <a:bodyPr wrap="square">
            <a:spAutoFit/>
          </a:bodyPr>
          <a:lstStyle/>
          <a:p>
            <a:pPr algn="ctr"/>
            <a:r>
              <a:rPr lang="fi-FI" sz="2400" b="1" dirty="0"/>
              <a:t>MIELENTERVEYS JA TUNNETAIDOT </a:t>
            </a:r>
          </a:p>
        </p:txBody>
      </p:sp>
    </p:spTree>
    <p:extLst>
      <p:ext uri="{BB962C8B-B14F-4D97-AF65-F5344CB8AC3E}">
        <p14:creationId xmlns:p14="http://schemas.microsoft.com/office/powerpoint/2010/main" val="905352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11890AB-C454-4ED3-8848-967280BB126F}"/>
              </a:ext>
            </a:extLst>
          </p:cNvPr>
          <p:cNvSpPr>
            <a:spLocks noGrp="1"/>
          </p:cNvSpPr>
          <p:nvPr>
            <p:ph sz="half" idx="1"/>
          </p:nvPr>
        </p:nvSpPr>
        <p:spPr/>
        <p:txBody>
          <a:bodyPr/>
          <a:lstStyle/>
          <a:p>
            <a:endParaRPr lang="fi-FI"/>
          </a:p>
        </p:txBody>
      </p:sp>
      <p:sp>
        <p:nvSpPr>
          <p:cNvPr id="3" name="Sisällön paikkamerkki 2">
            <a:extLst>
              <a:ext uri="{FF2B5EF4-FFF2-40B4-BE49-F238E27FC236}">
                <a16:creationId xmlns:a16="http://schemas.microsoft.com/office/drawing/2014/main" id="{50D95072-9538-44AB-887F-4207E0EFBE05}"/>
              </a:ext>
            </a:extLst>
          </p:cNvPr>
          <p:cNvSpPr>
            <a:spLocks noGrp="1"/>
          </p:cNvSpPr>
          <p:nvPr>
            <p:ph sz="half" idx="2"/>
          </p:nvPr>
        </p:nvSpPr>
        <p:spPr/>
        <p:txBody>
          <a:bodyPr/>
          <a:lstStyle/>
          <a:p>
            <a:endParaRPr lang="fi-FI"/>
          </a:p>
        </p:txBody>
      </p:sp>
      <p:sp>
        <p:nvSpPr>
          <p:cNvPr id="4" name="Otsikko 3">
            <a:extLst>
              <a:ext uri="{FF2B5EF4-FFF2-40B4-BE49-F238E27FC236}">
                <a16:creationId xmlns:a16="http://schemas.microsoft.com/office/drawing/2014/main" id="{77800F87-45E7-4044-B6E8-C0C2719C6C52}"/>
              </a:ext>
            </a:extLst>
          </p:cNvPr>
          <p:cNvSpPr>
            <a:spLocks noGrp="1"/>
          </p:cNvSpPr>
          <p:nvPr>
            <p:ph type="title"/>
          </p:nvPr>
        </p:nvSpPr>
        <p:spPr/>
        <p:txBody>
          <a:bodyPr/>
          <a:lstStyle/>
          <a:p>
            <a:endParaRPr lang="fi-FI"/>
          </a:p>
        </p:txBody>
      </p:sp>
      <p:pic>
        <p:nvPicPr>
          <p:cNvPr id="5" name="Kuva 4">
            <a:extLst>
              <a:ext uri="{FF2B5EF4-FFF2-40B4-BE49-F238E27FC236}">
                <a16:creationId xmlns:a16="http://schemas.microsoft.com/office/drawing/2014/main" id="{7203662B-FFF9-4146-B01E-F0629C7CF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2" y="13920"/>
            <a:ext cx="12277724" cy="6844080"/>
          </a:xfrm>
          <a:prstGeom prst="rect">
            <a:avLst/>
          </a:prstGeom>
        </p:spPr>
      </p:pic>
    </p:spTree>
    <p:extLst>
      <p:ext uri="{BB962C8B-B14F-4D97-AF65-F5344CB8AC3E}">
        <p14:creationId xmlns:p14="http://schemas.microsoft.com/office/powerpoint/2010/main" val="4178939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428ECD-44E8-E8BD-8CEC-E9ED2A3EE923}"/>
              </a:ext>
            </a:extLst>
          </p:cNvPr>
          <p:cNvSpPr>
            <a:spLocks noGrp="1"/>
          </p:cNvSpPr>
          <p:nvPr>
            <p:ph sz="half" idx="2"/>
          </p:nvPr>
        </p:nvSpPr>
        <p:spPr/>
        <p:txBody>
          <a:bodyPr vert="horz" lIns="91440" tIns="45720" rIns="91440" bIns="45720" rtlCol="0" anchor="t">
            <a:normAutofit/>
          </a:bodyPr>
          <a:lstStyle/>
          <a:p>
            <a:pPr marL="285750" indent="-285750">
              <a:lnSpc>
                <a:spcPct val="100000"/>
              </a:lnSpc>
              <a:spcBef>
                <a:spcPts val="0"/>
              </a:spcBef>
            </a:pPr>
            <a:r>
              <a:rPr lang="fi-FI" sz="2000" dirty="0">
                <a:solidFill>
                  <a:srgbClr val="212529"/>
                </a:solidFill>
                <a:latin typeface="Karla"/>
              </a:rPr>
              <a:t>Hillitsemään itseä tarpeen mukaan</a:t>
            </a:r>
            <a:r>
              <a:rPr lang="en-US" sz="2000" dirty="0">
                <a:solidFill>
                  <a:srgbClr val="212529"/>
                </a:solidFill>
                <a:latin typeface="Karla"/>
              </a:rPr>
              <a:t> </a:t>
            </a:r>
          </a:p>
          <a:p>
            <a:pPr marL="285750" indent="-285750">
              <a:lnSpc>
                <a:spcPct val="100000"/>
              </a:lnSpc>
              <a:spcBef>
                <a:spcPts val="0"/>
              </a:spcBef>
            </a:pPr>
            <a:r>
              <a:rPr lang="fi-FI" sz="2000" dirty="0">
                <a:solidFill>
                  <a:srgbClr val="212529"/>
                </a:solidFill>
                <a:latin typeface="Karla"/>
              </a:rPr>
              <a:t>Ilmaisemaan ja säätelemään omia tunteita</a:t>
            </a:r>
            <a:r>
              <a:rPr lang="en-US" sz="2000" dirty="0">
                <a:solidFill>
                  <a:srgbClr val="212529"/>
                </a:solidFill>
                <a:latin typeface="Karla"/>
              </a:rPr>
              <a:t> </a:t>
            </a:r>
          </a:p>
          <a:p>
            <a:pPr marL="285750" indent="-285750">
              <a:lnSpc>
                <a:spcPct val="100000"/>
              </a:lnSpc>
              <a:spcBef>
                <a:spcPts val="0"/>
              </a:spcBef>
            </a:pPr>
            <a:r>
              <a:rPr lang="fi-FI" sz="2000" dirty="0">
                <a:solidFill>
                  <a:srgbClr val="212529"/>
                </a:solidFill>
                <a:latin typeface="Karla"/>
              </a:rPr>
              <a:t>Tunnistamaan omia tarpeita</a:t>
            </a:r>
            <a:r>
              <a:rPr lang="en-US" sz="2000" dirty="0">
                <a:solidFill>
                  <a:srgbClr val="212529"/>
                </a:solidFill>
                <a:latin typeface="Karla"/>
              </a:rPr>
              <a:t> </a:t>
            </a:r>
          </a:p>
          <a:p>
            <a:pPr marL="285750" indent="-285750">
              <a:lnSpc>
                <a:spcPct val="100000"/>
              </a:lnSpc>
              <a:spcBef>
                <a:spcPts val="0"/>
              </a:spcBef>
            </a:pPr>
            <a:r>
              <a:rPr lang="fi-FI" sz="2000" dirty="0">
                <a:solidFill>
                  <a:srgbClr val="212529"/>
                </a:solidFill>
                <a:latin typeface="Karla"/>
              </a:rPr>
              <a:t>Toimimaan jämäkästi silloin, kun omat rajat meinaavat ylittyä</a:t>
            </a:r>
            <a:r>
              <a:rPr lang="en-US" sz="2000" dirty="0">
                <a:solidFill>
                  <a:srgbClr val="212529"/>
                </a:solidFill>
                <a:latin typeface="Karla"/>
              </a:rPr>
              <a:t> </a:t>
            </a:r>
          </a:p>
          <a:p>
            <a:pPr marL="285750" indent="-285750">
              <a:lnSpc>
                <a:spcPct val="100000"/>
              </a:lnSpc>
              <a:spcBef>
                <a:spcPts val="0"/>
              </a:spcBef>
            </a:pPr>
            <a:r>
              <a:rPr lang="fi-FI" sz="2000" dirty="0">
                <a:solidFill>
                  <a:srgbClr val="212529"/>
                </a:solidFill>
                <a:latin typeface="Karla"/>
              </a:rPr>
              <a:t>Luomaan toimivia ihmissuhteita</a:t>
            </a:r>
            <a:r>
              <a:rPr lang="en-US" sz="2000" dirty="0">
                <a:solidFill>
                  <a:srgbClr val="212529"/>
                </a:solidFill>
                <a:latin typeface="Karla"/>
              </a:rPr>
              <a:t> </a:t>
            </a:r>
          </a:p>
          <a:p>
            <a:pPr marL="285750" indent="-285750">
              <a:lnSpc>
                <a:spcPct val="100000"/>
              </a:lnSpc>
              <a:spcBef>
                <a:spcPts val="0"/>
              </a:spcBef>
            </a:pPr>
            <a:r>
              <a:rPr lang="fi-FI" sz="2000" dirty="0">
                <a:solidFill>
                  <a:srgbClr val="212529"/>
                </a:solidFill>
                <a:latin typeface="Karla"/>
              </a:rPr>
              <a:t>Huolehtimaan omasta hyvinvoinnista</a:t>
            </a:r>
            <a:endParaRPr lang="en-US" dirty="0">
              <a:latin typeface="Karla"/>
            </a:endParaRPr>
          </a:p>
        </p:txBody>
      </p:sp>
      <p:graphicFrame>
        <p:nvGraphicFramePr>
          <p:cNvPr id="6" name="Kaaviokuva 15">
            <a:extLst>
              <a:ext uri="{FF2B5EF4-FFF2-40B4-BE49-F238E27FC236}">
                <a16:creationId xmlns:a16="http://schemas.microsoft.com/office/drawing/2014/main" id="{07CF00CB-DE7E-7261-6FF6-99CD253D189F}"/>
              </a:ext>
            </a:extLst>
          </p:cNvPr>
          <p:cNvGraphicFramePr/>
          <p:nvPr>
            <p:extLst>
              <p:ext uri="{D42A27DB-BD31-4B8C-83A1-F6EECF244321}">
                <p14:modId xmlns:p14="http://schemas.microsoft.com/office/powerpoint/2010/main" val="1897503325"/>
              </p:ext>
            </p:extLst>
          </p:nvPr>
        </p:nvGraphicFramePr>
        <p:xfrm>
          <a:off x="1011395" y="1960606"/>
          <a:ext cx="45720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Kuva 19" descr="Naurava mehiläinen">
            <a:extLst>
              <a:ext uri="{FF2B5EF4-FFF2-40B4-BE49-F238E27FC236}">
                <a16:creationId xmlns:a16="http://schemas.microsoft.com/office/drawing/2014/main" id="{AAF36463-6321-5D5C-3A4A-6AEEC4912C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583726"/>
            <a:ext cx="1409700" cy="1409700"/>
          </a:xfrm>
          <a:prstGeom prst="rect">
            <a:avLst/>
          </a:prstGeom>
        </p:spPr>
      </p:pic>
      <p:pic>
        <p:nvPicPr>
          <p:cNvPr id="16" name="Kuva 21" descr="Hei mehiläinen">
            <a:extLst>
              <a:ext uri="{FF2B5EF4-FFF2-40B4-BE49-F238E27FC236}">
                <a16:creationId xmlns:a16="http://schemas.microsoft.com/office/drawing/2014/main" id="{A4A48ACC-11D2-07C2-D395-11E620EDE8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409838"/>
            <a:ext cx="2028825" cy="1762125"/>
          </a:xfrm>
          <a:prstGeom prst="rect">
            <a:avLst/>
          </a:prstGeom>
        </p:spPr>
      </p:pic>
      <p:pic>
        <p:nvPicPr>
          <p:cNvPr id="18" name="Kuva 23" descr="Tykkää mehiläinen">
            <a:extLst>
              <a:ext uri="{FF2B5EF4-FFF2-40B4-BE49-F238E27FC236}">
                <a16:creationId xmlns:a16="http://schemas.microsoft.com/office/drawing/2014/main" id="{B1BD067D-E380-1271-FFA5-8414F9C953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8391" y="5267908"/>
            <a:ext cx="1647826" cy="1209438"/>
          </a:xfrm>
          <a:prstGeom prst="rect">
            <a:avLst/>
          </a:prstGeom>
        </p:spPr>
      </p:pic>
      <p:sp>
        <p:nvSpPr>
          <p:cNvPr id="20" name="Nuoli: Kaareva vasemmalle 27">
            <a:extLst>
              <a:ext uri="{FF2B5EF4-FFF2-40B4-BE49-F238E27FC236}">
                <a16:creationId xmlns:a16="http://schemas.microsoft.com/office/drawing/2014/main" id="{05989EEA-BFC9-538E-CE65-F22F067F0DC4}"/>
              </a:ext>
            </a:extLst>
          </p:cNvPr>
          <p:cNvSpPr/>
          <p:nvPr/>
        </p:nvSpPr>
        <p:spPr>
          <a:xfrm>
            <a:off x="10147262" y="627269"/>
            <a:ext cx="1400175" cy="12842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7" name="TextBox 36">
            <a:extLst>
              <a:ext uri="{FF2B5EF4-FFF2-40B4-BE49-F238E27FC236}">
                <a16:creationId xmlns:a16="http://schemas.microsoft.com/office/drawing/2014/main" id="{C68EFC2B-E80A-3014-55FC-06C0E5FFD974}"/>
              </a:ext>
            </a:extLst>
          </p:cNvPr>
          <p:cNvSpPr txBox="1"/>
          <p:nvPr/>
        </p:nvSpPr>
        <p:spPr>
          <a:xfrm>
            <a:off x="6773563" y="420130"/>
            <a:ext cx="31756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b="1" dirty="0">
                <a:latin typeface="Karla"/>
              </a:rPr>
              <a:t>TUNNETAIDOT AUTTAVAT RAKENTAMAAN OMAN NÄKÖISTÄ ELÄMÄÄ</a:t>
            </a:r>
            <a:r>
              <a:rPr lang="en-US" dirty="0">
                <a:latin typeface="Karla"/>
              </a:rPr>
              <a:t>​</a:t>
            </a:r>
          </a:p>
        </p:txBody>
      </p:sp>
      <p:sp>
        <p:nvSpPr>
          <p:cNvPr id="46" name="TextBox 45">
            <a:extLst>
              <a:ext uri="{FF2B5EF4-FFF2-40B4-BE49-F238E27FC236}">
                <a16:creationId xmlns:a16="http://schemas.microsoft.com/office/drawing/2014/main" id="{0DB96C37-17DF-A8BF-4C74-2330FDCD79AB}"/>
              </a:ext>
            </a:extLst>
          </p:cNvPr>
          <p:cNvSpPr txBox="1"/>
          <p:nvPr/>
        </p:nvSpPr>
        <p:spPr>
          <a:xfrm>
            <a:off x="6837710" y="4572829"/>
            <a:ext cx="330955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dirty="0">
                <a:latin typeface="Karla"/>
              </a:rPr>
              <a:t>HUOM! Tunteiden säätely ei tarkoita kieltämistä, tukahduttamista tai manipulointia. Kaikki tunteet ovat tarpeellisia ja ne ovat osa elämää.</a:t>
            </a:r>
            <a:r>
              <a:rPr lang="fi-FI" dirty="0">
                <a:latin typeface="Trebuchet MS"/>
              </a:rPr>
              <a:t>  </a:t>
            </a:r>
            <a:endParaRPr lang="en-US" dirty="0"/>
          </a:p>
        </p:txBody>
      </p:sp>
    </p:spTree>
    <p:extLst>
      <p:ext uri="{BB962C8B-B14F-4D97-AF65-F5344CB8AC3E}">
        <p14:creationId xmlns:p14="http://schemas.microsoft.com/office/powerpoint/2010/main" val="61526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246E986-B569-481F-825B-3F018BB79E76}"/>
              </a:ext>
            </a:extLst>
          </p:cNvPr>
          <p:cNvSpPr>
            <a:spLocks noGrp="1"/>
          </p:cNvSpPr>
          <p:nvPr>
            <p:ph sz="half" idx="1"/>
          </p:nvPr>
        </p:nvSpPr>
        <p:spPr/>
        <p:txBody>
          <a:bodyPr>
            <a:normAutofit lnSpcReduction="10000"/>
          </a:bodyPr>
          <a:lstStyle/>
          <a:p>
            <a:r>
              <a:rPr lang="fi-FI" dirty="0"/>
              <a:t>Kykyä nähdä mielekkyyttä</a:t>
            </a:r>
          </a:p>
          <a:p>
            <a:r>
              <a:rPr lang="fi-FI" dirty="0"/>
              <a:t>Yhteys omiin tunteisiin</a:t>
            </a:r>
          </a:p>
          <a:p>
            <a:r>
              <a:rPr lang="fi-FI" dirty="0"/>
              <a:t>Kyky ilmaista ja sanoittaa tunteita</a:t>
            </a:r>
          </a:p>
          <a:p>
            <a:r>
              <a:rPr lang="fi-FI" dirty="0"/>
              <a:t>Utelias avoimuus</a:t>
            </a:r>
          </a:p>
          <a:p>
            <a:r>
              <a:rPr lang="fi-FI" dirty="0"/>
              <a:t>Itsearvostus ja itseluottamus</a:t>
            </a:r>
          </a:p>
          <a:p>
            <a:r>
              <a:rPr lang="fi-FI" dirty="0"/>
              <a:t>Kyky sitoutua</a:t>
            </a:r>
          </a:p>
          <a:p>
            <a:r>
              <a:rPr lang="fi-FI" dirty="0"/>
              <a:t>Tunteiden säätely ja itsehillintä</a:t>
            </a:r>
          </a:p>
        </p:txBody>
      </p:sp>
      <p:sp>
        <p:nvSpPr>
          <p:cNvPr id="3" name="Sisällön paikkamerkki 2">
            <a:extLst>
              <a:ext uri="{FF2B5EF4-FFF2-40B4-BE49-F238E27FC236}">
                <a16:creationId xmlns:a16="http://schemas.microsoft.com/office/drawing/2014/main" id="{CE2D02C9-C739-4B28-A661-8F346C43ACF9}"/>
              </a:ext>
            </a:extLst>
          </p:cNvPr>
          <p:cNvSpPr>
            <a:spLocks noGrp="1"/>
          </p:cNvSpPr>
          <p:nvPr>
            <p:ph sz="half" idx="2"/>
          </p:nvPr>
        </p:nvSpPr>
        <p:spPr/>
        <p:txBody>
          <a:bodyPr>
            <a:normAutofit lnSpcReduction="10000"/>
          </a:bodyPr>
          <a:lstStyle/>
          <a:p>
            <a:r>
              <a:rPr lang="fi-FI"/>
              <a:t>Jämäkkyys ja omat rajat</a:t>
            </a:r>
          </a:p>
          <a:p>
            <a:r>
              <a:rPr lang="fi-FI"/>
              <a:t>Aloitekyky</a:t>
            </a:r>
          </a:p>
          <a:p>
            <a:r>
              <a:rPr lang="fi-FI"/>
              <a:t>Sisäinen motivaatio</a:t>
            </a:r>
          </a:p>
          <a:p>
            <a:r>
              <a:rPr lang="fi-FI"/>
              <a:t>Kielteisten ajatusmallien tunnistaminen</a:t>
            </a:r>
          </a:p>
          <a:p>
            <a:r>
              <a:rPr lang="fi-FI"/>
              <a:t>Empatia ja myötätunto</a:t>
            </a:r>
          </a:p>
          <a:p>
            <a:endParaRPr lang="fi-FI"/>
          </a:p>
          <a:p>
            <a:pPr marL="0" indent="0">
              <a:buNone/>
            </a:pPr>
            <a:r>
              <a:rPr lang="fi-FI"/>
              <a:t>HUOM. TUNNETAITOJA VOI VAHVISTAA JA KEHITTÄÄ ERI ELÄMÄNVAIHEISSA.</a:t>
            </a:r>
          </a:p>
        </p:txBody>
      </p:sp>
      <p:sp>
        <p:nvSpPr>
          <p:cNvPr id="4" name="Otsikko 3">
            <a:extLst>
              <a:ext uri="{FF2B5EF4-FFF2-40B4-BE49-F238E27FC236}">
                <a16:creationId xmlns:a16="http://schemas.microsoft.com/office/drawing/2014/main" id="{B9C001A9-769B-44A1-A24F-48BBC90850D0}"/>
              </a:ext>
            </a:extLst>
          </p:cNvPr>
          <p:cNvSpPr>
            <a:spLocks noGrp="1"/>
          </p:cNvSpPr>
          <p:nvPr>
            <p:ph type="title"/>
          </p:nvPr>
        </p:nvSpPr>
        <p:spPr/>
        <p:txBody>
          <a:bodyPr/>
          <a:lstStyle/>
          <a:p>
            <a:r>
              <a:rPr lang="fi-FI"/>
              <a:t>Mitä on tunnetaidot?</a:t>
            </a:r>
          </a:p>
        </p:txBody>
      </p:sp>
    </p:spTree>
    <p:extLst>
      <p:ext uri="{BB962C8B-B14F-4D97-AF65-F5344CB8AC3E}">
        <p14:creationId xmlns:p14="http://schemas.microsoft.com/office/powerpoint/2010/main" val="373325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0246E986-B569-481F-825B-3F018BB79E76}"/>
              </a:ext>
            </a:extLst>
          </p:cNvPr>
          <p:cNvSpPr>
            <a:spLocks noGrp="1"/>
          </p:cNvSpPr>
          <p:nvPr>
            <p:ph sz="half" idx="1"/>
          </p:nvPr>
        </p:nvSpPr>
        <p:spPr>
          <a:xfrm>
            <a:off x="838200" y="1690688"/>
            <a:ext cx="9846275" cy="4351338"/>
          </a:xfrm>
        </p:spPr>
        <p:txBody>
          <a:bodyPr vert="horz" lIns="91440" tIns="45720" rIns="91440" bIns="45720" rtlCol="0" anchor="t">
            <a:normAutofit fontScale="92500" lnSpcReduction="20000"/>
          </a:bodyPr>
          <a:lstStyle/>
          <a:p>
            <a:pPr>
              <a:lnSpc>
                <a:spcPct val="100000"/>
              </a:lnSpc>
              <a:spcBef>
                <a:spcPts val="0"/>
              </a:spcBef>
            </a:pPr>
            <a:endParaRPr lang="fi-FI" dirty="0"/>
          </a:p>
          <a:p>
            <a:pPr>
              <a:lnSpc>
                <a:spcPct val="100000"/>
              </a:lnSpc>
              <a:spcBef>
                <a:spcPts val="0"/>
              </a:spcBef>
              <a:buFont typeface="Arial,Sans-Serif" panose="020B0604020202020204" pitchFamily="34" charset="0"/>
            </a:pPr>
            <a:r>
              <a:rPr lang="fi-FI" sz="1600" b="1" dirty="0">
                <a:solidFill>
                  <a:srgbClr val="212529"/>
                </a:solidFill>
                <a:latin typeface="Trebuchet MS"/>
              </a:rPr>
              <a:t>Kiinnitä huomiota tunteisiisi</a:t>
            </a:r>
            <a:r>
              <a:rPr lang="fi-FI" sz="1600" dirty="0">
                <a:solidFill>
                  <a:srgbClr val="212529"/>
                </a:solidFill>
                <a:latin typeface="Trebuchet MS"/>
              </a:rPr>
              <a:t>. Onko tunteiden tunnistaminen sinulle helppoa? Onko sinulla sanoja tunteille? Mikäli tunteiden tunnistaminen on vaikeaa, voit hyödyntää erilaisia tunnelistoja tunteiden sanoittamisen apuna.</a:t>
            </a:r>
            <a:endParaRPr lang="en-US" sz="1600" dirty="0">
              <a:solidFill>
                <a:srgbClr val="212529"/>
              </a:solidFill>
              <a:latin typeface="Trebuchet MS"/>
            </a:endParaRPr>
          </a:p>
          <a:p>
            <a:pPr>
              <a:lnSpc>
                <a:spcPct val="100000"/>
              </a:lnSpc>
              <a:spcBef>
                <a:spcPts val="0"/>
              </a:spcBef>
            </a:pPr>
            <a:endParaRPr lang="fi-FI" sz="1600" dirty="0">
              <a:solidFill>
                <a:srgbClr val="212529"/>
              </a:solidFill>
              <a:latin typeface="Trebuchet MS"/>
            </a:endParaRPr>
          </a:p>
          <a:p>
            <a:pPr>
              <a:lnSpc>
                <a:spcPct val="100000"/>
              </a:lnSpc>
              <a:spcBef>
                <a:spcPts val="0"/>
              </a:spcBef>
              <a:buFont typeface="Arial,Sans-Serif" panose="020B0604020202020204" pitchFamily="34" charset="0"/>
            </a:pPr>
            <a:r>
              <a:rPr lang="fi-FI" sz="1600" dirty="0">
                <a:solidFill>
                  <a:srgbClr val="212529"/>
                </a:solidFill>
                <a:latin typeface="Trebuchet MS"/>
              </a:rPr>
              <a:t>Ovatko jotkin tunteet sinulle sallitumpia kuin toiset? Onko sinulla kiellettyjä tunteita, joita et salli itsesi kokea? </a:t>
            </a:r>
            <a:r>
              <a:rPr lang="fi-FI" sz="1600" b="1" dirty="0">
                <a:solidFill>
                  <a:srgbClr val="212529"/>
                </a:solidFill>
                <a:latin typeface="Trebuchet MS"/>
              </a:rPr>
              <a:t>Pyri suhtautumaan tunteisiin ilman arvottamista hyviin ja huonoihin, sallittuihin ja kiellettyihin.</a:t>
            </a:r>
            <a:r>
              <a:rPr lang="fi-FI" sz="1600" dirty="0">
                <a:solidFill>
                  <a:srgbClr val="212529"/>
                </a:solidFill>
                <a:latin typeface="Trebuchet MS"/>
              </a:rPr>
              <a:t> Tunteet itsessään eivät vahingoita ketään eikä niitä sen takia tarvitse kieltää itseltään.</a:t>
            </a:r>
            <a:endParaRPr lang="en-US" sz="1600" dirty="0">
              <a:solidFill>
                <a:srgbClr val="212529"/>
              </a:solidFill>
              <a:latin typeface="Trebuchet MS"/>
            </a:endParaRPr>
          </a:p>
          <a:p>
            <a:pPr>
              <a:lnSpc>
                <a:spcPct val="100000"/>
              </a:lnSpc>
              <a:spcBef>
                <a:spcPts val="0"/>
              </a:spcBef>
            </a:pPr>
            <a:endParaRPr lang="fi-FI" sz="1600" dirty="0">
              <a:solidFill>
                <a:srgbClr val="212529"/>
              </a:solidFill>
              <a:latin typeface="Trebuchet MS"/>
            </a:endParaRPr>
          </a:p>
          <a:p>
            <a:pPr>
              <a:lnSpc>
                <a:spcPct val="100000"/>
              </a:lnSpc>
              <a:spcBef>
                <a:spcPts val="0"/>
              </a:spcBef>
              <a:buFont typeface="Arial,Sans-Serif" panose="020B0604020202020204" pitchFamily="34" charset="0"/>
            </a:pPr>
            <a:r>
              <a:rPr lang="fi-FI" sz="1600" b="1" dirty="0">
                <a:solidFill>
                  <a:srgbClr val="212529"/>
                </a:solidFill>
                <a:latin typeface="Trebuchet MS"/>
              </a:rPr>
              <a:t>Anna itsellesi lupa ilmaista kaikenlaisia tunteita.</a:t>
            </a:r>
            <a:r>
              <a:rPr lang="fi-FI" sz="1600" dirty="0">
                <a:solidFill>
                  <a:srgbClr val="212529"/>
                </a:solidFill>
                <a:latin typeface="Trebuchet MS"/>
              </a:rPr>
              <a:t> Mieti, miten voit tehdä sen vahingoittamatta itseäsi tai muita.</a:t>
            </a:r>
            <a:endParaRPr lang="en-US" sz="1600" dirty="0">
              <a:solidFill>
                <a:srgbClr val="212529"/>
              </a:solidFill>
              <a:latin typeface="Trebuchet MS"/>
            </a:endParaRPr>
          </a:p>
          <a:p>
            <a:pPr>
              <a:lnSpc>
                <a:spcPct val="100000"/>
              </a:lnSpc>
              <a:spcBef>
                <a:spcPts val="0"/>
              </a:spcBef>
              <a:buFont typeface="Arial,Sans-Serif" panose="020B0604020202020204" pitchFamily="34" charset="0"/>
            </a:pPr>
            <a:endParaRPr lang="fi-FI" sz="1600" dirty="0">
              <a:solidFill>
                <a:srgbClr val="212529"/>
              </a:solidFill>
              <a:latin typeface="Trebuchet MS"/>
            </a:endParaRPr>
          </a:p>
          <a:p>
            <a:pPr>
              <a:lnSpc>
                <a:spcPct val="100000"/>
              </a:lnSpc>
              <a:spcBef>
                <a:spcPts val="0"/>
              </a:spcBef>
              <a:buFont typeface="Arial,Sans-Serif" panose="020B0604020202020204" pitchFamily="34" charset="0"/>
            </a:pPr>
            <a:r>
              <a:rPr lang="fi-FI" sz="1600" b="1" dirty="0">
                <a:solidFill>
                  <a:srgbClr val="212529"/>
                </a:solidFill>
                <a:latin typeface="Trebuchet MS"/>
              </a:rPr>
              <a:t>Etsi keinoja säädellä tunteitasi ja hillitä itseäsi tilanteissa, joissa tunteiden ilmaiseminen ei jostain syystä ole mahdollista tai suotavaa.</a:t>
            </a:r>
            <a:r>
              <a:rPr lang="fi-FI" sz="1600" dirty="0">
                <a:solidFill>
                  <a:srgbClr val="212529"/>
                </a:solidFill>
                <a:latin typeface="Trebuchet MS"/>
              </a:rPr>
              <a:t> Tämä ei kuitenkaan tarkoita tunteiden kieltämistä tai tukahduttamista. Viesti itsellesi, että olet huomannut tunteesi ja palaat siihen tarvittaessa myöhemmin.</a:t>
            </a:r>
            <a:endParaRPr lang="en-US" sz="1600" dirty="0">
              <a:solidFill>
                <a:srgbClr val="212529"/>
              </a:solidFill>
              <a:latin typeface="Trebuchet MS"/>
            </a:endParaRPr>
          </a:p>
          <a:p>
            <a:pPr>
              <a:lnSpc>
                <a:spcPct val="100000"/>
              </a:lnSpc>
              <a:spcBef>
                <a:spcPts val="0"/>
              </a:spcBef>
            </a:pPr>
            <a:endParaRPr lang="fi-FI" sz="1600" dirty="0">
              <a:solidFill>
                <a:srgbClr val="212529"/>
              </a:solidFill>
              <a:latin typeface="Trebuchet MS"/>
            </a:endParaRPr>
          </a:p>
          <a:p>
            <a:pPr>
              <a:lnSpc>
                <a:spcPct val="100000"/>
              </a:lnSpc>
              <a:spcBef>
                <a:spcPts val="0"/>
              </a:spcBef>
              <a:buFont typeface="Arial,Sans-Serif" panose="020B0604020202020204" pitchFamily="34" charset="0"/>
            </a:pPr>
            <a:r>
              <a:rPr lang="fi-FI" sz="1600" b="1" dirty="0">
                <a:solidFill>
                  <a:srgbClr val="212529"/>
                </a:solidFill>
                <a:latin typeface="Trebuchet MS"/>
              </a:rPr>
              <a:t>Kohtele itseäsi arvostaen.</a:t>
            </a:r>
            <a:r>
              <a:rPr lang="fi-FI" sz="1600" dirty="0">
                <a:solidFill>
                  <a:srgbClr val="212529"/>
                </a:solidFill>
                <a:latin typeface="Trebuchet MS"/>
              </a:rPr>
              <a:t> Itsearvostus on tunnetaitojen perusta. Arvostava suhtautuminen itseä kohtaan mahdollistaa sen, että olet halukas kuuntelemaan tunteitasi ja ottamaan niiden välittämät viestit vastaan.</a:t>
            </a:r>
            <a:endParaRPr lang="en-US" sz="1600" dirty="0">
              <a:solidFill>
                <a:srgbClr val="212529"/>
              </a:solidFill>
              <a:latin typeface="Trebuchet MS"/>
            </a:endParaRPr>
          </a:p>
          <a:p>
            <a:pPr>
              <a:lnSpc>
                <a:spcPct val="100000"/>
              </a:lnSpc>
              <a:spcBef>
                <a:spcPts val="0"/>
              </a:spcBef>
            </a:pPr>
            <a:endParaRPr lang="fi-FI" sz="1600" dirty="0">
              <a:solidFill>
                <a:srgbClr val="212529"/>
              </a:solidFill>
              <a:latin typeface="Trebuchet MS"/>
            </a:endParaRPr>
          </a:p>
          <a:p>
            <a:pPr>
              <a:lnSpc>
                <a:spcPct val="100000"/>
              </a:lnSpc>
              <a:spcBef>
                <a:spcPts val="0"/>
              </a:spcBef>
              <a:buFont typeface="Arial,Sans-Serif" panose="020B0604020202020204" pitchFamily="34" charset="0"/>
            </a:pPr>
            <a:r>
              <a:rPr lang="fi-FI" sz="1600" b="1" dirty="0">
                <a:solidFill>
                  <a:srgbClr val="212529"/>
                </a:solidFill>
                <a:latin typeface="Trebuchet MS"/>
              </a:rPr>
              <a:t>Suhtaudu tunteisiin viestintuojina.</a:t>
            </a:r>
            <a:r>
              <a:rPr lang="fi-FI" sz="1600" dirty="0">
                <a:solidFill>
                  <a:srgbClr val="212529"/>
                </a:solidFill>
                <a:latin typeface="Trebuchet MS"/>
              </a:rPr>
              <a:t> Tunteella on sinulle aina jotain kerrottavaa, ja ne pyrkivät ohjaamaan sinua oikeaan suuntaan elämässä</a:t>
            </a:r>
            <a:r>
              <a:rPr lang="fi-FI" sz="1400" dirty="0">
                <a:solidFill>
                  <a:srgbClr val="212529"/>
                </a:solidFill>
                <a:latin typeface="Trebuchet MS"/>
              </a:rPr>
              <a:t>.</a:t>
            </a:r>
            <a:endParaRPr lang="fi-FI" dirty="0"/>
          </a:p>
        </p:txBody>
      </p:sp>
      <p:sp>
        <p:nvSpPr>
          <p:cNvPr id="4" name="Otsikko 3">
            <a:extLst>
              <a:ext uri="{FF2B5EF4-FFF2-40B4-BE49-F238E27FC236}">
                <a16:creationId xmlns:a16="http://schemas.microsoft.com/office/drawing/2014/main" id="{B9C001A9-769B-44A1-A24F-48BBC90850D0}"/>
              </a:ext>
            </a:extLst>
          </p:cNvPr>
          <p:cNvSpPr>
            <a:spLocks noGrp="1"/>
          </p:cNvSpPr>
          <p:nvPr>
            <p:ph type="title"/>
          </p:nvPr>
        </p:nvSpPr>
        <p:spPr/>
        <p:txBody>
          <a:bodyPr/>
          <a:lstStyle/>
          <a:p>
            <a:r>
              <a:rPr lang="fi-FI" dirty="0"/>
              <a:t>Tunnetaitojen vahvistaminen</a:t>
            </a:r>
          </a:p>
        </p:txBody>
      </p:sp>
      <p:pic>
        <p:nvPicPr>
          <p:cNvPr id="6" name="Kuva 13" descr="Nyrkit yhteen mehiläinen">
            <a:extLst>
              <a:ext uri="{FF2B5EF4-FFF2-40B4-BE49-F238E27FC236}">
                <a16:creationId xmlns:a16="http://schemas.microsoft.com/office/drawing/2014/main" id="{DBDD21FF-57AF-5C7C-8368-0031346F1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918" y="-90786"/>
            <a:ext cx="2276273" cy="2276273"/>
          </a:xfrm>
          <a:prstGeom prst="rect">
            <a:avLst/>
          </a:prstGeom>
        </p:spPr>
      </p:pic>
    </p:spTree>
    <p:extLst>
      <p:ext uri="{BB962C8B-B14F-4D97-AF65-F5344CB8AC3E}">
        <p14:creationId xmlns:p14="http://schemas.microsoft.com/office/powerpoint/2010/main" val="1462369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C2C95001-582A-4C5B-A94B-1D0F53541376}"/>
              </a:ext>
            </a:extLst>
          </p:cNvPr>
          <p:cNvSpPr txBox="1"/>
          <p:nvPr/>
        </p:nvSpPr>
        <p:spPr>
          <a:xfrm>
            <a:off x="6172200" y="1825625"/>
            <a:ext cx="5181600" cy="4351338"/>
          </a:xfrm>
          <a:prstGeom prst="rect">
            <a:avLst/>
          </a:prstGeom>
        </p:spPr>
        <p:txBody>
          <a:bodyPr lIns="91440" tIns="45720" rIns="91440" bIns="45720" anchor="t">
            <a:normAutofit/>
          </a:bodyPr>
          <a:lstStyle/>
          <a:p>
            <a:r>
              <a:rPr lang="fi-FI" sz="2400" b="1" dirty="0">
                <a:latin typeface="Trebuchet MS"/>
                <a:hlinkClick r:id="rId2"/>
              </a:rPr>
              <a:t>Oiva - Hillomunkit (oivamieli.fi)</a:t>
            </a:r>
            <a:endParaRPr lang="en-US"/>
          </a:p>
          <a:p>
            <a:pPr marL="0" indent="0">
              <a:spcAft>
                <a:spcPts val="600"/>
              </a:spcAft>
              <a:buNone/>
            </a:pPr>
            <a:endParaRPr lang="fi-FI" sz="2800">
              <a:latin typeface="+mj-lt"/>
            </a:endParaRPr>
          </a:p>
        </p:txBody>
      </p:sp>
      <p:sp>
        <p:nvSpPr>
          <p:cNvPr id="4" name="Otsikko 3">
            <a:extLst>
              <a:ext uri="{FF2B5EF4-FFF2-40B4-BE49-F238E27FC236}">
                <a16:creationId xmlns:a16="http://schemas.microsoft.com/office/drawing/2014/main" id="{C5BD2873-8EF8-4A21-B5DB-150BAFB6034A}"/>
              </a:ext>
            </a:extLst>
          </p:cNvPr>
          <p:cNvSpPr>
            <a:spLocks noGrp="1"/>
          </p:cNvSpPr>
          <p:nvPr>
            <p:ph type="title"/>
          </p:nvPr>
        </p:nvSpPr>
        <p:spPr>
          <a:xfrm>
            <a:off x="1876096" y="322266"/>
            <a:ext cx="9477703" cy="1325563"/>
          </a:xfrm>
        </p:spPr>
        <p:txBody>
          <a:bodyPr anchor="ctr">
            <a:normAutofit/>
          </a:bodyPr>
          <a:lstStyle/>
          <a:p>
            <a:br>
              <a:rPr lang="fi-FI" sz="2800"/>
            </a:br>
            <a:endParaRPr lang="fi-FI" sz="2800"/>
          </a:p>
        </p:txBody>
      </p:sp>
      <p:pic>
        <p:nvPicPr>
          <p:cNvPr id="8" name="Kuva 6" descr="Kuva, joka sisältää kohteen sisä, täytetty, munkkirinkilä, donitsi&#10;&#10;Kuvaus luotu automaattisesti">
            <a:extLst>
              <a:ext uri="{FF2B5EF4-FFF2-40B4-BE49-F238E27FC236}">
                <a16:creationId xmlns:a16="http://schemas.microsoft.com/office/drawing/2014/main" id="{C908D408-9817-B130-D0F6-9E170FE3AB3A}"/>
              </a:ext>
            </a:extLst>
          </p:cNvPr>
          <p:cNvPicPr>
            <a:picLocks noChangeAspect="1"/>
          </p:cNvPicPr>
          <p:nvPr/>
        </p:nvPicPr>
        <p:blipFill rotWithShape="1">
          <a:blip r:embed="rId3">
            <a:extLst>
              <a:ext uri="{28A0092B-C50C-407E-A947-70E740481C1C}">
                <a14:useLocalDpi xmlns:a14="http://schemas.microsoft.com/office/drawing/2010/main" val="0"/>
              </a:ext>
            </a:extLst>
          </a:blip>
          <a:srcRect t="3349" r="-1" b="-1"/>
          <a:stretch/>
        </p:blipFill>
        <p:spPr>
          <a:xfrm>
            <a:off x="942761" y="1825453"/>
            <a:ext cx="5157787" cy="3684588"/>
          </a:xfrm>
          <a:prstGeom prst="rect">
            <a:avLst/>
          </a:prstGeom>
          <a:noFill/>
        </p:spPr>
      </p:pic>
    </p:spTree>
    <p:extLst>
      <p:ext uri="{BB962C8B-B14F-4D97-AF65-F5344CB8AC3E}">
        <p14:creationId xmlns:p14="http://schemas.microsoft.com/office/powerpoint/2010/main" val="267412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6AD9967A-B024-4FBA-A29A-60FF5AF58622}"/>
              </a:ext>
            </a:extLst>
          </p:cNvPr>
          <p:cNvSpPr txBox="1"/>
          <p:nvPr/>
        </p:nvSpPr>
        <p:spPr>
          <a:xfrm>
            <a:off x="838200" y="1825625"/>
            <a:ext cx="5181600" cy="4351338"/>
          </a:xfrm>
          <a:prstGeom prst="rect">
            <a:avLst/>
          </a:prstGeom>
        </p:spPr>
        <p:txBody>
          <a:bodyPr vert="horz" lIns="91440" tIns="45720" rIns="91440" bIns="45720" rtlCol="0" anchor="t">
            <a:normAutofit/>
          </a:bodyPr>
          <a:lstStyle/>
          <a:p>
            <a:pPr>
              <a:lnSpc>
                <a:spcPct val="90000"/>
              </a:lnSpc>
              <a:spcAft>
                <a:spcPts val="600"/>
              </a:spcAft>
            </a:pPr>
            <a:r>
              <a:rPr lang="fi-FI" sz="2400" b="0" i="0" dirty="0">
                <a:effectLst/>
                <a:latin typeface="Karla"/>
              </a:rPr>
              <a:t>Pystyitkö olemaan ajattelematta hillomunkkeja?</a:t>
            </a:r>
          </a:p>
          <a:p>
            <a:pPr indent="-228600">
              <a:lnSpc>
                <a:spcPct val="90000"/>
              </a:lnSpc>
              <a:spcAft>
                <a:spcPts val="600"/>
              </a:spcAft>
              <a:buFont typeface="Arial" panose="020B0604020202020204" pitchFamily="34" charset="0"/>
              <a:buChar char="•"/>
            </a:pPr>
            <a:endParaRPr lang="fi-FI" sz="2400" b="0" i="0" dirty="0">
              <a:effectLst/>
              <a:latin typeface="Karla"/>
            </a:endParaRPr>
          </a:p>
          <a:p>
            <a:pPr indent="-228600">
              <a:lnSpc>
                <a:spcPct val="90000"/>
              </a:lnSpc>
              <a:spcAft>
                <a:spcPts val="600"/>
              </a:spcAft>
              <a:buFont typeface="Arial" panose="020B0604020202020204" pitchFamily="34" charset="0"/>
              <a:buChar char="•"/>
            </a:pPr>
            <a:endParaRPr lang="fi-FI" sz="2400" dirty="0">
              <a:latin typeface="Karla"/>
            </a:endParaRPr>
          </a:p>
          <a:p>
            <a:pPr>
              <a:lnSpc>
                <a:spcPct val="90000"/>
              </a:lnSpc>
              <a:spcAft>
                <a:spcPts val="600"/>
              </a:spcAft>
            </a:pPr>
            <a:r>
              <a:rPr lang="fi-FI" sz="2400" b="0" i="0" dirty="0">
                <a:effectLst/>
                <a:latin typeface="Karla"/>
              </a:rPr>
              <a:t>Kuinkahan käy, kun mielemme pukee ajatuksiksi ja tuntemuksiksi epämiellyttäviä asioita ja yritämme vastustaa niiden ajattelemista kaikin voimin?</a:t>
            </a:r>
          </a:p>
        </p:txBody>
      </p:sp>
      <p:pic>
        <p:nvPicPr>
          <p:cNvPr id="5" name="Kuva 4" descr="Punaiseen seinään nojaava kysymysmerkki">
            <a:extLst>
              <a:ext uri="{FF2B5EF4-FFF2-40B4-BE49-F238E27FC236}">
                <a16:creationId xmlns:a16="http://schemas.microsoft.com/office/drawing/2014/main" id="{DAC92167-668C-4D77-8A29-A12283431F76}"/>
              </a:ext>
            </a:extLst>
          </p:cNvPr>
          <p:cNvPicPr>
            <a:picLocks noChangeAspect="1"/>
          </p:cNvPicPr>
          <p:nvPr/>
        </p:nvPicPr>
        <p:blipFill rotWithShape="1">
          <a:blip r:embed="rId2">
            <a:extLst>
              <a:ext uri="{28A0092B-C50C-407E-A947-70E740481C1C}">
                <a14:useLocalDpi xmlns:a14="http://schemas.microsoft.com/office/drawing/2010/main" val="0"/>
              </a:ext>
            </a:extLst>
          </a:blip>
          <a:srcRect l="27956" r="1" b="1"/>
          <a:stretch/>
        </p:blipFill>
        <p:spPr>
          <a:xfrm>
            <a:off x="6512560" y="1734185"/>
            <a:ext cx="4251960" cy="3570657"/>
          </a:xfrm>
          <a:prstGeom prst="rect">
            <a:avLst/>
          </a:prstGeom>
          <a:noFill/>
        </p:spPr>
      </p:pic>
    </p:spTree>
    <p:extLst>
      <p:ext uri="{BB962C8B-B14F-4D97-AF65-F5344CB8AC3E}">
        <p14:creationId xmlns:p14="http://schemas.microsoft.com/office/powerpoint/2010/main" val="427969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03C584-2DC5-41EF-AF9D-C1EF26D9CAAE}"/>
              </a:ext>
            </a:extLst>
          </p:cNvPr>
          <p:cNvSpPr>
            <a:spLocks noGrp="1"/>
          </p:cNvSpPr>
          <p:nvPr>
            <p:ph type="title"/>
          </p:nvPr>
        </p:nvSpPr>
        <p:spPr>
          <a:xfrm>
            <a:off x="1913860" y="322266"/>
            <a:ext cx="9439939" cy="1325563"/>
          </a:xfrm>
        </p:spPr>
        <p:txBody>
          <a:bodyPr/>
          <a:lstStyle/>
          <a:p>
            <a:r>
              <a:rPr lang="fi-FI"/>
              <a:t>LÄHTEET:</a:t>
            </a:r>
          </a:p>
        </p:txBody>
      </p:sp>
      <p:sp>
        <p:nvSpPr>
          <p:cNvPr id="4" name="Tekstiruutu 3">
            <a:extLst>
              <a:ext uri="{FF2B5EF4-FFF2-40B4-BE49-F238E27FC236}">
                <a16:creationId xmlns:a16="http://schemas.microsoft.com/office/drawing/2014/main" id="{3E2374D0-A7CE-43E3-8ED2-8061EA8F1F44}"/>
              </a:ext>
            </a:extLst>
          </p:cNvPr>
          <p:cNvSpPr txBox="1"/>
          <p:nvPr/>
        </p:nvSpPr>
        <p:spPr>
          <a:xfrm>
            <a:off x="1149291" y="1825624"/>
            <a:ext cx="10303425" cy="5308505"/>
          </a:xfrm>
          <a:prstGeom prst="rect">
            <a:avLst/>
          </a:prstGeom>
          <a:noFill/>
        </p:spPr>
        <p:txBody>
          <a:bodyPr wrap="square" lIns="91440" tIns="45720" rIns="91440" bIns="45720" rtlCol="0" anchor="t">
            <a:spAutoFit/>
          </a:bodyPr>
          <a:lstStyle/>
          <a:p>
            <a:r>
              <a:rPr lang="fi-FI" dirty="0">
                <a:latin typeface="Karla"/>
                <a:hlinkClick r:id="rId2"/>
              </a:rPr>
              <a:t>https://mieli.fi/vahvista-mielenterveyttasi/mita-mielenterveys-on/mielenterveys-on-osa-hyvinvointia-ja-terveytta/</a:t>
            </a:r>
            <a:endParaRPr lang="fi-FI" dirty="0">
              <a:latin typeface="Karla"/>
            </a:endParaRPr>
          </a:p>
          <a:p>
            <a:endParaRPr lang="fi-FI" dirty="0">
              <a:latin typeface="Karla"/>
            </a:endParaRPr>
          </a:p>
          <a:p>
            <a:r>
              <a:rPr lang="fi-FI" dirty="0">
                <a:latin typeface="Karla"/>
                <a:hlinkClick r:id="rId3"/>
              </a:rPr>
              <a:t>https://yle.fi/aihe/artikkeli/2012/10/23/psyykkiset-hairiot</a:t>
            </a:r>
            <a:endParaRPr lang="fi-FI" dirty="0">
              <a:latin typeface="Karla"/>
            </a:endParaRPr>
          </a:p>
          <a:p>
            <a:endParaRPr lang="fi-FI" dirty="0">
              <a:latin typeface="Karla"/>
            </a:endParaRPr>
          </a:p>
          <a:p>
            <a:r>
              <a:rPr lang="fi-FI">
                <a:latin typeface="Karla"/>
                <a:hlinkClick r:id="rId4"/>
              </a:rPr>
              <a:t>https://www.yeesi.fi/tietoa/materiaaleja/mita-kuuluu-materiaali/</a:t>
            </a:r>
            <a:endParaRPr lang="fi-FI">
              <a:latin typeface="Karla"/>
            </a:endParaRPr>
          </a:p>
          <a:p>
            <a:endParaRPr lang="fi-FI" dirty="0">
              <a:latin typeface="Karla"/>
            </a:endParaRPr>
          </a:p>
          <a:p>
            <a:r>
              <a:rPr lang="fi-FI" dirty="0">
                <a:latin typeface="Karla"/>
              </a:rPr>
              <a:t>Mielenterveyden kaksi ulottuvuutta. Mieli ry. </a:t>
            </a:r>
            <a:r>
              <a:rPr lang="fi-FI" dirty="0">
                <a:latin typeface="Karla"/>
                <a:hlinkClick r:id="rId5"/>
              </a:rPr>
              <a:t>https://www.youtube.com/watch?v=tFeXaAiRS2s</a:t>
            </a:r>
            <a:endParaRPr lang="fi-FI" dirty="0">
              <a:latin typeface="Karla"/>
            </a:endParaRPr>
          </a:p>
          <a:p>
            <a:pPr>
              <a:lnSpc>
                <a:spcPct val="107000"/>
              </a:lnSpc>
              <a:spcAft>
                <a:spcPts val="800"/>
              </a:spcAft>
            </a:pPr>
            <a:r>
              <a:rPr lang="fi-FI" dirty="0">
                <a:latin typeface="Karla"/>
                <a:hlinkClick r:id="rId6"/>
              </a:rPr>
              <a:t>https://oivamieli.fi/hillomunkit.php</a:t>
            </a:r>
            <a:r>
              <a:rPr lang="fi-FI" dirty="0">
                <a:latin typeface="Karla"/>
              </a:rPr>
              <a:t>’’</a:t>
            </a:r>
          </a:p>
          <a:p>
            <a:pPr>
              <a:lnSpc>
                <a:spcPct val="107000"/>
              </a:lnSpc>
              <a:spcAft>
                <a:spcPts val="800"/>
              </a:spcAft>
            </a:pPr>
            <a:r>
              <a:rPr lang="fi-FI" sz="1800" u="sng" dirty="0">
                <a:solidFill>
                  <a:srgbClr val="0563C1"/>
                </a:solidFill>
                <a:effectLst/>
                <a:latin typeface="Karla"/>
                <a:ea typeface="Calibri" panose="020F0502020204030204" pitchFamily="34" charset="0"/>
                <a:cs typeface="Times New Roman"/>
                <a:hlinkClick r:id="rId7"/>
              </a:rPr>
              <a:t> https://mieli.fi/fi/mielenterveys/itsetuntemus/tunnetaidot/tunnetaitojen-perusteet</a:t>
            </a:r>
            <a:endParaRPr lang="fi-FI" sz="1800" dirty="0">
              <a:effectLst/>
              <a:latin typeface="Karla"/>
              <a:ea typeface="Calibri" panose="020F0502020204030204" pitchFamily="34" charset="0"/>
              <a:cs typeface="Times New Roman"/>
            </a:endParaRPr>
          </a:p>
          <a:p>
            <a:r>
              <a:rPr lang="fi-FI" dirty="0">
                <a:solidFill>
                  <a:srgbClr val="FF0000"/>
                </a:solidFill>
                <a:latin typeface="Karla"/>
                <a:cs typeface="Times New Roman"/>
                <a:hlinkClick r:id="rId8"/>
              </a:rPr>
              <a:t>https://www.yths.fi/terveystieto/mielenterveys/tunnetaidot/</a:t>
            </a:r>
            <a:r>
              <a:rPr lang="fi-FI" dirty="0">
                <a:solidFill>
                  <a:srgbClr val="FF0000"/>
                </a:solidFill>
                <a:latin typeface="Karla"/>
                <a:cs typeface="Times New Roman"/>
              </a:rPr>
              <a:t> </a:t>
            </a:r>
            <a:endParaRPr lang="fi-FI" sz="1800" dirty="0">
              <a:solidFill>
                <a:srgbClr val="000000"/>
              </a:solidFill>
              <a:effectLst/>
              <a:latin typeface="Karla"/>
              <a:ea typeface="Calibri" panose="020F0502020204030204" pitchFamily="34" charset="0"/>
              <a:cs typeface="Times New Roman"/>
            </a:endParaRPr>
          </a:p>
          <a:p>
            <a:pPr>
              <a:lnSpc>
                <a:spcPct val="107000"/>
              </a:lnSpc>
              <a:spcAft>
                <a:spcPts val="800"/>
              </a:spcAft>
            </a:pPr>
            <a:r>
              <a:rPr lang="fi-FI" dirty="0">
                <a:latin typeface="Karla"/>
                <a:ea typeface="Calibri" panose="020F0502020204030204" pitchFamily="34" charset="0"/>
                <a:cs typeface="Times New Roman"/>
              </a:rPr>
              <a:t>Mielenterveys elämäntaitona. Mielenterveyden ensiapu 1.2019. MIELI Suomen Mielenterveysseura ry. </a:t>
            </a:r>
            <a:endParaRPr lang="fi-FI" sz="1800" dirty="0">
              <a:effectLst/>
              <a:latin typeface="Karla"/>
              <a:ea typeface="Calibri" panose="020F0502020204030204" pitchFamily="34" charset="0"/>
              <a:cs typeface="Times New Roman" panose="02020603050405020304" pitchFamily="18" charset="0"/>
            </a:endParaRPr>
          </a:p>
          <a:p>
            <a:pPr>
              <a:lnSpc>
                <a:spcPct val="107000"/>
              </a:lnSpc>
              <a:spcAft>
                <a:spcPts val="800"/>
              </a:spcAft>
            </a:pPr>
            <a:endParaRPr lang="fi-FI" dirty="0"/>
          </a:p>
          <a:p>
            <a:endParaRPr lang="fi-FI" dirty="0"/>
          </a:p>
          <a:p>
            <a:endParaRPr lang="fi-FI" dirty="0"/>
          </a:p>
          <a:p>
            <a:endParaRPr lang="fi-FI" dirty="0"/>
          </a:p>
        </p:txBody>
      </p:sp>
    </p:spTree>
    <p:extLst>
      <p:ext uri="{BB962C8B-B14F-4D97-AF65-F5344CB8AC3E}">
        <p14:creationId xmlns:p14="http://schemas.microsoft.com/office/powerpoint/2010/main" val="332693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4D9E3-AC10-41F7-BC49-B15CBB61D09C}"/>
              </a:ext>
            </a:extLst>
          </p:cNvPr>
          <p:cNvSpPr>
            <a:spLocks noGrp="1"/>
          </p:cNvSpPr>
          <p:nvPr>
            <p:ph type="title"/>
          </p:nvPr>
        </p:nvSpPr>
        <p:spPr>
          <a:xfrm>
            <a:off x="1876097" y="322267"/>
            <a:ext cx="7888390" cy="870430"/>
          </a:xfrm>
        </p:spPr>
        <p:txBody>
          <a:bodyPr/>
          <a:lstStyle/>
          <a:p>
            <a:r>
              <a:rPr lang="fi-FI"/>
              <a:t>Mitä on mielenterveys?</a:t>
            </a:r>
          </a:p>
        </p:txBody>
      </p:sp>
      <p:sp>
        <p:nvSpPr>
          <p:cNvPr id="6" name="Tekstiruutu 5">
            <a:extLst>
              <a:ext uri="{FF2B5EF4-FFF2-40B4-BE49-F238E27FC236}">
                <a16:creationId xmlns:a16="http://schemas.microsoft.com/office/drawing/2014/main" id="{C19A4EA0-FBE6-46A2-AE91-FBFEF74ACA20}"/>
              </a:ext>
            </a:extLst>
          </p:cNvPr>
          <p:cNvSpPr txBox="1"/>
          <p:nvPr/>
        </p:nvSpPr>
        <p:spPr>
          <a:xfrm>
            <a:off x="745433" y="6033053"/>
            <a:ext cx="11035748" cy="369332"/>
          </a:xfrm>
          <a:prstGeom prst="rect">
            <a:avLst/>
          </a:prstGeom>
          <a:noFill/>
        </p:spPr>
        <p:txBody>
          <a:bodyPr wrap="square" rtlCol="0">
            <a:spAutoFit/>
          </a:bodyPr>
          <a:lstStyle/>
          <a:p>
            <a:r>
              <a:rPr lang="fi-FI">
                <a:hlinkClick r:id="rId3"/>
              </a:rPr>
              <a:t>/</a:t>
            </a:r>
            <a:endParaRPr lang="fi-FI"/>
          </a:p>
        </p:txBody>
      </p:sp>
      <p:sp>
        <p:nvSpPr>
          <p:cNvPr id="9" name="Sisällön paikkamerkki 8">
            <a:extLst>
              <a:ext uri="{FF2B5EF4-FFF2-40B4-BE49-F238E27FC236}">
                <a16:creationId xmlns:a16="http://schemas.microsoft.com/office/drawing/2014/main" id="{80DF752C-311D-4C2C-A99B-6D250BA37527}"/>
              </a:ext>
            </a:extLst>
          </p:cNvPr>
          <p:cNvSpPr>
            <a:spLocks noGrp="1"/>
          </p:cNvSpPr>
          <p:nvPr>
            <p:ph idx="1"/>
          </p:nvPr>
        </p:nvSpPr>
        <p:spPr>
          <a:xfrm>
            <a:off x="1181436" y="1577130"/>
            <a:ext cx="10599745" cy="4825255"/>
          </a:xfrm>
        </p:spPr>
        <p:txBody>
          <a:bodyPr vert="horz" lIns="91440" tIns="45720" rIns="91440" bIns="45720" rtlCol="0" anchor="t">
            <a:normAutofit/>
          </a:bodyPr>
          <a:lstStyle/>
          <a:p>
            <a:pPr marL="0" indent="0">
              <a:buNone/>
            </a:pPr>
            <a:endParaRPr lang="fi-FI" b="0" i="0" dirty="0">
              <a:solidFill>
                <a:srgbClr val="202122"/>
              </a:solidFill>
              <a:effectLst/>
            </a:endParaRPr>
          </a:p>
          <a:p>
            <a:endParaRPr lang="fi-FI"/>
          </a:p>
        </p:txBody>
      </p:sp>
      <p:pic>
        <p:nvPicPr>
          <p:cNvPr id="4" name="Sisällön paikkamerkki 9" descr="Puu ihmis kuva">
            <a:extLst>
              <a:ext uri="{FF2B5EF4-FFF2-40B4-BE49-F238E27FC236}">
                <a16:creationId xmlns:a16="http://schemas.microsoft.com/office/drawing/2014/main" id="{AD646EDB-B860-EC80-113F-A5EAECC8A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88" y="1998933"/>
            <a:ext cx="5157787" cy="3438524"/>
          </a:xfrm>
          <a:prstGeom prst="rect">
            <a:avLst/>
          </a:prstGeom>
        </p:spPr>
      </p:pic>
      <p:sp>
        <p:nvSpPr>
          <p:cNvPr id="5" name="TextBox 4">
            <a:extLst>
              <a:ext uri="{FF2B5EF4-FFF2-40B4-BE49-F238E27FC236}">
                <a16:creationId xmlns:a16="http://schemas.microsoft.com/office/drawing/2014/main" id="{D7F5506E-15A9-5A09-4322-A38B5900E08E}"/>
              </a:ext>
            </a:extLst>
          </p:cNvPr>
          <p:cNvSpPr txBox="1"/>
          <p:nvPr/>
        </p:nvSpPr>
        <p:spPr>
          <a:xfrm>
            <a:off x="6938319" y="1995616"/>
            <a:ext cx="438047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Char char="•"/>
            </a:pPr>
            <a:r>
              <a:rPr lang="fi-FI" sz="2800">
                <a:cs typeface="Arial"/>
              </a:rPr>
              <a:t>Mitä sinulle tulee sanasta mielenterveys mieleen?</a:t>
            </a:r>
            <a:r>
              <a:rPr lang="en-US" sz="2800">
                <a:cs typeface="Arial"/>
              </a:rPr>
              <a:t>​</a:t>
            </a:r>
          </a:p>
          <a:p>
            <a:pPr marL="228600" indent="-228600">
              <a:buChar char="•"/>
            </a:pPr>
            <a:r>
              <a:rPr lang="fi-FI" sz="2800">
                <a:cs typeface="Arial"/>
              </a:rPr>
              <a:t>Pohdi ja halutessasi voit kirjoittaa chattiin. </a:t>
            </a:r>
          </a:p>
        </p:txBody>
      </p:sp>
    </p:spTree>
    <p:extLst>
      <p:ext uri="{BB962C8B-B14F-4D97-AF65-F5344CB8AC3E}">
        <p14:creationId xmlns:p14="http://schemas.microsoft.com/office/powerpoint/2010/main" val="2012681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4D9E3-AC10-41F7-BC49-B15CBB61D09C}"/>
              </a:ext>
            </a:extLst>
          </p:cNvPr>
          <p:cNvSpPr>
            <a:spLocks noGrp="1"/>
          </p:cNvSpPr>
          <p:nvPr>
            <p:ph type="title"/>
          </p:nvPr>
        </p:nvSpPr>
        <p:spPr>
          <a:xfrm>
            <a:off x="1876097" y="322267"/>
            <a:ext cx="7888390" cy="870430"/>
          </a:xfrm>
        </p:spPr>
        <p:txBody>
          <a:bodyPr/>
          <a:lstStyle/>
          <a:p>
            <a:r>
              <a:rPr lang="fi-FI"/>
              <a:t>Mitä on mielenterveys?</a:t>
            </a:r>
          </a:p>
        </p:txBody>
      </p:sp>
      <p:sp>
        <p:nvSpPr>
          <p:cNvPr id="6" name="Tekstiruutu 5">
            <a:extLst>
              <a:ext uri="{FF2B5EF4-FFF2-40B4-BE49-F238E27FC236}">
                <a16:creationId xmlns:a16="http://schemas.microsoft.com/office/drawing/2014/main" id="{C19A4EA0-FBE6-46A2-AE91-FBFEF74ACA20}"/>
              </a:ext>
            </a:extLst>
          </p:cNvPr>
          <p:cNvSpPr txBox="1"/>
          <p:nvPr/>
        </p:nvSpPr>
        <p:spPr>
          <a:xfrm>
            <a:off x="745433" y="5403133"/>
            <a:ext cx="9973367" cy="646331"/>
          </a:xfrm>
          <a:prstGeom prst="rect">
            <a:avLst/>
          </a:prstGeom>
          <a:noFill/>
        </p:spPr>
        <p:txBody>
          <a:bodyPr wrap="square" rtlCol="0">
            <a:spAutoFit/>
          </a:bodyPr>
          <a:lstStyle/>
          <a:p>
            <a:r>
              <a:rPr lang="fi-FI" dirty="0">
                <a:hlinkClick r:id="rId3"/>
              </a:rPr>
              <a:t>https://mieli.fi/vahvista-mielenterveyttasi/mita-mielenterveys-on/mielenterveys-on-osa-hyvinvointia-ja-terveytta/</a:t>
            </a:r>
            <a:endParaRPr lang="fi-FI" dirty="0"/>
          </a:p>
        </p:txBody>
      </p:sp>
      <p:sp>
        <p:nvSpPr>
          <p:cNvPr id="9" name="Sisällön paikkamerkki 8">
            <a:extLst>
              <a:ext uri="{FF2B5EF4-FFF2-40B4-BE49-F238E27FC236}">
                <a16:creationId xmlns:a16="http://schemas.microsoft.com/office/drawing/2014/main" id="{80DF752C-311D-4C2C-A99B-6D250BA37527}"/>
              </a:ext>
            </a:extLst>
          </p:cNvPr>
          <p:cNvSpPr>
            <a:spLocks noGrp="1"/>
          </p:cNvSpPr>
          <p:nvPr>
            <p:ph idx="1"/>
          </p:nvPr>
        </p:nvSpPr>
        <p:spPr>
          <a:xfrm>
            <a:off x="1181436" y="1577130"/>
            <a:ext cx="10599745" cy="4825255"/>
          </a:xfrm>
        </p:spPr>
        <p:txBody>
          <a:bodyPr>
            <a:normAutofit/>
          </a:bodyPr>
          <a:lstStyle/>
          <a:p>
            <a:pPr>
              <a:buFont typeface="Wingdings" panose="05000000000000000000" pitchFamily="2" charset="2"/>
              <a:buChar char="ü"/>
            </a:pPr>
            <a:r>
              <a:rPr lang="fi-FI" sz="2400" b="1" i="0" dirty="0">
                <a:solidFill>
                  <a:srgbClr val="202122"/>
                </a:solidFill>
                <a:effectLst/>
              </a:rPr>
              <a:t>Mielenterveys</a:t>
            </a:r>
            <a:r>
              <a:rPr lang="fi-FI" sz="2400" b="0" i="0" dirty="0">
                <a:solidFill>
                  <a:srgbClr val="202122"/>
                </a:solidFill>
                <a:effectLst/>
              </a:rPr>
              <a:t> on käsite, jota on määritelty useilla eri tavoilla</a:t>
            </a:r>
          </a:p>
          <a:p>
            <a:pPr>
              <a:buFont typeface="Wingdings" panose="05000000000000000000" pitchFamily="2" charset="2"/>
              <a:buChar char="ü"/>
            </a:pPr>
            <a:r>
              <a:rPr lang="fi-FI" sz="2400" b="0" i="0" dirty="0">
                <a:solidFill>
                  <a:srgbClr val="222222"/>
                </a:solidFill>
                <a:effectLst/>
              </a:rPr>
              <a:t>Mielenterveyden määrittelyä on selitetty sekä psykodynaamiselta että biologiselta kannalta. Psykodynaamisuuden lähtökohtana on ollut traumaattinen menneisyyden kokemus, josta mieli saattaa vaurioitua. Biologisena lähtökohtana on  taas se, että psyykkisen häiriön taustalla on aivojen fyysinen syy, johon auttaa lääke.</a:t>
            </a:r>
          </a:p>
          <a:p>
            <a:pPr>
              <a:buFont typeface="Wingdings" panose="05000000000000000000" pitchFamily="2" charset="2"/>
              <a:buChar char="ü"/>
            </a:pPr>
            <a:r>
              <a:rPr lang="fi-FI" sz="2400" b="0" i="0" dirty="0">
                <a:solidFill>
                  <a:srgbClr val="202122"/>
                </a:solidFill>
                <a:effectLst/>
              </a:rPr>
              <a:t>Kulttuurisidonnaisia sairauskäsityksiä mm. uudella ajalla yhteyttä Jumalaan pidettiin mielisairautena ja myöhemmin heitä noitina. 1800-luvulla Sigmund Freud nime</a:t>
            </a:r>
            <a:r>
              <a:rPr lang="fi-FI" sz="2400" dirty="0">
                <a:solidFill>
                  <a:srgbClr val="202122"/>
                </a:solidFill>
              </a:rPr>
              <a:t>si hysterian naisten taudiksi. </a:t>
            </a:r>
            <a:endParaRPr lang="fi-FI" sz="2400" b="0" i="0" dirty="0">
              <a:solidFill>
                <a:srgbClr val="202122"/>
              </a:solidFill>
              <a:effectLst/>
            </a:endParaRPr>
          </a:p>
          <a:p>
            <a:endParaRPr lang="fi-FI" dirty="0"/>
          </a:p>
        </p:txBody>
      </p:sp>
    </p:spTree>
    <p:extLst>
      <p:ext uri="{BB962C8B-B14F-4D97-AF65-F5344CB8AC3E}">
        <p14:creationId xmlns:p14="http://schemas.microsoft.com/office/powerpoint/2010/main" val="2119336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36903416-805B-477B-95CA-FEEFE12EB45A}"/>
              </a:ext>
            </a:extLst>
          </p:cNvPr>
          <p:cNvSpPr txBox="1"/>
          <p:nvPr/>
        </p:nvSpPr>
        <p:spPr>
          <a:xfrm rot="10800000" flipV="1">
            <a:off x="1000744" y="4264091"/>
            <a:ext cx="3230520" cy="1697948"/>
          </a:xfrm>
          <a:prstGeom prst="rect">
            <a:avLst/>
          </a:prstGeom>
        </p:spPr>
        <p:txBody>
          <a:bodyPr vert="horz" lIns="91440" tIns="45720" rIns="91440" bIns="45720" rtlCol="0" anchor="b">
            <a:noAutofit/>
          </a:bodyPr>
          <a:lstStyle/>
          <a:p>
            <a:pPr>
              <a:lnSpc>
                <a:spcPct val="90000"/>
              </a:lnSpc>
              <a:spcBef>
                <a:spcPct val="0"/>
              </a:spcBef>
              <a:spcAft>
                <a:spcPts val="600"/>
              </a:spcAft>
            </a:pPr>
            <a:r>
              <a:rPr lang="fi-FI" sz="1600" kern="1200" dirty="0">
                <a:latin typeface="Karla"/>
                <a:ea typeface="+mj-ea"/>
                <a:cs typeface="+mj-cs"/>
              </a:rPr>
              <a:t>WHO (2013): M</a:t>
            </a:r>
            <a:r>
              <a:rPr lang="fi-FI" sz="1600" b="1" kern="1200" dirty="0">
                <a:latin typeface="Karla"/>
                <a:ea typeface="+mj-ea"/>
                <a:cs typeface="+mj-cs"/>
              </a:rPr>
              <a:t>ielenterveys</a:t>
            </a:r>
            <a:r>
              <a:rPr lang="fi-FI" sz="1600" kern="1200" dirty="0">
                <a:latin typeface="Karla"/>
                <a:ea typeface="+mj-ea"/>
                <a:cs typeface="+mj-cs"/>
              </a:rPr>
              <a:t> on </a:t>
            </a:r>
            <a:r>
              <a:rPr lang="fi-FI" sz="1600" b="1" kern="1200" dirty="0">
                <a:latin typeface="Karla"/>
                <a:ea typeface="+mj-ea"/>
                <a:cs typeface="+mj-cs"/>
              </a:rPr>
              <a:t>hyvinvoinnin tila</a:t>
            </a:r>
            <a:r>
              <a:rPr lang="fi-FI" sz="1600" kern="1200" dirty="0">
                <a:latin typeface="Karla"/>
                <a:ea typeface="+mj-ea"/>
                <a:cs typeface="+mj-cs"/>
              </a:rPr>
              <a:t>, jossa ihminen pystyy näkemään omat kykynsä ja selviytymään elämään kuuluvissa haasteissa sekä työskentelemään ja ottamaan osaa yhteisönsä toimintaan.</a:t>
            </a:r>
          </a:p>
        </p:txBody>
      </p:sp>
      <p:pic>
        <p:nvPicPr>
          <p:cNvPr id="7" name="Kuva 6" descr="Rannalla kiviä pinoava lapsi">
            <a:extLst>
              <a:ext uri="{FF2B5EF4-FFF2-40B4-BE49-F238E27FC236}">
                <a16:creationId xmlns:a16="http://schemas.microsoft.com/office/drawing/2014/main" id="{A36A5549-0106-4E25-B029-F9F01C31D81D}"/>
              </a:ext>
            </a:extLst>
          </p:cNvPr>
          <p:cNvPicPr>
            <a:picLocks noChangeAspect="1"/>
          </p:cNvPicPr>
          <p:nvPr/>
        </p:nvPicPr>
        <p:blipFill rotWithShape="1">
          <a:blip r:embed="rId2">
            <a:extLst>
              <a:ext uri="{28A0092B-C50C-407E-A947-70E740481C1C}">
                <a14:useLocalDpi xmlns:a14="http://schemas.microsoft.com/office/drawing/2010/main" val="0"/>
              </a:ext>
            </a:extLst>
          </a:blip>
          <a:srcRect l="5955" r="33706" b="1"/>
          <a:stretch/>
        </p:blipFill>
        <p:spPr>
          <a:xfrm>
            <a:off x="5183188" y="987425"/>
            <a:ext cx="6172200" cy="5523734"/>
          </a:xfrm>
          <a:prstGeom prst="rect">
            <a:avLst/>
          </a:prstGeom>
          <a:noFill/>
        </p:spPr>
      </p:pic>
      <p:sp>
        <p:nvSpPr>
          <p:cNvPr id="5" name="Tekstiruutu 4">
            <a:extLst>
              <a:ext uri="{FF2B5EF4-FFF2-40B4-BE49-F238E27FC236}">
                <a16:creationId xmlns:a16="http://schemas.microsoft.com/office/drawing/2014/main" id="{F80CD39D-C695-4BA6-B173-731682148CD1}"/>
              </a:ext>
            </a:extLst>
          </p:cNvPr>
          <p:cNvSpPr txBox="1"/>
          <p:nvPr/>
        </p:nvSpPr>
        <p:spPr>
          <a:xfrm>
            <a:off x="1000745" y="1747891"/>
            <a:ext cx="3932237" cy="4416425"/>
          </a:xfrm>
          <a:prstGeom prst="rect">
            <a:avLst/>
          </a:prstGeom>
        </p:spPr>
        <p:txBody>
          <a:bodyPr vert="horz" lIns="91440" tIns="45720" rIns="91440" bIns="45720" rtlCol="0" anchor="t">
            <a:normAutofit/>
          </a:bodyPr>
          <a:lstStyle/>
          <a:p>
            <a:pPr>
              <a:lnSpc>
                <a:spcPct val="90000"/>
              </a:lnSpc>
              <a:spcBef>
                <a:spcPts val="1000"/>
              </a:spcBef>
            </a:pPr>
            <a:r>
              <a:rPr lang="fi-FI" sz="2800" b="0" i="0" kern="1200" spc="0" baseline="0" dirty="0">
                <a:effectLst/>
                <a:latin typeface="Karla"/>
              </a:rPr>
              <a:t>Mielenterveys ei ole staattinen tila, vaan muovautuu koko elämän ajan persoonallisen kasvun ja kehityksen myötä.</a:t>
            </a:r>
          </a:p>
          <a:p>
            <a:pPr>
              <a:lnSpc>
                <a:spcPct val="90000"/>
              </a:lnSpc>
              <a:spcBef>
                <a:spcPts val="1000"/>
              </a:spcBef>
            </a:pPr>
            <a:endParaRPr lang="fi-FI" sz="2800" b="0" i="0" kern="1200" spc="0" baseline="0">
              <a:effectLst/>
              <a:latin typeface="Trebuchet MS" panose="020B0603020202020204" pitchFamily="34" charset="0"/>
              <a:ea typeface="+mn-ea"/>
              <a:cs typeface="+mn-cs"/>
            </a:endParaRPr>
          </a:p>
        </p:txBody>
      </p:sp>
    </p:spTree>
    <p:extLst>
      <p:ext uri="{BB962C8B-B14F-4D97-AF65-F5344CB8AC3E}">
        <p14:creationId xmlns:p14="http://schemas.microsoft.com/office/powerpoint/2010/main" val="65384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2A9CFA3-AC02-45C7-908D-320B6F0DA1F4}"/>
              </a:ext>
            </a:extLst>
          </p:cNvPr>
          <p:cNvSpPr>
            <a:spLocks noGrp="1"/>
          </p:cNvSpPr>
          <p:nvPr>
            <p:ph type="title"/>
          </p:nvPr>
        </p:nvSpPr>
        <p:spPr>
          <a:xfrm>
            <a:off x="3009014" y="322266"/>
            <a:ext cx="8344785" cy="1325563"/>
          </a:xfrm>
        </p:spPr>
        <p:txBody>
          <a:bodyPr/>
          <a:lstStyle/>
          <a:p>
            <a:r>
              <a:rPr lang="en-US" err="1"/>
              <a:t>Mielenterveys</a:t>
            </a:r>
            <a:r>
              <a:rPr lang="en-US"/>
              <a:t> on:</a:t>
            </a:r>
          </a:p>
        </p:txBody>
      </p:sp>
      <p:graphicFrame>
        <p:nvGraphicFramePr>
          <p:cNvPr id="32" name="Sisällön paikkamerkki 2">
            <a:extLst>
              <a:ext uri="{FF2B5EF4-FFF2-40B4-BE49-F238E27FC236}">
                <a16:creationId xmlns:a16="http://schemas.microsoft.com/office/drawing/2014/main" id="{F2B3F3A0-3EE8-4040-ADB4-18C80D855D3F}"/>
              </a:ext>
            </a:extLst>
          </p:cNvPr>
          <p:cNvGraphicFramePr>
            <a:graphicFrameLocks noGrp="1"/>
          </p:cNvGraphicFramePr>
          <p:nvPr>
            <p:ph idx="1"/>
          </p:nvPr>
        </p:nvGraphicFramePr>
        <p:xfrm>
          <a:off x="838202" y="1825624"/>
          <a:ext cx="10515598"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0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14D9E3-AC10-41F7-BC49-B15CBB61D09C}"/>
              </a:ext>
            </a:extLst>
          </p:cNvPr>
          <p:cNvSpPr>
            <a:spLocks noGrp="1"/>
          </p:cNvSpPr>
          <p:nvPr>
            <p:ph type="title"/>
          </p:nvPr>
        </p:nvSpPr>
        <p:spPr>
          <a:xfrm>
            <a:off x="1876097" y="322267"/>
            <a:ext cx="7888390" cy="870430"/>
          </a:xfrm>
        </p:spPr>
        <p:txBody>
          <a:bodyPr/>
          <a:lstStyle/>
          <a:p>
            <a:r>
              <a:rPr lang="fi-FI"/>
              <a:t>Vaikuttavia tekijöitä</a:t>
            </a:r>
          </a:p>
        </p:txBody>
      </p:sp>
      <p:graphicFrame>
        <p:nvGraphicFramePr>
          <p:cNvPr id="10" name="Sisällön paikkamerkki 9">
            <a:extLst>
              <a:ext uri="{FF2B5EF4-FFF2-40B4-BE49-F238E27FC236}">
                <a16:creationId xmlns:a16="http://schemas.microsoft.com/office/drawing/2014/main" id="{86646A85-9A73-4D7D-85EF-D6D5E7725341}"/>
              </a:ext>
            </a:extLst>
          </p:cNvPr>
          <p:cNvGraphicFramePr>
            <a:graphicFrameLocks noGrp="1"/>
          </p:cNvGraphicFramePr>
          <p:nvPr>
            <p:ph idx="1"/>
          </p:nvPr>
        </p:nvGraphicFramePr>
        <p:xfrm>
          <a:off x="838200" y="157477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kstiruutu 10">
            <a:extLst>
              <a:ext uri="{FF2B5EF4-FFF2-40B4-BE49-F238E27FC236}">
                <a16:creationId xmlns:a16="http://schemas.microsoft.com/office/drawing/2014/main" id="{D536CC6D-6869-4B0D-BBF2-F98146CF50CA}"/>
              </a:ext>
            </a:extLst>
          </p:cNvPr>
          <p:cNvSpPr txBox="1"/>
          <p:nvPr/>
        </p:nvSpPr>
        <p:spPr>
          <a:xfrm>
            <a:off x="5659121" y="6366456"/>
            <a:ext cx="5904488" cy="338554"/>
          </a:xfrm>
          <a:prstGeom prst="rect">
            <a:avLst/>
          </a:prstGeom>
          <a:noFill/>
        </p:spPr>
        <p:txBody>
          <a:bodyPr wrap="square" rtlCol="0">
            <a:spAutoFit/>
          </a:bodyPr>
          <a:lstStyle/>
          <a:p>
            <a:r>
              <a:rPr lang="fi-FI" sz="1600" dirty="0"/>
              <a:t>Mitä kuuluu- koulutus? Jaksaa-jaksaa hanke 2019-2021</a:t>
            </a:r>
          </a:p>
        </p:txBody>
      </p:sp>
    </p:spTree>
    <p:extLst>
      <p:ext uri="{BB962C8B-B14F-4D97-AF65-F5344CB8AC3E}">
        <p14:creationId xmlns:p14="http://schemas.microsoft.com/office/powerpoint/2010/main" val="42614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a 5" title="Mielenterveyden kaksi ulottuvuutta">
            <a:hlinkClick r:id="" action="ppaction://media"/>
            <a:extLst>
              <a:ext uri="{FF2B5EF4-FFF2-40B4-BE49-F238E27FC236}">
                <a16:creationId xmlns:a16="http://schemas.microsoft.com/office/drawing/2014/main" id="{F8FD2C92-ADED-4845-B6C6-32FA2628F624}"/>
              </a:ext>
            </a:extLst>
          </p:cNvPr>
          <p:cNvPicPr>
            <a:picLocks noGrp="1" noRot="1" noChangeAspect="1"/>
          </p:cNvPicPr>
          <p:nvPr>
            <p:ph sz="half" idx="1"/>
            <a:videoFile r:link="rId1"/>
          </p:nvPr>
        </p:nvPicPr>
        <p:blipFill>
          <a:blip r:embed="rId3"/>
          <a:stretch>
            <a:fillRect/>
          </a:stretch>
        </p:blipFill>
        <p:spPr>
          <a:xfrm>
            <a:off x="487147" y="322266"/>
            <a:ext cx="11075805" cy="6121452"/>
          </a:xfrm>
          <a:prstGeom prst="rect">
            <a:avLst/>
          </a:prstGeom>
        </p:spPr>
      </p:pic>
      <p:sp>
        <p:nvSpPr>
          <p:cNvPr id="2" name="Otsikko 1">
            <a:extLst>
              <a:ext uri="{FF2B5EF4-FFF2-40B4-BE49-F238E27FC236}">
                <a16:creationId xmlns:a16="http://schemas.microsoft.com/office/drawing/2014/main" id="{19E6FB6A-0261-46C9-A91E-E485F302E97C}"/>
              </a:ext>
            </a:extLst>
          </p:cNvPr>
          <p:cNvSpPr>
            <a:spLocks noGrp="1"/>
          </p:cNvSpPr>
          <p:nvPr>
            <p:ph type="title"/>
          </p:nvPr>
        </p:nvSpPr>
        <p:spPr>
          <a:xfrm>
            <a:off x="1876096" y="322266"/>
            <a:ext cx="9477703" cy="1325563"/>
          </a:xfrm>
        </p:spPr>
        <p:txBody>
          <a:bodyPr anchor="ctr">
            <a:normAutofit/>
          </a:bodyPr>
          <a:lstStyle/>
          <a:p>
            <a:br>
              <a:rPr lang="fi-FI">
                <a:effectLst/>
              </a:rPr>
            </a:br>
            <a:endParaRPr lang="fi-FI"/>
          </a:p>
        </p:txBody>
      </p:sp>
    </p:spTree>
    <p:extLst>
      <p:ext uri="{BB962C8B-B14F-4D97-AF65-F5344CB8AC3E}">
        <p14:creationId xmlns:p14="http://schemas.microsoft.com/office/powerpoint/2010/main" val="200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C2C95001-582A-4C5B-A94B-1D0F53541376}"/>
              </a:ext>
            </a:extLst>
          </p:cNvPr>
          <p:cNvSpPr txBox="1"/>
          <p:nvPr/>
        </p:nvSpPr>
        <p:spPr>
          <a:xfrm>
            <a:off x="6172200" y="1825625"/>
            <a:ext cx="5181600" cy="4351338"/>
          </a:xfrm>
          <a:prstGeom prst="rect">
            <a:avLst/>
          </a:prstGeom>
        </p:spPr>
        <p:txBody>
          <a:bodyPr lIns="91440" tIns="45720" rIns="91440" bIns="45720" anchor="t">
            <a:normAutofit/>
          </a:bodyPr>
          <a:lstStyle/>
          <a:p>
            <a:endParaRPr lang="fi-FI" sz="2800" dirty="0">
              <a:latin typeface="Trebuchet MS"/>
            </a:endParaRPr>
          </a:p>
          <a:p>
            <a:pPr marL="0" indent="0">
              <a:spcAft>
                <a:spcPts val="600"/>
              </a:spcAft>
              <a:buNone/>
            </a:pPr>
            <a:endParaRPr lang="fi-FI" sz="2800">
              <a:latin typeface="+mj-lt"/>
            </a:endParaRPr>
          </a:p>
        </p:txBody>
      </p:sp>
      <p:sp>
        <p:nvSpPr>
          <p:cNvPr id="4" name="Otsikko 3">
            <a:extLst>
              <a:ext uri="{FF2B5EF4-FFF2-40B4-BE49-F238E27FC236}">
                <a16:creationId xmlns:a16="http://schemas.microsoft.com/office/drawing/2014/main" id="{C5BD2873-8EF8-4A21-B5DB-150BAFB6034A}"/>
              </a:ext>
            </a:extLst>
          </p:cNvPr>
          <p:cNvSpPr>
            <a:spLocks noGrp="1"/>
          </p:cNvSpPr>
          <p:nvPr>
            <p:ph type="title"/>
          </p:nvPr>
        </p:nvSpPr>
        <p:spPr>
          <a:xfrm>
            <a:off x="1876096" y="322266"/>
            <a:ext cx="9477703" cy="1325563"/>
          </a:xfrm>
        </p:spPr>
        <p:txBody>
          <a:bodyPr anchor="ctr">
            <a:normAutofit/>
          </a:bodyPr>
          <a:lstStyle/>
          <a:p>
            <a:br>
              <a:rPr lang="fi-FI" sz="2800"/>
            </a:br>
            <a:endParaRPr lang="fi-FI" sz="2800"/>
          </a:p>
        </p:txBody>
      </p:sp>
      <p:sp>
        <p:nvSpPr>
          <p:cNvPr id="3" name="Content Placeholder 2">
            <a:extLst>
              <a:ext uri="{FF2B5EF4-FFF2-40B4-BE49-F238E27FC236}">
                <a16:creationId xmlns:a16="http://schemas.microsoft.com/office/drawing/2014/main" id="{6D0A4601-1953-1D55-E108-7AD0B714A8D6}"/>
              </a:ext>
            </a:extLst>
          </p:cNvPr>
          <p:cNvSpPr>
            <a:spLocks noGrp="1"/>
          </p:cNvSpPr>
          <p:nvPr>
            <p:ph sz="half" idx="1"/>
          </p:nvPr>
        </p:nvSpPr>
        <p:spPr/>
        <p:txBody>
          <a:bodyPr/>
          <a:lstStyle/>
          <a:p>
            <a:endParaRPr lang="en-US"/>
          </a:p>
        </p:txBody>
      </p:sp>
      <p:sp>
        <p:nvSpPr>
          <p:cNvPr id="5" name="TextBox 4">
            <a:extLst>
              <a:ext uri="{FF2B5EF4-FFF2-40B4-BE49-F238E27FC236}">
                <a16:creationId xmlns:a16="http://schemas.microsoft.com/office/drawing/2014/main" id="{B70EB212-D0AB-7CA0-BEF2-07E4C97147C4}"/>
              </a:ext>
            </a:extLst>
          </p:cNvPr>
          <p:cNvSpPr txBox="1"/>
          <p:nvPr/>
        </p:nvSpPr>
        <p:spPr>
          <a:xfrm>
            <a:off x="832022" y="327454"/>
            <a:ext cx="107544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4000" dirty="0">
                <a:solidFill>
                  <a:srgbClr val="202124"/>
                </a:solidFill>
              </a:rPr>
              <a:t>Mielenterveyden kaksi ulottuvuutta</a:t>
            </a:r>
            <a:endParaRPr lang="en-US" dirty="0"/>
          </a:p>
        </p:txBody>
      </p:sp>
      <p:pic>
        <p:nvPicPr>
          <p:cNvPr id="9" name="Kuva 5">
            <a:extLst>
              <a:ext uri="{FF2B5EF4-FFF2-40B4-BE49-F238E27FC236}">
                <a16:creationId xmlns:a16="http://schemas.microsoft.com/office/drawing/2014/main" id="{FF51BDE3-2A50-DAE4-8A3A-19381D4A0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95" y="1592140"/>
            <a:ext cx="10218361" cy="5572198"/>
          </a:xfrm>
          <a:prstGeom prst="rect">
            <a:avLst/>
          </a:prstGeom>
          <a:noFill/>
        </p:spPr>
      </p:pic>
    </p:spTree>
    <p:extLst>
      <p:ext uri="{BB962C8B-B14F-4D97-AF65-F5344CB8AC3E}">
        <p14:creationId xmlns:p14="http://schemas.microsoft.com/office/powerpoint/2010/main" val="264089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C2C95001-582A-4C5B-A94B-1D0F53541376}"/>
              </a:ext>
            </a:extLst>
          </p:cNvPr>
          <p:cNvSpPr txBox="1"/>
          <p:nvPr/>
        </p:nvSpPr>
        <p:spPr>
          <a:xfrm>
            <a:off x="6172200" y="1825625"/>
            <a:ext cx="5181600" cy="4351338"/>
          </a:xfrm>
          <a:prstGeom prst="rect">
            <a:avLst/>
          </a:prstGeom>
        </p:spPr>
        <p:txBody>
          <a:bodyPr lIns="91440" tIns="45720" rIns="91440" bIns="45720" anchor="t">
            <a:normAutofit lnSpcReduction="10000"/>
          </a:bodyPr>
          <a:lstStyle/>
          <a:p>
            <a:r>
              <a:rPr lang="fi-FI" sz="2800" dirty="0">
                <a:latin typeface="Karla"/>
              </a:rPr>
              <a:t>Jokainen voi tehdä paljon mielenterveytensä hyväksi pitämällä huolta psyykkisestä, fyysisestä, sosiaalisesta ja henkisestä hyvinvoinnistaan.</a:t>
            </a:r>
          </a:p>
          <a:p>
            <a:endParaRPr lang="fi-FI" sz="2800" dirty="0">
              <a:latin typeface="Karla"/>
            </a:endParaRPr>
          </a:p>
          <a:p>
            <a:r>
              <a:rPr lang="fi-FI" sz="4000" b="1" dirty="0">
                <a:latin typeface="Karla"/>
              </a:rPr>
              <a:t>Mitkä asiat edistävät omaa mielenterveyttäsi</a:t>
            </a:r>
            <a:r>
              <a:rPr lang="fi-FI" sz="4000" b="1" dirty="0"/>
              <a:t>?</a:t>
            </a:r>
          </a:p>
          <a:p>
            <a:pPr marL="0" indent="0">
              <a:spcAft>
                <a:spcPts val="600"/>
              </a:spcAft>
              <a:buNone/>
            </a:pPr>
            <a:endParaRPr lang="fi-FI" sz="2800">
              <a:latin typeface="+mj-lt"/>
            </a:endParaRPr>
          </a:p>
        </p:txBody>
      </p:sp>
      <p:sp>
        <p:nvSpPr>
          <p:cNvPr id="4" name="Otsikko 3">
            <a:extLst>
              <a:ext uri="{FF2B5EF4-FFF2-40B4-BE49-F238E27FC236}">
                <a16:creationId xmlns:a16="http://schemas.microsoft.com/office/drawing/2014/main" id="{C5BD2873-8EF8-4A21-B5DB-150BAFB6034A}"/>
              </a:ext>
            </a:extLst>
          </p:cNvPr>
          <p:cNvSpPr>
            <a:spLocks noGrp="1"/>
          </p:cNvSpPr>
          <p:nvPr>
            <p:ph type="title"/>
          </p:nvPr>
        </p:nvSpPr>
        <p:spPr>
          <a:xfrm>
            <a:off x="1876096" y="322266"/>
            <a:ext cx="9477703" cy="1325563"/>
          </a:xfrm>
        </p:spPr>
        <p:txBody>
          <a:bodyPr anchor="ctr">
            <a:normAutofit/>
          </a:bodyPr>
          <a:lstStyle/>
          <a:p>
            <a:br>
              <a:rPr lang="fi-FI" sz="2800"/>
            </a:br>
            <a:endParaRPr lang="fi-FI" sz="2800"/>
          </a:p>
        </p:txBody>
      </p:sp>
      <p:pic>
        <p:nvPicPr>
          <p:cNvPr id="7" name="Sisällön paikkamerkki 6" descr="Kädet käsi sydän">
            <a:extLst>
              <a:ext uri="{FF2B5EF4-FFF2-40B4-BE49-F238E27FC236}">
                <a16:creationId xmlns:a16="http://schemas.microsoft.com/office/drawing/2014/main" id="{B55F496A-BDC1-4668-A27C-B0E11A1BA62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5625"/>
            <a:ext cx="5181600" cy="3902869"/>
          </a:xfrm>
        </p:spPr>
      </p:pic>
    </p:spTree>
    <p:extLst>
      <p:ext uri="{BB962C8B-B14F-4D97-AF65-F5344CB8AC3E}">
        <p14:creationId xmlns:p14="http://schemas.microsoft.com/office/powerpoint/2010/main" val="276469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ukautettu suunnittelumalli">
  <a:themeElements>
    <a:clrScheme name="Koske">
      <a:dk1>
        <a:sysClr val="windowText" lastClr="000000"/>
      </a:dk1>
      <a:lt1>
        <a:sysClr val="window" lastClr="FFFFFF"/>
      </a:lt1>
      <a:dk2>
        <a:srgbClr val="44546A"/>
      </a:dk2>
      <a:lt2>
        <a:srgbClr val="E7E6E6"/>
      </a:lt2>
      <a:accent1>
        <a:srgbClr val="386D89"/>
      </a:accent1>
      <a:accent2>
        <a:srgbClr val="F2734C"/>
      </a:accent2>
      <a:accent3>
        <a:srgbClr val="A5A5A5"/>
      </a:accent3>
      <a:accent4>
        <a:srgbClr val="FDDFD0"/>
      </a:accent4>
      <a:accent5>
        <a:srgbClr val="5B9BD5"/>
      </a:accent5>
      <a:accent6>
        <a:srgbClr val="70AD47"/>
      </a:accent6>
      <a:hlink>
        <a:srgbClr val="0563C1"/>
      </a:hlink>
      <a:folHlink>
        <a:srgbClr val="954F72"/>
      </a:folHlink>
    </a:clrScheme>
    <a:fontScheme name="Mukautettu 1">
      <a:majorFont>
        <a:latin typeface="Karla"/>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SKE MASTER 2 potx" id="{37B05C44-6BBD-43AF-8184-33FFF5076832}" vid="{A640517A-6A6F-4122-9F14-629D0BC3FB36}"/>
    </a:ext>
  </a:extLst>
</a:theme>
</file>

<file path=ppt/theme/theme2.xml><?xml version="1.0" encoding="utf-8"?>
<a:theme xmlns:a="http://schemas.openxmlformats.org/drawingml/2006/main" name="1 Esityksen sivumallit">
  <a:themeElements>
    <a:clrScheme name="Koske">
      <a:dk1>
        <a:sysClr val="windowText" lastClr="000000"/>
      </a:dk1>
      <a:lt1>
        <a:sysClr val="window" lastClr="FFFFFF"/>
      </a:lt1>
      <a:dk2>
        <a:srgbClr val="44546A"/>
      </a:dk2>
      <a:lt2>
        <a:srgbClr val="E7E6E6"/>
      </a:lt2>
      <a:accent1>
        <a:srgbClr val="386D89"/>
      </a:accent1>
      <a:accent2>
        <a:srgbClr val="F2734C"/>
      </a:accent2>
      <a:accent3>
        <a:srgbClr val="A5A5A5"/>
      </a:accent3>
      <a:accent4>
        <a:srgbClr val="FDDFD0"/>
      </a:accent4>
      <a:accent5>
        <a:srgbClr val="5B9BD5"/>
      </a:accent5>
      <a:accent6>
        <a:srgbClr val="70AD47"/>
      </a:accent6>
      <a:hlink>
        <a:srgbClr val="0563C1"/>
      </a:hlink>
      <a:folHlink>
        <a:srgbClr val="954F72"/>
      </a:folHlink>
    </a:clrScheme>
    <a:fontScheme name="Mukautettu 1">
      <a:majorFont>
        <a:latin typeface="Karla"/>
        <a:ea typeface=""/>
        <a:cs typeface=""/>
      </a:majorFont>
      <a:minorFont>
        <a:latin typeface="Kar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SKE MASTER 2 potx" id="{37B05C44-6BBD-43AF-8184-33FFF5076832}" vid="{2429DBE4-E7F2-408C-8E43-DA41220B83E2}"/>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03ca53d-2edb-4b32-bbd4-a06ef6e59ad1">
      <Terms xmlns="http://schemas.microsoft.com/office/infopath/2007/PartnerControls"/>
    </lcf76f155ced4ddcb4097134ff3c332f>
    <TaxCatchAll xmlns="2f80ca51-661c-48d6-aace-d7359e9cd58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012D59904F17F44085B55ADE1C04AEC9" ma:contentTypeVersion="17" ma:contentTypeDescription="Luo uusi asiakirja." ma:contentTypeScope="" ma:versionID="214046504c11d6f3f6751dc0d8398904">
  <xsd:schema xmlns:xsd="http://www.w3.org/2001/XMLSchema" xmlns:xs="http://www.w3.org/2001/XMLSchema" xmlns:p="http://schemas.microsoft.com/office/2006/metadata/properties" xmlns:ns2="2f80ca51-661c-48d6-aace-d7359e9cd581" xmlns:ns3="003ca53d-2edb-4b32-bbd4-a06ef6e59ad1" targetNamespace="http://schemas.microsoft.com/office/2006/metadata/properties" ma:root="true" ma:fieldsID="03b770f8b366470bfe43a6e527fa92b0" ns2:_="" ns3:_="">
    <xsd:import namespace="2f80ca51-661c-48d6-aace-d7359e9cd581"/>
    <xsd:import namespace="003ca53d-2edb-4b32-bbd4-a06ef6e59a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0ca51-661c-48d6-aace-d7359e9cd58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TaxCatchAll" ma:index="22" nillable="true" ma:displayName="Luokituksen Kaikki-sarake" ma:hidden="true" ma:list="{05712db5-5081-4f88-9759-822c9a607251}" ma:internalName="TaxCatchAll" ma:showField="CatchAllData" ma:web="2f80ca51-661c-48d6-aace-d7359e9cd5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03ca53d-2edb-4b32-bbd4-a06ef6e59a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c23af7ce-f24e-4218-9d9e-967286c3fe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8D78B4-A0AA-4E6A-A01F-F01B7AD80E49}">
  <ds:schemaRefs>
    <ds:schemaRef ds:uri="http://schemas.microsoft.com/sharepoint/v3/contenttype/forms"/>
  </ds:schemaRefs>
</ds:datastoreItem>
</file>

<file path=customXml/itemProps2.xml><?xml version="1.0" encoding="utf-8"?>
<ds:datastoreItem xmlns:ds="http://schemas.openxmlformats.org/officeDocument/2006/customXml" ds:itemID="{315EF863-C22D-422E-9849-3787FFBF1C87}">
  <ds:schemaRefs>
    <ds:schemaRef ds:uri="http://www.w3.org/XML/1998/namespace"/>
    <ds:schemaRef ds:uri="http://schemas.microsoft.com/office/2006/metadata/properties"/>
    <ds:schemaRef ds:uri="http://schemas.microsoft.com/office/infopath/2007/PartnerControls"/>
    <ds:schemaRef ds:uri="http://purl.org/dc/terms/"/>
    <ds:schemaRef ds:uri="http://schemas.microsoft.com/office/2006/documentManagement/types"/>
    <ds:schemaRef ds:uri="003ca53d-2edb-4b32-bbd4-a06ef6e59ad1"/>
    <ds:schemaRef ds:uri="http://purl.org/dc/dcmitype/"/>
    <ds:schemaRef ds:uri="http://purl.org/dc/elements/1.1/"/>
    <ds:schemaRef ds:uri="http://schemas.openxmlformats.org/package/2006/metadata/core-properties"/>
    <ds:schemaRef ds:uri="2f80ca51-661c-48d6-aace-d7359e9cd581"/>
  </ds:schemaRefs>
</ds:datastoreItem>
</file>

<file path=customXml/itemProps3.xml><?xml version="1.0" encoding="utf-8"?>
<ds:datastoreItem xmlns:ds="http://schemas.openxmlformats.org/officeDocument/2006/customXml" ds:itemID="{2F580E6C-73C5-44B5-A856-DE1F57113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80ca51-661c-48d6-aace-d7359e9cd581"/>
    <ds:schemaRef ds:uri="003ca53d-2edb-4b32-bbd4-a06ef6e59a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TotalTime>
  <Words>789</Words>
  <Application>Microsoft Office PowerPoint</Application>
  <PresentationFormat>Laajakuva</PresentationFormat>
  <Paragraphs>121</Paragraphs>
  <Slides>16</Slides>
  <Notes>3</Notes>
  <HiddenSlides>0</HiddenSlides>
  <MMClips>1</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16</vt:i4>
      </vt:variant>
    </vt:vector>
  </HeadingPairs>
  <TitlesOfParts>
    <vt:vector size="25" baseType="lpstr">
      <vt:lpstr>Arial</vt:lpstr>
      <vt:lpstr>Arial,Sans-Serif</vt:lpstr>
      <vt:lpstr>BankGothic Lt BT</vt:lpstr>
      <vt:lpstr>Calibri</vt:lpstr>
      <vt:lpstr>Karla</vt:lpstr>
      <vt:lpstr>Trebuchet MS</vt:lpstr>
      <vt:lpstr>Wingdings</vt:lpstr>
      <vt:lpstr>Mukautettu suunnittelumalli</vt:lpstr>
      <vt:lpstr>1 Esityksen sivumallit</vt:lpstr>
      <vt:lpstr>          </vt:lpstr>
      <vt:lpstr>Mitä on mielenterveys?</vt:lpstr>
      <vt:lpstr>Mitä on mielenterveys?</vt:lpstr>
      <vt:lpstr>PowerPoint-esitys</vt:lpstr>
      <vt:lpstr>Mielenterveys on:</vt:lpstr>
      <vt:lpstr>Vaikuttavia tekijöitä</vt:lpstr>
      <vt:lpstr> </vt:lpstr>
      <vt:lpstr> </vt:lpstr>
      <vt:lpstr> </vt:lpstr>
      <vt:lpstr>PowerPoint-esitys</vt:lpstr>
      <vt:lpstr>PowerPoint-esitys</vt:lpstr>
      <vt:lpstr>Mitä on tunnetaidot?</vt:lpstr>
      <vt:lpstr>Tunnetaitojen vahvistaminen</vt:lpstr>
      <vt:lpstr> </vt:lpstr>
      <vt:lpstr>PowerPoint-esitys</vt:lpstr>
      <vt:lpstr>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Makkonen</dc:creator>
  <cp:lastModifiedBy>Katja Remes</cp:lastModifiedBy>
  <cp:revision>130</cp:revision>
  <dcterms:created xsi:type="dcterms:W3CDTF">2022-05-10T07:00:06Z</dcterms:created>
  <dcterms:modified xsi:type="dcterms:W3CDTF">2024-01-03T09:24:01Z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0x010100012D59904F17F44085B55ADE1C04AEC9</vt:lpwstr>
  </property>
  <property fmtid="{D5CDD505-2E9C-101B-9397-08002B2CF9AE}" pid="3" name="MediaServiceImageTags">
    <vt:lpwstr/>
  </property>
</Properties>
</file>