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4"/>
    <p:sldMasterId id="2147483683" r:id="rId5"/>
  </p:sldMasterIdLst>
  <p:notesMasterIdLst>
    <p:notesMasterId r:id="rId23"/>
  </p:notesMasterIdLst>
  <p:sldIdLst>
    <p:sldId id="256" r:id="rId6"/>
    <p:sldId id="316" r:id="rId7"/>
    <p:sldId id="317" r:id="rId8"/>
    <p:sldId id="318" r:id="rId9"/>
    <p:sldId id="315" r:id="rId10"/>
    <p:sldId id="330" r:id="rId11"/>
    <p:sldId id="327" r:id="rId12"/>
    <p:sldId id="332" r:id="rId13"/>
    <p:sldId id="331" r:id="rId14"/>
    <p:sldId id="334" r:id="rId15"/>
    <p:sldId id="335" r:id="rId16"/>
    <p:sldId id="341" r:id="rId17"/>
    <p:sldId id="336" r:id="rId18"/>
    <p:sldId id="337" r:id="rId19"/>
    <p:sldId id="342" r:id="rId20"/>
    <p:sldId id="324" r:id="rId21"/>
    <p:sldId id="325" r:id="rId2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ACFAAA-8256-411B-91CD-0E7C3942B994}" v="1" dt="2023-12-19T13:03:00.9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eras" userId="S::urn:spo:anon#e759204dc26046f867a0b55e9129ae0f01ebade0f2840dc1eab649f3c5d9a5bd::" providerId="AD" clId="Web-{205D9E54-1A9D-EF6D-AAF6-47E7156CEE3F}"/>
    <pc:docChg chg="modSld">
      <pc:chgData name="Vieras" userId="S::urn:spo:anon#e759204dc26046f867a0b55e9129ae0f01ebade0f2840dc1eab649f3c5d9a5bd::" providerId="AD" clId="Web-{205D9E54-1A9D-EF6D-AAF6-47E7156CEE3F}" dt="2023-12-05T10:47:16.354" v="3" actId="14100"/>
      <pc:docMkLst>
        <pc:docMk/>
      </pc:docMkLst>
      <pc:sldChg chg="modSp">
        <pc:chgData name="Vieras" userId="S::urn:spo:anon#e759204dc26046f867a0b55e9129ae0f01ebade0f2840dc1eab649f3c5d9a5bd::" providerId="AD" clId="Web-{205D9E54-1A9D-EF6D-AAF6-47E7156CEE3F}" dt="2023-12-05T10:47:16.354" v="3" actId="14100"/>
        <pc:sldMkLst>
          <pc:docMk/>
          <pc:sldMk cId="1497514670" sldId="341"/>
        </pc:sldMkLst>
        <pc:spChg chg="mod">
          <ac:chgData name="Vieras" userId="S::urn:spo:anon#e759204dc26046f867a0b55e9129ae0f01ebade0f2840dc1eab649f3c5d9a5bd::" providerId="AD" clId="Web-{205D9E54-1A9D-EF6D-AAF6-47E7156CEE3F}" dt="2023-12-05T10:47:13.167" v="2" actId="14100"/>
          <ac:spMkLst>
            <pc:docMk/>
            <pc:sldMk cId="1497514670" sldId="341"/>
            <ac:spMk id="8" creationId="{C453114E-DA81-4C06-8364-35BCE86E6A43}"/>
          </ac:spMkLst>
        </pc:spChg>
        <pc:spChg chg="mod">
          <ac:chgData name="Vieras" userId="S::urn:spo:anon#e759204dc26046f867a0b55e9129ae0f01ebade0f2840dc1eab649f3c5d9a5bd::" providerId="AD" clId="Web-{205D9E54-1A9D-EF6D-AAF6-47E7156CEE3F}" dt="2023-12-05T10:47:16.354" v="3" actId="14100"/>
          <ac:spMkLst>
            <pc:docMk/>
            <pc:sldMk cId="1497514670" sldId="341"/>
            <ac:spMk id="10" creationId="{52BAB1C7-5FD2-4EC9-B73C-F2850B05645F}"/>
          </ac:spMkLst>
        </pc:spChg>
        <pc:spChg chg="mod">
          <ac:chgData name="Vieras" userId="S::urn:spo:anon#e759204dc26046f867a0b55e9129ae0f01ebade0f2840dc1eab649f3c5d9a5bd::" providerId="AD" clId="Web-{205D9E54-1A9D-EF6D-AAF6-47E7156CEE3F}" dt="2023-12-05T10:47:11.011" v="1" actId="14100"/>
          <ac:spMkLst>
            <pc:docMk/>
            <pc:sldMk cId="1497514670" sldId="341"/>
            <ac:spMk id="11" creationId="{D14DD256-D927-4320-8B03-9F172397C44B}"/>
          </ac:spMkLst>
        </pc:spChg>
      </pc:sldChg>
    </pc:docChg>
  </pc:docChgLst>
  <pc:docChgLst>
    <pc:chgData name="Katja Salminen-Lahtinen" userId="e78319d7-6db1-4515-9361-f471234b925b" providerId="ADAL" clId="{48B6B9B6-8335-41E1-BFC0-D147E12000C6}"/>
    <pc:docChg chg="modSld">
      <pc:chgData name="Katja Salminen-Lahtinen" userId="e78319d7-6db1-4515-9361-f471234b925b" providerId="ADAL" clId="{48B6B9B6-8335-41E1-BFC0-D147E12000C6}" dt="2023-03-16T10:13:42.235" v="24" actId="20577"/>
      <pc:docMkLst>
        <pc:docMk/>
      </pc:docMkLst>
      <pc:sldChg chg="modSp mod">
        <pc:chgData name="Katja Salminen-Lahtinen" userId="e78319d7-6db1-4515-9361-f471234b925b" providerId="ADAL" clId="{48B6B9B6-8335-41E1-BFC0-D147E12000C6}" dt="2023-03-16T10:13:42.235" v="24" actId="20577"/>
        <pc:sldMkLst>
          <pc:docMk/>
          <pc:sldMk cId="905352689" sldId="256"/>
        </pc:sldMkLst>
        <pc:spChg chg="mod">
          <ac:chgData name="Katja Salminen-Lahtinen" userId="e78319d7-6db1-4515-9361-f471234b925b" providerId="ADAL" clId="{48B6B9B6-8335-41E1-BFC0-D147E12000C6}" dt="2023-03-16T10:13:42.235" v="24" actId="20577"/>
          <ac:spMkLst>
            <pc:docMk/>
            <pc:sldMk cId="905352689" sldId="256"/>
            <ac:spMk id="2" creationId="{3ABFE0B0-FE94-27F4-2537-EDD7E5DE5E69}"/>
          </ac:spMkLst>
        </pc:spChg>
      </pc:sldChg>
    </pc:docChg>
  </pc:docChgLst>
  <pc:docChgLst>
    <pc:chgData name="Sivi Talvensola" userId="S::sivi.talvensola@koske.fi::6d321520-a3b2-410e-afbc-cb2b2c1d498a" providerId="AD" clId="Web-{C8E5A468-7288-4923-AAB5-B6BEB5009BC5}"/>
    <pc:docChg chg="addSld">
      <pc:chgData name="Sivi Talvensola" userId="S::sivi.talvensola@koske.fi::6d321520-a3b2-410e-afbc-cb2b2c1d498a" providerId="AD" clId="Web-{C8E5A468-7288-4923-AAB5-B6BEB5009BC5}" dt="2022-05-19T11:10:57.863" v="0"/>
      <pc:docMkLst>
        <pc:docMk/>
      </pc:docMkLst>
      <pc:sldChg chg="new">
        <pc:chgData name="Sivi Talvensola" userId="S::sivi.talvensola@koske.fi::6d321520-a3b2-410e-afbc-cb2b2c1d498a" providerId="AD" clId="Web-{C8E5A468-7288-4923-AAB5-B6BEB5009BC5}" dt="2022-05-19T11:10:57.863" v="0"/>
        <pc:sldMkLst>
          <pc:docMk/>
          <pc:sldMk cId="2312366573" sldId="258"/>
        </pc:sldMkLst>
      </pc:sldChg>
    </pc:docChg>
  </pc:docChgLst>
  <pc:docChgLst>
    <pc:chgData name="Katja Salminen-Lahtinen" userId="S::katja.salminen-lahtinen@koske.fi::e78319d7-6db1-4515-9361-f471234b925b" providerId="AD" clId="Web-{B15585A3-CBA2-6BF0-957C-BAD8F28F8E7D}"/>
    <pc:docChg chg="addSld modSld sldOrd">
      <pc:chgData name="Katja Salminen-Lahtinen" userId="S::katja.salminen-lahtinen@koske.fi::e78319d7-6db1-4515-9361-f471234b925b" providerId="AD" clId="Web-{B15585A3-CBA2-6BF0-957C-BAD8F28F8E7D}" dt="2023-03-16T10:12:42.360" v="142" actId="14100"/>
      <pc:docMkLst>
        <pc:docMk/>
      </pc:docMkLst>
      <pc:sldChg chg="addSp delSp modSp">
        <pc:chgData name="Katja Salminen-Lahtinen" userId="S::katja.salminen-lahtinen@koske.fi::e78319d7-6db1-4515-9361-f471234b925b" providerId="AD" clId="Web-{B15585A3-CBA2-6BF0-957C-BAD8F28F8E7D}" dt="2023-03-16T10:12:42.360" v="142" actId="14100"/>
        <pc:sldMkLst>
          <pc:docMk/>
          <pc:sldMk cId="905352689" sldId="256"/>
        </pc:sldMkLst>
        <pc:spChg chg="mod">
          <ac:chgData name="Katja Salminen-Lahtinen" userId="S::katja.salminen-lahtinen@koske.fi::e78319d7-6db1-4515-9361-f471234b925b" providerId="AD" clId="Web-{B15585A3-CBA2-6BF0-957C-BAD8F28F8E7D}" dt="2023-03-16T10:12:42.360" v="142" actId="14100"/>
          <ac:spMkLst>
            <pc:docMk/>
            <pc:sldMk cId="905352689" sldId="256"/>
            <ac:spMk id="2" creationId="{3ABFE0B0-FE94-27F4-2537-EDD7E5DE5E69}"/>
          </ac:spMkLst>
        </pc:spChg>
        <pc:picChg chg="add del mod">
          <ac:chgData name="Katja Salminen-Lahtinen" userId="S::katja.salminen-lahtinen@koske.fi::e78319d7-6db1-4515-9361-f471234b925b" providerId="AD" clId="Web-{B15585A3-CBA2-6BF0-957C-BAD8F28F8E7D}" dt="2023-03-16T09:59:28.506" v="132"/>
          <ac:picMkLst>
            <pc:docMk/>
            <pc:sldMk cId="905352689" sldId="256"/>
            <ac:picMk id="3" creationId="{8C5DC425-B55C-573A-15EB-8318506C64F8}"/>
          </ac:picMkLst>
        </pc:picChg>
      </pc:sldChg>
      <pc:sldChg chg="new ord">
        <pc:chgData name="Katja Salminen-Lahtinen" userId="S::katja.salminen-lahtinen@koske.fi::e78319d7-6db1-4515-9361-f471234b925b" providerId="AD" clId="Web-{B15585A3-CBA2-6BF0-957C-BAD8F28F8E7D}" dt="2023-03-16T10:00:52.960" v="134"/>
        <pc:sldMkLst>
          <pc:docMk/>
          <pc:sldMk cId="262194971" sldId="258"/>
        </pc:sldMkLst>
      </pc:sldChg>
    </pc:docChg>
  </pc:docChgLst>
  <pc:docChgLst>
    <pc:chgData name="Päivi Kivelä" userId="f47f2dca-bcc4-4174-a0ab-7567734e4c6c" providerId="ADAL" clId="{09DE57E0-7E16-49B7-8561-9F49FD758E00}"/>
    <pc:docChg chg="custSel modSld">
      <pc:chgData name="Päivi Kivelä" userId="f47f2dca-bcc4-4174-a0ab-7567734e4c6c" providerId="ADAL" clId="{09DE57E0-7E16-49B7-8561-9F49FD758E00}" dt="2022-11-22T09:36:45.801" v="106" actId="20577"/>
      <pc:docMkLst>
        <pc:docMk/>
      </pc:docMkLst>
      <pc:sldChg chg="modSp mod">
        <pc:chgData name="Päivi Kivelä" userId="f47f2dca-bcc4-4174-a0ab-7567734e4c6c" providerId="ADAL" clId="{09DE57E0-7E16-49B7-8561-9F49FD758E00}" dt="2022-11-22T09:36:00.463" v="84" actId="255"/>
        <pc:sldMkLst>
          <pc:docMk/>
          <pc:sldMk cId="1724184021" sldId="256"/>
        </pc:sldMkLst>
        <pc:spChg chg="mod">
          <ac:chgData name="Päivi Kivelä" userId="f47f2dca-bcc4-4174-a0ab-7567734e4c6c" providerId="ADAL" clId="{09DE57E0-7E16-49B7-8561-9F49FD758E00}" dt="2022-11-22T09:36:00.463" v="84" actId="255"/>
          <ac:spMkLst>
            <pc:docMk/>
            <pc:sldMk cId="1724184021" sldId="256"/>
            <ac:spMk id="2" creationId="{E1EF9AC3-8D58-7E6D-B109-478ABD37A4B0}"/>
          </ac:spMkLst>
        </pc:spChg>
      </pc:sldChg>
      <pc:sldChg chg="modSp mod">
        <pc:chgData name="Päivi Kivelä" userId="f47f2dca-bcc4-4174-a0ab-7567734e4c6c" providerId="ADAL" clId="{09DE57E0-7E16-49B7-8561-9F49FD758E00}" dt="2022-11-22T09:36:45.801" v="106" actId="20577"/>
        <pc:sldMkLst>
          <pc:docMk/>
          <pc:sldMk cId="3557135290" sldId="257"/>
        </pc:sldMkLst>
        <pc:spChg chg="mod">
          <ac:chgData name="Päivi Kivelä" userId="f47f2dca-bcc4-4174-a0ab-7567734e4c6c" providerId="ADAL" clId="{09DE57E0-7E16-49B7-8561-9F49FD758E00}" dt="2022-11-22T09:36:45.801" v="106" actId="20577"/>
          <ac:spMkLst>
            <pc:docMk/>
            <pc:sldMk cId="3557135290" sldId="257"/>
            <ac:spMk id="3" creationId="{BD8C49E0-4B05-1706-2E6B-B088C460A7A1}"/>
          </ac:spMkLst>
        </pc:spChg>
      </pc:sldChg>
    </pc:docChg>
  </pc:docChgLst>
  <pc:docChgLst>
    <pc:chgData name="Jari Makkonen" userId="b7b37fe7-6749-4b66-9442-750f07f35986" providerId="ADAL" clId="{7CA98B7D-D560-4D94-A036-D13D38EFD171}"/>
    <pc:docChg chg="undo custSel addSld delSld modSld">
      <pc:chgData name="Jari Makkonen" userId="b7b37fe7-6749-4b66-9442-750f07f35986" providerId="ADAL" clId="{7CA98B7D-D560-4D94-A036-D13D38EFD171}" dt="2022-06-03T07:30:01.603" v="12"/>
      <pc:docMkLst>
        <pc:docMk/>
      </pc:docMkLst>
      <pc:sldChg chg="addSp delSp">
        <pc:chgData name="Jari Makkonen" userId="b7b37fe7-6749-4b66-9442-750f07f35986" providerId="ADAL" clId="{7CA98B7D-D560-4D94-A036-D13D38EFD171}" dt="2022-06-03T07:29:56.610" v="10"/>
        <pc:sldMkLst>
          <pc:docMk/>
          <pc:sldMk cId="3557135290" sldId="257"/>
        </pc:sldMkLst>
        <pc:picChg chg="add del">
          <ac:chgData name="Jari Makkonen" userId="b7b37fe7-6749-4b66-9442-750f07f35986" providerId="ADAL" clId="{7CA98B7D-D560-4D94-A036-D13D38EFD171}" dt="2022-06-03T07:28:51.305" v="3"/>
          <ac:picMkLst>
            <pc:docMk/>
            <pc:sldMk cId="3557135290" sldId="257"/>
            <ac:picMk id="2" creationId="{9D344C52-3D32-D1F3-E42B-8A572A2BE6E2}"/>
          </ac:picMkLst>
        </pc:picChg>
        <pc:picChg chg="add del">
          <ac:chgData name="Jari Makkonen" userId="b7b37fe7-6749-4b66-9442-750f07f35986" providerId="ADAL" clId="{7CA98B7D-D560-4D94-A036-D13D38EFD171}" dt="2022-06-03T07:29:56.610" v="10"/>
          <ac:picMkLst>
            <pc:docMk/>
            <pc:sldMk cId="3557135290" sldId="257"/>
            <ac:picMk id="5" creationId="{771AEC3F-C404-BA4D-433E-73B1AC5C559A}"/>
          </ac:picMkLst>
        </pc:picChg>
      </pc:sldChg>
      <pc:sldChg chg="modSp add del mod">
        <pc:chgData name="Jari Makkonen" userId="b7b37fe7-6749-4b66-9442-750f07f35986" providerId="ADAL" clId="{7CA98B7D-D560-4D94-A036-D13D38EFD171}" dt="2022-06-03T07:30:01.603" v="12"/>
        <pc:sldMkLst>
          <pc:docMk/>
          <pc:sldMk cId="0" sldId="285"/>
        </pc:sldMkLst>
        <pc:spChg chg="mod">
          <ac:chgData name="Jari Makkonen" userId="b7b37fe7-6749-4b66-9442-750f07f35986" providerId="ADAL" clId="{7CA98B7D-D560-4D94-A036-D13D38EFD171}" dt="2022-06-03T07:29:52.061" v="8"/>
          <ac:spMkLst>
            <pc:docMk/>
            <pc:sldMk cId="0" sldId="285"/>
            <ac:spMk id="5122" creationId="{DBD92971-2946-0378-773A-808C74B0A7B9}"/>
          </ac:spMkLst>
        </pc:spChg>
      </pc:sldChg>
      <pc:sldChg chg="add del">
        <pc:chgData name="Jari Makkonen" userId="b7b37fe7-6749-4b66-9442-750f07f35986" providerId="ADAL" clId="{7CA98B7D-D560-4D94-A036-D13D38EFD171}" dt="2022-06-03T07:28:53.039" v="4"/>
        <pc:sldMkLst>
          <pc:docMk/>
          <pc:sldMk cId="0" sldId="309"/>
        </pc:sldMkLst>
      </pc:sldChg>
    </pc:docChg>
  </pc:docChgLst>
  <pc:docChgLst>
    <pc:chgData name="Guest User" userId="S::urn:spo:anon#e759204dc26046f867a0b55e9129ae0f01ebade0f2840dc1eab649f3c5d9a5bd::" providerId="AD" clId="Web-{09CF9EF9-16D1-BA86-953A-81A10A612140}"/>
    <pc:docChg chg="delSld">
      <pc:chgData name="Guest User" userId="S::urn:spo:anon#e759204dc26046f867a0b55e9129ae0f01ebade0f2840dc1eab649f3c5d9a5bd::" providerId="AD" clId="Web-{09CF9EF9-16D1-BA86-953A-81A10A612140}" dt="2023-12-14T09:52:42.778" v="0"/>
      <pc:docMkLst>
        <pc:docMk/>
      </pc:docMkLst>
      <pc:sldChg chg="del">
        <pc:chgData name="Guest User" userId="S::urn:spo:anon#e759204dc26046f867a0b55e9129ae0f01ebade0f2840dc1eab649f3c5d9a5bd::" providerId="AD" clId="Web-{09CF9EF9-16D1-BA86-953A-81A10A612140}" dt="2023-12-14T09:52:42.778" v="0"/>
        <pc:sldMkLst>
          <pc:docMk/>
          <pc:sldMk cId="1512233855" sldId="340"/>
        </pc:sldMkLst>
      </pc:sldChg>
    </pc:docChg>
  </pc:docChgLst>
  <pc:docChgLst>
    <pc:chgData name="Vieras" userId="S::urn:spo:anon#e759204dc26046f867a0b55e9129ae0f01ebade0f2840dc1eab649f3c5d9a5bd::" providerId="AD" clId="Web-{7C8B941F-302C-4B61-BB30-A34FC38DC2E7}"/>
    <pc:docChg chg="modSld">
      <pc:chgData name="Vieras" userId="S::urn:spo:anon#e759204dc26046f867a0b55e9129ae0f01ebade0f2840dc1eab649f3c5d9a5bd::" providerId="AD" clId="Web-{7C8B941F-302C-4B61-BB30-A34FC38DC2E7}" dt="2023-12-14T08:27:27.531" v="29" actId="20577"/>
      <pc:docMkLst>
        <pc:docMk/>
      </pc:docMkLst>
      <pc:sldChg chg="modSp">
        <pc:chgData name="Vieras" userId="S::urn:spo:anon#e759204dc26046f867a0b55e9129ae0f01ebade0f2840dc1eab649f3c5d9a5bd::" providerId="AD" clId="Web-{7C8B941F-302C-4B61-BB30-A34FC38DC2E7}" dt="2023-12-14T08:24:32.931" v="0" actId="20577"/>
        <pc:sldMkLst>
          <pc:docMk/>
          <pc:sldMk cId="2034442570" sldId="331"/>
        </pc:sldMkLst>
        <pc:spChg chg="mod">
          <ac:chgData name="Vieras" userId="S::urn:spo:anon#e759204dc26046f867a0b55e9129ae0f01ebade0f2840dc1eab649f3c5d9a5bd::" providerId="AD" clId="Web-{7C8B941F-302C-4B61-BB30-A34FC38DC2E7}" dt="2023-12-14T08:24:32.931" v="0" actId="20577"/>
          <ac:spMkLst>
            <pc:docMk/>
            <pc:sldMk cId="2034442570" sldId="331"/>
            <ac:spMk id="3" creationId="{F9B5B2AB-B5DD-47B6-8D63-38786C7E69A1}"/>
          </ac:spMkLst>
        </pc:spChg>
      </pc:sldChg>
      <pc:sldChg chg="modSp">
        <pc:chgData name="Vieras" userId="S::urn:spo:anon#e759204dc26046f867a0b55e9129ae0f01ebade0f2840dc1eab649f3c5d9a5bd::" providerId="AD" clId="Web-{7C8B941F-302C-4B61-BB30-A34FC38DC2E7}" dt="2023-12-14T08:26:00.528" v="10" actId="1076"/>
        <pc:sldMkLst>
          <pc:docMk/>
          <pc:sldMk cId="2069893763" sldId="335"/>
        </pc:sldMkLst>
        <pc:spChg chg="mod">
          <ac:chgData name="Vieras" userId="S::urn:spo:anon#e759204dc26046f867a0b55e9129ae0f01ebade0f2840dc1eab649f3c5d9a5bd::" providerId="AD" clId="Web-{7C8B941F-302C-4B61-BB30-A34FC38DC2E7}" dt="2023-12-14T08:26:00.528" v="10" actId="1076"/>
          <ac:spMkLst>
            <pc:docMk/>
            <pc:sldMk cId="2069893763" sldId="335"/>
            <ac:spMk id="2" creationId="{41134DE6-6F88-49AC-9AE8-640146555E45}"/>
          </ac:spMkLst>
        </pc:spChg>
        <pc:spChg chg="mod">
          <ac:chgData name="Vieras" userId="S::urn:spo:anon#e759204dc26046f867a0b55e9129ae0f01ebade0f2840dc1eab649f3c5d9a5bd::" providerId="AD" clId="Web-{7C8B941F-302C-4B61-BB30-A34FC38DC2E7}" dt="2023-12-14T08:25:46.309" v="6" actId="20577"/>
          <ac:spMkLst>
            <pc:docMk/>
            <pc:sldMk cId="2069893763" sldId="335"/>
            <ac:spMk id="3" creationId="{869096D3-C234-428C-B56A-F1FCFEDB9D62}"/>
          </ac:spMkLst>
        </pc:spChg>
        <pc:spChg chg="mod">
          <ac:chgData name="Vieras" userId="S::urn:spo:anon#e759204dc26046f867a0b55e9129ae0f01ebade0f2840dc1eab649f3c5d9a5bd::" providerId="AD" clId="Web-{7C8B941F-302C-4B61-BB30-A34FC38DC2E7}" dt="2023-12-14T08:25:32.261" v="3" actId="14100"/>
          <ac:spMkLst>
            <pc:docMk/>
            <pc:sldMk cId="2069893763" sldId="335"/>
            <ac:spMk id="4" creationId="{C666E24D-B96A-4A47-A4A2-10E6716B9ABC}"/>
          </ac:spMkLst>
        </pc:spChg>
        <pc:spChg chg="mod">
          <ac:chgData name="Vieras" userId="S::urn:spo:anon#e759204dc26046f867a0b55e9129ae0f01ebade0f2840dc1eab649f3c5d9a5bd::" providerId="AD" clId="Web-{7C8B941F-302C-4B61-BB30-A34FC38DC2E7}" dt="2023-12-14T08:25:34.605" v="4" actId="14100"/>
          <ac:spMkLst>
            <pc:docMk/>
            <pc:sldMk cId="2069893763" sldId="335"/>
            <ac:spMk id="6" creationId="{6BABE36D-C3FE-48EA-91A1-3399F4D23557}"/>
          </ac:spMkLst>
        </pc:spChg>
        <pc:spChg chg="mod">
          <ac:chgData name="Vieras" userId="S::urn:spo:anon#e759204dc26046f867a0b55e9129ae0f01ebade0f2840dc1eab649f3c5d9a5bd::" providerId="AD" clId="Web-{7C8B941F-302C-4B61-BB30-A34FC38DC2E7}" dt="2023-12-14T08:25:25.714" v="2" actId="14100"/>
          <ac:spMkLst>
            <pc:docMk/>
            <pc:sldMk cId="2069893763" sldId="335"/>
            <ac:spMk id="8" creationId="{230A6F61-FA40-4391-85DD-09F725C88839}"/>
          </ac:spMkLst>
        </pc:spChg>
        <pc:spChg chg="mod">
          <ac:chgData name="Vieras" userId="S::urn:spo:anon#e759204dc26046f867a0b55e9129ae0f01ebade0f2840dc1eab649f3c5d9a5bd::" providerId="AD" clId="Web-{7C8B941F-302C-4B61-BB30-A34FC38DC2E7}" dt="2023-12-14T08:25:22.386" v="1" actId="14100"/>
          <ac:spMkLst>
            <pc:docMk/>
            <pc:sldMk cId="2069893763" sldId="335"/>
            <ac:spMk id="12" creationId="{3FBD969E-73F7-439F-906D-E17DAC66FA7A}"/>
          </ac:spMkLst>
        </pc:spChg>
        <pc:spChg chg="mod">
          <ac:chgData name="Vieras" userId="S::urn:spo:anon#e759204dc26046f867a0b55e9129ae0f01ebade0f2840dc1eab649f3c5d9a5bd::" providerId="AD" clId="Web-{7C8B941F-302C-4B61-BB30-A34FC38DC2E7}" dt="2023-12-14T08:25:37.480" v="5" actId="14100"/>
          <ac:spMkLst>
            <pc:docMk/>
            <pc:sldMk cId="2069893763" sldId="335"/>
            <ac:spMk id="13" creationId="{ABDE1507-3960-4719-BFB7-4E00221E4C92}"/>
          </ac:spMkLst>
        </pc:spChg>
      </pc:sldChg>
      <pc:sldChg chg="modSp">
        <pc:chgData name="Vieras" userId="S::urn:spo:anon#e759204dc26046f867a0b55e9129ae0f01ebade0f2840dc1eab649f3c5d9a5bd::" providerId="AD" clId="Web-{7C8B941F-302C-4B61-BB30-A34FC38DC2E7}" dt="2023-12-14T08:27:03.639" v="20" actId="20577"/>
        <pc:sldMkLst>
          <pc:docMk/>
          <pc:sldMk cId="2697961666" sldId="336"/>
        </pc:sldMkLst>
        <pc:spChg chg="mod">
          <ac:chgData name="Vieras" userId="S::urn:spo:anon#e759204dc26046f867a0b55e9129ae0f01ebade0f2840dc1eab649f3c5d9a5bd::" providerId="AD" clId="Web-{7C8B941F-302C-4B61-BB30-A34FC38DC2E7}" dt="2023-12-14T08:26:49.154" v="17" actId="20577"/>
          <ac:spMkLst>
            <pc:docMk/>
            <pc:sldMk cId="2697961666" sldId="336"/>
            <ac:spMk id="2" creationId="{E9EA33E2-42F3-45D5-A41A-445C9E2E7318}"/>
          </ac:spMkLst>
        </pc:spChg>
        <pc:spChg chg="mod">
          <ac:chgData name="Vieras" userId="S::urn:spo:anon#e759204dc26046f867a0b55e9129ae0f01ebade0f2840dc1eab649f3c5d9a5bd::" providerId="AD" clId="Web-{7C8B941F-302C-4B61-BB30-A34FC38DC2E7}" dt="2023-12-14T08:27:03.639" v="20" actId="20577"/>
          <ac:spMkLst>
            <pc:docMk/>
            <pc:sldMk cId="2697961666" sldId="336"/>
            <ac:spMk id="3" creationId="{ABB6F2F2-5A5F-419B-9D0D-CA84FC6CD59C}"/>
          </ac:spMkLst>
        </pc:spChg>
      </pc:sldChg>
      <pc:sldChg chg="modSp">
        <pc:chgData name="Vieras" userId="S::urn:spo:anon#e759204dc26046f867a0b55e9129ae0f01ebade0f2840dc1eab649f3c5d9a5bd::" providerId="AD" clId="Web-{7C8B941F-302C-4B61-BB30-A34FC38DC2E7}" dt="2023-12-14T08:27:19.062" v="28" actId="20577"/>
        <pc:sldMkLst>
          <pc:docMk/>
          <pc:sldMk cId="3530175663" sldId="337"/>
        </pc:sldMkLst>
        <pc:spChg chg="mod">
          <ac:chgData name="Vieras" userId="S::urn:spo:anon#e759204dc26046f867a0b55e9129ae0f01ebade0f2840dc1eab649f3c5d9a5bd::" providerId="AD" clId="Web-{7C8B941F-302C-4B61-BB30-A34FC38DC2E7}" dt="2023-12-14T08:27:19.062" v="28" actId="20577"/>
          <ac:spMkLst>
            <pc:docMk/>
            <pc:sldMk cId="3530175663" sldId="337"/>
            <ac:spMk id="3" creationId="{BD19B458-5BB7-4F8A-A97C-338412395A0D}"/>
          </ac:spMkLst>
        </pc:spChg>
      </pc:sldChg>
      <pc:sldChg chg="modSp">
        <pc:chgData name="Vieras" userId="S::urn:spo:anon#e759204dc26046f867a0b55e9129ae0f01ebade0f2840dc1eab649f3c5d9a5bd::" providerId="AD" clId="Web-{7C8B941F-302C-4B61-BB30-A34FC38DC2E7}" dt="2023-12-14T08:26:40.107" v="15" actId="14100"/>
        <pc:sldMkLst>
          <pc:docMk/>
          <pc:sldMk cId="1497514670" sldId="341"/>
        </pc:sldMkLst>
        <pc:spChg chg="mod">
          <ac:chgData name="Vieras" userId="S::urn:spo:anon#e759204dc26046f867a0b55e9129ae0f01ebade0f2840dc1eab649f3c5d9a5bd::" providerId="AD" clId="Web-{7C8B941F-302C-4B61-BB30-A34FC38DC2E7}" dt="2023-12-14T08:26:11.669" v="11" actId="20577"/>
          <ac:spMkLst>
            <pc:docMk/>
            <pc:sldMk cId="1497514670" sldId="341"/>
            <ac:spMk id="2" creationId="{505A70A0-4F85-418A-AC61-04B5348B1128}"/>
          </ac:spMkLst>
        </pc:spChg>
        <pc:spChg chg="mod">
          <ac:chgData name="Vieras" userId="S::urn:spo:anon#e759204dc26046f867a0b55e9129ae0f01ebade0f2840dc1eab649f3c5d9a5bd::" providerId="AD" clId="Web-{7C8B941F-302C-4B61-BB30-A34FC38DC2E7}" dt="2023-12-14T08:26:21.450" v="12" actId="20577"/>
          <ac:spMkLst>
            <pc:docMk/>
            <pc:sldMk cId="1497514670" sldId="341"/>
            <ac:spMk id="3" creationId="{9BB111B5-88C8-4161-AC00-732942FB8B2C}"/>
          </ac:spMkLst>
        </pc:spChg>
        <pc:spChg chg="mod">
          <ac:chgData name="Vieras" userId="S::urn:spo:anon#e759204dc26046f867a0b55e9129ae0f01ebade0f2840dc1eab649f3c5d9a5bd::" providerId="AD" clId="Web-{7C8B941F-302C-4B61-BB30-A34FC38DC2E7}" dt="2023-12-14T08:26:24.935" v="13" actId="14100"/>
          <ac:spMkLst>
            <pc:docMk/>
            <pc:sldMk cId="1497514670" sldId="341"/>
            <ac:spMk id="5" creationId="{A72675E3-8524-42FA-A785-3B296F953300}"/>
          </ac:spMkLst>
        </pc:spChg>
        <pc:picChg chg="mod">
          <ac:chgData name="Vieras" userId="S::urn:spo:anon#e759204dc26046f867a0b55e9129ae0f01ebade0f2840dc1eab649f3c5d9a5bd::" providerId="AD" clId="Web-{7C8B941F-302C-4B61-BB30-A34FC38DC2E7}" dt="2023-12-14T08:26:40.107" v="15" actId="14100"/>
          <ac:picMkLst>
            <pc:docMk/>
            <pc:sldMk cId="1497514670" sldId="341"/>
            <ac:picMk id="13" creationId="{84E6BA7F-C969-4C5F-891B-9928169A1C3C}"/>
          </ac:picMkLst>
        </pc:picChg>
      </pc:sldChg>
      <pc:sldChg chg="modSp">
        <pc:chgData name="Vieras" userId="S::urn:spo:anon#e759204dc26046f867a0b55e9129ae0f01ebade0f2840dc1eab649f3c5d9a5bd::" providerId="AD" clId="Web-{7C8B941F-302C-4B61-BB30-A34FC38DC2E7}" dt="2023-12-14T08:27:27.531" v="29" actId="20577"/>
        <pc:sldMkLst>
          <pc:docMk/>
          <pc:sldMk cId="2437377236" sldId="342"/>
        </pc:sldMkLst>
        <pc:spChg chg="mod">
          <ac:chgData name="Vieras" userId="S::urn:spo:anon#e759204dc26046f867a0b55e9129ae0f01ebade0f2840dc1eab649f3c5d9a5bd::" providerId="AD" clId="Web-{7C8B941F-302C-4B61-BB30-A34FC38DC2E7}" dt="2023-12-14T08:27:27.531" v="29" actId="20577"/>
          <ac:spMkLst>
            <pc:docMk/>
            <pc:sldMk cId="2437377236" sldId="342"/>
            <ac:spMk id="2" creationId="{4ED02D07-0418-4FAA-9CCE-CC4AA909B9B0}"/>
          </ac:spMkLst>
        </pc:spChg>
      </pc:sldChg>
    </pc:docChg>
  </pc:docChgLst>
  <pc:docChgLst>
    <pc:chgData name="Katja Salminen-Lahtinen" userId="S::katja.salminen-lahtinen@koske.fi::e78319d7-6db1-4515-9361-f471234b925b" providerId="AD" clId="Web-{0A236B24-026E-400A-B662-1F74F1562E40}"/>
    <pc:docChg chg="modSld">
      <pc:chgData name="Katja Salminen-Lahtinen" userId="S::katja.salminen-lahtinen@koske.fi::e78319d7-6db1-4515-9361-f471234b925b" providerId="AD" clId="Web-{0A236B24-026E-400A-B662-1F74F1562E40}" dt="2022-07-27T10:34:09.827" v="1" actId="20577"/>
      <pc:docMkLst>
        <pc:docMk/>
      </pc:docMkLst>
      <pc:sldChg chg="modSp">
        <pc:chgData name="Katja Salminen-Lahtinen" userId="S::katja.salminen-lahtinen@koske.fi::e78319d7-6db1-4515-9361-f471234b925b" providerId="AD" clId="Web-{0A236B24-026E-400A-B662-1F74F1562E40}" dt="2022-07-27T10:34:09.827" v="1" actId="20577"/>
        <pc:sldMkLst>
          <pc:docMk/>
          <pc:sldMk cId="0" sldId="309"/>
        </pc:sldMkLst>
        <pc:spChg chg="mod">
          <ac:chgData name="Katja Salminen-Lahtinen" userId="S::katja.salminen-lahtinen@koske.fi::e78319d7-6db1-4515-9361-f471234b925b" providerId="AD" clId="Web-{0A236B24-026E-400A-B662-1F74F1562E40}" dt="2022-07-27T10:34:09.827" v="1" actId="20577"/>
          <ac:spMkLst>
            <pc:docMk/>
            <pc:sldMk cId="0" sldId="309"/>
            <ac:spMk id="6146" creationId="{58D88C94-BDFA-A3D8-4682-3F9596A3A31F}"/>
          </ac:spMkLst>
        </pc:spChg>
        <pc:spChg chg="mod">
          <ac:chgData name="Katja Salminen-Lahtinen" userId="S::katja.salminen-lahtinen@koske.fi::e78319d7-6db1-4515-9361-f471234b925b" providerId="AD" clId="Web-{0A236B24-026E-400A-B662-1F74F1562E40}" dt="2022-07-27T10:34:06.343" v="0" actId="20577"/>
          <ac:spMkLst>
            <pc:docMk/>
            <pc:sldMk cId="0" sldId="309"/>
            <ac:spMk id="6147" creationId="{FCF68ACE-7151-F9D5-BA78-59A9E1D75C1E}"/>
          </ac:spMkLst>
        </pc:spChg>
      </pc:sldChg>
    </pc:docChg>
  </pc:docChgLst>
  <pc:docChgLst>
    <pc:chgData name="Marja Heikkilä" userId="bc28ce76-1125-4b68-b976-aaed4aa01be7" providerId="ADAL" clId="{DA734487-E5FC-47CC-8B4A-E0153A0B32A6}"/>
    <pc:docChg chg="undo custSel addSld modSld">
      <pc:chgData name="Marja Heikkilä" userId="bc28ce76-1125-4b68-b976-aaed4aa01be7" providerId="ADAL" clId="{DA734487-E5FC-47CC-8B4A-E0153A0B32A6}" dt="2022-11-17T14:32:58.375" v="71"/>
      <pc:docMkLst>
        <pc:docMk/>
      </pc:docMkLst>
      <pc:sldChg chg="modSp mod">
        <pc:chgData name="Marja Heikkilä" userId="bc28ce76-1125-4b68-b976-aaed4aa01be7" providerId="ADAL" clId="{DA734487-E5FC-47CC-8B4A-E0153A0B32A6}" dt="2022-11-17T14:29:36.812" v="67" actId="20577"/>
        <pc:sldMkLst>
          <pc:docMk/>
          <pc:sldMk cId="3557135290" sldId="257"/>
        </pc:sldMkLst>
        <pc:spChg chg="mod">
          <ac:chgData name="Marja Heikkilä" userId="bc28ce76-1125-4b68-b976-aaed4aa01be7" providerId="ADAL" clId="{DA734487-E5FC-47CC-8B4A-E0153A0B32A6}" dt="2022-11-17T14:29:04.186" v="25" actId="113"/>
          <ac:spMkLst>
            <pc:docMk/>
            <pc:sldMk cId="3557135290" sldId="257"/>
            <ac:spMk id="3" creationId="{BD8C49E0-4B05-1706-2E6B-B088C460A7A1}"/>
          </ac:spMkLst>
        </pc:spChg>
        <pc:spChg chg="mod">
          <ac:chgData name="Marja Heikkilä" userId="bc28ce76-1125-4b68-b976-aaed4aa01be7" providerId="ADAL" clId="{DA734487-E5FC-47CC-8B4A-E0153A0B32A6}" dt="2022-11-17T14:29:36.812" v="67" actId="20577"/>
          <ac:spMkLst>
            <pc:docMk/>
            <pc:sldMk cId="3557135290" sldId="257"/>
            <ac:spMk id="4" creationId="{B5C61142-4F84-9368-4A83-84D2B37D37E5}"/>
          </ac:spMkLst>
        </pc:spChg>
      </pc:sldChg>
      <pc:sldChg chg="modSp mod">
        <pc:chgData name="Marja Heikkilä" userId="bc28ce76-1125-4b68-b976-aaed4aa01be7" providerId="ADAL" clId="{DA734487-E5FC-47CC-8B4A-E0153A0B32A6}" dt="2022-11-17T14:32:26.997" v="70"/>
        <pc:sldMkLst>
          <pc:docMk/>
          <pc:sldMk cId="2312366573" sldId="258"/>
        </pc:sldMkLst>
        <pc:spChg chg="mod">
          <ac:chgData name="Marja Heikkilä" userId="bc28ce76-1125-4b68-b976-aaed4aa01be7" providerId="ADAL" clId="{DA734487-E5FC-47CC-8B4A-E0153A0B32A6}" dt="2022-11-17T14:32:26.997" v="70"/>
          <ac:spMkLst>
            <pc:docMk/>
            <pc:sldMk cId="2312366573" sldId="258"/>
            <ac:spMk id="2" creationId="{15686167-706E-6DD2-85F4-089BFD69AC4A}"/>
          </ac:spMkLst>
        </pc:spChg>
      </pc:sldChg>
      <pc:sldChg chg="modSp mod">
        <pc:chgData name="Marja Heikkilä" userId="bc28ce76-1125-4b68-b976-aaed4aa01be7" providerId="ADAL" clId="{DA734487-E5FC-47CC-8B4A-E0153A0B32A6}" dt="2022-11-17T14:31:17.703" v="68"/>
        <pc:sldMkLst>
          <pc:docMk/>
          <pc:sldMk cId="0" sldId="309"/>
        </pc:sldMkLst>
        <pc:spChg chg="mod">
          <ac:chgData name="Marja Heikkilä" userId="bc28ce76-1125-4b68-b976-aaed4aa01be7" providerId="ADAL" clId="{DA734487-E5FC-47CC-8B4A-E0153A0B32A6}" dt="2022-11-17T14:31:17.703" v="68"/>
          <ac:spMkLst>
            <pc:docMk/>
            <pc:sldMk cId="0" sldId="309"/>
            <ac:spMk id="6146" creationId="{58D88C94-BDFA-A3D8-4682-3F9596A3A31F}"/>
          </ac:spMkLst>
        </pc:spChg>
      </pc:sldChg>
      <pc:sldChg chg="modSp new mod">
        <pc:chgData name="Marja Heikkilä" userId="bc28ce76-1125-4b68-b976-aaed4aa01be7" providerId="ADAL" clId="{DA734487-E5FC-47CC-8B4A-E0153A0B32A6}" dt="2022-11-17T14:32:58.375" v="71"/>
        <pc:sldMkLst>
          <pc:docMk/>
          <pc:sldMk cId="4174738841" sldId="310"/>
        </pc:sldMkLst>
        <pc:spChg chg="mod">
          <ac:chgData name="Marja Heikkilä" userId="bc28ce76-1125-4b68-b976-aaed4aa01be7" providerId="ADAL" clId="{DA734487-E5FC-47CC-8B4A-E0153A0B32A6}" dt="2022-11-17T14:32:58.375" v="71"/>
          <ac:spMkLst>
            <pc:docMk/>
            <pc:sldMk cId="4174738841" sldId="310"/>
            <ac:spMk id="2" creationId="{1D9A942C-7FB7-AF8A-D80C-B78A2ABD9C10}"/>
          </ac:spMkLst>
        </pc:spChg>
      </pc:sldChg>
    </pc:docChg>
  </pc:docChgLst>
  <pc:docChgLst>
    <pc:chgData name="Katja Remes" userId="d39e35ad-c3a2-4d50-91a3-124eaaa48a2c" providerId="ADAL" clId="{50ACFAAA-8256-411B-91CD-0E7C3942B994}"/>
    <pc:docChg chg="undo custSel delSld modSld">
      <pc:chgData name="Katja Remes" userId="d39e35ad-c3a2-4d50-91a3-124eaaa48a2c" providerId="ADAL" clId="{50ACFAAA-8256-411B-91CD-0E7C3942B994}" dt="2023-12-19T13:04:27.740" v="119" actId="1076"/>
      <pc:docMkLst>
        <pc:docMk/>
      </pc:docMkLst>
      <pc:sldChg chg="modSp mod">
        <pc:chgData name="Katja Remes" userId="d39e35ad-c3a2-4d50-91a3-124eaaa48a2c" providerId="ADAL" clId="{50ACFAAA-8256-411B-91CD-0E7C3942B994}" dt="2023-12-19T12:44:37.044" v="1" actId="6549"/>
        <pc:sldMkLst>
          <pc:docMk/>
          <pc:sldMk cId="905352689" sldId="256"/>
        </pc:sldMkLst>
        <pc:spChg chg="mod">
          <ac:chgData name="Katja Remes" userId="d39e35ad-c3a2-4d50-91a3-124eaaa48a2c" providerId="ADAL" clId="{50ACFAAA-8256-411B-91CD-0E7C3942B994}" dt="2023-12-19T12:44:29.443" v="0" actId="14100"/>
          <ac:spMkLst>
            <pc:docMk/>
            <pc:sldMk cId="905352689" sldId="256"/>
            <ac:spMk id="3" creationId="{F73C6FA9-72AE-CBB1-2E21-7B0C63438FBB}"/>
          </ac:spMkLst>
        </pc:spChg>
        <pc:spChg chg="mod">
          <ac:chgData name="Katja Remes" userId="d39e35ad-c3a2-4d50-91a3-124eaaa48a2c" providerId="ADAL" clId="{50ACFAAA-8256-411B-91CD-0E7C3942B994}" dt="2023-12-19T12:44:37.044" v="1" actId="6549"/>
          <ac:spMkLst>
            <pc:docMk/>
            <pc:sldMk cId="905352689" sldId="256"/>
            <ac:spMk id="4" creationId="{D3E843F5-1D33-0ABB-7D02-2A79574BEBBA}"/>
          </ac:spMkLst>
        </pc:spChg>
      </pc:sldChg>
      <pc:sldChg chg="del">
        <pc:chgData name="Katja Remes" userId="d39e35ad-c3a2-4d50-91a3-124eaaa48a2c" providerId="ADAL" clId="{50ACFAAA-8256-411B-91CD-0E7C3942B994}" dt="2023-12-19T12:44:49.979" v="2" actId="47"/>
        <pc:sldMkLst>
          <pc:docMk/>
          <pc:sldMk cId="3534122825" sldId="314"/>
        </pc:sldMkLst>
      </pc:sldChg>
      <pc:sldChg chg="modSp mod">
        <pc:chgData name="Katja Remes" userId="d39e35ad-c3a2-4d50-91a3-124eaaa48a2c" providerId="ADAL" clId="{50ACFAAA-8256-411B-91CD-0E7C3942B994}" dt="2023-12-19T12:46:29.453" v="18" actId="20577"/>
        <pc:sldMkLst>
          <pc:docMk/>
          <pc:sldMk cId="155144767" sldId="315"/>
        </pc:sldMkLst>
        <pc:spChg chg="mod">
          <ac:chgData name="Katja Remes" userId="d39e35ad-c3a2-4d50-91a3-124eaaa48a2c" providerId="ADAL" clId="{50ACFAAA-8256-411B-91CD-0E7C3942B994}" dt="2023-12-19T12:46:29.453" v="18" actId="20577"/>
          <ac:spMkLst>
            <pc:docMk/>
            <pc:sldMk cId="155144767" sldId="315"/>
            <ac:spMk id="2" creationId="{36409EDE-EABE-4AD6-B4A7-94C591F55378}"/>
          </ac:spMkLst>
        </pc:spChg>
        <pc:spChg chg="mod">
          <ac:chgData name="Katja Remes" userId="d39e35ad-c3a2-4d50-91a3-124eaaa48a2c" providerId="ADAL" clId="{50ACFAAA-8256-411B-91CD-0E7C3942B994}" dt="2023-12-19T12:46:06.736" v="6" actId="20577"/>
          <ac:spMkLst>
            <pc:docMk/>
            <pc:sldMk cId="155144767" sldId="315"/>
            <ac:spMk id="3" creationId="{9410FC7D-45D5-461C-8C38-473C0498FBDC}"/>
          </ac:spMkLst>
        </pc:spChg>
        <pc:picChg chg="mod">
          <ac:chgData name="Katja Remes" userId="d39e35ad-c3a2-4d50-91a3-124eaaa48a2c" providerId="ADAL" clId="{50ACFAAA-8256-411B-91CD-0E7C3942B994}" dt="2023-12-19T12:46:04.151" v="5" actId="1076"/>
          <ac:picMkLst>
            <pc:docMk/>
            <pc:sldMk cId="155144767" sldId="315"/>
            <ac:picMk id="5" creationId="{24CEF603-A7F2-4827-A43F-A0E71F5B5003}"/>
          </ac:picMkLst>
        </pc:picChg>
        <pc:picChg chg="mod">
          <ac:chgData name="Katja Remes" userId="d39e35ad-c3a2-4d50-91a3-124eaaa48a2c" providerId="ADAL" clId="{50ACFAAA-8256-411B-91CD-0E7C3942B994}" dt="2023-12-19T12:46:16.560" v="8" actId="1076"/>
          <ac:picMkLst>
            <pc:docMk/>
            <pc:sldMk cId="155144767" sldId="315"/>
            <ac:picMk id="7" creationId="{1EAA58B9-6402-4995-B9F2-FA90B1DC4A83}"/>
          </ac:picMkLst>
        </pc:picChg>
      </pc:sldChg>
      <pc:sldChg chg="modSp mod">
        <pc:chgData name="Katja Remes" userId="d39e35ad-c3a2-4d50-91a3-124eaaa48a2c" providerId="ADAL" clId="{50ACFAAA-8256-411B-91CD-0E7C3942B994}" dt="2023-12-19T12:45:01.468" v="4" actId="6549"/>
        <pc:sldMkLst>
          <pc:docMk/>
          <pc:sldMk cId="2736396564" sldId="316"/>
        </pc:sldMkLst>
        <pc:spChg chg="mod">
          <ac:chgData name="Katja Remes" userId="d39e35ad-c3a2-4d50-91a3-124eaaa48a2c" providerId="ADAL" clId="{50ACFAAA-8256-411B-91CD-0E7C3942B994}" dt="2023-12-19T12:45:01.468" v="4" actId="6549"/>
          <ac:spMkLst>
            <pc:docMk/>
            <pc:sldMk cId="2736396564" sldId="316"/>
            <ac:spMk id="3" creationId="{98313679-EB41-4CD7-8264-BAE8FCEDB351}"/>
          </ac:spMkLst>
        </pc:spChg>
      </pc:sldChg>
      <pc:sldChg chg="modSp mod">
        <pc:chgData name="Katja Remes" userId="d39e35ad-c3a2-4d50-91a3-124eaaa48a2c" providerId="ADAL" clId="{50ACFAAA-8256-411B-91CD-0E7C3942B994}" dt="2023-12-19T13:03:08.755" v="117" actId="6549"/>
        <pc:sldMkLst>
          <pc:docMk/>
          <pc:sldMk cId="3345477370" sldId="324"/>
        </pc:sldMkLst>
        <pc:spChg chg="mod">
          <ac:chgData name="Katja Remes" userId="d39e35ad-c3a2-4d50-91a3-124eaaa48a2c" providerId="ADAL" clId="{50ACFAAA-8256-411B-91CD-0E7C3942B994}" dt="2023-12-19T13:03:08.755" v="117" actId="6549"/>
          <ac:spMkLst>
            <pc:docMk/>
            <pc:sldMk cId="3345477370" sldId="324"/>
            <ac:spMk id="3" creationId="{EC597BCB-8AF5-449F-AF0A-D826909C7C06}"/>
          </ac:spMkLst>
        </pc:spChg>
      </pc:sldChg>
      <pc:sldChg chg="modSp mod">
        <pc:chgData name="Katja Remes" userId="d39e35ad-c3a2-4d50-91a3-124eaaa48a2c" providerId="ADAL" clId="{50ACFAAA-8256-411B-91CD-0E7C3942B994}" dt="2023-12-19T12:47:28.466" v="42" actId="1076"/>
        <pc:sldMkLst>
          <pc:docMk/>
          <pc:sldMk cId="4192441561" sldId="327"/>
        </pc:sldMkLst>
        <pc:spChg chg="mod">
          <ac:chgData name="Katja Remes" userId="d39e35ad-c3a2-4d50-91a3-124eaaa48a2c" providerId="ADAL" clId="{50ACFAAA-8256-411B-91CD-0E7C3942B994}" dt="2023-12-19T12:47:12.669" v="40" actId="20577"/>
          <ac:spMkLst>
            <pc:docMk/>
            <pc:sldMk cId="4192441561" sldId="327"/>
            <ac:spMk id="2" creationId="{2BBBBB74-2244-4CFD-A4B3-E802DF24622E}"/>
          </ac:spMkLst>
        </pc:spChg>
        <pc:spChg chg="mod">
          <ac:chgData name="Katja Remes" userId="d39e35ad-c3a2-4d50-91a3-124eaaa48a2c" providerId="ADAL" clId="{50ACFAAA-8256-411B-91CD-0E7C3942B994}" dt="2023-12-19T12:47:04.225" v="30" actId="6549"/>
          <ac:spMkLst>
            <pc:docMk/>
            <pc:sldMk cId="4192441561" sldId="327"/>
            <ac:spMk id="3" creationId="{CD455EA5-A394-4865-8313-923E728D95A1}"/>
          </ac:spMkLst>
        </pc:spChg>
        <pc:picChg chg="mod">
          <ac:chgData name="Katja Remes" userId="d39e35ad-c3a2-4d50-91a3-124eaaa48a2c" providerId="ADAL" clId="{50ACFAAA-8256-411B-91CD-0E7C3942B994}" dt="2023-12-19T12:46:57.822" v="19" actId="1076"/>
          <ac:picMkLst>
            <pc:docMk/>
            <pc:sldMk cId="4192441561" sldId="327"/>
            <ac:picMk id="5" creationId="{8E0E631A-9437-4283-BBEC-62DF6FF1E97F}"/>
          </ac:picMkLst>
        </pc:picChg>
        <pc:picChg chg="mod">
          <ac:chgData name="Katja Remes" userId="d39e35ad-c3a2-4d50-91a3-124eaaa48a2c" providerId="ADAL" clId="{50ACFAAA-8256-411B-91CD-0E7C3942B994}" dt="2023-12-19T12:47:28.466" v="42" actId="1076"/>
          <ac:picMkLst>
            <pc:docMk/>
            <pc:sldMk cId="4192441561" sldId="327"/>
            <ac:picMk id="6" creationId="{9D45F4B5-0D9F-4D35-94A2-322A4FA8849D}"/>
          </ac:picMkLst>
        </pc:picChg>
      </pc:sldChg>
      <pc:sldChg chg="modSp mod">
        <pc:chgData name="Katja Remes" userId="d39e35ad-c3a2-4d50-91a3-124eaaa48a2c" providerId="ADAL" clId="{50ACFAAA-8256-411B-91CD-0E7C3942B994}" dt="2023-12-19T13:04:27.740" v="119" actId="1076"/>
        <pc:sldMkLst>
          <pc:docMk/>
          <pc:sldMk cId="3415085779" sldId="330"/>
        </pc:sldMkLst>
        <pc:spChg chg="mod">
          <ac:chgData name="Katja Remes" userId="d39e35ad-c3a2-4d50-91a3-124eaaa48a2c" providerId="ADAL" clId="{50ACFAAA-8256-411B-91CD-0E7C3942B994}" dt="2023-12-19T13:04:27.740" v="119" actId="1076"/>
          <ac:spMkLst>
            <pc:docMk/>
            <pc:sldMk cId="3415085779" sldId="330"/>
            <ac:spMk id="10" creationId="{F3B1C9AB-5633-431C-8300-642F2FBD69F8}"/>
          </ac:spMkLst>
        </pc:spChg>
      </pc:sldChg>
      <pc:sldChg chg="delSp modSp mod">
        <pc:chgData name="Katja Remes" userId="d39e35ad-c3a2-4d50-91a3-124eaaa48a2c" providerId="ADAL" clId="{50ACFAAA-8256-411B-91CD-0E7C3942B994}" dt="2023-12-19T12:47:59.110" v="45" actId="20577"/>
        <pc:sldMkLst>
          <pc:docMk/>
          <pc:sldMk cId="2034442570" sldId="331"/>
        </pc:sldMkLst>
        <pc:spChg chg="mod">
          <ac:chgData name="Katja Remes" userId="d39e35ad-c3a2-4d50-91a3-124eaaa48a2c" providerId="ADAL" clId="{50ACFAAA-8256-411B-91CD-0E7C3942B994}" dt="2023-12-19T12:47:59.110" v="45" actId="20577"/>
          <ac:spMkLst>
            <pc:docMk/>
            <pc:sldMk cId="2034442570" sldId="331"/>
            <ac:spMk id="3" creationId="{F9B5B2AB-B5DD-47B6-8D63-38786C7E69A1}"/>
          </ac:spMkLst>
        </pc:spChg>
        <pc:picChg chg="mod">
          <ac:chgData name="Katja Remes" userId="d39e35ad-c3a2-4d50-91a3-124eaaa48a2c" providerId="ADAL" clId="{50ACFAAA-8256-411B-91CD-0E7C3942B994}" dt="2023-12-19T12:47:56.360" v="44" actId="1076"/>
          <ac:picMkLst>
            <pc:docMk/>
            <pc:sldMk cId="2034442570" sldId="331"/>
            <ac:picMk id="4" creationId="{66DCF368-8D18-4563-A735-8C6D3087CDB4}"/>
          </ac:picMkLst>
        </pc:picChg>
        <pc:picChg chg="del">
          <ac:chgData name="Katja Remes" userId="d39e35ad-c3a2-4d50-91a3-124eaaa48a2c" providerId="ADAL" clId="{50ACFAAA-8256-411B-91CD-0E7C3942B994}" dt="2023-12-19T12:47:48.608" v="43" actId="478"/>
          <ac:picMkLst>
            <pc:docMk/>
            <pc:sldMk cId="2034442570" sldId="331"/>
            <ac:picMk id="6" creationId="{7CD3C977-1509-4218-8027-5F37CBDF0F4F}"/>
          </ac:picMkLst>
        </pc:picChg>
      </pc:sldChg>
      <pc:sldChg chg="modSp mod">
        <pc:chgData name="Katja Remes" userId="d39e35ad-c3a2-4d50-91a3-124eaaa48a2c" providerId="ADAL" clId="{50ACFAAA-8256-411B-91CD-0E7C3942B994}" dt="2023-12-19T12:51:14.985" v="69" actId="1076"/>
        <pc:sldMkLst>
          <pc:docMk/>
          <pc:sldMk cId="2069893763" sldId="335"/>
        </pc:sldMkLst>
        <pc:spChg chg="mod">
          <ac:chgData name="Katja Remes" userId="d39e35ad-c3a2-4d50-91a3-124eaaa48a2c" providerId="ADAL" clId="{50ACFAAA-8256-411B-91CD-0E7C3942B994}" dt="2023-12-19T12:51:01.271" v="65" actId="27636"/>
          <ac:spMkLst>
            <pc:docMk/>
            <pc:sldMk cId="2069893763" sldId="335"/>
            <ac:spMk id="3" creationId="{869096D3-C234-428C-B56A-F1FCFEDB9D62}"/>
          </ac:spMkLst>
        </pc:spChg>
        <pc:spChg chg="mod">
          <ac:chgData name="Katja Remes" userId="d39e35ad-c3a2-4d50-91a3-124eaaa48a2c" providerId="ADAL" clId="{50ACFAAA-8256-411B-91CD-0E7C3942B994}" dt="2023-12-19T12:51:07.580" v="66" actId="1076"/>
          <ac:spMkLst>
            <pc:docMk/>
            <pc:sldMk cId="2069893763" sldId="335"/>
            <ac:spMk id="8" creationId="{230A6F61-FA40-4391-85DD-09F725C88839}"/>
          </ac:spMkLst>
        </pc:spChg>
        <pc:spChg chg="mod">
          <ac:chgData name="Katja Remes" userId="d39e35ad-c3a2-4d50-91a3-124eaaa48a2c" providerId="ADAL" clId="{50ACFAAA-8256-411B-91CD-0E7C3942B994}" dt="2023-12-19T12:51:12.715" v="68" actId="1076"/>
          <ac:spMkLst>
            <pc:docMk/>
            <pc:sldMk cId="2069893763" sldId="335"/>
            <ac:spMk id="12" creationId="{3FBD969E-73F7-439F-906D-E17DAC66FA7A}"/>
          </ac:spMkLst>
        </pc:spChg>
        <pc:spChg chg="mod">
          <ac:chgData name="Katja Remes" userId="d39e35ad-c3a2-4d50-91a3-124eaaa48a2c" providerId="ADAL" clId="{50ACFAAA-8256-411B-91CD-0E7C3942B994}" dt="2023-12-19T12:51:10.344" v="67" actId="1076"/>
          <ac:spMkLst>
            <pc:docMk/>
            <pc:sldMk cId="2069893763" sldId="335"/>
            <ac:spMk id="13" creationId="{ABDE1507-3960-4719-BFB7-4E00221E4C92}"/>
          </ac:spMkLst>
        </pc:spChg>
        <pc:picChg chg="mod">
          <ac:chgData name="Katja Remes" userId="d39e35ad-c3a2-4d50-91a3-124eaaa48a2c" providerId="ADAL" clId="{50ACFAAA-8256-411B-91CD-0E7C3942B994}" dt="2023-12-19T12:51:14.985" v="69" actId="1076"/>
          <ac:picMkLst>
            <pc:docMk/>
            <pc:sldMk cId="2069893763" sldId="335"/>
            <ac:picMk id="14" creationId="{689746D1-C5BE-4665-A5CD-73536D90B869}"/>
          </ac:picMkLst>
        </pc:picChg>
      </pc:sldChg>
      <pc:sldChg chg="delSp modSp mod">
        <pc:chgData name="Katja Remes" userId="d39e35ad-c3a2-4d50-91a3-124eaaa48a2c" providerId="ADAL" clId="{50ACFAAA-8256-411B-91CD-0E7C3942B994}" dt="2023-12-19T12:53:57.833" v="86" actId="5793"/>
        <pc:sldMkLst>
          <pc:docMk/>
          <pc:sldMk cId="2697961666" sldId="336"/>
        </pc:sldMkLst>
        <pc:spChg chg="mod">
          <ac:chgData name="Katja Remes" userId="d39e35ad-c3a2-4d50-91a3-124eaaa48a2c" providerId="ADAL" clId="{50ACFAAA-8256-411B-91CD-0E7C3942B994}" dt="2023-12-19T12:53:57.833" v="86" actId="5793"/>
          <ac:spMkLst>
            <pc:docMk/>
            <pc:sldMk cId="2697961666" sldId="336"/>
            <ac:spMk id="3" creationId="{ABB6F2F2-5A5F-419B-9D0D-CA84FC6CD59C}"/>
          </ac:spMkLst>
        </pc:spChg>
        <pc:picChg chg="del">
          <ac:chgData name="Katja Remes" userId="d39e35ad-c3a2-4d50-91a3-124eaaa48a2c" providerId="ADAL" clId="{50ACFAAA-8256-411B-91CD-0E7C3942B994}" dt="2023-12-19T12:52:02.742" v="77" actId="478"/>
          <ac:picMkLst>
            <pc:docMk/>
            <pc:sldMk cId="2697961666" sldId="336"/>
            <ac:picMk id="5" creationId="{E79BC99A-9EE0-4AD2-B650-C101953161D2}"/>
          </ac:picMkLst>
        </pc:picChg>
      </pc:sldChg>
      <pc:sldChg chg="modSp mod">
        <pc:chgData name="Katja Remes" userId="d39e35ad-c3a2-4d50-91a3-124eaaa48a2c" providerId="ADAL" clId="{50ACFAAA-8256-411B-91CD-0E7C3942B994}" dt="2023-12-19T12:55:43.027" v="96" actId="1076"/>
        <pc:sldMkLst>
          <pc:docMk/>
          <pc:sldMk cId="3530175663" sldId="337"/>
        </pc:sldMkLst>
        <pc:spChg chg="mod">
          <ac:chgData name="Katja Remes" userId="d39e35ad-c3a2-4d50-91a3-124eaaa48a2c" providerId="ADAL" clId="{50ACFAAA-8256-411B-91CD-0E7C3942B994}" dt="2023-12-19T12:55:38.718" v="95" actId="1076"/>
          <ac:spMkLst>
            <pc:docMk/>
            <pc:sldMk cId="3530175663" sldId="337"/>
            <ac:spMk id="2" creationId="{261CEE45-644B-4DE8-9904-E2BBA7D1ACF5}"/>
          </ac:spMkLst>
        </pc:spChg>
        <pc:spChg chg="mod">
          <ac:chgData name="Katja Remes" userId="d39e35ad-c3a2-4d50-91a3-124eaaa48a2c" providerId="ADAL" clId="{50ACFAAA-8256-411B-91CD-0E7C3942B994}" dt="2023-12-19T12:55:17.315" v="92" actId="14100"/>
          <ac:spMkLst>
            <pc:docMk/>
            <pc:sldMk cId="3530175663" sldId="337"/>
            <ac:spMk id="3" creationId="{BD19B458-5BB7-4F8A-A97C-338412395A0D}"/>
          </ac:spMkLst>
        </pc:spChg>
        <pc:picChg chg="mod">
          <ac:chgData name="Katja Remes" userId="d39e35ad-c3a2-4d50-91a3-124eaaa48a2c" providerId="ADAL" clId="{50ACFAAA-8256-411B-91CD-0E7C3942B994}" dt="2023-12-19T12:55:43.027" v="96" actId="1076"/>
          <ac:picMkLst>
            <pc:docMk/>
            <pc:sldMk cId="3530175663" sldId="337"/>
            <ac:picMk id="5" creationId="{76B8D2F6-509B-4334-A6B8-76DD49D0CB6D}"/>
          </ac:picMkLst>
        </pc:picChg>
      </pc:sldChg>
      <pc:sldChg chg="modSp mod">
        <pc:chgData name="Katja Remes" userId="d39e35ad-c3a2-4d50-91a3-124eaaa48a2c" providerId="ADAL" clId="{50ACFAAA-8256-411B-91CD-0E7C3942B994}" dt="2023-12-19T12:51:38.309" v="76" actId="1076"/>
        <pc:sldMkLst>
          <pc:docMk/>
          <pc:sldMk cId="1497514670" sldId="341"/>
        </pc:sldMkLst>
        <pc:spChg chg="mod">
          <ac:chgData name="Katja Remes" userId="d39e35ad-c3a2-4d50-91a3-124eaaa48a2c" providerId="ADAL" clId="{50ACFAAA-8256-411B-91CD-0E7C3942B994}" dt="2023-12-19T12:51:23.035" v="71" actId="5793"/>
          <ac:spMkLst>
            <pc:docMk/>
            <pc:sldMk cId="1497514670" sldId="341"/>
            <ac:spMk id="3" creationId="{9BB111B5-88C8-4161-AC00-732942FB8B2C}"/>
          </ac:spMkLst>
        </pc:spChg>
        <pc:spChg chg="mod">
          <ac:chgData name="Katja Remes" userId="d39e35ad-c3a2-4d50-91a3-124eaaa48a2c" providerId="ADAL" clId="{50ACFAAA-8256-411B-91CD-0E7C3942B994}" dt="2023-12-19T12:51:27.018" v="72" actId="1076"/>
          <ac:spMkLst>
            <pc:docMk/>
            <pc:sldMk cId="1497514670" sldId="341"/>
            <ac:spMk id="5" creationId="{A72675E3-8524-42FA-A785-3B296F953300}"/>
          </ac:spMkLst>
        </pc:spChg>
        <pc:spChg chg="mod">
          <ac:chgData name="Katja Remes" userId="d39e35ad-c3a2-4d50-91a3-124eaaa48a2c" providerId="ADAL" clId="{50ACFAAA-8256-411B-91CD-0E7C3942B994}" dt="2023-12-19T12:51:34.035" v="75" actId="1076"/>
          <ac:spMkLst>
            <pc:docMk/>
            <pc:sldMk cId="1497514670" sldId="341"/>
            <ac:spMk id="8" creationId="{C453114E-DA81-4C06-8364-35BCE86E6A43}"/>
          </ac:spMkLst>
        </pc:spChg>
        <pc:spChg chg="mod">
          <ac:chgData name="Katja Remes" userId="d39e35ad-c3a2-4d50-91a3-124eaaa48a2c" providerId="ADAL" clId="{50ACFAAA-8256-411B-91CD-0E7C3942B994}" dt="2023-12-19T12:51:38.309" v="76" actId="1076"/>
          <ac:spMkLst>
            <pc:docMk/>
            <pc:sldMk cId="1497514670" sldId="341"/>
            <ac:spMk id="9" creationId="{0DE93C86-F27E-4624-8FC8-C6614B63E6C5}"/>
          </ac:spMkLst>
        </pc:spChg>
        <pc:spChg chg="mod">
          <ac:chgData name="Katja Remes" userId="d39e35ad-c3a2-4d50-91a3-124eaaa48a2c" providerId="ADAL" clId="{50ACFAAA-8256-411B-91CD-0E7C3942B994}" dt="2023-12-19T12:51:30.497" v="73" actId="1076"/>
          <ac:spMkLst>
            <pc:docMk/>
            <pc:sldMk cId="1497514670" sldId="341"/>
            <ac:spMk id="10" creationId="{52BAB1C7-5FD2-4EC9-B73C-F2850B05645F}"/>
          </ac:spMkLst>
        </pc:spChg>
        <pc:picChg chg="mod">
          <ac:chgData name="Katja Remes" userId="d39e35ad-c3a2-4d50-91a3-124eaaa48a2c" providerId="ADAL" clId="{50ACFAAA-8256-411B-91CD-0E7C3942B994}" dt="2023-12-19T12:51:31.909" v="74" actId="1076"/>
          <ac:picMkLst>
            <pc:docMk/>
            <pc:sldMk cId="1497514670" sldId="341"/>
            <ac:picMk id="13" creationId="{84E6BA7F-C969-4C5F-891B-9928169A1C3C}"/>
          </ac:picMkLst>
        </pc:picChg>
      </pc:sldChg>
      <pc:sldChg chg="modSp mod">
        <pc:chgData name="Katja Remes" userId="d39e35ad-c3a2-4d50-91a3-124eaaa48a2c" providerId="ADAL" clId="{50ACFAAA-8256-411B-91CD-0E7C3942B994}" dt="2023-12-19T12:57:03.103" v="105" actId="12"/>
        <pc:sldMkLst>
          <pc:docMk/>
          <pc:sldMk cId="2437377236" sldId="342"/>
        </pc:sldMkLst>
        <pc:spChg chg="mod">
          <ac:chgData name="Katja Remes" userId="d39e35ad-c3a2-4d50-91a3-124eaaa48a2c" providerId="ADAL" clId="{50ACFAAA-8256-411B-91CD-0E7C3942B994}" dt="2023-12-19T12:55:56.261" v="98" actId="113"/>
          <ac:spMkLst>
            <pc:docMk/>
            <pc:sldMk cId="2437377236" sldId="342"/>
            <ac:spMk id="2" creationId="{4ED02D07-0418-4FAA-9CCE-CC4AA909B9B0}"/>
          </ac:spMkLst>
        </pc:spChg>
        <pc:spChg chg="mod">
          <ac:chgData name="Katja Remes" userId="d39e35ad-c3a2-4d50-91a3-124eaaa48a2c" providerId="ADAL" clId="{50ACFAAA-8256-411B-91CD-0E7C3942B994}" dt="2023-12-19T12:57:03.103" v="105" actId="12"/>
          <ac:spMkLst>
            <pc:docMk/>
            <pc:sldMk cId="2437377236" sldId="342"/>
            <ac:spMk id="3" creationId="{E43CA3E9-13F2-4E64-B980-47B9E18E0371}"/>
          </ac:spMkLst>
        </pc:spChg>
        <pc:picChg chg="mod">
          <ac:chgData name="Katja Remes" userId="d39e35ad-c3a2-4d50-91a3-124eaaa48a2c" providerId="ADAL" clId="{50ACFAAA-8256-411B-91CD-0E7C3942B994}" dt="2023-12-19T12:56:02.288" v="99" actId="1076"/>
          <ac:picMkLst>
            <pc:docMk/>
            <pc:sldMk cId="2437377236" sldId="342"/>
            <ac:picMk id="4" creationId="{1286B309-8278-4AF5-99D9-969C1630F958}"/>
          </ac:picMkLst>
        </pc:picChg>
      </pc:sldChg>
    </pc:docChg>
  </pc:docChgLst>
  <pc:docChgLst>
    <pc:chgData name="Vieras" userId="S::urn:spo:anon#e759204dc26046f867a0b55e9129ae0f01ebade0f2840dc1eab649f3c5d9a5bd::" providerId="AD" clId="Web-{D443137E-0028-CAC0-5D6B-C7C7B97BDAED}"/>
    <pc:docChg chg="delSld modSld">
      <pc:chgData name="Vieras" userId="S::urn:spo:anon#e759204dc26046f867a0b55e9129ae0f01ebade0f2840dc1eab649f3c5d9a5bd::" providerId="AD" clId="Web-{D443137E-0028-CAC0-5D6B-C7C7B97BDAED}" dt="2023-12-05T10:24:15.913" v="10" actId="1076"/>
      <pc:docMkLst>
        <pc:docMk/>
      </pc:docMkLst>
      <pc:sldChg chg="addSp modSp">
        <pc:chgData name="Vieras" userId="S::urn:spo:anon#e759204dc26046f867a0b55e9129ae0f01ebade0f2840dc1eab649f3c5d9a5bd::" providerId="AD" clId="Web-{D443137E-0028-CAC0-5D6B-C7C7B97BDAED}" dt="2023-12-05T10:24:15.913" v="10" actId="1076"/>
        <pc:sldMkLst>
          <pc:docMk/>
          <pc:sldMk cId="905352689" sldId="256"/>
        </pc:sldMkLst>
        <pc:spChg chg="add mod">
          <ac:chgData name="Vieras" userId="S::urn:spo:anon#e759204dc26046f867a0b55e9129ae0f01ebade0f2840dc1eab649f3c5d9a5bd::" providerId="AD" clId="Web-{D443137E-0028-CAC0-5D6B-C7C7B97BDAED}" dt="2023-12-05T10:24:15.913" v="10" actId="1076"/>
          <ac:spMkLst>
            <pc:docMk/>
            <pc:sldMk cId="905352689" sldId="256"/>
            <ac:spMk id="3" creationId="{F73C6FA9-72AE-CBB1-2E21-7B0C63438FBB}"/>
          </ac:spMkLst>
        </pc:spChg>
        <pc:spChg chg="mod">
          <ac:chgData name="Vieras" userId="S::urn:spo:anon#e759204dc26046f867a0b55e9129ae0f01ebade0f2840dc1eab649f3c5d9a5bd::" providerId="AD" clId="Web-{D443137E-0028-CAC0-5D6B-C7C7B97BDAED}" dt="2023-12-05T10:24:12.491" v="9" actId="1076"/>
          <ac:spMkLst>
            <pc:docMk/>
            <pc:sldMk cId="905352689" sldId="256"/>
            <ac:spMk id="4" creationId="{D3E843F5-1D33-0ABB-7D02-2A79574BEBBA}"/>
          </ac:spMkLst>
        </pc:spChg>
      </pc:sldChg>
      <pc:sldChg chg="del">
        <pc:chgData name="Vieras" userId="S::urn:spo:anon#e759204dc26046f867a0b55e9129ae0f01ebade0f2840dc1eab649f3c5d9a5bd::" providerId="AD" clId="Web-{D443137E-0028-CAC0-5D6B-C7C7B97BDAED}" dt="2023-12-05T10:23:38.085" v="2"/>
        <pc:sldMkLst>
          <pc:docMk/>
          <pc:sldMk cId="1244781613" sldId="25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793A3E-2F23-4CF8-86D9-1525D8D6CBFC}" type="datetimeFigureOut">
              <a:rPr lang="fi-FI" smtClean="0"/>
              <a:t>19.12.2023</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A39774-CF2D-46F7-BFE1-1CF0D5906A60}" type="slidenum">
              <a:rPr lang="fi-FI" smtClean="0"/>
              <a:t>‹#›</a:t>
            </a:fld>
            <a:endParaRPr lang="fi-FI"/>
          </a:p>
        </p:txBody>
      </p:sp>
    </p:spTree>
    <p:extLst>
      <p:ext uri="{BB962C8B-B14F-4D97-AF65-F5344CB8AC3E}">
        <p14:creationId xmlns:p14="http://schemas.microsoft.com/office/powerpoint/2010/main" val="4158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ukautettu asette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BC8C0A-300B-0DF2-67A6-830B6070B253}"/>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1451607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14ABFB-DAE1-934E-7EFC-0E8F288FD933}"/>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2A4C2C00-4652-78B5-2DE5-372871BA6D0F}"/>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0666D0F0-A474-9CF6-E92F-053974BA1B32}"/>
              </a:ext>
            </a:extLst>
          </p:cNvPr>
          <p:cNvSpPr>
            <a:spLocks noGrp="1"/>
          </p:cNvSpPr>
          <p:nvPr>
            <p:ph type="dt" sz="half" idx="10"/>
          </p:nvPr>
        </p:nvSpPr>
        <p:spPr>
          <a:xfrm>
            <a:off x="838200" y="6356350"/>
            <a:ext cx="2743200" cy="365125"/>
          </a:xfrm>
          <a:prstGeom prst="rect">
            <a:avLst/>
          </a:prstGeom>
        </p:spPr>
        <p:txBody>
          <a:bodyPr/>
          <a:lstStyle/>
          <a:p>
            <a:fld id="{5E8058DE-FC97-4048-861B-3A9A96A6AC2B}" type="datetimeFigureOut">
              <a:rPr lang="fi-FI" smtClean="0"/>
              <a:t>19.12.2023</a:t>
            </a:fld>
            <a:endParaRPr lang="fi-FI"/>
          </a:p>
        </p:txBody>
      </p:sp>
      <p:sp>
        <p:nvSpPr>
          <p:cNvPr id="5" name="Alatunnisteen paikkamerkki 4">
            <a:extLst>
              <a:ext uri="{FF2B5EF4-FFF2-40B4-BE49-F238E27FC236}">
                <a16:creationId xmlns:a16="http://schemas.microsoft.com/office/drawing/2014/main" id="{4FF30216-77D4-A205-ACA7-1BB769405AEB}"/>
              </a:ext>
            </a:extLst>
          </p:cNvPr>
          <p:cNvSpPr>
            <a:spLocks noGrp="1"/>
          </p:cNvSpPr>
          <p:nvPr>
            <p:ph type="ftr" sz="quarter" idx="11"/>
          </p:nvPr>
        </p:nvSpPr>
        <p:spPr>
          <a:xfrm>
            <a:off x="4038600" y="6356350"/>
            <a:ext cx="4114800" cy="365125"/>
          </a:xfrm>
          <a:prstGeom prst="rect">
            <a:avLst/>
          </a:prstGeom>
        </p:spPr>
        <p:txBody>
          <a:bodyPr/>
          <a:lstStyle/>
          <a:p>
            <a:endParaRPr lang="fi-FI"/>
          </a:p>
        </p:txBody>
      </p:sp>
      <p:sp>
        <p:nvSpPr>
          <p:cNvPr id="6" name="Dian numeron paikkamerkki 5">
            <a:extLst>
              <a:ext uri="{FF2B5EF4-FFF2-40B4-BE49-F238E27FC236}">
                <a16:creationId xmlns:a16="http://schemas.microsoft.com/office/drawing/2014/main" id="{5A832FF9-37CD-0CFC-37A9-8F5C1B2D177F}"/>
              </a:ext>
            </a:extLst>
          </p:cNvPr>
          <p:cNvSpPr>
            <a:spLocks noGrp="1"/>
          </p:cNvSpPr>
          <p:nvPr>
            <p:ph type="sldNum" sz="quarter" idx="12"/>
          </p:nvPr>
        </p:nvSpPr>
        <p:spPr>
          <a:xfrm>
            <a:off x="8610600" y="6356350"/>
            <a:ext cx="2743200" cy="365125"/>
          </a:xfrm>
          <a:prstGeom prst="rect">
            <a:avLst/>
          </a:prstGeom>
        </p:spPr>
        <p:txBody>
          <a:bodyPr/>
          <a:lstStyle/>
          <a:p>
            <a:fld id="{C4359CD2-7B44-443A-87A2-4060EF8EA7FC}" type="slidenum">
              <a:rPr lang="fi-FI" smtClean="0"/>
              <a:t>‹#›</a:t>
            </a:fld>
            <a:endParaRPr lang="fi-FI"/>
          </a:p>
        </p:txBody>
      </p:sp>
    </p:spTree>
    <p:extLst>
      <p:ext uri="{BB962C8B-B14F-4D97-AF65-F5344CB8AC3E}">
        <p14:creationId xmlns:p14="http://schemas.microsoft.com/office/powerpoint/2010/main" val="3883658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31BBABE6-13DD-F0A4-17D8-E4A37819C0B3}"/>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79E7BECC-E103-DDC9-DA97-94E8B23ECE40}"/>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D563C87-67BD-F432-6DC3-7D0024B1DA59}"/>
              </a:ext>
            </a:extLst>
          </p:cNvPr>
          <p:cNvSpPr>
            <a:spLocks noGrp="1"/>
          </p:cNvSpPr>
          <p:nvPr>
            <p:ph type="dt" sz="half" idx="10"/>
          </p:nvPr>
        </p:nvSpPr>
        <p:spPr>
          <a:xfrm>
            <a:off x="838200" y="6356350"/>
            <a:ext cx="2743200" cy="365125"/>
          </a:xfrm>
          <a:prstGeom prst="rect">
            <a:avLst/>
          </a:prstGeom>
        </p:spPr>
        <p:txBody>
          <a:bodyPr/>
          <a:lstStyle/>
          <a:p>
            <a:fld id="{5E8058DE-FC97-4048-861B-3A9A96A6AC2B}" type="datetimeFigureOut">
              <a:rPr lang="fi-FI" smtClean="0"/>
              <a:t>19.12.2023</a:t>
            </a:fld>
            <a:endParaRPr lang="fi-FI"/>
          </a:p>
        </p:txBody>
      </p:sp>
      <p:sp>
        <p:nvSpPr>
          <p:cNvPr id="5" name="Alatunnisteen paikkamerkki 4">
            <a:extLst>
              <a:ext uri="{FF2B5EF4-FFF2-40B4-BE49-F238E27FC236}">
                <a16:creationId xmlns:a16="http://schemas.microsoft.com/office/drawing/2014/main" id="{B158FC04-64F0-CCCB-F366-4B4DA1C829DF}"/>
              </a:ext>
            </a:extLst>
          </p:cNvPr>
          <p:cNvSpPr>
            <a:spLocks noGrp="1"/>
          </p:cNvSpPr>
          <p:nvPr>
            <p:ph type="ftr" sz="quarter" idx="11"/>
          </p:nvPr>
        </p:nvSpPr>
        <p:spPr>
          <a:xfrm>
            <a:off x="4038600" y="6356350"/>
            <a:ext cx="4114800" cy="365125"/>
          </a:xfrm>
          <a:prstGeom prst="rect">
            <a:avLst/>
          </a:prstGeom>
        </p:spPr>
        <p:txBody>
          <a:bodyPr/>
          <a:lstStyle/>
          <a:p>
            <a:endParaRPr lang="fi-FI"/>
          </a:p>
        </p:txBody>
      </p:sp>
      <p:sp>
        <p:nvSpPr>
          <p:cNvPr id="6" name="Dian numeron paikkamerkki 5">
            <a:extLst>
              <a:ext uri="{FF2B5EF4-FFF2-40B4-BE49-F238E27FC236}">
                <a16:creationId xmlns:a16="http://schemas.microsoft.com/office/drawing/2014/main" id="{93E5CDF5-5883-B6F7-F18D-5CF8F1B5ABDF}"/>
              </a:ext>
            </a:extLst>
          </p:cNvPr>
          <p:cNvSpPr>
            <a:spLocks noGrp="1"/>
          </p:cNvSpPr>
          <p:nvPr>
            <p:ph type="sldNum" sz="quarter" idx="12"/>
          </p:nvPr>
        </p:nvSpPr>
        <p:spPr>
          <a:xfrm>
            <a:off x="8610600" y="6356350"/>
            <a:ext cx="2743200" cy="365125"/>
          </a:xfrm>
          <a:prstGeom prst="rect">
            <a:avLst/>
          </a:prstGeom>
        </p:spPr>
        <p:txBody>
          <a:bodyPr/>
          <a:lstStyle/>
          <a:p>
            <a:fld id="{C4359CD2-7B44-443A-87A2-4060EF8EA7FC}" type="slidenum">
              <a:rPr lang="fi-FI" smtClean="0"/>
              <a:t>‹#›</a:t>
            </a:fld>
            <a:endParaRPr lang="fi-FI"/>
          </a:p>
        </p:txBody>
      </p:sp>
    </p:spTree>
    <p:extLst>
      <p:ext uri="{BB962C8B-B14F-4D97-AF65-F5344CB8AC3E}">
        <p14:creationId xmlns:p14="http://schemas.microsoft.com/office/powerpoint/2010/main" val="806977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28044A2-F380-6070-B138-E6087CC7F56B}"/>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73EC9E3F-3C52-BC96-5659-DE860D669A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D928668C-AEEB-BC9C-FA65-24AFAF87E314}"/>
              </a:ext>
            </a:extLst>
          </p:cNvPr>
          <p:cNvSpPr>
            <a:spLocks noGrp="1"/>
          </p:cNvSpPr>
          <p:nvPr>
            <p:ph type="dt" sz="half" idx="10"/>
          </p:nvPr>
        </p:nvSpPr>
        <p:spPr>
          <a:xfrm>
            <a:off x="838200" y="6356350"/>
            <a:ext cx="2743200" cy="365125"/>
          </a:xfrm>
          <a:prstGeom prst="rect">
            <a:avLst/>
          </a:prstGeom>
        </p:spPr>
        <p:txBody>
          <a:bodyPr/>
          <a:lstStyle/>
          <a:p>
            <a:fld id="{5E8058DE-FC97-4048-861B-3A9A96A6AC2B}" type="datetimeFigureOut">
              <a:rPr lang="fi-FI" smtClean="0"/>
              <a:t>19.12.2023</a:t>
            </a:fld>
            <a:endParaRPr lang="fi-FI"/>
          </a:p>
        </p:txBody>
      </p:sp>
      <p:sp>
        <p:nvSpPr>
          <p:cNvPr id="5" name="Alatunnisteen paikkamerkki 4">
            <a:extLst>
              <a:ext uri="{FF2B5EF4-FFF2-40B4-BE49-F238E27FC236}">
                <a16:creationId xmlns:a16="http://schemas.microsoft.com/office/drawing/2014/main" id="{61612B7D-692A-0A34-79C2-F054F21925DD}"/>
              </a:ext>
            </a:extLst>
          </p:cNvPr>
          <p:cNvSpPr>
            <a:spLocks noGrp="1"/>
          </p:cNvSpPr>
          <p:nvPr>
            <p:ph type="ftr" sz="quarter" idx="11"/>
          </p:nvPr>
        </p:nvSpPr>
        <p:spPr>
          <a:xfrm>
            <a:off x="4038600" y="6356350"/>
            <a:ext cx="4114800" cy="365125"/>
          </a:xfrm>
          <a:prstGeom prst="rect">
            <a:avLst/>
          </a:prstGeom>
        </p:spPr>
        <p:txBody>
          <a:bodyPr/>
          <a:lstStyle/>
          <a:p>
            <a:endParaRPr lang="fi-FI"/>
          </a:p>
        </p:txBody>
      </p:sp>
      <p:sp>
        <p:nvSpPr>
          <p:cNvPr id="6" name="Dian numeron paikkamerkki 5">
            <a:extLst>
              <a:ext uri="{FF2B5EF4-FFF2-40B4-BE49-F238E27FC236}">
                <a16:creationId xmlns:a16="http://schemas.microsoft.com/office/drawing/2014/main" id="{D4F417DE-D548-4863-ADDA-D1B51D9D8984}"/>
              </a:ext>
            </a:extLst>
          </p:cNvPr>
          <p:cNvSpPr>
            <a:spLocks noGrp="1"/>
          </p:cNvSpPr>
          <p:nvPr>
            <p:ph type="sldNum" sz="quarter" idx="12"/>
          </p:nvPr>
        </p:nvSpPr>
        <p:spPr>
          <a:xfrm>
            <a:off x="8610600" y="6356350"/>
            <a:ext cx="2743200" cy="365125"/>
          </a:xfrm>
          <a:prstGeom prst="rect">
            <a:avLst/>
          </a:prstGeom>
        </p:spPr>
        <p:txBody>
          <a:bodyPr/>
          <a:lstStyle/>
          <a:p>
            <a:fld id="{C4359CD2-7B44-443A-87A2-4060EF8EA7FC}" type="slidenum">
              <a:rPr lang="fi-FI" smtClean="0"/>
              <a:t>‹#›</a:t>
            </a:fld>
            <a:endParaRPr lang="fi-FI"/>
          </a:p>
        </p:txBody>
      </p:sp>
    </p:spTree>
    <p:extLst>
      <p:ext uri="{BB962C8B-B14F-4D97-AF65-F5344CB8AC3E}">
        <p14:creationId xmlns:p14="http://schemas.microsoft.com/office/powerpoint/2010/main" val="3501193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3F7B0E-7460-344A-9BE4-A3B43C2ECCED}"/>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75AFC29-0C57-87E9-1642-9BA6EA25EC7E}"/>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6FA43123-AB95-A349-17CF-3417742DF606}"/>
              </a:ext>
            </a:extLst>
          </p:cNvPr>
          <p:cNvSpPr>
            <a:spLocks noGrp="1"/>
          </p:cNvSpPr>
          <p:nvPr>
            <p:ph type="dt" sz="half" idx="10"/>
          </p:nvPr>
        </p:nvSpPr>
        <p:spPr>
          <a:xfrm>
            <a:off x="838200" y="6356350"/>
            <a:ext cx="2743200" cy="365125"/>
          </a:xfrm>
          <a:prstGeom prst="rect">
            <a:avLst/>
          </a:prstGeom>
        </p:spPr>
        <p:txBody>
          <a:bodyPr/>
          <a:lstStyle/>
          <a:p>
            <a:fld id="{5E8058DE-FC97-4048-861B-3A9A96A6AC2B}" type="datetimeFigureOut">
              <a:rPr lang="fi-FI" smtClean="0"/>
              <a:t>19.12.2023</a:t>
            </a:fld>
            <a:endParaRPr lang="fi-FI"/>
          </a:p>
        </p:txBody>
      </p:sp>
      <p:sp>
        <p:nvSpPr>
          <p:cNvPr id="5" name="Alatunnisteen paikkamerkki 4">
            <a:extLst>
              <a:ext uri="{FF2B5EF4-FFF2-40B4-BE49-F238E27FC236}">
                <a16:creationId xmlns:a16="http://schemas.microsoft.com/office/drawing/2014/main" id="{34465F01-7346-641A-42BF-AD515906DB35}"/>
              </a:ext>
            </a:extLst>
          </p:cNvPr>
          <p:cNvSpPr>
            <a:spLocks noGrp="1"/>
          </p:cNvSpPr>
          <p:nvPr>
            <p:ph type="ftr" sz="quarter" idx="11"/>
          </p:nvPr>
        </p:nvSpPr>
        <p:spPr>
          <a:xfrm>
            <a:off x="4038600" y="6356350"/>
            <a:ext cx="4114800" cy="365125"/>
          </a:xfrm>
          <a:prstGeom prst="rect">
            <a:avLst/>
          </a:prstGeom>
        </p:spPr>
        <p:txBody>
          <a:bodyPr/>
          <a:lstStyle/>
          <a:p>
            <a:endParaRPr lang="fi-FI"/>
          </a:p>
        </p:txBody>
      </p:sp>
      <p:sp>
        <p:nvSpPr>
          <p:cNvPr id="6" name="Dian numeron paikkamerkki 5">
            <a:extLst>
              <a:ext uri="{FF2B5EF4-FFF2-40B4-BE49-F238E27FC236}">
                <a16:creationId xmlns:a16="http://schemas.microsoft.com/office/drawing/2014/main" id="{A8194A06-8409-D22A-E4FA-CED96697BB82}"/>
              </a:ext>
            </a:extLst>
          </p:cNvPr>
          <p:cNvSpPr>
            <a:spLocks noGrp="1"/>
          </p:cNvSpPr>
          <p:nvPr>
            <p:ph type="sldNum" sz="quarter" idx="12"/>
          </p:nvPr>
        </p:nvSpPr>
        <p:spPr>
          <a:xfrm>
            <a:off x="8610600" y="6356350"/>
            <a:ext cx="2743200" cy="365125"/>
          </a:xfrm>
          <a:prstGeom prst="rect">
            <a:avLst/>
          </a:prstGeom>
        </p:spPr>
        <p:txBody>
          <a:bodyPr/>
          <a:lstStyle/>
          <a:p>
            <a:fld id="{C4359CD2-7B44-443A-87A2-4060EF8EA7FC}" type="slidenum">
              <a:rPr lang="fi-FI" smtClean="0"/>
              <a:t>‹#›</a:t>
            </a:fld>
            <a:endParaRPr lang="fi-FI"/>
          </a:p>
        </p:txBody>
      </p:sp>
    </p:spTree>
    <p:extLst>
      <p:ext uri="{BB962C8B-B14F-4D97-AF65-F5344CB8AC3E}">
        <p14:creationId xmlns:p14="http://schemas.microsoft.com/office/powerpoint/2010/main" val="2743957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705D90C-613E-DD13-4680-BB74DB5922C5}"/>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D2C30475-C15A-F903-D29B-BE89D26AE6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
        <p:nvSpPr>
          <p:cNvPr id="4" name="Päivämäärän paikkamerkki 3">
            <a:extLst>
              <a:ext uri="{FF2B5EF4-FFF2-40B4-BE49-F238E27FC236}">
                <a16:creationId xmlns:a16="http://schemas.microsoft.com/office/drawing/2014/main" id="{A16AA38C-1238-1096-D69A-46B67FF39585}"/>
              </a:ext>
            </a:extLst>
          </p:cNvPr>
          <p:cNvSpPr>
            <a:spLocks noGrp="1"/>
          </p:cNvSpPr>
          <p:nvPr>
            <p:ph type="dt" sz="half" idx="10"/>
          </p:nvPr>
        </p:nvSpPr>
        <p:spPr>
          <a:xfrm>
            <a:off x="838200" y="6356350"/>
            <a:ext cx="2743200" cy="365125"/>
          </a:xfrm>
          <a:prstGeom prst="rect">
            <a:avLst/>
          </a:prstGeom>
        </p:spPr>
        <p:txBody>
          <a:bodyPr/>
          <a:lstStyle/>
          <a:p>
            <a:fld id="{5E8058DE-FC97-4048-861B-3A9A96A6AC2B}" type="datetimeFigureOut">
              <a:rPr lang="fi-FI" smtClean="0"/>
              <a:t>19.12.2023</a:t>
            </a:fld>
            <a:endParaRPr lang="fi-FI"/>
          </a:p>
        </p:txBody>
      </p:sp>
      <p:sp>
        <p:nvSpPr>
          <p:cNvPr id="5" name="Alatunnisteen paikkamerkki 4">
            <a:extLst>
              <a:ext uri="{FF2B5EF4-FFF2-40B4-BE49-F238E27FC236}">
                <a16:creationId xmlns:a16="http://schemas.microsoft.com/office/drawing/2014/main" id="{60BE30DB-FB19-A7E0-82B9-96D9E36B5DC1}"/>
              </a:ext>
            </a:extLst>
          </p:cNvPr>
          <p:cNvSpPr>
            <a:spLocks noGrp="1"/>
          </p:cNvSpPr>
          <p:nvPr>
            <p:ph type="ftr" sz="quarter" idx="11"/>
          </p:nvPr>
        </p:nvSpPr>
        <p:spPr>
          <a:xfrm>
            <a:off x="4038600" y="6356350"/>
            <a:ext cx="4114800" cy="365125"/>
          </a:xfrm>
          <a:prstGeom prst="rect">
            <a:avLst/>
          </a:prstGeom>
        </p:spPr>
        <p:txBody>
          <a:bodyPr/>
          <a:lstStyle/>
          <a:p>
            <a:endParaRPr lang="fi-FI"/>
          </a:p>
        </p:txBody>
      </p:sp>
      <p:sp>
        <p:nvSpPr>
          <p:cNvPr id="6" name="Dian numeron paikkamerkki 5">
            <a:extLst>
              <a:ext uri="{FF2B5EF4-FFF2-40B4-BE49-F238E27FC236}">
                <a16:creationId xmlns:a16="http://schemas.microsoft.com/office/drawing/2014/main" id="{5FCA8031-8F5F-62BB-5E10-757C3E977B06}"/>
              </a:ext>
            </a:extLst>
          </p:cNvPr>
          <p:cNvSpPr>
            <a:spLocks noGrp="1"/>
          </p:cNvSpPr>
          <p:nvPr>
            <p:ph type="sldNum" sz="quarter" idx="12"/>
          </p:nvPr>
        </p:nvSpPr>
        <p:spPr>
          <a:xfrm>
            <a:off x="8610600" y="6356350"/>
            <a:ext cx="2743200" cy="365125"/>
          </a:xfrm>
          <a:prstGeom prst="rect">
            <a:avLst/>
          </a:prstGeom>
        </p:spPr>
        <p:txBody>
          <a:bodyPr/>
          <a:lstStyle/>
          <a:p>
            <a:fld id="{C4359CD2-7B44-443A-87A2-4060EF8EA7FC}" type="slidenum">
              <a:rPr lang="fi-FI" smtClean="0"/>
              <a:t>‹#›</a:t>
            </a:fld>
            <a:endParaRPr lang="fi-FI"/>
          </a:p>
        </p:txBody>
      </p:sp>
    </p:spTree>
    <p:extLst>
      <p:ext uri="{BB962C8B-B14F-4D97-AF65-F5344CB8AC3E}">
        <p14:creationId xmlns:p14="http://schemas.microsoft.com/office/powerpoint/2010/main" val="4097877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91F6F0-D002-AA71-B4C8-DFE813DEEF75}"/>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4602296-E23D-6DDC-436C-2AFBBCA1607C}"/>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ED0DC62E-CDC6-71EE-C648-2E2407D50EFC}"/>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7C538A38-A73B-E562-2F49-32D71E3365E9}"/>
              </a:ext>
            </a:extLst>
          </p:cNvPr>
          <p:cNvSpPr>
            <a:spLocks noGrp="1"/>
          </p:cNvSpPr>
          <p:nvPr>
            <p:ph type="dt" sz="half" idx="10"/>
          </p:nvPr>
        </p:nvSpPr>
        <p:spPr>
          <a:xfrm>
            <a:off x="838200" y="6356350"/>
            <a:ext cx="2743200" cy="365125"/>
          </a:xfrm>
          <a:prstGeom prst="rect">
            <a:avLst/>
          </a:prstGeom>
        </p:spPr>
        <p:txBody>
          <a:bodyPr/>
          <a:lstStyle/>
          <a:p>
            <a:fld id="{5E8058DE-FC97-4048-861B-3A9A96A6AC2B}" type="datetimeFigureOut">
              <a:rPr lang="fi-FI" smtClean="0"/>
              <a:t>19.12.2023</a:t>
            </a:fld>
            <a:endParaRPr lang="fi-FI"/>
          </a:p>
        </p:txBody>
      </p:sp>
      <p:sp>
        <p:nvSpPr>
          <p:cNvPr id="6" name="Alatunnisteen paikkamerkki 5">
            <a:extLst>
              <a:ext uri="{FF2B5EF4-FFF2-40B4-BE49-F238E27FC236}">
                <a16:creationId xmlns:a16="http://schemas.microsoft.com/office/drawing/2014/main" id="{1962FE3D-CB64-6AF3-5132-6EAED91E92FD}"/>
              </a:ext>
            </a:extLst>
          </p:cNvPr>
          <p:cNvSpPr>
            <a:spLocks noGrp="1"/>
          </p:cNvSpPr>
          <p:nvPr>
            <p:ph type="ftr" sz="quarter" idx="11"/>
          </p:nvPr>
        </p:nvSpPr>
        <p:spPr>
          <a:xfrm>
            <a:off x="4038600" y="6356350"/>
            <a:ext cx="4114800" cy="365125"/>
          </a:xfrm>
          <a:prstGeom prst="rect">
            <a:avLst/>
          </a:prstGeom>
        </p:spPr>
        <p:txBody>
          <a:bodyPr/>
          <a:lstStyle/>
          <a:p>
            <a:endParaRPr lang="fi-FI"/>
          </a:p>
        </p:txBody>
      </p:sp>
      <p:sp>
        <p:nvSpPr>
          <p:cNvPr id="7" name="Dian numeron paikkamerkki 6">
            <a:extLst>
              <a:ext uri="{FF2B5EF4-FFF2-40B4-BE49-F238E27FC236}">
                <a16:creationId xmlns:a16="http://schemas.microsoft.com/office/drawing/2014/main" id="{7C2775A2-D2AC-C214-AC1A-F8F3D70E00B4}"/>
              </a:ext>
            </a:extLst>
          </p:cNvPr>
          <p:cNvSpPr>
            <a:spLocks noGrp="1"/>
          </p:cNvSpPr>
          <p:nvPr>
            <p:ph type="sldNum" sz="quarter" idx="12"/>
          </p:nvPr>
        </p:nvSpPr>
        <p:spPr>
          <a:xfrm>
            <a:off x="8610600" y="6356350"/>
            <a:ext cx="2743200" cy="365125"/>
          </a:xfrm>
          <a:prstGeom prst="rect">
            <a:avLst/>
          </a:prstGeom>
        </p:spPr>
        <p:txBody>
          <a:bodyPr/>
          <a:lstStyle/>
          <a:p>
            <a:fld id="{C4359CD2-7B44-443A-87A2-4060EF8EA7FC}" type="slidenum">
              <a:rPr lang="fi-FI" smtClean="0"/>
              <a:t>‹#›</a:t>
            </a:fld>
            <a:endParaRPr lang="fi-FI"/>
          </a:p>
        </p:txBody>
      </p:sp>
    </p:spTree>
    <p:extLst>
      <p:ext uri="{BB962C8B-B14F-4D97-AF65-F5344CB8AC3E}">
        <p14:creationId xmlns:p14="http://schemas.microsoft.com/office/powerpoint/2010/main" val="957721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56C7E9-2BD9-7438-B556-E312B11DA838}"/>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31A839B4-DE76-FB6F-4E36-8871988583E5}"/>
              </a:ext>
            </a:extLst>
          </p:cNvPr>
          <p:cNvSpPr>
            <a:spLocks noGrp="1"/>
          </p:cNvSpPr>
          <p:nvPr>
            <p:ph type="dt" sz="half" idx="10"/>
          </p:nvPr>
        </p:nvSpPr>
        <p:spPr>
          <a:xfrm>
            <a:off x="838200" y="6356350"/>
            <a:ext cx="2743200" cy="365125"/>
          </a:xfrm>
          <a:prstGeom prst="rect">
            <a:avLst/>
          </a:prstGeom>
        </p:spPr>
        <p:txBody>
          <a:bodyPr/>
          <a:lstStyle/>
          <a:p>
            <a:fld id="{5E8058DE-FC97-4048-861B-3A9A96A6AC2B}" type="datetimeFigureOut">
              <a:rPr lang="fi-FI" smtClean="0"/>
              <a:t>19.12.2023</a:t>
            </a:fld>
            <a:endParaRPr lang="fi-FI"/>
          </a:p>
        </p:txBody>
      </p:sp>
      <p:sp>
        <p:nvSpPr>
          <p:cNvPr id="4" name="Alatunnisteen paikkamerkki 3">
            <a:extLst>
              <a:ext uri="{FF2B5EF4-FFF2-40B4-BE49-F238E27FC236}">
                <a16:creationId xmlns:a16="http://schemas.microsoft.com/office/drawing/2014/main" id="{77F89888-26A3-BECC-3E18-43998928742A}"/>
              </a:ext>
            </a:extLst>
          </p:cNvPr>
          <p:cNvSpPr>
            <a:spLocks noGrp="1"/>
          </p:cNvSpPr>
          <p:nvPr>
            <p:ph type="ftr" sz="quarter" idx="11"/>
          </p:nvPr>
        </p:nvSpPr>
        <p:spPr>
          <a:xfrm>
            <a:off x="4038600" y="6356350"/>
            <a:ext cx="4114800" cy="365125"/>
          </a:xfrm>
          <a:prstGeom prst="rect">
            <a:avLst/>
          </a:prstGeom>
        </p:spPr>
        <p:txBody>
          <a:bodyPr/>
          <a:lstStyle/>
          <a:p>
            <a:endParaRPr lang="fi-FI"/>
          </a:p>
        </p:txBody>
      </p:sp>
      <p:sp>
        <p:nvSpPr>
          <p:cNvPr id="5" name="Dian numeron paikkamerkki 4">
            <a:extLst>
              <a:ext uri="{FF2B5EF4-FFF2-40B4-BE49-F238E27FC236}">
                <a16:creationId xmlns:a16="http://schemas.microsoft.com/office/drawing/2014/main" id="{F9BF9EDB-EEF1-EFDA-2837-F7227DD2F796}"/>
              </a:ext>
            </a:extLst>
          </p:cNvPr>
          <p:cNvSpPr>
            <a:spLocks noGrp="1"/>
          </p:cNvSpPr>
          <p:nvPr>
            <p:ph type="sldNum" sz="quarter" idx="12"/>
          </p:nvPr>
        </p:nvSpPr>
        <p:spPr>
          <a:xfrm>
            <a:off x="8610600" y="6356350"/>
            <a:ext cx="2743200" cy="365125"/>
          </a:xfrm>
          <a:prstGeom prst="rect">
            <a:avLst/>
          </a:prstGeom>
        </p:spPr>
        <p:txBody>
          <a:bodyPr/>
          <a:lstStyle/>
          <a:p>
            <a:fld id="{C4359CD2-7B44-443A-87A2-4060EF8EA7FC}" type="slidenum">
              <a:rPr lang="fi-FI" smtClean="0"/>
              <a:t>‹#›</a:t>
            </a:fld>
            <a:endParaRPr lang="fi-FI"/>
          </a:p>
        </p:txBody>
      </p:sp>
      <p:sp>
        <p:nvSpPr>
          <p:cNvPr id="6" name="Tekstin paikkamerkki 2">
            <a:extLst>
              <a:ext uri="{FF2B5EF4-FFF2-40B4-BE49-F238E27FC236}">
                <a16:creationId xmlns:a16="http://schemas.microsoft.com/office/drawing/2014/main" id="{9AF31D71-EE31-1234-D130-D90B580CB70B}"/>
              </a:ext>
            </a:extLst>
          </p:cNvPr>
          <p:cNvSpPr>
            <a:spLocks noGrp="1"/>
          </p:cNvSpPr>
          <p:nvPr>
            <p:ph type="body" idx="1"/>
          </p:nvPr>
        </p:nvSpPr>
        <p:spPr>
          <a:xfrm>
            <a:off x="838200" y="2010855"/>
            <a:ext cx="10515600" cy="366756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dirty="0"/>
              <a:t>Muokkaa tekstin perustyylejä napsauttamalla</a:t>
            </a:r>
          </a:p>
        </p:txBody>
      </p:sp>
    </p:spTree>
    <p:extLst>
      <p:ext uri="{BB962C8B-B14F-4D97-AF65-F5344CB8AC3E}">
        <p14:creationId xmlns:p14="http://schemas.microsoft.com/office/powerpoint/2010/main" val="2340556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DD275284-B8A7-6F67-67E0-E76E70291CFB}"/>
              </a:ext>
            </a:extLst>
          </p:cNvPr>
          <p:cNvSpPr>
            <a:spLocks noGrp="1"/>
          </p:cNvSpPr>
          <p:nvPr>
            <p:ph type="dt" sz="half" idx="10"/>
          </p:nvPr>
        </p:nvSpPr>
        <p:spPr>
          <a:xfrm>
            <a:off x="838200" y="6356350"/>
            <a:ext cx="2743200" cy="365125"/>
          </a:xfrm>
          <a:prstGeom prst="rect">
            <a:avLst/>
          </a:prstGeom>
        </p:spPr>
        <p:txBody>
          <a:bodyPr/>
          <a:lstStyle/>
          <a:p>
            <a:fld id="{5E8058DE-FC97-4048-861B-3A9A96A6AC2B}" type="datetimeFigureOut">
              <a:rPr lang="fi-FI" smtClean="0"/>
              <a:t>19.12.2023</a:t>
            </a:fld>
            <a:endParaRPr lang="fi-FI"/>
          </a:p>
        </p:txBody>
      </p:sp>
      <p:sp>
        <p:nvSpPr>
          <p:cNvPr id="3" name="Alatunnisteen paikkamerkki 2">
            <a:extLst>
              <a:ext uri="{FF2B5EF4-FFF2-40B4-BE49-F238E27FC236}">
                <a16:creationId xmlns:a16="http://schemas.microsoft.com/office/drawing/2014/main" id="{F3219F97-A92E-D9EB-CEDA-95FC89A97D3D}"/>
              </a:ext>
            </a:extLst>
          </p:cNvPr>
          <p:cNvSpPr>
            <a:spLocks noGrp="1"/>
          </p:cNvSpPr>
          <p:nvPr>
            <p:ph type="ftr" sz="quarter" idx="11"/>
          </p:nvPr>
        </p:nvSpPr>
        <p:spPr>
          <a:xfrm>
            <a:off x="4038600" y="6356350"/>
            <a:ext cx="4114800" cy="365125"/>
          </a:xfrm>
          <a:prstGeom prst="rect">
            <a:avLst/>
          </a:prstGeom>
        </p:spPr>
        <p:txBody>
          <a:bodyPr/>
          <a:lstStyle/>
          <a:p>
            <a:endParaRPr lang="fi-FI"/>
          </a:p>
        </p:txBody>
      </p:sp>
      <p:sp>
        <p:nvSpPr>
          <p:cNvPr id="4" name="Dian numeron paikkamerkki 3">
            <a:extLst>
              <a:ext uri="{FF2B5EF4-FFF2-40B4-BE49-F238E27FC236}">
                <a16:creationId xmlns:a16="http://schemas.microsoft.com/office/drawing/2014/main" id="{1331D4D0-F1BF-10FF-8125-E310F43E725E}"/>
              </a:ext>
            </a:extLst>
          </p:cNvPr>
          <p:cNvSpPr>
            <a:spLocks noGrp="1"/>
          </p:cNvSpPr>
          <p:nvPr>
            <p:ph type="sldNum" sz="quarter" idx="12"/>
          </p:nvPr>
        </p:nvSpPr>
        <p:spPr>
          <a:xfrm>
            <a:off x="8610600" y="6356350"/>
            <a:ext cx="2743200" cy="365125"/>
          </a:xfrm>
          <a:prstGeom prst="rect">
            <a:avLst/>
          </a:prstGeom>
        </p:spPr>
        <p:txBody>
          <a:bodyPr/>
          <a:lstStyle/>
          <a:p>
            <a:fld id="{C4359CD2-7B44-443A-87A2-4060EF8EA7FC}" type="slidenum">
              <a:rPr lang="fi-FI" smtClean="0"/>
              <a:t>‹#›</a:t>
            </a:fld>
            <a:endParaRPr lang="fi-FI"/>
          </a:p>
        </p:txBody>
      </p:sp>
    </p:spTree>
    <p:extLst>
      <p:ext uri="{BB962C8B-B14F-4D97-AF65-F5344CB8AC3E}">
        <p14:creationId xmlns:p14="http://schemas.microsoft.com/office/powerpoint/2010/main" val="2085941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92D6641-9C3C-2B08-1016-9F4BD98260FC}"/>
              </a:ext>
            </a:extLst>
          </p:cNvPr>
          <p:cNvSpPr>
            <a:spLocks noGrp="1"/>
          </p:cNvSpPr>
          <p:nvPr>
            <p:ph type="title"/>
          </p:nvPr>
        </p:nvSpPr>
        <p:spPr>
          <a:xfrm>
            <a:off x="839788" y="457200"/>
            <a:ext cx="3932237" cy="1600200"/>
          </a:xfrm>
        </p:spPr>
        <p:txBody>
          <a:bodyPr anchor="b"/>
          <a:lstStyle>
            <a:lvl1pPr>
              <a:defRPr sz="32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9720418F-FECD-6FF2-929C-537C3712D7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D152D285-E2A2-AAF2-1055-8BC5567C6C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D666B531-CAC6-7A72-6BF4-D03B1B4D1DFB}"/>
              </a:ext>
            </a:extLst>
          </p:cNvPr>
          <p:cNvSpPr>
            <a:spLocks noGrp="1"/>
          </p:cNvSpPr>
          <p:nvPr>
            <p:ph type="dt" sz="half" idx="10"/>
          </p:nvPr>
        </p:nvSpPr>
        <p:spPr>
          <a:xfrm>
            <a:off x="838200" y="6356350"/>
            <a:ext cx="2743200" cy="365125"/>
          </a:xfrm>
          <a:prstGeom prst="rect">
            <a:avLst/>
          </a:prstGeom>
        </p:spPr>
        <p:txBody>
          <a:bodyPr/>
          <a:lstStyle/>
          <a:p>
            <a:fld id="{5E8058DE-FC97-4048-861B-3A9A96A6AC2B}" type="datetimeFigureOut">
              <a:rPr lang="fi-FI" smtClean="0"/>
              <a:t>19.12.2023</a:t>
            </a:fld>
            <a:endParaRPr lang="fi-FI"/>
          </a:p>
        </p:txBody>
      </p:sp>
      <p:sp>
        <p:nvSpPr>
          <p:cNvPr id="6" name="Alatunnisteen paikkamerkki 5">
            <a:extLst>
              <a:ext uri="{FF2B5EF4-FFF2-40B4-BE49-F238E27FC236}">
                <a16:creationId xmlns:a16="http://schemas.microsoft.com/office/drawing/2014/main" id="{8C732C19-144F-6446-4443-2CAA04170DBE}"/>
              </a:ext>
            </a:extLst>
          </p:cNvPr>
          <p:cNvSpPr>
            <a:spLocks noGrp="1"/>
          </p:cNvSpPr>
          <p:nvPr>
            <p:ph type="ftr" sz="quarter" idx="11"/>
          </p:nvPr>
        </p:nvSpPr>
        <p:spPr>
          <a:xfrm>
            <a:off x="4038600" y="6356350"/>
            <a:ext cx="4114800" cy="365125"/>
          </a:xfrm>
          <a:prstGeom prst="rect">
            <a:avLst/>
          </a:prstGeom>
        </p:spPr>
        <p:txBody>
          <a:bodyPr/>
          <a:lstStyle/>
          <a:p>
            <a:endParaRPr lang="fi-FI"/>
          </a:p>
        </p:txBody>
      </p:sp>
      <p:sp>
        <p:nvSpPr>
          <p:cNvPr id="7" name="Dian numeron paikkamerkki 6">
            <a:extLst>
              <a:ext uri="{FF2B5EF4-FFF2-40B4-BE49-F238E27FC236}">
                <a16:creationId xmlns:a16="http://schemas.microsoft.com/office/drawing/2014/main" id="{98DD29DA-B1DC-3108-E664-B9EB9C1E9E1C}"/>
              </a:ext>
            </a:extLst>
          </p:cNvPr>
          <p:cNvSpPr>
            <a:spLocks noGrp="1"/>
          </p:cNvSpPr>
          <p:nvPr>
            <p:ph type="sldNum" sz="quarter" idx="12"/>
          </p:nvPr>
        </p:nvSpPr>
        <p:spPr>
          <a:xfrm>
            <a:off x="8610600" y="6356350"/>
            <a:ext cx="2743200" cy="365125"/>
          </a:xfrm>
          <a:prstGeom prst="rect">
            <a:avLst/>
          </a:prstGeom>
        </p:spPr>
        <p:txBody>
          <a:bodyPr/>
          <a:lstStyle/>
          <a:p>
            <a:fld id="{C4359CD2-7B44-443A-87A2-4060EF8EA7FC}" type="slidenum">
              <a:rPr lang="fi-FI" smtClean="0"/>
              <a:t>‹#›</a:t>
            </a:fld>
            <a:endParaRPr lang="fi-FI"/>
          </a:p>
        </p:txBody>
      </p:sp>
    </p:spTree>
    <p:extLst>
      <p:ext uri="{BB962C8B-B14F-4D97-AF65-F5344CB8AC3E}">
        <p14:creationId xmlns:p14="http://schemas.microsoft.com/office/powerpoint/2010/main" val="4087511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8A8CBB-01B5-882E-A8CD-59002F43D311}"/>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50EEF926-09F5-224A-2216-804A508EE1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BEAA1609-FC34-2DDB-F073-A894F7A9F6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942AE260-0040-E978-B97B-3CA064193CB2}"/>
              </a:ext>
            </a:extLst>
          </p:cNvPr>
          <p:cNvSpPr>
            <a:spLocks noGrp="1"/>
          </p:cNvSpPr>
          <p:nvPr>
            <p:ph type="dt" sz="half" idx="10"/>
          </p:nvPr>
        </p:nvSpPr>
        <p:spPr>
          <a:xfrm>
            <a:off x="838200" y="6356350"/>
            <a:ext cx="2743200" cy="365125"/>
          </a:xfrm>
          <a:prstGeom prst="rect">
            <a:avLst/>
          </a:prstGeom>
        </p:spPr>
        <p:txBody>
          <a:bodyPr/>
          <a:lstStyle/>
          <a:p>
            <a:fld id="{5E8058DE-FC97-4048-861B-3A9A96A6AC2B}" type="datetimeFigureOut">
              <a:rPr lang="fi-FI" smtClean="0"/>
              <a:t>19.12.2023</a:t>
            </a:fld>
            <a:endParaRPr lang="fi-FI"/>
          </a:p>
        </p:txBody>
      </p:sp>
      <p:sp>
        <p:nvSpPr>
          <p:cNvPr id="6" name="Alatunnisteen paikkamerkki 5">
            <a:extLst>
              <a:ext uri="{FF2B5EF4-FFF2-40B4-BE49-F238E27FC236}">
                <a16:creationId xmlns:a16="http://schemas.microsoft.com/office/drawing/2014/main" id="{43548570-E87A-E30F-6CB3-3BFFC71025F9}"/>
              </a:ext>
            </a:extLst>
          </p:cNvPr>
          <p:cNvSpPr>
            <a:spLocks noGrp="1"/>
          </p:cNvSpPr>
          <p:nvPr>
            <p:ph type="ftr" sz="quarter" idx="11"/>
          </p:nvPr>
        </p:nvSpPr>
        <p:spPr>
          <a:xfrm>
            <a:off x="4038600" y="6356350"/>
            <a:ext cx="4114800" cy="365125"/>
          </a:xfrm>
          <a:prstGeom prst="rect">
            <a:avLst/>
          </a:prstGeom>
        </p:spPr>
        <p:txBody>
          <a:bodyPr/>
          <a:lstStyle/>
          <a:p>
            <a:endParaRPr lang="fi-FI"/>
          </a:p>
        </p:txBody>
      </p:sp>
      <p:sp>
        <p:nvSpPr>
          <p:cNvPr id="7" name="Dian numeron paikkamerkki 6">
            <a:extLst>
              <a:ext uri="{FF2B5EF4-FFF2-40B4-BE49-F238E27FC236}">
                <a16:creationId xmlns:a16="http://schemas.microsoft.com/office/drawing/2014/main" id="{8421E87D-C9B2-35AD-6B98-047FC5E97540}"/>
              </a:ext>
            </a:extLst>
          </p:cNvPr>
          <p:cNvSpPr>
            <a:spLocks noGrp="1"/>
          </p:cNvSpPr>
          <p:nvPr>
            <p:ph type="sldNum" sz="quarter" idx="12"/>
          </p:nvPr>
        </p:nvSpPr>
        <p:spPr>
          <a:xfrm>
            <a:off x="8610600" y="6356350"/>
            <a:ext cx="2743200" cy="365125"/>
          </a:xfrm>
          <a:prstGeom prst="rect">
            <a:avLst/>
          </a:prstGeom>
        </p:spPr>
        <p:txBody>
          <a:bodyPr/>
          <a:lstStyle/>
          <a:p>
            <a:fld id="{C4359CD2-7B44-443A-87A2-4060EF8EA7FC}" type="slidenum">
              <a:rPr lang="fi-FI" smtClean="0"/>
              <a:t>‹#›</a:t>
            </a:fld>
            <a:endParaRPr lang="fi-FI"/>
          </a:p>
        </p:txBody>
      </p:sp>
    </p:spTree>
    <p:extLst>
      <p:ext uri="{BB962C8B-B14F-4D97-AF65-F5344CB8AC3E}">
        <p14:creationId xmlns:p14="http://schemas.microsoft.com/office/powerpoint/2010/main" val="9461799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4.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68667334-FA4B-4DE0-A9D7-3E3D8EDB9659}"/>
              </a:ext>
            </a:extLst>
          </p:cNvPr>
          <p:cNvSpPr>
            <a:spLocks noGrp="1"/>
          </p:cNvSpPr>
          <p:nvPr>
            <p:ph type="title"/>
          </p:nvPr>
        </p:nvSpPr>
        <p:spPr>
          <a:xfrm>
            <a:off x="1024631" y="2671026"/>
            <a:ext cx="10515600" cy="1325563"/>
          </a:xfrm>
          <a:prstGeom prst="rect">
            <a:avLst/>
          </a:prstGeom>
        </p:spPr>
        <p:txBody>
          <a:bodyPr vert="horz" lIns="91440" tIns="45720" rIns="91440" bIns="45720" rtlCol="0" anchor="ctr">
            <a:normAutofit/>
          </a:bodyPr>
          <a:lstStyle/>
          <a:p>
            <a:r>
              <a:rPr lang="fi-FI"/>
              <a:t>Muokkaa ots. perustyyl. napsautt.</a:t>
            </a:r>
          </a:p>
        </p:txBody>
      </p:sp>
      <p:pic>
        <p:nvPicPr>
          <p:cNvPr id="10" name="Kuva 9">
            <a:extLst>
              <a:ext uri="{FF2B5EF4-FFF2-40B4-BE49-F238E27FC236}">
                <a16:creationId xmlns:a16="http://schemas.microsoft.com/office/drawing/2014/main" id="{936F2825-4424-EF92-40EF-CADD8F3038E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52575" y="-71158"/>
            <a:ext cx="4552874" cy="1324185"/>
          </a:xfrm>
          <a:prstGeom prst="rect">
            <a:avLst/>
          </a:prstGeom>
        </p:spPr>
      </p:pic>
      <p:pic>
        <p:nvPicPr>
          <p:cNvPr id="4" name="Kuva 3">
            <a:extLst>
              <a:ext uri="{FF2B5EF4-FFF2-40B4-BE49-F238E27FC236}">
                <a16:creationId xmlns:a16="http://schemas.microsoft.com/office/drawing/2014/main" id="{F44DE8AA-D28A-1146-930B-AF4637F46FB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169815"/>
            <a:ext cx="3456373" cy="977561"/>
          </a:xfrm>
          <a:prstGeom prst="rect">
            <a:avLst/>
          </a:prstGeom>
        </p:spPr>
      </p:pic>
    </p:spTree>
    <p:extLst>
      <p:ext uri="{BB962C8B-B14F-4D97-AF65-F5344CB8AC3E}">
        <p14:creationId xmlns:p14="http://schemas.microsoft.com/office/powerpoint/2010/main" val="2012635216"/>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9E079F2C-8D95-39EF-069B-A7FA3E1E75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46226FDC-9AC5-447B-B566-6DF05F2B36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8" name="Kuva 7">
            <a:extLst>
              <a:ext uri="{FF2B5EF4-FFF2-40B4-BE49-F238E27FC236}">
                <a16:creationId xmlns:a16="http://schemas.microsoft.com/office/drawing/2014/main" id="{07A0956F-39D6-4440-14BC-B060CB673CBF}"/>
              </a:ext>
            </a:extLst>
          </p:cNvPr>
          <p:cNvPicPr>
            <a:picLocks noChangeAspect="1"/>
          </p:cNvPicPr>
          <p:nvPr userDrawn="1"/>
        </p:nvPicPr>
        <p:blipFill>
          <a:blip r:embed="rId12">
            <a:alphaModFix amt="50000"/>
            <a:extLst>
              <a:ext uri="{28A0092B-C50C-407E-A947-70E740481C1C}">
                <a14:useLocalDpi xmlns:a14="http://schemas.microsoft.com/office/drawing/2010/main" val="0"/>
              </a:ext>
            </a:extLst>
          </a:blip>
          <a:stretch>
            <a:fillRect/>
          </a:stretch>
        </p:blipFill>
        <p:spPr>
          <a:xfrm>
            <a:off x="0" y="6311900"/>
            <a:ext cx="1657035" cy="465132"/>
          </a:xfrm>
          <a:prstGeom prst="rect">
            <a:avLst/>
          </a:prstGeom>
        </p:spPr>
      </p:pic>
      <p:pic>
        <p:nvPicPr>
          <p:cNvPr id="10" name="Kuva 9">
            <a:extLst>
              <a:ext uri="{FF2B5EF4-FFF2-40B4-BE49-F238E27FC236}">
                <a16:creationId xmlns:a16="http://schemas.microsoft.com/office/drawing/2014/main" id="{B6A76184-F83B-F90A-9DE8-48767C0CE111}"/>
              </a:ext>
            </a:extLst>
          </p:cNvPr>
          <p:cNvPicPr>
            <a:picLocks noChangeAspect="1"/>
          </p:cNvPicPr>
          <p:nvPr userDrawn="1"/>
        </p:nvPicPr>
        <p:blipFill>
          <a:blip r:embed="rId13">
            <a:alphaModFix amt="50000"/>
            <a:extLst>
              <a:ext uri="{28A0092B-C50C-407E-A947-70E740481C1C}">
                <a14:useLocalDpi xmlns:a14="http://schemas.microsoft.com/office/drawing/2010/main" val="0"/>
              </a:ext>
            </a:extLst>
          </a:blip>
          <a:stretch>
            <a:fillRect/>
          </a:stretch>
        </p:blipFill>
        <p:spPr>
          <a:xfrm>
            <a:off x="10496550" y="4234704"/>
            <a:ext cx="3390900" cy="3390900"/>
          </a:xfrm>
          <a:prstGeom prst="rect">
            <a:avLst/>
          </a:prstGeom>
        </p:spPr>
      </p:pic>
      <p:pic>
        <p:nvPicPr>
          <p:cNvPr id="7" name="Kuva 6">
            <a:extLst>
              <a:ext uri="{FF2B5EF4-FFF2-40B4-BE49-F238E27FC236}">
                <a16:creationId xmlns:a16="http://schemas.microsoft.com/office/drawing/2014/main" id="{AD53E59E-9E26-868D-E058-F9C45CF4BEE3}"/>
              </a:ext>
            </a:extLst>
          </p:cNvPr>
          <p:cNvPicPr>
            <a:picLocks noChangeAspect="1"/>
          </p:cNvPicPr>
          <p:nvPr userDrawn="1"/>
        </p:nvPicPr>
        <p:blipFill>
          <a:blip r:embed="rId14">
            <a:alphaModFix amt="50000"/>
            <a:extLst>
              <a:ext uri="{28A0092B-C50C-407E-A947-70E740481C1C}">
                <a14:useLocalDpi xmlns:a14="http://schemas.microsoft.com/office/drawing/2010/main" val="0"/>
              </a:ext>
            </a:extLst>
          </a:blip>
          <a:stretch>
            <a:fillRect/>
          </a:stretch>
        </p:blipFill>
        <p:spPr>
          <a:xfrm>
            <a:off x="-589789" y="-224664"/>
            <a:ext cx="1179577" cy="1179577"/>
          </a:xfrm>
          <a:prstGeom prst="rect">
            <a:avLst/>
          </a:prstGeom>
        </p:spPr>
      </p:pic>
    </p:spTree>
    <p:extLst>
      <p:ext uri="{BB962C8B-B14F-4D97-AF65-F5344CB8AC3E}">
        <p14:creationId xmlns:p14="http://schemas.microsoft.com/office/powerpoint/2010/main" val="166322193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9" r:id="rId5"/>
    <p:sldLayoutId id="2147483690" r:id="rId6"/>
    <p:sldLayoutId id="2147483691" r:id="rId7"/>
    <p:sldLayoutId id="2147483692" r:id="rId8"/>
    <p:sldLayoutId id="2147483693" r:id="rId9"/>
    <p:sldLayoutId id="2147483694"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3.xml"/><Relationship Id="rId5" Type="http://schemas.openxmlformats.org/officeDocument/2006/relationships/image" Target="../media/image16.sv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oivamieli.fi/hengityksen_seuranta.php" TargetMode="External"/><Relationship Id="rId2" Type="http://schemas.openxmlformats.org/officeDocument/2006/relationships/hyperlink" Target="https://oivamieli.fi/tarkkailija.php"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oivamieli.fi/tietoinen_mieli_intro.php" TargetMode="External"/><Relationship Id="rId2" Type="http://schemas.openxmlformats.org/officeDocument/2006/relationships/hyperlink" Target="https://www.mielenterveystalo.fi/fi/omahoito/uupumuksen-omahoito-ohjelma" TargetMode="External"/><Relationship Id="rId1" Type="http://schemas.openxmlformats.org/officeDocument/2006/relationships/slideLayout" Target="../slideLayouts/slideLayout3.xml"/><Relationship Id="rId4" Type="http://schemas.openxmlformats.org/officeDocument/2006/relationships/hyperlink" Target="https://www.who.int/news/item/28-05-2019-burn-out-an-occupational-phenomenon-international-classification-of-disease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uunitori.fi/tyoelama/uupumus-uupuneiden-tarinat" TargetMode="External"/><Relationship Id="rId2" Type="http://schemas.openxmlformats.org/officeDocument/2006/relationships/hyperlink" Target="https://areena.yle.fi/1-50844311" TargetMode="External"/><Relationship Id="rId1" Type="http://schemas.openxmlformats.org/officeDocument/2006/relationships/slideLayout" Target="../slideLayouts/slideLayout3.xml"/><Relationship Id="rId6" Type="http://schemas.openxmlformats.org/officeDocument/2006/relationships/hyperlink" Target="https://uupuneet.fi/" TargetMode="External"/><Relationship Id="rId5" Type="http://schemas.openxmlformats.org/officeDocument/2006/relationships/hyperlink" Target="https://www.psyli.fi/luonnossa-liikkumisesta-helpotusta-stressiin/" TargetMode="External"/><Relationship Id="rId4" Type="http://schemas.openxmlformats.org/officeDocument/2006/relationships/hyperlink" Target="https://www.mielenterveystalo.fi/aikuiset/itsehoito-ja-oppaat/oppaat/tietoa_luonnon_hyvinvointivaikutuksista/Pages/default.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3.xml.rels><?xml version="1.0" encoding="UTF-8" standalone="yes"?>
<Relationships xmlns="http://schemas.openxmlformats.org/package/2006/relationships"><Relationship Id="rId2" Type="http://schemas.openxmlformats.org/officeDocument/2006/relationships/hyperlink" Target="http://www.mielenterveystalo.fi/"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ABFE0B0-FE94-27F4-2537-EDD7E5DE5E69}"/>
              </a:ext>
            </a:extLst>
          </p:cNvPr>
          <p:cNvSpPr>
            <a:spLocks noGrp="1"/>
          </p:cNvSpPr>
          <p:nvPr>
            <p:ph type="title"/>
          </p:nvPr>
        </p:nvSpPr>
        <p:spPr>
          <a:xfrm>
            <a:off x="1901290" y="2258649"/>
            <a:ext cx="9125408" cy="1963606"/>
          </a:xfrm>
        </p:spPr>
        <p:txBody>
          <a:bodyPr>
            <a:normAutofit fontScale="90000"/>
          </a:bodyPr>
          <a:lstStyle/>
          <a:p>
            <a:r>
              <a:rPr lang="fi-FI"/>
              <a:t>       </a:t>
            </a:r>
            <a:br>
              <a:rPr lang="fi-FI" dirty="0"/>
            </a:br>
            <a:br>
              <a:rPr lang="fi-FI" dirty="0"/>
            </a:br>
            <a:br>
              <a:rPr lang="fi-FI" dirty="0"/>
            </a:br>
            <a:endParaRPr lang="fi-FI" sz="1600"/>
          </a:p>
        </p:txBody>
      </p:sp>
      <p:sp>
        <p:nvSpPr>
          <p:cNvPr id="4" name="Tekstiruutu 3">
            <a:extLst>
              <a:ext uri="{FF2B5EF4-FFF2-40B4-BE49-F238E27FC236}">
                <a16:creationId xmlns:a16="http://schemas.microsoft.com/office/drawing/2014/main" id="{D3E843F5-1D33-0ABB-7D02-2A79574BEBBA}"/>
              </a:ext>
            </a:extLst>
          </p:cNvPr>
          <p:cNvSpPr txBox="1"/>
          <p:nvPr/>
        </p:nvSpPr>
        <p:spPr>
          <a:xfrm>
            <a:off x="2581669" y="2256789"/>
            <a:ext cx="6151880" cy="2862322"/>
          </a:xfrm>
          <a:prstGeom prst="rect">
            <a:avLst/>
          </a:prstGeom>
          <a:noFill/>
        </p:spPr>
        <p:txBody>
          <a:bodyPr wrap="square" lIns="91440" tIns="45720" rIns="91440" bIns="45720" anchor="t">
            <a:spAutoFit/>
          </a:bodyPr>
          <a:lstStyle/>
          <a:p>
            <a:pPr algn="ctr"/>
            <a:r>
              <a:rPr lang="fi-FI" sz="6000" b="1" dirty="0"/>
              <a:t>Meijän </a:t>
            </a:r>
            <a:r>
              <a:rPr lang="fi-FI" sz="6000" b="1" dirty="0" err="1"/>
              <a:t>MielenTaidot</a:t>
            </a:r>
            <a:r>
              <a:rPr lang="fi-FI" sz="6000" b="1" dirty="0"/>
              <a:t> </a:t>
            </a:r>
            <a:br>
              <a:rPr lang="fi-FI" sz="6000" b="1" dirty="0"/>
            </a:br>
            <a:endParaRPr lang="fi-FI" sz="6000" dirty="0"/>
          </a:p>
        </p:txBody>
      </p:sp>
      <p:sp>
        <p:nvSpPr>
          <p:cNvPr id="3" name="TextBox 2">
            <a:extLst>
              <a:ext uri="{FF2B5EF4-FFF2-40B4-BE49-F238E27FC236}">
                <a16:creationId xmlns:a16="http://schemas.microsoft.com/office/drawing/2014/main" id="{F73C6FA9-72AE-CBB1-2E21-7B0C63438FBB}"/>
              </a:ext>
            </a:extLst>
          </p:cNvPr>
          <p:cNvSpPr txBox="1"/>
          <p:nvPr/>
        </p:nvSpPr>
        <p:spPr>
          <a:xfrm>
            <a:off x="4490719" y="5424616"/>
            <a:ext cx="319312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sz="2400" b="1" dirty="0"/>
              <a:t>JAKSAMINEN JA UUPUMUS</a:t>
            </a:r>
            <a:endParaRPr lang="en-US" sz="2400" dirty="0"/>
          </a:p>
        </p:txBody>
      </p:sp>
    </p:spTree>
    <p:extLst>
      <p:ext uri="{BB962C8B-B14F-4D97-AF65-F5344CB8AC3E}">
        <p14:creationId xmlns:p14="http://schemas.microsoft.com/office/powerpoint/2010/main" val="905352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254FF04-BA15-4362-B244-DCE449C5D3C5}"/>
              </a:ext>
            </a:extLst>
          </p:cNvPr>
          <p:cNvSpPr>
            <a:spLocks noGrp="1"/>
          </p:cNvSpPr>
          <p:nvPr>
            <p:ph type="title"/>
          </p:nvPr>
        </p:nvSpPr>
        <p:spPr/>
        <p:txBody>
          <a:bodyPr/>
          <a:lstStyle/>
          <a:p>
            <a:r>
              <a:rPr lang="fi-FI" dirty="0"/>
              <a:t>Esimerkkejä auttavista ajatuksista </a:t>
            </a:r>
          </a:p>
        </p:txBody>
      </p:sp>
      <p:pic>
        <p:nvPicPr>
          <p:cNvPr id="6" name="Sisällön paikkamerkki 5" descr="Ajatus ääriviiva">
            <a:extLst>
              <a:ext uri="{FF2B5EF4-FFF2-40B4-BE49-F238E27FC236}">
                <a16:creationId xmlns:a16="http://schemas.microsoft.com/office/drawing/2014/main" id="{D6C737A4-BCC6-42AE-B730-72F63B3B14D7}"/>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94691" y="4048575"/>
            <a:ext cx="1861127" cy="1416683"/>
          </a:xfrm>
        </p:spPr>
      </p:pic>
      <p:sp>
        <p:nvSpPr>
          <p:cNvPr id="4" name="Ajatuskupla: Pilvi 3">
            <a:extLst>
              <a:ext uri="{FF2B5EF4-FFF2-40B4-BE49-F238E27FC236}">
                <a16:creationId xmlns:a16="http://schemas.microsoft.com/office/drawing/2014/main" id="{AFF103CD-F6D2-4C78-93C2-5924544C7E67}"/>
              </a:ext>
            </a:extLst>
          </p:cNvPr>
          <p:cNvSpPr/>
          <p:nvPr/>
        </p:nvSpPr>
        <p:spPr>
          <a:xfrm>
            <a:off x="6096000" y="1913805"/>
            <a:ext cx="2030886" cy="86203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white"/>
                </a:solidFill>
                <a:effectLst/>
                <a:uLnTx/>
                <a:uFillTx/>
                <a:latin typeface="Garamond"/>
                <a:ea typeface="+mn-ea"/>
                <a:cs typeface="+mn-cs"/>
              </a:rPr>
              <a:t>Minä selviän  </a:t>
            </a:r>
          </a:p>
        </p:txBody>
      </p:sp>
      <p:sp>
        <p:nvSpPr>
          <p:cNvPr id="7" name="Ajatuskupla: Pilvi 6">
            <a:extLst>
              <a:ext uri="{FF2B5EF4-FFF2-40B4-BE49-F238E27FC236}">
                <a16:creationId xmlns:a16="http://schemas.microsoft.com/office/drawing/2014/main" id="{555F7896-5B10-44D6-A56C-4D10D2F4D3B9}"/>
              </a:ext>
            </a:extLst>
          </p:cNvPr>
          <p:cNvSpPr/>
          <p:nvPr/>
        </p:nvSpPr>
        <p:spPr>
          <a:xfrm>
            <a:off x="1876096" y="2429164"/>
            <a:ext cx="1698377" cy="99983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white"/>
                </a:solidFill>
                <a:effectLst/>
                <a:uLnTx/>
                <a:uFillTx/>
                <a:latin typeface="Garamond"/>
                <a:ea typeface="+mn-ea"/>
                <a:cs typeface="+mn-cs"/>
              </a:rPr>
              <a:t>Asiat järjestyvät </a:t>
            </a:r>
          </a:p>
        </p:txBody>
      </p:sp>
      <p:sp>
        <p:nvSpPr>
          <p:cNvPr id="8" name="Ajatuskupla: Pilvi 7">
            <a:extLst>
              <a:ext uri="{FF2B5EF4-FFF2-40B4-BE49-F238E27FC236}">
                <a16:creationId xmlns:a16="http://schemas.microsoft.com/office/drawing/2014/main" id="{D08414EB-BBB3-4220-8D41-FCCA7BFB35BC}"/>
              </a:ext>
            </a:extLst>
          </p:cNvPr>
          <p:cNvSpPr/>
          <p:nvPr/>
        </p:nvSpPr>
        <p:spPr>
          <a:xfrm>
            <a:off x="3574473" y="3860800"/>
            <a:ext cx="2521527" cy="160445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white"/>
                </a:solidFill>
                <a:effectLst/>
                <a:uLnTx/>
                <a:uFillTx/>
                <a:latin typeface="Garamond"/>
                <a:ea typeface="+mn-ea"/>
                <a:cs typeface="+mn-cs"/>
              </a:rPr>
              <a:t>Tunteet tulevat ja menevät, niitä ei tarvitse pelätä</a:t>
            </a:r>
          </a:p>
        </p:txBody>
      </p:sp>
      <p:sp>
        <p:nvSpPr>
          <p:cNvPr id="9" name="Ajatuskupla: Pilvi 8">
            <a:extLst>
              <a:ext uri="{FF2B5EF4-FFF2-40B4-BE49-F238E27FC236}">
                <a16:creationId xmlns:a16="http://schemas.microsoft.com/office/drawing/2014/main" id="{B30D6D87-1411-4594-8190-AF0B631E51B8}"/>
              </a:ext>
            </a:extLst>
          </p:cNvPr>
          <p:cNvSpPr/>
          <p:nvPr/>
        </p:nvSpPr>
        <p:spPr>
          <a:xfrm>
            <a:off x="8126886" y="2929082"/>
            <a:ext cx="1773382" cy="141668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white"/>
                </a:solidFill>
                <a:effectLst/>
                <a:uLnTx/>
                <a:uFillTx/>
                <a:latin typeface="Garamond"/>
                <a:ea typeface="+mn-ea"/>
                <a:cs typeface="+mn-cs"/>
              </a:rPr>
              <a:t>Minä riitän sellaisena kuin olen </a:t>
            </a:r>
          </a:p>
        </p:txBody>
      </p:sp>
      <p:pic>
        <p:nvPicPr>
          <p:cNvPr id="12" name="Kuva 11" descr="Ajatus ääriviiva">
            <a:extLst>
              <a:ext uri="{FF2B5EF4-FFF2-40B4-BE49-F238E27FC236}">
                <a16:creationId xmlns:a16="http://schemas.microsoft.com/office/drawing/2014/main" id="{7770116F-4C84-4FB7-91EF-F097715322B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38800" y="2971800"/>
            <a:ext cx="914400" cy="914400"/>
          </a:xfrm>
          <a:prstGeom prst="rect">
            <a:avLst/>
          </a:prstGeom>
        </p:spPr>
      </p:pic>
      <p:pic>
        <p:nvPicPr>
          <p:cNvPr id="14" name="Kuva 13" descr="Ajatus ääriviiva">
            <a:extLst>
              <a:ext uri="{FF2B5EF4-FFF2-40B4-BE49-F238E27FC236}">
                <a16:creationId xmlns:a16="http://schemas.microsoft.com/office/drawing/2014/main" id="{5AFD7A95-B765-4056-AB4B-2484B6117F5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185563" y="4836065"/>
            <a:ext cx="1773382" cy="1325563"/>
          </a:xfrm>
          <a:prstGeom prst="rect">
            <a:avLst/>
          </a:prstGeom>
        </p:spPr>
      </p:pic>
    </p:spTree>
    <p:extLst>
      <p:ext uri="{BB962C8B-B14F-4D97-AF65-F5344CB8AC3E}">
        <p14:creationId xmlns:p14="http://schemas.microsoft.com/office/powerpoint/2010/main" val="3732026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134DE6-6F88-49AC-9AE8-640146555E45}"/>
              </a:ext>
            </a:extLst>
          </p:cNvPr>
          <p:cNvSpPr>
            <a:spLocks noGrp="1"/>
          </p:cNvSpPr>
          <p:nvPr>
            <p:ph type="title"/>
          </p:nvPr>
        </p:nvSpPr>
        <p:spPr>
          <a:xfrm>
            <a:off x="918448" y="228529"/>
            <a:ext cx="10435350" cy="1325563"/>
          </a:xfrm>
        </p:spPr>
        <p:txBody>
          <a:bodyPr>
            <a:normAutofit/>
          </a:bodyPr>
          <a:lstStyle/>
          <a:p>
            <a:r>
              <a:rPr kumimoji="0" lang="fi-FI" sz="4400" b="0" i="0" u="none" strike="noStrike" kern="1200" cap="none" spc="0" normalizeH="0" baseline="0" noProof="0" dirty="0">
                <a:ln>
                  <a:noFill/>
                </a:ln>
                <a:solidFill>
                  <a:prstClr val="black"/>
                </a:solidFill>
                <a:effectLst/>
                <a:uLnTx/>
                <a:uFillTx/>
                <a:latin typeface="Karla"/>
              </a:rPr>
              <a:t>Esimerkkejä palauttavista asioista 3/5</a:t>
            </a:r>
            <a:r>
              <a:rPr lang="fi-FI" dirty="0">
                <a:solidFill>
                  <a:prstClr val="black"/>
                </a:solidFill>
                <a:latin typeface="Karla"/>
              </a:rPr>
              <a:t> </a:t>
            </a:r>
            <a:endParaRPr lang="fi-FI" dirty="0"/>
          </a:p>
        </p:txBody>
      </p:sp>
      <p:sp>
        <p:nvSpPr>
          <p:cNvPr id="3" name="Sisällön paikkamerkki 2">
            <a:extLst>
              <a:ext uri="{FF2B5EF4-FFF2-40B4-BE49-F238E27FC236}">
                <a16:creationId xmlns:a16="http://schemas.microsoft.com/office/drawing/2014/main" id="{869096D3-C234-428C-B56A-F1FCFEDB9D62}"/>
              </a:ext>
            </a:extLst>
          </p:cNvPr>
          <p:cNvSpPr>
            <a:spLocks noGrp="1"/>
          </p:cNvSpPr>
          <p:nvPr>
            <p:ph idx="1"/>
          </p:nvPr>
        </p:nvSpPr>
        <p:spPr/>
        <p:txBody>
          <a:bodyPr vert="horz" lIns="91440" tIns="45720" rIns="91440" bIns="45720" rtlCol="0" anchor="t">
            <a:normAutofit/>
          </a:bodyPr>
          <a:lstStyle/>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endParaRPr kumimoji="0" lang="fi-FI" sz="900" b="0" i="0" u="none" strike="noStrike" kern="1200" cap="none" spc="0" normalizeH="0" baseline="0" noProof="0" dirty="0">
              <a:ln>
                <a:noFill/>
              </a:ln>
              <a:solidFill>
                <a:srgbClr val="70AD47"/>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fi-FI" sz="900" b="0" i="0" u="none" strike="noStrike" kern="1200" cap="none" spc="0" normalizeH="0" baseline="0" noProof="0" dirty="0">
                <a:ln>
                  <a:noFill/>
                </a:ln>
                <a:solidFill>
                  <a:srgbClr val="70AD47"/>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endParaRPr kumimoji="0" lang="fi-FI" sz="22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endParaRPr kumimoji="0" lang="fi-FI" sz="22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fi-FI" sz="22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fi-FI" sz="22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fi-FI" sz="22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endParaRPr kumimoji="0" lang="fi-FI" sz="22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fi-FI" sz="22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endParaRPr kumimoji="0" lang="fi-FI" sz="16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endParaRPr lang="fi-FI" sz="1600" dirty="0">
              <a:solidFill>
                <a:prstClr val="black"/>
              </a:solidFill>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endParaRPr kumimoji="0" lang="fi-FI" sz="16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endParaRPr lang="fi-FI" dirty="0"/>
          </a:p>
        </p:txBody>
      </p:sp>
      <p:sp>
        <p:nvSpPr>
          <p:cNvPr id="4" name="Kuusikulmio 3">
            <a:extLst>
              <a:ext uri="{FF2B5EF4-FFF2-40B4-BE49-F238E27FC236}">
                <a16:creationId xmlns:a16="http://schemas.microsoft.com/office/drawing/2014/main" id="{C666E24D-B96A-4A47-A4A2-10E6716B9ABC}"/>
              </a:ext>
            </a:extLst>
          </p:cNvPr>
          <p:cNvSpPr/>
          <p:nvPr/>
        </p:nvSpPr>
        <p:spPr>
          <a:xfrm>
            <a:off x="9277878" y="4497725"/>
            <a:ext cx="1631528" cy="102767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Musiikki</a:t>
            </a:r>
          </a:p>
        </p:txBody>
      </p:sp>
      <p:sp>
        <p:nvSpPr>
          <p:cNvPr id="6" name="Suorakulmio: Pyöristetyt kulmat 5">
            <a:extLst>
              <a:ext uri="{FF2B5EF4-FFF2-40B4-BE49-F238E27FC236}">
                <a16:creationId xmlns:a16="http://schemas.microsoft.com/office/drawing/2014/main" id="{6BABE36D-C3FE-48EA-91A1-3399F4D23557}"/>
              </a:ext>
            </a:extLst>
          </p:cNvPr>
          <p:cNvSpPr/>
          <p:nvPr/>
        </p:nvSpPr>
        <p:spPr>
          <a:xfrm>
            <a:off x="8054108" y="2927926"/>
            <a:ext cx="1686947" cy="1120345"/>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Sarjat</a:t>
            </a:r>
          </a:p>
          <a:p>
            <a:pPr algn="ctr"/>
            <a:r>
              <a:rPr lang="fi-FI" dirty="0"/>
              <a:t>Elokuvat </a:t>
            </a:r>
          </a:p>
          <a:p>
            <a:pPr algn="ctr"/>
            <a:r>
              <a:rPr lang="fi-FI" dirty="0"/>
              <a:t>Dokumentit </a:t>
            </a:r>
          </a:p>
        </p:txBody>
      </p:sp>
      <p:sp>
        <p:nvSpPr>
          <p:cNvPr id="8" name="Ellipsi 7">
            <a:extLst>
              <a:ext uri="{FF2B5EF4-FFF2-40B4-BE49-F238E27FC236}">
                <a16:creationId xmlns:a16="http://schemas.microsoft.com/office/drawing/2014/main" id="{230A6F61-FA40-4391-85DD-09F725C88839}"/>
              </a:ext>
            </a:extLst>
          </p:cNvPr>
          <p:cNvSpPr/>
          <p:nvPr/>
        </p:nvSpPr>
        <p:spPr>
          <a:xfrm>
            <a:off x="1441819" y="1917622"/>
            <a:ext cx="2328188" cy="1354499"/>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Itseä kiinnostaviin asioihin </a:t>
            </a:r>
          </a:p>
          <a:p>
            <a:pPr algn="ctr"/>
            <a:r>
              <a:rPr lang="fi-FI" dirty="0"/>
              <a:t>perehtyminen </a:t>
            </a:r>
          </a:p>
        </p:txBody>
      </p:sp>
      <p:sp>
        <p:nvSpPr>
          <p:cNvPr id="9" name="Suorakulmio: Pyöristetyt kulmat 8">
            <a:extLst>
              <a:ext uri="{FF2B5EF4-FFF2-40B4-BE49-F238E27FC236}">
                <a16:creationId xmlns:a16="http://schemas.microsoft.com/office/drawing/2014/main" id="{5B068A48-1BAA-485A-AC99-0F8C25696432}"/>
              </a:ext>
            </a:extLst>
          </p:cNvPr>
          <p:cNvSpPr/>
          <p:nvPr/>
        </p:nvSpPr>
        <p:spPr>
          <a:xfrm>
            <a:off x="6663545" y="5262563"/>
            <a:ext cx="1671784" cy="91440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Käsityöt, </a:t>
            </a:r>
          </a:p>
          <a:p>
            <a:pPr algn="ctr"/>
            <a:r>
              <a:rPr lang="fi-FI" dirty="0"/>
              <a:t>Käsillä tekeminen </a:t>
            </a:r>
          </a:p>
        </p:txBody>
      </p:sp>
      <p:sp>
        <p:nvSpPr>
          <p:cNvPr id="12" name="Ellipsi 11">
            <a:extLst>
              <a:ext uri="{FF2B5EF4-FFF2-40B4-BE49-F238E27FC236}">
                <a16:creationId xmlns:a16="http://schemas.microsoft.com/office/drawing/2014/main" id="{3FBD969E-73F7-439F-906D-E17DAC66FA7A}"/>
              </a:ext>
            </a:extLst>
          </p:cNvPr>
          <p:cNvSpPr/>
          <p:nvPr/>
        </p:nvSpPr>
        <p:spPr>
          <a:xfrm>
            <a:off x="838200" y="3821853"/>
            <a:ext cx="1908620" cy="1037966"/>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Pohdiskelu </a:t>
            </a:r>
          </a:p>
        </p:txBody>
      </p:sp>
      <p:sp>
        <p:nvSpPr>
          <p:cNvPr id="13" name="Nuoli: Viisikulmio 12">
            <a:extLst>
              <a:ext uri="{FF2B5EF4-FFF2-40B4-BE49-F238E27FC236}">
                <a16:creationId xmlns:a16="http://schemas.microsoft.com/office/drawing/2014/main" id="{ABDE1507-3960-4719-BFB7-4E00221E4C92}"/>
              </a:ext>
            </a:extLst>
          </p:cNvPr>
          <p:cNvSpPr/>
          <p:nvPr/>
        </p:nvSpPr>
        <p:spPr>
          <a:xfrm>
            <a:off x="4992200" y="2225920"/>
            <a:ext cx="1671345" cy="794328"/>
          </a:xfrm>
          <a:prstGeom prst="homePlat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Ihmisten seura </a:t>
            </a:r>
          </a:p>
        </p:txBody>
      </p:sp>
      <p:pic>
        <p:nvPicPr>
          <p:cNvPr id="14" name="Kuva 13">
            <a:extLst>
              <a:ext uri="{FF2B5EF4-FFF2-40B4-BE49-F238E27FC236}">
                <a16:creationId xmlns:a16="http://schemas.microsoft.com/office/drawing/2014/main" id="{689746D1-C5BE-4665-A5CD-73536D90B869}"/>
              </a:ext>
            </a:extLst>
          </p:cNvPr>
          <p:cNvPicPr>
            <a:picLocks noChangeAspect="1"/>
          </p:cNvPicPr>
          <p:nvPr/>
        </p:nvPicPr>
        <p:blipFill>
          <a:blip r:embed="rId2"/>
          <a:stretch>
            <a:fillRect/>
          </a:stretch>
        </p:blipFill>
        <p:spPr>
          <a:xfrm>
            <a:off x="3541674" y="3803966"/>
            <a:ext cx="2286198" cy="1841152"/>
          </a:xfrm>
          <a:prstGeom prst="rect">
            <a:avLst/>
          </a:prstGeom>
        </p:spPr>
      </p:pic>
    </p:spTree>
    <p:extLst>
      <p:ext uri="{BB962C8B-B14F-4D97-AF65-F5344CB8AC3E}">
        <p14:creationId xmlns:p14="http://schemas.microsoft.com/office/powerpoint/2010/main" val="2069893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5A70A0-4F85-418A-AC61-04B5348B1128}"/>
              </a:ext>
            </a:extLst>
          </p:cNvPr>
          <p:cNvSpPr>
            <a:spLocks noGrp="1"/>
          </p:cNvSpPr>
          <p:nvPr>
            <p:ph type="title"/>
          </p:nvPr>
        </p:nvSpPr>
        <p:spPr/>
        <p:txBody>
          <a:bodyPr/>
          <a:lstStyle/>
          <a:p>
            <a:r>
              <a:rPr kumimoji="0" lang="fi-FI" sz="4400" b="0" i="0" u="none" strike="noStrike" kern="1200" cap="none" spc="0" normalizeH="0" baseline="0" noProof="0" dirty="0">
                <a:ln>
                  <a:noFill/>
                </a:ln>
                <a:solidFill>
                  <a:prstClr val="black"/>
                </a:solidFill>
                <a:effectLst/>
                <a:uLnTx/>
                <a:uFillTx/>
                <a:latin typeface="Karla"/>
              </a:rPr>
              <a:t>Esimerkkejä palauttavista asioista 4/5</a:t>
            </a:r>
            <a:r>
              <a:rPr lang="fi-FI" dirty="0">
                <a:solidFill>
                  <a:prstClr val="black"/>
                </a:solidFill>
                <a:latin typeface="BankGothic Lt BT"/>
              </a:rPr>
              <a:t> </a:t>
            </a:r>
            <a:endParaRPr lang="fi-FI" dirty="0"/>
          </a:p>
        </p:txBody>
      </p:sp>
      <p:sp>
        <p:nvSpPr>
          <p:cNvPr id="3" name="Sisällön paikkamerkki 2">
            <a:extLst>
              <a:ext uri="{FF2B5EF4-FFF2-40B4-BE49-F238E27FC236}">
                <a16:creationId xmlns:a16="http://schemas.microsoft.com/office/drawing/2014/main" id="{9BB111B5-88C8-4161-AC00-732942FB8B2C}"/>
              </a:ext>
            </a:extLst>
          </p:cNvPr>
          <p:cNvSpPr>
            <a:spLocks noGrp="1"/>
          </p:cNvSpPr>
          <p:nvPr>
            <p:ph idx="1"/>
          </p:nvPr>
        </p:nvSpPr>
        <p:spPr/>
        <p:txBody>
          <a:bodyPr vert="horz" lIns="91440" tIns="45720" rIns="91440" bIns="45720" rtlCol="0" anchor="t">
            <a:normAutofit/>
          </a:bodyPr>
          <a:lstStyle/>
          <a:p>
            <a:pPr marL="3200400" lvl="7" indent="0">
              <a:buNone/>
            </a:pPr>
            <a:endParaRPr lang="fi-FI" dirty="0"/>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fi-FI" sz="20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fi-FI" sz="20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fi-FI" sz="20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fi-FI" sz="20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fi-FI" sz="20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p>
          <a:p>
            <a:pPr marL="0" marR="0" lvl="0" indent="0" algn="l" defTabSz="914400" rtl="0" eaLnBrk="1" fontAlgn="auto" latinLnBrk="0" hangingPunct="1">
              <a:lnSpc>
                <a:spcPct val="107000"/>
              </a:lnSpc>
              <a:spcBef>
                <a:spcPts val="1000"/>
              </a:spcBef>
              <a:spcAft>
                <a:spcPts val="0"/>
              </a:spcAft>
              <a:buClrTx/>
              <a:buSzTx/>
              <a:buFont typeface="Arial" panose="020B0604020202020204" pitchFamily="34" charset="0"/>
              <a:buNone/>
              <a:tabLst/>
              <a:defRPr/>
            </a:pPr>
            <a:r>
              <a:rPr kumimoji="0" lang="fi-FI" sz="20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				</a:t>
            </a:r>
            <a:endParaRPr lang="fi-FI" dirty="0"/>
          </a:p>
        </p:txBody>
      </p:sp>
      <p:sp>
        <p:nvSpPr>
          <p:cNvPr id="5" name="Aurinko 4">
            <a:extLst>
              <a:ext uri="{FF2B5EF4-FFF2-40B4-BE49-F238E27FC236}">
                <a16:creationId xmlns:a16="http://schemas.microsoft.com/office/drawing/2014/main" id="{A72675E3-8524-42FA-A785-3B296F953300}"/>
              </a:ext>
            </a:extLst>
          </p:cNvPr>
          <p:cNvSpPr/>
          <p:nvPr/>
        </p:nvSpPr>
        <p:spPr>
          <a:xfrm>
            <a:off x="1865744" y="1690688"/>
            <a:ext cx="2585434" cy="1833044"/>
          </a:xfrm>
          <a:prstGeom prst="sun">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Luonto</a:t>
            </a:r>
          </a:p>
        </p:txBody>
      </p:sp>
      <p:sp>
        <p:nvSpPr>
          <p:cNvPr id="6" name="Käärö: Vaaka 5">
            <a:extLst>
              <a:ext uri="{FF2B5EF4-FFF2-40B4-BE49-F238E27FC236}">
                <a16:creationId xmlns:a16="http://schemas.microsoft.com/office/drawing/2014/main" id="{D9333439-C2AA-4B1E-BD62-15E6583004AE}"/>
              </a:ext>
            </a:extLst>
          </p:cNvPr>
          <p:cNvSpPr/>
          <p:nvPr/>
        </p:nvSpPr>
        <p:spPr>
          <a:xfrm>
            <a:off x="8968510" y="3749964"/>
            <a:ext cx="1958108" cy="137621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Tietoinen läsnäolo </a:t>
            </a:r>
          </a:p>
        </p:txBody>
      </p:sp>
      <p:sp>
        <p:nvSpPr>
          <p:cNvPr id="8" name="Suorakulmio 7">
            <a:extLst>
              <a:ext uri="{FF2B5EF4-FFF2-40B4-BE49-F238E27FC236}">
                <a16:creationId xmlns:a16="http://schemas.microsoft.com/office/drawing/2014/main" id="{C453114E-DA81-4C06-8364-35BCE86E6A43}"/>
              </a:ext>
            </a:extLst>
          </p:cNvPr>
          <p:cNvSpPr/>
          <p:nvPr/>
        </p:nvSpPr>
        <p:spPr>
          <a:xfrm>
            <a:off x="4346581" y="3398392"/>
            <a:ext cx="1556264"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Harrastukset </a:t>
            </a:r>
          </a:p>
        </p:txBody>
      </p:sp>
      <p:sp>
        <p:nvSpPr>
          <p:cNvPr id="9" name="Pilvi 8">
            <a:extLst>
              <a:ext uri="{FF2B5EF4-FFF2-40B4-BE49-F238E27FC236}">
                <a16:creationId xmlns:a16="http://schemas.microsoft.com/office/drawing/2014/main" id="{0DE93C86-F27E-4624-8FC8-C6614B63E6C5}"/>
              </a:ext>
            </a:extLst>
          </p:cNvPr>
          <p:cNvSpPr/>
          <p:nvPr/>
        </p:nvSpPr>
        <p:spPr>
          <a:xfrm>
            <a:off x="372380" y="3694993"/>
            <a:ext cx="2208644" cy="128529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Haaveilu </a:t>
            </a:r>
          </a:p>
        </p:txBody>
      </p:sp>
      <p:sp>
        <p:nvSpPr>
          <p:cNvPr id="10" name="Nuoli: Viisikulmio 9">
            <a:extLst>
              <a:ext uri="{FF2B5EF4-FFF2-40B4-BE49-F238E27FC236}">
                <a16:creationId xmlns:a16="http://schemas.microsoft.com/office/drawing/2014/main" id="{52BAB1C7-5FD2-4EC9-B73C-F2850B05645F}"/>
              </a:ext>
            </a:extLst>
          </p:cNvPr>
          <p:cNvSpPr/>
          <p:nvPr/>
        </p:nvSpPr>
        <p:spPr>
          <a:xfrm>
            <a:off x="5914767" y="2046478"/>
            <a:ext cx="1657864" cy="692727"/>
          </a:xfrm>
          <a:prstGeom prst="homePlat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Lemmikkien seura </a:t>
            </a:r>
          </a:p>
        </p:txBody>
      </p:sp>
      <p:sp>
        <p:nvSpPr>
          <p:cNvPr id="11" name="Suorakulmio: Pyöristetyt kulmat 10">
            <a:extLst>
              <a:ext uri="{FF2B5EF4-FFF2-40B4-BE49-F238E27FC236}">
                <a16:creationId xmlns:a16="http://schemas.microsoft.com/office/drawing/2014/main" id="{D14DD256-D927-4320-8B03-9F172397C44B}"/>
              </a:ext>
            </a:extLst>
          </p:cNvPr>
          <p:cNvSpPr/>
          <p:nvPr/>
        </p:nvSpPr>
        <p:spPr>
          <a:xfrm>
            <a:off x="2826327" y="5129233"/>
            <a:ext cx="1520254" cy="111004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Itsekseen oleminen </a:t>
            </a:r>
          </a:p>
        </p:txBody>
      </p:sp>
      <p:pic>
        <p:nvPicPr>
          <p:cNvPr id="12" name="Kuva 11">
            <a:extLst>
              <a:ext uri="{FF2B5EF4-FFF2-40B4-BE49-F238E27FC236}">
                <a16:creationId xmlns:a16="http://schemas.microsoft.com/office/drawing/2014/main" id="{C1CCDD53-4E67-420E-80D6-E891F99A28B9}"/>
              </a:ext>
            </a:extLst>
          </p:cNvPr>
          <p:cNvPicPr>
            <a:picLocks noChangeAspect="1"/>
          </p:cNvPicPr>
          <p:nvPr/>
        </p:nvPicPr>
        <p:blipFill>
          <a:blip r:embed="rId2"/>
          <a:stretch>
            <a:fillRect/>
          </a:stretch>
        </p:blipFill>
        <p:spPr>
          <a:xfrm>
            <a:off x="5403271" y="4971978"/>
            <a:ext cx="2142837" cy="1053188"/>
          </a:xfrm>
          <a:prstGeom prst="rect">
            <a:avLst/>
          </a:prstGeom>
        </p:spPr>
      </p:pic>
      <p:pic>
        <p:nvPicPr>
          <p:cNvPr id="13" name="Kuva 12">
            <a:extLst>
              <a:ext uri="{FF2B5EF4-FFF2-40B4-BE49-F238E27FC236}">
                <a16:creationId xmlns:a16="http://schemas.microsoft.com/office/drawing/2014/main" id="{84E6BA7F-C969-4C5F-891B-9928169A1C3C}"/>
              </a:ext>
            </a:extLst>
          </p:cNvPr>
          <p:cNvPicPr>
            <a:picLocks noChangeAspect="1"/>
          </p:cNvPicPr>
          <p:nvPr/>
        </p:nvPicPr>
        <p:blipFill>
          <a:blip r:embed="rId3"/>
          <a:stretch>
            <a:fillRect/>
          </a:stretch>
        </p:blipFill>
        <p:spPr>
          <a:xfrm>
            <a:off x="6653494" y="3291039"/>
            <a:ext cx="1367349" cy="1129104"/>
          </a:xfrm>
          <a:prstGeom prst="rect">
            <a:avLst/>
          </a:prstGeom>
        </p:spPr>
      </p:pic>
    </p:spTree>
    <p:extLst>
      <p:ext uri="{BB962C8B-B14F-4D97-AF65-F5344CB8AC3E}">
        <p14:creationId xmlns:p14="http://schemas.microsoft.com/office/powerpoint/2010/main" val="1497514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9EA33E2-42F3-45D5-A41A-445C9E2E7318}"/>
              </a:ext>
            </a:extLst>
          </p:cNvPr>
          <p:cNvSpPr>
            <a:spLocks noGrp="1"/>
          </p:cNvSpPr>
          <p:nvPr>
            <p:ph type="title"/>
          </p:nvPr>
        </p:nvSpPr>
        <p:spPr/>
        <p:txBody>
          <a:bodyPr>
            <a:normAutofit/>
          </a:bodyPr>
          <a:lstStyle/>
          <a:p>
            <a:r>
              <a:rPr kumimoji="0" lang="fi-FI" sz="4400" b="0" i="0" u="none" strike="noStrike" kern="1200" cap="none" spc="0" normalizeH="0" baseline="0" noProof="0" dirty="0">
                <a:ln>
                  <a:noFill/>
                </a:ln>
                <a:solidFill>
                  <a:prstClr val="black"/>
                </a:solidFill>
                <a:effectLst/>
                <a:uLnTx/>
                <a:uFillTx/>
                <a:latin typeface="Karla"/>
              </a:rPr>
              <a:t>Esimerkkejä palauttavista asioista 5/5: Tietoinen läsnäolo </a:t>
            </a:r>
            <a:r>
              <a:rPr kumimoji="0" lang="fi-FI" sz="2700" b="0" i="0" u="none" strike="noStrike" kern="1200" cap="none" spc="0" normalizeH="0" baseline="0" noProof="0" dirty="0">
                <a:ln>
                  <a:noFill/>
                </a:ln>
                <a:solidFill>
                  <a:prstClr val="black"/>
                </a:solidFill>
                <a:effectLst/>
                <a:uLnTx/>
                <a:uFillTx/>
                <a:latin typeface="Karla"/>
              </a:rPr>
              <a:t>(https://oivamieli.fi/)</a:t>
            </a:r>
            <a:endParaRPr lang="fi-FI" sz="2700" dirty="0">
              <a:solidFill>
                <a:prstClr val="black"/>
              </a:solidFill>
              <a:latin typeface="Karla"/>
            </a:endParaRPr>
          </a:p>
        </p:txBody>
      </p:sp>
      <p:sp>
        <p:nvSpPr>
          <p:cNvPr id="3" name="Sisällön paikkamerkki 2">
            <a:extLst>
              <a:ext uri="{FF2B5EF4-FFF2-40B4-BE49-F238E27FC236}">
                <a16:creationId xmlns:a16="http://schemas.microsoft.com/office/drawing/2014/main" id="{ABB6F2F2-5A5F-419B-9D0D-CA84FC6CD59C}"/>
              </a:ext>
            </a:extLst>
          </p:cNvPr>
          <p:cNvSpPr>
            <a:spLocks noGrp="1"/>
          </p:cNvSpPr>
          <p:nvPr>
            <p:ph idx="1"/>
          </p:nvPr>
        </p:nvSpPr>
        <p:spPr>
          <a:xfrm>
            <a:off x="838202" y="1825624"/>
            <a:ext cx="11353798" cy="5032376"/>
          </a:xfrm>
        </p:spPr>
        <p:txBody>
          <a:bodyPr vert="horz" lIns="91440" tIns="45720" rIns="91440" bIns="45720" rtlCol="0" anchor="t">
            <a:normAutofit fontScale="85000" lnSpcReduction="20000"/>
          </a:bodyPr>
          <a:lstStyle/>
          <a:p>
            <a:endParaRPr lang="fi-FI" dirty="0"/>
          </a:p>
          <a:p>
            <a:r>
              <a:rPr lang="fi-FI" dirty="0"/>
              <a:t>Tietoinen läsnäolo = </a:t>
            </a:r>
            <a:r>
              <a:rPr lang="fi-FI" dirty="0" err="1"/>
              <a:t>Mindfulness</a:t>
            </a:r>
            <a:r>
              <a:rPr lang="fi-FI" dirty="0"/>
              <a:t> </a:t>
            </a:r>
          </a:p>
          <a:p>
            <a:endParaRPr lang="fi-FI" dirty="0"/>
          </a:p>
          <a:p>
            <a:pPr algn="l"/>
            <a:r>
              <a:rPr lang="fi-FI" b="0" i="0" dirty="0">
                <a:solidFill>
                  <a:srgbClr val="2A2A2A"/>
                </a:solidFill>
                <a:effectLst/>
                <a:latin typeface="Sofia Pro Soft Light"/>
              </a:rPr>
              <a:t>”Tietoinen läsnäolo tarkoittaa, että </a:t>
            </a:r>
            <a:r>
              <a:rPr lang="fi-FI" b="1" i="0" dirty="0">
                <a:solidFill>
                  <a:srgbClr val="2A2A2A"/>
                </a:solidFill>
                <a:effectLst/>
                <a:latin typeface="Sofia Pro Soft Light"/>
              </a:rPr>
              <a:t>olet keskittynyt, tarkkaavainen ja täysin tietoinen siitä, mitä juuri nyt tapahtuu sekä sisälläsi </a:t>
            </a:r>
            <a:r>
              <a:rPr lang="fi-FI" b="0" i="0" dirty="0">
                <a:solidFill>
                  <a:srgbClr val="2A2A2A"/>
                </a:solidFill>
                <a:effectLst/>
                <a:latin typeface="Sofia Pro Soft Light"/>
              </a:rPr>
              <a:t>– kehossasi, tuntevassa sydämessäsi ja ajattelevassa mielessäsi – </a:t>
            </a:r>
            <a:r>
              <a:rPr lang="fi-FI" b="1" i="0" dirty="0">
                <a:solidFill>
                  <a:srgbClr val="2A2A2A"/>
                </a:solidFill>
                <a:effectLst/>
                <a:latin typeface="Sofia Pro Soft Light"/>
              </a:rPr>
              <a:t>että ulkopuolellasi</a:t>
            </a:r>
            <a:r>
              <a:rPr lang="fi-FI" b="0" i="0" dirty="0">
                <a:solidFill>
                  <a:srgbClr val="2A2A2A"/>
                </a:solidFill>
                <a:effectLst/>
                <a:latin typeface="Sofia Pro Soft Light"/>
              </a:rPr>
              <a:t>, ympäristössäsi. Tietoinen läsnäolo on </a:t>
            </a:r>
            <a:r>
              <a:rPr lang="fi-FI" b="1" i="0" dirty="0">
                <a:solidFill>
                  <a:srgbClr val="2A2A2A"/>
                </a:solidFill>
                <a:effectLst/>
                <a:latin typeface="Sofia Pro Soft Light"/>
              </a:rPr>
              <a:t>tietoisuutta hetkestä toiseen ilman tuomitsemista tai arvostelua</a:t>
            </a:r>
            <a:r>
              <a:rPr lang="fi-FI" b="0" i="0" dirty="0">
                <a:solidFill>
                  <a:srgbClr val="2A2A2A"/>
                </a:solidFill>
                <a:effectLst/>
                <a:latin typeface="Sofia Pro Soft Light"/>
              </a:rPr>
              <a:t>.</a:t>
            </a:r>
          </a:p>
          <a:p>
            <a:r>
              <a:rPr lang="fi-FI" b="0" i="0" dirty="0">
                <a:solidFill>
                  <a:srgbClr val="2A2A2A"/>
                </a:solidFill>
                <a:effectLst/>
                <a:latin typeface="Sofia Pro Soft Light"/>
              </a:rPr>
              <a:t>Voit harjoitella tietoisuustaitoja </a:t>
            </a:r>
            <a:r>
              <a:rPr lang="fi-FI" b="1" i="0" dirty="0">
                <a:solidFill>
                  <a:srgbClr val="2A2A2A"/>
                </a:solidFill>
                <a:effectLst/>
                <a:latin typeface="Sofia Pro Soft Light"/>
              </a:rPr>
              <a:t>keskittymällä</a:t>
            </a:r>
            <a:r>
              <a:rPr lang="fi-FI" b="0" i="0" dirty="0">
                <a:solidFill>
                  <a:srgbClr val="2A2A2A"/>
                </a:solidFill>
                <a:effectLst/>
                <a:latin typeface="Sofia Pro Soft Light"/>
              </a:rPr>
              <a:t> siihen, mitä kulloinkin </a:t>
            </a:r>
            <a:r>
              <a:rPr lang="fi-FI" b="1" i="0" dirty="0">
                <a:solidFill>
                  <a:srgbClr val="2A2A2A"/>
                </a:solidFill>
                <a:effectLst/>
                <a:latin typeface="Sofia Pro Soft Light"/>
              </a:rPr>
              <a:t>teet, näet ja koet</a:t>
            </a:r>
            <a:r>
              <a:rPr lang="fi-FI" b="0" i="0" dirty="0">
                <a:solidFill>
                  <a:srgbClr val="2A2A2A"/>
                </a:solidFill>
                <a:effectLst/>
                <a:latin typeface="Sofia Pro Soft Light"/>
              </a:rPr>
              <a:t>.”</a:t>
            </a:r>
          </a:p>
          <a:p>
            <a:pPr marL="0" indent="0">
              <a:buNone/>
            </a:pPr>
            <a:r>
              <a:rPr lang="fi-FI" dirty="0">
                <a:hlinkClick r:id="rId2"/>
              </a:rPr>
              <a:t>https://oivamieli.fi/tarkkailija.php</a:t>
            </a:r>
            <a:r>
              <a:rPr lang="fi-FI" dirty="0"/>
              <a:t> 					</a:t>
            </a:r>
          </a:p>
          <a:p>
            <a:endParaRPr lang="fi-FI" dirty="0"/>
          </a:p>
          <a:p>
            <a:r>
              <a:rPr lang="fi-FI" dirty="0"/>
              <a:t>Tietoisen läsnäolon harjoitus hengitykseen keskittymällä: </a:t>
            </a:r>
          </a:p>
          <a:p>
            <a:pPr marL="0" marR="0" lvl="0" indent="0" algn="l" defTabSz="914400" rtl="0" eaLnBrk="1" fontAlgn="auto" latinLnBrk="0" hangingPunct="1">
              <a:lnSpc>
                <a:spcPct val="90000"/>
              </a:lnSpc>
              <a:spcBef>
                <a:spcPts val="1000"/>
              </a:spcBef>
              <a:spcAft>
                <a:spcPts val="0"/>
              </a:spcAft>
              <a:buClrTx/>
              <a:buSzTx/>
              <a:buNone/>
              <a:tabLst/>
              <a:defRPr/>
            </a:pPr>
            <a:r>
              <a:rPr kumimoji="0" lang="fi-FI" sz="2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hlinkClick r:id="rId3"/>
              </a:rPr>
              <a:t>https://oivamieli.fi/hengityksen_seuranta.php</a:t>
            </a:r>
            <a:r>
              <a:rPr kumimoji="0" lang="fi-FI" sz="2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p>
          <a:p>
            <a:pPr marL="0" indent="0">
              <a:buNone/>
            </a:pPr>
            <a:r>
              <a:rPr lang="fi-FI" dirty="0"/>
              <a:t> </a:t>
            </a:r>
          </a:p>
          <a:p>
            <a:endParaRPr lang="fi-FI" dirty="0"/>
          </a:p>
          <a:p>
            <a:endParaRPr lang="fi-FI" dirty="0"/>
          </a:p>
        </p:txBody>
      </p:sp>
    </p:spTree>
    <p:extLst>
      <p:ext uri="{BB962C8B-B14F-4D97-AF65-F5344CB8AC3E}">
        <p14:creationId xmlns:p14="http://schemas.microsoft.com/office/powerpoint/2010/main" val="2697961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61CEE45-644B-4DE8-9904-E2BBA7D1ACF5}"/>
              </a:ext>
            </a:extLst>
          </p:cNvPr>
          <p:cNvSpPr>
            <a:spLocks noGrp="1"/>
          </p:cNvSpPr>
          <p:nvPr>
            <p:ph type="title"/>
          </p:nvPr>
        </p:nvSpPr>
        <p:spPr>
          <a:xfrm>
            <a:off x="543560" y="250219"/>
            <a:ext cx="10175240" cy="1158369"/>
          </a:xfrm>
        </p:spPr>
        <p:txBody>
          <a:bodyPr>
            <a:noAutofit/>
          </a:bodyPr>
          <a:lstStyle/>
          <a:p>
            <a:pPr>
              <a:lnSpc>
                <a:spcPct val="100000"/>
              </a:lnSpc>
            </a:pPr>
            <a:r>
              <a:rPr lang="fi-FI" sz="2800" b="1" dirty="0"/>
              <a:t>Yleisesti huomioitavaa uupumisen ennaltaehkäisyssä &amp; uupumisesta toipuessa </a:t>
            </a:r>
          </a:p>
        </p:txBody>
      </p:sp>
      <p:sp>
        <p:nvSpPr>
          <p:cNvPr id="3" name="Sisällön paikkamerkki 2">
            <a:extLst>
              <a:ext uri="{FF2B5EF4-FFF2-40B4-BE49-F238E27FC236}">
                <a16:creationId xmlns:a16="http://schemas.microsoft.com/office/drawing/2014/main" id="{BD19B458-5BB7-4F8A-A97C-338412395A0D}"/>
              </a:ext>
            </a:extLst>
          </p:cNvPr>
          <p:cNvSpPr>
            <a:spLocks noGrp="1"/>
          </p:cNvSpPr>
          <p:nvPr>
            <p:ph idx="1"/>
          </p:nvPr>
        </p:nvSpPr>
        <p:spPr>
          <a:xfrm>
            <a:off x="838200" y="1825625"/>
            <a:ext cx="10175240" cy="4351338"/>
          </a:xfrm>
        </p:spPr>
        <p:txBody>
          <a:bodyPr vert="horz" lIns="91440" tIns="45720" rIns="91440" bIns="45720" rtlCol="0" anchor="t">
            <a:normAutofit fontScale="850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i-FI" sz="2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Säännöllinen arkirytmi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i-FI" sz="2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i-FI" sz="2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Huomio rasitustekijöiden ja palauttavien tekijöiden tasapainoisuuteen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lang="fi-FI" dirty="0">
              <a:solidFill>
                <a:prstClr val="black"/>
              </a:solidFill>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i-FI" sz="2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Eri ihmisiä voivat auttaa erilaiset keinot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i-FI" sz="26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i-FI" sz="26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Erilaisissa rasitus-/elämäntilanteissa voivat auttaa erilaiset keinot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i-FI" sz="26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i-FI" sz="2600" b="0" i="0" u="none" strike="noStrike" kern="1200" cap="none" spc="0" normalizeH="0" baseline="0" noProof="0" dirty="0">
                <a:ln>
                  <a:noFill/>
                </a:ln>
                <a:solidFill>
                  <a:prstClr val="black"/>
                </a:solidFill>
                <a:effectLst/>
                <a:uLnTx/>
                <a:uFillTx/>
                <a:latin typeface="Trebuchet MS"/>
                <a:ea typeface="Calibri" panose="020F0502020204030204" pitchFamily="34" charset="0"/>
                <a:cs typeface="Times New Roman"/>
              </a:rPr>
              <a:t>Voi olla avuksi, jos monipuolisesti pystyy hyödyntämään erilaisia keinoja eri osa-alueilta</a:t>
            </a:r>
            <a:endParaRPr lang="fi-FI" sz="2600" b="0" i="0" u="none" strike="noStrike" kern="1200" cap="none" spc="0" normalizeH="0" baseline="0" noProof="0" dirty="0">
              <a:ln>
                <a:noFill/>
              </a:ln>
              <a:solidFill>
                <a:prstClr val="black"/>
              </a:solidFill>
              <a:effectLst/>
              <a:uLnTx/>
              <a:uFillTx/>
              <a:latin typeface="Trebuchet MS"/>
              <a:ea typeface="Calibri" panose="020F0502020204030204" pitchFamily="34" charset="0"/>
              <a:cs typeface="Times New Roman"/>
            </a:endParaRPr>
          </a:p>
          <a:p>
            <a:pPr marL="0" indent="0">
              <a:buNone/>
              <a:defRPr/>
            </a:pPr>
            <a:endParaRPr lang="fi-FI" sz="2600" dirty="0">
              <a:solidFill>
                <a:prstClr val="black"/>
              </a:solidFill>
              <a:latin typeface="Trebuchet MS"/>
              <a:ea typeface="Calibri" panose="020F0502020204030204" pitchFamily="34" charset="0"/>
              <a:cs typeface="Times New Roman"/>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i-FI" sz="26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rPr>
              <a:t>Löytää itselle sopivat ja mieluisat tavat rentoutua ja palautua </a:t>
            </a:r>
            <a:endParaRPr kumimoji="0" lang="fi-FI" sz="2600" b="0" i="0" u="none" strike="noStrike" kern="1200" cap="none" spc="0" normalizeH="0" baseline="0" noProof="0" dirty="0">
              <a:ln>
                <a:noFill/>
              </a:ln>
              <a:solidFill>
                <a:srgbClr val="70AD47"/>
              </a:solidFill>
              <a:effectLst/>
              <a:uLnTx/>
              <a:uFillTx/>
              <a:latin typeface="Trebuchet MS" panose="020B060302020202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i-FI" sz="28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endParaRPr lang="fi-FI" dirty="0"/>
          </a:p>
        </p:txBody>
      </p:sp>
      <p:pic>
        <p:nvPicPr>
          <p:cNvPr id="5" name="Kuva 4" descr="Vintage weighing vaaka">
            <a:extLst>
              <a:ext uri="{FF2B5EF4-FFF2-40B4-BE49-F238E27FC236}">
                <a16:creationId xmlns:a16="http://schemas.microsoft.com/office/drawing/2014/main" id="{76B8D2F6-509B-4334-A6B8-76DD49D0CB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4850" y="3088740"/>
            <a:ext cx="1697179" cy="1462017"/>
          </a:xfrm>
          <a:prstGeom prst="rect">
            <a:avLst/>
          </a:prstGeom>
        </p:spPr>
      </p:pic>
    </p:spTree>
    <p:extLst>
      <p:ext uri="{BB962C8B-B14F-4D97-AF65-F5344CB8AC3E}">
        <p14:creationId xmlns:p14="http://schemas.microsoft.com/office/powerpoint/2010/main" val="353017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ED02D07-0418-4FAA-9CCE-CC4AA909B9B0}"/>
              </a:ext>
            </a:extLst>
          </p:cNvPr>
          <p:cNvSpPr>
            <a:spLocks noGrp="1"/>
          </p:cNvSpPr>
          <p:nvPr>
            <p:ph type="title"/>
          </p:nvPr>
        </p:nvSpPr>
        <p:spPr/>
        <p:txBody>
          <a:bodyPr>
            <a:normAutofit/>
          </a:bodyPr>
          <a:lstStyle/>
          <a:p>
            <a:r>
              <a:rPr kumimoji="0" lang="fi-FI" sz="3200" b="1" i="0" u="none" strike="noStrike" kern="1200" cap="none" spc="0" normalizeH="0" baseline="0" noProof="0" dirty="0">
                <a:ln>
                  <a:noFill/>
                </a:ln>
                <a:solidFill>
                  <a:prstClr val="black"/>
                </a:solidFill>
                <a:effectLst/>
                <a:uLnTx/>
                <a:uFillTx/>
                <a:latin typeface="Karla"/>
              </a:rPr>
              <a:t>On tärkeää pyrkiä pysäyttämään uupumisoireilu</a:t>
            </a:r>
            <a:r>
              <a:rPr lang="fi-FI" sz="3200" b="1" dirty="0">
                <a:solidFill>
                  <a:prstClr val="black"/>
                </a:solidFill>
                <a:latin typeface="Karla"/>
              </a:rPr>
              <a:t> </a:t>
            </a:r>
            <a:endParaRPr lang="fi-FI" sz="3200" b="1" dirty="0"/>
          </a:p>
        </p:txBody>
      </p:sp>
      <p:sp>
        <p:nvSpPr>
          <p:cNvPr id="3" name="Sisällön paikkamerkki 2">
            <a:extLst>
              <a:ext uri="{FF2B5EF4-FFF2-40B4-BE49-F238E27FC236}">
                <a16:creationId xmlns:a16="http://schemas.microsoft.com/office/drawing/2014/main" id="{E43CA3E9-13F2-4E64-B980-47B9E18E0371}"/>
              </a:ext>
            </a:extLst>
          </p:cNvPr>
          <p:cNvSpPr>
            <a:spLocks noGrp="1"/>
          </p:cNvSpPr>
          <p:nvPr>
            <p:ph idx="1"/>
          </p:nvPr>
        </p:nvSpPr>
        <p:spPr/>
        <p:txBody>
          <a:bodyPr>
            <a:normAutofit/>
          </a:bodyPr>
          <a:lstStyle/>
          <a:p>
            <a:pPr marL="457200" lvl="1" indent="0">
              <a:buNone/>
            </a:pPr>
            <a:r>
              <a:rPr lang="fi-FI" b="1" dirty="0"/>
              <a:t>Mitkä ovat minun kohdallani varomerkkejä uupumisesta? </a:t>
            </a:r>
          </a:p>
          <a:p>
            <a:r>
              <a:rPr lang="fi-FI" sz="2400" dirty="0"/>
              <a:t>Jos huomaat tällaisia merkkejä, voi olla hyvä pysähtyä kuuntelemaan, mitä oma kehosi ja mielesi kertovat sinulle  </a:t>
            </a:r>
          </a:p>
          <a:p>
            <a:r>
              <a:rPr lang="fi-FI" sz="2400" dirty="0"/>
              <a:t>Mieli ja keho kertovat varomerkkien muodossa, että jotakin asiaa tai jotakin omassa toiminnassa voi olla hyvä muuttaa tai yrittää toimia eri tavalla, jotta väsymys ei kehity uupumukseksi tai uupuminen pääse pahenemaan </a:t>
            </a:r>
          </a:p>
          <a:p>
            <a:pPr lvl="1">
              <a:buFont typeface="Wingdings" panose="05000000000000000000" pitchFamily="2" charset="2"/>
              <a:buChar char="Ø"/>
            </a:pPr>
            <a:r>
              <a:rPr lang="fi-FI" dirty="0"/>
              <a:t>Kannattaa erotella asiat, joihin itse voi vaikuttaa ja joihin ei voi vaikuttaa </a:t>
            </a:r>
          </a:p>
          <a:p>
            <a:r>
              <a:rPr lang="fi-FI" sz="2400" dirty="0"/>
              <a:t>Jos uupumustila on jo syntynyt, etenemisen voi pyrkiä pysäyttämään omahoidolla ja/tai hakemalla ammattiapua </a:t>
            </a:r>
          </a:p>
          <a:p>
            <a:endParaRPr lang="fi-FI" dirty="0"/>
          </a:p>
        </p:txBody>
      </p:sp>
      <p:pic>
        <p:nvPicPr>
          <p:cNvPr id="4" name="Kuva 3">
            <a:extLst>
              <a:ext uri="{FF2B5EF4-FFF2-40B4-BE49-F238E27FC236}">
                <a16:creationId xmlns:a16="http://schemas.microsoft.com/office/drawing/2014/main" id="{1286B309-8278-4AF5-99D9-969C1630F958}"/>
              </a:ext>
            </a:extLst>
          </p:cNvPr>
          <p:cNvPicPr>
            <a:picLocks noChangeAspect="1"/>
          </p:cNvPicPr>
          <p:nvPr/>
        </p:nvPicPr>
        <p:blipFill>
          <a:blip r:embed="rId2"/>
          <a:stretch>
            <a:fillRect/>
          </a:stretch>
        </p:blipFill>
        <p:spPr>
          <a:xfrm>
            <a:off x="10896560" y="1529965"/>
            <a:ext cx="914479" cy="914479"/>
          </a:xfrm>
          <a:prstGeom prst="rect">
            <a:avLst/>
          </a:prstGeom>
        </p:spPr>
      </p:pic>
    </p:spTree>
    <p:extLst>
      <p:ext uri="{BB962C8B-B14F-4D97-AF65-F5344CB8AC3E}">
        <p14:creationId xmlns:p14="http://schemas.microsoft.com/office/powerpoint/2010/main" val="2437377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B41AEDF-8BC0-448A-B206-592A7AE37CDB}"/>
              </a:ext>
            </a:extLst>
          </p:cNvPr>
          <p:cNvSpPr>
            <a:spLocks noGrp="1"/>
          </p:cNvSpPr>
          <p:nvPr>
            <p:ph type="title"/>
          </p:nvPr>
        </p:nvSpPr>
        <p:spPr/>
        <p:txBody>
          <a:bodyPr/>
          <a:lstStyle/>
          <a:p>
            <a:r>
              <a:rPr lang="fi-FI" dirty="0"/>
              <a:t>Lähteet: </a:t>
            </a:r>
          </a:p>
        </p:txBody>
      </p:sp>
      <p:sp>
        <p:nvSpPr>
          <p:cNvPr id="3" name="Sisällön paikkamerkki 2">
            <a:extLst>
              <a:ext uri="{FF2B5EF4-FFF2-40B4-BE49-F238E27FC236}">
                <a16:creationId xmlns:a16="http://schemas.microsoft.com/office/drawing/2014/main" id="{EC597BCB-8AF5-449F-AF0A-D826909C7C06}"/>
              </a:ext>
            </a:extLst>
          </p:cNvPr>
          <p:cNvSpPr>
            <a:spLocks noGrp="1"/>
          </p:cNvSpPr>
          <p:nvPr>
            <p:ph idx="1"/>
          </p:nvPr>
        </p:nvSpPr>
        <p:spPr/>
        <p:txBody>
          <a:bodyPr>
            <a:normAutofit fontScale="92500"/>
          </a:bodyPr>
          <a:lstStyle/>
          <a:p>
            <a:r>
              <a:rPr lang="fi-FI" dirty="0">
                <a:hlinkClick r:id="" action="ppaction://noaction"/>
              </a:rPr>
              <a:t>https://www.mielenterveystalo.fi/aikuiset/itsearviointi/Pages/KEDS.aspx</a:t>
            </a:r>
          </a:p>
          <a:p>
            <a:endParaRPr lang="fi-FI" dirty="0">
              <a:hlinkClick r:id="" action="ppaction://noaction"/>
            </a:endParaRPr>
          </a:p>
          <a:p>
            <a:r>
              <a:rPr lang="fi-FI" dirty="0">
                <a:hlinkClick r:id="rId2"/>
              </a:rPr>
              <a:t>https://www.mielenterveystalo.fi/fi/omahoito/uupumuksen-omahoito-ohjelma</a:t>
            </a:r>
            <a:endParaRPr lang="fi-FI" dirty="0"/>
          </a:p>
          <a:p>
            <a:r>
              <a:rPr lang="fi-FI" dirty="0">
                <a:hlinkClick r:id="rId3"/>
              </a:rPr>
              <a:t>https://oivamieli.fi/tietoinen_mieli_intro.php</a:t>
            </a:r>
            <a:r>
              <a:rPr lang="fi-FI" dirty="0"/>
              <a:t> </a:t>
            </a:r>
          </a:p>
          <a:p>
            <a:endParaRPr lang="fi-FI" dirty="0"/>
          </a:p>
          <a:p>
            <a:pPr>
              <a:lnSpc>
                <a:spcPct val="107000"/>
              </a:lnSpc>
              <a:spcAft>
                <a:spcPts val="800"/>
              </a:spcAft>
            </a:pPr>
            <a:r>
              <a:rPr lang="fi-FI" sz="2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4"/>
              </a:rPr>
              <a:t>https://www.who.int/news/item/28-05-2019-burn-out-an-occupational-phenomenon-international-classification-of-diseases</a:t>
            </a:r>
            <a:r>
              <a:rPr lang="fi-FI" sz="2800" dirty="0">
                <a:effectLst/>
                <a:latin typeface="Arial" panose="020B0604020202020204" pitchFamily="34" charset="0"/>
                <a:ea typeface="Calibri" panose="020F0502020204030204" pitchFamily="34" charset="0"/>
                <a:cs typeface="Times New Roman" panose="02020603050405020304" pitchFamily="18" charset="0"/>
              </a:rPr>
              <a:t> </a:t>
            </a:r>
            <a:endParaRPr lang="fi-FI"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fi-FI" dirty="0"/>
          </a:p>
          <a:p>
            <a:endParaRPr lang="fi-FI" dirty="0"/>
          </a:p>
          <a:p>
            <a:pPr marL="0" indent="0">
              <a:buNone/>
            </a:pPr>
            <a:endParaRPr lang="fi-FI" dirty="0"/>
          </a:p>
        </p:txBody>
      </p:sp>
    </p:spTree>
    <p:extLst>
      <p:ext uri="{BB962C8B-B14F-4D97-AF65-F5344CB8AC3E}">
        <p14:creationId xmlns:p14="http://schemas.microsoft.com/office/powerpoint/2010/main" val="3345477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7A85FF-F8FB-4171-A32E-7592546BFD96}"/>
              </a:ext>
            </a:extLst>
          </p:cNvPr>
          <p:cNvSpPr>
            <a:spLocks noGrp="1"/>
          </p:cNvSpPr>
          <p:nvPr>
            <p:ph type="title"/>
          </p:nvPr>
        </p:nvSpPr>
        <p:spPr/>
        <p:txBody>
          <a:bodyPr/>
          <a:lstStyle/>
          <a:p>
            <a:r>
              <a:rPr lang="fi-FI" dirty="0"/>
              <a:t>Lisää aiheeseen liittyvää: </a:t>
            </a:r>
          </a:p>
        </p:txBody>
      </p:sp>
      <p:sp>
        <p:nvSpPr>
          <p:cNvPr id="3" name="Sisällön paikkamerkki 2">
            <a:extLst>
              <a:ext uri="{FF2B5EF4-FFF2-40B4-BE49-F238E27FC236}">
                <a16:creationId xmlns:a16="http://schemas.microsoft.com/office/drawing/2014/main" id="{462BA5B6-95A8-4A2E-B295-C38050E0768C}"/>
              </a:ext>
            </a:extLst>
          </p:cNvPr>
          <p:cNvSpPr>
            <a:spLocks noGrp="1"/>
          </p:cNvSpPr>
          <p:nvPr>
            <p:ph idx="1"/>
          </p:nvPr>
        </p:nvSpPr>
        <p:spPr/>
        <p:txBody>
          <a:bodyPr>
            <a:normAutofit fontScale="70000" lnSpcReduction="20000"/>
          </a:bodyPr>
          <a:lstStyle/>
          <a:p>
            <a:r>
              <a:rPr lang="fi-FI" sz="3200" dirty="0">
                <a:hlinkClick r:id="rId2"/>
              </a:rPr>
              <a:t>https://areena.yle.fi/1-50844311</a:t>
            </a:r>
            <a:r>
              <a:rPr lang="fi-FI" sz="3200" dirty="0"/>
              <a:t> </a:t>
            </a:r>
          </a:p>
          <a:p>
            <a:endParaRPr lang="fi-FI" sz="3200" dirty="0"/>
          </a:p>
          <a:p>
            <a:r>
              <a:rPr lang="fi-FI" sz="3200" dirty="0">
                <a:hlinkClick r:id="rId3"/>
              </a:rPr>
              <a:t>https://duunitori.fi/tyoelama/uupumus-uupuneiden-tarinat</a:t>
            </a:r>
            <a:r>
              <a:rPr lang="fi-FI" sz="3200" dirty="0"/>
              <a:t> </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fi-FI"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i-FI"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fi-FI"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hlinkClick r:id="rId4"/>
              </a:rPr>
              <a:t>https://www.mielenterveystalo.fi/aikuiset/itsehoito-ja-oppaat/oppaat/tietoa_luonnon_hyvinvointivaikutuksista/Pages/default.aspx</a:t>
            </a:r>
            <a:r>
              <a:rPr kumimoji="0" lang="fi-FI"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i-FI"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i-FI" sz="32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hlinkClick r:id="rId5"/>
              </a:rPr>
              <a:t>https://oivamieli.fi/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i-FI"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i-FI" sz="32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hlinkClick r:id="rId5"/>
              </a:rPr>
              <a:t>https://www.psyli.fi/luonnossa-liikkumisesta-helpotusta-stressiin/</a:t>
            </a:r>
            <a:endParaRPr kumimoji="0" lang="fi-FI" sz="3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indent="0">
              <a:buNone/>
            </a:pPr>
            <a:endParaRPr lang="fi-FI" sz="3200" dirty="0"/>
          </a:p>
          <a:p>
            <a:r>
              <a:rPr lang="fi-FI" sz="3200" dirty="0">
                <a:effectLst/>
                <a:ea typeface="Calibri" panose="020F0502020204030204" pitchFamily="34" charset="0"/>
                <a:cs typeface="Times New Roman" panose="02020603050405020304" pitchFamily="18" charset="0"/>
                <a:hlinkClick r:id="rId6"/>
              </a:rPr>
              <a:t>https://uupuneet.fi/</a:t>
            </a:r>
            <a:r>
              <a:rPr lang="fi-FI" sz="3200" dirty="0">
                <a:effectLst/>
                <a:ea typeface="Calibri" panose="020F0502020204030204" pitchFamily="34" charset="0"/>
                <a:cs typeface="Times New Roman" panose="02020603050405020304" pitchFamily="18" charset="0"/>
              </a:rPr>
              <a:t> </a:t>
            </a:r>
          </a:p>
          <a:p>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i-FI" sz="26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hlinkClick r:id="" action="ppaction://noaction"/>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fi-FI" sz="2600" b="0" i="0" u="none" strike="noStrike" kern="1200" cap="none" spc="0" normalizeH="0" baseline="0" noProof="0" dirty="0">
              <a:ln>
                <a:noFill/>
              </a:ln>
              <a:solidFill>
                <a:prstClr val="black"/>
              </a:solidFill>
              <a:effectLst/>
              <a:uLnTx/>
              <a:uFillTx/>
              <a:latin typeface="Trebuchet MS" panose="020B0603020202020204" pitchFamily="34" charset="0"/>
              <a:ea typeface="Calibri" panose="020F0502020204030204" pitchFamily="34" charset="0"/>
              <a:cs typeface="Times New Roman" panose="02020603050405020304" pitchFamily="18" charset="0"/>
              <a:hlinkClick r:id="" action="ppaction://noaction"/>
            </a:endParaRPr>
          </a:p>
          <a:p>
            <a:pPr marL="0" indent="0">
              <a:lnSpc>
                <a:spcPct val="107000"/>
              </a:lnSpc>
              <a:spcAft>
                <a:spcPts val="800"/>
              </a:spcAft>
              <a:buNone/>
            </a:pPr>
            <a:endParaRPr lang="fi-FI" dirty="0"/>
          </a:p>
        </p:txBody>
      </p:sp>
    </p:spTree>
    <p:extLst>
      <p:ext uri="{BB962C8B-B14F-4D97-AF65-F5344CB8AC3E}">
        <p14:creationId xmlns:p14="http://schemas.microsoft.com/office/powerpoint/2010/main" val="161527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6C8B58-A4C2-4F64-ABDD-7205BFCBFCF1}"/>
              </a:ext>
            </a:extLst>
          </p:cNvPr>
          <p:cNvSpPr>
            <a:spLocks noGrp="1"/>
          </p:cNvSpPr>
          <p:nvPr>
            <p:ph type="title"/>
          </p:nvPr>
        </p:nvSpPr>
        <p:spPr>
          <a:xfrm>
            <a:off x="1876096" y="340738"/>
            <a:ext cx="9477703" cy="1325563"/>
          </a:xfrm>
        </p:spPr>
        <p:txBody>
          <a:bodyPr/>
          <a:lstStyle/>
          <a:p>
            <a:r>
              <a:rPr lang="fi-FI" dirty="0"/>
              <a:t>Mitä tarkoittaa ”uupumus”? </a:t>
            </a:r>
          </a:p>
        </p:txBody>
      </p:sp>
      <p:sp>
        <p:nvSpPr>
          <p:cNvPr id="3" name="Sisällön paikkamerkki 2">
            <a:extLst>
              <a:ext uri="{FF2B5EF4-FFF2-40B4-BE49-F238E27FC236}">
                <a16:creationId xmlns:a16="http://schemas.microsoft.com/office/drawing/2014/main" id="{98313679-EB41-4CD7-8264-BAE8FCEDB351}"/>
              </a:ext>
            </a:extLst>
          </p:cNvPr>
          <p:cNvSpPr>
            <a:spLocks noGrp="1"/>
          </p:cNvSpPr>
          <p:nvPr>
            <p:ph idx="1"/>
          </p:nvPr>
        </p:nvSpPr>
        <p:spPr>
          <a:xfrm>
            <a:off x="838200" y="1825625"/>
            <a:ext cx="8336280" cy="4351338"/>
          </a:xfrm>
        </p:spPr>
        <p:txBody>
          <a:bodyPr/>
          <a:lstStyle/>
          <a:p>
            <a:pPr marL="0" indent="0">
              <a:buNone/>
            </a:pPr>
            <a:r>
              <a:rPr lang="fi-FI" dirty="0"/>
              <a:t>	</a:t>
            </a:r>
          </a:p>
          <a:p>
            <a:pPr marL="0" indent="0">
              <a:buNone/>
            </a:pPr>
            <a:r>
              <a:rPr lang="fi-FI" dirty="0"/>
              <a:t>	Pohdi hetki itseksesi </a:t>
            </a:r>
          </a:p>
          <a:p>
            <a:endParaRPr lang="fi-FI" dirty="0"/>
          </a:p>
          <a:p>
            <a:pPr marL="0" indent="0">
              <a:buNone/>
            </a:pPr>
            <a:endParaRPr lang="fi-FI" dirty="0"/>
          </a:p>
          <a:p>
            <a:r>
              <a:rPr lang="fi-FI" dirty="0"/>
              <a:t>Halutessasi voit vaihtaa ajatuksia paikallaolijoiden kanssa ja/tai kirjoittaa ajatuksiasi chattiin </a:t>
            </a:r>
          </a:p>
          <a:p>
            <a:endParaRPr lang="fi-FI" dirty="0"/>
          </a:p>
          <a:p>
            <a:pPr marL="0" indent="0">
              <a:buNone/>
            </a:pPr>
            <a:endParaRPr lang="fi-FI" dirty="0"/>
          </a:p>
        </p:txBody>
      </p:sp>
      <p:pic>
        <p:nvPicPr>
          <p:cNvPr id="7" name="Kuva 6" descr="Röyhtäys miau">
            <a:extLst>
              <a:ext uri="{FF2B5EF4-FFF2-40B4-BE49-F238E27FC236}">
                <a16:creationId xmlns:a16="http://schemas.microsoft.com/office/drawing/2014/main" id="{C48BC352-0903-40A8-8664-DDBFB1C920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1036" y="2927926"/>
            <a:ext cx="3810000" cy="3810000"/>
          </a:xfrm>
          <a:prstGeom prst="rect">
            <a:avLst/>
          </a:prstGeom>
        </p:spPr>
      </p:pic>
      <p:pic>
        <p:nvPicPr>
          <p:cNvPr id="9" name="Kuva 8" descr="Merkki kysymysmerkki tasaisella täytöllä">
            <a:extLst>
              <a:ext uri="{FF2B5EF4-FFF2-40B4-BE49-F238E27FC236}">
                <a16:creationId xmlns:a16="http://schemas.microsoft.com/office/drawing/2014/main" id="{EEF0E166-B99F-4407-B984-01393362621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1825624"/>
            <a:ext cx="914400" cy="914400"/>
          </a:xfrm>
          <a:prstGeom prst="rect">
            <a:avLst/>
          </a:prstGeom>
        </p:spPr>
      </p:pic>
    </p:spTree>
    <p:extLst>
      <p:ext uri="{BB962C8B-B14F-4D97-AF65-F5344CB8AC3E}">
        <p14:creationId xmlns:p14="http://schemas.microsoft.com/office/powerpoint/2010/main" val="2736396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7CDAC5-C31C-4C95-B0EC-5329876ED002}"/>
              </a:ext>
            </a:extLst>
          </p:cNvPr>
          <p:cNvSpPr>
            <a:spLocks noGrp="1"/>
          </p:cNvSpPr>
          <p:nvPr>
            <p:ph type="title"/>
          </p:nvPr>
        </p:nvSpPr>
        <p:spPr/>
        <p:txBody>
          <a:bodyPr/>
          <a:lstStyle/>
          <a:p>
            <a:r>
              <a:rPr lang="fi-FI" dirty="0"/>
              <a:t>Mitä ”uupumus” tarkoittaa? </a:t>
            </a:r>
          </a:p>
        </p:txBody>
      </p:sp>
      <p:sp>
        <p:nvSpPr>
          <p:cNvPr id="3" name="Sisällön paikkamerkki 2">
            <a:extLst>
              <a:ext uri="{FF2B5EF4-FFF2-40B4-BE49-F238E27FC236}">
                <a16:creationId xmlns:a16="http://schemas.microsoft.com/office/drawing/2014/main" id="{2AF6CE6C-6138-4E8F-A8F8-A195E34E404F}"/>
              </a:ext>
            </a:extLst>
          </p:cNvPr>
          <p:cNvSpPr>
            <a:spLocks noGrp="1"/>
          </p:cNvSpPr>
          <p:nvPr>
            <p:ph idx="1"/>
          </p:nvPr>
        </p:nvSpPr>
        <p:spPr/>
        <p:txBody>
          <a:bodyPr>
            <a:normAutofit/>
          </a:bodyPr>
          <a:lstStyle/>
          <a:p>
            <a:r>
              <a:rPr lang="fi-FI" b="0" i="0" dirty="0">
                <a:solidFill>
                  <a:srgbClr val="343434"/>
                </a:solidFill>
                <a:effectLst/>
              </a:rPr>
              <a:t>”Uupumus on kehon ja mielen kovaääninen hätähuuto, jota edeltää yleensä pitkäaikainen ponnistelu omiin selviytymisvoimavaroihin nähden kohtuuttomassa paineessa. Kuormitus voi liittyä myös jatkuvassa, </a:t>
            </a:r>
            <a:r>
              <a:rPr lang="fi-FI" b="0" i="0" dirty="0" err="1">
                <a:solidFill>
                  <a:srgbClr val="343434"/>
                </a:solidFill>
                <a:effectLst/>
              </a:rPr>
              <a:t>ratkaisemattom</a:t>
            </a:r>
            <a:r>
              <a:rPr lang="fi-FI" b="0" i="0" dirty="0">
                <a:solidFill>
                  <a:srgbClr val="343434"/>
                </a:solidFill>
                <a:effectLst/>
              </a:rPr>
              <a:t>​alta vaikuttavassa ristiriidassa elämiseen. Keho tottuu asteittain yhä suurempaan kuormitukseen, josta se ei kuitenkaan pysty palautumaan riittävästi. Ajan mittaan tämä johtaa elimistön säätelyjärjestelmien vikatiloihin, muutoksiin keskushermoston toiminnassa ja siihen, että kehon on yhä vaikeampi päästä korjaamaan itseään.” </a:t>
            </a:r>
            <a:r>
              <a:rPr kumimoji="0" lang="fi-FI" sz="2800" b="0" i="0" u="none" strike="noStrike" kern="1200" cap="none" spc="0" normalizeH="0" baseline="0" noProof="0" dirty="0">
                <a:ln>
                  <a:noFill/>
                </a:ln>
                <a:solidFill>
                  <a:srgbClr val="343434"/>
                </a:solidFill>
                <a:effectLst/>
                <a:uLnTx/>
                <a:uFillTx/>
                <a:latin typeface="Trebuchet MS" panose="020B0603020202020204" pitchFamily="34" charset="0"/>
                <a:ea typeface="+mn-ea"/>
                <a:cs typeface="+mn-cs"/>
              </a:rPr>
              <a:t>(</a:t>
            </a:r>
            <a:r>
              <a:rPr kumimoji="0" lang="fi-FI" sz="2800" b="0" i="0" u="none" strike="noStrike" kern="1200" cap="none" spc="0" normalizeH="0" baseline="0" noProof="0" dirty="0">
                <a:ln>
                  <a:noFill/>
                </a:ln>
                <a:solidFill>
                  <a:srgbClr val="343434"/>
                </a:solidFill>
                <a:effectLst/>
                <a:uLnTx/>
                <a:uFillTx/>
                <a:latin typeface="Trebuchet MS" panose="020B0603020202020204" pitchFamily="34" charset="0"/>
                <a:ea typeface="+mn-ea"/>
                <a:cs typeface="+mn-cs"/>
                <a:hlinkClick r:id="rId2"/>
              </a:rPr>
              <a:t>www.mielenterveystalo.fi</a:t>
            </a:r>
            <a:r>
              <a:rPr kumimoji="0" lang="fi-FI" sz="2800" b="0" i="0" u="none" strike="noStrike" kern="1200" cap="none" spc="0" normalizeH="0" baseline="0" noProof="0" dirty="0">
                <a:ln>
                  <a:noFill/>
                </a:ln>
                <a:solidFill>
                  <a:srgbClr val="343434"/>
                </a:solidFill>
                <a:effectLst/>
                <a:uLnTx/>
                <a:uFillTx/>
                <a:latin typeface="Trebuchet MS" panose="020B0603020202020204" pitchFamily="34" charset="0"/>
                <a:ea typeface="+mn-ea"/>
                <a:cs typeface="+mn-cs"/>
              </a:rPr>
              <a:t>) </a:t>
            </a:r>
            <a:endParaRPr lang="fi-FI" dirty="0"/>
          </a:p>
          <a:p>
            <a:endParaRPr lang="fi-FI" dirty="0"/>
          </a:p>
          <a:p>
            <a:pPr marL="0" indent="0">
              <a:buNone/>
            </a:pPr>
            <a:endParaRPr lang="fi-FI" dirty="0"/>
          </a:p>
        </p:txBody>
      </p:sp>
    </p:spTree>
    <p:extLst>
      <p:ext uri="{BB962C8B-B14F-4D97-AF65-F5344CB8AC3E}">
        <p14:creationId xmlns:p14="http://schemas.microsoft.com/office/powerpoint/2010/main" val="3096939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FDE4211-FBCB-415B-AE2E-732446284842}"/>
              </a:ext>
            </a:extLst>
          </p:cNvPr>
          <p:cNvSpPr>
            <a:spLocks noGrp="1"/>
          </p:cNvSpPr>
          <p:nvPr>
            <p:ph type="title"/>
          </p:nvPr>
        </p:nvSpPr>
        <p:spPr/>
        <p:txBody>
          <a:bodyPr>
            <a:normAutofit/>
          </a:bodyPr>
          <a:lstStyle/>
          <a:p>
            <a:r>
              <a:rPr lang="fi-FI" dirty="0"/>
              <a:t>Uupuminen voi oireilla monin tavoin </a:t>
            </a:r>
            <a:r>
              <a:rPr lang="fi-FI" sz="2700" dirty="0"/>
              <a:t>(esimerkit poimittu KEDS-oirekyselystä)  </a:t>
            </a:r>
          </a:p>
        </p:txBody>
      </p:sp>
      <p:sp>
        <p:nvSpPr>
          <p:cNvPr id="3" name="Sisällön paikkamerkki 2">
            <a:extLst>
              <a:ext uri="{FF2B5EF4-FFF2-40B4-BE49-F238E27FC236}">
                <a16:creationId xmlns:a16="http://schemas.microsoft.com/office/drawing/2014/main" id="{F4AAFD9E-3691-4B6F-9F94-B2FA2F98F84D}"/>
              </a:ext>
            </a:extLst>
          </p:cNvPr>
          <p:cNvSpPr>
            <a:spLocks noGrp="1"/>
          </p:cNvSpPr>
          <p:nvPr>
            <p:ph idx="1"/>
          </p:nvPr>
        </p:nvSpPr>
        <p:spPr/>
        <p:txBody>
          <a:bodyPr>
            <a:normAutofit fontScale="92500" lnSpcReduction="10000"/>
          </a:bodyPr>
          <a:lstStyle/>
          <a:p>
            <a:r>
              <a:rPr lang="fi-FI" dirty="0"/>
              <a:t>Ajattelutoiminnoissa: keskittymiskyky, muisti  </a:t>
            </a:r>
          </a:p>
          <a:p>
            <a:r>
              <a:rPr lang="fi-FI" dirty="0"/>
              <a:t>Tunne-elämässä: ärtyneisyys / kiukkuisuus / vihaisuus;   vaatimusten kohtaaminen  </a:t>
            </a:r>
          </a:p>
          <a:p>
            <a:r>
              <a:rPr lang="fi-FI" dirty="0"/>
              <a:t>Fyysisessä jaksamisessa: ruumiillinen väsyminen   </a:t>
            </a:r>
          </a:p>
          <a:p>
            <a:r>
              <a:rPr lang="fi-FI" dirty="0"/>
              <a:t>Sosiaalisessa vuorovaikutuksessa: rasittuminen   </a:t>
            </a:r>
          </a:p>
          <a:p>
            <a:r>
              <a:rPr lang="fi-FI" dirty="0"/>
              <a:t>Sitkeydessä / kestävyydessä / energisyyden määrässä: tavalliseen arkeen kuuluvista asioista selviytyminen </a:t>
            </a:r>
          </a:p>
          <a:p>
            <a:r>
              <a:rPr lang="fi-FI" dirty="0"/>
              <a:t>Rasituksesta palautumisessa henkisesti ja fyysisesti </a:t>
            </a:r>
          </a:p>
          <a:p>
            <a:r>
              <a:rPr lang="fi-FI" dirty="0"/>
              <a:t>Unen laadussa </a:t>
            </a:r>
          </a:p>
          <a:p>
            <a:r>
              <a:rPr lang="fi-FI" dirty="0"/>
              <a:t>Aistiherkkyyksinä  </a:t>
            </a:r>
          </a:p>
          <a:p>
            <a:endParaRPr lang="fi-FI" dirty="0"/>
          </a:p>
        </p:txBody>
      </p:sp>
    </p:spTree>
    <p:extLst>
      <p:ext uri="{BB962C8B-B14F-4D97-AF65-F5344CB8AC3E}">
        <p14:creationId xmlns:p14="http://schemas.microsoft.com/office/powerpoint/2010/main" val="541074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409EDE-EABE-4AD6-B4A7-94C591F55378}"/>
              </a:ext>
            </a:extLst>
          </p:cNvPr>
          <p:cNvSpPr>
            <a:spLocks noGrp="1"/>
          </p:cNvSpPr>
          <p:nvPr>
            <p:ph type="title"/>
          </p:nvPr>
        </p:nvSpPr>
        <p:spPr>
          <a:xfrm>
            <a:off x="1737551" y="405393"/>
            <a:ext cx="9530813" cy="1325563"/>
          </a:xfrm>
        </p:spPr>
        <p:txBody>
          <a:bodyPr>
            <a:normAutofit fontScale="90000"/>
          </a:bodyPr>
          <a:lstStyle/>
          <a:p>
            <a:br>
              <a:rPr lang="fi-FI" dirty="0"/>
            </a:br>
            <a:r>
              <a:rPr lang="fi-FI" sz="3100" dirty="0"/>
              <a:t>Pohdi seuraavia kysymyksiä hetken aikaa itseksesi. </a:t>
            </a:r>
            <a:br>
              <a:rPr lang="fi-FI" sz="3100" dirty="0"/>
            </a:br>
            <a:r>
              <a:rPr lang="fi-FI" sz="3100" dirty="0"/>
              <a:t>Halutessasi voit kirjata ajatuksia paperille.  </a:t>
            </a:r>
            <a:br>
              <a:rPr lang="fi-FI" dirty="0"/>
            </a:br>
            <a:endParaRPr lang="fi-FI" dirty="0"/>
          </a:p>
        </p:txBody>
      </p:sp>
      <p:sp>
        <p:nvSpPr>
          <p:cNvPr id="3" name="Sisällön paikkamerkki 2">
            <a:extLst>
              <a:ext uri="{FF2B5EF4-FFF2-40B4-BE49-F238E27FC236}">
                <a16:creationId xmlns:a16="http://schemas.microsoft.com/office/drawing/2014/main" id="{9410FC7D-45D5-461C-8C38-473C0498FBDC}"/>
              </a:ext>
            </a:extLst>
          </p:cNvPr>
          <p:cNvSpPr>
            <a:spLocks noGrp="1"/>
          </p:cNvSpPr>
          <p:nvPr>
            <p:ph idx="1"/>
          </p:nvPr>
        </p:nvSpPr>
        <p:spPr/>
        <p:txBody>
          <a:bodyPr/>
          <a:lstStyle/>
          <a:p>
            <a:pPr marL="0" indent="0">
              <a:buNone/>
            </a:pPr>
            <a:r>
              <a:rPr lang="fi-FI" dirty="0"/>
              <a:t> 1. Millaista jaksamiseni on? </a:t>
            </a:r>
          </a:p>
          <a:p>
            <a:endParaRPr lang="fi-FI" dirty="0"/>
          </a:p>
          <a:p>
            <a:endParaRPr lang="fi-FI" dirty="0"/>
          </a:p>
          <a:p>
            <a:pPr marL="0" indent="0">
              <a:buNone/>
            </a:pPr>
            <a:r>
              <a:rPr lang="fi-FI" dirty="0"/>
              <a:t>2. Millaiset asiat / tapahtumiset väsyttävät minua?    </a:t>
            </a:r>
          </a:p>
          <a:p>
            <a:pPr marL="0" indent="0">
              <a:buNone/>
            </a:pPr>
            <a:endParaRPr lang="fi-FI" dirty="0"/>
          </a:p>
          <a:p>
            <a:endParaRPr lang="fi-FI" dirty="0"/>
          </a:p>
          <a:p>
            <a:pPr marL="0" indent="0">
              <a:buNone/>
            </a:pPr>
            <a:r>
              <a:rPr lang="fi-FI" dirty="0"/>
              <a:t>3. Millaiset asiat / tapahtumiset uuvuttavat minua? </a:t>
            </a:r>
          </a:p>
          <a:p>
            <a:endParaRPr lang="fi-FI" dirty="0"/>
          </a:p>
          <a:p>
            <a:endParaRPr lang="fi-FI" dirty="0"/>
          </a:p>
        </p:txBody>
      </p:sp>
      <p:pic>
        <p:nvPicPr>
          <p:cNvPr id="5" name="Kuva 4" descr="Merkki kysymysmerkki tasaisella täytöllä">
            <a:extLst>
              <a:ext uri="{FF2B5EF4-FFF2-40B4-BE49-F238E27FC236}">
                <a16:creationId xmlns:a16="http://schemas.microsoft.com/office/drawing/2014/main" id="{24CEF603-A7F2-4827-A43F-A0E71F5B50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5476" y="610974"/>
            <a:ext cx="914400" cy="914400"/>
          </a:xfrm>
          <a:prstGeom prst="rect">
            <a:avLst/>
          </a:prstGeom>
        </p:spPr>
      </p:pic>
      <p:pic>
        <p:nvPicPr>
          <p:cNvPr id="7" name="Kuva 6" descr="Uupunut O-kettu">
            <a:extLst>
              <a:ext uri="{FF2B5EF4-FFF2-40B4-BE49-F238E27FC236}">
                <a16:creationId xmlns:a16="http://schemas.microsoft.com/office/drawing/2014/main" id="{1EAA58B9-6402-4995-B9F2-FA90B1DC4A8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21704" y="418264"/>
            <a:ext cx="3287415" cy="2814722"/>
          </a:xfrm>
          <a:prstGeom prst="rect">
            <a:avLst/>
          </a:prstGeom>
        </p:spPr>
      </p:pic>
    </p:spTree>
    <p:extLst>
      <p:ext uri="{BB962C8B-B14F-4D97-AF65-F5344CB8AC3E}">
        <p14:creationId xmlns:p14="http://schemas.microsoft.com/office/powerpoint/2010/main" val="155144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A14D159-5160-499F-8F55-2F42611A4333}"/>
              </a:ext>
            </a:extLst>
          </p:cNvPr>
          <p:cNvSpPr>
            <a:spLocks noGrp="1"/>
          </p:cNvSpPr>
          <p:nvPr>
            <p:ph type="title"/>
          </p:nvPr>
        </p:nvSpPr>
        <p:spPr/>
        <p:txBody>
          <a:bodyPr>
            <a:normAutofit/>
          </a:bodyPr>
          <a:lstStyle/>
          <a:p>
            <a:r>
              <a:rPr lang="fi-FI" dirty="0"/>
              <a:t>Ihminen on psyykkis-fyysis-sosiaalinen kokonaisuus  </a:t>
            </a:r>
          </a:p>
        </p:txBody>
      </p:sp>
      <p:sp>
        <p:nvSpPr>
          <p:cNvPr id="3" name="Sisällön paikkamerkki 2">
            <a:extLst>
              <a:ext uri="{FF2B5EF4-FFF2-40B4-BE49-F238E27FC236}">
                <a16:creationId xmlns:a16="http://schemas.microsoft.com/office/drawing/2014/main" id="{DB00A584-7B34-426D-B165-B17A5BDF271D}"/>
              </a:ext>
            </a:extLst>
          </p:cNvPr>
          <p:cNvSpPr>
            <a:spLocks noGrp="1"/>
          </p:cNvSpPr>
          <p:nvPr>
            <p:ph idx="1"/>
          </p:nvPr>
        </p:nvSpPr>
        <p:spPr/>
        <p:txBody>
          <a:bodyPr>
            <a:normAutofit/>
          </a:bodyPr>
          <a:lstStyle/>
          <a:p>
            <a:pPr marL="0" indent="0">
              <a:buNone/>
            </a:pPr>
            <a:r>
              <a:rPr lang="fi-FI" dirty="0"/>
              <a:t>Myös henkisyys / hengellisyys on monelle ihmiselle tärkeää </a:t>
            </a:r>
          </a:p>
          <a:p>
            <a:endParaRPr lang="fi-FI" dirty="0">
              <a:solidFill>
                <a:schemeClr val="accent6"/>
              </a:solidFill>
            </a:endParaRPr>
          </a:p>
          <a:p>
            <a:endParaRPr lang="fi-FI" dirty="0"/>
          </a:p>
          <a:p>
            <a:endParaRPr lang="fi-FI" dirty="0"/>
          </a:p>
          <a:p>
            <a:endParaRPr lang="fi-FI" dirty="0"/>
          </a:p>
          <a:p>
            <a:endParaRPr lang="fi-FI" dirty="0"/>
          </a:p>
          <a:p>
            <a:endParaRPr lang="fi-FI" dirty="0"/>
          </a:p>
          <a:p>
            <a:r>
              <a:rPr lang="fi-FI" dirty="0"/>
              <a:t>Palautumisen keinoja voi löytyä kaikilta osa-alueilta </a:t>
            </a:r>
          </a:p>
          <a:p>
            <a:endParaRPr lang="fi-FI" dirty="0"/>
          </a:p>
          <a:p>
            <a:endParaRPr lang="fi-FI" dirty="0"/>
          </a:p>
          <a:p>
            <a:endParaRPr lang="fi-FI" dirty="0"/>
          </a:p>
          <a:p>
            <a:endParaRPr lang="fi-FI" dirty="0"/>
          </a:p>
        </p:txBody>
      </p:sp>
      <p:sp>
        <p:nvSpPr>
          <p:cNvPr id="10" name="Vuokaaviosymboli: Liitin 9">
            <a:extLst>
              <a:ext uri="{FF2B5EF4-FFF2-40B4-BE49-F238E27FC236}">
                <a16:creationId xmlns:a16="http://schemas.microsoft.com/office/drawing/2014/main" id="{F3B1C9AB-5633-431C-8300-642F2FBD69F8}"/>
              </a:ext>
            </a:extLst>
          </p:cNvPr>
          <p:cNvSpPr/>
          <p:nvPr/>
        </p:nvSpPr>
        <p:spPr>
          <a:xfrm>
            <a:off x="3844176" y="2382057"/>
            <a:ext cx="3775824" cy="29002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400" dirty="0"/>
              <a:t>PSYYKKINEN </a:t>
            </a:r>
          </a:p>
          <a:p>
            <a:pPr algn="ctr"/>
            <a:r>
              <a:rPr lang="fi-FI" sz="2400" dirty="0"/>
              <a:t>FYYSINEN </a:t>
            </a:r>
          </a:p>
          <a:p>
            <a:pPr algn="ctr"/>
            <a:r>
              <a:rPr lang="fi-FI" sz="2400" dirty="0"/>
              <a:t>SOSIAALINEN </a:t>
            </a:r>
          </a:p>
          <a:p>
            <a:pPr algn="ctr"/>
            <a:r>
              <a:rPr lang="fi-FI" sz="2400" dirty="0"/>
              <a:t>HENKINEN</a:t>
            </a:r>
          </a:p>
        </p:txBody>
      </p:sp>
      <p:pic>
        <p:nvPicPr>
          <p:cNvPr id="5" name="Kuva 4" descr="Mies ääriviiva">
            <a:extLst>
              <a:ext uri="{FF2B5EF4-FFF2-40B4-BE49-F238E27FC236}">
                <a16:creationId xmlns:a16="http://schemas.microsoft.com/office/drawing/2014/main" id="{E8350720-3A99-437C-9F09-AE1464D55BB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2110" y="2530764"/>
            <a:ext cx="2660072" cy="2660072"/>
          </a:xfrm>
          <a:prstGeom prst="rect">
            <a:avLst/>
          </a:prstGeom>
        </p:spPr>
      </p:pic>
    </p:spTree>
    <p:extLst>
      <p:ext uri="{BB962C8B-B14F-4D97-AF65-F5344CB8AC3E}">
        <p14:creationId xmlns:p14="http://schemas.microsoft.com/office/powerpoint/2010/main" val="3415085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BBBBB74-2244-4CFD-A4B3-E802DF24622E}"/>
              </a:ext>
            </a:extLst>
          </p:cNvPr>
          <p:cNvSpPr>
            <a:spLocks noGrp="1"/>
          </p:cNvSpPr>
          <p:nvPr>
            <p:ph type="title"/>
          </p:nvPr>
        </p:nvSpPr>
        <p:spPr/>
        <p:txBody>
          <a:bodyPr>
            <a:normAutofit/>
          </a:bodyPr>
          <a:lstStyle/>
          <a:p>
            <a:r>
              <a:rPr lang="fi-FI" sz="2800" dirty="0"/>
              <a:t>Pohdi seuraavaa kysymystä hetken aikaa itseksesi. </a:t>
            </a:r>
            <a:br>
              <a:rPr lang="fi-FI" sz="2800" dirty="0"/>
            </a:br>
            <a:r>
              <a:rPr lang="fi-FI" sz="2800" dirty="0"/>
              <a:t>Halutessasi voit kirjata ajatuksia paperille.</a:t>
            </a:r>
          </a:p>
        </p:txBody>
      </p:sp>
      <p:sp>
        <p:nvSpPr>
          <p:cNvPr id="3" name="Sisällön paikkamerkki 2">
            <a:extLst>
              <a:ext uri="{FF2B5EF4-FFF2-40B4-BE49-F238E27FC236}">
                <a16:creationId xmlns:a16="http://schemas.microsoft.com/office/drawing/2014/main" id="{CD455EA5-A394-4865-8313-923E728D95A1}"/>
              </a:ext>
            </a:extLst>
          </p:cNvPr>
          <p:cNvSpPr>
            <a:spLocks noGrp="1"/>
          </p:cNvSpPr>
          <p:nvPr>
            <p:ph idx="1"/>
          </p:nvPr>
        </p:nvSpPr>
        <p:spPr/>
        <p:txBody>
          <a:bodyPr>
            <a:normAutofit/>
          </a:bodyPr>
          <a:lstStyle/>
          <a:p>
            <a:pPr marL="0" lvl="0" indent="0">
              <a:lnSpc>
                <a:spcPct val="107000"/>
              </a:lnSpc>
              <a:buNone/>
            </a:pPr>
            <a:r>
              <a:rPr lang="fi-FI" sz="2000" b="1" dirty="0">
                <a:effectLst/>
                <a:ea typeface="Calibri" panose="020F0502020204030204" pitchFamily="34" charset="0"/>
                <a:cs typeface="Times New Roman" panose="02020603050405020304" pitchFamily="18" charset="0"/>
              </a:rPr>
              <a:t>Millaiset asiat </a:t>
            </a:r>
            <a:r>
              <a:rPr lang="fi-FI" sz="2000" b="1" dirty="0">
                <a:ea typeface="Calibri" panose="020F0502020204030204" pitchFamily="34" charset="0"/>
                <a:cs typeface="Times New Roman" panose="02020603050405020304" pitchFamily="18" charset="0"/>
              </a:rPr>
              <a:t>palauttavat minua rasituksesta</a:t>
            </a:r>
            <a:r>
              <a:rPr lang="fi-FI" sz="2000" b="1" dirty="0">
                <a:effectLst/>
                <a:ea typeface="Calibri" panose="020F0502020204030204" pitchFamily="34" charset="0"/>
                <a:cs typeface="Times New Roman" panose="02020603050405020304" pitchFamily="18" charset="0"/>
              </a:rPr>
              <a:t> ja siten </a:t>
            </a:r>
            <a:r>
              <a:rPr lang="fi-FI" sz="2000" b="1" dirty="0">
                <a:ea typeface="Calibri" panose="020F0502020204030204" pitchFamily="34" charset="0"/>
                <a:cs typeface="Times New Roman" panose="02020603050405020304" pitchFamily="18" charset="0"/>
              </a:rPr>
              <a:t>tukevat </a:t>
            </a:r>
            <a:r>
              <a:rPr lang="fi-FI" sz="2000" b="1" dirty="0">
                <a:effectLst/>
                <a:ea typeface="Calibri" panose="020F0502020204030204" pitchFamily="34" charset="0"/>
                <a:cs typeface="Times New Roman" panose="02020603050405020304" pitchFamily="18" charset="0"/>
              </a:rPr>
              <a:t> jaksamistani? </a:t>
            </a:r>
          </a:p>
          <a:p>
            <a:pPr marL="0" lvl="0" indent="0">
              <a:lnSpc>
                <a:spcPct val="107000"/>
              </a:lnSpc>
              <a:buNone/>
            </a:pPr>
            <a:endParaRPr lang="fi-FI" sz="2000" dirty="0">
              <a:effectLst/>
              <a:ea typeface="Calibri" panose="020F0502020204030204" pitchFamily="34" charset="0"/>
              <a:cs typeface="Times New Roman" panose="02020603050405020304" pitchFamily="18" charset="0"/>
            </a:endParaRPr>
          </a:p>
          <a:p>
            <a:pPr marL="0" lvl="0" indent="0">
              <a:lnSpc>
                <a:spcPct val="107000"/>
              </a:lnSpc>
              <a:buNone/>
            </a:pPr>
            <a:r>
              <a:rPr lang="fi-FI" sz="2000" dirty="0">
                <a:ea typeface="Calibri" panose="020F0502020204030204" pitchFamily="34" charset="0"/>
                <a:cs typeface="Times New Roman" panose="02020603050405020304" pitchFamily="18" charset="0"/>
              </a:rPr>
              <a:t>1. Psyykkiset tekijät: </a:t>
            </a:r>
          </a:p>
          <a:p>
            <a:pPr marL="0" lvl="0" indent="0">
              <a:lnSpc>
                <a:spcPct val="107000"/>
              </a:lnSpc>
              <a:buNone/>
            </a:pPr>
            <a:endParaRPr lang="fi-FI" sz="2000" dirty="0">
              <a:ea typeface="Calibri" panose="020F0502020204030204" pitchFamily="34" charset="0"/>
              <a:cs typeface="Times New Roman" panose="02020603050405020304" pitchFamily="18" charset="0"/>
            </a:endParaRPr>
          </a:p>
          <a:p>
            <a:pPr marL="0" lvl="0" indent="0">
              <a:lnSpc>
                <a:spcPct val="107000"/>
              </a:lnSpc>
              <a:buNone/>
            </a:pPr>
            <a:r>
              <a:rPr lang="fi-FI" sz="2000" dirty="0">
                <a:ea typeface="Calibri" panose="020F0502020204030204" pitchFamily="34" charset="0"/>
                <a:cs typeface="Times New Roman" panose="02020603050405020304" pitchFamily="18" charset="0"/>
              </a:rPr>
              <a:t>2. Fyysiset tekijät:						</a:t>
            </a:r>
          </a:p>
          <a:p>
            <a:pPr marL="0" lvl="0" indent="0">
              <a:lnSpc>
                <a:spcPct val="107000"/>
              </a:lnSpc>
              <a:buNone/>
            </a:pPr>
            <a:endParaRPr lang="fi-FI" sz="2000" dirty="0">
              <a:ea typeface="Calibri" panose="020F0502020204030204" pitchFamily="34" charset="0"/>
              <a:cs typeface="Times New Roman" panose="02020603050405020304" pitchFamily="18" charset="0"/>
            </a:endParaRPr>
          </a:p>
          <a:p>
            <a:pPr marL="0" lvl="0" indent="0">
              <a:lnSpc>
                <a:spcPct val="107000"/>
              </a:lnSpc>
              <a:buNone/>
            </a:pPr>
            <a:r>
              <a:rPr lang="fi-FI" sz="2000" dirty="0">
                <a:ea typeface="Calibri" panose="020F0502020204030204" pitchFamily="34" charset="0"/>
                <a:cs typeface="Times New Roman" panose="02020603050405020304" pitchFamily="18" charset="0"/>
              </a:rPr>
              <a:t>3. Sosiaaliset tekijät:</a:t>
            </a:r>
          </a:p>
          <a:p>
            <a:pPr marL="0" lvl="0" indent="0">
              <a:lnSpc>
                <a:spcPct val="107000"/>
              </a:lnSpc>
              <a:buNone/>
            </a:pPr>
            <a:r>
              <a:rPr lang="fi-FI" sz="2000" dirty="0">
                <a:ea typeface="Calibri" panose="020F0502020204030204" pitchFamily="34" charset="0"/>
                <a:cs typeface="Times New Roman" panose="02020603050405020304" pitchFamily="18" charset="0"/>
              </a:rPr>
              <a:t> </a:t>
            </a:r>
          </a:p>
          <a:p>
            <a:pPr marL="0" lvl="0" indent="0">
              <a:lnSpc>
                <a:spcPct val="107000"/>
              </a:lnSpc>
              <a:buNone/>
            </a:pPr>
            <a:r>
              <a:rPr lang="fi-FI" sz="2000" dirty="0">
                <a:ea typeface="Calibri" panose="020F0502020204030204" pitchFamily="34" charset="0"/>
                <a:cs typeface="Times New Roman" panose="02020603050405020304" pitchFamily="18" charset="0"/>
              </a:rPr>
              <a:t>4. Henkiset tekijät: </a:t>
            </a:r>
          </a:p>
          <a:p>
            <a:pPr marL="0" lvl="0" indent="0">
              <a:lnSpc>
                <a:spcPct val="107000"/>
              </a:lnSpc>
              <a:buNone/>
            </a:pPr>
            <a:endParaRPr lang="fi-FI" sz="2000" dirty="0">
              <a:effectLst/>
              <a:ea typeface="Calibri" panose="020F0502020204030204" pitchFamily="34" charset="0"/>
              <a:cs typeface="Times New Roman" panose="02020603050405020304" pitchFamily="18" charset="0"/>
            </a:endParaRPr>
          </a:p>
        </p:txBody>
      </p:sp>
      <p:pic>
        <p:nvPicPr>
          <p:cNvPr id="5" name="Kuva 4" descr="Merkki kysymysmerkki tasaisella täytöllä">
            <a:extLst>
              <a:ext uri="{FF2B5EF4-FFF2-40B4-BE49-F238E27FC236}">
                <a16:creationId xmlns:a16="http://schemas.microsoft.com/office/drawing/2014/main" id="{8E0E631A-9437-4283-BBEC-62DF6FF1E9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26320" y="681037"/>
            <a:ext cx="914400" cy="914400"/>
          </a:xfrm>
          <a:prstGeom prst="rect">
            <a:avLst/>
          </a:prstGeom>
        </p:spPr>
      </p:pic>
      <p:pic>
        <p:nvPicPr>
          <p:cNvPr id="6" name="Kuva 5" descr="Sumuinen vuorimaisema heijastumassa järveen iltahämärässä">
            <a:extLst>
              <a:ext uri="{FF2B5EF4-FFF2-40B4-BE49-F238E27FC236}">
                <a16:creationId xmlns:a16="http://schemas.microsoft.com/office/drawing/2014/main" id="{9D45F4B5-0D9F-4D35-94A2-322A4FA884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98719" y="2491509"/>
            <a:ext cx="5279699" cy="3820391"/>
          </a:xfrm>
          <a:prstGeom prst="rect">
            <a:avLst/>
          </a:prstGeom>
        </p:spPr>
      </p:pic>
    </p:spTree>
    <p:extLst>
      <p:ext uri="{BB962C8B-B14F-4D97-AF65-F5344CB8AC3E}">
        <p14:creationId xmlns:p14="http://schemas.microsoft.com/office/powerpoint/2010/main" val="4192441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88ECC39-900F-4AA2-82BD-5E580FD065C7}"/>
              </a:ext>
            </a:extLst>
          </p:cNvPr>
          <p:cNvSpPr>
            <a:spLocks noGrp="1"/>
          </p:cNvSpPr>
          <p:nvPr>
            <p:ph type="title"/>
          </p:nvPr>
        </p:nvSpPr>
        <p:spPr/>
        <p:txBody>
          <a:bodyPr/>
          <a:lstStyle/>
          <a:p>
            <a:r>
              <a:rPr lang="fi-FI" dirty="0"/>
              <a:t>Esimerkkejä palauttavista asioista 1/5</a:t>
            </a:r>
          </a:p>
        </p:txBody>
      </p:sp>
      <p:sp>
        <p:nvSpPr>
          <p:cNvPr id="3" name="Sisällön paikkamerkki 2">
            <a:extLst>
              <a:ext uri="{FF2B5EF4-FFF2-40B4-BE49-F238E27FC236}">
                <a16:creationId xmlns:a16="http://schemas.microsoft.com/office/drawing/2014/main" id="{9D98B8FD-52B8-45C1-8C9B-B596BB0ABBB3}"/>
              </a:ext>
            </a:extLst>
          </p:cNvPr>
          <p:cNvSpPr>
            <a:spLocks noGrp="1"/>
          </p:cNvSpPr>
          <p:nvPr>
            <p:ph idx="1"/>
          </p:nvPr>
        </p:nvSpPr>
        <p:spPr>
          <a:xfrm>
            <a:off x="838201" y="2093478"/>
            <a:ext cx="10515598" cy="4351339"/>
          </a:xfrm>
        </p:spPr>
        <p:txBody>
          <a:bodyPr>
            <a:normAutofit/>
          </a:bodyPr>
          <a:lstStyle/>
          <a:p>
            <a:pPr marL="0" lvl="0" indent="0">
              <a:lnSpc>
                <a:spcPct val="107000"/>
              </a:lnSpc>
              <a:buNone/>
            </a:pPr>
            <a:r>
              <a:rPr lang="fi-FI" sz="2800" dirty="0">
                <a:ea typeface="Calibri" panose="020F0502020204030204" pitchFamily="34" charset="0"/>
                <a:cs typeface="Times New Roman" panose="02020603050405020304" pitchFamily="18" charset="0"/>
              </a:rPr>
              <a:t>1. Psyykkiset tekijät: Auttavat ajatukset, tunteiden säätely </a:t>
            </a:r>
          </a:p>
          <a:p>
            <a:pPr marL="514350" lvl="0" indent="-514350">
              <a:lnSpc>
                <a:spcPct val="107000"/>
              </a:lnSpc>
              <a:buAutoNum type="arabicPeriod"/>
            </a:pPr>
            <a:endParaRPr lang="fi-FI" sz="2800" dirty="0">
              <a:ea typeface="Calibri" panose="020F0502020204030204" pitchFamily="34" charset="0"/>
              <a:cs typeface="Times New Roman" panose="02020603050405020304" pitchFamily="18" charset="0"/>
            </a:endParaRPr>
          </a:p>
          <a:p>
            <a:pPr marL="0" lvl="0" indent="0">
              <a:lnSpc>
                <a:spcPct val="107000"/>
              </a:lnSpc>
              <a:buNone/>
            </a:pPr>
            <a:r>
              <a:rPr lang="fi-FI" sz="2800" dirty="0">
                <a:ea typeface="Calibri" panose="020F0502020204030204" pitchFamily="34" charset="0"/>
                <a:cs typeface="Times New Roman" panose="02020603050405020304" pitchFamily="18" charset="0"/>
              </a:rPr>
              <a:t>2. Fyysiset tekijät: Riittävä ravinto ja lepo</a:t>
            </a:r>
            <a:r>
              <a:rPr lang="fi-FI" dirty="0">
                <a:ea typeface="Calibri" panose="020F0502020204030204" pitchFamily="34" charset="0"/>
                <a:cs typeface="Times New Roman" panose="02020603050405020304" pitchFamily="18" charset="0"/>
              </a:rPr>
              <a:t> </a:t>
            </a:r>
            <a:r>
              <a:rPr lang="fi-FI" sz="2800" dirty="0">
                <a:ea typeface="Calibri" panose="020F0502020204030204" pitchFamily="34" charset="0"/>
                <a:cs typeface="Times New Roman" panose="02020603050405020304" pitchFamily="18" charset="0"/>
              </a:rPr>
              <a:t> </a:t>
            </a:r>
          </a:p>
          <a:p>
            <a:pPr marL="0" lvl="0" indent="0">
              <a:lnSpc>
                <a:spcPct val="107000"/>
              </a:lnSpc>
              <a:buNone/>
            </a:pPr>
            <a:endParaRPr lang="fi-FI" sz="2800" dirty="0">
              <a:ea typeface="Calibri" panose="020F0502020204030204" pitchFamily="34" charset="0"/>
              <a:cs typeface="Times New Roman" panose="02020603050405020304" pitchFamily="18" charset="0"/>
            </a:endParaRPr>
          </a:p>
          <a:p>
            <a:pPr marL="0" lvl="0" indent="0">
              <a:lnSpc>
                <a:spcPct val="107000"/>
              </a:lnSpc>
              <a:buNone/>
            </a:pPr>
            <a:r>
              <a:rPr lang="fi-FI" sz="2800" dirty="0">
                <a:ea typeface="Calibri" panose="020F0502020204030204" pitchFamily="34" charset="0"/>
                <a:cs typeface="Times New Roman" panose="02020603050405020304" pitchFamily="18" charset="0"/>
              </a:rPr>
              <a:t>3. Sosiaaliset tekijät: Ihmisten seura </a:t>
            </a:r>
          </a:p>
          <a:p>
            <a:pPr marL="0" lvl="0" indent="0">
              <a:lnSpc>
                <a:spcPct val="107000"/>
              </a:lnSpc>
              <a:buNone/>
            </a:pPr>
            <a:endParaRPr lang="fi-FI" sz="2800" dirty="0">
              <a:ea typeface="Calibri" panose="020F0502020204030204" pitchFamily="34" charset="0"/>
              <a:cs typeface="Times New Roman" panose="02020603050405020304" pitchFamily="18" charset="0"/>
            </a:endParaRPr>
          </a:p>
          <a:p>
            <a:pPr marL="0" lvl="0" indent="0">
              <a:lnSpc>
                <a:spcPct val="107000"/>
              </a:lnSpc>
              <a:buNone/>
            </a:pPr>
            <a:r>
              <a:rPr lang="fi-FI" sz="2800" dirty="0">
                <a:ea typeface="Calibri" panose="020F0502020204030204" pitchFamily="34" charset="0"/>
                <a:cs typeface="Times New Roman" panose="02020603050405020304" pitchFamily="18" charset="0"/>
              </a:rPr>
              <a:t>4. Henkiset tekijät: Itselle tärkeä katsomus, luontoyhteys </a:t>
            </a:r>
          </a:p>
          <a:p>
            <a:pPr marL="0" lvl="0" indent="0">
              <a:lnSpc>
                <a:spcPct val="107000"/>
              </a:lnSpc>
              <a:buNone/>
            </a:pPr>
            <a:endParaRPr lang="fi-FI" sz="2800" dirty="0">
              <a:ea typeface="Calibri" panose="020F0502020204030204" pitchFamily="34" charset="0"/>
              <a:cs typeface="Times New Roman" panose="02020603050405020304" pitchFamily="18" charset="0"/>
            </a:endParaRPr>
          </a:p>
          <a:p>
            <a:pPr marL="0" lvl="0" indent="0">
              <a:lnSpc>
                <a:spcPct val="107000"/>
              </a:lnSpc>
              <a:buNone/>
            </a:pPr>
            <a:endParaRPr lang="fi-FI" dirty="0">
              <a:ea typeface="Calibri" panose="020F0502020204030204" pitchFamily="34" charset="0"/>
              <a:cs typeface="Times New Roman" panose="02020603050405020304" pitchFamily="18" charset="0"/>
            </a:endParaRPr>
          </a:p>
          <a:p>
            <a:endParaRPr lang="fi-FI" dirty="0"/>
          </a:p>
        </p:txBody>
      </p:sp>
    </p:spTree>
    <p:extLst>
      <p:ext uri="{BB962C8B-B14F-4D97-AF65-F5344CB8AC3E}">
        <p14:creationId xmlns:p14="http://schemas.microsoft.com/office/powerpoint/2010/main" val="3758153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6DF6BB6-C3C3-4960-A00D-6C4349DBB47A}"/>
              </a:ext>
            </a:extLst>
          </p:cNvPr>
          <p:cNvSpPr>
            <a:spLocks noGrp="1"/>
          </p:cNvSpPr>
          <p:nvPr>
            <p:ph type="title"/>
          </p:nvPr>
        </p:nvSpPr>
        <p:spPr/>
        <p:txBody>
          <a:bodyPr>
            <a:noAutofit/>
          </a:bodyPr>
          <a:lstStyle/>
          <a:p>
            <a:r>
              <a:rPr lang="fi-FI" sz="3600" dirty="0"/>
              <a:t>Esimerkkejä palauttavista asioista 2/5:  </a:t>
            </a:r>
            <a:br>
              <a:rPr lang="fi-FI" sz="3600" dirty="0"/>
            </a:br>
            <a:r>
              <a:rPr lang="fi-FI" sz="3600" dirty="0"/>
              <a:t>Auttavat ajatukset </a:t>
            </a:r>
          </a:p>
        </p:txBody>
      </p:sp>
      <p:sp>
        <p:nvSpPr>
          <p:cNvPr id="3" name="Sisällön paikkamerkki 2">
            <a:extLst>
              <a:ext uri="{FF2B5EF4-FFF2-40B4-BE49-F238E27FC236}">
                <a16:creationId xmlns:a16="http://schemas.microsoft.com/office/drawing/2014/main" id="{F9B5B2AB-B5DD-47B6-8D63-38786C7E69A1}"/>
              </a:ext>
            </a:extLst>
          </p:cNvPr>
          <p:cNvSpPr>
            <a:spLocks noGrp="1"/>
          </p:cNvSpPr>
          <p:nvPr>
            <p:ph idx="1"/>
          </p:nvPr>
        </p:nvSpPr>
        <p:spPr/>
        <p:txBody>
          <a:bodyPr vert="horz" lIns="91440" tIns="45720" rIns="91440" bIns="45720" rtlCol="0" anchor="t">
            <a:normAutofit/>
          </a:bodyPr>
          <a:lstStyle/>
          <a:p>
            <a:pPr marL="0" indent="0">
              <a:buNone/>
            </a:pPr>
            <a:r>
              <a:rPr lang="fi-FI" sz="2800" dirty="0">
                <a:latin typeface="Karla"/>
                <a:ea typeface="Calibri" panose="020F0502020204030204" pitchFamily="34" charset="0"/>
                <a:cs typeface="Times New Roman"/>
              </a:rPr>
              <a:t>Millaiset ajatukset auttavat minua jaksamaan?</a:t>
            </a:r>
            <a:r>
              <a:rPr lang="fi-FI" dirty="0">
                <a:latin typeface="Karla"/>
                <a:ea typeface="Calibri" panose="020F0502020204030204" pitchFamily="34" charset="0"/>
                <a:cs typeface="Times New Roman"/>
              </a:rPr>
              <a:t> </a:t>
            </a:r>
            <a:endParaRPr lang="fi-FI" sz="2800" dirty="0">
              <a:latin typeface="Karla"/>
              <a:ea typeface="Calibri" panose="020F0502020204030204" pitchFamily="34" charset="0"/>
              <a:cs typeface="Times New Roman" panose="02020603050405020304" pitchFamily="18" charset="0"/>
            </a:endParaRPr>
          </a:p>
          <a:p>
            <a:endParaRPr lang="fi-FI" sz="2800" dirty="0">
              <a:latin typeface="Karla"/>
              <a:ea typeface="Calibri" panose="020F0502020204030204" pitchFamily="34" charset="0"/>
              <a:cs typeface="Times New Roman" panose="02020603050405020304" pitchFamily="18" charset="0"/>
            </a:endParaRPr>
          </a:p>
          <a:p>
            <a:r>
              <a:rPr lang="fi-FI" dirty="0">
                <a:latin typeface="Karla"/>
                <a:ea typeface="Calibri" panose="020F0502020204030204" pitchFamily="34" charset="0"/>
                <a:cs typeface="Times New Roman"/>
              </a:rPr>
              <a:t>Pohdi ja halutessasi voit kirjata ajatuksia ylös </a:t>
            </a:r>
            <a:endParaRPr lang="fi-FI" dirty="0">
              <a:latin typeface="Karla"/>
              <a:ea typeface="Calibri" panose="020F0502020204030204" pitchFamily="34" charset="0"/>
              <a:cs typeface="Times New Roman" panose="02020603050405020304" pitchFamily="18" charset="0"/>
            </a:endParaRPr>
          </a:p>
          <a:p>
            <a:pPr marL="0" indent="0">
              <a:buNone/>
            </a:pPr>
            <a:endParaRPr lang="fi-FI" dirty="0">
              <a:latin typeface="Karla"/>
              <a:ea typeface="Calibri" panose="020F0502020204030204" pitchFamily="34" charset="0"/>
              <a:cs typeface="Times New Roman" panose="02020603050405020304" pitchFamily="18" charset="0"/>
            </a:endParaRPr>
          </a:p>
          <a:p>
            <a:r>
              <a:rPr lang="fi-FI" dirty="0">
                <a:latin typeface="Karla"/>
                <a:ea typeface="Calibri" panose="020F0502020204030204" pitchFamily="34" charset="0"/>
                <a:cs typeface="Times New Roman"/>
              </a:rPr>
              <a:t>Voit kirjoittaa itseäsi auttavia / jaksamistasi tukevia ajatuksia esim. pienille pahvikorteille, joita on helppo pitää mukana ja aina tarvittaessa voit muistuttaa itseäsi lukemalla kortteja </a:t>
            </a:r>
            <a:endParaRPr lang="fi-FI" dirty="0">
              <a:latin typeface="Karla"/>
              <a:ea typeface="Calibri" panose="020F0502020204030204" pitchFamily="34" charset="0"/>
              <a:cs typeface="Times New Roman" panose="02020603050405020304" pitchFamily="18" charset="0"/>
            </a:endParaRPr>
          </a:p>
          <a:p>
            <a:r>
              <a:rPr lang="fi-FI" dirty="0">
                <a:latin typeface="Karla"/>
                <a:ea typeface="Calibri" panose="020F0502020204030204" pitchFamily="34" charset="0"/>
                <a:cs typeface="Times New Roman"/>
              </a:rPr>
              <a:t>Voit myös pitää kortteja näkyvällä paikalla kotona   </a:t>
            </a:r>
            <a:endParaRPr lang="fi-FI"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fi-FI" dirty="0"/>
          </a:p>
        </p:txBody>
      </p:sp>
      <p:pic>
        <p:nvPicPr>
          <p:cNvPr id="4" name="Kuva 3" descr="Merkki kysymysmerkki tasaisella täytöllä">
            <a:extLst>
              <a:ext uri="{FF2B5EF4-FFF2-40B4-BE49-F238E27FC236}">
                <a16:creationId xmlns:a16="http://schemas.microsoft.com/office/drawing/2014/main" id="{66DCF368-8D18-4563-A735-8C6D3087CD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55200" y="570706"/>
            <a:ext cx="914400" cy="914400"/>
          </a:xfrm>
          <a:prstGeom prst="rect">
            <a:avLst/>
          </a:prstGeom>
        </p:spPr>
      </p:pic>
    </p:spTree>
    <p:extLst>
      <p:ext uri="{BB962C8B-B14F-4D97-AF65-F5344CB8AC3E}">
        <p14:creationId xmlns:p14="http://schemas.microsoft.com/office/powerpoint/2010/main" val="2034442570"/>
      </p:ext>
    </p:extLst>
  </p:cSld>
  <p:clrMapOvr>
    <a:masterClrMapping/>
  </p:clrMapOvr>
</p:sld>
</file>

<file path=ppt/theme/theme1.xml><?xml version="1.0" encoding="utf-8"?>
<a:theme xmlns:a="http://schemas.openxmlformats.org/drawingml/2006/main" name="Mukautettu suunnittelumalli">
  <a:themeElements>
    <a:clrScheme name="Koske">
      <a:dk1>
        <a:sysClr val="windowText" lastClr="000000"/>
      </a:dk1>
      <a:lt1>
        <a:sysClr val="window" lastClr="FFFFFF"/>
      </a:lt1>
      <a:dk2>
        <a:srgbClr val="44546A"/>
      </a:dk2>
      <a:lt2>
        <a:srgbClr val="E7E6E6"/>
      </a:lt2>
      <a:accent1>
        <a:srgbClr val="386D89"/>
      </a:accent1>
      <a:accent2>
        <a:srgbClr val="F2734C"/>
      </a:accent2>
      <a:accent3>
        <a:srgbClr val="A5A5A5"/>
      </a:accent3>
      <a:accent4>
        <a:srgbClr val="FDDFD0"/>
      </a:accent4>
      <a:accent5>
        <a:srgbClr val="5B9BD5"/>
      </a:accent5>
      <a:accent6>
        <a:srgbClr val="70AD47"/>
      </a:accent6>
      <a:hlink>
        <a:srgbClr val="0563C1"/>
      </a:hlink>
      <a:folHlink>
        <a:srgbClr val="954F72"/>
      </a:folHlink>
    </a:clrScheme>
    <a:fontScheme name="Mukautettu 1">
      <a:majorFont>
        <a:latin typeface="Karla"/>
        <a:ea typeface=""/>
        <a:cs typeface=""/>
      </a:majorFont>
      <a:minorFont>
        <a:latin typeface="Karl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OSKE MASTER 2 potx" id="{37B05C44-6BBD-43AF-8184-33FFF5076832}" vid="{A640517A-6A6F-4122-9F14-629D0BC3FB36}"/>
    </a:ext>
  </a:extLst>
</a:theme>
</file>

<file path=ppt/theme/theme2.xml><?xml version="1.0" encoding="utf-8"?>
<a:theme xmlns:a="http://schemas.openxmlformats.org/drawingml/2006/main" name="1 Esityksen sivumallit">
  <a:themeElements>
    <a:clrScheme name="Koske">
      <a:dk1>
        <a:sysClr val="windowText" lastClr="000000"/>
      </a:dk1>
      <a:lt1>
        <a:sysClr val="window" lastClr="FFFFFF"/>
      </a:lt1>
      <a:dk2>
        <a:srgbClr val="44546A"/>
      </a:dk2>
      <a:lt2>
        <a:srgbClr val="E7E6E6"/>
      </a:lt2>
      <a:accent1>
        <a:srgbClr val="386D89"/>
      </a:accent1>
      <a:accent2>
        <a:srgbClr val="F2734C"/>
      </a:accent2>
      <a:accent3>
        <a:srgbClr val="A5A5A5"/>
      </a:accent3>
      <a:accent4>
        <a:srgbClr val="FDDFD0"/>
      </a:accent4>
      <a:accent5>
        <a:srgbClr val="5B9BD5"/>
      </a:accent5>
      <a:accent6>
        <a:srgbClr val="70AD47"/>
      </a:accent6>
      <a:hlink>
        <a:srgbClr val="0563C1"/>
      </a:hlink>
      <a:folHlink>
        <a:srgbClr val="954F72"/>
      </a:folHlink>
    </a:clrScheme>
    <a:fontScheme name="Mukautettu 1">
      <a:majorFont>
        <a:latin typeface="Karla"/>
        <a:ea typeface=""/>
        <a:cs typeface=""/>
      </a:majorFont>
      <a:minorFont>
        <a:latin typeface="Karl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OSKE MASTER 2 potx" id="{37B05C44-6BBD-43AF-8184-33FFF5076832}" vid="{2429DBE4-E7F2-408C-8E43-DA41220B83E2}"/>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03ca53d-2edb-4b32-bbd4-a06ef6e59ad1">
      <Terms xmlns="http://schemas.microsoft.com/office/infopath/2007/PartnerControls"/>
    </lcf76f155ced4ddcb4097134ff3c332f>
    <TaxCatchAll xmlns="2f80ca51-661c-48d6-aace-d7359e9cd58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012D59904F17F44085B55ADE1C04AEC9" ma:contentTypeVersion="17" ma:contentTypeDescription="Luo uusi asiakirja." ma:contentTypeScope="" ma:versionID="214046504c11d6f3f6751dc0d8398904">
  <xsd:schema xmlns:xsd="http://www.w3.org/2001/XMLSchema" xmlns:xs="http://www.w3.org/2001/XMLSchema" xmlns:p="http://schemas.microsoft.com/office/2006/metadata/properties" xmlns:ns2="2f80ca51-661c-48d6-aace-d7359e9cd581" xmlns:ns3="003ca53d-2edb-4b32-bbd4-a06ef6e59ad1" targetNamespace="http://schemas.microsoft.com/office/2006/metadata/properties" ma:root="true" ma:fieldsID="03b770f8b366470bfe43a6e527fa92b0" ns2:_="" ns3:_="">
    <xsd:import namespace="2f80ca51-661c-48d6-aace-d7359e9cd581"/>
    <xsd:import namespace="003ca53d-2edb-4b32-bbd4-a06ef6e59ad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MediaServiceAutoKeyPoints" minOccurs="0"/>
                <xsd:element ref="ns3:MediaServiceKeyPoints" minOccurs="0"/>
                <xsd:element ref="ns3:lcf76f155ced4ddcb4097134ff3c332f" minOccurs="0"/>
                <xsd:element ref="ns2:TaxCatchAll" minOccurs="0"/>
                <xsd:element ref="ns3:MediaServiceLocation"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80ca51-661c-48d6-aace-d7359e9cd581" elementFormDefault="qualified">
    <xsd:import namespace="http://schemas.microsoft.com/office/2006/documentManagement/types"/>
    <xsd:import namespace="http://schemas.microsoft.com/office/infopath/2007/PartnerControls"/>
    <xsd:element name="SharedWithUsers" ma:index="8" nillable="true" ma:displayName="Jaettu"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description="" ma:internalName="SharedWithDetails" ma:readOnly="true">
      <xsd:simpleType>
        <xsd:restriction base="dms:Note">
          <xsd:maxLength value="255"/>
        </xsd:restriction>
      </xsd:simpleType>
    </xsd:element>
    <xsd:element name="TaxCatchAll" ma:index="22" nillable="true" ma:displayName="Luokituksen Kaikki-sarake" ma:hidden="true" ma:list="{05712db5-5081-4f88-9759-822c9a607251}" ma:internalName="TaxCatchAll" ma:showField="CatchAllData" ma:web="2f80ca51-661c-48d6-aace-d7359e9cd581">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03ca53d-2edb-4b32-bbd4-a06ef6e59ad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Kuvien tunnisteet" ma:readOnly="false" ma:fieldId="{5cf76f15-5ced-4ddc-b409-7134ff3c332f}" ma:taxonomyMulti="true" ma:sspId="c23af7ce-f24e-4218-9d9e-967286c3fe25"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8D78B4-A0AA-4E6A-A01F-F01B7AD80E49}">
  <ds:schemaRefs>
    <ds:schemaRef ds:uri="http://schemas.microsoft.com/sharepoint/v3/contenttype/forms"/>
  </ds:schemaRefs>
</ds:datastoreItem>
</file>

<file path=customXml/itemProps2.xml><?xml version="1.0" encoding="utf-8"?>
<ds:datastoreItem xmlns:ds="http://schemas.openxmlformats.org/officeDocument/2006/customXml" ds:itemID="{315EF863-C22D-422E-9849-3787FFBF1C87}">
  <ds:schemaRefs>
    <ds:schemaRef ds:uri="http://www.w3.org/XML/1998/namespace"/>
    <ds:schemaRef ds:uri="http://schemas.microsoft.com/office/2006/metadata/properties"/>
    <ds:schemaRef ds:uri="http://schemas.microsoft.com/office/infopath/2007/PartnerControls"/>
    <ds:schemaRef ds:uri="http://purl.org/dc/terms/"/>
    <ds:schemaRef ds:uri="http://schemas.microsoft.com/office/2006/documentManagement/types"/>
    <ds:schemaRef ds:uri="003ca53d-2edb-4b32-bbd4-a06ef6e59ad1"/>
    <ds:schemaRef ds:uri="http://purl.org/dc/dcmitype/"/>
    <ds:schemaRef ds:uri="http://purl.org/dc/elements/1.1/"/>
    <ds:schemaRef ds:uri="http://schemas.openxmlformats.org/package/2006/metadata/core-properties"/>
    <ds:schemaRef ds:uri="2f80ca51-661c-48d6-aace-d7359e9cd581"/>
  </ds:schemaRefs>
</ds:datastoreItem>
</file>

<file path=customXml/itemProps3.xml><?xml version="1.0" encoding="utf-8"?>
<ds:datastoreItem xmlns:ds="http://schemas.openxmlformats.org/officeDocument/2006/customXml" ds:itemID="{2F580E6C-73C5-44B5-A856-DE1F57113B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80ca51-661c-48d6-aace-d7359e9cd581"/>
    <ds:schemaRef ds:uri="003ca53d-2edb-4b32-bbd4-a06ef6e59a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45</TotalTime>
  <Words>857</Words>
  <Application>Microsoft Office PowerPoint</Application>
  <PresentationFormat>Laajakuva</PresentationFormat>
  <Paragraphs>160</Paragraphs>
  <Slides>17</Slides>
  <Notes>0</Notes>
  <HiddenSlides>0</HiddenSlides>
  <MMClips>0</MMClips>
  <ScaleCrop>false</ScaleCrop>
  <HeadingPairs>
    <vt:vector size="6" baseType="variant">
      <vt:variant>
        <vt:lpstr>Käytetyt fontit</vt:lpstr>
      </vt:variant>
      <vt:variant>
        <vt:i4>8</vt:i4>
      </vt:variant>
      <vt:variant>
        <vt:lpstr>Teema</vt:lpstr>
      </vt:variant>
      <vt:variant>
        <vt:i4>2</vt:i4>
      </vt:variant>
      <vt:variant>
        <vt:lpstr>Dian otsikot</vt:lpstr>
      </vt:variant>
      <vt:variant>
        <vt:i4>17</vt:i4>
      </vt:variant>
    </vt:vector>
  </HeadingPairs>
  <TitlesOfParts>
    <vt:vector size="27" baseType="lpstr">
      <vt:lpstr>Arial</vt:lpstr>
      <vt:lpstr>BankGothic Lt BT</vt:lpstr>
      <vt:lpstr>Calibri</vt:lpstr>
      <vt:lpstr>Garamond</vt:lpstr>
      <vt:lpstr>Karla</vt:lpstr>
      <vt:lpstr>Sofia Pro Soft Light</vt:lpstr>
      <vt:lpstr>Trebuchet MS</vt:lpstr>
      <vt:lpstr>Wingdings</vt:lpstr>
      <vt:lpstr>Mukautettu suunnittelumalli</vt:lpstr>
      <vt:lpstr>1 Esityksen sivumallit</vt:lpstr>
      <vt:lpstr>          </vt:lpstr>
      <vt:lpstr>Mitä tarkoittaa ”uupumus”? </vt:lpstr>
      <vt:lpstr>Mitä ”uupumus” tarkoittaa? </vt:lpstr>
      <vt:lpstr>Uupuminen voi oireilla monin tavoin (esimerkit poimittu KEDS-oirekyselystä)  </vt:lpstr>
      <vt:lpstr> Pohdi seuraavia kysymyksiä hetken aikaa itseksesi.  Halutessasi voit kirjata ajatuksia paperille.   </vt:lpstr>
      <vt:lpstr>Ihminen on psyykkis-fyysis-sosiaalinen kokonaisuus  </vt:lpstr>
      <vt:lpstr>Pohdi seuraavaa kysymystä hetken aikaa itseksesi.  Halutessasi voit kirjata ajatuksia paperille.</vt:lpstr>
      <vt:lpstr>Esimerkkejä palauttavista asioista 1/5</vt:lpstr>
      <vt:lpstr>Esimerkkejä palauttavista asioista 2/5:   Auttavat ajatukset </vt:lpstr>
      <vt:lpstr>Esimerkkejä auttavista ajatuksista </vt:lpstr>
      <vt:lpstr>Esimerkkejä palauttavista asioista 3/5 </vt:lpstr>
      <vt:lpstr>Esimerkkejä palauttavista asioista 4/5 </vt:lpstr>
      <vt:lpstr>Esimerkkejä palauttavista asioista 5/5: Tietoinen läsnäolo (https://oivamieli.fi/)</vt:lpstr>
      <vt:lpstr>Yleisesti huomioitavaa uupumisen ennaltaehkäisyssä &amp; uupumisesta toipuessa </vt:lpstr>
      <vt:lpstr>On tärkeää pyrkiä pysäyttämään uupumisoireilu </vt:lpstr>
      <vt:lpstr>Lähteet: </vt:lpstr>
      <vt:lpstr>Lisää aiheeseen liittyvää: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Jari Makkonen</dc:creator>
  <cp:lastModifiedBy>Katja Remes</cp:lastModifiedBy>
  <cp:revision>74</cp:revision>
  <dcterms:created xsi:type="dcterms:W3CDTF">2022-05-10T07:00:06Z</dcterms:created>
  <dcterms:modified xsi:type="dcterms:W3CDTF">2023-12-19T13:04:34Z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0x010100012D59904F17F44085B55ADE1C04AEC9</vt:lpwstr>
  </property>
  <property fmtid="{D5CDD505-2E9C-101B-9397-08002B2CF9AE}" pid="3" name="MediaServiceImageTags">
    <vt:lpwstr/>
  </property>
</Properties>
</file>