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145706665" r:id="rId5"/>
  </p:sldIdLst>
  <p:sldSz cx="12192000" cy="6858000"/>
  <p:notesSz cx="7315200" cy="96012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66FF66"/>
    <a:srgbClr val="FF00FF"/>
    <a:srgbClr val="FF9966"/>
    <a:srgbClr val="B7E2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C083E6E3-FA7D-4D7B-A595-EF9225AFEA8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E171933-4619-4E11-9A3F-F7608DF75F80}" styleName="Normaali tyyli 1 - Korostu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6" autoAdjust="0"/>
    <p:restoredTop sz="95846"/>
  </p:normalViewPr>
  <p:slideViewPr>
    <p:cSldViewPr showGuides="1">
      <p:cViewPr varScale="1">
        <p:scale>
          <a:sx n="114" d="100"/>
          <a:sy n="114" d="100"/>
        </p:scale>
        <p:origin x="486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288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DA5BF1E-A837-D0F7-8ACB-1BA2AFA16C5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fi-FI" sz="80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234FB4-574A-4ACE-AB78-4702BA64719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2EB6EF33-00A6-49C1-AFFE-2734B9EE1FB6}" type="datetimeFigureOut">
              <a:rPr lang="fi-FI" sz="800"/>
              <a:t>7.1.2024</a:t>
            </a:fld>
            <a:endParaRPr lang="fi-FI" sz="8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A73091-7781-00DA-C1F7-2DF7F30104C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fi-FI" sz="80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7B6E79-4F41-E67D-C413-5C63553C83E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AFBCE6B-7912-415F-8C6A-871F4559000F}" type="slidenum">
              <a:rPr lang="fi-FI" sz="800"/>
              <a:t>‹#›</a:t>
            </a:fld>
            <a:endParaRPr lang="fi-FI" sz="800"/>
          </a:p>
        </p:txBody>
      </p:sp>
    </p:spTree>
    <p:extLst>
      <p:ext uri="{BB962C8B-B14F-4D97-AF65-F5344CB8AC3E}">
        <p14:creationId xmlns:p14="http://schemas.microsoft.com/office/powerpoint/2010/main" val="5817957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8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800"/>
            </a:lvl1pPr>
          </a:lstStyle>
          <a:p>
            <a:fld id="{2DFF5599-D708-47B9-A513-A38DAD1B4C1C}" type="datetimeFigureOut">
              <a:rPr lang="fi-FI" smtClean="0"/>
              <a:pPr/>
              <a:t>7.1.2024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8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800"/>
            </a:lvl1pPr>
          </a:lstStyle>
          <a:p>
            <a:fld id="{0A48C36F-2ED9-45EC-A7BB-690D9D3F4F8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610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hyperlink" Target="2m-it.fi" TargetMode="Externa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hyperlink" Target="2m-it.fi" TargetMode="Externa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hyperlink" Target="2m-it.fi" TargetMode="External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hyperlink" Target="2m-it.fi" TargetMode="External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hyperlink" Target="2m-it.fi" TargetMode="External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hyperlink" Target="2m-it.fi" TargetMode="External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hyperlink" Target="2m-it.fi" TargetMode="External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2m-it.fi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09252-D6B2-A2A5-9BB4-E1AAEAE28E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3573015"/>
            <a:ext cx="7345337" cy="2088233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A88C5F-CC73-E3A4-6DA7-C38CDA2598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5805264"/>
            <a:ext cx="7345337" cy="360586"/>
          </a:xfrm>
        </p:spPr>
        <p:txBody>
          <a:bodyPr/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282113-52BA-B0FF-4451-419CB4E4A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92A52CCA-E633-4E25-83E7-EFFA8444DD8F}" type="datetime1">
              <a:rPr lang="fi-FI" smtClean="0"/>
              <a:pPr/>
              <a:t>7.1.2024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475748-4BCB-3332-DF3D-5187EA6A7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Presentation Name and Author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AC24C6-0462-747E-CC92-AA6EA8A0F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F8952D0C-F458-4833-A726-A491C4E5CB7B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3" name="Freeform 5">
            <a:extLst>
              <a:ext uri="{FF2B5EF4-FFF2-40B4-BE49-F238E27FC236}">
                <a16:creationId xmlns:a16="http://schemas.microsoft.com/office/drawing/2014/main" id="{9AC4837F-F50C-B767-7D95-1205E0F242D6}"/>
              </a:ext>
            </a:extLst>
          </p:cNvPr>
          <p:cNvSpPr>
            <a:spLocks noChangeAspect="1" noEditPoints="1"/>
          </p:cNvSpPr>
          <p:nvPr userDrawn="1"/>
        </p:nvSpPr>
        <p:spPr bwMode="auto">
          <a:xfrm>
            <a:off x="8184232" y="2348880"/>
            <a:ext cx="3603452" cy="1944216"/>
          </a:xfrm>
          <a:custGeom>
            <a:avLst/>
            <a:gdLst>
              <a:gd name="T0" fmla="*/ 2755 w 5905"/>
              <a:gd name="T1" fmla="*/ 2372 h 3186"/>
              <a:gd name="T2" fmla="*/ 2632 w 5905"/>
              <a:gd name="T3" fmla="*/ 1038 h 3186"/>
              <a:gd name="T4" fmla="*/ 2613 w 5905"/>
              <a:gd name="T5" fmla="*/ 796 h 3186"/>
              <a:gd name="T6" fmla="*/ 2543 w 5905"/>
              <a:gd name="T7" fmla="*/ 583 h 3186"/>
              <a:gd name="T8" fmla="*/ 2424 w 5905"/>
              <a:gd name="T9" fmla="*/ 396 h 3186"/>
              <a:gd name="T10" fmla="*/ 2254 w 5905"/>
              <a:gd name="T11" fmla="*/ 239 h 3186"/>
              <a:gd name="T12" fmla="*/ 2036 w 5905"/>
              <a:gd name="T13" fmla="*/ 118 h 3186"/>
              <a:gd name="T14" fmla="*/ 1769 w 5905"/>
              <a:gd name="T15" fmla="*/ 37 h 3186"/>
              <a:gd name="T16" fmla="*/ 1453 w 5905"/>
              <a:gd name="T17" fmla="*/ 1 h 3186"/>
              <a:gd name="T18" fmla="*/ 1161 w 5905"/>
              <a:gd name="T19" fmla="*/ 11 h 3186"/>
              <a:gd name="T20" fmla="*/ 896 w 5905"/>
              <a:gd name="T21" fmla="*/ 57 h 3186"/>
              <a:gd name="T22" fmla="*/ 650 w 5905"/>
              <a:gd name="T23" fmla="*/ 146 h 3186"/>
              <a:gd name="T24" fmla="*/ 433 w 5905"/>
              <a:gd name="T25" fmla="*/ 279 h 3186"/>
              <a:gd name="T26" fmla="*/ 282 w 5905"/>
              <a:gd name="T27" fmla="*/ 430 h 3186"/>
              <a:gd name="T28" fmla="*/ 155 w 5905"/>
              <a:gd name="T29" fmla="*/ 638 h 3186"/>
              <a:gd name="T30" fmla="*/ 93 w 5905"/>
              <a:gd name="T31" fmla="*/ 811 h 3186"/>
              <a:gd name="T32" fmla="*/ 54 w 5905"/>
              <a:gd name="T33" fmla="*/ 1094 h 3186"/>
              <a:gd name="T34" fmla="*/ 912 w 5905"/>
              <a:gd name="T35" fmla="*/ 1191 h 3186"/>
              <a:gd name="T36" fmla="*/ 939 w 5905"/>
              <a:gd name="T37" fmla="*/ 1029 h 3186"/>
              <a:gd name="T38" fmla="*/ 1014 w 5905"/>
              <a:gd name="T39" fmla="*/ 872 h 3186"/>
              <a:gd name="T40" fmla="*/ 1090 w 5905"/>
              <a:gd name="T41" fmla="*/ 791 h 3186"/>
              <a:gd name="T42" fmla="*/ 1206 w 5905"/>
              <a:gd name="T43" fmla="*/ 734 h 3186"/>
              <a:gd name="T44" fmla="*/ 1358 w 5905"/>
              <a:gd name="T45" fmla="*/ 716 h 3186"/>
              <a:gd name="T46" fmla="*/ 1529 w 5905"/>
              <a:gd name="T47" fmla="*/ 742 h 3186"/>
              <a:gd name="T48" fmla="*/ 1631 w 5905"/>
              <a:gd name="T49" fmla="*/ 799 h 3186"/>
              <a:gd name="T50" fmla="*/ 1709 w 5905"/>
              <a:gd name="T51" fmla="*/ 906 h 3186"/>
              <a:gd name="T52" fmla="*/ 1732 w 5905"/>
              <a:gd name="T53" fmla="*/ 1055 h 3186"/>
              <a:gd name="T54" fmla="*/ 1704 w 5905"/>
              <a:gd name="T55" fmla="*/ 1186 h 3186"/>
              <a:gd name="T56" fmla="*/ 1631 w 5905"/>
              <a:gd name="T57" fmla="*/ 1303 h 3186"/>
              <a:gd name="T58" fmla="*/ 1490 w 5905"/>
              <a:gd name="T59" fmla="*/ 1432 h 3186"/>
              <a:gd name="T60" fmla="*/ 749 w 5905"/>
              <a:gd name="T61" fmla="*/ 1942 h 3186"/>
              <a:gd name="T62" fmla="*/ 332 w 5905"/>
              <a:gd name="T63" fmla="*/ 2279 h 3186"/>
              <a:gd name="T64" fmla="*/ 198 w 5905"/>
              <a:gd name="T65" fmla="*/ 2429 h 3186"/>
              <a:gd name="T66" fmla="*/ 79 w 5905"/>
              <a:gd name="T67" fmla="*/ 2644 h 3186"/>
              <a:gd name="T68" fmla="*/ 14 w 5905"/>
              <a:gd name="T69" fmla="*/ 2920 h 3186"/>
              <a:gd name="T70" fmla="*/ 0 w 5905"/>
              <a:gd name="T71" fmla="*/ 3186 h 3186"/>
              <a:gd name="T72" fmla="*/ 2522 w 5905"/>
              <a:gd name="T73" fmla="*/ 2882 h 3186"/>
              <a:gd name="T74" fmla="*/ 2306 w 5905"/>
              <a:gd name="T75" fmla="*/ 2853 h 3186"/>
              <a:gd name="T76" fmla="*/ 2113 w 5905"/>
              <a:gd name="T77" fmla="*/ 2772 h 3186"/>
              <a:gd name="T78" fmla="*/ 1949 w 5905"/>
              <a:gd name="T79" fmla="*/ 2646 h 3186"/>
              <a:gd name="T80" fmla="*/ 1822 w 5905"/>
              <a:gd name="T81" fmla="*/ 2483 h 3186"/>
              <a:gd name="T82" fmla="*/ 1521 w 5905"/>
              <a:gd name="T83" fmla="*/ 2289 h 3186"/>
              <a:gd name="T84" fmla="*/ 1710 w 5905"/>
              <a:gd name="T85" fmla="*/ 2050 h 3186"/>
              <a:gd name="T86" fmla="*/ 1735 w 5905"/>
              <a:gd name="T87" fmla="*/ 1869 h 3186"/>
              <a:gd name="T88" fmla="*/ 1798 w 5905"/>
              <a:gd name="T89" fmla="*/ 1702 h 3186"/>
              <a:gd name="T90" fmla="*/ 1894 w 5905"/>
              <a:gd name="T91" fmla="*/ 1556 h 3186"/>
              <a:gd name="T92" fmla="*/ 2036 w 5905"/>
              <a:gd name="T93" fmla="*/ 1422 h 3186"/>
              <a:gd name="T94" fmla="*/ 2187 w 5905"/>
              <a:gd name="T95" fmla="*/ 1332 h 3186"/>
              <a:gd name="T96" fmla="*/ 2358 w 5905"/>
              <a:gd name="T97" fmla="*/ 1277 h 3186"/>
              <a:gd name="T98" fmla="*/ 2564 w 5905"/>
              <a:gd name="T99" fmla="*/ 1262 h 3186"/>
              <a:gd name="T100" fmla="*/ 5905 w 5905"/>
              <a:gd name="T101" fmla="*/ 2399 h 3186"/>
              <a:gd name="T102" fmla="*/ 2757 w 5905"/>
              <a:gd name="T103" fmla="*/ 1295 h 3186"/>
              <a:gd name="T104" fmla="*/ 2935 w 5905"/>
              <a:gd name="T105" fmla="*/ 1373 h 3186"/>
              <a:gd name="T106" fmla="*/ 3109 w 5905"/>
              <a:gd name="T107" fmla="*/ 1511 h 3186"/>
              <a:gd name="T108" fmla="*/ 3233 w 5905"/>
              <a:gd name="T109" fmla="*/ 1677 h 3186"/>
              <a:gd name="T110" fmla="*/ 3314 w 5905"/>
              <a:gd name="T111" fmla="*/ 1888 h 3186"/>
              <a:gd name="T112" fmla="*/ 3334 w 5905"/>
              <a:gd name="T113" fmla="*/ 2037 h 3186"/>
              <a:gd name="T114" fmla="*/ 3318 w 5905"/>
              <a:gd name="T115" fmla="*/ 2238 h 3186"/>
              <a:gd name="T116" fmla="*/ 3262 w 5905"/>
              <a:gd name="T117" fmla="*/ 2408 h 3186"/>
              <a:gd name="T118" fmla="*/ 3152 w 5905"/>
              <a:gd name="T119" fmla="*/ 2584 h 3186"/>
              <a:gd name="T120" fmla="*/ 2988 w 5905"/>
              <a:gd name="T121" fmla="*/ 2735 h 3186"/>
              <a:gd name="T122" fmla="*/ 2804 w 5905"/>
              <a:gd name="T123" fmla="*/ 2832 h 3186"/>
              <a:gd name="T124" fmla="*/ 4331 w 5905"/>
              <a:gd name="T125" fmla="*/ 2328 h 3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5905" h="3186">
                <a:moveTo>
                  <a:pt x="2755" y="2372"/>
                </a:moveTo>
                <a:lnTo>
                  <a:pt x="2755" y="1917"/>
                </a:lnTo>
                <a:lnTo>
                  <a:pt x="2910" y="1917"/>
                </a:lnTo>
                <a:lnTo>
                  <a:pt x="2910" y="1770"/>
                </a:lnTo>
                <a:lnTo>
                  <a:pt x="2426" y="1770"/>
                </a:lnTo>
                <a:lnTo>
                  <a:pt x="2426" y="1917"/>
                </a:lnTo>
                <a:lnTo>
                  <a:pt x="2579" y="1917"/>
                </a:lnTo>
                <a:lnTo>
                  <a:pt x="2579" y="2372"/>
                </a:lnTo>
                <a:lnTo>
                  <a:pt x="2755" y="2372"/>
                </a:lnTo>
                <a:close/>
                <a:moveTo>
                  <a:pt x="2605" y="1265"/>
                </a:moveTo>
                <a:lnTo>
                  <a:pt x="2612" y="1234"/>
                </a:lnTo>
                <a:lnTo>
                  <a:pt x="2617" y="1203"/>
                </a:lnTo>
                <a:lnTo>
                  <a:pt x="2622" y="1171"/>
                </a:lnTo>
                <a:lnTo>
                  <a:pt x="2624" y="1155"/>
                </a:lnTo>
                <a:lnTo>
                  <a:pt x="2626" y="1138"/>
                </a:lnTo>
                <a:lnTo>
                  <a:pt x="2629" y="1105"/>
                </a:lnTo>
                <a:lnTo>
                  <a:pt x="2631" y="1072"/>
                </a:lnTo>
                <a:lnTo>
                  <a:pt x="2632" y="1038"/>
                </a:lnTo>
                <a:lnTo>
                  <a:pt x="2632" y="1003"/>
                </a:lnTo>
                <a:lnTo>
                  <a:pt x="2632" y="976"/>
                </a:lnTo>
                <a:lnTo>
                  <a:pt x="2631" y="950"/>
                </a:lnTo>
                <a:lnTo>
                  <a:pt x="2630" y="924"/>
                </a:lnTo>
                <a:lnTo>
                  <a:pt x="2627" y="898"/>
                </a:lnTo>
                <a:lnTo>
                  <a:pt x="2625" y="872"/>
                </a:lnTo>
                <a:lnTo>
                  <a:pt x="2621" y="846"/>
                </a:lnTo>
                <a:lnTo>
                  <a:pt x="2617" y="821"/>
                </a:lnTo>
                <a:lnTo>
                  <a:pt x="2613" y="796"/>
                </a:lnTo>
                <a:lnTo>
                  <a:pt x="2607" y="771"/>
                </a:lnTo>
                <a:lnTo>
                  <a:pt x="2601" y="747"/>
                </a:lnTo>
                <a:lnTo>
                  <a:pt x="2595" y="723"/>
                </a:lnTo>
                <a:lnTo>
                  <a:pt x="2588" y="699"/>
                </a:lnTo>
                <a:lnTo>
                  <a:pt x="2580" y="675"/>
                </a:lnTo>
                <a:lnTo>
                  <a:pt x="2572" y="652"/>
                </a:lnTo>
                <a:lnTo>
                  <a:pt x="2563" y="629"/>
                </a:lnTo>
                <a:lnTo>
                  <a:pt x="2553" y="606"/>
                </a:lnTo>
                <a:lnTo>
                  <a:pt x="2543" y="583"/>
                </a:lnTo>
                <a:lnTo>
                  <a:pt x="2532" y="561"/>
                </a:lnTo>
                <a:lnTo>
                  <a:pt x="2521" y="539"/>
                </a:lnTo>
                <a:lnTo>
                  <a:pt x="2509" y="518"/>
                </a:lnTo>
                <a:lnTo>
                  <a:pt x="2496" y="497"/>
                </a:lnTo>
                <a:lnTo>
                  <a:pt x="2483" y="476"/>
                </a:lnTo>
                <a:lnTo>
                  <a:pt x="2469" y="455"/>
                </a:lnTo>
                <a:lnTo>
                  <a:pt x="2455" y="435"/>
                </a:lnTo>
                <a:lnTo>
                  <a:pt x="2439" y="415"/>
                </a:lnTo>
                <a:lnTo>
                  <a:pt x="2424" y="396"/>
                </a:lnTo>
                <a:lnTo>
                  <a:pt x="2407" y="377"/>
                </a:lnTo>
                <a:lnTo>
                  <a:pt x="2390" y="358"/>
                </a:lnTo>
                <a:lnTo>
                  <a:pt x="2372" y="340"/>
                </a:lnTo>
                <a:lnTo>
                  <a:pt x="2354" y="322"/>
                </a:lnTo>
                <a:lnTo>
                  <a:pt x="2335" y="305"/>
                </a:lnTo>
                <a:lnTo>
                  <a:pt x="2316" y="288"/>
                </a:lnTo>
                <a:lnTo>
                  <a:pt x="2296" y="271"/>
                </a:lnTo>
                <a:lnTo>
                  <a:pt x="2275" y="255"/>
                </a:lnTo>
                <a:lnTo>
                  <a:pt x="2254" y="239"/>
                </a:lnTo>
                <a:lnTo>
                  <a:pt x="2232" y="224"/>
                </a:lnTo>
                <a:lnTo>
                  <a:pt x="2210" y="209"/>
                </a:lnTo>
                <a:lnTo>
                  <a:pt x="2187" y="195"/>
                </a:lnTo>
                <a:lnTo>
                  <a:pt x="2163" y="181"/>
                </a:lnTo>
                <a:lnTo>
                  <a:pt x="2139" y="167"/>
                </a:lnTo>
                <a:lnTo>
                  <a:pt x="2114" y="154"/>
                </a:lnTo>
                <a:lnTo>
                  <a:pt x="2089" y="142"/>
                </a:lnTo>
                <a:lnTo>
                  <a:pt x="2063" y="129"/>
                </a:lnTo>
                <a:lnTo>
                  <a:pt x="2036" y="118"/>
                </a:lnTo>
                <a:lnTo>
                  <a:pt x="2008" y="107"/>
                </a:lnTo>
                <a:lnTo>
                  <a:pt x="1980" y="96"/>
                </a:lnTo>
                <a:lnTo>
                  <a:pt x="1952" y="86"/>
                </a:lnTo>
                <a:lnTo>
                  <a:pt x="1923" y="77"/>
                </a:lnTo>
                <a:lnTo>
                  <a:pt x="1893" y="68"/>
                </a:lnTo>
                <a:lnTo>
                  <a:pt x="1863" y="59"/>
                </a:lnTo>
                <a:lnTo>
                  <a:pt x="1832" y="51"/>
                </a:lnTo>
                <a:lnTo>
                  <a:pt x="1801" y="44"/>
                </a:lnTo>
                <a:lnTo>
                  <a:pt x="1769" y="37"/>
                </a:lnTo>
                <a:lnTo>
                  <a:pt x="1736" y="31"/>
                </a:lnTo>
                <a:lnTo>
                  <a:pt x="1703" y="25"/>
                </a:lnTo>
                <a:lnTo>
                  <a:pt x="1669" y="20"/>
                </a:lnTo>
                <a:lnTo>
                  <a:pt x="1634" y="15"/>
                </a:lnTo>
                <a:lnTo>
                  <a:pt x="1599" y="11"/>
                </a:lnTo>
                <a:lnTo>
                  <a:pt x="1563" y="8"/>
                </a:lnTo>
                <a:lnTo>
                  <a:pt x="1527" y="5"/>
                </a:lnTo>
                <a:lnTo>
                  <a:pt x="1490" y="3"/>
                </a:lnTo>
                <a:lnTo>
                  <a:pt x="1453" y="1"/>
                </a:lnTo>
                <a:lnTo>
                  <a:pt x="1415" y="0"/>
                </a:lnTo>
                <a:lnTo>
                  <a:pt x="1376" y="0"/>
                </a:lnTo>
                <a:lnTo>
                  <a:pt x="1348" y="0"/>
                </a:lnTo>
                <a:lnTo>
                  <a:pt x="1321" y="1"/>
                </a:lnTo>
                <a:lnTo>
                  <a:pt x="1292" y="2"/>
                </a:lnTo>
                <a:lnTo>
                  <a:pt x="1265" y="3"/>
                </a:lnTo>
                <a:lnTo>
                  <a:pt x="1212" y="6"/>
                </a:lnTo>
                <a:lnTo>
                  <a:pt x="1186" y="8"/>
                </a:lnTo>
                <a:lnTo>
                  <a:pt x="1161" y="11"/>
                </a:lnTo>
                <a:lnTo>
                  <a:pt x="1110" y="17"/>
                </a:lnTo>
                <a:lnTo>
                  <a:pt x="1060" y="24"/>
                </a:lnTo>
                <a:lnTo>
                  <a:pt x="1036" y="28"/>
                </a:lnTo>
                <a:lnTo>
                  <a:pt x="1012" y="32"/>
                </a:lnTo>
                <a:lnTo>
                  <a:pt x="989" y="36"/>
                </a:lnTo>
                <a:lnTo>
                  <a:pt x="965" y="41"/>
                </a:lnTo>
                <a:lnTo>
                  <a:pt x="942" y="46"/>
                </a:lnTo>
                <a:lnTo>
                  <a:pt x="918" y="52"/>
                </a:lnTo>
                <a:lnTo>
                  <a:pt x="896" y="57"/>
                </a:lnTo>
                <a:lnTo>
                  <a:pt x="874" y="63"/>
                </a:lnTo>
                <a:lnTo>
                  <a:pt x="852" y="70"/>
                </a:lnTo>
                <a:lnTo>
                  <a:pt x="830" y="76"/>
                </a:lnTo>
                <a:lnTo>
                  <a:pt x="788" y="90"/>
                </a:lnTo>
                <a:lnTo>
                  <a:pt x="747" y="105"/>
                </a:lnTo>
                <a:lnTo>
                  <a:pt x="727" y="113"/>
                </a:lnTo>
                <a:lnTo>
                  <a:pt x="707" y="121"/>
                </a:lnTo>
                <a:lnTo>
                  <a:pt x="669" y="137"/>
                </a:lnTo>
                <a:lnTo>
                  <a:pt x="650" y="146"/>
                </a:lnTo>
                <a:lnTo>
                  <a:pt x="632" y="155"/>
                </a:lnTo>
                <a:lnTo>
                  <a:pt x="596" y="174"/>
                </a:lnTo>
                <a:lnTo>
                  <a:pt x="578" y="183"/>
                </a:lnTo>
                <a:lnTo>
                  <a:pt x="561" y="193"/>
                </a:lnTo>
                <a:lnTo>
                  <a:pt x="526" y="214"/>
                </a:lnTo>
                <a:lnTo>
                  <a:pt x="494" y="235"/>
                </a:lnTo>
                <a:lnTo>
                  <a:pt x="478" y="246"/>
                </a:lnTo>
                <a:lnTo>
                  <a:pt x="463" y="257"/>
                </a:lnTo>
                <a:lnTo>
                  <a:pt x="433" y="279"/>
                </a:lnTo>
                <a:lnTo>
                  <a:pt x="419" y="291"/>
                </a:lnTo>
                <a:lnTo>
                  <a:pt x="405" y="303"/>
                </a:lnTo>
                <a:lnTo>
                  <a:pt x="378" y="327"/>
                </a:lnTo>
                <a:lnTo>
                  <a:pt x="352" y="352"/>
                </a:lnTo>
                <a:lnTo>
                  <a:pt x="327" y="377"/>
                </a:lnTo>
                <a:lnTo>
                  <a:pt x="315" y="390"/>
                </a:lnTo>
                <a:lnTo>
                  <a:pt x="304" y="403"/>
                </a:lnTo>
                <a:lnTo>
                  <a:pt x="292" y="417"/>
                </a:lnTo>
                <a:lnTo>
                  <a:pt x="282" y="430"/>
                </a:lnTo>
                <a:lnTo>
                  <a:pt x="271" y="444"/>
                </a:lnTo>
                <a:lnTo>
                  <a:pt x="261" y="458"/>
                </a:lnTo>
                <a:lnTo>
                  <a:pt x="241" y="485"/>
                </a:lnTo>
                <a:lnTo>
                  <a:pt x="223" y="514"/>
                </a:lnTo>
                <a:lnTo>
                  <a:pt x="206" y="543"/>
                </a:lnTo>
                <a:lnTo>
                  <a:pt x="195" y="562"/>
                </a:lnTo>
                <a:lnTo>
                  <a:pt x="184" y="581"/>
                </a:lnTo>
                <a:lnTo>
                  <a:pt x="165" y="619"/>
                </a:lnTo>
                <a:lnTo>
                  <a:pt x="155" y="638"/>
                </a:lnTo>
                <a:lnTo>
                  <a:pt x="147" y="657"/>
                </a:lnTo>
                <a:lnTo>
                  <a:pt x="139" y="676"/>
                </a:lnTo>
                <a:lnTo>
                  <a:pt x="131" y="694"/>
                </a:lnTo>
                <a:lnTo>
                  <a:pt x="124" y="713"/>
                </a:lnTo>
                <a:lnTo>
                  <a:pt x="117" y="732"/>
                </a:lnTo>
                <a:lnTo>
                  <a:pt x="110" y="751"/>
                </a:lnTo>
                <a:lnTo>
                  <a:pt x="104" y="771"/>
                </a:lnTo>
                <a:lnTo>
                  <a:pt x="98" y="791"/>
                </a:lnTo>
                <a:lnTo>
                  <a:pt x="93" y="811"/>
                </a:lnTo>
                <a:lnTo>
                  <a:pt x="88" y="831"/>
                </a:lnTo>
                <a:lnTo>
                  <a:pt x="83" y="852"/>
                </a:lnTo>
                <a:lnTo>
                  <a:pt x="79" y="873"/>
                </a:lnTo>
                <a:lnTo>
                  <a:pt x="75" y="895"/>
                </a:lnTo>
                <a:lnTo>
                  <a:pt x="68" y="940"/>
                </a:lnTo>
                <a:lnTo>
                  <a:pt x="62" y="988"/>
                </a:lnTo>
                <a:lnTo>
                  <a:pt x="60" y="1013"/>
                </a:lnTo>
                <a:lnTo>
                  <a:pt x="58" y="1039"/>
                </a:lnTo>
                <a:lnTo>
                  <a:pt x="54" y="1094"/>
                </a:lnTo>
                <a:lnTo>
                  <a:pt x="53" y="1122"/>
                </a:lnTo>
                <a:lnTo>
                  <a:pt x="52" y="1152"/>
                </a:lnTo>
                <a:lnTo>
                  <a:pt x="51" y="1214"/>
                </a:lnTo>
                <a:lnTo>
                  <a:pt x="50" y="1281"/>
                </a:lnTo>
                <a:lnTo>
                  <a:pt x="479" y="1281"/>
                </a:lnTo>
                <a:lnTo>
                  <a:pt x="909" y="1281"/>
                </a:lnTo>
                <a:lnTo>
                  <a:pt x="910" y="1243"/>
                </a:lnTo>
                <a:lnTo>
                  <a:pt x="911" y="1208"/>
                </a:lnTo>
                <a:lnTo>
                  <a:pt x="912" y="1191"/>
                </a:lnTo>
                <a:lnTo>
                  <a:pt x="913" y="1174"/>
                </a:lnTo>
                <a:lnTo>
                  <a:pt x="914" y="1158"/>
                </a:lnTo>
                <a:lnTo>
                  <a:pt x="916" y="1142"/>
                </a:lnTo>
                <a:lnTo>
                  <a:pt x="920" y="1112"/>
                </a:lnTo>
                <a:lnTo>
                  <a:pt x="922" y="1097"/>
                </a:lnTo>
                <a:lnTo>
                  <a:pt x="926" y="1083"/>
                </a:lnTo>
                <a:lnTo>
                  <a:pt x="932" y="1055"/>
                </a:lnTo>
                <a:lnTo>
                  <a:pt x="935" y="1042"/>
                </a:lnTo>
                <a:lnTo>
                  <a:pt x="939" y="1029"/>
                </a:lnTo>
                <a:lnTo>
                  <a:pt x="946" y="1004"/>
                </a:lnTo>
                <a:lnTo>
                  <a:pt x="955" y="980"/>
                </a:lnTo>
                <a:lnTo>
                  <a:pt x="960" y="968"/>
                </a:lnTo>
                <a:lnTo>
                  <a:pt x="965" y="957"/>
                </a:lnTo>
                <a:lnTo>
                  <a:pt x="976" y="935"/>
                </a:lnTo>
                <a:lnTo>
                  <a:pt x="987" y="913"/>
                </a:lnTo>
                <a:lnTo>
                  <a:pt x="993" y="903"/>
                </a:lnTo>
                <a:lnTo>
                  <a:pt x="1000" y="893"/>
                </a:lnTo>
                <a:lnTo>
                  <a:pt x="1014" y="872"/>
                </a:lnTo>
                <a:lnTo>
                  <a:pt x="1029" y="852"/>
                </a:lnTo>
                <a:lnTo>
                  <a:pt x="1036" y="844"/>
                </a:lnTo>
                <a:lnTo>
                  <a:pt x="1043" y="835"/>
                </a:lnTo>
                <a:lnTo>
                  <a:pt x="1050" y="827"/>
                </a:lnTo>
                <a:lnTo>
                  <a:pt x="1057" y="819"/>
                </a:lnTo>
                <a:lnTo>
                  <a:pt x="1065" y="812"/>
                </a:lnTo>
                <a:lnTo>
                  <a:pt x="1073" y="804"/>
                </a:lnTo>
                <a:lnTo>
                  <a:pt x="1081" y="797"/>
                </a:lnTo>
                <a:lnTo>
                  <a:pt x="1090" y="791"/>
                </a:lnTo>
                <a:lnTo>
                  <a:pt x="1098" y="784"/>
                </a:lnTo>
                <a:lnTo>
                  <a:pt x="1107" y="778"/>
                </a:lnTo>
                <a:lnTo>
                  <a:pt x="1125" y="767"/>
                </a:lnTo>
                <a:lnTo>
                  <a:pt x="1134" y="762"/>
                </a:lnTo>
                <a:lnTo>
                  <a:pt x="1144" y="757"/>
                </a:lnTo>
                <a:lnTo>
                  <a:pt x="1164" y="748"/>
                </a:lnTo>
                <a:lnTo>
                  <a:pt x="1184" y="740"/>
                </a:lnTo>
                <a:lnTo>
                  <a:pt x="1195" y="737"/>
                </a:lnTo>
                <a:lnTo>
                  <a:pt x="1206" y="734"/>
                </a:lnTo>
                <a:lnTo>
                  <a:pt x="1217" y="731"/>
                </a:lnTo>
                <a:lnTo>
                  <a:pt x="1229" y="728"/>
                </a:lnTo>
                <a:lnTo>
                  <a:pt x="1240" y="726"/>
                </a:lnTo>
                <a:lnTo>
                  <a:pt x="1252" y="724"/>
                </a:lnTo>
                <a:lnTo>
                  <a:pt x="1277" y="720"/>
                </a:lnTo>
                <a:lnTo>
                  <a:pt x="1304" y="718"/>
                </a:lnTo>
                <a:lnTo>
                  <a:pt x="1317" y="717"/>
                </a:lnTo>
                <a:lnTo>
                  <a:pt x="1330" y="716"/>
                </a:lnTo>
                <a:lnTo>
                  <a:pt x="1358" y="716"/>
                </a:lnTo>
                <a:lnTo>
                  <a:pt x="1381" y="716"/>
                </a:lnTo>
                <a:lnTo>
                  <a:pt x="1403" y="717"/>
                </a:lnTo>
                <a:lnTo>
                  <a:pt x="1424" y="719"/>
                </a:lnTo>
                <a:lnTo>
                  <a:pt x="1445" y="722"/>
                </a:lnTo>
                <a:lnTo>
                  <a:pt x="1464" y="725"/>
                </a:lnTo>
                <a:lnTo>
                  <a:pt x="1484" y="729"/>
                </a:lnTo>
                <a:lnTo>
                  <a:pt x="1502" y="733"/>
                </a:lnTo>
                <a:lnTo>
                  <a:pt x="1520" y="739"/>
                </a:lnTo>
                <a:lnTo>
                  <a:pt x="1529" y="742"/>
                </a:lnTo>
                <a:lnTo>
                  <a:pt x="1537" y="745"/>
                </a:lnTo>
                <a:lnTo>
                  <a:pt x="1554" y="751"/>
                </a:lnTo>
                <a:lnTo>
                  <a:pt x="1569" y="759"/>
                </a:lnTo>
                <a:lnTo>
                  <a:pt x="1584" y="766"/>
                </a:lnTo>
                <a:lnTo>
                  <a:pt x="1598" y="775"/>
                </a:lnTo>
                <a:lnTo>
                  <a:pt x="1612" y="784"/>
                </a:lnTo>
                <a:lnTo>
                  <a:pt x="1619" y="789"/>
                </a:lnTo>
                <a:lnTo>
                  <a:pt x="1625" y="794"/>
                </a:lnTo>
                <a:lnTo>
                  <a:pt x="1631" y="799"/>
                </a:lnTo>
                <a:lnTo>
                  <a:pt x="1637" y="804"/>
                </a:lnTo>
                <a:lnTo>
                  <a:pt x="1648" y="815"/>
                </a:lnTo>
                <a:lnTo>
                  <a:pt x="1659" y="826"/>
                </a:lnTo>
                <a:lnTo>
                  <a:pt x="1670" y="838"/>
                </a:lnTo>
                <a:lnTo>
                  <a:pt x="1679" y="851"/>
                </a:lnTo>
                <a:lnTo>
                  <a:pt x="1688" y="864"/>
                </a:lnTo>
                <a:lnTo>
                  <a:pt x="1695" y="877"/>
                </a:lnTo>
                <a:lnTo>
                  <a:pt x="1702" y="891"/>
                </a:lnTo>
                <a:lnTo>
                  <a:pt x="1709" y="906"/>
                </a:lnTo>
                <a:lnTo>
                  <a:pt x="1714" y="921"/>
                </a:lnTo>
                <a:lnTo>
                  <a:pt x="1719" y="937"/>
                </a:lnTo>
                <a:lnTo>
                  <a:pt x="1723" y="953"/>
                </a:lnTo>
                <a:lnTo>
                  <a:pt x="1727" y="969"/>
                </a:lnTo>
                <a:lnTo>
                  <a:pt x="1729" y="986"/>
                </a:lnTo>
                <a:lnTo>
                  <a:pt x="1731" y="1003"/>
                </a:lnTo>
                <a:lnTo>
                  <a:pt x="1732" y="1021"/>
                </a:lnTo>
                <a:lnTo>
                  <a:pt x="1733" y="1039"/>
                </a:lnTo>
                <a:lnTo>
                  <a:pt x="1732" y="1055"/>
                </a:lnTo>
                <a:lnTo>
                  <a:pt x="1731" y="1070"/>
                </a:lnTo>
                <a:lnTo>
                  <a:pt x="1730" y="1086"/>
                </a:lnTo>
                <a:lnTo>
                  <a:pt x="1728" y="1101"/>
                </a:lnTo>
                <a:lnTo>
                  <a:pt x="1725" y="1115"/>
                </a:lnTo>
                <a:lnTo>
                  <a:pt x="1722" y="1130"/>
                </a:lnTo>
                <a:lnTo>
                  <a:pt x="1718" y="1144"/>
                </a:lnTo>
                <a:lnTo>
                  <a:pt x="1714" y="1159"/>
                </a:lnTo>
                <a:lnTo>
                  <a:pt x="1709" y="1173"/>
                </a:lnTo>
                <a:lnTo>
                  <a:pt x="1704" y="1186"/>
                </a:lnTo>
                <a:lnTo>
                  <a:pt x="1698" y="1200"/>
                </a:lnTo>
                <a:lnTo>
                  <a:pt x="1692" y="1213"/>
                </a:lnTo>
                <a:lnTo>
                  <a:pt x="1685" y="1227"/>
                </a:lnTo>
                <a:lnTo>
                  <a:pt x="1677" y="1240"/>
                </a:lnTo>
                <a:lnTo>
                  <a:pt x="1669" y="1253"/>
                </a:lnTo>
                <a:lnTo>
                  <a:pt x="1660" y="1266"/>
                </a:lnTo>
                <a:lnTo>
                  <a:pt x="1651" y="1278"/>
                </a:lnTo>
                <a:lnTo>
                  <a:pt x="1641" y="1291"/>
                </a:lnTo>
                <a:lnTo>
                  <a:pt x="1631" y="1303"/>
                </a:lnTo>
                <a:lnTo>
                  <a:pt x="1621" y="1315"/>
                </a:lnTo>
                <a:lnTo>
                  <a:pt x="1610" y="1327"/>
                </a:lnTo>
                <a:lnTo>
                  <a:pt x="1598" y="1339"/>
                </a:lnTo>
                <a:lnTo>
                  <a:pt x="1586" y="1351"/>
                </a:lnTo>
                <a:lnTo>
                  <a:pt x="1574" y="1363"/>
                </a:lnTo>
                <a:lnTo>
                  <a:pt x="1548" y="1386"/>
                </a:lnTo>
                <a:lnTo>
                  <a:pt x="1534" y="1398"/>
                </a:lnTo>
                <a:lnTo>
                  <a:pt x="1520" y="1409"/>
                </a:lnTo>
                <a:lnTo>
                  <a:pt x="1490" y="1432"/>
                </a:lnTo>
                <a:lnTo>
                  <a:pt x="1474" y="1443"/>
                </a:lnTo>
                <a:lnTo>
                  <a:pt x="1458" y="1454"/>
                </a:lnTo>
                <a:lnTo>
                  <a:pt x="1184" y="1638"/>
                </a:lnTo>
                <a:lnTo>
                  <a:pt x="1040" y="1737"/>
                </a:lnTo>
                <a:lnTo>
                  <a:pt x="967" y="1787"/>
                </a:lnTo>
                <a:lnTo>
                  <a:pt x="893" y="1838"/>
                </a:lnTo>
                <a:lnTo>
                  <a:pt x="821" y="1890"/>
                </a:lnTo>
                <a:lnTo>
                  <a:pt x="785" y="1916"/>
                </a:lnTo>
                <a:lnTo>
                  <a:pt x="749" y="1942"/>
                </a:lnTo>
                <a:lnTo>
                  <a:pt x="679" y="1994"/>
                </a:lnTo>
                <a:lnTo>
                  <a:pt x="610" y="2046"/>
                </a:lnTo>
                <a:lnTo>
                  <a:pt x="542" y="2099"/>
                </a:lnTo>
                <a:lnTo>
                  <a:pt x="509" y="2125"/>
                </a:lnTo>
                <a:lnTo>
                  <a:pt x="477" y="2152"/>
                </a:lnTo>
                <a:lnTo>
                  <a:pt x="416" y="2204"/>
                </a:lnTo>
                <a:lnTo>
                  <a:pt x="386" y="2230"/>
                </a:lnTo>
                <a:lnTo>
                  <a:pt x="357" y="2256"/>
                </a:lnTo>
                <a:lnTo>
                  <a:pt x="332" y="2279"/>
                </a:lnTo>
                <a:lnTo>
                  <a:pt x="321" y="2290"/>
                </a:lnTo>
                <a:lnTo>
                  <a:pt x="309" y="2302"/>
                </a:lnTo>
                <a:lnTo>
                  <a:pt x="287" y="2324"/>
                </a:lnTo>
                <a:lnTo>
                  <a:pt x="276" y="2336"/>
                </a:lnTo>
                <a:lnTo>
                  <a:pt x="265" y="2347"/>
                </a:lnTo>
                <a:lnTo>
                  <a:pt x="245" y="2370"/>
                </a:lnTo>
                <a:lnTo>
                  <a:pt x="226" y="2394"/>
                </a:lnTo>
                <a:lnTo>
                  <a:pt x="207" y="2417"/>
                </a:lnTo>
                <a:lnTo>
                  <a:pt x="198" y="2429"/>
                </a:lnTo>
                <a:lnTo>
                  <a:pt x="190" y="2441"/>
                </a:lnTo>
                <a:lnTo>
                  <a:pt x="172" y="2465"/>
                </a:lnTo>
                <a:lnTo>
                  <a:pt x="156" y="2489"/>
                </a:lnTo>
                <a:lnTo>
                  <a:pt x="141" y="2514"/>
                </a:lnTo>
                <a:lnTo>
                  <a:pt x="127" y="2539"/>
                </a:lnTo>
                <a:lnTo>
                  <a:pt x="114" y="2564"/>
                </a:lnTo>
                <a:lnTo>
                  <a:pt x="101" y="2591"/>
                </a:lnTo>
                <a:lnTo>
                  <a:pt x="90" y="2617"/>
                </a:lnTo>
                <a:lnTo>
                  <a:pt x="79" y="2644"/>
                </a:lnTo>
                <a:lnTo>
                  <a:pt x="69" y="2672"/>
                </a:lnTo>
                <a:lnTo>
                  <a:pt x="59" y="2700"/>
                </a:lnTo>
                <a:lnTo>
                  <a:pt x="51" y="2730"/>
                </a:lnTo>
                <a:lnTo>
                  <a:pt x="43" y="2759"/>
                </a:lnTo>
                <a:lnTo>
                  <a:pt x="36" y="2790"/>
                </a:lnTo>
                <a:lnTo>
                  <a:pt x="29" y="2821"/>
                </a:lnTo>
                <a:lnTo>
                  <a:pt x="24" y="2853"/>
                </a:lnTo>
                <a:lnTo>
                  <a:pt x="18" y="2886"/>
                </a:lnTo>
                <a:lnTo>
                  <a:pt x="14" y="2920"/>
                </a:lnTo>
                <a:lnTo>
                  <a:pt x="12" y="2938"/>
                </a:lnTo>
                <a:lnTo>
                  <a:pt x="10" y="2955"/>
                </a:lnTo>
                <a:lnTo>
                  <a:pt x="7" y="2991"/>
                </a:lnTo>
                <a:lnTo>
                  <a:pt x="5" y="3028"/>
                </a:lnTo>
                <a:lnTo>
                  <a:pt x="3" y="3066"/>
                </a:lnTo>
                <a:lnTo>
                  <a:pt x="1" y="3105"/>
                </a:lnTo>
                <a:lnTo>
                  <a:pt x="1" y="3125"/>
                </a:lnTo>
                <a:lnTo>
                  <a:pt x="0" y="3145"/>
                </a:lnTo>
                <a:lnTo>
                  <a:pt x="0" y="3186"/>
                </a:lnTo>
                <a:lnTo>
                  <a:pt x="653" y="3186"/>
                </a:lnTo>
                <a:lnTo>
                  <a:pt x="1307" y="3186"/>
                </a:lnTo>
                <a:lnTo>
                  <a:pt x="1960" y="3186"/>
                </a:lnTo>
                <a:lnTo>
                  <a:pt x="2614" y="3186"/>
                </a:lnTo>
                <a:lnTo>
                  <a:pt x="2614" y="2877"/>
                </a:lnTo>
                <a:lnTo>
                  <a:pt x="2591" y="2879"/>
                </a:lnTo>
                <a:lnTo>
                  <a:pt x="2568" y="2881"/>
                </a:lnTo>
                <a:lnTo>
                  <a:pt x="2545" y="2882"/>
                </a:lnTo>
                <a:lnTo>
                  <a:pt x="2522" y="2882"/>
                </a:lnTo>
                <a:lnTo>
                  <a:pt x="2492" y="2881"/>
                </a:lnTo>
                <a:lnTo>
                  <a:pt x="2463" y="2880"/>
                </a:lnTo>
                <a:lnTo>
                  <a:pt x="2434" y="2877"/>
                </a:lnTo>
                <a:lnTo>
                  <a:pt x="2420" y="2876"/>
                </a:lnTo>
                <a:lnTo>
                  <a:pt x="2405" y="2874"/>
                </a:lnTo>
                <a:lnTo>
                  <a:pt x="2376" y="2869"/>
                </a:lnTo>
                <a:lnTo>
                  <a:pt x="2348" y="2863"/>
                </a:lnTo>
                <a:lnTo>
                  <a:pt x="2320" y="2857"/>
                </a:lnTo>
                <a:lnTo>
                  <a:pt x="2306" y="2853"/>
                </a:lnTo>
                <a:lnTo>
                  <a:pt x="2293" y="2849"/>
                </a:lnTo>
                <a:lnTo>
                  <a:pt x="2266" y="2841"/>
                </a:lnTo>
                <a:lnTo>
                  <a:pt x="2239" y="2832"/>
                </a:lnTo>
                <a:lnTo>
                  <a:pt x="2213" y="2821"/>
                </a:lnTo>
                <a:lnTo>
                  <a:pt x="2187" y="2810"/>
                </a:lnTo>
                <a:lnTo>
                  <a:pt x="2175" y="2804"/>
                </a:lnTo>
                <a:lnTo>
                  <a:pt x="2162" y="2798"/>
                </a:lnTo>
                <a:lnTo>
                  <a:pt x="2137" y="2786"/>
                </a:lnTo>
                <a:lnTo>
                  <a:pt x="2113" y="2772"/>
                </a:lnTo>
                <a:lnTo>
                  <a:pt x="2090" y="2758"/>
                </a:lnTo>
                <a:lnTo>
                  <a:pt x="2066" y="2742"/>
                </a:lnTo>
                <a:lnTo>
                  <a:pt x="2055" y="2735"/>
                </a:lnTo>
                <a:lnTo>
                  <a:pt x="2044" y="2726"/>
                </a:lnTo>
                <a:lnTo>
                  <a:pt x="2021" y="2710"/>
                </a:lnTo>
                <a:lnTo>
                  <a:pt x="1999" y="2692"/>
                </a:lnTo>
                <a:lnTo>
                  <a:pt x="1979" y="2674"/>
                </a:lnTo>
                <a:lnTo>
                  <a:pt x="1958" y="2656"/>
                </a:lnTo>
                <a:lnTo>
                  <a:pt x="1949" y="2646"/>
                </a:lnTo>
                <a:lnTo>
                  <a:pt x="1939" y="2636"/>
                </a:lnTo>
                <a:lnTo>
                  <a:pt x="1929" y="2626"/>
                </a:lnTo>
                <a:lnTo>
                  <a:pt x="1920" y="2616"/>
                </a:lnTo>
                <a:lnTo>
                  <a:pt x="1902" y="2595"/>
                </a:lnTo>
                <a:lnTo>
                  <a:pt x="1884" y="2574"/>
                </a:lnTo>
                <a:lnTo>
                  <a:pt x="1868" y="2552"/>
                </a:lnTo>
                <a:lnTo>
                  <a:pt x="1851" y="2530"/>
                </a:lnTo>
                <a:lnTo>
                  <a:pt x="1836" y="2506"/>
                </a:lnTo>
                <a:lnTo>
                  <a:pt x="1822" y="2483"/>
                </a:lnTo>
                <a:lnTo>
                  <a:pt x="1808" y="2459"/>
                </a:lnTo>
                <a:lnTo>
                  <a:pt x="1795" y="2434"/>
                </a:lnTo>
                <a:lnTo>
                  <a:pt x="1335" y="2434"/>
                </a:lnTo>
                <a:lnTo>
                  <a:pt x="1335" y="2425"/>
                </a:lnTo>
                <a:lnTo>
                  <a:pt x="1358" y="2407"/>
                </a:lnTo>
                <a:lnTo>
                  <a:pt x="1380" y="2390"/>
                </a:lnTo>
                <a:lnTo>
                  <a:pt x="1427" y="2355"/>
                </a:lnTo>
                <a:lnTo>
                  <a:pt x="1473" y="2322"/>
                </a:lnTo>
                <a:lnTo>
                  <a:pt x="1521" y="2289"/>
                </a:lnTo>
                <a:lnTo>
                  <a:pt x="1568" y="2256"/>
                </a:lnTo>
                <a:lnTo>
                  <a:pt x="1616" y="2224"/>
                </a:lnTo>
                <a:lnTo>
                  <a:pt x="1666" y="2193"/>
                </a:lnTo>
                <a:lnTo>
                  <a:pt x="1714" y="2161"/>
                </a:lnTo>
                <a:lnTo>
                  <a:pt x="1712" y="2139"/>
                </a:lnTo>
                <a:lnTo>
                  <a:pt x="1711" y="2117"/>
                </a:lnTo>
                <a:lnTo>
                  <a:pt x="1710" y="2094"/>
                </a:lnTo>
                <a:lnTo>
                  <a:pt x="1709" y="2071"/>
                </a:lnTo>
                <a:lnTo>
                  <a:pt x="1710" y="2050"/>
                </a:lnTo>
                <a:lnTo>
                  <a:pt x="1710" y="2029"/>
                </a:lnTo>
                <a:lnTo>
                  <a:pt x="1712" y="2009"/>
                </a:lnTo>
                <a:lnTo>
                  <a:pt x="1714" y="1988"/>
                </a:lnTo>
                <a:lnTo>
                  <a:pt x="1716" y="1968"/>
                </a:lnTo>
                <a:lnTo>
                  <a:pt x="1719" y="1948"/>
                </a:lnTo>
                <a:lnTo>
                  <a:pt x="1722" y="1928"/>
                </a:lnTo>
                <a:lnTo>
                  <a:pt x="1726" y="1908"/>
                </a:lnTo>
                <a:lnTo>
                  <a:pt x="1730" y="1888"/>
                </a:lnTo>
                <a:lnTo>
                  <a:pt x="1735" y="1869"/>
                </a:lnTo>
                <a:lnTo>
                  <a:pt x="1740" y="1849"/>
                </a:lnTo>
                <a:lnTo>
                  <a:pt x="1746" y="1830"/>
                </a:lnTo>
                <a:lnTo>
                  <a:pt x="1752" y="1811"/>
                </a:lnTo>
                <a:lnTo>
                  <a:pt x="1759" y="1792"/>
                </a:lnTo>
                <a:lnTo>
                  <a:pt x="1766" y="1774"/>
                </a:lnTo>
                <a:lnTo>
                  <a:pt x="1773" y="1756"/>
                </a:lnTo>
                <a:lnTo>
                  <a:pt x="1781" y="1738"/>
                </a:lnTo>
                <a:lnTo>
                  <a:pt x="1789" y="1720"/>
                </a:lnTo>
                <a:lnTo>
                  <a:pt x="1798" y="1702"/>
                </a:lnTo>
                <a:lnTo>
                  <a:pt x="1807" y="1685"/>
                </a:lnTo>
                <a:lnTo>
                  <a:pt x="1817" y="1668"/>
                </a:lnTo>
                <a:lnTo>
                  <a:pt x="1827" y="1651"/>
                </a:lnTo>
                <a:lnTo>
                  <a:pt x="1837" y="1634"/>
                </a:lnTo>
                <a:lnTo>
                  <a:pt x="1848" y="1618"/>
                </a:lnTo>
                <a:lnTo>
                  <a:pt x="1859" y="1602"/>
                </a:lnTo>
                <a:lnTo>
                  <a:pt x="1870" y="1586"/>
                </a:lnTo>
                <a:lnTo>
                  <a:pt x="1882" y="1571"/>
                </a:lnTo>
                <a:lnTo>
                  <a:pt x="1894" y="1556"/>
                </a:lnTo>
                <a:lnTo>
                  <a:pt x="1907" y="1541"/>
                </a:lnTo>
                <a:lnTo>
                  <a:pt x="1920" y="1526"/>
                </a:lnTo>
                <a:lnTo>
                  <a:pt x="1947" y="1498"/>
                </a:lnTo>
                <a:lnTo>
                  <a:pt x="1961" y="1484"/>
                </a:lnTo>
                <a:lnTo>
                  <a:pt x="1975" y="1471"/>
                </a:lnTo>
                <a:lnTo>
                  <a:pt x="1990" y="1458"/>
                </a:lnTo>
                <a:lnTo>
                  <a:pt x="2004" y="1446"/>
                </a:lnTo>
                <a:lnTo>
                  <a:pt x="2020" y="1433"/>
                </a:lnTo>
                <a:lnTo>
                  <a:pt x="2036" y="1422"/>
                </a:lnTo>
                <a:lnTo>
                  <a:pt x="2052" y="1410"/>
                </a:lnTo>
                <a:lnTo>
                  <a:pt x="2068" y="1399"/>
                </a:lnTo>
                <a:lnTo>
                  <a:pt x="2084" y="1388"/>
                </a:lnTo>
                <a:lnTo>
                  <a:pt x="2101" y="1378"/>
                </a:lnTo>
                <a:lnTo>
                  <a:pt x="2118" y="1368"/>
                </a:lnTo>
                <a:lnTo>
                  <a:pt x="2135" y="1358"/>
                </a:lnTo>
                <a:lnTo>
                  <a:pt x="2152" y="1349"/>
                </a:lnTo>
                <a:lnTo>
                  <a:pt x="2170" y="1340"/>
                </a:lnTo>
                <a:lnTo>
                  <a:pt x="2187" y="1332"/>
                </a:lnTo>
                <a:lnTo>
                  <a:pt x="2205" y="1324"/>
                </a:lnTo>
                <a:lnTo>
                  <a:pt x="2224" y="1317"/>
                </a:lnTo>
                <a:lnTo>
                  <a:pt x="2242" y="1310"/>
                </a:lnTo>
                <a:lnTo>
                  <a:pt x="2261" y="1303"/>
                </a:lnTo>
                <a:lnTo>
                  <a:pt x="2280" y="1297"/>
                </a:lnTo>
                <a:lnTo>
                  <a:pt x="2299" y="1291"/>
                </a:lnTo>
                <a:lnTo>
                  <a:pt x="2318" y="1286"/>
                </a:lnTo>
                <a:lnTo>
                  <a:pt x="2338" y="1281"/>
                </a:lnTo>
                <a:lnTo>
                  <a:pt x="2358" y="1277"/>
                </a:lnTo>
                <a:lnTo>
                  <a:pt x="2378" y="1273"/>
                </a:lnTo>
                <a:lnTo>
                  <a:pt x="2398" y="1270"/>
                </a:lnTo>
                <a:lnTo>
                  <a:pt x="2439" y="1265"/>
                </a:lnTo>
                <a:lnTo>
                  <a:pt x="2460" y="1263"/>
                </a:lnTo>
                <a:lnTo>
                  <a:pt x="2480" y="1262"/>
                </a:lnTo>
                <a:lnTo>
                  <a:pt x="2501" y="1261"/>
                </a:lnTo>
                <a:lnTo>
                  <a:pt x="2522" y="1261"/>
                </a:lnTo>
                <a:lnTo>
                  <a:pt x="2543" y="1261"/>
                </a:lnTo>
                <a:lnTo>
                  <a:pt x="2564" y="1262"/>
                </a:lnTo>
                <a:lnTo>
                  <a:pt x="2585" y="1263"/>
                </a:lnTo>
                <a:lnTo>
                  <a:pt x="2605" y="1265"/>
                </a:lnTo>
                <a:close/>
                <a:moveTo>
                  <a:pt x="2179" y="2372"/>
                </a:moveTo>
                <a:lnTo>
                  <a:pt x="2354" y="2372"/>
                </a:lnTo>
                <a:lnTo>
                  <a:pt x="2354" y="1770"/>
                </a:lnTo>
                <a:lnTo>
                  <a:pt x="2179" y="1770"/>
                </a:lnTo>
                <a:lnTo>
                  <a:pt x="2179" y="2372"/>
                </a:lnTo>
                <a:close/>
                <a:moveTo>
                  <a:pt x="5905" y="3186"/>
                </a:moveTo>
                <a:lnTo>
                  <a:pt x="5905" y="2399"/>
                </a:lnTo>
                <a:lnTo>
                  <a:pt x="5905" y="1612"/>
                </a:lnTo>
                <a:lnTo>
                  <a:pt x="5905" y="825"/>
                </a:lnTo>
                <a:lnTo>
                  <a:pt x="5905" y="39"/>
                </a:lnTo>
                <a:lnTo>
                  <a:pt x="5118" y="677"/>
                </a:lnTo>
                <a:lnTo>
                  <a:pt x="4332" y="1315"/>
                </a:lnTo>
                <a:lnTo>
                  <a:pt x="3545" y="677"/>
                </a:lnTo>
                <a:lnTo>
                  <a:pt x="2757" y="39"/>
                </a:lnTo>
                <a:lnTo>
                  <a:pt x="2757" y="667"/>
                </a:lnTo>
                <a:lnTo>
                  <a:pt x="2757" y="1295"/>
                </a:lnTo>
                <a:lnTo>
                  <a:pt x="2789" y="1305"/>
                </a:lnTo>
                <a:lnTo>
                  <a:pt x="2819" y="1316"/>
                </a:lnTo>
                <a:lnTo>
                  <a:pt x="2834" y="1323"/>
                </a:lnTo>
                <a:lnTo>
                  <a:pt x="2849" y="1329"/>
                </a:lnTo>
                <a:lnTo>
                  <a:pt x="2878" y="1342"/>
                </a:lnTo>
                <a:lnTo>
                  <a:pt x="2893" y="1350"/>
                </a:lnTo>
                <a:lnTo>
                  <a:pt x="2907" y="1357"/>
                </a:lnTo>
                <a:lnTo>
                  <a:pt x="2921" y="1365"/>
                </a:lnTo>
                <a:lnTo>
                  <a:pt x="2935" y="1373"/>
                </a:lnTo>
                <a:lnTo>
                  <a:pt x="2962" y="1390"/>
                </a:lnTo>
                <a:lnTo>
                  <a:pt x="2988" y="1407"/>
                </a:lnTo>
                <a:lnTo>
                  <a:pt x="3001" y="1417"/>
                </a:lnTo>
                <a:lnTo>
                  <a:pt x="3014" y="1426"/>
                </a:lnTo>
                <a:lnTo>
                  <a:pt x="3039" y="1446"/>
                </a:lnTo>
                <a:lnTo>
                  <a:pt x="3063" y="1467"/>
                </a:lnTo>
                <a:lnTo>
                  <a:pt x="3075" y="1478"/>
                </a:lnTo>
                <a:lnTo>
                  <a:pt x="3086" y="1488"/>
                </a:lnTo>
                <a:lnTo>
                  <a:pt x="3109" y="1511"/>
                </a:lnTo>
                <a:lnTo>
                  <a:pt x="3130" y="1534"/>
                </a:lnTo>
                <a:lnTo>
                  <a:pt x="3142" y="1546"/>
                </a:lnTo>
                <a:lnTo>
                  <a:pt x="3152" y="1559"/>
                </a:lnTo>
                <a:lnTo>
                  <a:pt x="3172" y="1584"/>
                </a:lnTo>
                <a:lnTo>
                  <a:pt x="3181" y="1596"/>
                </a:lnTo>
                <a:lnTo>
                  <a:pt x="3190" y="1609"/>
                </a:lnTo>
                <a:lnTo>
                  <a:pt x="3208" y="1636"/>
                </a:lnTo>
                <a:lnTo>
                  <a:pt x="3225" y="1663"/>
                </a:lnTo>
                <a:lnTo>
                  <a:pt x="3233" y="1677"/>
                </a:lnTo>
                <a:lnTo>
                  <a:pt x="3240" y="1691"/>
                </a:lnTo>
                <a:lnTo>
                  <a:pt x="3255" y="1720"/>
                </a:lnTo>
                <a:lnTo>
                  <a:pt x="3268" y="1749"/>
                </a:lnTo>
                <a:lnTo>
                  <a:pt x="3281" y="1779"/>
                </a:lnTo>
                <a:lnTo>
                  <a:pt x="3286" y="1794"/>
                </a:lnTo>
                <a:lnTo>
                  <a:pt x="3292" y="1810"/>
                </a:lnTo>
                <a:lnTo>
                  <a:pt x="3301" y="1841"/>
                </a:lnTo>
                <a:lnTo>
                  <a:pt x="3310" y="1872"/>
                </a:lnTo>
                <a:lnTo>
                  <a:pt x="3314" y="1888"/>
                </a:lnTo>
                <a:lnTo>
                  <a:pt x="3318" y="1904"/>
                </a:lnTo>
                <a:lnTo>
                  <a:pt x="3321" y="1921"/>
                </a:lnTo>
                <a:lnTo>
                  <a:pt x="3324" y="1937"/>
                </a:lnTo>
                <a:lnTo>
                  <a:pt x="3326" y="1953"/>
                </a:lnTo>
                <a:lnTo>
                  <a:pt x="3328" y="1970"/>
                </a:lnTo>
                <a:lnTo>
                  <a:pt x="3330" y="1987"/>
                </a:lnTo>
                <a:lnTo>
                  <a:pt x="3332" y="2003"/>
                </a:lnTo>
                <a:lnTo>
                  <a:pt x="3333" y="2020"/>
                </a:lnTo>
                <a:lnTo>
                  <a:pt x="3334" y="2037"/>
                </a:lnTo>
                <a:lnTo>
                  <a:pt x="3335" y="2054"/>
                </a:lnTo>
                <a:lnTo>
                  <a:pt x="3335" y="2071"/>
                </a:lnTo>
                <a:lnTo>
                  <a:pt x="3334" y="2105"/>
                </a:lnTo>
                <a:lnTo>
                  <a:pt x="3332" y="2139"/>
                </a:lnTo>
                <a:lnTo>
                  <a:pt x="3330" y="2156"/>
                </a:lnTo>
                <a:lnTo>
                  <a:pt x="3328" y="2173"/>
                </a:lnTo>
                <a:lnTo>
                  <a:pt x="3324" y="2206"/>
                </a:lnTo>
                <a:lnTo>
                  <a:pt x="3321" y="2222"/>
                </a:lnTo>
                <a:lnTo>
                  <a:pt x="3318" y="2238"/>
                </a:lnTo>
                <a:lnTo>
                  <a:pt x="3314" y="2254"/>
                </a:lnTo>
                <a:lnTo>
                  <a:pt x="3310" y="2270"/>
                </a:lnTo>
                <a:lnTo>
                  <a:pt x="3306" y="2286"/>
                </a:lnTo>
                <a:lnTo>
                  <a:pt x="3301" y="2302"/>
                </a:lnTo>
                <a:lnTo>
                  <a:pt x="3297" y="2317"/>
                </a:lnTo>
                <a:lnTo>
                  <a:pt x="3292" y="2333"/>
                </a:lnTo>
                <a:lnTo>
                  <a:pt x="3281" y="2363"/>
                </a:lnTo>
                <a:lnTo>
                  <a:pt x="3268" y="2393"/>
                </a:lnTo>
                <a:lnTo>
                  <a:pt x="3262" y="2408"/>
                </a:lnTo>
                <a:lnTo>
                  <a:pt x="3255" y="2422"/>
                </a:lnTo>
                <a:lnTo>
                  <a:pt x="3240" y="2451"/>
                </a:lnTo>
                <a:lnTo>
                  <a:pt x="3225" y="2479"/>
                </a:lnTo>
                <a:lnTo>
                  <a:pt x="3208" y="2506"/>
                </a:lnTo>
                <a:lnTo>
                  <a:pt x="3199" y="2520"/>
                </a:lnTo>
                <a:lnTo>
                  <a:pt x="3190" y="2533"/>
                </a:lnTo>
                <a:lnTo>
                  <a:pt x="3181" y="2546"/>
                </a:lnTo>
                <a:lnTo>
                  <a:pt x="3172" y="2559"/>
                </a:lnTo>
                <a:lnTo>
                  <a:pt x="3152" y="2584"/>
                </a:lnTo>
                <a:lnTo>
                  <a:pt x="3130" y="2608"/>
                </a:lnTo>
                <a:lnTo>
                  <a:pt x="3109" y="2631"/>
                </a:lnTo>
                <a:lnTo>
                  <a:pt x="3098" y="2643"/>
                </a:lnTo>
                <a:lnTo>
                  <a:pt x="3086" y="2654"/>
                </a:lnTo>
                <a:lnTo>
                  <a:pt x="3063" y="2676"/>
                </a:lnTo>
                <a:lnTo>
                  <a:pt x="3039" y="2696"/>
                </a:lnTo>
                <a:lnTo>
                  <a:pt x="3014" y="2716"/>
                </a:lnTo>
                <a:lnTo>
                  <a:pt x="3001" y="2726"/>
                </a:lnTo>
                <a:lnTo>
                  <a:pt x="2988" y="2735"/>
                </a:lnTo>
                <a:lnTo>
                  <a:pt x="2962" y="2753"/>
                </a:lnTo>
                <a:lnTo>
                  <a:pt x="2935" y="2770"/>
                </a:lnTo>
                <a:lnTo>
                  <a:pt x="2921" y="2778"/>
                </a:lnTo>
                <a:lnTo>
                  <a:pt x="2907" y="2785"/>
                </a:lnTo>
                <a:lnTo>
                  <a:pt x="2878" y="2800"/>
                </a:lnTo>
                <a:lnTo>
                  <a:pt x="2864" y="2807"/>
                </a:lnTo>
                <a:lnTo>
                  <a:pt x="2849" y="2814"/>
                </a:lnTo>
                <a:lnTo>
                  <a:pt x="2819" y="2826"/>
                </a:lnTo>
                <a:lnTo>
                  <a:pt x="2804" y="2832"/>
                </a:lnTo>
                <a:lnTo>
                  <a:pt x="2789" y="2837"/>
                </a:lnTo>
                <a:lnTo>
                  <a:pt x="2773" y="2842"/>
                </a:lnTo>
                <a:lnTo>
                  <a:pt x="2757" y="2847"/>
                </a:lnTo>
                <a:lnTo>
                  <a:pt x="2757" y="3186"/>
                </a:lnTo>
                <a:lnTo>
                  <a:pt x="3190" y="3186"/>
                </a:lnTo>
                <a:lnTo>
                  <a:pt x="3622" y="3186"/>
                </a:lnTo>
                <a:lnTo>
                  <a:pt x="3622" y="2470"/>
                </a:lnTo>
                <a:lnTo>
                  <a:pt x="3622" y="1755"/>
                </a:lnTo>
                <a:lnTo>
                  <a:pt x="4331" y="2328"/>
                </a:lnTo>
                <a:lnTo>
                  <a:pt x="5041" y="1755"/>
                </a:lnTo>
                <a:lnTo>
                  <a:pt x="5041" y="2470"/>
                </a:lnTo>
                <a:lnTo>
                  <a:pt x="5041" y="3186"/>
                </a:lnTo>
                <a:lnTo>
                  <a:pt x="5473" y="3186"/>
                </a:lnTo>
                <a:lnTo>
                  <a:pt x="5905" y="318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7642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57B4B-117D-F29F-9D5B-53550CB41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2104" y="549275"/>
            <a:ext cx="4753049" cy="1511573"/>
          </a:xfrm>
        </p:spPr>
        <p:txBody>
          <a:bodyPr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05D6E-7835-8441-3AEE-52E66328C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105" y="2420887"/>
            <a:ext cx="4753048" cy="3744417"/>
          </a:xfrm>
        </p:spPr>
        <p:txBody>
          <a:bodyPr/>
          <a:lstStyle>
            <a:lvl1pPr marL="0" indent="0">
              <a:lnSpc>
                <a:spcPct val="120000"/>
              </a:lnSpc>
              <a:buFontTx/>
              <a:buNone/>
              <a:defRPr sz="1800"/>
            </a:lvl1pPr>
            <a:lvl2pPr marL="0" indent="0">
              <a:lnSpc>
                <a:spcPct val="120000"/>
              </a:lnSpc>
              <a:buFontTx/>
              <a:buNone/>
              <a:defRPr sz="1800"/>
            </a:lvl2pPr>
            <a:lvl3pPr marL="0" indent="0">
              <a:lnSpc>
                <a:spcPct val="120000"/>
              </a:lnSpc>
              <a:buFontTx/>
              <a:buNone/>
              <a:defRPr/>
            </a:lvl3pPr>
            <a:lvl4pPr marL="0" indent="0">
              <a:lnSpc>
                <a:spcPct val="120000"/>
              </a:lnSpc>
              <a:buFontTx/>
              <a:buNone/>
              <a:defRPr/>
            </a:lvl4pPr>
            <a:lvl5pPr marL="0" indent="0">
              <a:lnSpc>
                <a:spcPct val="120000"/>
              </a:lnSpc>
              <a:buFontTx/>
              <a:buNone/>
              <a:defRPr/>
            </a:lvl5pPr>
            <a:lvl6pPr marL="0" indent="0">
              <a:lnSpc>
                <a:spcPct val="120000"/>
              </a:lnSpc>
              <a:buFontTx/>
              <a:buNone/>
              <a:defRPr/>
            </a:lvl6pPr>
            <a:lvl7pPr marL="0" indent="0">
              <a:lnSpc>
                <a:spcPct val="120000"/>
              </a:lnSpc>
              <a:buFontTx/>
              <a:buNone/>
              <a:defRPr/>
            </a:lvl7pPr>
            <a:lvl8pPr marL="0" indent="0">
              <a:lnSpc>
                <a:spcPct val="120000"/>
              </a:lnSpc>
              <a:buFontTx/>
              <a:buNone/>
              <a:defRPr/>
            </a:lvl8pPr>
            <a:lvl9pPr marL="0" indent="0">
              <a:lnSpc>
                <a:spcPct val="120000"/>
              </a:lnSpc>
              <a:buFontTx/>
              <a:buNone/>
              <a:defRPr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47436-6A0A-ABD4-0DE9-81CA656A2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AF803-724C-4A41-BF67-9E064A673963}" type="datetime1">
              <a:rPr lang="fi-FI" smtClean="0"/>
              <a:t>7.1.2024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AB7B-96CE-3556-06A5-E11552B2D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Presentation Name and Author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A89C20-0B04-297F-07DB-1D37E9F6F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2D0C-F458-4833-A726-A491C4E5CB7B}" type="slidenum">
              <a:rPr lang="fi-FI" smtClean="0"/>
              <a:t>‹#›</a:t>
            </a:fld>
            <a:endParaRPr lang="fi-FI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F1E25769-F590-37EE-7C26-1C9F8151EB3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63352" y="260350"/>
            <a:ext cx="6192837" cy="59055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000"/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73870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7F317-3C7C-7DE0-6136-5CEEDF08A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A8AC68-79F6-FB87-249B-0E24E36938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3" y="1844675"/>
            <a:ext cx="5041081" cy="430847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B8B05F-BCC1-1B0D-63F4-8BF7946203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79976" y="1844675"/>
            <a:ext cx="5040437" cy="432117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CCC4B6-9288-4B1F-37B7-F7C7A23F9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93C06-7CE1-4BC7-B1A9-FDC691FDC000}" type="datetime1">
              <a:rPr lang="fi-FI" smtClean="0"/>
              <a:t>7.1.2024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42FDE4-7D7C-74B2-32EA-4622B0C52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Presentation Name and Author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301ACC-4C36-34B5-A898-790FC9B8F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2D0C-F458-4833-A726-A491C4E5CB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40793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7F317-3C7C-7DE0-6136-5CEEDF08A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A8AC68-79F6-FB87-249B-0E24E36938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3" y="1844675"/>
            <a:ext cx="5041081" cy="430847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B8B05F-BCC1-1B0D-63F4-8BF7946203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79976" y="1844675"/>
            <a:ext cx="5761162" cy="432117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CCC4B6-9288-4B1F-37B7-F7C7A23F9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CE5C-71A2-41C1-9BF6-1B26E80934A6}" type="datetime1">
              <a:rPr lang="fi-FI" smtClean="0"/>
              <a:t>7.1.2024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42FDE4-7D7C-74B2-32EA-4622B0C52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Presentation Name and Author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301ACC-4C36-34B5-A898-790FC9B8F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2D0C-F458-4833-A726-A491C4E5CB7B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xtBox 7">
            <a:hlinkClick r:id="rId2" action="ppaction://hlinkfile" tooltip="2M-IT.fi"/>
            <a:extLst>
              <a:ext uri="{FF2B5EF4-FFF2-40B4-BE49-F238E27FC236}">
                <a16:creationId xmlns:a16="http://schemas.microsoft.com/office/drawing/2014/main" id="{DA57DF28-BDAB-8CE7-21C9-65D883E20D96}"/>
              </a:ext>
            </a:extLst>
          </p:cNvPr>
          <p:cNvSpPr txBox="1"/>
          <p:nvPr userDrawn="1"/>
        </p:nvSpPr>
        <p:spPr>
          <a:xfrm>
            <a:off x="11218036" y="333375"/>
            <a:ext cx="565977" cy="215901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fi-FI" sz="1400" b="1" dirty="0">
                <a:solidFill>
                  <a:schemeClr val="accent1"/>
                </a:solidFill>
              </a:rPr>
              <a:t>2M-IT.fi</a:t>
            </a:r>
          </a:p>
        </p:txBody>
      </p:sp>
      <p:sp>
        <p:nvSpPr>
          <p:cNvPr id="17" name="Freeform 5">
            <a:extLst>
              <a:ext uri="{FF2B5EF4-FFF2-40B4-BE49-F238E27FC236}">
                <a16:creationId xmlns:a16="http://schemas.microsoft.com/office/drawing/2014/main" id="{13D1FFF0-CDC2-A78E-A465-36DCD76459E4}"/>
              </a:ext>
            </a:extLst>
          </p:cNvPr>
          <p:cNvSpPr>
            <a:spLocks noChangeAspect="1" noEditPoints="1"/>
          </p:cNvSpPr>
          <p:nvPr userDrawn="1"/>
        </p:nvSpPr>
        <p:spPr bwMode="auto">
          <a:xfrm>
            <a:off x="0" y="3429000"/>
            <a:ext cx="2637091" cy="2664000"/>
          </a:xfrm>
          <a:custGeom>
            <a:avLst/>
            <a:gdLst>
              <a:gd name="T0" fmla="*/ 1591 w 3332"/>
              <a:gd name="T1" fmla="*/ 3253 h 3366"/>
              <a:gd name="T2" fmla="*/ 2267 w 3332"/>
              <a:gd name="T3" fmla="*/ 2797 h 3366"/>
              <a:gd name="T4" fmla="*/ 2713 w 3332"/>
              <a:gd name="T5" fmla="*/ 2486 h 3366"/>
              <a:gd name="T6" fmla="*/ 3003 w 3332"/>
              <a:gd name="T7" fmla="*/ 2229 h 3366"/>
              <a:gd name="T8" fmla="*/ 3144 w 3332"/>
              <a:gd name="T9" fmla="*/ 2036 h 3366"/>
              <a:gd name="T10" fmla="*/ 3240 w 3332"/>
              <a:gd name="T11" fmla="*/ 1819 h 3366"/>
              <a:gd name="T12" fmla="*/ 3287 w 3332"/>
              <a:gd name="T13" fmla="*/ 1606 h 3366"/>
              <a:gd name="T14" fmla="*/ 3332 w 3332"/>
              <a:gd name="T15" fmla="*/ 1372 h 3366"/>
              <a:gd name="T16" fmla="*/ 3312 w 3332"/>
              <a:gd name="T17" fmla="*/ 1643 h 3366"/>
              <a:gd name="T18" fmla="*/ 3249 w 3332"/>
              <a:gd name="T19" fmla="*/ 1886 h 3366"/>
              <a:gd name="T20" fmla="*/ 3141 w 3332"/>
              <a:gd name="T21" fmla="*/ 2104 h 3366"/>
              <a:gd name="T22" fmla="*/ 2982 w 3332"/>
              <a:gd name="T23" fmla="*/ 2295 h 3366"/>
              <a:gd name="T24" fmla="*/ 2697 w 3332"/>
              <a:gd name="T25" fmla="*/ 2539 h 3366"/>
              <a:gd name="T26" fmla="*/ 1986 w 3332"/>
              <a:gd name="T27" fmla="*/ 3015 h 3366"/>
              <a:gd name="T28" fmla="*/ 0 w 3332"/>
              <a:gd name="T29" fmla="*/ 785 h 3366"/>
              <a:gd name="T30" fmla="*/ 190 w 3332"/>
              <a:gd name="T31" fmla="*/ 515 h 3366"/>
              <a:gd name="T32" fmla="*/ 398 w 3332"/>
              <a:gd name="T33" fmla="*/ 335 h 3366"/>
              <a:gd name="T34" fmla="*/ 684 w 3332"/>
              <a:gd name="T35" fmla="*/ 176 h 3366"/>
              <a:gd name="T36" fmla="*/ 1061 w 3332"/>
              <a:gd name="T37" fmla="*/ 57 h 3366"/>
              <a:gd name="T38" fmla="*/ 1544 w 3332"/>
              <a:gd name="T39" fmla="*/ 0 h 3366"/>
              <a:gd name="T40" fmla="*/ 1261 w 3332"/>
              <a:gd name="T41" fmla="*/ 53 h 3366"/>
              <a:gd name="T42" fmla="*/ 886 w 3332"/>
              <a:gd name="T43" fmla="*/ 133 h 3366"/>
              <a:gd name="T44" fmla="*/ 571 w 3332"/>
              <a:gd name="T45" fmla="*/ 263 h 3366"/>
              <a:gd name="T46" fmla="*/ 317 w 3332"/>
              <a:gd name="T47" fmla="*/ 437 h 3366"/>
              <a:gd name="T48" fmla="*/ 152 w 3332"/>
              <a:gd name="T49" fmla="*/ 606 h 3366"/>
              <a:gd name="T50" fmla="*/ 0 w 3332"/>
              <a:gd name="T51" fmla="*/ 854 h 3366"/>
              <a:gd name="T52" fmla="*/ 165 w 3332"/>
              <a:gd name="T53" fmla="*/ 3119 h 3366"/>
              <a:gd name="T54" fmla="*/ 538 w 3332"/>
              <a:gd name="T55" fmla="*/ 2799 h 3366"/>
              <a:gd name="T56" fmla="*/ 1117 w 3332"/>
              <a:gd name="T57" fmla="*/ 2378 h 3366"/>
              <a:gd name="T58" fmla="*/ 1859 w 3332"/>
              <a:gd name="T59" fmla="*/ 1862 h 3366"/>
              <a:gd name="T60" fmla="*/ 1985 w 3332"/>
              <a:gd name="T61" fmla="*/ 1726 h 3366"/>
              <a:gd name="T62" fmla="*/ 2055 w 3332"/>
              <a:gd name="T63" fmla="*/ 1596 h 3366"/>
              <a:gd name="T64" fmla="*/ 2085 w 3332"/>
              <a:gd name="T65" fmla="*/ 1441 h 3366"/>
              <a:gd name="T66" fmla="*/ 2068 w 3332"/>
              <a:gd name="T67" fmla="*/ 1288 h 3366"/>
              <a:gd name="T68" fmla="*/ 1991 w 3332"/>
              <a:gd name="T69" fmla="*/ 1144 h 3366"/>
              <a:gd name="T70" fmla="*/ 1853 w 3332"/>
              <a:gd name="T71" fmla="*/ 1045 h 3366"/>
              <a:gd name="T72" fmla="*/ 1682 w 3332"/>
              <a:gd name="T73" fmla="*/ 1004 h 3366"/>
              <a:gd name="T74" fmla="*/ 1456 w 3332"/>
              <a:gd name="T75" fmla="*/ 1009 h 3366"/>
              <a:gd name="T76" fmla="*/ 1265 w 3332"/>
              <a:gd name="T77" fmla="*/ 1081 h 3366"/>
              <a:gd name="T78" fmla="*/ 1142 w 3332"/>
              <a:gd name="T79" fmla="*/ 1205 h 3366"/>
              <a:gd name="T80" fmla="*/ 1065 w 3332"/>
              <a:gd name="T81" fmla="*/ 1346 h 3366"/>
              <a:gd name="T82" fmla="*/ 1007 w 3332"/>
              <a:gd name="T83" fmla="*/ 1649 h 3366"/>
              <a:gd name="T84" fmla="*/ 976 w 3332"/>
              <a:gd name="T85" fmla="*/ 1635 h 3366"/>
              <a:gd name="T86" fmla="*/ 1013 w 3332"/>
              <a:gd name="T87" fmla="*/ 1397 h 3366"/>
              <a:gd name="T88" fmla="*/ 1117 w 3332"/>
              <a:gd name="T89" fmla="*/ 1186 h 3366"/>
              <a:gd name="T90" fmla="*/ 1285 w 3332"/>
              <a:gd name="T91" fmla="*/ 1032 h 3366"/>
              <a:gd name="T92" fmla="*/ 1467 w 3332"/>
              <a:gd name="T93" fmla="*/ 976 h 3366"/>
              <a:gd name="T94" fmla="*/ 1687 w 3332"/>
              <a:gd name="T95" fmla="*/ 973 h 3366"/>
              <a:gd name="T96" fmla="*/ 1867 w 3332"/>
              <a:gd name="T97" fmla="*/ 1017 h 3366"/>
              <a:gd name="T98" fmla="*/ 1999 w 3332"/>
              <a:gd name="T99" fmla="*/ 1106 h 3366"/>
              <a:gd name="T100" fmla="*/ 2082 w 3332"/>
              <a:gd name="T101" fmla="*/ 1234 h 3366"/>
              <a:gd name="T102" fmla="*/ 2116 w 3332"/>
              <a:gd name="T103" fmla="*/ 1396 h 3366"/>
              <a:gd name="T104" fmla="*/ 2091 w 3332"/>
              <a:gd name="T105" fmla="*/ 1587 h 3366"/>
              <a:gd name="T106" fmla="*/ 2003 w 3332"/>
              <a:gd name="T107" fmla="*/ 1753 h 3366"/>
              <a:gd name="T108" fmla="*/ 1862 w 3332"/>
              <a:gd name="T109" fmla="*/ 1902 h 3366"/>
              <a:gd name="T110" fmla="*/ 1017 w 3332"/>
              <a:gd name="T111" fmla="*/ 2486 h 3366"/>
              <a:gd name="T112" fmla="*/ 504 w 3332"/>
              <a:gd name="T113" fmla="*/ 2866 h 3366"/>
              <a:gd name="T114" fmla="*/ 144 w 3332"/>
              <a:gd name="T115" fmla="*/ 3184 h 33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3332" h="3366">
                <a:moveTo>
                  <a:pt x="1592" y="3292"/>
                </a:moveTo>
                <a:lnTo>
                  <a:pt x="2443" y="3292"/>
                </a:lnTo>
                <a:lnTo>
                  <a:pt x="3293" y="3292"/>
                </a:lnTo>
                <a:lnTo>
                  <a:pt x="3293" y="3324"/>
                </a:lnTo>
                <a:lnTo>
                  <a:pt x="2419" y="3324"/>
                </a:lnTo>
                <a:lnTo>
                  <a:pt x="1547" y="3324"/>
                </a:lnTo>
                <a:lnTo>
                  <a:pt x="1547" y="3288"/>
                </a:lnTo>
                <a:lnTo>
                  <a:pt x="1591" y="3253"/>
                </a:lnTo>
                <a:lnTo>
                  <a:pt x="1633" y="3220"/>
                </a:lnTo>
                <a:lnTo>
                  <a:pt x="1721" y="3158"/>
                </a:lnTo>
                <a:lnTo>
                  <a:pt x="1767" y="3126"/>
                </a:lnTo>
                <a:lnTo>
                  <a:pt x="1810" y="3095"/>
                </a:lnTo>
                <a:lnTo>
                  <a:pt x="1901" y="3034"/>
                </a:lnTo>
                <a:lnTo>
                  <a:pt x="1992" y="2974"/>
                </a:lnTo>
                <a:lnTo>
                  <a:pt x="2083" y="2915"/>
                </a:lnTo>
                <a:lnTo>
                  <a:pt x="2267" y="2797"/>
                </a:lnTo>
                <a:lnTo>
                  <a:pt x="2358" y="2738"/>
                </a:lnTo>
                <a:lnTo>
                  <a:pt x="2449" y="2677"/>
                </a:lnTo>
                <a:lnTo>
                  <a:pt x="2495" y="2647"/>
                </a:lnTo>
                <a:lnTo>
                  <a:pt x="2538" y="2616"/>
                </a:lnTo>
                <a:lnTo>
                  <a:pt x="2582" y="2584"/>
                </a:lnTo>
                <a:lnTo>
                  <a:pt x="2626" y="2552"/>
                </a:lnTo>
                <a:lnTo>
                  <a:pt x="2670" y="2520"/>
                </a:lnTo>
                <a:lnTo>
                  <a:pt x="2713" y="2486"/>
                </a:lnTo>
                <a:lnTo>
                  <a:pt x="2757" y="2453"/>
                </a:lnTo>
                <a:lnTo>
                  <a:pt x="2797" y="2418"/>
                </a:lnTo>
                <a:lnTo>
                  <a:pt x="2840" y="2384"/>
                </a:lnTo>
                <a:lnTo>
                  <a:pt x="2880" y="2348"/>
                </a:lnTo>
                <a:lnTo>
                  <a:pt x="2921" y="2310"/>
                </a:lnTo>
                <a:lnTo>
                  <a:pt x="2960" y="2273"/>
                </a:lnTo>
                <a:lnTo>
                  <a:pt x="2982" y="2251"/>
                </a:lnTo>
                <a:lnTo>
                  <a:pt x="3003" y="2229"/>
                </a:lnTo>
                <a:lnTo>
                  <a:pt x="3023" y="2205"/>
                </a:lnTo>
                <a:lnTo>
                  <a:pt x="3044" y="2183"/>
                </a:lnTo>
                <a:lnTo>
                  <a:pt x="3062" y="2160"/>
                </a:lnTo>
                <a:lnTo>
                  <a:pt x="3080" y="2137"/>
                </a:lnTo>
                <a:lnTo>
                  <a:pt x="3097" y="2111"/>
                </a:lnTo>
                <a:lnTo>
                  <a:pt x="3114" y="2086"/>
                </a:lnTo>
                <a:lnTo>
                  <a:pt x="3130" y="2063"/>
                </a:lnTo>
                <a:lnTo>
                  <a:pt x="3144" y="2036"/>
                </a:lnTo>
                <a:lnTo>
                  <a:pt x="3158" y="2011"/>
                </a:lnTo>
                <a:lnTo>
                  <a:pt x="3172" y="1985"/>
                </a:lnTo>
                <a:lnTo>
                  <a:pt x="3185" y="1958"/>
                </a:lnTo>
                <a:lnTo>
                  <a:pt x="3197" y="1931"/>
                </a:lnTo>
                <a:lnTo>
                  <a:pt x="3208" y="1903"/>
                </a:lnTo>
                <a:lnTo>
                  <a:pt x="3219" y="1875"/>
                </a:lnTo>
                <a:lnTo>
                  <a:pt x="3230" y="1847"/>
                </a:lnTo>
                <a:lnTo>
                  <a:pt x="3240" y="1819"/>
                </a:lnTo>
                <a:lnTo>
                  <a:pt x="3248" y="1789"/>
                </a:lnTo>
                <a:lnTo>
                  <a:pt x="3255" y="1761"/>
                </a:lnTo>
                <a:lnTo>
                  <a:pt x="3263" y="1729"/>
                </a:lnTo>
                <a:lnTo>
                  <a:pt x="3270" y="1700"/>
                </a:lnTo>
                <a:lnTo>
                  <a:pt x="3273" y="1684"/>
                </a:lnTo>
                <a:lnTo>
                  <a:pt x="3276" y="1668"/>
                </a:lnTo>
                <a:lnTo>
                  <a:pt x="3282" y="1637"/>
                </a:lnTo>
                <a:lnTo>
                  <a:pt x="3287" y="1606"/>
                </a:lnTo>
                <a:lnTo>
                  <a:pt x="3290" y="1574"/>
                </a:lnTo>
                <a:lnTo>
                  <a:pt x="3293" y="1541"/>
                </a:lnTo>
                <a:lnTo>
                  <a:pt x="3296" y="1508"/>
                </a:lnTo>
                <a:lnTo>
                  <a:pt x="3299" y="1474"/>
                </a:lnTo>
                <a:lnTo>
                  <a:pt x="3301" y="1441"/>
                </a:lnTo>
                <a:lnTo>
                  <a:pt x="3301" y="1407"/>
                </a:lnTo>
                <a:lnTo>
                  <a:pt x="3301" y="1372"/>
                </a:lnTo>
                <a:lnTo>
                  <a:pt x="3332" y="1372"/>
                </a:lnTo>
                <a:lnTo>
                  <a:pt x="3332" y="1407"/>
                </a:lnTo>
                <a:lnTo>
                  <a:pt x="3332" y="1443"/>
                </a:lnTo>
                <a:lnTo>
                  <a:pt x="3331" y="1477"/>
                </a:lnTo>
                <a:lnTo>
                  <a:pt x="3328" y="1510"/>
                </a:lnTo>
                <a:lnTo>
                  <a:pt x="3324" y="1544"/>
                </a:lnTo>
                <a:lnTo>
                  <a:pt x="3321" y="1577"/>
                </a:lnTo>
                <a:lnTo>
                  <a:pt x="3317" y="1610"/>
                </a:lnTo>
                <a:lnTo>
                  <a:pt x="3312" y="1643"/>
                </a:lnTo>
                <a:lnTo>
                  <a:pt x="3307" y="1674"/>
                </a:lnTo>
                <a:lnTo>
                  <a:pt x="3301" y="1706"/>
                </a:lnTo>
                <a:lnTo>
                  <a:pt x="3295" y="1737"/>
                </a:lnTo>
                <a:lnTo>
                  <a:pt x="3287" y="1768"/>
                </a:lnTo>
                <a:lnTo>
                  <a:pt x="3277" y="1798"/>
                </a:lnTo>
                <a:lnTo>
                  <a:pt x="3270" y="1828"/>
                </a:lnTo>
                <a:lnTo>
                  <a:pt x="3260" y="1858"/>
                </a:lnTo>
                <a:lnTo>
                  <a:pt x="3249" y="1886"/>
                </a:lnTo>
                <a:lnTo>
                  <a:pt x="3238" y="1916"/>
                </a:lnTo>
                <a:lnTo>
                  <a:pt x="3226" y="1944"/>
                </a:lnTo>
                <a:lnTo>
                  <a:pt x="3215" y="1970"/>
                </a:lnTo>
                <a:lnTo>
                  <a:pt x="3200" y="1999"/>
                </a:lnTo>
                <a:lnTo>
                  <a:pt x="3186" y="2025"/>
                </a:lnTo>
                <a:lnTo>
                  <a:pt x="3172" y="2052"/>
                </a:lnTo>
                <a:lnTo>
                  <a:pt x="3157" y="2079"/>
                </a:lnTo>
                <a:lnTo>
                  <a:pt x="3141" y="2104"/>
                </a:lnTo>
                <a:lnTo>
                  <a:pt x="3124" y="2129"/>
                </a:lnTo>
                <a:lnTo>
                  <a:pt x="3105" y="2154"/>
                </a:lnTo>
                <a:lnTo>
                  <a:pt x="3088" y="2179"/>
                </a:lnTo>
                <a:lnTo>
                  <a:pt x="3067" y="2202"/>
                </a:lnTo>
                <a:lnTo>
                  <a:pt x="3047" y="2227"/>
                </a:lnTo>
                <a:lnTo>
                  <a:pt x="3026" y="2249"/>
                </a:lnTo>
                <a:lnTo>
                  <a:pt x="3004" y="2273"/>
                </a:lnTo>
                <a:lnTo>
                  <a:pt x="2982" y="2295"/>
                </a:lnTo>
                <a:lnTo>
                  <a:pt x="2943" y="2332"/>
                </a:lnTo>
                <a:lnTo>
                  <a:pt x="2904" y="2368"/>
                </a:lnTo>
                <a:lnTo>
                  <a:pt x="2884" y="2387"/>
                </a:lnTo>
                <a:lnTo>
                  <a:pt x="2863" y="2404"/>
                </a:lnTo>
                <a:lnTo>
                  <a:pt x="2822" y="2439"/>
                </a:lnTo>
                <a:lnTo>
                  <a:pt x="2782" y="2473"/>
                </a:lnTo>
                <a:lnTo>
                  <a:pt x="2739" y="2506"/>
                </a:lnTo>
                <a:lnTo>
                  <a:pt x="2697" y="2539"/>
                </a:lnTo>
                <a:lnTo>
                  <a:pt x="2655" y="2570"/>
                </a:lnTo>
                <a:lnTo>
                  <a:pt x="2568" y="2633"/>
                </a:lnTo>
                <a:lnTo>
                  <a:pt x="2480" y="2694"/>
                </a:lnTo>
                <a:lnTo>
                  <a:pt x="2391" y="2754"/>
                </a:lnTo>
                <a:lnTo>
                  <a:pt x="2302" y="2812"/>
                </a:lnTo>
                <a:lnTo>
                  <a:pt x="2121" y="2927"/>
                </a:lnTo>
                <a:lnTo>
                  <a:pt x="2032" y="2985"/>
                </a:lnTo>
                <a:lnTo>
                  <a:pt x="1986" y="3015"/>
                </a:lnTo>
                <a:lnTo>
                  <a:pt x="1942" y="3043"/>
                </a:lnTo>
                <a:lnTo>
                  <a:pt x="1853" y="3103"/>
                </a:lnTo>
                <a:lnTo>
                  <a:pt x="1765" y="3164"/>
                </a:lnTo>
                <a:lnTo>
                  <a:pt x="1679" y="3227"/>
                </a:lnTo>
                <a:lnTo>
                  <a:pt x="1635" y="3259"/>
                </a:lnTo>
                <a:lnTo>
                  <a:pt x="1592" y="3292"/>
                </a:lnTo>
                <a:close/>
                <a:moveTo>
                  <a:pt x="0" y="854"/>
                </a:moveTo>
                <a:lnTo>
                  <a:pt x="0" y="785"/>
                </a:lnTo>
                <a:lnTo>
                  <a:pt x="25" y="741"/>
                </a:lnTo>
                <a:lnTo>
                  <a:pt x="47" y="702"/>
                </a:lnTo>
                <a:lnTo>
                  <a:pt x="60" y="683"/>
                </a:lnTo>
                <a:lnTo>
                  <a:pt x="72" y="663"/>
                </a:lnTo>
                <a:lnTo>
                  <a:pt x="99" y="625"/>
                </a:lnTo>
                <a:lnTo>
                  <a:pt x="129" y="588"/>
                </a:lnTo>
                <a:lnTo>
                  <a:pt x="158" y="551"/>
                </a:lnTo>
                <a:lnTo>
                  <a:pt x="190" y="515"/>
                </a:lnTo>
                <a:lnTo>
                  <a:pt x="224" y="479"/>
                </a:lnTo>
                <a:lnTo>
                  <a:pt x="260" y="447"/>
                </a:lnTo>
                <a:lnTo>
                  <a:pt x="278" y="429"/>
                </a:lnTo>
                <a:lnTo>
                  <a:pt x="297" y="414"/>
                </a:lnTo>
                <a:lnTo>
                  <a:pt x="317" y="396"/>
                </a:lnTo>
                <a:lnTo>
                  <a:pt x="336" y="381"/>
                </a:lnTo>
                <a:lnTo>
                  <a:pt x="377" y="349"/>
                </a:lnTo>
                <a:lnTo>
                  <a:pt x="398" y="335"/>
                </a:lnTo>
                <a:lnTo>
                  <a:pt x="419" y="320"/>
                </a:lnTo>
                <a:lnTo>
                  <a:pt x="441" y="306"/>
                </a:lnTo>
                <a:lnTo>
                  <a:pt x="463" y="291"/>
                </a:lnTo>
                <a:lnTo>
                  <a:pt x="510" y="263"/>
                </a:lnTo>
                <a:lnTo>
                  <a:pt x="557" y="237"/>
                </a:lnTo>
                <a:lnTo>
                  <a:pt x="606" y="212"/>
                </a:lnTo>
                <a:lnTo>
                  <a:pt x="657" y="187"/>
                </a:lnTo>
                <a:lnTo>
                  <a:pt x="684" y="176"/>
                </a:lnTo>
                <a:lnTo>
                  <a:pt x="709" y="165"/>
                </a:lnTo>
                <a:lnTo>
                  <a:pt x="764" y="143"/>
                </a:lnTo>
                <a:lnTo>
                  <a:pt x="821" y="122"/>
                </a:lnTo>
                <a:lnTo>
                  <a:pt x="849" y="113"/>
                </a:lnTo>
                <a:lnTo>
                  <a:pt x="877" y="104"/>
                </a:lnTo>
                <a:lnTo>
                  <a:pt x="937" y="86"/>
                </a:lnTo>
                <a:lnTo>
                  <a:pt x="998" y="71"/>
                </a:lnTo>
                <a:lnTo>
                  <a:pt x="1061" y="57"/>
                </a:lnTo>
                <a:lnTo>
                  <a:pt x="1092" y="49"/>
                </a:lnTo>
                <a:lnTo>
                  <a:pt x="1125" y="42"/>
                </a:lnTo>
                <a:lnTo>
                  <a:pt x="1191" y="31"/>
                </a:lnTo>
                <a:lnTo>
                  <a:pt x="1258" y="22"/>
                </a:lnTo>
                <a:lnTo>
                  <a:pt x="1327" y="14"/>
                </a:lnTo>
                <a:lnTo>
                  <a:pt x="1398" y="8"/>
                </a:lnTo>
                <a:lnTo>
                  <a:pt x="1470" y="3"/>
                </a:lnTo>
                <a:lnTo>
                  <a:pt x="1544" y="0"/>
                </a:lnTo>
                <a:lnTo>
                  <a:pt x="1581" y="0"/>
                </a:lnTo>
                <a:lnTo>
                  <a:pt x="1619" y="0"/>
                </a:lnTo>
                <a:lnTo>
                  <a:pt x="1619" y="31"/>
                </a:lnTo>
                <a:lnTo>
                  <a:pt x="1544" y="31"/>
                </a:lnTo>
                <a:lnTo>
                  <a:pt x="1472" y="35"/>
                </a:lnTo>
                <a:lnTo>
                  <a:pt x="1399" y="39"/>
                </a:lnTo>
                <a:lnTo>
                  <a:pt x="1330" y="46"/>
                </a:lnTo>
                <a:lnTo>
                  <a:pt x="1261" y="53"/>
                </a:lnTo>
                <a:lnTo>
                  <a:pt x="1228" y="58"/>
                </a:lnTo>
                <a:lnTo>
                  <a:pt x="1195" y="63"/>
                </a:lnTo>
                <a:lnTo>
                  <a:pt x="1130" y="74"/>
                </a:lnTo>
                <a:lnTo>
                  <a:pt x="1067" y="86"/>
                </a:lnTo>
                <a:lnTo>
                  <a:pt x="1035" y="94"/>
                </a:lnTo>
                <a:lnTo>
                  <a:pt x="1006" y="100"/>
                </a:lnTo>
                <a:lnTo>
                  <a:pt x="946" y="116"/>
                </a:lnTo>
                <a:lnTo>
                  <a:pt x="886" y="133"/>
                </a:lnTo>
                <a:lnTo>
                  <a:pt x="830" y="152"/>
                </a:lnTo>
                <a:lnTo>
                  <a:pt x="803" y="161"/>
                </a:lnTo>
                <a:lnTo>
                  <a:pt x="775" y="172"/>
                </a:lnTo>
                <a:lnTo>
                  <a:pt x="748" y="182"/>
                </a:lnTo>
                <a:lnTo>
                  <a:pt x="722" y="193"/>
                </a:lnTo>
                <a:lnTo>
                  <a:pt x="670" y="215"/>
                </a:lnTo>
                <a:lnTo>
                  <a:pt x="620" y="240"/>
                </a:lnTo>
                <a:lnTo>
                  <a:pt x="571" y="263"/>
                </a:lnTo>
                <a:lnTo>
                  <a:pt x="526" y="290"/>
                </a:lnTo>
                <a:lnTo>
                  <a:pt x="480" y="318"/>
                </a:lnTo>
                <a:lnTo>
                  <a:pt x="438" y="346"/>
                </a:lnTo>
                <a:lnTo>
                  <a:pt x="395" y="374"/>
                </a:lnTo>
                <a:lnTo>
                  <a:pt x="375" y="390"/>
                </a:lnTo>
                <a:lnTo>
                  <a:pt x="356" y="406"/>
                </a:lnTo>
                <a:lnTo>
                  <a:pt x="336" y="421"/>
                </a:lnTo>
                <a:lnTo>
                  <a:pt x="317" y="437"/>
                </a:lnTo>
                <a:lnTo>
                  <a:pt x="300" y="453"/>
                </a:lnTo>
                <a:lnTo>
                  <a:pt x="281" y="468"/>
                </a:lnTo>
                <a:lnTo>
                  <a:pt x="264" y="486"/>
                </a:lnTo>
                <a:lnTo>
                  <a:pt x="246" y="503"/>
                </a:lnTo>
                <a:lnTo>
                  <a:pt x="213" y="536"/>
                </a:lnTo>
                <a:lnTo>
                  <a:pt x="182" y="572"/>
                </a:lnTo>
                <a:lnTo>
                  <a:pt x="166" y="589"/>
                </a:lnTo>
                <a:lnTo>
                  <a:pt x="152" y="606"/>
                </a:lnTo>
                <a:lnTo>
                  <a:pt x="124" y="644"/>
                </a:lnTo>
                <a:lnTo>
                  <a:pt x="111" y="663"/>
                </a:lnTo>
                <a:lnTo>
                  <a:pt x="99" y="680"/>
                </a:lnTo>
                <a:lnTo>
                  <a:pt x="74" y="719"/>
                </a:lnTo>
                <a:lnTo>
                  <a:pt x="63" y="738"/>
                </a:lnTo>
                <a:lnTo>
                  <a:pt x="52" y="757"/>
                </a:lnTo>
                <a:lnTo>
                  <a:pt x="25" y="805"/>
                </a:lnTo>
                <a:lnTo>
                  <a:pt x="0" y="854"/>
                </a:lnTo>
                <a:close/>
                <a:moveTo>
                  <a:pt x="0" y="3366"/>
                </a:moveTo>
                <a:lnTo>
                  <a:pt x="0" y="3311"/>
                </a:lnTo>
                <a:lnTo>
                  <a:pt x="25" y="3278"/>
                </a:lnTo>
                <a:lnTo>
                  <a:pt x="50" y="3245"/>
                </a:lnTo>
                <a:lnTo>
                  <a:pt x="77" y="3214"/>
                </a:lnTo>
                <a:lnTo>
                  <a:pt x="105" y="3181"/>
                </a:lnTo>
                <a:lnTo>
                  <a:pt x="135" y="3150"/>
                </a:lnTo>
                <a:lnTo>
                  <a:pt x="165" y="3119"/>
                </a:lnTo>
                <a:lnTo>
                  <a:pt x="198" y="3087"/>
                </a:lnTo>
                <a:lnTo>
                  <a:pt x="231" y="3056"/>
                </a:lnTo>
                <a:lnTo>
                  <a:pt x="279" y="3014"/>
                </a:lnTo>
                <a:lnTo>
                  <a:pt x="328" y="2970"/>
                </a:lnTo>
                <a:lnTo>
                  <a:pt x="378" y="2927"/>
                </a:lnTo>
                <a:lnTo>
                  <a:pt x="430" y="2885"/>
                </a:lnTo>
                <a:lnTo>
                  <a:pt x="483" y="2841"/>
                </a:lnTo>
                <a:lnTo>
                  <a:pt x="538" y="2799"/>
                </a:lnTo>
                <a:lnTo>
                  <a:pt x="593" y="2757"/>
                </a:lnTo>
                <a:lnTo>
                  <a:pt x="650" y="2713"/>
                </a:lnTo>
                <a:lnTo>
                  <a:pt x="706" y="2671"/>
                </a:lnTo>
                <a:lnTo>
                  <a:pt x="764" y="2628"/>
                </a:lnTo>
                <a:lnTo>
                  <a:pt x="880" y="2544"/>
                </a:lnTo>
                <a:lnTo>
                  <a:pt x="940" y="2501"/>
                </a:lnTo>
                <a:lnTo>
                  <a:pt x="999" y="2461"/>
                </a:lnTo>
                <a:lnTo>
                  <a:pt x="1117" y="2378"/>
                </a:lnTo>
                <a:lnTo>
                  <a:pt x="1274" y="2271"/>
                </a:lnTo>
                <a:lnTo>
                  <a:pt x="1429" y="2166"/>
                </a:lnTo>
                <a:lnTo>
                  <a:pt x="1578" y="2066"/>
                </a:lnTo>
                <a:lnTo>
                  <a:pt x="1721" y="1969"/>
                </a:lnTo>
                <a:lnTo>
                  <a:pt x="1763" y="1939"/>
                </a:lnTo>
                <a:lnTo>
                  <a:pt x="1804" y="1909"/>
                </a:lnTo>
                <a:lnTo>
                  <a:pt x="1842" y="1878"/>
                </a:lnTo>
                <a:lnTo>
                  <a:pt x="1859" y="1862"/>
                </a:lnTo>
                <a:lnTo>
                  <a:pt x="1876" y="1847"/>
                </a:lnTo>
                <a:lnTo>
                  <a:pt x="1909" y="1815"/>
                </a:lnTo>
                <a:lnTo>
                  <a:pt x="1923" y="1800"/>
                </a:lnTo>
                <a:lnTo>
                  <a:pt x="1939" y="1784"/>
                </a:lnTo>
                <a:lnTo>
                  <a:pt x="1953" y="1767"/>
                </a:lnTo>
                <a:lnTo>
                  <a:pt x="1966" y="1751"/>
                </a:lnTo>
                <a:lnTo>
                  <a:pt x="1978" y="1734"/>
                </a:lnTo>
                <a:lnTo>
                  <a:pt x="1985" y="1726"/>
                </a:lnTo>
                <a:lnTo>
                  <a:pt x="1991" y="1718"/>
                </a:lnTo>
                <a:lnTo>
                  <a:pt x="2002" y="1701"/>
                </a:lnTo>
                <a:lnTo>
                  <a:pt x="2013" y="1684"/>
                </a:lnTo>
                <a:lnTo>
                  <a:pt x="2022" y="1667"/>
                </a:lnTo>
                <a:lnTo>
                  <a:pt x="2032" y="1649"/>
                </a:lnTo>
                <a:lnTo>
                  <a:pt x="2040" y="1632"/>
                </a:lnTo>
                <a:lnTo>
                  <a:pt x="2047" y="1613"/>
                </a:lnTo>
                <a:lnTo>
                  <a:pt x="2055" y="1596"/>
                </a:lnTo>
                <a:lnTo>
                  <a:pt x="2061" y="1577"/>
                </a:lnTo>
                <a:lnTo>
                  <a:pt x="2066" y="1559"/>
                </a:lnTo>
                <a:lnTo>
                  <a:pt x="2071" y="1540"/>
                </a:lnTo>
                <a:lnTo>
                  <a:pt x="2076" y="1521"/>
                </a:lnTo>
                <a:lnTo>
                  <a:pt x="2079" y="1501"/>
                </a:lnTo>
                <a:lnTo>
                  <a:pt x="2082" y="1482"/>
                </a:lnTo>
                <a:lnTo>
                  <a:pt x="2083" y="1461"/>
                </a:lnTo>
                <a:lnTo>
                  <a:pt x="2085" y="1441"/>
                </a:lnTo>
                <a:lnTo>
                  <a:pt x="2085" y="1421"/>
                </a:lnTo>
                <a:lnTo>
                  <a:pt x="2085" y="1397"/>
                </a:lnTo>
                <a:lnTo>
                  <a:pt x="2083" y="1374"/>
                </a:lnTo>
                <a:lnTo>
                  <a:pt x="2080" y="1352"/>
                </a:lnTo>
                <a:lnTo>
                  <a:pt x="2079" y="1341"/>
                </a:lnTo>
                <a:lnTo>
                  <a:pt x="2077" y="1330"/>
                </a:lnTo>
                <a:lnTo>
                  <a:pt x="2072" y="1308"/>
                </a:lnTo>
                <a:lnTo>
                  <a:pt x="2068" y="1288"/>
                </a:lnTo>
                <a:lnTo>
                  <a:pt x="2061" y="1267"/>
                </a:lnTo>
                <a:lnTo>
                  <a:pt x="2054" y="1247"/>
                </a:lnTo>
                <a:lnTo>
                  <a:pt x="2046" y="1228"/>
                </a:lnTo>
                <a:lnTo>
                  <a:pt x="2036" y="1211"/>
                </a:lnTo>
                <a:lnTo>
                  <a:pt x="2027" y="1192"/>
                </a:lnTo>
                <a:lnTo>
                  <a:pt x="2016" y="1175"/>
                </a:lnTo>
                <a:lnTo>
                  <a:pt x="2003" y="1159"/>
                </a:lnTo>
                <a:lnTo>
                  <a:pt x="1991" y="1144"/>
                </a:lnTo>
                <a:lnTo>
                  <a:pt x="1977" y="1128"/>
                </a:lnTo>
                <a:lnTo>
                  <a:pt x="1963" y="1114"/>
                </a:lnTo>
                <a:lnTo>
                  <a:pt x="1945" y="1101"/>
                </a:lnTo>
                <a:lnTo>
                  <a:pt x="1930" y="1089"/>
                </a:lnTo>
                <a:lnTo>
                  <a:pt x="1911" y="1076"/>
                </a:lnTo>
                <a:lnTo>
                  <a:pt x="1894" y="1065"/>
                </a:lnTo>
                <a:lnTo>
                  <a:pt x="1873" y="1054"/>
                </a:lnTo>
                <a:lnTo>
                  <a:pt x="1853" y="1045"/>
                </a:lnTo>
                <a:lnTo>
                  <a:pt x="1831" y="1037"/>
                </a:lnTo>
                <a:lnTo>
                  <a:pt x="1809" y="1029"/>
                </a:lnTo>
                <a:lnTo>
                  <a:pt x="1785" y="1023"/>
                </a:lnTo>
                <a:lnTo>
                  <a:pt x="1773" y="1020"/>
                </a:lnTo>
                <a:lnTo>
                  <a:pt x="1760" y="1017"/>
                </a:lnTo>
                <a:lnTo>
                  <a:pt x="1735" y="1010"/>
                </a:lnTo>
                <a:lnTo>
                  <a:pt x="1708" y="1007"/>
                </a:lnTo>
                <a:lnTo>
                  <a:pt x="1682" y="1004"/>
                </a:lnTo>
                <a:lnTo>
                  <a:pt x="1654" y="1001"/>
                </a:lnTo>
                <a:lnTo>
                  <a:pt x="1624" y="999"/>
                </a:lnTo>
                <a:lnTo>
                  <a:pt x="1594" y="999"/>
                </a:lnTo>
                <a:lnTo>
                  <a:pt x="1558" y="999"/>
                </a:lnTo>
                <a:lnTo>
                  <a:pt x="1522" y="1001"/>
                </a:lnTo>
                <a:lnTo>
                  <a:pt x="1487" y="1004"/>
                </a:lnTo>
                <a:lnTo>
                  <a:pt x="1472" y="1007"/>
                </a:lnTo>
                <a:lnTo>
                  <a:pt x="1456" y="1009"/>
                </a:lnTo>
                <a:lnTo>
                  <a:pt x="1425" y="1015"/>
                </a:lnTo>
                <a:lnTo>
                  <a:pt x="1395" y="1023"/>
                </a:lnTo>
                <a:lnTo>
                  <a:pt x="1366" y="1032"/>
                </a:lnTo>
                <a:lnTo>
                  <a:pt x="1338" y="1042"/>
                </a:lnTo>
                <a:lnTo>
                  <a:pt x="1326" y="1048"/>
                </a:lnTo>
                <a:lnTo>
                  <a:pt x="1313" y="1054"/>
                </a:lnTo>
                <a:lnTo>
                  <a:pt x="1288" y="1067"/>
                </a:lnTo>
                <a:lnTo>
                  <a:pt x="1265" y="1081"/>
                </a:lnTo>
                <a:lnTo>
                  <a:pt x="1252" y="1089"/>
                </a:lnTo>
                <a:lnTo>
                  <a:pt x="1241" y="1098"/>
                </a:lnTo>
                <a:lnTo>
                  <a:pt x="1230" y="1106"/>
                </a:lnTo>
                <a:lnTo>
                  <a:pt x="1221" y="1115"/>
                </a:lnTo>
                <a:lnTo>
                  <a:pt x="1200" y="1134"/>
                </a:lnTo>
                <a:lnTo>
                  <a:pt x="1180" y="1156"/>
                </a:lnTo>
                <a:lnTo>
                  <a:pt x="1163" y="1178"/>
                </a:lnTo>
                <a:lnTo>
                  <a:pt x="1142" y="1205"/>
                </a:lnTo>
                <a:lnTo>
                  <a:pt x="1133" y="1217"/>
                </a:lnTo>
                <a:lnTo>
                  <a:pt x="1125" y="1231"/>
                </a:lnTo>
                <a:lnTo>
                  <a:pt x="1108" y="1258"/>
                </a:lnTo>
                <a:lnTo>
                  <a:pt x="1092" y="1286"/>
                </a:lnTo>
                <a:lnTo>
                  <a:pt x="1084" y="1302"/>
                </a:lnTo>
                <a:lnTo>
                  <a:pt x="1078" y="1316"/>
                </a:lnTo>
                <a:lnTo>
                  <a:pt x="1072" y="1331"/>
                </a:lnTo>
                <a:lnTo>
                  <a:pt x="1065" y="1346"/>
                </a:lnTo>
                <a:lnTo>
                  <a:pt x="1053" y="1378"/>
                </a:lnTo>
                <a:lnTo>
                  <a:pt x="1043" y="1411"/>
                </a:lnTo>
                <a:lnTo>
                  <a:pt x="1034" y="1446"/>
                </a:lnTo>
                <a:lnTo>
                  <a:pt x="1026" y="1483"/>
                </a:lnTo>
                <a:lnTo>
                  <a:pt x="1020" y="1521"/>
                </a:lnTo>
                <a:lnTo>
                  <a:pt x="1013" y="1562"/>
                </a:lnTo>
                <a:lnTo>
                  <a:pt x="1010" y="1606"/>
                </a:lnTo>
                <a:lnTo>
                  <a:pt x="1007" y="1649"/>
                </a:lnTo>
                <a:lnTo>
                  <a:pt x="1006" y="1698"/>
                </a:lnTo>
                <a:lnTo>
                  <a:pt x="1004" y="1748"/>
                </a:lnTo>
                <a:lnTo>
                  <a:pt x="1004" y="1764"/>
                </a:lnTo>
                <a:lnTo>
                  <a:pt x="0" y="1764"/>
                </a:lnTo>
                <a:lnTo>
                  <a:pt x="0" y="1732"/>
                </a:lnTo>
                <a:lnTo>
                  <a:pt x="973" y="1732"/>
                </a:lnTo>
                <a:lnTo>
                  <a:pt x="974" y="1682"/>
                </a:lnTo>
                <a:lnTo>
                  <a:pt x="976" y="1635"/>
                </a:lnTo>
                <a:lnTo>
                  <a:pt x="979" y="1591"/>
                </a:lnTo>
                <a:lnTo>
                  <a:pt x="984" y="1549"/>
                </a:lnTo>
                <a:lnTo>
                  <a:pt x="990" y="1508"/>
                </a:lnTo>
                <a:lnTo>
                  <a:pt x="996" y="1469"/>
                </a:lnTo>
                <a:lnTo>
                  <a:pt x="1001" y="1450"/>
                </a:lnTo>
                <a:lnTo>
                  <a:pt x="1004" y="1433"/>
                </a:lnTo>
                <a:lnTo>
                  <a:pt x="1009" y="1414"/>
                </a:lnTo>
                <a:lnTo>
                  <a:pt x="1013" y="1397"/>
                </a:lnTo>
                <a:lnTo>
                  <a:pt x="1024" y="1364"/>
                </a:lnTo>
                <a:lnTo>
                  <a:pt x="1037" y="1331"/>
                </a:lnTo>
                <a:lnTo>
                  <a:pt x="1050" y="1300"/>
                </a:lnTo>
                <a:lnTo>
                  <a:pt x="1065" y="1270"/>
                </a:lnTo>
                <a:lnTo>
                  <a:pt x="1081" y="1242"/>
                </a:lnTo>
                <a:lnTo>
                  <a:pt x="1098" y="1214"/>
                </a:lnTo>
                <a:lnTo>
                  <a:pt x="1108" y="1200"/>
                </a:lnTo>
                <a:lnTo>
                  <a:pt x="1117" y="1186"/>
                </a:lnTo>
                <a:lnTo>
                  <a:pt x="1137" y="1159"/>
                </a:lnTo>
                <a:lnTo>
                  <a:pt x="1156" y="1134"/>
                </a:lnTo>
                <a:lnTo>
                  <a:pt x="1178" y="1112"/>
                </a:lnTo>
                <a:lnTo>
                  <a:pt x="1200" y="1092"/>
                </a:lnTo>
                <a:lnTo>
                  <a:pt x="1222" y="1071"/>
                </a:lnTo>
                <a:lnTo>
                  <a:pt x="1247" y="1054"/>
                </a:lnTo>
                <a:lnTo>
                  <a:pt x="1272" y="1039"/>
                </a:lnTo>
                <a:lnTo>
                  <a:pt x="1285" y="1032"/>
                </a:lnTo>
                <a:lnTo>
                  <a:pt x="1299" y="1024"/>
                </a:lnTo>
                <a:lnTo>
                  <a:pt x="1327" y="1014"/>
                </a:lnTo>
                <a:lnTo>
                  <a:pt x="1356" y="1003"/>
                </a:lnTo>
                <a:lnTo>
                  <a:pt x="1371" y="998"/>
                </a:lnTo>
                <a:lnTo>
                  <a:pt x="1385" y="993"/>
                </a:lnTo>
                <a:lnTo>
                  <a:pt x="1417" y="985"/>
                </a:lnTo>
                <a:lnTo>
                  <a:pt x="1450" y="979"/>
                </a:lnTo>
                <a:lnTo>
                  <a:pt x="1467" y="976"/>
                </a:lnTo>
                <a:lnTo>
                  <a:pt x="1484" y="974"/>
                </a:lnTo>
                <a:lnTo>
                  <a:pt x="1501" y="971"/>
                </a:lnTo>
                <a:lnTo>
                  <a:pt x="1519" y="970"/>
                </a:lnTo>
                <a:lnTo>
                  <a:pt x="1556" y="968"/>
                </a:lnTo>
                <a:lnTo>
                  <a:pt x="1594" y="968"/>
                </a:lnTo>
                <a:lnTo>
                  <a:pt x="1625" y="968"/>
                </a:lnTo>
                <a:lnTo>
                  <a:pt x="1657" y="970"/>
                </a:lnTo>
                <a:lnTo>
                  <a:pt x="1687" y="973"/>
                </a:lnTo>
                <a:lnTo>
                  <a:pt x="1715" y="976"/>
                </a:lnTo>
                <a:lnTo>
                  <a:pt x="1741" y="981"/>
                </a:lnTo>
                <a:lnTo>
                  <a:pt x="1768" y="985"/>
                </a:lnTo>
                <a:lnTo>
                  <a:pt x="1795" y="993"/>
                </a:lnTo>
                <a:lnTo>
                  <a:pt x="1820" y="999"/>
                </a:lnTo>
                <a:lnTo>
                  <a:pt x="1843" y="1009"/>
                </a:lnTo>
                <a:lnTo>
                  <a:pt x="1854" y="1012"/>
                </a:lnTo>
                <a:lnTo>
                  <a:pt x="1867" y="1017"/>
                </a:lnTo>
                <a:lnTo>
                  <a:pt x="1887" y="1028"/>
                </a:lnTo>
                <a:lnTo>
                  <a:pt x="1909" y="1039"/>
                </a:lnTo>
                <a:lnTo>
                  <a:pt x="1930" y="1051"/>
                </a:lnTo>
                <a:lnTo>
                  <a:pt x="1939" y="1057"/>
                </a:lnTo>
                <a:lnTo>
                  <a:pt x="1949" y="1064"/>
                </a:lnTo>
                <a:lnTo>
                  <a:pt x="1966" y="1076"/>
                </a:lnTo>
                <a:lnTo>
                  <a:pt x="1983" y="1092"/>
                </a:lnTo>
                <a:lnTo>
                  <a:pt x="1999" y="1106"/>
                </a:lnTo>
                <a:lnTo>
                  <a:pt x="2014" y="1122"/>
                </a:lnTo>
                <a:lnTo>
                  <a:pt x="2029" y="1139"/>
                </a:lnTo>
                <a:lnTo>
                  <a:pt x="2041" y="1156"/>
                </a:lnTo>
                <a:lnTo>
                  <a:pt x="2047" y="1165"/>
                </a:lnTo>
                <a:lnTo>
                  <a:pt x="2052" y="1175"/>
                </a:lnTo>
                <a:lnTo>
                  <a:pt x="2063" y="1194"/>
                </a:lnTo>
                <a:lnTo>
                  <a:pt x="2074" y="1214"/>
                </a:lnTo>
                <a:lnTo>
                  <a:pt x="2082" y="1234"/>
                </a:lnTo>
                <a:lnTo>
                  <a:pt x="2090" y="1255"/>
                </a:lnTo>
                <a:lnTo>
                  <a:pt x="2098" y="1277"/>
                </a:lnTo>
                <a:lnTo>
                  <a:pt x="2104" y="1300"/>
                </a:lnTo>
                <a:lnTo>
                  <a:pt x="2109" y="1322"/>
                </a:lnTo>
                <a:lnTo>
                  <a:pt x="2110" y="1335"/>
                </a:lnTo>
                <a:lnTo>
                  <a:pt x="2112" y="1346"/>
                </a:lnTo>
                <a:lnTo>
                  <a:pt x="2115" y="1371"/>
                </a:lnTo>
                <a:lnTo>
                  <a:pt x="2116" y="1396"/>
                </a:lnTo>
                <a:lnTo>
                  <a:pt x="2116" y="1421"/>
                </a:lnTo>
                <a:lnTo>
                  <a:pt x="2116" y="1443"/>
                </a:lnTo>
                <a:lnTo>
                  <a:pt x="2115" y="1465"/>
                </a:lnTo>
                <a:lnTo>
                  <a:pt x="2110" y="1507"/>
                </a:lnTo>
                <a:lnTo>
                  <a:pt x="2105" y="1527"/>
                </a:lnTo>
                <a:lnTo>
                  <a:pt x="2102" y="1548"/>
                </a:lnTo>
                <a:lnTo>
                  <a:pt x="2096" y="1568"/>
                </a:lnTo>
                <a:lnTo>
                  <a:pt x="2091" y="1587"/>
                </a:lnTo>
                <a:lnTo>
                  <a:pt x="2076" y="1626"/>
                </a:lnTo>
                <a:lnTo>
                  <a:pt x="2068" y="1645"/>
                </a:lnTo>
                <a:lnTo>
                  <a:pt x="2060" y="1664"/>
                </a:lnTo>
                <a:lnTo>
                  <a:pt x="2049" y="1682"/>
                </a:lnTo>
                <a:lnTo>
                  <a:pt x="2040" y="1700"/>
                </a:lnTo>
                <a:lnTo>
                  <a:pt x="2029" y="1718"/>
                </a:lnTo>
                <a:lnTo>
                  <a:pt x="2016" y="1736"/>
                </a:lnTo>
                <a:lnTo>
                  <a:pt x="2003" y="1753"/>
                </a:lnTo>
                <a:lnTo>
                  <a:pt x="1991" y="1770"/>
                </a:lnTo>
                <a:lnTo>
                  <a:pt x="1963" y="1804"/>
                </a:lnTo>
                <a:lnTo>
                  <a:pt x="1947" y="1822"/>
                </a:lnTo>
                <a:lnTo>
                  <a:pt x="1931" y="1837"/>
                </a:lnTo>
                <a:lnTo>
                  <a:pt x="1914" y="1855"/>
                </a:lnTo>
                <a:lnTo>
                  <a:pt x="1898" y="1870"/>
                </a:lnTo>
                <a:lnTo>
                  <a:pt x="1880" y="1886"/>
                </a:lnTo>
                <a:lnTo>
                  <a:pt x="1862" y="1902"/>
                </a:lnTo>
                <a:lnTo>
                  <a:pt x="1842" y="1917"/>
                </a:lnTo>
                <a:lnTo>
                  <a:pt x="1823" y="1933"/>
                </a:lnTo>
                <a:lnTo>
                  <a:pt x="1782" y="1964"/>
                </a:lnTo>
                <a:lnTo>
                  <a:pt x="1738" y="1996"/>
                </a:lnTo>
                <a:lnTo>
                  <a:pt x="1446" y="2191"/>
                </a:lnTo>
                <a:lnTo>
                  <a:pt x="1293" y="2296"/>
                </a:lnTo>
                <a:lnTo>
                  <a:pt x="1136" y="2404"/>
                </a:lnTo>
                <a:lnTo>
                  <a:pt x="1017" y="2486"/>
                </a:lnTo>
                <a:lnTo>
                  <a:pt x="899" y="2569"/>
                </a:lnTo>
                <a:lnTo>
                  <a:pt x="841" y="2611"/>
                </a:lnTo>
                <a:lnTo>
                  <a:pt x="783" y="2653"/>
                </a:lnTo>
                <a:lnTo>
                  <a:pt x="725" y="2696"/>
                </a:lnTo>
                <a:lnTo>
                  <a:pt x="668" y="2738"/>
                </a:lnTo>
                <a:lnTo>
                  <a:pt x="612" y="2780"/>
                </a:lnTo>
                <a:lnTo>
                  <a:pt x="557" y="2824"/>
                </a:lnTo>
                <a:lnTo>
                  <a:pt x="504" y="2866"/>
                </a:lnTo>
                <a:lnTo>
                  <a:pt x="450" y="2909"/>
                </a:lnTo>
                <a:lnTo>
                  <a:pt x="398" y="2951"/>
                </a:lnTo>
                <a:lnTo>
                  <a:pt x="348" y="2993"/>
                </a:lnTo>
                <a:lnTo>
                  <a:pt x="300" y="3036"/>
                </a:lnTo>
                <a:lnTo>
                  <a:pt x="253" y="3078"/>
                </a:lnTo>
                <a:lnTo>
                  <a:pt x="215" y="3114"/>
                </a:lnTo>
                <a:lnTo>
                  <a:pt x="179" y="3148"/>
                </a:lnTo>
                <a:lnTo>
                  <a:pt x="144" y="3184"/>
                </a:lnTo>
                <a:lnTo>
                  <a:pt x="129" y="3202"/>
                </a:lnTo>
                <a:lnTo>
                  <a:pt x="113" y="3220"/>
                </a:lnTo>
                <a:lnTo>
                  <a:pt x="97" y="3238"/>
                </a:lnTo>
                <a:lnTo>
                  <a:pt x="82" y="3256"/>
                </a:lnTo>
                <a:lnTo>
                  <a:pt x="53" y="3292"/>
                </a:lnTo>
                <a:lnTo>
                  <a:pt x="27" y="3328"/>
                </a:lnTo>
                <a:lnTo>
                  <a:pt x="0" y="3366"/>
                </a:lnTo>
                <a:close/>
              </a:path>
            </a:pathLst>
          </a:custGeom>
          <a:solidFill>
            <a:schemeClr val="accent3">
              <a:alpha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46625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54CD7F-29C1-9C6D-85ED-954D9E7FFF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844675"/>
            <a:ext cx="5401120" cy="660400"/>
          </a:xfrm>
        </p:spPr>
        <p:txBody>
          <a:bodyPr anchor="t" anchorCtr="0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AC8D55-CDD2-3135-E741-4ABDC90C40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505075"/>
            <a:ext cx="5401122" cy="364807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14DFB5-CC28-7AB3-4A9A-CB28682134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40016" y="1844675"/>
            <a:ext cx="5401122" cy="660400"/>
          </a:xfrm>
        </p:spPr>
        <p:txBody>
          <a:bodyPr anchor="t" anchorCtr="0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0627B6-E706-72F4-0842-E1BF73E39C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40016" y="2505075"/>
            <a:ext cx="5401122" cy="366077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259278-4B71-7327-1C87-65DEED356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6F909-1785-45C1-A65B-43A8B01E0DE0}" type="datetime1">
              <a:rPr lang="fi-FI" smtClean="0"/>
              <a:t>7.1.2024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7060D8-0A5C-A29F-85E4-A10325833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Presentation Name and Author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076D11-4FA2-4A57-49AB-2B4BF243C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2D0C-F458-4833-A726-A491C4E5CB7B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817B6EFC-EB5E-6085-647B-62836F7FF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1" name="TextBox 10">
            <a:hlinkClick r:id="rId2" action="ppaction://hlinkfile" tooltip="2M-IT.fi"/>
            <a:extLst>
              <a:ext uri="{FF2B5EF4-FFF2-40B4-BE49-F238E27FC236}">
                <a16:creationId xmlns:a16="http://schemas.microsoft.com/office/drawing/2014/main" id="{A7EE22F4-699F-6F69-C1A6-9CBC0728B6E8}"/>
              </a:ext>
            </a:extLst>
          </p:cNvPr>
          <p:cNvSpPr txBox="1"/>
          <p:nvPr userDrawn="1"/>
        </p:nvSpPr>
        <p:spPr>
          <a:xfrm>
            <a:off x="11218036" y="333375"/>
            <a:ext cx="565977" cy="215901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fi-FI" sz="1400" b="1" dirty="0">
                <a:solidFill>
                  <a:schemeClr val="accent1"/>
                </a:solidFill>
              </a:rPr>
              <a:t>2M-IT.fi</a:t>
            </a:r>
          </a:p>
        </p:txBody>
      </p:sp>
    </p:spTree>
    <p:extLst>
      <p:ext uri="{BB962C8B-B14F-4D97-AF65-F5344CB8AC3E}">
        <p14:creationId xmlns:p14="http://schemas.microsoft.com/office/powerpoint/2010/main" val="2147858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Short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>
            <a:extLst>
              <a:ext uri="{FF2B5EF4-FFF2-40B4-BE49-F238E27FC236}">
                <a16:creationId xmlns:a16="http://schemas.microsoft.com/office/drawing/2014/main" id="{053FBFA1-D566-B031-B08E-98B039F9E92B}"/>
              </a:ext>
            </a:extLst>
          </p:cNvPr>
          <p:cNvSpPr>
            <a:spLocks noChangeAspect="1" noEditPoints="1"/>
          </p:cNvSpPr>
          <p:nvPr userDrawn="1"/>
        </p:nvSpPr>
        <p:spPr bwMode="auto">
          <a:xfrm>
            <a:off x="1" y="2493272"/>
            <a:ext cx="3349819" cy="3384000"/>
          </a:xfrm>
          <a:custGeom>
            <a:avLst/>
            <a:gdLst>
              <a:gd name="T0" fmla="*/ 1591 w 3332"/>
              <a:gd name="T1" fmla="*/ 3253 h 3366"/>
              <a:gd name="T2" fmla="*/ 2267 w 3332"/>
              <a:gd name="T3" fmla="*/ 2797 h 3366"/>
              <a:gd name="T4" fmla="*/ 2713 w 3332"/>
              <a:gd name="T5" fmla="*/ 2486 h 3366"/>
              <a:gd name="T6" fmla="*/ 3003 w 3332"/>
              <a:gd name="T7" fmla="*/ 2229 h 3366"/>
              <a:gd name="T8" fmla="*/ 3144 w 3332"/>
              <a:gd name="T9" fmla="*/ 2036 h 3366"/>
              <a:gd name="T10" fmla="*/ 3240 w 3332"/>
              <a:gd name="T11" fmla="*/ 1819 h 3366"/>
              <a:gd name="T12" fmla="*/ 3287 w 3332"/>
              <a:gd name="T13" fmla="*/ 1606 h 3366"/>
              <a:gd name="T14" fmla="*/ 3332 w 3332"/>
              <a:gd name="T15" fmla="*/ 1372 h 3366"/>
              <a:gd name="T16" fmla="*/ 3312 w 3332"/>
              <a:gd name="T17" fmla="*/ 1643 h 3366"/>
              <a:gd name="T18" fmla="*/ 3249 w 3332"/>
              <a:gd name="T19" fmla="*/ 1886 h 3366"/>
              <a:gd name="T20" fmla="*/ 3141 w 3332"/>
              <a:gd name="T21" fmla="*/ 2104 h 3366"/>
              <a:gd name="T22" fmla="*/ 2982 w 3332"/>
              <a:gd name="T23" fmla="*/ 2295 h 3366"/>
              <a:gd name="T24" fmla="*/ 2697 w 3332"/>
              <a:gd name="T25" fmla="*/ 2539 h 3366"/>
              <a:gd name="T26" fmla="*/ 1986 w 3332"/>
              <a:gd name="T27" fmla="*/ 3015 h 3366"/>
              <a:gd name="T28" fmla="*/ 0 w 3332"/>
              <a:gd name="T29" fmla="*/ 785 h 3366"/>
              <a:gd name="T30" fmla="*/ 190 w 3332"/>
              <a:gd name="T31" fmla="*/ 515 h 3366"/>
              <a:gd name="T32" fmla="*/ 398 w 3332"/>
              <a:gd name="T33" fmla="*/ 335 h 3366"/>
              <a:gd name="T34" fmla="*/ 684 w 3332"/>
              <a:gd name="T35" fmla="*/ 176 h 3366"/>
              <a:gd name="T36" fmla="*/ 1061 w 3332"/>
              <a:gd name="T37" fmla="*/ 57 h 3366"/>
              <a:gd name="T38" fmla="*/ 1544 w 3332"/>
              <a:gd name="T39" fmla="*/ 0 h 3366"/>
              <a:gd name="T40" fmla="*/ 1261 w 3332"/>
              <a:gd name="T41" fmla="*/ 53 h 3366"/>
              <a:gd name="T42" fmla="*/ 886 w 3332"/>
              <a:gd name="T43" fmla="*/ 133 h 3366"/>
              <a:gd name="T44" fmla="*/ 571 w 3332"/>
              <a:gd name="T45" fmla="*/ 263 h 3366"/>
              <a:gd name="T46" fmla="*/ 317 w 3332"/>
              <a:gd name="T47" fmla="*/ 437 h 3366"/>
              <a:gd name="T48" fmla="*/ 152 w 3332"/>
              <a:gd name="T49" fmla="*/ 606 h 3366"/>
              <a:gd name="T50" fmla="*/ 0 w 3332"/>
              <a:gd name="T51" fmla="*/ 854 h 3366"/>
              <a:gd name="T52" fmla="*/ 165 w 3332"/>
              <a:gd name="T53" fmla="*/ 3119 h 3366"/>
              <a:gd name="T54" fmla="*/ 538 w 3332"/>
              <a:gd name="T55" fmla="*/ 2799 h 3366"/>
              <a:gd name="T56" fmla="*/ 1117 w 3332"/>
              <a:gd name="T57" fmla="*/ 2378 h 3366"/>
              <a:gd name="T58" fmla="*/ 1859 w 3332"/>
              <a:gd name="T59" fmla="*/ 1862 h 3366"/>
              <a:gd name="T60" fmla="*/ 1985 w 3332"/>
              <a:gd name="T61" fmla="*/ 1726 h 3366"/>
              <a:gd name="T62" fmla="*/ 2055 w 3332"/>
              <a:gd name="T63" fmla="*/ 1596 h 3366"/>
              <a:gd name="T64" fmla="*/ 2085 w 3332"/>
              <a:gd name="T65" fmla="*/ 1441 h 3366"/>
              <a:gd name="T66" fmla="*/ 2068 w 3332"/>
              <a:gd name="T67" fmla="*/ 1288 h 3366"/>
              <a:gd name="T68" fmla="*/ 1991 w 3332"/>
              <a:gd name="T69" fmla="*/ 1144 h 3366"/>
              <a:gd name="T70" fmla="*/ 1853 w 3332"/>
              <a:gd name="T71" fmla="*/ 1045 h 3366"/>
              <a:gd name="T72" fmla="*/ 1682 w 3332"/>
              <a:gd name="T73" fmla="*/ 1004 h 3366"/>
              <a:gd name="T74" fmla="*/ 1456 w 3332"/>
              <a:gd name="T75" fmla="*/ 1009 h 3366"/>
              <a:gd name="T76" fmla="*/ 1265 w 3332"/>
              <a:gd name="T77" fmla="*/ 1081 h 3366"/>
              <a:gd name="T78" fmla="*/ 1142 w 3332"/>
              <a:gd name="T79" fmla="*/ 1205 h 3366"/>
              <a:gd name="T80" fmla="*/ 1065 w 3332"/>
              <a:gd name="T81" fmla="*/ 1346 h 3366"/>
              <a:gd name="T82" fmla="*/ 1007 w 3332"/>
              <a:gd name="T83" fmla="*/ 1649 h 3366"/>
              <a:gd name="T84" fmla="*/ 976 w 3332"/>
              <a:gd name="T85" fmla="*/ 1635 h 3366"/>
              <a:gd name="T86" fmla="*/ 1013 w 3332"/>
              <a:gd name="T87" fmla="*/ 1397 h 3366"/>
              <a:gd name="T88" fmla="*/ 1117 w 3332"/>
              <a:gd name="T89" fmla="*/ 1186 h 3366"/>
              <a:gd name="T90" fmla="*/ 1285 w 3332"/>
              <a:gd name="T91" fmla="*/ 1032 h 3366"/>
              <a:gd name="T92" fmla="*/ 1467 w 3332"/>
              <a:gd name="T93" fmla="*/ 976 h 3366"/>
              <a:gd name="T94" fmla="*/ 1687 w 3332"/>
              <a:gd name="T95" fmla="*/ 973 h 3366"/>
              <a:gd name="T96" fmla="*/ 1867 w 3332"/>
              <a:gd name="T97" fmla="*/ 1017 h 3366"/>
              <a:gd name="T98" fmla="*/ 1999 w 3332"/>
              <a:gd name="T99" fmla="*/ 1106 h 3366"/>
              <a:gd name="T100" fmla="*/ 2082 w 3332"/>
              <a:gd name="T101" fmla="*/ 1234 h 3366"/>
              <a:gd name="T102" fmla="*/ 2116 w 3332"/>
              <a:gd name="T103" fmla="*/ 1396 h 3366"/>
              <a:gd name="T104" fmla="*/ 2091 w 3332"/>
              <a:gd name="T105" fmla="*/ 1587 h 3366"/>
              <a:gd name="T106" fmla="*/ 2003 w 3332"/>
              <a:gd name="T107" fmla="*/ 1753 h 3366"/>
              <a:gd name="T108" fmla="*/ 1862 w 3332"/>
              <a:gd name="T109" fmla="*/ 1902 h 3366"/>
              <a:gd name="T110" fmla="*/ 1017 w 3332"/>
              <a:gd name="T111" fmla="*/ 2486 h 3366"/>
              <a:gd name="T112" fmla="*/ 504 w 3332"/>
              <a:gd name="T113" fmla="*/ 2866 h 3366"/>
              <a:gd name="T114" fmla="*/ 144 w 3332"/>
              <a:gd name="T115" fmla="*/ 3184 h 33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3332" h="3366">
                <a:moveTo>
                  <a:pt x="1592" y="3292"/>
                </a:moveTo>
                <a:lnTo>
                  <a:pt x="2443" y="3292"/>
                </a:lnTo>
                <a:lnTo>
                  <a:pt x="3293" y="3292"/>
                </a:lnTo>
                <a:lnTo>
                  <a:pt x="3293" y="3324"/>
                </a:lnTo>
                <a:lnTo>
                  <a:pt x="2419" y="3324"/>
                </a:lnTo>
                <a:lnTo>
                  <a:pt x="1547" y="3324"/>
                </a:lnTo>
                <a:lnTo>
                  <a:pt x="1547" y="3288"/>
                </a:lnTo>
                <a:lnTo>
                  <a:pt x="1591" y="3253"/>
                </a:lnTo>
                <a:lnTo>
                  <a:pt x="1633" y="3220"/>
                </a:lnTo>
                <a:lnTo>
                  <a:pt x="1721" y="3158"/>
                </a:lnTo>
                <a:lnTo>
                  <a:pt x="1767" y="3126"/>
                </a:lnTo>
                <a:lnTo>
                  <a:pt x="1810" y="3095"/>
                </a:lnTo>
                <a:lnTo>
                  <a:pt x="1901" y="3034"/>
                </a:lnTo>
                <a:lnTo>
                  <a:pt x="1992" y="2974"/>
                </a:lnTo>
                <a:lnTo>
                  <a:pt x="2083" y="2915"/>
                </a:lnTo>
                <a:lnTo>
                  <a:pt x="2267" y="2797"/>
                </a:lnTo>
                <a:lnTo>
                  <a:pt x="2358" y="2738"/>
                </a:lnTo>
                <a:lnTo>
                  <a:pt x="2449" y="2677"/>
                </a:lnTo>
                <a:lnTo>
                  <a:pt x="2495" y="2647"/>
                </a:lnTo>
                <a:lnTo>
                  <a:pt x="2538" y="2616"/>
                </a:lnTo>
                <a:lnTo>
                  <a:pt x="2582" y="2584"/>
                </a:lnTo>
                <a:lnTo>
                  <a:pt x="2626" y="2552"/>
                </a:lnTo>
                <a:lnTo>
                  <a:pt x="2670" y="2520"/>
                </a:lnTo>
                <a:lnTo>
                  <a:pt x="2713" y="2486"/>
                </a:lnTo>
                <a:lnTo>
                  <a:pt x="2757" y="2453"/>
                </a:lnTo>
                <a:lnTo>
                  <a:pt x="2797" y="2418"/>
                </a:lnTo>
                <a:lnTo>
                  <a:pt x="2840" y="2384"/>
                </a:lnTo>
                <a:lnTo>
                  <a:pt x="2880" y="2348"/>
                </a:lnTo>
                <a:lnTo>
                  <a:pt x="2921" y="2310"/>
                </a:lnTo>
                <a:lnTo>
                  <a:pt x="2960" y="2273"/>
                </a:lnTo>
                <a:lnTo>
                  <a:pt x="2982" y="2251"/>
                </a:lnTo>
                <a:lnTo>
                  <a:pt x="3003" y="2229"/>
                </a:lnTo>
                <a:lnTo>
                  <a:pt x="3023" y="2205"/>
                </a:lnTo>
                <a:lnTo>
                  <a:pt x="3044" y="2183"/>
                </a:lnTo>
                <a:lnTo>
                  <a:pt x="3062" y="2160"/>
                </a:lnTo>
                <a:lnTo>
                  <a:pt x="3080" y="2137"/>
                </a:lnTo>
                <a:lnTo>
                  <a:pt x="3097" y="2111"/>
                </a:lnTo>
                <a:lnTo>
                  <a:pt x="3114" y="2086"/>
                </a:lnTo>
                <a:lnTo>
                  <a:pt x="3130" y="2063"/>
                </a:lnTo>
                <a:lnTo>
                  <a:pt x="3144" y="2036"/>
                </a:lnTo>
                <a:lnTo>
                  <a:pt x="3158" y="2011"/>
                </a:lnTo>
                <a:lnTo>
                  <a:pt x="3172" y="1985"/>
                </a:lnTo>
                <a:lnTo>
                  <a:pt x="3185" y="1958"/>
                </a:lnTo>
                <a:lnTo>
                  <a:pt x="3197" y="1931"/>
                </a:lnTo>
                <a:lnTo>
                  <a:pt x="3208" y="1903"/>
                </a:lnTo>
                <a:lnTo>
                  <a:pt x="3219" y="1875"/>
                </a:lnTo>
                <a:lnTo>
                  <a:pt x="3230" y="1847"/>
                </a:lnTo>
                <a:lnTo>
                  <a:pt x="3240" y="1819"/>
                </a:lnTo>
                <a:lnTo>
                  <a:pt x="3248" y="1789"/>
                </a:lnTo>
                <a:lnTo>
                  <a:pt x="3255" y="1761"/>
                </a:lnTo>
                <a:lnTo>
                  <a:pt x="3263" y="1729"/>
                </a:lnTo>
                <a:lnTo>
                  <a:pt x="3270" y="1700"/>
                </a:lnTo>
                <a:lnTo>
                  <a:pt x="3273" y="1684"/>
                </a:lnTo>
                <a:lnTo>
                  <a:pt x="3276" y="1668"/>
                </a:lnTo>
                <a:lnTo>
                  <a:pt x="3282" y="1637"/>
                </a:lnTo>
                <a:lnTo>
                  <a:pt x="3287" y="1606"/>
                </a:lnTo>
                <a:lnTo>
                  <a:pt x="3290" y="1574"/>
                </a:lnTo>
                <a:lnTo>
                  <a:pt x="3293" y="1541"/>
                </a:lnTo>
                <a:lnTo>
                  <a:pt x="3296" y="1508"/>
                </a:lnTo>
                <a:lnTo>
                  <a:pt x="3299" y="1474"/>
                </a:lnTo>
                <a:lnTo>
                  <a:pt x="3301" y="1441"/>
                </a:lnTo>
                <a:lnTo>
                  <a:pt x="3301" y="1407"/>
                </a:lnTo>
                <a:lnTo>
                  <a:pt x="3301" y="1372"/>
                </a:lnTo>
                <a:lnTo>
                  <a:pt x="3332" y="1372"/>
                </a:lnTo>
                <a:lnTo>
                  <a:pt x="3332" y="1407"/>
                </a:lnTo>
                <a:lnTo>
                  <a:pt x="3332" y="1443"/>
                </a:lnTo>
                <a:lnTo>
                  <a:pt x="3331" y="1477"/>
                </a:lnTo>
                <a:lnTo>
                  <a:pt x="3328" y="1510"/>
                </a:lnTo>
                <a:lnTo>
                  <a:pt x="3324" y="1544"/>
                </a:lnTo>
                <a:lnTo>
                  <a:pt x="3321" y="1577"/>
                </a:lnTo>
                <a:lnTo>
                  <a:pt x="3317" y="1610"/>
                </a:lnTo>
                <a:lnTo>
                  <a:pt x="3312" y="1643"/>
                </a:lnTo>
                <a:lnTo>
                  <a:pt x="3307" y="1674"/>
                </a:lnTo>
                <a:lnTo>
                  <a:pt x="3301" y="1706"/>
                </a:lnTo>
                <a:lnTo>
                  <a:pt x="3295" y="1737"/>
                </a:lnTo>
                <a:lnTo>
                  <a:pt x="3287" y="1768"/>
                </a:lnTo>
                <a:lnTo>
                  <a:pt x="3277" y="1798"/>
                </a:lnTo>
                <a:lnTo>
                  <a:pt x="3270" y="1828"/>
                </a:lnTo>
                <a:lnTo>
                  <a:pt x="3260" y="1858"/>
                </a:lnTo>
                <a:lnTo>
                  <a:pt x="3249" y="1886"/>
                </a:lnTo>
                <a:lnTo>
                  <a:pt x="3238" y="1916"/>
                </a:lnTo>
                <a:lnTo>
                  <a:pt x="3226" y="1944"/>
                </a:lnTo>
                <a:lnTo>
                  <a:pt x="3215" y="1970"/>
                </a:lnTo>
                <a:lnTo>
                  <a:pt x="3200" y="1999"/>
                </a:lnTo>
                <a:lnTo>
                  <a:pt x="3186" y="2025"/>
                </a:lnTo>
                <a:lnTo>
                  <a:pt x="3172" y="2052"/>
                </a:lnTo>
                <a:lnTo>
                  <a:pt x="3157" y="2079"/>
                </a:lnTo>
                <a:lnTo>
                  <a:pt x="3141" y="2104"/>
                </a:lnTo>
                <a:lnTo>
                  <a:pt x="3124" y="2129"/>
                </a:lnTo>
                <a:lnTo>
                  <a:pt x="3105" y="2154"/>
                </a:lnTo>
                <a:lnTo>
                  <a:pt x="3088" y="2179"/>
                </a:lnTo>
                <a:lnTo>
                  <a:pt x="3067" y="2202"/>
                </a:lnTo>
                <a:lnTo>
                  <a:pt x="3047" y="2227"/>
                </a:lnTo>
                <a:lnTo>
                  <a:pt x="3026" y="2249"/>
                </a:lnTo>
                <a:lnTo>
                  <a:pt x="3004" y="2273"/>
                </a:lnTo>
                <a:lnTo>
                  <a:pt x="2982" y="2295"/>
                </a:lnTo>
                <a:lnTo>
                  <a:pt x="2943" y="2332"/>
                </a:lnTo>
                <a:lnTo>
                  <a:pt x="2904" y="2368"/>
                </a:lnTo>
                <a:lnTo>
                  <a:pt x="2884" y="2387"/>
                </a:lnTo>
                <a:lnTo>
                  <a:pt x="2863" y="2404"/>
                </a:lnTo>
                <a:lnTo>
                  <a:pt x="2822" y="2439"/>
                </a:lnTo>
                <a:lnTo>
                  <a:pt x="2782" y="2473"/>
                </a:lnTo>
                <a:lnTo>
                  <a:pt x="2739" y="2506"/>
                </a:lnTo>
                <a:lnTo>
                  <a:pt x="2697" y="2539"/>
                </a:lnTo>
                <a:lnTo>
                  <a:pt x="2655" y="2570"/>
                </a:lnTo>
                <a:lnTo>
                  <a:pt x="2568" y="2633"/>
                </a:lnTo>
                <a:lnTo>
                  <a:pt x="2480" y="2694"/>
                </a:lnTo>
                <a:lnTo>
                  <a:pt x="2391" y="2754"/>
                </a:lnTo>
                <a:lnTo>
                  <a:pt x="2302" y="2812"/>
                </a:lnTo>
                <a:lnTo>
                  <a:pt x="2121" y="2927"/>
                </a:lnTo>
                <a:lnTo>
                  <a:pt x="2032" y="2985"/>
                </a:lnTo>
                <a:lnTo>
                  <a:pt x="1986" y="3015"/>
                </a:lnTo>
                <a:lnTo>
                  <a:pt x="1942" y="3043"/>
                </a:lnTo>
                <a:lnTo>
                  <a:pt x="1853" y="3103"/>
                </a:lnTo>
                <a:lnTo>
                  <a:pt x="1765" y="3164"/>
                </a:lnTo>
                <a:lnTo>
                  <a:pt x="1679" y="3227"/>
                </a:lnTo>
                <a:lnTo>
                  <a:pt x="1635" y="3259"/>
                </a:lnTo>
                <a:lnTo>
                  <a:pt x="1592" y="3292"/>
                </a:lnTo>
                <a:close/>
                <a:moveTo>
                  <a:pt x="0" y="854"/>
                </a:moveTo>
                <a:lnTo>
                  <a:pt x="0" y="785"/>
                </a:lnTo>
                <a:lnTo>
                  <a:pt x="25" y="741"/>
                </a:lnTo>
                <a:lnTo>
                  <a:pt x="47" y="702"/>
                </a:lnTo>
                <a:lnTo>
                  <a:pt x="60" y="683"/>
                </a:lnTo>
                <a:lnTo>
                  <a:pt x="72" y="663"/>
                </a:lnTo>
                <a:lnTo>
                  <a:pt x="99" y="625"/>
                </a:lnTo>
                <a:lnTo>
                  <a:pt x="129" y="588"/>
                </a:lnTo>
                <a:lnTo>
                  <a:pt x="158" y="551"/>
                </a:lnTo>
                <a:lnTo>
                  <a:pt x="190" y="515"/>
                </a:lnTo>
                <a:lnTo>
                  <a:pt x="224" y="479"/>
                </a:lnTo>
                <a:lnTo>
                  <a:pt x="260" y="447"/>
                </a:lnTo>
                <a:lnTo>
                  <a:pt x="278" y="429"/>
                </a:lnTo>
                <a:lnTo>
                  <a:pt x="297" y="414"/>
                </a:lnTo>
                <a:lnTo>
                  <a:pt x="317" y="396"/>
                </a:lnTo>
                <a:lnTo>
                  <a:pt x="336" y="381"/>
                </a:lnTo>
                <a:lnTo>
                  <a:pt x="377" y="349"/>
                </a:lnTo>
                <a:lnTo>
                  <a:pt x="398" y="335"/>
                </a:lnTo>
                <a:lnTo>
                  <a:pt x="419" y="320"/>
                </a:lnTo>
                <a:lnTo>
                  <a:pt x="441" y="306"/>
                </a:lnTo>
                <a:lnTo>
                  <a:pt x="463" y="291"/>
                </a:lnTo>
                <a:lnTo>
                  <a:pt x="510" y="263"/>
                </a:lnTo>
                <a:lnTo>
                  <a:pt x="557" y="237"/>
                </a:lnTo>
                <a:lnTo>
                  <a:pt x="606" y="212"/>
                </a:lnTo>
                <a:lnTo>
                  <a:pt x="657" y="187"/>
                </a:lnTo>
                <a:lnTo>
                  <a:pt x="684" y="176"/>
                </a:lnTo>
                <a:lnTo>
                  <a:pt x="709" y="165"/>
                </a:lnTo>
                <a:lnTo>
                  <a:pt x="764" y="143"/>
                </a:lnTo>
                <a:lnTo>
                  <a:pt x="821" y="122"/>
                </a:lnTo>
                <a:lnTo>
                  <a:pt x="849" y="113"/>
                </a:lnTo>
                <a:lnTo>
                  <a:pt x="877" y="104"/>
                </a:lnTo>
                <a:lnTo>
                  <a:pt x="937" y="86"/>
                </a:lnTo>
                <a:lnTo>
                  <a:pt x="998" y="71"/>
                </a:lnTo>
                <a:lnTo>
                  <a:pt x="1061" y="57"/>
                </a:lnTo>
                <a:lnTo>
                  <a:pt x="1092" y="49"/>
                </a:lnTo>
                <a:lnTo>
                  <a:pt x="1125" y="42"/>
                </a:lnTo>
                <a:lnTo>
                  <a:pt x="1191" y="31"/>
                </a:lnTo>
                <a:lnTo>
                  <a:pt x="1258" y="22"/>
                </a:lnTo>
                <a:lnTo>
                  <a:pt x="1327" y="14"/>
                </a:lnTo>
                <a:lnTo>
                  <a:pt x="1398" y="8"/>
                </a:lnTo>
                <a:lnTo>
                  <a:pt x="1470" y="3"/>
                </a:lnTo>
                <a:lnTo>
                  <a:pt x="1544" y="0"/>
                </a:lnTo>
                <a:lnTo>
                  <a:pt x="1581" y="0"/>
                </a:lnTo>
                <a:lnTo>
                  <a:pt x="1619" y="0"/>
                </a:lnTo>
                <a:lnTo>
                  <a:pt x="1619" y="31"/>
                </a:lnTo>
                <a:lnTo>
                  <a:pt x="1544" y="31"/>
                </a:lnTo>
                <a:lnTo>
                  <a:pt x="1472" y="35"/>
                </a:lnTo>
                <a:lnTo>
                  <a:pt x="1399" y="39"/>
                </a:lnTo>
                <a:lnTo>
                  <a:pt x="1330" y="46"/>
                </a:lnTo>
                <a:lnTo>
                  <a:pt x="1261" y="53"/>
                </a:lnTo>
                <a:lnTo>
                  <a:pt x="1228" y="58"/>
                </a:lnTo>
                <a:lnTo>
                  <a:pt x="1195" y="63"/>
                </a:lnTo>
                <a:lnTo>
                  <a:pt x="1130" y="74"/>
                </a:lnTo>
                <a:lnTo>
                  <a:pt x="1067" y="86"/>
                </a:lnTo>
                <a:lnTo>
                  <a:pt x="1035" y="94"/>
                </a:lnTo>
                <a:lnTo>
                  <a:pt x="1006" y="100"/>
                </a:lnTo>
                <a:lnTo>
                  <a:pt x="946" y="116"/>
                </a:lnTo>
                <a:lnTo>
                  <a:pt x="886" y="133"/>
                </a:lnTo>
                <a:lnTo>
                  <a:pt x="830" y="152"/>
                </a:lnTo>
                <a:lnTo>
                  <a:pt x="803" y="161"/>
                </a:lnTo>
                <a:lnTo>
                  <a:pt x="775" y="172"/>
                </a:lnTo>
                <a:lnTo>
                  <a:pt x="748" y="182"/>
                </a:lnTo>
                <a:lnTo>
                  <a:pt x="722" y="193"/>
                </a:lnTo>
                <a:lnTo>
                  <a:pt x="670" y="215"/>
                </a:lnTo>
                <a:lnTo>
                  <a:pt x="620" y="240"/>
                </a:lnTo>
                <a:lnTo>
                  <a:pt x="571" y="263"/>
                </a:lnTo>
                <a:lnTo>
                  <a:pt x="526" y="290"/>
                </a:lnTo>
                <a:lnTo>
                  <a:pt x="480" y="318"/>
                </a:lnTo>
                <a:lnTo>
                  <a:pt x="438" y="346"/>
                </a:lnTo>
                <a:lnTo>
                  <a:pt x="395" y="374"/>
                </a:lnTo>
                <a:lnTo>
                  <a:pt x="375" y="390"/>
                </a:lnTo>
                <a:lnTo>
                  <a:pt x="356" y="406"/>
                </a:lnTo>
                <a:lnTo>
                  <a:pt x="336" y="421"/>
                </a:lnTo>
                <a:lnTo>
                  <a:pt x="317" y="437"/>
                </a:lnTo>
                <a:lnTo>
                  <a:pt x="300" y="453"/>
                </a:lnTo>
                <a:lnTo>
                  <a:pt x="281" y="468"/>
                </a:lnTo>
                <a:lnTo>
                  <a:pt x="264" y="486"/>
                </a:lnTo>
                <a:lnTo>
                  <a:pt x="246" y="503"/>
                </a:lnTo>
                <a:lnTo>
                  <a:pt x="213" y="536"/>
                </a:lnTo>
                <a:lnTo>
                  <a:pt x="182" y="572"/>
                </a:lnTo>
                <a:lnTo>
                  <a:pt x="166" y="589"/>
                </a:lnTo>
                <a:lnTo>
                  <a:pt x="152" y="606"/>
                </a:lnTo>
                <a:lnTo>
                  <a:pt x="124" y="644"/>
                </a:lnTo>
                <a:lnTo>
                  <a:pt x="111" y="663"/>
                </a:lnTo>
                <a:lnTo>
                  <a:pt x="99" y="680"/>
                </a:lnTo>
                <a:lnTo>
                  <a:pt x="74" y="719"/>
                </a:lnTo>
                <a:lnTo>
                  <a:pt x="63" y="738"/>
                </a:lnTo>
                <a:lnTo>
                  <a:pt x="52" y="757"/>
                </a:lnTo>
                <a:lnTo>
                  <a:pt x="25" y="805"/>
                </a:lnTo>
                <a:lnTo>
                  <a:pt x="0" y="854"/>
                </a:lnTo>
                <a:close/>
                <a:moveTo>
                  <a:pt x="0" y="3366"/>
                </a:moveTo>
                <a:lnTo>
                  <a:pt x="0" y="3311"/>
                </a:lnTo>
                <a:lnTo>
                  <a:pt x="25" y="3278"/>
                </a:lnTo>
                <a:lnTo>
                  <a:pt x="50" y="3245"/>
                </a:lnTo>
                <a:lnTo>
                  <a:pt x="77" y="3214"/>
                </a:lnTo>
                <a:lnTo>
                  <a:pt x="105" y="3181"/>
                </a:lnTo>
                <a:lnTo>
                  <a:pt x="135" y="3150"/>
                </a:lnTo>
                <a:lnTo>
                  <a:pt x="165" y="3119"/>
                </a:lnTo>
                <a:lnTo>
                  <a:pt x="198" y="3087"/>
                </a:lnTo>
                <a:lnTo>
                  <a:pt x="231" y="3056"/>
                </a:lnTo>
                <a:lnTo>
                  <a:pt x="279" y="3014"/>
                </a:lnTo>
                <a:lnTo>
                  <a:pt x="328" y="2970"/>
                </a:lnTo>
                <a:lnTo>
                  <a:pt x="378" y="2927"/>
                </a:lnTo>
                <a:lnTo>
                  <a:pt x="430" y="2885"/>
                </a:lnTo>
                <a:lnTo>
                  <a:pt x="483" y="2841"/>
                </a:lnTo>
                <a:lnTo>
                  <a:pt x="538" y="2799"/>
                </a:lnTo>
                <a:lnTo>
                  <a:pt x="593" y="2757"/>
                </a:lnTo>
                <a:lnTo>
                  <a:pt x="650" y="2713"/>
                </a:lnTo>
                <a:lnTo>
                  <a:pt x="706" y="2671"/>
                </a:lnTo>
                <a:lnTo>
                  <a:pt x="764" y="2628"/>
                </a:lnTo>
                <a:lnTo>
                  <a:pt x="880" y="2544"/>
                </a:lnTo>
                <a:lnTo>
                  <a:pt x="940" y="2501"/>
                </a:lnTo>
                <a:lnTo>
                  <a:pt x="999" y="2461"/>
                </a:lnTo>
                <a:lnTo>
                  <a:pt x="1117" y="2378"/>
                </a:lnTo>
                <a:lnTo>
                  <a:pt x="1274" y="2271"/>
                </a:lnTo>
                <a:lnTo>
                  <a:pt x="1429" y="2166"/>
                </a:lnTo>
                <a:lnTo>
                  <a:pt x="1578" y="2066"/>
                </a:lnTo>
                <a:lnTo>
                  <a:pt x="1721" y="1969"/>
                </a:lnTo>
                <a:lnTo>
                  <a:pt x="1763" y="1939"/>
                </a:lnTo>
                <a:lnTo>
                  <a:pt x="1804" y="1909"/>
                </a:lnTo>
                <a:lnTo>
                  <a:pt x="1842" y="1878"/>
                </a:lnTo>
                <a:lnTo>
                  <a:pt x="1859" y="1862"/>
                </a:lnTo>
                <a:lnTo>
                  <a:pt x="1876" y="1847"/>
                </a:lnTo>
                <a:lnTo>
                  <a:pt x="1909" y="1815"/>
                </a:lnTo>
                <a:lnTo>
                  <a:pt x="1923" y="1800"/>
                </a:lnTo>
                <a:lnTo>
                  <a:pt x="1939" y="1784"/>
                </a:lnTo>
                <a:lnTo>
                  <a:pt x="1953" y="1767"/>
                </a:lnTo>
                <a:lnTo>
                  <a:pt x="1966" y="1751"/>
                </a:lnTo>
                <a:lnTo>
                  <a:pt x="1978" y="1734"/>
                </a:lnTo>
                <a:lnTo>
                  <a:pt x="1985" y="1726"/>
                </a:lnTo>
                <a:lnTo>
                  <a:pt x="1991" y="1718"/>
                </a:lnTo>
                <a:lnTo>
                  <a:pt x="2002" y="1701"/>
                </a:lnTo>
                <a:lnTo>
                  <a:pt x="2013" y="1684"/>
                </a:lnTo>
                <a:lnTo>
                  <a:pt x="2022" y="1667"/>
                </a:lnTo>
                <a:lnTo>
                  <a:pt x="2032" y="1649"/>
                </a:lnTo>
                <a:lnTo>
                  <a:pt x="2040" y="1632"/>
                </a:lnTo>
                <a:lnTo>
                  <a:pt x="2047" y="1613"/>
                </a:lnTo>
                <a:lnTo>
                  <a:pt x="2055" y="1596"/>
                </a:lnTo>
                <a:lnTo>
                  <a:pt x="2061" y="1577"/>
                </a:lnTo>
                <a:lnTo>
                  <a:pt x="2066" y="1559"/>
                </a:lnTo>
                <a:lnTo>
                  <a:pt x="2071" y="1540"/>
                </a:lnTo>
                <a:lnTo>
                  <a:pt x="2076" y="1521"/>
                </a:lnTo>
                <a:lnTo>
                  <a:pt x="2079" y="1501"/>
                </a:lnTo>
                <a:lnTo>
                  <a:pt x="2082" y="1482"/>
                </a:lnTo>
                <a:lnTo>
                  <a:pt x="2083" y="1461"/>
                </a:lnTo>
                <a:lnTo>
                  <a:pt x="2085" y="1441"/>
                </a:lnTo>
                <a:lnTo>
                  <a:pt x="2085" y="1421"/>
                </a:lnTo>
                <a:lnTo>
                  <a:pt x="2085" y="1397"/>
                </a:lnTo>
                <a:lnTo>
                  <a:pt x="2083" y="1374"/>
                </a:lnTo>
                <a:lnTo>
                  <a:pt x="2080" y="1352"/>
                </a:lnTo>
                <a:lnTo>
                  <a:pt x="2079" y="1341"/>
                </a:lnTo>
                <a:lnTo>
                  <a:pt x="2077" y="1330"/>
                </a:lnTo>
                <a:lnTo>
                  <a:pt x="2072" y="1308"/>
                </a:lnTo>
                <a:lnTo>
                  <a:pt x="2068" y="1288"/>
                </a:lnTo>
                <a:lnTo>
                  <a:pt x="2061" y="1267"/>
                </a:lnTo>
                <a:lnTo>
                  <a:pt x="2054" y="1247"/>
                </a:lnTo>
                <a:lnTo>
                  <a:pt x="2046" y="1228"/>
                </a:lnTo>
                <a:lnTo>
                  <a:pt x="2036" y="1211"/>
                </a:lnTo>
                <a:lnTo>
                  <a:pt x="2027" y="1192"/>
                </a:lnTo>
                <a:lnTo>
                  <a:pt x="2016" y="1175"/>
                </a:lnTo>
                <a:lnTo>
                  <a:pt x="2003" y="1159"/>
                </a:lnTo>
                <a:lnTo>
                  <a:pt x="1991" y="1144"/>
                </a:lnTo>
                <a:lnTo>
                  <a:pt x="1977" y="1128"/>
                </a:lnTo>
                <a:lnTo>
                  <a:pt x="1963" y="1114"/>
                </a:lnTo>
                <a:lnTo>
                  <a:pt x="1945" y="1101"/>
                </a:lnTo>
                <a:lnTo>
                  <a:pt x="1930" y="1089"/>
                </a:lnTo>
                <a:lnTo>
                  <a:pt x="1911" y="1076"/>
                </a:lnTo>
                <a:lnTo>
                  <a:pt x="1894" y="1065"/>
                </a:lnTo>
                <a:lnTo>
                  <a:pt x="1873" y="1054"/>
                </a:lnTo>
                <a:lnTo>
                  <a:pt x="1853" y="1045"/>
                </a:lnTo>
                <a:lnTo>
                  <a:pt x="1831" y="1037"/>
                </a:lnTo>
                <a:lnTo>
                  <a:pt x="1809" y="1029"/>
                </a:lnTo>
                <a:lnTo>
                  <a:pt x="1785" y="1023"/>
                </a:lnTo>
                <a:lnTo>
                  <a:pt x="1773" y="1020"/>
                </a:lnTo>
                <a:lnTo>
                  <a:pt x="1760" y="1017"/>
                </a:lnTo>
                <a:lnTo>
                  <a:pt x="1735" y="1010"/>
                </a:lnTo>
                <a:lnTo>
                  <a:pt x="1708" y="1007"/>
                </a:lnTo>
                <a:lnTo>
                  <a:pt x="1682" y="1004"/>
                </a:lnTo>
                <a:lnTo>
                  <a:pt x="1654" y="1001"/>
                </a:lnTo>
                <a:lnTo>
                  <a:pt x="1624" y="999"/>
                </a:lnTo>
                <a:lnTo>
                  <a:pt x="1594" y="999"/>
                </a:lnTo>
                <a:lnTo>
                  <a:pt x="1558" y="999"/>
                </a:lnTo>
                <a:lnTo>
                  <a:pt x="1522" y="1001"/>
                </a:lnTo>
                <a:lnTo>
                  <a:pt x="1487" y="1004"/>
                </a:lnTo>
                <a:lnTo>
                  <a:pt x="1472" y="1007"/>
                </a:lnTo>
                <a:lnTo>
                  <a:pt x="1456" y="1009"/>
                </a:lnTo>
                <a:lnTo>
                  <a:pt x="1425" y="1015"/>
                </a:lnTo>
                <a:lnTo>
                  <a:pt x="1395" y="1023"/>
                </a:lnTo>
                <a:lnTo>
                  <a:pt x="1366" y="1032"/>
                </a:lnTo>
                <a:lnTo>
                  <a:pt x="1338" y="1042"/>
                </a:lnTo>
                <a:lnTo>
                  <a:pt x="1326" y="1048"/>
                </a:lnTo>
                <a:lnTo>
                  <a:pt x="1313" y="1054"/>
                </a:lnTo>
                <a:lnTo>
                  <a:pt x="1288" y="1067"/>
                </a:lnTo>
                <a:lnTo>
                  <a:pt x="1265" y="1081"/>
                </a:lnTo>
                <a:lnTo>
                  <a:pt x="1252" y="1089"/>
                </a:lnTo>
                <a:lnTo>
                  <a:pt x="1241" y="1098"/>
                </a:lnTo>
                <a:lnTo>
                  <a:pt x="1230" y="1106"/>
                </a:lnTo>
                <a:lnTo>
                  <a:pt x="1221" y="1115"/>
                </a:lnTo>
                <a:lnTo>
                  <a:pt x="1200" y="1134"/>
                </a:lnTo>
                <a:lnTo>
                  <a:pt x="1180" y="1156"/>
                </a:lnTo>
                <a:lnTo>
                  <a:pt x="1163" y="1178"/>
                </a:lnTo>
                <a:lnTo>
                  <a:pt x="1142" y="1205"/>
                </a:lnTo>
                <a:lnTo>
                  <a:pt x="1133" y="1217"/>
                </a:lnTo>
                <a:lnTo>
                  <a:pt x="1125" y="1231"/>
                </a:lnTo>
                <a:lnTo>
                  <a:pt x="1108" y="1258"/>
                </a:lnTo>
                <a:lnTo>
                  <a:pt x="1092" y="1286"/>
                </a:lnTo>
                <a:lnTo>
                  <a:pt x="1084" y="1302"/>
                </a:lnTo>
                <a:lnTo>
                  <a:pt x="1078" y="1316"/>
                </a:lnTo>
                <a:lnTo>
                  <a:pt x="1072" y="1331"/>
                </a:lnTo>
                <a:lnTo>
                  <a:pt x="1065" y="1346"/>
                </a:lnTo>
                <a:lnTo>
                  <a:pt x="1053" y="1378"/>
                </a:lnTo>
                <a:lnTo>
                  <a:pt x="1043" y="1411"/>
                </a:lnTo>
                <a:lnTo>
                  <a:pt x="1034" y="1446"/>
                </a:lnTo>
                <a:lnTo>
                  <a:pt x="1026" y="1483"/>
                </a:lnTo>
                <a:lnTo>
                  <a:pt x="1020" y="1521"/>
                </a:lnTo>
                <a:lnTo>
                  <a:pt x="1013" y="1562"/>
                </a:lnTo>
                <a:lnTo>
                  <a:pt x="1010" y="1606"/>
                </a:lnTo>
                <a:lnTo>
                  <a:pt x="1007" y="1649"/>
                </a:lnTo>
                <a:lnTo>
                  <a:pt x="1006" y="1698"/>
                </a:lnTo>
                <a:lnTo>
                  <a:pt x="1004" y="1748"/>
                </a:lnTo>
                <a:lnTo>
                  <a:pt x="1004" y="1764"/>
                </a:lnTo>
                <a:lnTo>
                  <a:pt x="0" y="1764"/>
                </a:lnTo>
                <a:lnTo>
                  <a:pt x="0" y="1732"/>
                </a:lnTo>
                <a:lnTo>
                  <a:pt x="973" y="1732"/>
                </a:lnTo>
                <a:lnTo>
                  <a:pt x="974" y="1682"/>
                </a:lnTo>
                <a:lnTo>
                  <a:pt x="976" y="1635"/>
                </a:lnTo>
                <a:lnTo>
                  <a:pt x="979" y="1591"/>
                </a:lnTo>
                <a:lnTo>
                  <a:pt x="984" y="1549"/>
                </a:lnTo>
                <a:lnTo>
                  <a:pt x="990" y="1508"/>
                </a:lnTo>
                <a:lnTo>
                  <a:pt x="996" y="1469"/>
                </a:lnTo>
                <a:lnTo>
                  <a:pt x="1001" y="1450"/>
                </a:lnTo>
                <a:lnTo>
                  <a:pt x="1004" y="1433"/>
                </a:lnTo>
                <a:lnTo>
                  <a:pt x="1009" y="1414"/>
                </a:lnTo>
                <a:lnTo>
                  <a:pt x="1013" y="1397"/>
                </a:lnTo>
                <a:lnTo>
                  <a:pt x="1024" y="1364"/>
                </a:lnTo>
                <a:lnTo>
                  <a:pt x="1037" y="1331"/>
                </a:lnTo>
                <a:lnTo>
                  <a:pt x="1050" y="1300"/>
                </a:lnTo>
                <a:lnTo>
                  <a:pt x="1065" y="1270"/>
                </a:lnTo>
                <a:lnTo>
                  <a:pt x="1081" y="1242"/>
                </a:lnTo>
                <a:lnTo>
                  <a:pt x="1098" y="1214"/>
                </a:lnTo>
                <a:lnTo>
                  <a:pt x="1108" y="1200"/>
                </a:lnTo>
                <a:lnTo>
                  <a:pt x="1117" y="1186"/>
                </a:lnTo>
                <a:lnTo>
                  <a:pt x="1137" y="1159"/>
                </a:lnTo>
                <a:lnTo>
                  <a:pt x="1156" y="1134"/>
                </a:lnTo>
                <a:lnTo>
                  <a:pt x="1178" y="1112"/>
                </a:lnTo>
                <a:lnTo>
                  <a:pt x="1200" y="1092"/>
                </a:lnTo>
                <a:lnTo>
                  <a:pt x="1222" y="1071"/>
                </a:lnTo>
                <a:lnTo>
                  <a:pt x="1247" y="1054"/>
                </a:lnTo>
                <a:lnTo>
                  <a:pt x="1272" y="1039"/>
                </a:lnTo>
                <a:lnTo>
                  <a:pt x="1285" y="1032"/>
                </a:lnTo>
                <a:lnTo>
                  <a:pt x="1299" y="1024"/>
                </a:lnTo>
                <a:lnTo>
                  <a:pt x="1327" y="1014"/>
                </a:lnTo>
                <a:lnTo>
                  <a:pt x="1356" y="1003"/>
                </a:lnTo>
                <a:lnTo>
                  <a:pt x="1371" y="998"/>
                </a:lnTo>
                <a:lnTo>
                  <a:pt x="1385" y="993"/>
                </a:lnTo>
                <a:lnTo>
                  <a:pt x="1417" y="985"/>
                </a:lnTo>
                <a:lnTo>
                  <a:pt x="1450" y="979"/>
                </a:lnTo>
                <a:lnTo>
                  <a:pt x="1467" y="976"/>
                </a:lnTo>
                <a:lnTo>
                  <a:pt x="1484" y="974"/>
                </a:lnTo>
                <a:lnTo>
                  <a:pt x="1501" y="971"/>
                </a:lnTo>
                <a:lnTo>
                  <a:pt x="1519" y="970"/>
                </a:lnTo>
                <a:lnTo>
                  <a:pt x="1556" y="968"/>
                </a:lnTo>
                <a:lnTo>
                  <a:pt x="1594" y="968"/>
                </a:lnTo>
                <a:lnTo>
                  <a:pt x="1625" y="968"/>
                </a:lnTo>
                <a:lnTo>
                  <a:pt x="1657" y="970"/>
                </a:lnTo>
                <a:lnTo>
                  <a:pt x="1687" y="973"/>
                </a:lnTo>
                <a:lnTo>
                  <a:pt x="1715" y="976"/>
                </a:lnTo>
                <a:lnTo>
                  <a:pt x="1741" y="981"/>
                </a:lnTo>
                <a:lnTo>
                  <a:pt x="1768" y="985"/>
                </a:lnTo>
                <a:lnTo>
                  <a:pt x="1795" y="993"/>
                </a:lnTo>
                <a:lnTo>
                  <a:pt x="1820" y="999"/>
                </a:lnTo>
                <a:lnTo>
                  <a:pt x="1843" y="1009"/>
                </a:lnTo>
                <a:lnTo>
                  <a:pt x="1854" y="1012"/>
                </a:lnTo>
                <a:lnTo>
                  <a:pt x="1867" y="1017"/>
                </a:lnTo>
                <a:lnTo>
                  <a:pt x="1887" y="1028"/>
                </a:lnTo>
                <a:lnTo>
                  <a:pt x="1909" y="1039"/>
                </a:lnTo>
                <a:lnTo>
                  <a:pt x="1930" y="1051"/>
                </a:lnTo>
                <a:lnTo>
                  <a:pt x="1939" y="1057"/>
                </a:lnTo>
                <a:lnTo>
                  <a:pt x="1949" y="1064"/>
                </a:lnTo>
                <a:lnTo>
                  <a:pt x="1966" y="1076"/>
                </a:lnTo>
                <a:lnTo>
                  <a:pt x="1983" y="1092"/>
                </a:lnTo>
                <a:lnTo>
                  <a:pt x="1999" y="1106"/>
                </a:lnTo>
                <a:lnTo>
                  <a:pt x="2014" y="1122"/>
                </a:lnTo>
                <a:lnTo>
                  <a:pt x="2029" y="1139"/>
                </a:lnTo>
                <a:lnTo>
                  <a:pt x="2041" y="1156"/>
                </a:lnTo>
                <a:lnTo>
                  <a:pt x="2047" y="1165"/>
                </a:lnTo>
                <a:lnTo>
                  <a:pt x="2052" y="1175"/>
                </a:lnTo>
                <a:lnTo>
                  <a:pt x="2063" y="1194"/>
                </a:lnTo>
                <a:lnTo>
                  <a:pt x="2074" y="1214"/>
                </a:lnTo>
                <a:lnTo>
                  <a:pt x="2082" y="1234"/>
                </a:lnTo>
                <a:lnTo>
                  <a:pt x="2090" y="1255"/>
                </a:lnTo>
                <a:lnTo>
                  <a:pt x="2098" y="1277"/>
                </a:lnTo>
                <a:lnTo>
                  <a:pt x="2104" y="1300"/>
                </a:lnTo>
                <a:lnTo>
                  <a:pt x="2109" y="1322"/>
                </a:lnTo>
                <a:lnTo>
                  <a:pt x="2110" y="1335"/>
                </a:lnTo>
                <a:lnTo>
                  <a:pt x="2112" y="1346"/>
                </a:lnTo>
                <a:lnTo>
                  <a:pt x="2115" y="1371"/>
                </a:lnTo>
                <a:lnTo>
                  <a:pt x="2116" y="1396"/>
                </a:lnTo>
                <a:lnTo>
                  <a:pt x="2116" y="1421"/>
                </a:lnTo>
                <a:lnTo>
                  <a:pt x="2116" y="1443"/>
                </a:lnTo>
                <a:lnTo>
                  <a:pt x="2115" y="1465"/>
                </a:lnTo>
                <a:lnTo>
                  <a:pt x="2110" y="1507"/>
                </a:lnTo>
                <a:lnTo>
                  <a:pt x="2105" y="1527"/>
                </a:lnTo>
                <a:lnTo>
                  <a:pt x="2102" y="1548"/>
                </a:lnTo>
                <a:lnTo>
                  <a:pt x="2096" y="1568"/>
                </a:lnTo>
                <a:lnTo>
                  <a:pt x="2091" y="1587"/>
                </a:lnTo>
                <a:lnTo>
                  <a:pt x="2076" y="1626"/>
                </a:lnTo>
                <a:lnTo>
                  <a:pt x="2068" y="1645"/>
                </a:lnTo>
                <a:lnTo>
                  <a:pt x="2060" y="1664"/>
                </a:lnTo>
                <a:lnTo>
                  <a:pt x="2049" y="1682"/>
                </a:lnTo>
                <a:lnTo>
                  <a:pt x="2040" y="1700"/>
                </a:lnTo>
                <a:lnTo>
                  <a:pt x="2029" y="1718"/>
                </a:lnTo>
                <a:lnTo>
                  <a:pt x="2016" y="1736"/>
                </a:lnTo>
                <a:lnTo>
                  <a:pt x="2003" y="1753"/>
                </a:lnTo>
                <a:lnTo>
                  <a:pt x="1991" y="1770"/>
                </a:lnTo>
                <a:lnTo>
                  <a:pt x="1963" y="1804"/>
                </a:lnTo>
                <a:lnTo>
                  <a:pt x="1947" y="1822"/>
                </a:lnTo>
                <a:lnTo>
                  <a:pt x="1931" y="1837"/>
                </a:lnTo>
                <a:lnTo>
                  <a:pt x="1914" y="1855"/>
                </a:lnTo>
                <a:lnTo>
                  <a:pt x="1898" y="1870"/>
                </a:lnTo>
                <a:lnTo>
                  <a:pt x="1880" y="1886"/>
                </a:lnTo>
                <a:lnTo>
                  <a:pt x="1862" y="1902"/>
                </a:lnTo>
                <a:lnTo>
                  <a:pt x="1842" y="1917"/>
                </a:lnTo>
                <a:lnTo>
                  <a:pt x="1823" y="1933"/>
                </a:lnTo>
                <a:lnTo>
                  <a:pt x="1782" y="1964"/>
                </a:lnTo>
                <a:lnTo>
                  <a:pt x="1738" y="1996"/>
                </a:lnTo>
                <a:lnTo>
                  <a:pt x="1446" y="2191"/>
                </a:lnTo>
                <a:lnTo>
                  <a:pt x="1293" y="2296"/>
                </a:lnTo>
                <a:lnTo>
                  <a:pt x="1136" y="2404"/>
                </a:lnTo>
                <a:lnTo>
                  <a:pt x="1017" y="2486"/>
                </a:lnTo>
                <a:lnTo>
                  <a:pt x="899" y="2569"/>
                </a:lnTo>
                <a:lnTo>
                  <a:pt x="841" y="2611"/>
                </a:lnTo>
                <a:lnTo>
                  <a:pt x="783" y="2653"/>
                </a:lnTo>
                <a:lnTo>
                  <a:pt x="725" y="2696"/>
                </a:lnTo>
                <a:lnTo>
                  <a:pt x="668" y="2738"/>
                </a:lnTo>
                <a:lnTo>
                  <a:pt x="612" y="2780"/>
                </a:lnTo>
                <a:lnTo>
                  <a:pt x="557" y="2824"/>
                </a:lnTo>
                <a:lnTo>
                  <a:pt x="504" y="2866"/>
                </a:lnTo>
                <a:lnTo>
                  <a:pt x="450" y="2909"/>
                </a:lnTo>
                <a:lnTo>
                  <a:pt x="398" y="2951"/>
                </a:lnTo>
                <a:lnTo>
                  <a:pt x="348" y="2993"/>
                </a:lnTo>
                <a:lnTo>
                  <a:pt x="300" y="3036"/>
                </a:lnTo>
                <a:lnTo>
                  <a:pt x="253" y="3078"/>
                </a:lnTo>
                <a:lnTo>
                  <a:pt x="215" y="3114"/>
                </a:lnTo>
                <a:lnTo>
                  <a:pt x="179" y="3148"/>
                </a:lnTo>
                <a:lnTo>
                  <a:pt x="144" y="3184"/>
                </a:lnTo>
                <a:lnTo>
                  <a:pt x="129" y="3202"/>
                </a:lnTo>
                <a:lnTo>
                  <a:pt x="113" y="3220"/>
                </a:lnTo>
                <a:lnTo>
                  <a:pt x="97" y="3238"/>
                </a:lnTo>
                <a:lnTo>
                  <a:pt x="82" y="3256"/>
                </a:lnTo>
                <a:lnTo>
                  <a:pt x="53" y="3292"/>
                </a:lnTo>
                <a:lnTo>
                  <a:pt x="27" y="3328"/>
                </a:lnTo>
                <a:lnTo>
                  <a:pt x="0" y="3366"/>
                </a:lnTo>
                <a:close/>
              </a:path>
            </a:pathLst>
          </a:custGeom>
          <a:solidFill>
            <a:schemeClr val="accent3">
              <a:alpha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F57B4B-117D-F29F-9D5B-53550CB41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4753049" cy="1511573"/>
          </a:xfrm>
        </p:spPr>
        <p:txBody>
          <a:bodyPr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05D6E-7835-8441-3AEE-52E66328C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4" y="2420887"/>
            <a:ext cx="4753048" cy="3744417"/>
          </a:xfrm>
        </p:spPr>
        <p:txBody>
          <a:bodyPr/>
          <a:lstStyle>
            <a:lvl1pPr marL="0" indent="0">
              <a:lnSpc>
                <a:spcPct val="120000"/>
              </a:lnSpc>
              <a:buFontTx/>
              <a:buNone/>
              <a:defRPr sz="2000"/>
            </a:lvl1pPr>
            <a:lvl2pPr marL="0" indent="0">
              <a:lnSpc>
                <a:spcPct val="120000"/>
              </a:lnSpc>
              <a:buFontTx/>
              <a:buNone/>
              <a:defRPr sz="1800"/>
            </a:lvl2pPr>
            <a:lvl3pPr marL="0" indent="0">
              <a:lnSpc>
                <a:spcPct val="120000"/>
              </a:lnSpc>
              <a:buFontTx/>
              <a:buNone/>
              <a:defRPr/>
            </a:lvl3pPr>
            <a:lvl4pPr marL="0" indent="0">
              <a:lnSpc>
                <a:spcPct val="120000"/>
              </a:lnSpc>
              <a:buFontTx/>
              <a:buNone/>
              <a:defRPr/>
            </a:lvl4pPr>
            <a:lvl5pPr marL="0" indent="0">
              <a:lnSpc>
                <a:spcPct val="120000"/>
              </a:lnSpc>
              <a:buFontTx/>
              <a:buNone/>
              <a:defRPr/>
            </a:lvl5pPr>
            <a:lvl6pPr marL="0" indent="0">
              <a:lnSpc>
                <a:spcPct val="120000"/>
              </a:lnSpc>
              <a:buFontTx/>
              <a:buNone/>
              <a:defRPr/>
            </a:lvl6pPr>
            <a:lvl7pPr marL="0" indent="0">
              <a:lnSpc>
                <a:spcPct val="120000"/>
              </a:lnSpc>
              <a:buFontTx/>
              <a:buNone/>
              <a:defRPr/>
            </a:lvl7pPr>
            <a:lvl8pPr marL="0" indent="0">
              <a:lnSpc>
                <a:spcPct val="120000"/>
              </a:lnSpc>
              <a:buFontTx/>
              <a:buNone/>
              <a:defRPr/>
            </a:lvl8pPr>
            <a:lvl9pPr marL="0" indent="0">
              <a:lnSpc>
                <a:spcPct val="120000"/>
              </a:lnSpc>
              <a:buFontTx/>
              <a:buNone/>
              <a:defRPr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47436-6A0A-ABD4-0DE9-81CA656A2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57CAC-7217-4001-8020-93BF325D2DCA}" type="datetime1">
              <a:rPr lang="fi-FI" smtClean="0"/>
              <a:t>7.1.2024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AB7B-96CE-3556-06A5-E11552B2D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Presentation Name and Author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A89C20-0B04-297F-07DB-1D37E9F6F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2D0C-F458-4833-A726-A491C4E5CB7B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TextBox 9">
            <a:hlinkClick r:id="rId3" action="ppaction://hlinkfile" tooltip="2M-IT.fi"/>
            <a:extLst>
              <a:ext uri="{FF2B5EF4-FFF2-40B4-BE49-F238E27FC236}">
                <a16:creationId xmlns:a16="http://schemas.microsoft.com/office/drawing/2014/main" id="{6C4498DC-B6F8-2B01-1D30-BF30DE686524}"/>
              </a:ext>
            </a:extLst>
          </p:cNvPr>
          <p:cNvSpPr txBox="1"/>
          <p:nvPr userDrawn="1"/>
        </p:nvSpPr>
        <p:spPr>
          <a:xfrm>
            <a:off x="11218036" y="333375"/>
            <a:ext cx="565977" cy="215901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fi-FI" sz="1400" b="1" dirty="0">
                <a:solidFill>
                  <a:schemeClr val="accent1"/>
                </a:solidFill>
              </a:rPr>
              <a:t>2M-IT.fi</a:t>
            </a:r>
          </a:p>
        </p:txBody>
      </p:sp>
    </p:spTree>
    <p:extLst>
      <p:ext uri="{BB962C8B-B14F-4D97-AF65-F5344CB8AC3E}">
        <p14:creationId xmlns:p14="http://schemas.microsoft.com/office/powerpoint/2010/main" val="3451027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hort Content Pictu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0F0B75E-479C-EB6A-2C1E-DC91528334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12192000" cy="6858000"/>
          </a:xfrm>
        </p:spPr>
        <p:txBody>
          <a:bodyPr/>
          <a:lstStyle>
            <a:lvl1pPr marL="0" indent="0">
              <a:buFontTx/>
              <a:buNone/>
              <a:defRPr sz="1000"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F57B4B-117D-F29F-9D5B-53550CB41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4753049" cy="1511573"/>
          </a:xfrm>
        </p:spPr>
        <p:txBody>
          <a:bodyPr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05D6E-7835-8441-3AEE-52E66328C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4" y="2420887"/>
            <a:ext cx="4753048" cy="3744417"/>
          </a:xfrm>
        </p:spPr>
        <p:txBody>
          <a:bodyPr/>
          <a:lstStyle>
            <a:lvl1pPr marL="0" indent="0">
              <a:lnSpc>
                <a:spcPct val="120000"/>
              </a:lnSpc>
              <a:buFontTx/>
              <a:buNone/>
              <a:defRPr sz="2000"/>
            </a:lvl1pPr>
            <a:lvl2pPr marL="0" indent="0">
              <a:lnSpc>
                <a:spcPct val="120000"/>
              </a:lnSpc>
              <a:buFontTx/>
              <a:buNone/>
              <a:defRPr sz="1800"/>
            </a:lvl2pPr>
            <a:lvl3pPr marL="0" indent="0">
              <a:lnSpc>
                <a:spcPct val="120000"/>
              </a:lnSpc>
              <a:buFontTx/>
              <a:buNone/>
              <a:defRPr/>
            </a:lvl3pPr>
            <a:lvl4pPr marL="0" indent="0">
              <a:lnSpc>
                <a:spcPct val="120000"/>
              </a:lnSpc>
              <a:buFontTx/>
              <a:buNone/>
              <a:defRPr/>
            </a:lvl4pPr>
            <a:lvl5pPr marL="0" indent="0">
              <a:lnSpc>
                <a:spcPct val="120000"/>
              </a:lnSpc>
              <a:buFontTx/>
              <a:buNone/>
              <a:defRPr/>
            </a:lvl5pPr>
            <a:lvl6pPr marL="0" indent="0">
              <a:lnSpc>
                <a:spcPct val="120000"/>
              </a:lnSpc>
              <a:buFontTx/>
              <a:buNone/>
              <a:defRPr/>
            </a:lvl6pPr>
            <a:lvl7pPr marL="0" indent="0">
              <a:lnSpc>
                <a:spcPct val="120000"/>
              </a:lnSpc>
              <a:buFontTx/>
              <a:buNone/>
              <a:defRPr/>
            </a:lvl7pPr>
            <a:lvl8pPr marL="0" indent="0">
              <a:lnSpc>
                <a:spcPct val="120000"/>
              </a:lnSpc>
              <a:buFontTx/>
              <a:buNone/>
              <a:defRPr/>
            </a:lvl8pPr>
            <a:lvl9pPr marL="0" indent="0">
              <a:lnSpc>
                <a:spcPct val="120000"/>
              </a:lnSpc>
              <a:buFontTx/>
              <a:buNone/>
              <a:defRPr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47436-6A0A-ABD4-0DE9-81CA656A2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BF24-63B1-49CE-90FC-21CCC73897A1}" type="datetime1">
              <a:rPr lang="fi-FI" smtClean="0"/>
              <a:t>7.1.2024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AB7B-96CE-3556-06A5-E11552B2D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Presentation Name and Author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A89C20-0B04-297F-07DB-1D37E9F6F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2D0C-F458-4833-A726-A491C4E5CB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5193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ligh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0FEF8A-0712-7F0B-0109-DB0B758EB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F7EFD-94D9-4C07-8911-4A2551FA72A5}" type="datetime1">
              <a:rPr lang="fi-FI" smtClean="0"/>
              <a:t>7.1.2024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0EFC76-0067-E8B4-EBFC-92765A6B3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Presentation Name and Author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1821CA-AE4C-1483-BED4-FA0EA375E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2D0C-F458-4833-A726-A491C4E5CB7B}" type="slidenum">
              <a:rPr lang="fi-FI" smtClean="0"/>
              <a:t>‹#›</a:t>
            </a:fld>
            <a:endParaRPr lang="fi-FI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0F46AA5-E03D-12BE-1745-6250C42BD6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9416" y="2420889"/>
            <a:ext cx="7056784" cy="1872207"/>
          </a:xfrm>
        </p:spPr>
        <p:txBody>
          <a:bodyPr anchor="t" anchorCtr="0"/>
          <a:lstStyle>
            <a:lvl1pPr algn="l"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32D4DAC7-15DC-FCF3-F2F8-914B91CF1C0F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742238" y="2557463"/>
            <a:ext cx="4449763" cy="4292600"/>
          </a:xfrm>
          <a:custGeom>
            <a:avLst/>
            <a:gdLst>
              <a:gd name="T0" fmla="*/ 2803 w 2803"/>
              <a:gd name="T1" fmla="*/ 53 h 5407"/>
              <a:gd name="T2" fmla="*/ 2106 w 2803"/>
              <a:gd name="T3" fmla="*/ 1185 h 5407"/>
              <a:gd name="T4" fmla="*/ 1409 w 2803"/>
              <a:gd name="T5" fmla="*/ 2316 h 5407"/>
              <a:gd name="T6" fmla="*/ 704 w 2803"/>
              <a:gd name="T7" fmla="*/ 1173 h 5407"/>
              <a:gd name="T8" fmla="*/ 0 w 2803"/>
              <a:gd name="T9" fmla="*/ 31 h 5407"/>
              <a:gd name="T10" fmla="*/ 13 w 2803"/>
              <a:gd name="T11" fmla="*/ 0 h 5407"/>
              <a:gd name="T12" fmla="*/ 711 w 2803"/>
              <a:gd name="T13" fmla="*/ 1131 h 5407"/>
              <a:gd name="T14" fmla="*/ 1409 w 2803"/>
              <a:gd name="T15" fmla="*/ 2264 h 5407"/>
              <a:gd name="T16" fmla="*/ 2106 w 2803"/>
              <a:gd name="T17" fmla="*/ 1133 h 5407"/>
              <a:gd name="T18" fmla="*/ 2803 w 2803"/>
              <a:gd name="T19" fmla="*/ 2 h 5407"/>
              <a:gd name="T20" fmla="*/ 2803 w 2803"/>
              <a:gd name="T21" fmla="*/ 53 h 5407"/>
              <a:gd name="T22" fmla="*/ 781 w 2803"/>
              <a:gd name="T23" fmla="*/ 3056 h 5407"/>
              <a:gd name="T24" fmla="*/ 1406 w 2803"/>
              <a:gd name="T25" fmla="*/ 4068 h 5407"/>
              <a:gd name="T26" fmla="*/ 2048 w 2803"/>
              <a:gd name="T27" fmla="*/ 3031 h 5407"/>
              <a:gd name="T28" fmla="*/ 2048 w 2803"/>
              <a:gd name="T29" fmla="*/ 4218 h 5407"/>
              <a:gd name="T30" fmla="*/ 2048 w 2803"/>
              <a:gd name="T31" fmla="*/ 5407 h 5407"/>
              <a:gd name="T32" fmla="*/ 2028 w 2803"/>
              <a:gd name="T33" fmla="*/ 5407 h 5407"/>
              <a:gd name="T34" fmla="*/ 2028 w 2803"/>
              <a:gd name="T35" fmla="*/ 4260 h 5407"/>
              <a:gd name="T36" fmla="*/ 2028 w 2803"/>
              <a:gd name="T37" fmla="*/ 3114 h 5407"/>
              <a:gd name="T38" fmla="*/ 1406 w 2803"/>
              <a:gd name="T39" fmla="*/ 4120 h 5407"/>
              <a:gd name="T40" fmla="*/ 768 w 2803"/>
              <a:gd name="T41" fmla="*/ 3088 h 5407"/>
              <a:gd name="T42" fmla="*/ 781 w 2803"/>
              <a:gd name="T43" fmla="*/ 3056 h 5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803" h="5407">
                <a:moveTo>
                  <a:pt x="2803" y="53"/>
                </a:moveTo>
                <a:lnTo>
                  <a:pt x="2106" y="1185"/>
                </a:lnTo>
                <a:lnTo>
                  <a:pt x="1409" y="2316"/>
                </a:lnTo>
                <a:lnTo>
                  <a:pt x="704" y="1173"/>
                </a:lnTo>
                <a:lnTo>
                  <a:pt x="0" y="31"/>
                </a:lnTo>
                <a:lnTo>
                  <a:pt x="13" y="0"/>
                </a:lnTo>
                <a:lnTo>
                  <a:pt x="711" y="1131"/>
                </a:lnTo>
                <a:lnTo>
                  <a:pt x="1409" y="2264"/>
                </a:lnTo>
                <a:lnTo>
                  <a:pt x="2106" y="1133"/>
                </a:lnTo>
                <a:lnTo>
                  <a:pt x="2803" y="2"/>
                </a:lnTo>
                <a:lnTo>
                  <a:pt x="2803" y="53"/>
                </a:lnTo>
                <a:close/>
                <a:moveTo>
                  <a:pt x="781" y="3056"/>
                </a:moveTo>
                <a:lnTo>
                  <a:pt x="1406" y="4068"/>
                </a:lnTo>
                <a:lnTo>
                  <a:pt x="2048" y="3031"/>
                </a:lnTo>
                <a:lnTo>
                  <a:pt x="2048" y="4218"/>
                </a:lnTo>
                <a:lnTo>
                  <a:pt x="2048" y="5407"/>
                </a:lnTo>
                <a:lnTo>
                  <a:pt x="2028" y="5407"/>
                </a:lnTo>
                <a:lnTo>
                  <a:pt x="2028" y="4260"/>
                </a:lnTo>
                <a:lnTo>
                  <a:pt x="2028" y="3114"/>
                </a:lnTo>
                <a:lnTo>
                  <a:pt x="1406" y="4120"/>
                </a:lnTo>
                <a:lnTo>
                  <a:pt x="768" y="3088"/>
                </a:lnTo>
                <a:lnTo>
                  <a:pt x="781" y="3056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3625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light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0FEF8A-0712-7F0B-0109-DB0B758EB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B583-0445-4F6B-B74C-3C8FCEE270C2}" type="datetime1">
              <a:rPr lang="fi-FI" smtClean="0"/>
              <a:t>7.1.2024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0EFC76-0067-E8B4-EBFC-92765A6B3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Presentation Name and Author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1821CA-AE4C-1483-BED4-FA0EA375E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2D0C-F458-4833-A726-A491C4E5CB7B}" type="slidenum">
              <a:rPr lang="fi-FI" smtClean="0"/>
              <a:t>‹#›</a:t>
            </a:fld>
            <a:endParaRPr lang="fi-FI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0F46AA5-E03D-12BE-1745-6250C42BD6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9416" y="2420889"/>
            <a:ext cx="7056784" cy="1872207"/>
          </a:xfrm>
        </p:spPr>
        <p:txBody>
          <a:bodyPr anchor="t" anchorCtr="0"/>
          <a:lstStyle>
            <a:lvl1pPr algn="l"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32D4DAC7-15DC-FCF3-F2F8-914B91CF1C0F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742238" y="2557463"/>
            <a:ext cx="4449763" cy="4292600"/>
          </a:xfrm>
          <a:custGeom>
            <a:avLst/>
            <a:gdLst>
              <a:gd name="T0" fmla="*/ 2803 w 2803"/>
              <a:gd name="T1" fmla="*/ 53 h 5407"/>
              <a:gd name="T2" fmla="*/ 2106 w 2803"/>
              <a:gd name="T3" fmla="*/ 1185 h 5407"/>
              <a:gd name="T4" fmla="*/ 1409 w 2803"/>
              <a:gd name="T5" fmla="*/ 2316 h 5407"/>
              <a:gd name="T6" fmla="*/ 704 w 2803"/>
              <a:gd name="T7" fmla="*/ 1173 h 5407"/>
              <a:gd name="T8" fmla="*/ 0 w 2803"/>
              <a:gd name="T9" fmla="*/ 31 h 5407"/>
              <a:gd name="T10" fmla="*/ 13 w 2803"/>
              <a:gd name="T11" fmla="*/ 0 h 5407"/>
              <a:gd name="T12" fmla="*/ 711 w 2803"/>
              <a:gd name="T13" fmla="*/ 1131 h 5407"/>
              <a:gd name="T14" fmla="*/ 1409 w 2803"/>
              <a:gd name="T15" fmla="*/ 2264 h 5407"/>
              <a:gd name="T16" fmla="*/ 2106 w 2803"/>
              <a:gd name="T17" fmla="*/ 1133 h 5407"/>
              <a:gd name="T18" fmla="*/ 2803 w 2803"/>
              <a:gd name="T19" fmla="*/ 2 h 5407"/>
              <a:gd name="T20" fmla="*/ 2803 w 2803"/>
              <a:gd name="T21" fmla="*/ 53 h 5407"/>
              <a:gd name="T22" fmla="*/ 781 w 2803"/>
              <a:gd name="T23" fmla="*/ 3056 h 5407"/>
              <a:gd name="T24" fmla="*/ 1406 w 2803"/>
              <a:gd name="T25" fmla="*/ 4068 h 5407"/>
              <a:gd name="T26" fmla="*/ 2048 w 2803"/>
              <a:gd name="T27" fmla="*/ 3031 h 5407"/>
              <a:gd name="T28" fmla="*/ 2048 w 2803"/>
              <a:gd name="T29" fmla="*/ 4218 h 5407"/>
              <a:gd name="T30" fmla="*/ 2048 w 2803"/>
              <a:gd name="T31" fmla="*/ 5407 h 5407"/>
              <a:gd name="T32" fmla="*/ 2028 w 2803"/>
              <a:gd name="T33" fmla="*/ 5407 h 5407"/>
              <a:gd name="T34" fmla="*/ 2028 w 2803"/>
              <a:gd name="T35" fmla="*/ 4260 h 5407"/>
              <a:gd name="T36" fmla="*/ 2028 w 2803"/>
              <a:gd name="T37" fmla="*/ 3114 h 5407"/>
              <a:gd name="T38" fmla="*/ 1406 w 2803"/>
              <a:gd name="T39" fmla="*/ 4120 h 5407"/>
              <a:gd name="T40" fmla="*/ 768 w 2803"/>
              <a:gd name="T41" fmla="*/ 3088 h 5407"/>
              <a:gd name="T42" fmla="*/ 781 w 2803"/>
              <a:gd name="T43" fmla="*/ 3056 h 5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803" h="5407">
                <a:moveTo>
                  <a:pt x="2803" y="53"/>
                </a:moveTo>
                <a:lnTo>
                  <a:pt x="2106" y="1185"/>
                </a:lnTo>
                <a:lnTo>
                  <a:pt x="1409" y="2316"/>
                </a:lnTo>
                <a:lnTo>
                  <a:pt x="704" y="1173"/>
                </a:lnTo>
                <a:lnTo>
                  <a:pt x="0" y="31"/>
                </a:lnTo>
                <a:lnTo>
                  <a:pt x="13" y="0"/>
                </a:lnTo>
                <a:lnTo>
                  <a:pt x="711" y="1131"/>
                </a:lnTo>
                <a:lnTo>
                  <a:pt x="1409" y="2264"/>
                </a:lnTo>
                <a:lnTo>
                  <a:pt x="2106" y="1133"/>
                </a:lnTo>
                <a:lnTo>
                  <a:pt x="2803" y="2"/>
                </a:lnTo>
                <a:lnTo>
                  <a:pt x="2803" y="53"/>
                </a:lnTo>
                <a:close/>
                <a:moveTo>
                  <a:pt x="781" y="3056"/>
                </a:moveTo>
                <a:lnTo>
                  <a:pt x="1406" y="4068"/>
                </a:lnTo>
                <a:lnTo>
                  <a:pt x="2048" y="3031"/>
                </a:lnTo>
                <a:lnTo>
                  <a:pt x="2048" y="4218"/>
                </a:lnTo>
                <a:lnTo>
                  <a:pt x="2048" y="5407"/>
                </a:lnTo>
                <a:lnTo>
                  <a:pt x="2028" y="5407"/>
                </a:lnTo>
                <a:lnTo>
                  <a:pt x="2028" y="4260"/>
                </a:lnTo>
                <a:lnTo>
                  <a:pt x="2028" y="3114"/>
                </a:lnTo>
                <a:lnTo>
                  <a:pt x="1406" y="4120"/>
                </a:lnTo>
                <a:lnTo>
                  <a:pt x="768" y="3088"/>
                </a:lnTo>
                <a:lnTo>
                  <a:pt x="781" y="3056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37346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421E8-6F29-9987-37FE-9FC7B1F84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4BAACE-1C98-C21D-ECB6-1E08FE20F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06201-4347-4239-BEE4-6931EA84D423}" type="datetime1">
              <a:rPr lang="fi-FI" smtClean="0"/>
              <a:t>7.1.2024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98772-B2B6-9CAB-0248-93A8B8D75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Presentation Name and Author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E3E1E1-E256-63E9-9BD8-257CA2BA8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2D0C-F458-4833-A726-A491C4E5CB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9334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62A215-E8D0-195F-6810-A7012EF36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4FFF7-3326-4C50-9ADD-DE83ACC7E7F4}" type="datetime1">
              <a:rPr lang="fi-FI" smtClean="0"/>
              <a:t>7.1.2024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DF27A3-8965-23C0-E341-D6F88901A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Presentation Name and Author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F90280-51D6-185B-C7B6-5F9A3A497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2D0C-F458-4833-A726-A491C4E5CB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47872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8BF13D50-E0DF-1AFA-55C6-7BB6CF90C02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760296" y="3539563"/>
            <a:ext cx="3431705" cy="3310499"/>
          </a:xfrm>
          <a:custGeom>
            <a:avLst/>
            <a:gdLst>
              <a:gd name="T0" fmla="*/ 2803 w 2803"/>
              <a:gd name="T1" fmla="*/ 53 h 5407"/>
              <a:gd name="T2" fmla="*/ 2106 w 2803"/>
              <a:gd name="T3" fmla="*/ 1185 h 5407"/>
              <a:gd name="T4" fmla="*/ 1409 w 2803"/>
              <a:gd name="T5" fmla="*/ 2316 h 5407"/>
              <a:gd name="T6" fmla="*/ 704 w 2803"/>
              <a:gd name="T7" fmla="*/ 1173 h 5407"/>
              <a:gd name="T8" fmla="*/ 0 w 2803"/>
              <a:gd name="T9" fmla="*/ 31 h 5407"/>
              <a:gd name="T10" fmla="*/ 13 w 2803"/>
              <a:gd name="T11" fmla="*/ 0 h 5407"/>
              <a:gd name="T12" fmla="*/ 711 w 2803"/>
              <a:gd name="T13" fmla="*/ 1131 h 5407"/>
              <a:gd name="T14" fmla="*/ 1409 w 2803"/>
              <a:gd name="T15" fmla="*/ 2264 h 5407"/>
              <a:gd name="T16" fmla="*/ 2106 w 2803"/>
              <a:gd name="T17" fmla="*/ 1133 h 5407"/>
              <a:gd name="T18" fmla="*/ 2803 w 2803"/>
              <a:gd name="T19" fmla="*/ 2 h 5407"/>
              <a:gd name="T20" fmla="*/ 2803 w 2803"/>
              <a:gd name="T21" fmla="*/ 53 h 5407"/>
              <a:gd name="T22" fmla="*/ 781 w 2803"/>
              <a:gd name="T23" fmla="*/ 3056 h 5407"/>
              <a:gd name="T24" fmla="*/ 1406 w 2803"/>
              <a:gd name="T25" fmla="*/ 4068 h 5407"/>
              <a:gd name="T26" fmla="*/ 2048 w 2803"/>
              <a:gd name="T27" fmla="*/ 3031 h 5407"/>
              <a:gd name="T28" fmla="*/ 2048 w 2803"/>
              <a:gd name="T29" fmla="*/ 4218 h 5407"/>
              <a:gd name="T30" fmla="*/ 2048 w 2803"/>
              <a:gd name="T31" fmla="*/ 5407 h 5407"/>
              <a:gd name="T32" fmla="*/ 2028 w 2803"/>
              <a:gd name="T33" fmla="*/ 5407 h 5407"/>
              <a:gd name="T34" fmla="*/ 2028 w 2803"/>
              <a:gd name="T35" fmla="*/ 4260 h 5407"/>
              <a:gd name="T36" fmla="*/ 2028 w 2803"/>
              <a:gd name="T37" fmla="*/ 3114 h 5407"/>
              <a:gd name="T38" fmla="*/ 1406 w 2803"/>
              <a:gd name="T39" fmla="*/ 4120 h 5407"/>
              <a:gd name="T40" fmla="*/ 768 w 2803"/>
              <a:gd name="T41" fmla="*/ 3088 h 5407"/>
              <a:gd name="T42" fmla="*/ 781 w 2803"/>
              <a:gd name="T43" fmla="*/ 3056 h 5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803" h="5407">
                <a:moveTo>
                  <a:pt x="2803" y="53"/>
                </a:moveTo>
                <a:lnTo>
                  <a:pt x="2106" y="1185"/>
                </a:lnTo>
                <a:lnTo>
                  <a:pt x="1409" y="2316"/>
                </a:lnTo>
                <a:lnTo>
                  <a:pt x="704" y="1173"/>
                </a:lnTo>
                <a:lnTo>
                  <a:pt x="0" y="31"/>
                </a:lnTo>
                <a:lnTo>
                  <a:pt x="13" y="0"/>
                </a:lnTo>
                <a:lnTo>
                  <a:pt x="711" y="1131"/>
                </a:lnTo>
                <a:lnTo>
                  <a:pt x="1409" y="2264"/>
                </a:lnTo>
                <a:lnTo>
                  <a:pt x="2106" y="1133"/>
                </a:lnTo>
                <a:lnTo>
                  <a:pt x="2803" y="2"/>
                </a:lnTo>
                <a:lnTo>
                  <a:pt x="2803" y="53"/>
                </a:lnTo>
                <a:close/>
                <a:moveTo>
                  <a:pt x="781" y="3056"/>
                </a:moveTo>
                <a:lnTo>
                  <a:pt x="1406" y="4068"/>
                </a:lnTo>
                <a:lnTo>
                  <a:pt x="2048" y="3031"/>
                </a:lnTo>
                <a:lnTo>
                  <a:pt x="2048" y="4218"/>
                </a:lnTo>
                <a:lnTo>
                  <a:pt x="2048" y="5407"/>
                </a:lnTo>
                <a:lnTo>
                  <a:pt x="2028" y="5407"/>
                </a:lnTo>
                <a:lnTo>
                  <a:pt x="2028" y="4260"/>
                </a:lnTo>
                <a:lnTo>
                  <a:pt x="2028" y="3114"/>
                </a:lnTo>
                <a:lnTo>
                  <a:pt x="1406" y="4120"/>
                </a:lnTo>
                <a:lnTo>
                  <a:pt x="768" y="3088"/>
                </a:lnTo>
                <a:lnTo>
                  <a:pt x="781" y="3056"/>
                </a:lnTo>
                <a:close/>
              </a:path>
            </a:pathLst>
          </a:custGeom>
          <a:solidFill>
            <a:srgbClr val="B7E2FA">
              <a:alpha val="25098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909252-D6B2-A2A5-9BB4-E1AAEAE28E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1844675"/>
            <a:ext cx="7345337" cy="1727795"/>
          </a:xfr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A88C5F-CC73-E3A4-6DA7-C38CDA2598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716486"/>
            <a:ext cx="7345337" cy="1224682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282113-52BA-B0FF-4451-419CB4E4A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4B4CF5C-B53F-40C9-A2EE-384AB91DA1DB}" type="datetime1">
              <a:rPr lang="fi-FI" smtClean="0"/>
              <a:pPr/>
              <a:t>7.1.2024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475748-4BCB-3332-DF3D-5187EA6A7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Presentation Name and Author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AC24C6-0462-747E-CC92-AA6EA8A0F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F8952D0C-F458-4833-A726-A491C4E5CB7B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3" name="Freeform 5">
            <a:extLst>
              <a:ext uri="{FF2B5EF4-FFF2-40B4-BE49-F238E27FC236}">
                <a16:creationId xmlns:a16="http://schemas.microsoft.com/office/drawing/2014/main" id="{9AC4837F-F50C-B767-7D95-1205E0F242D6}"/>
              </a:ext>
            </a:extLst>
          </p:cNvPr>
          <p:cNvSpPr>
            <a:spLocks noChangeAspect="1" noEditPoints="1"/>
          </p:cNvSpPr>
          <p:nvPr userDrawn="1"/>
        </p:nvSpPr>
        <p:spPr bwMode="auto">
          <a:xfrm>
            <a:off x="8184232" y="2348880"/>
            <a:ext cx="3603452" cy="1944216"/>
          </a:xfrm>
          <a:custGeom>
            <a:avLst/>
            <a:gdLst>
              <a:gd name="T0" fmla="*/ 2755 w 5905"/>
              <a:gd name="T1" fmla="*/ 2372 h 3186"/>
              <a:gd name="T2" fmla="*/ 2632 w 5905"/>
              <a:gd name="T3" fmla="*/ 1038 h 3186"/>
              <a:gd name="T4" fmla="*/ 2613 w 5905"/>
              <a:gd name="T5" fmla="*/ 796 h 3186"/>
              <a:gd name="T6" fmla="*/ 2543 w 5905"/>
              <a:gd name="T7" fmla="*/ 583 h 3186"/>
              <a:gd name="T8" fmla="*/ 2424 w 5905"/>
              <a:gd name="T9" fmla="*/ 396 h 3186"/>
              <a:gd name="T10" fmla="*/ 2254 w 5905"/>
              <a:gd name="T11" fmla="*/ 239 h 3186"/>
              <a:gd name="T12" fmla="*/ 2036 w 5905"/>
              <a:gd name="T13" fmla="*/ 118 h 3186"/>
              <a:gd name="T14" fmla="*/ 1769 w 5905"/>
              <a:gd name="T15" fmla="*/ 37 h 3186"/>
              <a:gd name="T16" fmla="*/ 1453 w 5905"/>
              <a:gd name="T17" fmla="*/ 1 h 3186"/>
              <a:gd name="T18" fmla="*/ 1161 w 5905"/>
              <a:gd name="T19" fmla="*/ 11 h 3186"/>
              <a:gd name="T20" fmla="*/ 896 w 5905"/>
              <a:gd name="T21" fmla="*/ 57 h 3186"/>
              <a:gd name="T22" fmla="*/ 650 w 5905"/>
              <a:gd name="T23" fmla="*/ 146 h 3186"/>
              <a:gd name="T24" fmla="*/ 433 w 5905"/>
              <a:gd name="T25" fmla="*/ 279 h 3186"/>
              <a:gd name="T26" fmla="*/ 282 w 5905"/>
              <a:gd name="T27" fmla="*/ 430 h 3186"/>
              <a:gd name="T28" fmla="*/ 155 w 5905"/>
              <a:gd name="T29" fmla="*/ 638 h 3186"/>
              <a:gd name="T30" fmla="*/ 93 w 5905"/>
              <a:gd name="T31" fmla="*/ 811 h 3186"/>
              <a:gd name="T32" fmla="*/ 54 w 5905"/>
              <a:gd name="T33" fmla="*/ 1094 h 3186"/>
              <a:gd name="T34" fmla="*/ 912 w 5905"/>
              <a:gd name="T35" fmla="*/ 1191 h 3186"/>
              <a:gd name="T36" fmla="*/ 939 w 5905"/>
              <a:gd name="T37" fmla="*/ 1029 h 3186"/>
              <a:gd name="T38" fmla="*/ 1014 w 5905"/>
              <a:gd name="T39" fmla="*/ 872 h 3186"/>
              <a:gd name="T40" fmla="*/ 1090 w 5905"/>
              <a:gd name="T41" fmla="*/ 791 h 3186"/>
              <a:gd name="T42" fmla="*/ 1206 w 5905"/>
              <a:gd name="T43" fmla="*/ 734 h 3186"/>
              <a:gd name="T44" fmla="*/ 1358 w 5905"/>
              <a:gd name="T45" fmla="*/ 716 h 3186"/>
              <a:gd name="T46" fmla="*/ 1529 w 5905"/>
              <a:gd name="T47" fmla="*/ 742 h 3186"/>
              <a:gd name="T48" fmla="*/ 1631 w 5905"/>
              <a:gd name="T49" fmla="*/ 799 h 3186"/>
              <a:gd name="T50" fmla="*/ 1709 w 5905"/>
              <a:gd name="T51" fmla="*/ 906 h 3186"/>
              <a:gd name="T52" fmla="*/ 1732 w 5905"/>
              <a:gd name="T53" fmla="*/ 1055 h 3186"/>
              <a:gd name="T54" fmla="*/ 1704 w 5905"/>
              <a:gd name="T55" fmla="*/ 1186 h 3186"/>
              <a:gd name="T56" fmla="*/ 1631 w 5905"/>
              <a:gd name="T57" fmla="*/ 1303 h 3186"/>
              <a:gd name="T58" fmla="*/ 1490 w 5905"/>
              <a:gd name="T59" fmla="*/ 1432 h 3186"/>
              <a:gd name="T60" fmla="*/ 749 w 5905"/>
              <a:gd name="T61" fmla="*/ 1942 h 3186"/>
              <a:gd name="T62" fmla="*/ 332 w 5905"/>
              <a:gd name="T63" fmla="*/ 2279 h 3186"/>
              <a:gd name="T64" fmla="*/ 198 w 5905"/>
              <a:gd name="T65" fmla="*/ 2429 h 3186"/>
              <a:gd name="T66" fmla="*/ 79 w 5905"/>
              <a:gd name="T67" fmla="*/ 2644 h 3186"/>
              <a:gd name="T68" fmla="*/ 14 w 5905"/>
              <a:gd name="T69" fmla="*/ 2920 h 3186"/>
              <a:gd name="T70" fmla="*/ 0 w 5905"/>
              <a:gd name="T71" fmla="*/ 3186 h 3186"/>
              <a:gd name="T72" fmla="*/ 2522 w 5905"/>
              <a:gd name="T73" fmla="*/ 2882 h 3186"/>
              <a:gd name="T74" fmla="*/ 2306 w 5905"/>
              <a:gd name="T75" fmla="*/ 2853 h 3186"/>
              <a:gd name="T76" fmla="*/ 2113 w 5905"/>
              <a:gd name="T77" fmla="*/ 2772 h 3186"/>
              <a:gd name="T78" fmla="*/ 1949 w 5905"/>
              <a:gd name="T79" fmla="*/ 2646 h 3186"/>
              <a:gd name="T80" fmla="*/ 1822 w 5905"/>
              <a:gd name="T81" fmla="*/ 2483 h 3186"/>
              <a:gd name="T82" fmla="*/ 1521 w 5905"/>
              <a:gd name="T83" fmla="*/ 2289 h 3186"/>
              <a:gd name="T84" fmla="*/ 1710 w 5905"/>
              <a:gd name="T85" fmla="*/ 2050 h 3186"/>
              <a:gd name="T86" fmla="*/ 1735 w 5905"/>
              <a:gd name="T87" fmla="*/ 1869 h 3186"/>
              <a:gd name="T88" fmla="*/ 1798 w 5905"/>
              <a:gd name="T89" fmla="*/ 1702 h 3186"/>
              <a:gd name="T90" fmla="*/ 1894 w 5905"/>
              <a:gd name="T91" fmla="*/ 1556 h 3186"/>
              <a:gd name="T92" fmla="*/ 2036 w 5905"/>
              <a:gd name="T93" fmla="*/ 1422 h 3186"/>
              <a:gd name="T94" fmla="*/ 2187 w 5905"/>
              <a:gd name="T95" fmla="*/ 1332 h 3186"/>
              <a:gd name="T96" fmla="*/ 2358 w 5905"/>
              <a:gd name="T97" fmla="*/ 1277 h 3186"/>
              <a:gd name="T98" fmla="*/ 2564 w 5905"/>
              <a:gd name="T99" fmla="*/ 1262 h 3186"/>
              <a:gd name="T100" fmla="*/ 5905 w 5905"/>
              <a:gd name="T101" fmla="*/ 2399 h 3186"/>
              <a:gd name="T102" fmla="*/ 2757 w 5905"/>
              <a:gd name="T103" fmla="*/ 1295 h 3186"/>
              <a:gd name="T104" fmla="*/ 2935 w 5905"/>
              <a:gd name="T105" fmla="*/ 1373 h 3186"/>
              <a:gd name="T106" fmla="*/ 3109 w 5905"/>
              <a:gd name="T107" fmla="*/ 1511 h 3186"/>
              <a:gd name="T108" fmla="*/ 3233 w 5905"/>
              <a:gd name="T109" fmla="*/ 1677 h 3186"/>
              <a:gd name="T110" fmla="*/ 3314 w 5905"/>
              <a:gd name="T111" fmla="*/ 1888 h 3186"/>
              <a:gd name="T112" fmla="*/ 3334 w 5905"/>
              <a:gd name="T113" fmla="*/ 2037 h 3186"/>
              <a:gd name="T114" fmla="*/ 3318 w 5905"/>
              <a:gd name="T115" fmla="*/ 2238 h 3186"/>
              <a:gd name="T116" fmla="*/ 3262 w 5905"/>
              <a:gd name="T117" fmla="*/ 2408 h 3186"/>
              <a:gd name="T118" fmla="*/ 3152 w 5905"/>
              <a:gd name="T119" fmla="*/ 2584 h 3186"/>
              <a:gd name="T120" fmla="*/ 2988 w 5905"/>
              <a:gd name="T121" fmla="*/ 2735 h 3186"/>
              <a:gd name="T122" fmla="*/ 2804 w 5905"/>
              <a:gd name="T123" fmla="*/ 2832 h 3186"/>
              <a:gd name="T124" fmla="*/ 4331 w 5905"/>
              <a:gd name="T125" fmla="*/ 2328 h 3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5905" h="3186">
                <a:moveTo>
                  <a:pt x="2755" y="2372"/>
                </a:moveTo>
                <a:lnTo>
                  <a:pt x="2755" y="1917"/>
                </a:lnTo>
                <a:lnTo>
                  <a:pt x="2910" y="1917"/>
                </a:lnTo>
                <a:lnTo>
                  <a:pt x="2910" y="1770"/>
                </a:lnTo>
                <a:lnTo>
                  <a:pt x="2426" y="1770"/>
                </a:lnTo>
                <a:lnTo>
                  <a:pt x="2426" y="1917"/>
                </a:lnTo>
                <a:lnTo>
                  <a:pt x="2579" y="1917"/>
                </a:lnTo>
                <a:lnTo>
                  <a:pt x="2579" y="2372"/>
                </a:lnTo>
                <a:lnTo>
                  <a:pt x="2755" y="2372"/>
                </a:lnTo>
                <a:close/>
                <a:moveTo>
                  <a:pt x="2605" y="1265"/>
                </a:moveTo>
                <a:lnTo>
                  <a:pt x="2612" y="1234"/>
                </a:lnTo>
                <a:lnTo>
                  <a:pt x="2617" y="1203"/>
                </a:lnTo>
                <a:lnTo>
                  <a:pt x="2622" y="1171"/>
                </a:lnTo>
                <a:lnTo>
                  <a:pt x="2624" y="1155"/>
                </a:lnTo>
                <a:lnTo>
                  <a:pt x="2626" y="1138"/>
                </a:lnTo>
                <a:lnTo>
                  <a:pt x="2629" y="1105"/>
                </a:lnTo>
                <a:lnTo>
                  <a:pt x="2631" y="1072"/>
                </a:lnTo>
                <a:lnTo>
                  <a:pt x="2632" y="1038"/>
                </a:lnTo>
                <a:lnTo>
                  <a:pt x="2632" y="1003"/>
                </a:lnTo>
                <a:lnTo>
                  <a:pt x="2632" y="976"/>
                </a:lnTo>
                <a:lnTo>
                  <a:pt x="2631" y="950"/>
                </a:lnTo>
                <a:lnTo>
                  <a:pt x="2630" y="924"/>
                </a:lnTo>
                <a:lnTo>
                  <a:pt x="2627" y="898"/>
                </a:lnTo>
                <a:lnTo>
                  <a:pt x="2625" y="872"/>
                </a:lnTo>
                <a:lnTo>
                  <a:pt x="2621" y="846"/>
                </a:lnTo>
                <a:lnTo>
                  <a:pt x="2617" y="821"/>
                </a:lnTo>
                <a:lnTo>
                  <a:pt x="2613" y="796"/>
                </a:lnTo>
                <a:lnTo>
                  <a:pt x="2607" y="771"/>
                </a:lnTo>
                <a:lnTo>
                  <a:pt x="2601" y="747"/>
                </a:lnTo>
                <a:lnTo>
                  <a:pt x="2595" y="723"/>
                </a:lnTo>
                <a:lnTo>
                  <a:pt x="2588" y="699"/>
                </a:lnTo>
                <a:lnTo>
                  <a:pt x="2580" y="675"/>
                </a:lnTo>
                <a:lnTo>
                  <a:pt x="2572" y="652"/>
                </a:lnTo>
                <a:lnTo>
                  <a:pt x="2563" y="629"/>
                </a:lnTo>
                <a:lnTo>
                  <a:pt x="2553" y="606"/>
                </a:lnTo>
                <a:lnTo>
                  <a:pt x="2543" y="583"/>
                </a:lnTo>
                <a:lnTo>
                  <a:pt x="2532" y="561"/>
                </a:lnTo>
                <a:lnTo>
                  <a:pt x="2521" y="539"/>
                </a:lnTo>
                <a:lnTo>
                  <a:pt x="2509" y="518"/>
                </a:lnTo>
                <a:lnTo>
                  <a:pt x="2496" y="497"/>
                </a:lnTo>
                <a:lnTo>
                  <a:pt x="2483" y="476"/>
                </a:lnTo>
                <a:lnTo>
                  <a:pt x="2469" y="455"/>
                </a:lnTo>
                <a:lnTo>
                  <a:pt x="2455" y="435"/>
                </a:lnTo>
                <a:lnTo>
                  <a:pt x="2439" y="415"/>
                </a:lnTo>
                <a:lnTo>
                  <a:pt x="2424" y="396"/>
                </a:lnTo>
                <a:lnTo>
                  <a:pt x="2407" y="377"/>
                </a:lnTo>
                <a:lnTo>
                  <a:pt x="2390" y="358"/>
                </a:lnTo>
                <a:lnTo>
                  <a:pt x="2372" y="340"/>
                </a:lnTo>
                <a:lnTo>
                  <a:pt x="2354" y="322"/>
                </a:lnTo>
                <a:lnTo>
                  <a:pt x="2335" y="305"/>
                </a:lnTo>
                <a:lnTo>
                  <a:pt x="2316" y="288"/>
                </a:lnTo>
                <a:lnTo>
                  <a:pt x="2296" y="271"/>
                </a:lnTo>
                <a:lnTo>
                  <a:pt x="2275" y="255"/>
                </a:lnTo>
                <a:lnTo>
                  <a:pt x="2254" y="239"/>
                </a:lnTo>
                <a:lnTo>
                  <a:pt x="2232" y="224"/>
                </a:lnTo>
                <a:lnTo>
                  <a:pt x="2210" y="209"/>
                </a:lnTo>
                <a:lnTo>
                  <a:pt x="2187" y="195"/>
                </a:lnTo>
                <a:lnTo>
                  <a:pt x="2163" y="181"/>
                </a:lnTo>
                <a:lnTo>
                  <a:pt x="2139" y="167"/>
                </a:lnTo>
                <a:lnTo>
                  <a:pt x="2114" y="154"/>
                </a:lnTo>
                <a:lnTo>
                  <a:pt x="2089" y="142"/>
                </a:lnTo>
                <a:lnTo>
                  <a:pt x="2063" y="129"/>
                </a:lnTo>
                <a:lnTo>
                  <a:pt x="2036" y="118"/>
                </a:lnTo>
                <a:lnTo>
                  <a:pt x="2008" y="107"/>
                </a:lnTo>
                <a:lnTo>
                  <a:pt x="1980" y="96"/>
                </a:lnTo>
                <a:lnTo>
                  <a:pt x="1952" y="86"/>
                </a:lnTo>
                <a:lnTo>
                  <a:pt x="1923" y="77"/>
                </a:lnTo>
                <a:lnTo>
                  <a:pt x="1893" y="68"/>
                </a:lnTo>
                <a:lnTo>
                  <a:pt x="1863" y="59"/>
                </a:lnTo>
                <a:lnTo>
                  <a:pt x="1832" y="51"/>
                </a:lnTo>
                <a:lnTo>
                  <a:pt x="1801" y="44"/>
                </a:lnTo>
                <a:lnTo>
                  <a:pt x="1769" y="37"/>
                </a:lnTo>
                <a:lnTo>
                  <a:pt x="1736" y="31"/>
                </a:lnTo>
                <a:lnTo>
                  <a:pt x="1703" y="25"/>
                </a:lnTo>
                <a:lnTo>
                  <a:pt x="1669" y="20"/>
                </a:lnTo>
                <a:lnTo>
                  <a:pt x="1634" y="15"/>
                </a:lnTo>
                <a:lnTo>
                  <a:pt x="1599" y="11"/>
                </a:lnTo>
                <a:lnTo>
                  <a:pt x="1563" y="8"/>
                </a:lnTo>
                <a:lnTo>
                  <a:pt x="1527" y="5"/>
                </a:lnTo>
                <a:lnTo>
                  <a:pt x="1490" y="3"/>
                </a:lnTo>
                <a:lnTo>
                  <a:pt x="1453" y="1"/>
                </a:lnTo>
                <a:lnTo>
                  <a:pt x="1415" y="0"/>
                </a:lnTo>
                <a:lnTo>
                  <a:pt x="1376" y="0"/>
                </a:lnTo>
                <a:lnTo>
                  <a:pt x="1348" y="0"/>
                </a:lnTo>
                <a:lnTo>
                  <a:pt x="1321" y="1"/>
                </a:lnTo>
                <a:lnTo>
                  <a:pt x="1292" y="2"/>
                </a:lnTo>
                <a:lnTo>
                  <a:pt x="1265" y="3"/>
                </a:lnTo>
                <a:lnTo>
                  <a:pt x="1212" y="6"/>
                </a:lnTo>
                <a:lnTo>
                  <a:pt x="1186" y="8"/>
                </a:lnTo>
                <a:lnTo>
                  <a:pt x="1161" y="11"/>
                </a:lnTo>
                <a:lnTo>
                  <a:pt x="1110" y="17"/>
                </a:lnTo>
                <a:lnTo>
                  <a:pt x="1060" y="24"/>
                </a:lnTo>
                <a:lnTo>
                  <a:pt x="1036" y="28"/>
                </a:lnTo>
                <a:lnTo>
                  <a:pt x="1012" y="32"/>
                </a:lnTo>
                <a:lnTo>
                  <a:pt x="989" y="36"/>
                </a:lnTo>
                <a:lnTo>
                  <a:pt x="965" y="41"/>
                </a:lnTo>
                <a:lnTo>
                  <a:pt x="942" y="46"/>
                </a:lnTo>
                <a:lnTo>
                  <a:pt x="918" y="52"/>
                </a:lnTo>
                <a:lnTo>
                  <a:pt x="896" y="57"/>
                </a:lnTo>
                <a:lnTo>
                  <a:pt x="874" y="63"/>
                </a:lnTo>
                <a:lnTo>
                  <a:pt x="852" y="70"/>
                </a:lnTo>
                <a:lnTo>
                  <a:pt x="830" y="76"/>
                </a:lnTo>
                <a:lnTo>
                  <a:pt x="788" y="90"/>
                </a:lnTo>
                <a:lnTo>
                  <a:pt x="747" y="105"/>
                </a:lnTo>
                <a:lnTo>
                  <a:pt x="727" y="113"/>
                </a:lnTo>
                <a:lnTo>
                  <a:pt x="707" y="121"/>
                </a:lnTo>
                <a:lnTo>
                  <a:pt x="669" y="137"/>
                </a:lnTo>
                <a:lnTo>
                  <a:pt x="650" y="146"/>
                </a:lnTo>
                <a:lnTo>
                  <a:pt x="632" y="155"/>
                </a:lnTo>
                <a:lnTo>
                  <a:pt x="596" y="174"/>
                </a:lnTo>
                <a:lnTo>
                  <a:pt x="578" y="183"/>
                </a:lnTo>
                <a:lnTo>
                  <a:pt x="561" y="193"/>
                </a:lnTo>
                <a:lnTo>
                  <a:pt x="526" y="214"/>
                </a:lnTo>
                <a:lnTo>
                  <a:pt x="494" y="235"/>
                </a:lnTo>
                <a:lnTo>
                  <a:pt x="478" y="246"/>
                </a:lnTo>
                <a:lnTo>
                  <a:pt x="463" y="257"/>
                </a:lnTo>
                <a:lnTo>
                  <a:pt x="433" y="279"/>
                </a:lnTo>
                <a:lnTo>
                  <a:pt x="419" y="291"/>
                </a:lnTo>
                <a:lnTo>
                  <a:pt x="405" y="303"/>
                </a:lnTo>
                <a:lnTo>
                  <a:pt x="378" y="327"/>
                </a:lnTo>
                <a:lnTo>
                  <a:pt x="352" y="352"/>
                </a:lnTo>
                <a:lnTo>
                  <a:pt x="327" y="377"/>
                </a:lnTo>
                <a:lnTo>
                  <a:pt x="315" y="390"/>
                </a:lnTo>
                <a:lnTo>
                  <a:pt x="304" y="403"/>
                </a:lnTo>
                <a:lnTo>
                  <a:pt x="292" y="417"/>
                </a:lnTo>
                <a:lnTo>
                  <a:pt x="282" y="430"/>
                </a:lnTo>
                <a:lnTo>
                  <a:pt x="271" y="444"/>
                </a:lnTo>
                <a:lnTo>
                  <a:pt x="261" y="458"/>
                </a:lnTo>
                <a:lnTo>
                  <a:pt x="241" y="485"/>
                </a:lnTo>
                <a:lnTo>
                  <a:pt x="223" y="514"/>
                </a:lnTo>
                <a:lnTo>
                  <a:pt x="206" y="543"/>
                </a:lnTo>
                <a:lnTo>
                  <a:pt x="195" y="562"/>
                </a:lnTo>
                <a:lnTo>
                  <a:pt x="184" y="581"/>
                </a:lnTo>
                <a:lnTo>
                  <a:pt x="165" y="619"/>
                </a:lnTo>
                <a:lnTo>
                  <a:pt x="155" y="638"/>
                </a:lnTo>
                <a:lnTo>
                  <a:pt x="147" y="657"/>
                </a:lnTo>
                <a:lnTo>
                  <a:pt x="139" y="676"/>
                </a:lnTo>
                <a:lnTo>
                  <a:pt x="131" y="694"/>
                </a:lnTo>
                <a:lnTo>
                  <a:pt x="124" y="713"/>
                </a:lnTo>
                <a:lnTo>
                  <a:pt x="117" y="732"/>
                </a:lnTo>
                <a:lnTo>
                  <a:pt x="110" y="751"/>
                </a:lnTo>
                <a:lnTo>
                  <a:pt x="104" y="771"/>
                </a:lnTo>
                <a:lnTo>
                  <a:pt x="98" y="791"/>
                </a:lnTo>
                <a:lnTo>
                  <a:pt x="93" y="811"/>
                </a:lnTo>
                <a:lnTo>
                  <a:pt x="88" y="831"/>
                </a:lnTo>
                <a:lnTo>
                  <a:pt x="83" y="852"/>
                </a:lnTo>
                <a:lnTo>
                  <a:pt x="79" y="873"/>
                </a:lnTo>
                <a:lnTo>
                  <a:pt x="75" y="895"/>
                </a:lnTo>
                <a:lnTo>
                  <a:pt x="68" y="940"/>
                </a:lnTo>
                <a:lnTo>
                  <a:pt x="62" y="988"/>
                </a:lnTo>
                <a:lnTo>
                  <a:pt x="60" y="1013"/>
                </a:lnTo>
                <a:lnTo>
                  <a:pt x="58" y="1039"/>
                </a:lnTo>
                <a:lnTo>
                  <a:pt x="54" y="1094"/>
                </a:lnTo>
                <a:lnTo>
                  <a:pt x="53" y="1122"/>
                </a:lnTo>
                <a:lnTo>
                  <a:pt x="52" y="1152"/>
                </a:lnTo>
                <a:lnTo>
                  <a:pt x="51" y="1214"/>
                </a:lnTo>
                <a:lnTo>
                  <a:pt x="50" y="1281"/>
                </a:lnTo>
                <a:lnTo>
                  <a:pt x="479" y="1281"/>
                </a:lnTo>
                <a:lnTo>
                  <a:pt x="909" y="1281"/>
                </a:lnTo>
                <a:lnTo>
                  <a:pt x="910" y="1243"/>
                </a:lnTo>
                <a:lnTo>
                  <a:pt x="911" y="1208"/>
                </a:lnTo>
                <a:lnTo>
                  <a:pt x="912" y="1191"/>
                </a:lnTo>
                <a:lnTo>
                  <a:pt x="913" y="1174"/>
                </a:lnTo>
                <a:lnTo>
                  <a:pt x="914" y="1158"/>
                </a:lnTo>
                <a:lnTo>
                  <a:pt x="916" y="1142"/>
                </a:lnTo>
                <a:lnTo>
                  <a:pt x="920" y="1112"/>
                </a:lnTo>
                <a:lnTo>
                  <a:pt x="922" y="1097"/>
                </a:lnTo>
                <a:lnTo>
                  <a:pt x="926" y="1083"/>
                </a:lnTo>
                <a:lnTo>
                  <a:pt x="932" y="1055"/>
                </a:lnTo>
                <a:lnTo>
                  <a:pt x="935" y="1042"/>
                </a:lnTo>
                <a:lnTo>
                  <a:pt x="939" y="1029"/>
                </a:lnTo>
                <a:lnTo>
                  <a:pt x="946" y="1004"/>
                </a:lnTo>
                <a:lnTo>
                  <a:pt x="955" y="980"/>
                </a:lnTo>
                <a:lnTo>
                  <a:pt x="960" y="968"/>
                </a:lnTo>
                <a:lnTo>
                  <a:pt x="965" y="957"/>
                </a:lnTo>
                <a:lnTo>
                  <a:pt x="976" y="935"/>
                </a:lnTo>
                <a:lnTo>
                  <a:pt x="987" y="913"/>
                </a:lnTo>
                <a:lnTo>
                  <a:pt x="993" y="903"/>
                </a:lnTo>
                <a:lnTo>
                  <a:pt x="1000" y="893"/>
                </a:lnTo>
                <a:lnTo>
                  <a:pt x="1014" y="872"/>
                </a:lnTo>
                <a:lnTo>
                  <a:pt x="1029" y="852"/>
                </a:lnTo>
                <a:lnTo>
                  <a:pt x="1036" y="844"/>
                </a:lnTo>
                <a:lnTo>
                  <a:pt x="1043" y="835"/>
                </a:lnTo>
                <a:lnTo>
                  <a:pt x="1050" y="827"/>
                </a:lnTo>
                <a:lnTo>
                  <a:pt x="1057" y="819"/>
                </a:lnTo>
                <a:lnTo>
                  <a:pt x="1065" y="812"/>
                </a:lnTo>
                <a:lnTo>
                  <a:pt x="1073" y="804"/>
                </a:lnTo>
                <a:lnTo>
                  <a:pt x="1081" y="797"/>
                </a:lnTo>
                <a:lnTo>
                  <a:pt x="1090" y="791"/>
                </a:lnTo>
                <a:lnTo>
                  <a:pt x="1098" y="784"/>
                </a:lnTo>
                <a:lnTo>
                  <a:pt x="1107" y="778"/>
                </a:lnTo>
                <a:lnTo>
                  <a:pt x="1125" y="767"/>
                </a:lnTo>
                <a:lnTo>
                  <a:pt x="1134" y="762"/>
                </a:lnTo>
                <a:lnTo>
                  <a:pt x="1144" y="757"/>
                </a:lnTo>
                <a:lnTo>
                  <a:pt x="1164" y="748"/>
                </a:lnTo>
                <a:lnTo>
                  <a:pt x="1184" y="740"/>
                </a:lnTo>
                <a:lnTo>
                  <a:pt x="1195" y="737"/>
                </a:lnTo>
                <a:lnTo>
                  <a:pt x="1206" y="734"/>
                </a:lnTo>
                <a:lnTo>
                  <a:pt x="1217" y="731"/>
                </a:lnTo>
                <a:lnTo>
                  <a:pt x="1229" y="728"/>
                </a:lnTo>
                <a:lnTo>
                  <a:pt x="1240" y="726"/>
                </a:lnTo>
                <a:lnTo>
                  <a:pt x="1252" y="724"/>
                </a:lnTo>
                <a:lnTo>
                  <a:pt x="1277" y="720"/>
                </a:lnTo>
                <a:lnTo>
                  <a:pt x="1304" y="718"/>
                </a:lnTo>
                <a:lnTo>
                  <a:pt x="1317" y="717"/>
                </a:lnTo>
                <a:lnTo>
                  <a:pt x="1330" y="716"/>
                </a:lnTo>
                <a:lnTo>
                  <a:pt x="1358" y="716"/>
                </a:lnTo>
                <a:lnTo>
                  <a:pt x="1381" y="716"/>
                </a:lnTo>
                <a:lnTo>
                  <a:pt x="1403" y="717"/>
                </a:lnTo>
                <a:lnTo>
                  <a:pt x="1424" y="719"/>
                </a:lnTo>
                <a:lnTo>
                  <a:pt x="1445" y="722"/>
                </a:lnTo>
                <a:lnTo>
                  <a:pt x="1464" y="725"/>
                </a:lnTo>
                <a:lnTo>
                  <a:pt x="1484" y="729"/>
                </a:lnTo>
                <a:lnTo>
                  <a:pt x="1502" y="733"/>
                </a:lnTo>
                <a:lnTo>
                  <a:pt x="1520" y="739"/>
                </a:lnTo>
                <a:lnTo>
                  <a:pt x="1529" y="742"/>
                </a:lnTo>
                <a:lnTo>
                  <a:pt x="1537" y="745"/>
                </a:lnTo>
                <a:lnTo>
                  <a:pt x="1554" y="751"/>
                </a:lnTo>
                <a:lnTo>
                  <a:pt x="1569" y="759"/>
                </a:lnTo>
                <a:lnTo>
                  <a:pt x="1584" y="766"/>
                </a:lnTo>
                <a:lnTo>
                  <a:pt x="1598" y="775"/>
                </a:lnTo>
                <a:lnTo>
                  <a:pt x="1612" y="784"/>
                </a:lnTo>
                <a:lnTo>
                  <a:pt x="1619" y="789"/>
                </a:lnTo>
                <a:lnTo>
                  <a:pt x="1625" y="794"/>
                </a:lnTo>
                <a:lnTo>
                  <a:pt x="1631" y="799"/>
                </a:lnTo>
                <a:lnTo>
                  <a:pt x="1637" y="804"/>
                </a:lnTo>
                <a:lnTo>
                  <a:pt x="1648" y="815"/>
                </a:lnTo>
                <a:lnTo>
                  <a:pt x="1659" y="826"/>
                </a:lnTo>
                <a:lnTo>
                  <a:pt x="1670" y="838"/>
                </a:lnTo>
                <a:lnTo>
                  <a:pt x="1679" y="851"/>
                </a:lnTo>
                <a:lnTo>
                  <a:pt x="1688" y="864"/>
                </a:lnTo>
                <a:lnTo>
                  <a:pt x="1695" y="877"/>
                </a:lnTo>
                <a:lnTo>
                  <a:pt x="1702" y="891"/>
                </a:lnTo>
                <a:lnTo>
                  <a:pt x="1709" y="906"/>
                </a:lnTo>
                <a:lnTo>
                  <a:pt x="1714" y="921"/>
                </a:lnTo>
                <a:lnTo>
                  <a:pt x="1719" y="937"/>
                </a:lnTo>
                <a:lnTo>
                  <a:pt x="1723" y="953"/>
                </a:lnTo>
                <a:lnTo>
                  <a:pt x="1727" y="969"/>
                </a:lnTo>
                <a:lnTo>
                  <a:pt x="1729" y="986"/>
                </a:lnTo>
                <a:lnTo>
                  <a:pt x="1731" y="1003"/>
                </a:lnTo>
                <a:lnTo>
                  <a:pt x="1732" y="1021"/>
                </a:lnTo>
                <a:lnTo>
                  <a:pt x="1733" y="1039"/>
                </a:lnTo>
                <a:lnTo>
                  <a:pt x="1732" y="1055"/>
                </a:lnTo>
                <a:lnTo>
                  <a:pt x="1731" y="1070"/>
                </a:lnTo>
                <a:lnTo>
                  <a:pt x="1730" y="1086"/>
                </a:lnTo>
                <a:lnTo>
                  <a:pt x="1728" y="1101"/>
                </a:lnTo>
                <a:lnTo>
                  <a:pt x="1725" y="1115"/>
                </a:lnTo>
                <a:lnTo>
                  <a:pt x="1722" y="1130"/>
                </a:lnTo>
                <a:lnTo>
                  <a:pt x="1718" y="1144"/>
                </a:lnTo>
                <a:lnTo>
                  <a:pt x="1714" y="1159"/>
                </a:lnTo>
                <a:lnTo>
                  <a:pt x="1709" y="1173"/>
                </a:lnTo>
                <a:lnTo>
                  <a:pt x="1704" y="1186"/>
                </a:lnTo>
                <a:lnTo>
                  <a:pt x="1698" y="1200"/>
                </a:lnTo>
                <a:lnTo>
                  <a:pt x="1692" y="1213"/>
                </a:lnTo>
                <a:lnTo>
                  <a:pt x="1685" y="1227"/>
                </a:lnTo>
                <a:lnTo>
                  <a:pt x="1677" y="1240"/>
                </a:lnTo>
                <a:lnTo>
                  <a:pt x="1669" y="1253"/>
                </a:lnTo>
                <a:lnTo>
                  <a:pt x="1660" y="1266"/>
                </a:lnTo>
                <a:lnTo>
                  <a:pt x="1651" y="1278"/>
                </a:lnTo>
                <a:lnTo>
                  <a:pt x="1641" y="1291"/>
                </a:lnTo>
                <a:lnTo>
                  <a:pt x="1631" y="1303"/>
                </a:lnTo>
                <a:lnTo>
                  <a:pt x="1621" y="1315"/>
                </a:lnTo>
                <a:lnTo>
                  <a:pt x="1610" y="1327"/>
                </a:lnTo>
                <a:lnTo>
                  <a:pt x="1598" y="1339"/>
                </a:lnTo>
                <a:lnTo>
                  <a:pt x="1586" y="1351"/>
                </a:lnTo>
                <a:lnTo>
                  <a:pt x="1574" y="1363"/>
                </a:lnTo>
                <a:lnTo>
                  <a:pt x="1548" y="1386"/>
                </a:lnTo>
                <a:lnTo>
                  <a:pt x="1534" y="1398"/>
                </a:lnTo>
                <a:lnTo>
                  <a:pt x="1520" y="1409"/>
                </a:lnTo>
                <a:lnTo>
                  <a:pt x="1490" y="1432"/>
                </a:lnTo>
                <a:lnTo>
                  <a:pt x="1474" y="1443"/>
                </a:lnTo>
                <a:lnTo>
                  <a:pt x="1458" y="1454"/>
                </a:lnTo>
                <a:lnTo>
                  <a:pt x="1184" y="1638"/>
                </a:lnTo>
                <a:lnTo>
                  <a:pt x="1040" y="1737"/>
                </a:lnTo>
                <a:lnTo>
                  <a:pt x="967" y="1787"/>
                </a:lnTo>
                <a:lnTo>
                  <a:pt x="893" y="1838"/>
                </a:lnTo>
                <a:lnTo>
                  <a:pt x="821" y="1890"/>
                </a:lnTo>
                <a:lnTo>
                  <a:pt x="785" y="1916"/>
                </a:lnTo>
                <a:lnTo>
                  <a:pt x="749" y="1942"/>
                </a:lnTo>
                <a:lnTo>
                  <a:pt x="679" y="1994"/>
                </a:lnTo>
                <a:lnTo>
                  <a:pt x="610" y="2046"/>
                </a:lnTo>
                <a:lnTo>
                  <a:pt x="542" y="2099"/>
                </a:lnTo>
                <a:lnTo>
                  <a:pt x="509" y="2125"/>
                </a:lnTo>
                <a:lnTo>
                  <a:pt x="477" y="2152"/>
                </a:lnTo>
                <a:lnTo>
                  <a:pt x="416" y="2204"/>
                </a:lnTo>
                <a:lnTo>
                  <a:pt x="386" y="2230"/>
                </a:lnTo>
                <a:lnTo>
                  <a:pt x="357" y="2256"/>
                </a:lnTo>
                <a:lnTo>
                  <a:pt x="332" y="2279"/>
                </a:lnTo>
                <a:lnTo>
                  <a:pt x="321" y="2290"/>
                </a:lnTo>
                <a:lnTo>
                  <a:pt x="309" y="2302"/>
                </a:lnTo>
                <a:lnTo>
                  <a:pt x="287" y="2324"/>
                </a:lnTo>
                <a:lnTo>
                  <a:pt x="276" y="2336"/>
                </a:lnTo>
                <a:lnTo>
                  <a:pt x="265" y="2347"/>
                </a:lnTo>
                <a:lnTo>
                  <a:pt x="245" y="2370"/>
                </a:lnTo>
                <a:lnTo>
                  <a:pt x="226" y="2394"/>
                </a:lnTo>
                <a:lnTo>
                  <a:pt x="207" y="2417"/>
                </a:lnTo>
                <a:lnTo>
                  <a:pt x="198" y="2429"/>
                </a:lnTo>
                <a:lnTo>
                  <a:pt x="190" y="2441"/>
                </a:lnTo>
                <a:lnTo>
                  <a:pt x="172" y="2465"/>
                </a:lnTo>
                <a:lnTo>
                  <a:pt x="156" y="2489"/>
                </a:lnTo>
                <a:lnTo>
                  <a:pt x="141" y="2514"/>
                </a:lnTo>
                <a:lnTo>
                  <a:pt x="127" y="2539"/>
                </a:lnTo>
                <a:lnTo>
                  <a:pt x="114" y="2564"/>
                </a:lnTo>
                <a:lnTo>
                  <a:pt x="101" y="2591"/>
                </a:lnTo>
                <a:lnTo>
                  <a:pt x="90" y="2617"/>
                </a:lnTo>
                <a:lnTo>
                  <a:pt x="79" y="2644"/>
                </a:lnTo>
                <a:lnTo>
                  <a:pt x="69" y="2672"/>
                </a:lnTo>
                <a:lnTo>
                  <a:pt x="59" y="2700"/>
                </a:lnTo>
                <a:lnTo>
                  <a:pt x="51" y="2730"/>
                </a:lnTo>
                <a:lnTo>
                  <a:pt x="43" y="2759"/>
                </a:lnTo>
                <a:lnTo>
                  <a:pt x="36" y="2790"/>
                </a:lnTo>
                <a:lnTo>
                  <a:pt x="29" y="2821"/>
                </a:lnTo>
                <a:lnTo>
                  <a:pt x="24" y="2853"/>
                </a:lnTo>
                <a:lnTo>
                  <a:pt x="18" y="2886"/>
                </a:lnTo>
                <a:lnTo>
                  <a:pt x="14" y="2920"/>
                </a:lnTo>
                <a:lnTo>
                  <a:pt x="12" y="2938"/>
                </a:lnTo>
                <a:lnTo>
                  <a:pt x="10" y="2955"/>
                </a:lnTo>
                <a:lnTo>
                  <a:pt x="7" y="2991"/>
                </a:lnTo>
                <a:lnTo>
                  <a:pt x="5" y="3028"/>
                </a:lnTo>
                <a:lnTo>
                  <a:pt x="3" y="3066"/>
                </a:lnTo>
                <a:lnTo>
                  <a:pt x="1" y="3105"/>
                </a:lnTo>
                <a:lnTo>
                  <a:pt x="1" y="3125"/>
                </a:lnTo>
                <a:lnTo>
                  <a:pt x="0" y="3145"/>
                </a:lnTo>
                <a:lnTo>
                  <a:pt x="0" y="3186"/>
                </a:lnTo>
                <a:lnTo>
                  <a:pt x="653" y="3186"/>
                </a:lnTo>
                <a:lnTo>
                  <a:pt x="1307" y="3186"/>
                </a:lnTo>
                <a:lnTo>
                  <a:pt x="1960" y="3186"/>
                </a:lnTo>
                <a:lnTo>
                  <a:pt x="2614" y="3186"/>
                </a:lnTo>
                <a:lnTo>
                  <a:pt x="2614" y="2877"/>
                </a:lnTo>
                <a:lnTo>
                  <a:pt x="2591" y="2879"/>
                </a:lnTo>
                <a:lnTo>
                  <a:pt x="2568" y="2881"/>
                </a:lnTo>
                <a:lnTo>
                  <a:pt x="2545" y="2882"/>
                </a:lnTo>
                <a:lnTo>
                  <a:pt x="2522" y="2882"/>
                </a:lnTo>
                <a:lnTo>
                  <a:pt x="2492" y="2881"/>
                </a:lnTo>
                <a:lnTo>
                  <a:pt x="2463" y="2880"/>
                </a:lnTo>
                <a:lnTo>
                  <a:pt x="2434" y="2877"/>
                </a:lnTo>
                <a:lnTo>
                  <a:pt x="2420" y="2876"/>
                </a:lnTo>
                <a:lnTo>
                  <a:pt x="2405" y="2874"/>
                </a:lnTo>
                <a:lnTo>
                  <a:pt x="2376" y="2869"/>
                </a:lnTo>
                <a:lnTo>
                  <a:pt x="2348" y="2863"/>
                </a:lnTo>
                <a:lnTo>
                  <a:pt x="2320" y="2857"/>
                </a:lnTo>
                <a:lnTo>
                  <a:pt x="2306" y="2853"/>
                </a:lnTo>
                <a:lnTo>
                  <a:pt x="2293" y="2849"/>
                </a:lnTo>
                <a:lnTo>
                  <a:pt x="2266" y="2841"/>
                </a:lnTo>
                <a:lnTo>
                  <a:pt x="2239" y="2832"/>
                </a:lnTo>
                <a:lnTo>
                  <a:pt x="2213" y="2821"/>
                </a:lnTo>
                <a:lnTo>
                  <a:pt x="2187" y="2810"/>
                </a:lnTo>
                <a:lnTo>
                  <a:pt x="2175" y="2804"/>
                </a:lnTo>
                <a:lnTo>
                  <a:pt x="2162" y="2798"/>
                </a:lnTo>
                <a:lnTo>
                  <a:pt x="2137" y="2786"/>
                </a:lnTo>
                <a:lnTo>
                  <a:pt x="2113" y="2772"/>
                </a:lnTo>
                <a:lnTo>
                  <a:pt x="2090" y="2758"/>
                </a:lnTo>
                <a:lnTo>
                  <a:pt x="2066" y="2742"/>
                </a:lnTo>
                <a:lnTo>
                  <a:pt x="2055" y="2735"/>
                </a:lnTo>
                <a:lnTo>
                  <a:pt x="2044" y="2726"/>
                </a:lnTo>
                <a:lnTo>
                  <a:pt x="2021" y="2710"/>
                </a:lnTo>
                <a:lnTo>
                  <a:pt x="1999" y="2692"/>
                </a:lnTo>
                <a:lnTo>
                  <a:pt x="1979" y="2674"/>
                </a:lnTo>
                <a:lnTo>
                  <a:pt x="1958" y="2656"/>
                </a:lnTo>
                <a:lnTo>
                  <a:pt x="1949" y="2646"/>
                </a:lnTo>
                <a:lnTo>
                  <a:pt x="1939" y="2636"/>
                </a:lnTo>
                <a:lnTo>
                  <a:pt x="1929" y="2626"/>
                </a:lnTo>
                <a:lnTo>
                  <a:pt x="1920" y="2616"/>
                </a:lnTo>
                <a:lnTo>
                  <a:pt x="1902" y="2595"/>
                </a:lnTo>
                <a:lnTo>
                  <a:pt x="1884" y="2574"/>
                </a:lnTo>
                <a:lnTo>
                  <a:pt x="1868" y="2552"/>
                </a:lnTo>
                <a:lnTo>
                  <a:pt x="1851" y="2530"/>
                </a:lnTo>
                <a:lnTo>
                  <a:pt x="1836" y="2506"/>
                </a:lnTo>
                <a:lnTo>
                  <a:pt x="1822" y="2483"/>
                </a:lnTo>
                <a:lnTo>
                  <a:pt x="1808" y="2459"/>
                </a:lnTo>
                <a:lnTo>
                  <a:pt x="1795" y="2434"/>
                </a:lnTo>
                <a:lnTo>
                  <a:pt x="1335" y="2434"/>
                </a:lnTo>
                <a:lnTo>
                  <a:pt x="1335" y="2425"/>
                </a:lnTo>
                <a:lnTo>
                  <a:pt x="1358" y="2407"/>
                </a:lnTo>
                <a:lnTo>
                  <a:pt x="1380" y="2390"/>
                </a:lnTo>
                <a:lnTo>
                  <a:pt x="1427" y="2355"/>
                </a:lnTo>
                <a:lnTo>
                  <a:pt x="1473" y="2322"/>
                </a:lnTo>
                <a:lnTo>
                  <a:pt x="1521" y="2289"/>
                </a:lnTo>
                <a:lnTo>
                  <a:pt x="1568" y="2256"/>
                </a:lnTo>
                <a:lnTo>
                  <a:pt x="1616" y="2224"/>
                </a:lnTo>
                <a:lnTo>
                  <a:pt x="1666" y="2193"/>
                </a:lnTo>
                <a:lnTo>
                  <a:pt x="1714" y="2161"/>
                </a:lnTo>
                <a:lnTo>
                  <a:pt x="1712" y="2139"/>
                </a:lnTo>
                <a:lnTo>
                  <a:pt x="1711" y="2117"/>
                </a:lnTo>
                <a:lnTo>
                  <a:pt x="1710" y="2094"/>
                </a:lnTo>
                <a:lnTo>
                  <a:pt x="1709" y="2071"/>
                </a:lnTo>
                <a:lnTo>
                  <a:pt x="1710" y="2050"/>
                </a:lnTo>
                <a:lnTo>
                  <a:pt x="1710" y="2029"/>
                </a:lnTo>
                <a:lnTo>
                  <a:pt x="1712" y="2009"/>
                </a:lnTo>
                <a:lnTo>
                  <a:pt x="1714" y="1988"/>
                </a:lnTo>
                <a:lnTo>
                  <a:pt x="1716" y="1968"/>
                </a:lnTo>
                <a:lnTo>
                  <a:pt x="1719" y="1948"/>
                </a:lnTo>
                <a:lnTo>
                  <a:pt x="1722" y="1928"/>
                </a:lnTo>
                <a:lnTo>
                  <a:pt x="1726" y="1908"/>
                </a:lnTo>
                <a:lnTo>
                  <a:pt x="1730" y="1888"/>
                </a:lnTo>
                <a:lnTo>
                  <a:pt x="1735" y="1869"/>
                </a:lnTo>
                <a:lnTo>
                  <a:pt x="1740" y="1849"/>
                </a:lnTo>
                <a:lnTo>
                  <a:pt x="1746" y="1830"/>
                </a:lnTo>
                <a:lnTo>
                  <a:pt x="1752" y="1811"/>
                </a:lnTo>
                <a:lnTo>
                  <a:pt x="1759" y="1792"/>
                </a:lnTo>
                <a:lnTo>
                  <a:pt x="1766" y="1774"/>
                </a:lnTo>
                <a:lnTo>
                  <a:pt x="1773" y="1756"/>
                </a:lnTo>
                <a:lnTo>
                  <a:pt x="1781" y="1738"/>
                </a:lnTo>
                <a:lnTo>
                  <a:pt x="1789" y="1720"/>
                </a:lnTo>
                <a:lnTo>
                  <a:pt x="1798" y="1702"/>
                </a:lnTo>
                <a:lnTo>
                  <a:pt x="1807" y="1685"/>
                </a:lnTo>
                <a:lnTo>
                  <a:pt x="1817" y="1668"/>
                </a:lnTo>
                <a:lnTo>
                  <a:pt x="1827" y="1651"/>
                </a:lnTo>
                <a:lnTo>
                  <a:pt x="1837" y="1634"/>
                </a:lnTo>
                <a:lnTo>
                  <a:pt x="1848" y="1618"/>
                </a:lnTo>
                <a:lnTo>
                  <a:pt x="1859" y="1602"/>
                </a:lnTo>
                <a:lnTo>
                  <a:pt x="1870" y="1586"/>
                </a:lnTo>
                <a:lnTo>
                  <a:pt x="1882" y="1571"/>
                </a:lnTo>
                <a:lnTo>
                  <a:pt x="1894" y="1556"/>
                </a:lnTo>
                <a:lnTo>
                  <a:pt x="1907" y="1541"/>
                </a:lnTo>
                <a:lnTo>
                  <a:pt x="1920" y="1526"/>
                </a:lnTo>
                <a:lnTo>
                  <a:pt x="1947" y="1498"/>
                </a:lnTo>
                <a:lnTo>
                  <a:pt x="1961" y="1484"/>
                </a:lnTo>
                <a:lnTo>
                  <a:pt x="1975" y="1471"/>
                </a:lnTo>
                <a:lnTo>
                  <a:pt x="1990" y="1458"/>
                </a:lnTo>
                <a:lnTo>
                  <a:pt x="2004" y="1446"/>
                </a:lnTo>
                <a:lnTo>
                  <a:pt x="2020" y="1433"/>
                </a:lnTo>
                <a:lnTo>
                  <a:pt x="2036" y="1422"/>
                </a:lnTo>
                <a:lnTo>
                  <a:pt x="2052" y="1410"/>
                </a:lnTo>
                <a:lnTo>
                  <a:pt x="2068" y="1399"/>
                </a:lnTo>
                <a:lnTo>
                  <a:pt x="2084" y="1388"/>
                </a:lnTo>
                <a:lnTo>
                  <a:pt x="2101" y="1378"/>
                </a:lnTo>
                <a:lnTo>
                  <a:pt x="2118" y="1368"/>
                </a:lnTo>
                <a:lnTo>
                  <a:pt x="2135" y="1358"/>
                </a:lnTo>
                <a:lnTo>
                  <a:pt x="2152" y="1349"/>
                </a:lnTo>
                <a:lnTo>
                  <a:pt x="2170" y="1340"/>
                </a:lnTo>
                <a:lnTo>
                  <a:pt x="2187" y="1332"/>
                </a:lnTo>
                <a:lnTo>
                  <a:pt x="2205" y="1324"/>
                </a:lnTo>
                <a:lnTo>
                  <a:pt x="2224" y="1317"/>
                </a:lnTo>
                <a:lnTo>
                  <a:pt x="2242" y="1310"/>
                </a:lnTo>
                <a:lnTo>
                  <a:pt x="2261" y="1303"/>
                </a:lnTo>
                <a:lnTo>
                  <a:pt x="2280" y="1297"/>
                </a:lnTo>
                <a:lnTo>
                  <a:pt x="2299" y="1291"/>
                </a:lnTo>
                <a:lnTo>
                  <a:pt x="2318" y="1286"/>
                </a:lnTo>
                <a:lnTo>
                  <a:pt x="2338" y="1281"/>
                </a:lnTo>
                <a:lnTo>
                  <a:pt x="2358" y="1277"/>
                </a:lnTo>
                <a:lnTo>
                  <a:pt x="2378" y="1273"/>
                </a:lnTo>
                <a:lnTo>
                  <a:pt x="2398" y="1270"/>
                </a:lnTo>
                <a:lnTo>
                  <a:pt x="2439" y="1265"/>
                </a:lnTo>
                <a:lnTo>
                  <a:pt x="2460" y="1263"/>
                </a:lnTo>
                <a:lnTo>
                  <a:pt x="2480" y="1262"/>
                </a:lnTo>
                <a:lnTo>
                  <a:pt x="2501" y="1261"/>
                </a:lnTo>
                <a:lnTo>
                  <a:pt x="2522" y="1261"/>
                </a:lnTo>
                <a:lnTo>
                  <a:pt x="2543" y="1261"/>
                </a:lnTo>
                <a:lnTo>
                  <a:pt x="2564" y="1262"/>
                </a:lnTo>
                <a:lnTo>
                  <a:pt x="2585" y="1263"/>
                </a:lnTo>
                <a:lnTo>
                  <a:pt x="2605" y="1265"/>
                </a:lnTo>
                <a:close/>
                <a:moveTo>
                  <a:pt x="2179" y="2372"/>
                </a:moveTo>
                <a:lnTo>
                  <a:pt x="2354" y="2372"/>
                </a:lnTo>
                <a:lnTo>
                  <a:pt x="2354" y="1770"/>
                </a:lnTo>
                <a:lnTo>
                  <a:pt x="2179" y="1770"/>
                </a:lnTo>
                <a:lnTo>
                  <a:pt x="2179" y="2372"/>
                </a:lnTo>
                <a:close/>
                <a:moveTo>
                  <a:pt x="5905" y="3186"/>
                </a:moveTo>
                <a:lnTo>
                  <a:pt x="5905" y="2399"/>
                </a:lnTo>
                <a:lnTo>
                  <a:pt x="5905" y="1612"/>
                </a:lnTo>
                <a:lnTo>
                  <a:pt x="5905" y="825"/>
                </a:lnTo>
                <a:lnTo>
                  <a:pt x="5905" y="39"/>
                </a:lnTo>
                <a:lnTo>
                  <a:pt x="5118" y="677"/>
                </a:lnTo>
                <a:lnTo>
                  <a:pt x="4332" y="1315"/>
                </a:lnTo>
                <a:lnTo>
                  <a:pt x="3545" y="677"/>
                </a:lnTo>
                <a:lnTo>
                  <a:pt x="2757" y="39"/>
                </a:lnTo>
                <a:lnTo>
                  <a:pt x="2757" y="667"/>
                </a:lnTo>
                <a:lnTo>
                  <a:pt x="2757" y="1295"/>
                </a:lnTo>
                <a:lnTo>
                  <a:pt x="2789" y="1305"/>
                </a:lnTo>
                <a:lnTo>
                  <a:pt x="2819" y="1316"/>
                </a:lnTo>
                <a:lnTo>
                  <a:pt x="2834" y="1323"/>
                </a:lnTo>
                <a:lnTo>
                  <a:pt x="2849" y="1329"/>
                </a:lnTo>
                <a:lnTo>
                  <a:pt x="2878" y="1342"/>
                </a:lnTo>
                <a:lnTo>
                  <a:pt x="2893" y="1350"/>
                </a:lnTo>
                <a:lnTo>
                  <a:pt x="2907" y="1357"/>
                </a:lnTo>
                <a:lnTo>
                  <a:pt x="2921" y="1365"/>
                </a:lnTo>
                <a:lnTo>
                  <a:pt x="2935" y="1373"/>
                </a:lnTo>
                <a:lnTo>
                  <a:pt x="2962" y="1390"/>
                </a:lnTo>
                <a:lnTo>
                  <a:pt x="2988" y="1407"/>
                </a:lnTo>
                <a:lnTo>
                  <a:pt x="3001" y="1417"/>
                </a:lnTo>
                <a:lnTo>
                  <a:pt x="3014" y="1426"/>
                </a:lnTo>
                <a:lnTo>
                  <a:pt x="3039" y="1446"/>
                </a:lnTo>
                <a:lnTo>
                  <a:pt x="3063" y="1467"/>
                </a:lnTo>
                <a:lnTo>
                  <a:pt x="3075" y="1478"/>
                </a:lnTo>
                <a:lnTo>
                  <a:pt x="3086" y="1488"/>
                </a:lnTo>
                <a:lnTo>
                  <a:pt x="3109" y="1511"/>
                </a:lnTo>
                <a:lnTo>
                  <a:pt x="3130" y="1534"/>
                </a:lnTo>
                <a:lnTo>
                  <a:pt x="3142" y="1546"/>
                </a:lnTo>
                <a:lnTo>
                  <a:pt x="3152" y="1559"/>
                </a:lnTo>
                <a:lnTo>
                  <a:pt x="3172" y="1584"/>
                </a:lnTo>
                <a:lnTo>
                  <a:pt x="3181" y="1596"/>
                </a:lnTo>
                <a:lnTo>
                  <a:pt x="3190" y="1609"/>
                </a:lnTo>
                <a:lnTo>
                  <a:pt x="3208" y="1636"/>
                </a:lnTo>
                <a:lnTo>
                  <a:pt x="3225" y="1663"/>
                </a:lnTo>
                <a:lnTo>
                  <a:pt x="3233" y="1677"/>
                </a:lnTo>
                <a:lnTo>
                  <a:pt x="3240" y="1691"/>
                </a:lnTo>
                <a:lnTo>
                  <a:pt x="3255" y="1720"/>
                </a:lnTo>
                <a:lnTo>
                  <a:pt x="3268" y="1749"/>
                </a:lnTo>
                <a:lnTo>
                  <a:pt x="3281" y="1779"/>
                </a:lnTo>
                <a:lnTo>
                  <a:pt x="3286" y="1794"/>
                </a:lnTo>
                <a:lnTo>
                  <a:pt x="3292" y="1810"/>
                </a:lnTo>
                <a:lnTo>
                  <a:pt x="3301" y="1841"/>
                </a:lnTo>
                <a:lnTo>
                  <a:pt x="3310" y="1872"/>
                </a:lnTo>
                <a:lnTo>
                  <a:pt x="3314" y="1888"/>
                </a:lnTo>
                <a:lnTo>
                  <a:pt x="3318" y="1904"/>
                </a:lnTo>
                <a:lnTo>
                  <a:pt x="3321" y="1921"/>
                </a:lnTo>
                <a:lnTo>
                  <a:pt x="3324" y="1937"/>
                </a:lnTo>
                <a:lnTo>
                  <a:pt x="3326" y="1953"/>
                </a:lnTo>
                <a:lnTo>
                  <a:pt x="3328" y="1970"/>
                </a:lnTo>
                <a:lnTo>
                  <a:pt x="3330" y="1987"/>
                </a:lnTo>
                <a:lnTo>
                  <a:pt x="3332" y="2003"/>
                </a:lnTo>
                <a:lnTo>
                  <a:pt x="3333" y="2020"/>
                </a:lnTo>
                <a:lnTo>
                  <a:pt x="3334" y="2037"/>
                </a:lnTo>
                <a:lnTo>
                  <a:pt x="3335" y="2054"/>
                </a:lnTo>
                <a:lnTo>
                  <a:pt x="3335" y="2071"/>
                </a:lnTo>
                <a:lnTo>
                  <a:pt x="3334" y="2105"/>
                </a:lnTo>
                <a:lnTo>
                  <a:pt x="3332" y="2139"/>
                </a:lnTo>
                <a:lnTo>
                  <a:pt x="3330" y="2156"/>
                </a:lnTo>
                <a:lnTo>
                  <a:pt x="3328" y="2173"/>
                </a:lnTo>
                <a:lnTo>
                  <a:pt x="3324" y="2206"/>
                </a:lnTo>
                <a:lnTo>
                  <a:pt x="3321" y="2222"/>
                </a:lnTo>
                <a:lnTo>
                  <a:pt x="3318" y="2238"/>
                </a:lnTo>
                <a:lnTo>
                  <a:pt x="3314" y="2254"/>
                </a:lnTo>
                <a:lnTo>
                  <a:pt x="3310" y="2270"/>
                </a:lnTo>
                <a:lnTo>
                  <a:pt x="3306" y="2286"/>
                </a:lnTo>
                <a:lnTo>
                  <a:pt x="3301" y="2302"/>
                </a:lnTo>
                <a:lnTo>
                  <a:pt x="3297" y="2317"/>
                </a:lnTo>
                <a:lnTo>
                  <a:pt x="3292" y="2333"/>
                </a:lnTo>
                <a:lnTo>
                  <a:pt x="3281" y="2363"/>
                </a:lnTo>
                <a:lnTo>
                  <a:pt x="3268" y="2393"/>
                </a:lnTo>
                <a:lnTo>
                  <a:pt x="3262" y="2408"/>
                </a:lnTo>
                <a:lnTo>
                  <a:pt x="3255" y="2422"/>
                </a:lnTo>
                <a:lnTo>
                  <a:pt x="3240" y="2451"/>
                </a:lnTo>
                <a:lnTo>
                  <a:pt x="3225" y="2479"/>
                </a:lnTo>
                <a:lnTo>
                  <a:pt x="3208" y="2506"/>
                </a:lnTo>
                <a:lnTo>
                  <a:pt x="3199" y="2520"/>
                </a:lnTo>
                <a:lnTo>
                  <a:pt x="3190" y="2533"/>
                </a:lnTo>
                <a:lnTo>
                  <a:pt x="3181" y="2546"/>
                </a:lnTo>
                <a:lnTo>
                  <a:pt x="3172" y="2559"/>
                </a:lnTo>
                <a:lnTo>
                  <a:pt x="3152" y="2584"/>
                </a:lnTo>
                <a:lnTo>
                  <a:pt x="3130" y="2608"/>
                </a:lnTo>
                <a:lnTo>
                  <a:pt x="3109" y="2631"/>
                </a:lnTo>
                <a:lnTo>
                  <a:pt x="3098" y="2643"/>
                </a:lnTo>
                <a:lnTo>
                  <a:pt x="3086" y="2654"/>
                </a:lnTo>
                <a:lnTo>
                  <a:pt x="3063" y="2676"/>
                </a:lnTo>
                <a:lnTo>
                  <a:pt x="3039" y="2696"/>
                </a:lnTo>
                <a:lnTo>
                  <a:pt x="3014" y="2716"/>
                </a:lnTo>
                <a:lnTo>
                  <a:pt x="3001" y="2726"/>
                </a:lnTo>
                <a:lnTo>
                  <a:pt x="2988" y="2735"/>
                </a:lnTo>
                <a:lnTo>
                  <a:pt x="2962" y="2753"/>
                </a:lnTo>
                <a:lnTo>
                  <a:pt x="2935" y="2770"/>
                </a:lnTo>
                <a:lnTo>
                  <a:pt x="2921" y="2778"/>
                </a:lnTo>
                <a:lnTo>
                  <a:pt x="2907" y="2785"/>
                </a:lnTo>
                <a:lnTo>
                  <a:pt x="2878" y="2800"/>
                </a:lnTo>
                <a:lnTo>
                  <a:pt x="2864" y="2807"/>
                </a:lnTo>
                <a:lnTo>
                  <a:pt x="2849" y="2814"/>
                </a:lnTo>
                <a:lnTo>
                  <a:pt x="2819" y="2826"/>
                </a:lnTo>
                <a:lnTo>
                  <a:pt x="2804" y="2832"/>
                </a:lnTo>
                <a:lnTo>
                  <a:pt x="2789" y="2837"/>
                </a:lnTo>
                <a:lnTo>
                  <a:pt x="2773" y="2842"/>
                </a:lnTo>
                <a:lnTo>
                  <a:pt x="2757" y="2847"/>
                </a:lnTo>
                <a:lnTo>
                  <a:pt x="2757" y="3186"/>
                </a:lnTo>
                <a:lnTo>
                  <a:pt x="3190" y="3186"/>
                </a:lnTo>
                <a:lnTo>
                  <a:pt x="3622" y="3186"/>
                </a:lnTo>
                <a:lnTo>
                  <a:pt x="3622" y="2470"/>
                </a:lnTo>
                <a:lnTo>
                  <a:pt x="3622" y="1755"/>
                </a:lnTo>
                <a:lnTo>
                  <a:pt x="4331" y="2328"/>
                </a:lnTo>
                <a:lnTo>
                  <a:pt x="5041" y="1755"/>
                </a:lnTo>
                <a:lnTo>
                  <a:pt x="5041" y="2470"/>
                </a:lnTo>
                <a:lnTo>
                  <a:pt x="5041" y="3186"/>
                </a:lnTo>
                <a:lnTo>
                  <a:pt x="5473" y="3186"/>
                </a:lnTo>
                <a:lnTo>
                  <a:pt x="5905" y="318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67977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0FEF8A-0712-7F0B-0109-DB0B758EB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B02281C3-FC48-4BCB-A4E9-6F523DAE2276}" type="datetime1">
              <a:rPr lang="fi-FI" smtClean="0"/>
              <a:t>7.1.2024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0EFC76-0067-E8B4-EBFC-92765A6B3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Presentation Name and Author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1821CA-AE4C-1483-BED4-FA0EA375E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F8952D0C-F458-4833-A726-A491C4E5CB7B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3" name="Freeform 5">
            <a:extLst>
              <a:ext uri="{FF2B5EF4-FFF2-40B4-BE49-F238E27FC236}">
                <a16:creationId xmlns:a16="http://schemas.microsoft.com/office/drawing/2014/main" id="{D3AA87AA-6D79-4D92-CDDD-82DBBF09CBBB}"/>
              </a:ext>
            </a:extLst>
          </p:cNvPr>
          <p:cNvSpPr>
            <a:spLocks noChangeAspect="1" noEditPoints="1"/>
          </p:cNvSpPr>
          <p:nvPr userDrawn="1"/>
        </p:nvSpPr>
        <p:spPr bwMode="auto">
          <a:xfrm>
            <a:off x="4294274" y="2456892"/>
            <a:ext cx="3603452" cy="1944216"/>
          </a:xfrm>
          <a:custGeom>
            <a:avLst/>
            <a:gdLst>
              <a:gd name="T0" fmla="*/ 2755 w 5905"/>
              <a:gd name="T1" fmla="*/ 2372 h 3186"/>
              <a:gd name="T2" fmla="*/ 2632 w 5905"/>
              <a:gd name="T3" fmla="*/ 1038 h 3186"/>
              <a:gd name="T4" fmla="*/ 2613 w 5905"/>
              <a:gd name="T5" fmla="*/ 796 h 3186"/>
              <a:gd name="T6" fmla="*/ 2543 w 5905"/>
              <a:gd name="T7" fmla="*/ 583 h 3186"/>
              <a:gd name="T8" fmla="*/ 2424 w 5905"/>
              <a:gd name="T9" fmla="*/ 396 h 3186"/>
              <a:gd name="T10" fmla="*/ 2254 w 5905"/>
              <a:gd name="T11" fmla="*/ 239 h 3186"/>
              <a:gd name="T12" fmla="*/ 2036 w 5905"/>
              <a:gd name="T13" fmla="*/ 118 h 3186"/>
              <a:gd name="T14" fmla="*/ 1769 w 5905"/>
              <a:gd name="T15" fmla="*/ 37 h 3186"/>
              <a:gd name="T16" fmla="*/ 1453 w 5905"/>
              <a:gd name="T17" fmla="*/ 1 h 3186"/>
              <a:gd name="T18" fmla="*/ 1161 w 5905"/>
              <a:gd name="T19" fmla="*/ 11 h 3186"/>
              <a:gd name="T20" fmla="*/ 896 w 5905"/>
              <a:gd name="T21" fmla="*/ 57 h 3186"/>
              <a:gd name="T22" fmla="*/ 650 w 5905"/>
              <a:gd name="T23" fmla="*/ 146 h 3186"/>
              <a:gd name="T24" fmla="*/ 433 w 5905"/>
              <a:gd name="T25" fmla="*/ 279 h 3186"/>
              <a:gd name="T26" fmla="*/ 282 w 5905"/>
              <a:gd name="T27" fmla="*/ 430 h 3186"/>
              <a:gd name="T28" fmla="*/ 155 w 5905"/>
              <a:gd name="T29" fmla="*/ 638 h 3186"/>
              <a:gd name="T30" fmla="*/ 93 w 5905"/>
              <a:gd name="T31" fmla="*/ 811 h 3186"/>
              <a:gd name="T32" fmla="*/ 54 w 5905"/>
              <a:gd name="T33" fmla="*/ 1094 h 3186"/>
              <a:gd name="T34" fmla="*/ 912 w 5905"/>
              <a:gd name="T35" fmla="*/ 1191 h 3186"/>
              <a:gd name="T36" fmla="*/ 939 w 5905"/>
              <a:gd name="T37" fmla="*/ 1029 h 3186"/>
              <a:gd name="T38" fmla="*/ 1014 w 5905"/>
              <a:gd name="T39" fmla="*/ 872 h 3186"/>
              <a:gd name="T40" fmla="*/ 1090 w 5905"/>
              <a:gd name="T41" fmla="*/ 791 h 3186"/>
              <a:gd name="T42" fmla="*/ 1206 w 5905"/>
              <a:gd name="T43" fmla="*/ 734 h 3186"/>
              <a:gd name="T44" fmla="*/ 1358 w 5905"/>
              <a:gd name="T45" fmla="*/ 716 h 3186"/>
              <a:gd name="T46" fmla="*/ 1529 w 5905"/>
              <a:gd name="T47" fmla="*/ 742 h 3186"/>
              <a:gd name="T48" fmla="*/ 1631 w 5905"/>
              <a:gd name="T49" fmla="*/ 799 h 3186"/>
              <a:gd name="T50" fmla="*/ 1709 w 5905"/>
              <a:gd name="T51" fmla="*/ 906 h 3186"/>
              <a:gd name="T52" fmla="*/ 1732 w 5905"/>
              <a:gd name="T53" fmla="*/ 1055 h 3186"/>
              <a:gd name="T54" fmla="*/ 1704 w 5905"/>
              <a:gd name="T55" fmla="*/ 1186 h 3186"/>
              <a:gd name="T56" fmla="*/ 1631 w 5905"/>
              <a:gd name="T57" fmla="*/ 1303 h 3186"/>
              <a:gd name="T58" fmla="*/ 1490 w 5905"/>
              <a:gd name="T59" fmla="*/ 1432 h 3186"/>
              <a:gd name="T60" fmla="*/ 749 w 5905"/>
              <a:gd name="T61" fmla="*/ 1942 h 3186"/>
              <a:gd name="T62" fmla="*/ 332 w 5905"/>
              <a:gd name="T63" fmla="*/ 2279 h 3186"/>
              <a:gd name="T64" fmla="*/ 198 w 5905"/>
              <a:gd name="T65" fmla="*/ 2429 h 3186"/>
              <a:gd name="T66" fmla="*/ 79 w 5905"/>
              <a:gd name="T67" fmla="*/ 2644 h 3186"/>
              <a:gd name="T68" fmla="*/ 14 w 5905"/>
              <a:gd name="T69" fmla="*/ 2920 h 3186"/>
              <a:gd name="T70" fmla="*/ 0 w 5905"/>
              <a:gd name="T71" fmla="*/ 3186 h 3186"/>
              <a:gd name="T72" fmla="*/ 2522 w 5905"/>
              <a:gd name="T73" fmla="*/ 2882 h 3186"/>
              <a:gd name="T74" fmla="*/ 2306 w 5905"/>
              <a:gd name="T75" fmla="*/ 2853 h 3186"/>
              <a:gd name="T76" fmla="*/ 2113 w 5905"/>
              <a:gd name="T77" fmla="*/ 2772 h 3186"/>
              <a:gd name="T78" fmla="*/ 1949 w 5905"/>
              <a:gd name="T79" fmla="*/ 2646 h 3186"/>
              <a:gd name="T80" fmla="*/ 1822 w 5905"/>
              <a:gd name="T81" fmla="*/ 2483 h 3186"/>
              <a:gd name="T82" fmla="*/ 1521 w 5905"/>
              <a:gd name="T83" fmla="*/ 2289 h 3186"/>
              <a:gd name="T84" fmla="*/ 1710 w 5905"/>
              <a:gd name="T85" fmla="*/ 2050 h 3186"/>
              <a:gd name="T86" fmla="*/ 1735 w 5905"/>
              <a:gd name="T87" fmla="*/ 1869 h 3186"/>
              <a:gd name="T88" fmla="*/ 1798 w 5905"/>
              <a:gd name="T89" fmla="*/ 1702 h 3186"/>
              <a:gd name="T90" fmla="*/ 1894 w 5905"/>
              <a:gd name="T91" fmla="*/ 1556 h 3186"/>
              <a:gd name="T92" fmla="*/ 2036 w 5905"/>
              <a:gd name="T93" fmla="*/ 1422 h 3186"/>
              <a:gd name="T94" fmla="*/ 2187 w 5905"/>
              <a:gd name="T95" fmla="*/ 1332 h 3186"/>
              <a:gd name="T96" fmla="*/ 2358 w 5905"/>
              <a:gd name="T97" fmla="*/ 1277 h 3186"/>
              <a:gd name="T98" fmla="*/ 2564 w 5905"/>
              <a:gd name="T99" fmla="*/ 1262 h 3186"/>
              <a:gd name="T100" fmla="*/ 5905 w 5905"/>
              <a:gd name="T101" fmla="*/ 2399 h 3186"/>
              <a:gd name="T102" fmla="*/ 2757 w 5905"/>
              <a:gd name="T103" fmla="*/ 1295 h 3186"/>
              <a:gd name="T104" fmla="*/ 2935 w 5905"/>
              <a:gd name="T105" fmla="*/ 1373 h 3186"/>
              <a:gd name="T106" fmla="*/ 3109 w 5905"/>
              <a:gd name="T107" fmla="*/ 1511 h 3186"/>
              <a:gd name="T108" fmla="*/ 3233 w 5905"/>
              <a:gd name="T109" fmla="*/ 1677 h 3186"/>
              <a:gd name="T110" fmla="*/ 3314 w 5905"/>
              <a:gd name="T111" fmla="*/ 1888 h 3186"/>
              <a:gd name="T112" fmla="*/ 3334 w 5905"/>
              <a:gd name="T113" fmla="*/ 2037 h 3186"/>
              <a:gd name="T114" fmla="*/ 3318 w 5905"/>
              <a:gd name="T115" fmla="*/ 2238 h 3186"/>
              <a:gd name="T116" fmla="*/ 3262 w 5905"/>
              <a:gd name="T117" fmla="*/ 2408 h 3186"/>
              <a:gd name="T118" fmla="*/ 3152 w 5905"/>
              <a:gd name="T119" fmla="*/ 2584 h 3186"/>
              <a:gd name="T120" fmla="*/ 2988 w 5905"/>
              <a:gd name="T121" fmla="*/ 2735 h 3186"/>
              <a:gd name="T122" fmla="*/ 2804 w 5905"/>
              <a:gd name="T123" fmla="*/ 2832 h 3186"/>
              <a:gd name="T124" fmla="*/ 4331 w 5905"/>
              <a:gd name="T125" fmla="*/ 2328 h 3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5905" h="3186">
                <a:moveTo>
                  <a:pt x="2755" y="2372"/>
                </a:moveTo>
                <a:lnTo>
                  <a:pt x="2755" y="1917"/>
                </a:lnTo>
                <a:lnTo>
                  <a:pt x="2910" y="1917"/>
                </a:lnTo>
                <a:lnTo>
                  <a:pt x="2910" y="1770"/>
                </a:lnTo>
                <a:lnTo>
                  <a:pt x="2426" y="1770"/>
                </a:lnTo>
                <a:lnTo>
                  <a:pt x="2426" y="1917"/>
                </a:lnTo>
                <a:lnTo>
                  <a:pt x="2579" y="1917"/>
                </a:lnTo>
                <a:lnTo>
                  <a:pt x="2579" y="2372"/>
                </a:lnTo>
                <a:lnTo>
                  <a:pt x="2755" y="2372"/>
                </a:lnTo>
                <a:close/>
                <a:moveTo>
                  <a:pt x="2605" y="1265"/>
                </a:moveTo>
                <a:lnTo>
                  <a:pt x="2612" y="1234"/>
                </a:lnTo>
                <a:lnTo>
                  <a:pt x="2617" y="1203"/>
                </a:lnTo>
                <a:lnTo>
                  <a:pt x="2622" y="1171"/>
                </a:lnTo>
                <a:lnTo>
                  <a:pt x="2624" y="1155"/>
                </a:lnTo>
                <a:lnTo>
                  <a:pt x="2626" y="1138"/>
                </a:lnTo>
                <a:lnTo>
                  <a:pt x="2629" y="1105"/>
                </a:lnTo>
                <a:lnTo>
                  <a:pt x="2631" y="1072"/>
                </a:lnTo>
                <a:lnTo>
                  <a:pt x="2632" y="1038"/>
                </a:lnTo>
                <a:lnTo>
                  <a:pt x="2632" y="1003"/>
                </a:lnTo>
                <a:lnTo>
                  <a:pt x="2632" y="976"/>
                </a:lnTo>
                <a:lnTo>
                  <a:pt x="2631" y="950"/>
                </a:lnTo>
                <a:lnTo>
                  <a:pt x="2630" y="924"/>
                </a:lnTo>
                <a:lnTo>
                  <a:pt x="2627" y="898"/>
                </a:lnTo>
                <a:lnTo>
                  <a:pt x="2625" y="872"/>
                </a:lnTo>
                <a:lnTo>
                  <a:pt x="2621" y="846"/>
                </a:lnTo>
                <a:lnTo>
                  <a:pt x="2617" y="821"/>
                </a:lnTo>
                <a:lnTo>
                  <a:pt x="2613" y="796"/>
                </a:lnTo>
                <a:lnTo>
                  <a:pt x="2607" y="771"/>
                </a:lnTo>
                <a:lnTo>
                  <a:pt x="2601" y="747"/>
                </a:lnTo>
                <a:lnTo>
                  <a:pt x="2595" y="723"/>
                </a:lnTo>
                <a:lnTo>
                  <a:pt x="2588" y="699"/>
                </a:lnTo>
                <a:lnTo>
                  <a:pt x="2580" y="675"/>
                </a:lnTo>
                <a:lnTo>
                  <a:pt x="2572" y="652"/>
                </a:lnTo>
                <a:lnTo>
                  <a:pt x="2563" y="629"/>
                </a:lnTo>
                <a:lnTo>
                  <a:pt x="2553" y="606"/>
                </a:lnTo>
                <a:lnTo>
                  <a:pt x="2543" y="583"/>
                </a:lnTo>
                <a:lnTo>
                  <a:pt x="2532" y="561"/>
                </a:lnTo>
                <a:lnTo>
                  <a:pt x="2521" y="539"/>
                </a:lnTo>
                <a:lnTo>
                  <a:pt x="2509" y="518"/>
                </a:lnTo>
                <a:lnTo>
                  <a:pt x="2496" y="497"/>
                </a:lnTo>
                <a:lnTo>
                  <a:pt x="2483" y="476"/>
                </a:lnTo>
                <a:lnTo>
                  <a:pt x="2469" y="455"/>
                </a:lnTo>
                <a:lnTo>
                  <a:pt x="2455" y="435"/>
                </a:lnTo>
                <a:lnTo>
                  <a:pt x="2439" y="415"/>
                </a:lnTo>
                <a:lnTo>
                  <a:pt x="2424" y="396"/>
                </a:lnTo>
                <a:lnTo>
                  <a:pt x="2407" y="377"/>
                </a:lnTo>
                <a:lnTo>
                  <a:pt x="2390" y="358"/>
                </a:lnTo>
                <a:lnTo>
                  <a:pt x="2372" y="340"/>
                </a:lnTo>
                <a:lnTo>
                  <a:pt x="2354" y="322"/>
                </a:lnTo>
                <a:lnTo>
                  <a:pt x="2335" y="305"/>
                </a:lnTo>
                <a:lnTo>
                  <a:pt x="2316" y="288"/>
                </a:lnTo>
                <a:lnTo>
                  <a:pt x="2296" y="271"/>
                </a:lnTo>
                <a:lnTo>
                  <a:pt x="2275" y="255"/>
                </a:lnTo>
                <a:lnTo>
                  <a:pt x="2254" y="239"/>
                </a:lnTo>
                <a:lnTo>
                  <a:pt x="2232" y="224"/>
                </a:lnTo>
                <a:lnTo>
                  <a:pt x="2210" y="209"/>
                </a:lnTo>
                <a:lnTo>
                  <a:pt x="2187" y="195"/>
                </a:lnTo>
                <a:lnTo>
                  <a:pt x="2163" y="181"/>
                </a:lnTo>
                <a:lnTo>
                  <a:pt x="2139" y="167"/>
                </a:lnTo>
                <a:lnTo>
                  <a:pt x="2114" y="154"/>
                </a:lnTo>
                <a:lnTo>
                  <a:pt x="2089" y="142"/>
                </a:lnTo>
                <a:lnTo>
                  <a:pt x="2063" y="129"/>
                </a:lnTo>
                <a:lnTo>
                  <a:pt x="2036" y="118"/>
                </a:lnTo>
                <a:lnTo>
                  <a:pt x="2008" y="107"/>
                </a:lnTo>
                <a:lnTo>
                  <a:pt x="1980" y="96"/>
                </a:lnTo>
                <a:lnTo>
                  <a:pt x="1952" y="86"/>
                </a:lnTo>
                <a:lnTo>
                  <a:pt x="1923" y="77"/>
                </a:lnTo>
                <a:lnTo>
                  <a:pt x="1893" y="68"/>
                </a:lnTo>
                <a:lnTo>
                  <a:pt x="1863" y="59"/>
                </a:lnTo>
                <a:lnTo>
                  <a:pt x="1832" y="51"/>
                </a:lnTo>
                <a:lnTo>
                  <a:pt x="1801" y="44"/>
                </a:lnTo>
                <a:lnTo>
                  <a:pt x="1769" y="37"/>
                </a:lnTo>
                <a:lnTo>
                  <a:pt x="1736" y="31"/>
                </a:lnTo>
                <a:lnTo>
                  <a:pt x="1703" y="25"/>
                </a:lnTo>
                <a:lnTo>
                  <a:pt x="1669" y="20"/>
                </a:lnTo>
                <a:lnTo>
                  <a:pt x="1634" y="15"/>
                </a:lnTo>
                <a:lnTo>
                  <a:pt x="1599" y="11"/>
                </a:lnTo>
                <a:lnTo>
                  <a:pt x="1563" y="8"/>
                </a:lnTo>
                <a:lnTo>
                  <a:pt x="1527" y="5"/>
                </a:lnTo>
                <a:lnTo>
                  <a:pt x="1490" y="3"/>
                </a:lnTo>
                <a:lnTo>
                  <a:pt x="1453" y="1"/>
                </a:lnTo>
                <a:lnTo>
                  <a:pt x="1415" y="0"/>
                </a:lnTo>
                <a:lnTo>
                  <a:pt x="1376" y="0"/>
                </a:lnTo>
                <a:lnTo>
                  <a:pt x="1348" y="0"/>
                </a:lnTo>
                <a:lnTo>
                  <a:pt x="1321" y="1"/>
                </a:lnTo>
                <a:lnTo>
                  <a:pt x="1292" y="2"/>
                </a:lnTo>
                <a:lnTo>
                  <a:pt x="1265" y="3"/>
                </a:lnTo>
                <a:lnTo>
                  <a:pt x="1212" y="6"/>
                </a:lnTo>
                <a:lnTo>
                  <a:pt x="1186" y="8"/>
                </a:lnTo>
                <a:lnTo>
                  <a:pt x="1161" y="11"/>
                </a:lnTo>
                <a:lnTo>
                  <a:pt x="1110" y="17"/>
                </a:lnTo>
                <a:lnTo>
                  <a:pt x="1060" y="24"/>
                </a:lnTo>
                <a:lnTo>
                  <a:pt x="1036" y="28"/>
                </a:lnTo>
                <a:lnTo>
                  <a:pt x="1012" y="32"/>
                </a:lnTo>
                <a:lnTo>
                  <a:pt x="989" y="36"/>
                </a:lnTo>
                <a:lnTo>
                  <a:pt x="965" y="41"/>
                </a:lnTo>
                <a:lnTo>
                  <a:pt x="942" y="46"/>
                </a:lnTo>
                <a:lnTo>
                  <a:pt x="918" y="52"/>
                </a:lnTo>
                <a:lnTo>
                  <a:pt x="896" y="57"/>
                </a:lnTo>
                <a:lnTo>
                  <a:pt x="874" y="63"/>
                </a:lnTo>
                <a:lnTo>
                  <a:pt x="852" y="70"/>
                </a:lnTo>
                <a:lnTo>
                  <a:pt x="830" y="76"/>
                </a:lnTo>
                <a:lnTo>
                  <a:pt x="788" y="90"/>
                </a:lnTo>
                <a:lnTo>
                  <a:pt x="747" y="105"/>
                </a:lnTo>
                <a:lnTo>
                  <a:pt x="727" y="113"/>
                </a:lnTo>
                <a:lnTo>
                  <a:pt x="707" y="121"/>
                </a:lnTo>
                <a:lnTo>
                  <a:pt x="669" y="137"/>
                </a:lnTo>
                <a:lnTo>
                  <a:pt x="650" y="146"/>
                </a:lnTo>
                <a:lnTo>
                  <a:pt x="632" y="155"/>
                </a:lnTo>
                <a:lnTo>
                  <a:pt x="596" y="174"/>
                </a:lnTo>
                <a:lnTo>
                  <a:pt x="578" y="183"/>
                </a:lnTo>
                <a:lnTo>
                  <a:pt x="561" y="193"/>
                </a:lnTo>
                <a:lnTo>
                  <a:pt x="526" y="214"/>
                </a:lnTo>
                <a:lnTo>
                  <a:pt x="494" y="235"/>
                </a:lnTo>
                <a:lnTo>
                  <a:pt x="478" y="246"/>
                </a:lnTo>
                <a:lnTo>
                  <a:pt x="463" y="257"/>
                </a:lnTo>
                <a:lnTo>
                  <a:pt x="433" y="279"/>
                </a:lnTo>
                <a:lnTo>
                  <a:pt x="419" y="291"/>
                </a:lnTo>
                <a:lnTo>
                  <a:pt x="405" y="303"/>
                </a:lnTo>
                <a:lnTo>
                  <a:pt x="378" y="327"/>
                </a:lnTo>
                <a:lnTo>
                  <a:pt x="352" y="352"/>
                </a:lnTo>
                <a:lnTo>
                  <a:pt x="327" y="377"/>
                </a:lnTo>
                <a:lnTo>
                  <a:pt x="315" y="390"/>
                </a:lnTo>
                <a:lnTo>
                  <a:pt x="304" y="403"/>
                </a:lnTo>
                <a:lnTo>
                  <a:pt x="292" y="417"/>
                </a:lnTo>
                <a:lnTo>
                  <a:pt x="282" y="430"/>
                </a:lnTo>
                <a:lnTo>
                  <a:pt x="271" y="444"/>
                </a:lnTo>
                <a:lnTo>
                  <a:pt x="261" y="458"/>
                </a:lnTo>
                <a:lnTo>
                  <a:pt x="241" y="485"/>
                </a:lnTo>
                <a:lnTo>
                  <a:pt x="223" y="514"/>
                </a:lnTo>
                <a:lnTo>
                  <a:pt x="206" y="543"/>
                </a:lnTo>
                <a:lnTo>
                  <a:pt x="195" y="562"/>
                </a:lnTo>
                <a:lnTo>
                  <a:pt x="184" y="581"/>
                </a:lnTo>
                <a:lnTo>
                  <a:pt x="165" y="619"/>
                </a:lnTo>
                <a:lnTo>
                  <a:pt x="155" y="638"/>
                </a:lnTo>
                <a:lnTo>
                  <a:pt x="147" y="657"/>
                </a:lnTo>
                <a:lnTo>
                  <a:pt x="139" y="676"/>
                </a:lnTo>
                <a:lnTo>
                  <a:pt x="131" y="694"/>
                </a:lnTo>
                <a:lnTo>
                  <a:pt x="124" y="713"/>
                </a:lnTo>
                <a:lnTo>
                  <a:pt x="117" y="732"/>
                </a:lnTo>
                <a:lnTo>
                  <a:pt x="110" y="751"/>
                </a:lnTo>
                <a:lnTo>
                  <a:pt x="104" y="771"/>
                </a:lnTo>
                <a:lnTo>
                  <a:pt x="98" y="791"/>
                </a:lnTo>
                <a:lnTo>
                  <a:pt x="93" y="811"/>
                </a:lnTo>
                <a:lnTo>
                  <a:pt x="88" y="831"/>
                </a:lnTo>
                <a:lnTo>
                  <a:pt x="83" y="852"/>
                </a:lnTo>
                <a:lnTo>
                  <a:pt x="79" y="873"/>
                </a:lnTo>
                <a:lnTo>
                  <a:pt x="75" y="895"/>
                </a:lnTo>
                <a:lnTo>
                  <a:pt x="68" y="940"/>
                </a:lnTo>
                <a:lnTo>
                  <a:pt x="62" y="988"/>
                </a:lnTo>
                <a:lnTo>
                  <a:pt x="60" y="1013"/>
                </a:lnTo>
                <a:lnTo>
                  <a:pt x="58" y="1039"/>
                </a:lnTo>
                <a:lnTo>
                  <a:pt x="54" y="1094"/>
                </a:lnTo>
                <a:lnTo>
                  <a:pt x="53" y="1122"/>
                </a:lnTo>
                <a:lnTo>
                  <a:pt x="52" y="1152"/>
                </a:lnTo>
                <a:lnTo>
                  <a:pt x="51" y="1214"/>
                </a:lnTo>
                <a:lnTo>
                  <a:pt x="50" y="1281"/>
                </a:lnTo>
                <a:lnTo>
                  <a:pt x="479" y="1281"/>
                </a:lnTo>
                <a:lnTo>
                  <a:pt x="909" y="1281"/>
                </a:lnTo>
                <a:lnTo>
                  <a:pt x="910" y="1243"/>
                </a:lnTo>
                <a:lnTo>
                  <a:pt x="911" y="1208"/>
                </a:lnTo>
                <a:lnTo>
                  <a:pt x="912" y="1191"/>
                </a:lnTo>
                <a:lnTo>
                  <a:pt x="913" y="1174"/>
                </a:lnTo>
                <a:lnTo>
                  <a:pt x="914" y="1158"/>
                </a:lnTo>
                <a:lnTo>
                  <a:pt x="916" y="1142"/>
                </a:lnTo>
                <a:lnTo>
                  <a:pt x="920" y="1112"/>
                </a:lnTo>
                <a:lnTo>
                  <a:pt x="922" y="1097"/>
                </a:lnTo>
                <a:lnTo>
                  <a:pt x="926" y="1083"/>
                </a:lnTo>
                <a:lnTo>
                  <a:pt x="932" y="1055"/>
                </a:lnTo>
                <a:lnTo>
                  <a:pt x="935" y="1042"/>
                </a:lnTo>
                <a:lnTo>
                  <a:pt x="939" y="1029"/>
                </a:lnTo>
                <a:lnTo>
                  <a:pt x="946" y="1004"/>
                </a:lnTo>
                <a:lnTo>
                  <a:pt x="955" y="980"/>
                </a:lnTo>
                <a:lnTo>
                  <a:pt x="960" y="968"/>
                </a:lnTo>
                <a:lnTo>
                  <a:pt x="965" y="957"/>
                </a:lnTo>
                <a:lnTo>
                  <a:pt x="976" y="935"/>
                </a:lnTo>
                <a:lnTo>
                  <a:pt x="987" y="913"/>
                </a:lnTo>
                <a:lnTo>
                  <a:pt x="993" y="903"/>
                </a:lnTo>
                <a:lnTo>
                  <a:pt x="1000" y="893"/>
                </a:lnTo>
                <a:lnTo>
                  <a:pt x="1014" y="872"/>
                </a:lnTo>
                <a:lnTo>
                  <a:pt x="1029" y="852"/>
                </a:lnTo>
                <a:lnTo>
                  <a:pt x="1036" y="844"/>
                </a:lnTo>
                <a:lnTo>
                  <a:pt x="1043" y="835"/>
                </a:lnTo>
                <a:lnTo>
                  <a:pt x="1050" y="827"/>
                </a:lnTo>
                <a:lnTo>
                  <a:pt x="1057" y="819"/>
                </a:lnTo>
                <a:lnTo>
                  <a:pt x="1065" y="812"/>
                </a:lnTo>
                <a:lnTo>
                  <a:pt x="1073" y="804"/>
                </a:lnTo>
                <a:lnTo>
                  <a:pt x="1081" y="797"/>
                </a:lnTo>
                <a:lnTo>
                  <a:pt x="1090" y="791"/>
                </a:lnTo>
                <a:lnTo>
                  <a:pt x="1098" y="784"/>
                </a:lnTo>
                <a:lnTo>
                  <a:pt x="1107" y="778"/>
                </a:lnTo>
                <a:lnTo>
                  <a:pt x="1125" y="767"/>
                </a:lnTo>
                <a:lnTo>
                  <a:pt x="1134" y="762"/>
                </a:lnTo>
                <a:lnTo>
                  <a:pt x="1144" y="757"/>
                </a:lnTo>
                <a:lnTo>
                  <a:pt x="1164" y="748"/>
                </a:lnTo>
                <a:lnTo>
                  <a:pt x="1184" y="740"/>
                </a:lnTo>
                <a:lnTo>
                  <a:pt x="1195" y="737"/>
                </a:lnTo>
                <a:lnTo>
                  <a:pt x="1206" y="734"/>
                </a:lnTo>
                <a:lnTo>
                  <a:pt x="1217" y="731"/>
                </a:lnTo>
                <a:lnTo>
                  <a:pt x="1229" y="728"/>
                </a:lnTo>
                <a:lnTo>
                  <a:pt x="1240" y="726"/>
                </a:lnTo>
                <a:lnTo>
                  <a:pt x="1252" y="724"/>
                </a:lnTo>
                <a:lnTo>
                  <a:pt x="1277" y="720"/>
                </a:lnTo>
                <a:lnTo>
                  <a:pt x="1304" y="718"/>
                </a:lnTo>
                <a:lnTo>
                  <a:pt x="1317" y="717"/>
                </a:lnTo>
                <a:lnTo>
                  <a:pt x="1330" y="716"/>
                </a:lnTo>
                <a:lnTo>
                  <a:pt x="1358" y="716"/>
                </a:lnTo>
                <a:lnTo>
                  <a:pt x="1381" y="716"/>
                </a:lnTo>
                <a:lnTo>
                  <a:pt x="1403" y="717"/>
                </a:lnTo>
                <a:lnTo>
                  <a:pt x="1424" y="719"/>
                </a:lnTo>
                <a:lnTo>
                  <a:pt x="1445" y="722"/>
                </a:lnTo>
                <a:lnTo>
                  <a:pt x="1464" y="725"/>
                </a:lnTo>
                <a:lnTo>
                  <a:pt x="1484" y="729"/>
                </a:lnTo>
                <a:lnTo>
                  <a:pt x="1502" y="733"/>
                </a:lnTo>
                <a:lnTo>
                  <a:pt x="1520" y="739"/>
                </a:lnTo>
                <a:lnTo>
                  <a:pt x="1529" y="742"/>
                </a:lnTo>
                <a:lnTo>
                  <a:pt x="1537" y="745"/>
                </a:lnTo>
                <a:lnTo>
                  <a:pt x="1554" y="751"/>
                </a:lnTo>
                <a:lnTo>
                  <a:pt x="1569" y="759"/>
                </a:lnTo>
                <a:lnTo>
                  <a:pt x="1584" y="766"/>
                </a:lnTo>
                <a:lnTo>
                  <a:pt x="1598" y="775"/>
                </a:lnTo>
                <a:lnTo>
                  <a:pt x="1612" y="784"/>
                </a:lnTo>
                <a:lnTo>
                  <a:pt x="1619" y="789"/>
                </a:lnTo>
                <a:lnTo>
                  <a:pt x="1625" y="794"/>
                </a:lnTo>
                <a:lnTo>
                  <a:pt x="1631" y="799"/>
                </a:lnTo>
                <a:lnTo>
                  <a:pt x="1637" y="804"/>
                </a:lnTo>
                <a:lnTo>
                  <a:pt x="1648" y="815"/>
                </a:lnTo>
                <a:lnTo>
                  <a:pt x="1659" y="826"/>
                </a:lnTo>
                <a:lnTo>
                  <a:pt x="1670" y="838"/>
                </a:lnTo>
                <a:lnTo>
                  <a:pt x="1679" y="851"/>
                </a:lnTo>
                <a:lnTo>
                  <a:pt x="1688" y="864"/>
                </a:lnTo>
                <a:lnTo>
                  <a:pt x="1695" y="877"/>
                </a:lnTo>
                <a:lnTo>
                  <a:pt x="1702" y="891"/>
                </a:lnTo>
                <a:lnTo>
                  <a:pt x="1709" y="906"/>
                </a:lnTo>
                <a:lnTo>
                  <a:pt x="1714" y="921"/>
                </a:lnTo>
                <a:lnTo>
                  <a:pt x="1719" y="937"/>
                </a:lnTo>
                <a:lnTo>
                  <a:pt x="1723" y="953"/>
                </a:lnTo>
                <a:lnTo>
                  <a:pt x="1727" y="969"/>
                </a:lnTo>
                <a:lnTo>
                  <a:pt x="1729" y="986"/>
                </a:lnTo>
                <a:lnTo>
                  <a:pt x="1731" y="1003"/>
                </a:lnTo>
                <a:lnTo>
                  <a:pt x="1732" y="1021"/>
                </a:lnTo>
                <a:lnTo>
                  <a:pt x="1733" y="1039"/>
                </a:lnTo>
                <a:lnTo>
                  <a:pt x="1732" y="1055"/>
                </a:lnTo>
                <a:lnTo>
                  <a:pt x="1731" y="1070"/>
                </a:lnTo>
                <a:lnTo>
                  <a:pt x="1730" y="1086"/>
                </a:lnTo>
                <a:lnTo>
                  <a:pt x="1728" y="1101"/>
                </a:lnTo>
                <a:lnTo>
                  <a:pt x="1725" y="1115"/>
                </a:lnTo>
                <a:lnTo>
                  <a:pt x="1722" y="1130"/>
                </a:lnTo>
                <a:lnTo>
                  <a:pt x="1718" y="1144"/>
                </a:lnTo>
                <a:lnTo>
                  <a:pt x="1714" y="1159"/>
                </a:lnTo>
                <a:lnTo>
                  <a:pt x="1709" y="1173"/>
                </a:lnTo>
                <a:lnTo>
                  <a:pt x="1704" y="1186"/>
                </a:lnTo>
                <a:lnTo>
                  <a:pt x="1698" y="1200"/>
                </a:lnTo>
                <a:lnTo>
                  <a:pt x="1692" y="1213"/>
                </a:lnTo>
                <a:lnTo>
                  <a:pt x="1685" y="1227"/>
                </a:lnTo>
                <a:lnTo>
                  <a:pt x="1677" y="1240"/>
                </a:lnTo>
                <a:lnTo>
                  <a:pt x="1669" y="1253"/>
                </a:lnTo>
                <a:lnTo>
                  <a:pt x="1660" y="1266"/>
                </a:lnTo>
                <a:lnTo>
                  <a:pt x="1651" y="1278"/>
                </a:lnTo>
                <a:lnTo>
                  <a:pt x="1641" y="1291"/>
                </a:lnTo>
                <a:lnTo>
                  <a:pt x="1631" y="1303"/>
                </a:lnTo>
                <a:lnTo>
                  <a:pt x="1621" y="1315"/>
                </a:lnTo>
                <a:lnTo>
                  <a:pt x="1610" y="1327"/>
                </a:lnTo>
                <a:lnTo>
                  <a:pt x="1598" y="1339"/>
                </a:lnTo>
                <a:lnTo>
                  <a:pt x="1586" y="1351"/>
                </a:lnTo>
                <a:lnTo>
                  <a:pt x="1574" y="1363"/>
                </a:lnTo>
                <a:lnTo>
                  <a:pt x="1548" y="1386"/>
                </a:lnTo>
                <a:lnTo>
                  <a:pt x="1534" y="1398"/>
                </a:lnTo>
                <a:lnTo>
                  <a:pt x="1520" y="1409"/>
                </a:lnTo>
                <a:lnTo>
                  <a:pt x="1490" y="1432"/>
                </a:lnTo>
                <a:lnTo>
                  <a:pt x="1474" y="1443"/>
                </a:lnTo>
                <a:lnTo>
                  <a:pt x="1458" y="1454"/>
                </a:lnTo>
                <a:lnTo>
                  <a:pt x="1184" y="1638"/>
                </a:lnTo>
                <a:lnTo>
                  <a:pt x="1040" y="1737"/>
                </a:lnTo>
                <a:lnTo>
                  <a:pt x="967" y="1787"/>
                </a:lnTo>
                <a:lnTo>
                  <a:pt x="893" y="1838"/>
                </a:lnTo>
                <a:lnTo>
                  <a:pt x="821" y="1890"/>
                </a:lnTo>
                <a:lnTo>
                  <a:pt x="785" y="1916"/>
                </a:lnTo>
                <a:lnTo>
                  <a:pt x="749" y="1942"/>
                </a:lnTo>
                <a:lnTo>
                  <a:pt x="679" y="1994"/>
                </a:lnTo>
                <a:lnTo>
                  <a:pt x="610" y="2046"/>
                </a:lnTo>
                <a:lnTo>
                  <a:pt x="542" y="2099"/>
                </a:lnTo>
                <a:lnTo>
                  <a:pt x="509" y="2125"/>
                </a:lnTo>
                <a:lnTo>
                  <a:pt x="477" y="2152"/>
                </a:lnTo>
                <a:lnTo>
                  <a:pt x="416" y="2204"/>
                </a:lnTo>
                <a:lnTo>
                  <a:pt x="386" y="2230"/>
                </a:lnTo>
                <a:lnTo>
                  <a:pt x="357" y="2256"/>
                </a:lnTo>
                <a:lnTo>
                  <a:pt x="332" y="2279"/>
                </a:lnTo>
                <a:lnTo>
                  <a:pt x="321" y="2290"/>
                </a:lnTo>
                <a:lnTo>
                  <a:pt x="309" y="2302"/>
                </a:lnTo>
                <a:lnTo>
                  <a:pt x="287" y="2324"/>
                </a:lnTo>
                <a:lnTo>
                  <a:pt x="276" y="2336"/>
                </a:lnTo>
                <a:lnTo>
                  <a:pt x="265" y="2347"/>
                </a:lnTo>
                <a:lnTo>
                  <a:pt x="245" y="2370"/>
                </a:lnTo>
                <a:lnTo>
                  <a:pt x="226" y="2394"/>
                </a:lnTo>
                <a:lnTo>
                  <a:pt x="207" y="2417"/>
                </a:lnTo>
                <a:lnTo>
                  <a:pt x="198" y="2429"/>
                </a:lnTo>
                <a:lnTo>
                  <a:pt x="190" y="2441"/>
                </a:lnTo>
                <a:lnTo>
                  <a:pt x="172" y="2465"/>
                </a:lnTo>
                <a:lnTo>
                  <a:pt x="156" y="2489"/>
                </a:lnTo>
                <a:lnTo>
                  <a:pt x="141" y="2514"/>
                </a:lnTo>
                <a:lnTo>
                  <a:pt x="127" y="2539"/>
                </a:lnTo>
                <a:lnTo>
                  <a:pt x="114" y="2564"/>
                </a:lnTo>
                <a:lnTo>
                  <a:pt x="101" y="2591"/>
                </a:lnTo>
                <a:lnTo>
                  <a:pt x="90" y="2617"/>
                </a:lnTo>
                <a:lnTo>
                  <a:pt x="79" y="2644"/>
                </a:lnTo>
                <a:lnTo>
                  <a:pt x="69" y="2672"/>
                </a:lnTo>
                <a:lnTo>
                  <a:pt x="59" y="2700"/>
                </a:lnTo>
                <a:lnTo>
                  <a:pt x="51" y="2730"/>
                </a:lnTo>
                <a:lnTo>
                  <a:pt x="43" y="2759"/>
                </a:lnTo>
                <a:lnTo>
                  <a:pt x="36" y="2790"/>
                </a:lnTo>
                <a:lnTo>
                  <a:pt x="29" y="2821"/>
                </a:lnTo>
                <a:lnTo>
                  <a:pt x="24" y="2853"/>
                </a:lnTo>
                <a:lnTo>
                  <a:pt x="18" y="2886"/>
                </a:lnTo>
                <a:lnTo>
                  <a:pt x="14" y="2920"/>
                </a:lnTo>
                <a:lnTo>
                  <a:pt x="12" y="2938"/>
                </a:lnTo>
                <a:lnTo>
                  <a:pt x="10" y="2955"/>
                </a:lnTo>
                <a:lnTo>
                  <a:pt x="7" y="2991"/>
                </a:lnTo>
                <a:lnTo>
                  <a:pt x="5" y="3028"/>
                </a:lnTo>
                <a:lnTo>
                  <a:pt x="3" y="3066"/>
                </a:lnTo>
                <a:lnTo>
                  <a:pt x="1" y="3105"/>
                </a:lnTo>
                <a:lnTo>
                  <a:pt x="1" y="3125"/>
                </a:lnTo>
                <a:lnTo>
                  <a:pt x="0" y="3145"/>
                </a:lnTo>
                <a:lnTo>
                  <a:pt x="0" y="3186"/>
                </a:lnTo>
                <a:lnTo>
                  <a:pt x="653" y="3186"/>
                </a:lnTo>
                <a:lnTo>
                  <a:pt x="1307" y="3186"/>
                </a:lnTo>
                <a:lnTo>
                  <a:pt x="1960" y="3186"/>
                </a:lnTo>
                <a:lnTo>
                  <a:pt x="2614" y="3186"/>
                </a:lnTo>
                <a:lnTo>
                  <a:pt x="2614" y="2877"/>
                </a:lnTo>
                <a:lnTo>
                  <a:pt x="2591" y="2879"/>
                </a:lnTo>
                <a:lnTo>
                  <a:pt x="2568" y="2881"/>
                </a:lnTo>
                <a:lnTo>
                  <a:pt x="2545" y="2882"/>
                </a:lnTo>
                <a:lnTo>
                  <a:pt x="2522" y="2882"/>
                </a:lnTo>
                <a:lnTo>
                  <a:pt x="2492" y="2881"/>
                </a:lnTo>
                <a:lnTo>
                  <a:pt x="2463" y="2880"/>
                </a:lnTo>
                <a:lnTo>
                  <a:pt x="2434" y="2877"/>
                </a:lnTo>
                <a:lnTo>
                  <a:pt x="2420" y="2876"/>
                </a:lnTo>
                <a:lnTo>
                  <a:pt x="2405" y="2874"/>
                </a:lnTo>
                <a:lnTo>
                  <a:pt x="2376" y="2869"/>
                </a:lnTo>
                <a:lnTo>
                  <a:pt x="2348" y="2863"/>
                </a:lnTo>
                <a:lnTo>
                  <a:pt x="2320" y="2857"/>
                </a:lnTo>
                <a:lnTo>
                  <a:pt x="2306" y="2853"/>
                </a:lnTo>
                <a:lnTo>
                  <a:pt x="2293" y="2849"/>
                </a:lnTo>
                <a:lnTo>
                  <a:pt x="2266" y="2841"/>
                </a:lnTo>
                <a:lnTo>
                  <a:pt x="2239" y="2832"/>
                </a:lnTo>
                <a:lnTo>
                  <a:pt x="2213" y="2821"/>
                </a:lnTo>
                <a:lnTo>
                  <a:pt x="2187" y="2810"/>
                </a:lnTo>
                <a:lnTo>
                  <a:pt x="2175" y="2804"/>
                </a:lnTo>
                <a:lnTo>
                  <a:pt x="2162" y="2798"/>
                </a:lnTo>
                <a:lnTo>
                  <a:pt x="2137" y="2786"/>
                </a:lnTo>
                <a:lnTo>
                  <a:pt x="2113" y="2772"/>
                </a:lnTo>
                <a:lnTo>
                  <a:pt x="2090" y="2758"/>
                </a:lnTo>
                <a:lnTo>
                  <a:pt x="2066" y="2742"/>
                </a:lnTo>
                <a:lnTo>
                  <a:pt x="2055" y="2735"/>
                </a:lnTo>
                <a:lnTo>
                  <a:pt x="2044" y="2726"/>
                </a:lnTo>
                <a:lnTo>
                  <a:pt x="2021" y="2710"/>
                </a:lnTo>
                <a:lnTo>
                  <a:pt x="1999" y="2692"/>
                </a:lnTo>
                <a:lnTo>
                  <a:pt x="1979" y="2674"/>
                </a:lnTo>
                <a:lnTo>
                  <a:pt x="1958" y="2656"/>
                </a:lnTo>
                <a:lnTo>
                  <a:pt x="1949" y="2646"/>
                </a:lnTo>
                <a:lnTo>
                  <a:pt x="1939" y="2636"/>
                </a:lnTo>
                <a:lnTo>
                  <a:pt x="1929" y="2626"/>
                </a:lnTo>
                <a:lnTo>
                  <a:pt x="1920" y="2616"/>
                </a:lnTo>
                <a:lnTo>
                  <a:pt x="1902" y="2595"/>
                </a:lnTo>
                <a:lnTo>
                  <a:pt x="1884" y="2574"/>
                </a:lnTo>
                <a:lnTo>
                  <a:pt x="1868" y="2552"/>
                </a:lnTo>
                <a:lnTo>
                  <a:pt x="1851" y="2530"/>
                </a:lnTo>
                <a:lnTo>
                  <a:pt x="1836" y="2506"/>
                </a:lnTo>
                <a:lnTo>
                  <a:pt x="1822" y="2483"/>
                </a:lnTo>
                <a:lnTo>
                  <a:pt x="1808" y="2459"/>
                </a:lnTo>
                <a:lnTo>
                  <a:pt x="1795" y="2434"/>
                </a:lnTo>
                <a:lnTo>
                  <a:pt x="1335" y="2434"/>
                </a:lnTo>
                <a:lnTo>
                  <a:pt x="1335" y="2425"/>
                </a:lnTo>
                <a:lnTo>
                  <a:pt x="1358" y="2407"/>
                </a:lnTo>
                <a:lnTo>
                  <a:pt x="1380" y="2390"/>
                </a:lnTo>
                <a:lnTo>
                  <a:pt x="1427" y="2355"/>
                </a:lnTo>
                <a:lnTo>
                  <a:pt x="1473" y="2322"/>
                </a:lnTo>
                <a:lnTo>
                  <a:pt x="1521" y="2289"/>
                </a:lnTo>
                <a:lnTo>
                  <a:pt x="1568" y="2256"/>
                </a:lnTo>
                <a:lnTo>
                  <a:pt x="1616" y="2224"/>
                </a:lnTo>
                <a:lnTo>
                  <a:pt x="1666" y="2193"/>
                </a:lnTo>
                <a:lnTo>
                  <a:pt x="1714" y="2161"/>
                </a:lnTo>
                <a:lnTo>
                  <a:pt x="1712" y="2139"/>
                </a:lnTo>
                <a:lnTo>
                  <a:pt x="1711" y="2117"/>
                </a:lnTo>
                <a:lnTo>
                  <a:pt x="1710" y="2094"/>
                </a:lnTo>
                <a:lnTo>
                  <a:pt x="1709" y="2071"/>
                </a:lnTo>
                <a:lnTo>
                  <a:pt x="1710" y="2050"/>
                </a:lnTo>
                <a:lnTo>
                  <a:pt x="1710" y="2029"/>
                </a:lnTo>
                <a:lnTo>
                  <a:pt x="1712" y="2009"/>
                </a:lnTo>
                <a:lnTo>
                  <a:pt x="1714" y="1988"/>
                </a:lnTo>
                <a:lnTo>
                  <a:pt x="1716" y="1968"/>
                </a:lnTo>
                <a:lnTo>
                  <a:pt x="1719" y="1948"/>
                </a:lnTo>
                <a:lnTo>
                  <a:pt x="1722" y="1928"/>
                </a:lnTo>
                <a:lnTo>
                  <a:pt x="1726" y="1908"/>
                </a:lnTo>
                <a:lnTo>
                  <a:pt x="1730" y="1888"/>
                </a:lnTo>
                <a:lnTo>
                  <a:pt x="1735" y="1869"/>
                </a:lnTo>
                <a:lnTo>
                  <a:pt x="1740" y="1849"/>
                </a:lnTo>
                <a:lnTo>
                  <a:pt x="1746" y="1830"/>
                </a:lnTo>
                <a:lnTo>
                  <a:pt x="1752" y="1811"/>
                </a:lnTo>
                <a:lnTo>
                  <a:pt x="1759" y="1792"/>
                </a:lnTo>
                <a:lnTo>
                  <a:pt x="1766" y="1774"/>
                </a:lnTo>
                <a:lnTo>
                  <a:pt x="1773" y="1756"/>
                </a:lnTo>
                <a:lnTo>
                  <a:pt x="1781" y="1738"/>
                </a:lnTo>
                <a:lnTo>
                  <a:pt x="1789" y="1720"/>
                </a:lnTo>
                <a:lnTo>
                  <a:pt x="1798" y="1702"/>
                </a:lnTo>
                <a:lnTo>
                  <a:pt x="1807" y="1685"/>
                </a:lnTo>
                <a:lnTo>
                  <a:pt x="1817" y="1668"/>
                </a:lnTo>
                <a:lnTo>
                  <a:pt x="1827" y="1651"/>
                </a:lnTo>
                <a:lnTo>
                  <a:pt x="1837" y="1634"/>
                </a:lnTo>
                <a:lnTo>
                  <a:pt x="1848" y="1618"/>
                </a:lnTo>
                <a:lnTo>
                  <a:pt x="1859" y="1602"/>
                </a:lnTo>
                <a:lnTo>
                  <a:pt x="1870" y="1586"/>
                </a:lnTo>
                <a:lnTo>
                  <a:pt x="1882" y="1571"/>
                </a:lnTo>
                <a:lnTo>
                  <a:pt x="1894" y="1556"/>
                </a:lnTo>
                <a:lnTo>
                  <a:pt x="1907" y="1541"/>
                </a:lnTo>
                <a:lnTo>
                  <a:pt x="1920" y="1526"/>
                </a:lnTo>
                <a:lnTo>
                  <a:pt x="1947" y="1498"/>
                </a:lnTo>
                <a:lnTo>
                  <a:pt x="1961" y="1484"/>
                </a:lnTo>
                <a:lnTo>
                  <a:pt x="1975" y="1471"/>
                </a:lnTo>
                <a:lnTo>
                  <a:pt x="1990" y="1458"/>
                </a:lnTo>
                <a:lnTo>
                  <a:pt x="2004" y="1446"/>
                </a:lnTo>
                <a:lnTo>
                  <a:pt x="2020" y="1433"/>
                </a:lnTo>
                <a:lnTo>
                  <a:pt x="2036" y="1422"/>
                </a:lnTo>
                <a:lnTo>
                  <a:pt x="2052" y="1410"/>
                </a:lnTo>
                <a:lnTo>
                  <a:pt x="2068" y="1399"/>
                </a:lnTo>
                <a:lnTo>
                  <a:pt x="2084" y="1388"/>
                </a:lnTo>
                <a:lnTo>
                  <a:pt x="2101" y="1378"/>
                </a:lnTo>
                <a:lnTo>
                  <a:pt x="2118" y="1368"/>
                </a:lnTo>
                <a:lnTo>
                  <a:pt x="2135" y="1358"/>
                </a:lnTo>
                <a:lnTo>
                  <a:pt x="2152" y="1349"/>
                </a:lnTo>
                <a:lnTo>
                  <a:pt x="2170" y="1340"/>
                </a:lnTo>
                <a:lnTo>
                  <a:pt x="2187" y="1332"/>
                </a:lnTo>
                <a:lnTo>
                  <a:pt x="2205" y="1324"/>
                </a:lnTo>
                <a:lnTo>
                  <a:pt x="2224" y="1317"/>
                </a:lnTo>
                <a:lnTo>
                  <a:pt x="2242" y="1310"/>
                </a:lnTo>
                <a:lnTo>
                  <a:pt x="2261" y="1303"/>
                </a:lnTo>
                <a:lnTo>
                  <a:pt x="2280" y="1297"/>
                </a:lnTo>
                <a:lnTo>
                  <a:pt x="2299" y="1291"/>
                </a:lnTo>
                <a:lnTo>
                  <a:pt x="2318" y="1286"/>
                </a:lnTo>
                <a:lnTo>
                  <a:pt x="2338" y="1281"/>
                </a:lnTo>
                <a:lnTo>
                  <a:pt x="2358" y="1277"/>
                </a:lnTo>
                <a:lnTo>
                  <a:pt x="2378" y="1273"/>
                </a:lnTo>
                <a:lnTo>
                  <a:pt x="2398" y="1270"/>
                </a:lnTo>
                <a:lnTo>
                  <a:pt x="2439" y="1265"/>
                </a:lnTo>
                <a:lnTo>
                  <a:pt x="2460" y="1263"/>
                </a:lnTo>
                <a:lnTo>
                  <a:pt x="2480" y="1262"/>
                </a:lnTo>
                <a:lnTo>
                  <a:pt x="2501" y="1261"/>
                </a:lnTo>
                <a:lnTo>
                  <a:pt x="2522" y="1261"/>
                </a:lnTo>
                <a:lnTo>
                  <a:pt x="2543" y="1261"/>
                </a:lnTo>
                <a:lnTo>
                  <a:pt x="2564" y="1262"/>
                </a:lnTo>
                <a:lnTo>
                  <a:pt x="2585" y="1263"/>
                </a:lnTo>
                <a:lnTo>
                  <a:pt x="2605" y="1265"/>
                </a:lnTo>
                <a:close/>
                <a:moveTo>
                  <a:pt x="2179" y="2372"/>
                </a:moveTo>
                <a:lnTo>
                  <a:pt x="2354" y="2372"/>
                </a:lnTo>
                <a:lnTo>
                  <a:pt x="2354" y="1770"/>
                </a:lnTo>
                <a:lnTo>
                  <a:pt x="2179" y="1770"/>
                </a:lnTo>
                <a:lnTo>
                  <a:pt x="2179" y="2372"/>
                </a:lnTo>
                <a:close/>
                <a:moveTo>
                  <a:pt x="5905" y="3186"/>
                </a:moveTo>
                <a:lnTo>
                  <a:pt x="5905" y="2399"/>
                </a:lnTo>
                <a:lnTo>
                  <a:pt x="5905" y="1612"/>
                </a:lnTo>
                <a:lnTo>
                  <a:pt x="5905" y="825"/>
                </a:lnTo>
                <a:lnTo>
                  <a:pt x="5905" y="39"/>
                </a:lnTo>
                <a:lnTo>
                  <a:pt x="5118" y="677"/>
                </a:lnTo>
                <a:lnTo>
                  <a:pt x="4332" y="1315"/>
                </a:lnTo>
                <a:lnTo>
                  <a:pt x="3545" y="677"/>
                </a:lnTo>
                <a:lnTo>
                  <a:pt x="2757" y="39"/>
                </a:lnTo>
                <a:lnTo>
                  <a:pt x="2757" y="667"/>
                </a:lnTo>
                <a:lnTo>
                  <a:pt x="2757" y="1295"/>
                </a:lnTo>
                <a:lnTo>
                  <a:pt x="2789" y="1305"/>
                </a:lnTo>
                <a:lnTo>
                  <a:pt x="2819" y="1316"/>
                </a:lnTo>
                <a:lnTo>
                  <a:pt x="2834" y="1323"/>
                </a:lnTo>
                <a:lnTo>
                  <a:pt x="2849" y="1329"/>
                </a:lnTo>
                <a:lnTo>
                  <a:pt x="2878" y="1342"/>
                </a:lnTo>
                <a:lnTo>
                  <a:pt x="2893" y="1350"/>
                </a:lnTo>
                <a:lnTo>
                  <a:pt x="2907" y="1357"/>
                </a:lnTo>
                <a:lnTo>
                  <a:pt x="2921" y="1365"/>
                </a:lnTo>
                <a:lnTo>
                  <a:pt x="2935" y="1373"/>
                </a:lnTo>
                <a:lnTo>
                  <a:pt x="2962" y="1390"/>
                </a:lnTo>
                <a:lnTo>
                  <a:pt x="2988" y="1407"/>
                </a:lnTo>
                <a:lnTo>
                  <a:pt x="3001" y="1417"/>
                </a:lnTo>
                <a:lnTo>
                  <a:pt x="3014" y="1426"/>
                </a:lnTo>
                <a:lnTo>
                  <a:pt x="3039" y="1446"/>
                </a:lnTo>
                <a:lnTo>
                  <a:pt x="3063" y="1467"/>
                </a:lnTo>
                <a:lnTo>
                  <a:pt x="3075" y="1478"/>
                </a:lnTo>
                <a:lnTo>
                  <a:pt x="3086" y="1488"/>
                </a:lnTo>
                <a:lnTo>
                  <a:pt x="3109" y="1511"/>
                </a:lnTo>
                <a:lnTo>
                  <a:pt x="3130" y="1534"/>
                </a:lnTo>
                <a:lnTo>
                  <a:pt x="3142" y="1546"/>
                </a:lnTo>
                <a:lnTo>
                  <a:pt x="3152" y="1559"/>
                </a:lnTo>
                <a:lnTo>
                  <a:pt x="3172" y="1584"/>
                </a:lnTo>
                <a:lnTo>
                  <a:pt x="3181" y="1596"/>
                </a:lnTo>
                <a:lnTo>
                  <a:pt x="3190" y="1609"/>
                </a:lnTo>
                <a:lnTo>
                  <a:pt x="3208" y="1636"/>
                </a:lnTo>
                <a:lnTo>
                  <a:pt x="3225" y="1663"/>
                </a:lnTo>
                <a:lnTo>
                  <a:pt x="3233" y="1677"/>
                </a:lnTo>
                <a:lnTo>
                  <a:pt x="3240" y="1691"/>
                </a:lnTo>
                <a:lnTo>
                  <a:pt x="3255" y="1720"/>
                </a:lnTo>
                <a:lnTo>
                  <a:pt x="3268" y="1749"/>
                </a:lnTo>
                <a:lnTo>
                  <a:pt x="3281" y="1779"/>
                </a:lnTo>
                <a:lnTo>
                  <a:pt x="3286" y="1794"/>
                </a:lnTo>
                <a:lnTo>
                  <a:pt x="3292" y="1810"/>
                </a:lnTo>
                <a:lnTo>
                  <a:pt x="3301" y="1841"/>
                </a:lnTo>
                <a:lnTo>
                  <a:pt x="3310" y="1872"/>
                </a:lnTo>
                <a:lnTo>
                  <a:pt x="3314" y="1888"/>
                </a:lnTo>
                <a:lnTo>
                  <a:pt x="3318" y="1904"/>
                </a:lnTo>
                <a:lnTo>
                  <a:pt x="3321" y="1921"/>
                </a:lnTo>
                <a:lnTo>
                  <a:pt x="3324" y="1937"/>
                </a:lnTo>
                <a:lnTo>
                  <a:pt x="3326" y="1953"/>
                </a:lnTo>
                <a:lnTo>
                  <a:pt x="3328" y="1970"/>
                </a:lnTo>
                <a:lnTo>
                  <a:pt x="3330" y="1987"/>
                </a:lnTo>
                <a:lnTo>
                  <a:pt x="3332" y="2003"/>
                </a:lnTo>
                <a:lnTo>
                  <a:pt x="3333" y="2020"/>
                </a:lnTo>
                <a:lnTo>
                  <a:pt x="3334" y="2037"/>
                </a:lnTo>
                <a:lnTo>
                  <a:pt x="3335" y="2054"/>
                </a:lnTo>
                <a:lnTo>
                  <a:pt x="3335" y="2071"/>
                </a:lnTo>
                <a:lnTo>
                  <a:pt x="3334" y="2105"/>
                </a:lnTo>
                <a:lnTo>
                  <a:pt x="3332" y="2139"/>
                </a:lnTo>
                <a:lnTo>
                  <a:pt x="3330" y="2156"/>
                </a:lnTo>
                <a:lnTo>
                  <a:pt x="3328" y="2173"/>
                </a:lnTo>
                <a:lnTo>
                  <a:pt x="3324" y="2206"/>
                </a:lnTo>
                <a:lnTo>
                  <a:pt x="3321" y="2222"/>
                </a:lnTo>
                <a:lnTo>
                  <a:pt x="3318" y="2238"/>
                </a:lnTo>
                <a:lnTo>
                  <a:pt x="3314" y="2254"/>
                </a:lnTo>
                <a:lnTo>
                  <a:pt x="3310" y="2270"/>
                </a:lnTo>
                <a:lnTo>
                  <a:pt x="3306" y="2286"/>
                </a:lnTo>
                <a:lnTo>
                  <a:pt x="3301" y="2302"/>
                </a:lnTo>
                <a:lnTo>
                  <a:pt x="3297" y="2317"/>
                </a:lnTo>
                <a:lnTo>
                  <a:pt x="3292" y="2333"/>
                </a:lnTo>
                <a:lnTo>
                  <a:pt x="3281" y="2363"/>
                </a:lnTo>
                <a:lnTo>
                  <a:pt x="3268" y="2393"/>
                </a:lnTo>
                <a:lnTo>
                  <a:pt x="3262" y="2408"/>
                </a:lnTo>
                <a:lnTo>
                  <a:pt x="3255" y="2422"/>
                </a:lnTo>
                <a:lnTo>
                  <a:pt x="3240" y="2451"/>
                </a:lnTo>
                <a:lnTo>
                  <a:pt x="3225" y="2479"/>
                </a:lnTo>
                <a:lnTo>
                  <a:pt x="3208" y="2506"/>
                </a:lnTo>
                <a:lnTo>
                  <a:pt x="3199" y="2520"/>
                </a:lnTo>
                <a:lnTo>
                  <a:pt x="3190" y="2533"/>
                </a:lnTo>
                <a:lnTo>
                  <a:pt x="3181" y="2546"/>
                </a:lnTo>
                <a:lnTo>
                  <a:pt x="3172" y="2559"/>
                </a:lnTo>
                <a:lnTo>
                  <a:pt x="3152" y="2584"/>
                </a:lnTo>
                <a:lnTo>
                  <a:pt x="3130" y="2608"/>
                </a:lnTo>
                <a:lnTo>
                  <a:pt x="3109" y="2631"/>
                </a:lnTo>
                <a:lnTo>
                  <a:pt x="3098" y="2643"/>
                </a:lnTo>
                <a:lnTo>
                  <a:pt x="3086" y="2654"/>
                </a:lnTo>
                <a:lnTo>
                  <a:pt x="3063" y="2676"/>
                </a:lnTo>
                <a:lnTo>
                  <a:pt x="3039" y="2696"/>
                </a:lnTo>
                <a:lnTo>
                  <a:pt x="3014" y="2716"/>
                </a:lnTo>
                <a:lnTo>
                  <a:pt x="3001" y="2726"/>
                </a:lnTo>
                <a:lnTo>
                  <a:pt x="2988" y="2735"/>
                </a:lnTo>
                <a:lnTo>
                  <a:pt x="2962" y="2753"/>
                </a:lnTo>
                <a:lnTo>
                  <a:pt x="2935" y="2770"/>
                </a:lnTo>
                <a:lnTo>
                  <a:pt x="2921" y="2778"/>
                </a:lnTo>
                <a:lnTo>
                  <a:pt x="2907" y="2785"/>
                </a:lnTo>
                <a:lnTo>
                  <a:pt x="2878" y="2800"/>
                </a:lnTo>
                <a:lnTo>
                  <a:pt x="2864" y="2807"/>
                </a:lnTo>
                <a:lnTo>
                  <a:pt x="2849" y="2814"/>
                </a:lnTo>
                <a:lnTo>
                  <a:pt x="2819" y="2826"/>
                </a:lnTo>
                <a:lnTo>
                  <a:pt x="2804" y="2832"/>
                </a:lnTo>
                <a:lnTo>
                  <a:pt x="2789" y="2837"/>
                </a:lnTo>
                <a:lnTo>
                  <a:pt x="2773" y="2842"/>
                </a:lnTo>
                <a:lnTo>
                  <a:pt x="2757" y="2847"/>
                </a:lnTo>
                <a:lnTo>
                  <a:pt x="2757" y="3186"/>
                </a:lnTo>
                <a:lnTo>
                  <a:pt x="3190" y="3186"/>
                </a:lnTo>
                <a:lnTo>
                  <a:pt x="3622" y="3186"/>
                </a:lnTo>
                <a:lnTo>
                  <a:pt x="3622" y="2470"/>
                </a:lnTo>
                <a:lnTo>
                  <a:pt x="3622" y="1755"/>
                </a:lnTo>
                <a:lnTo>
                  <a:pt x="4331" y="2328"/>
                </a:lnTo>
                <a:lnTo>
                  <a:pt x="5041" y="1755"/>
                </a:lnTo>
                <a:lnTo>
                  <a:pt x="5041" y="2470"/>
                </a:lnTo>
                <a:lnTo>
                  <a:pt x="5041" y="3186"/>
                </a:lnTo>
                <a:lnTo>
                  <a:pt x="5473" y="3186"/>
                </a:lnTo>
                <a:lnTo>
                  <a:pt x="5905" y="318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" name="TextBox 6">
            <a:hlinkClick r:id="rId2" action="ppaction://hlinkfile" tooltip="2M-IT.fi"/>
            <a:extLst>
              <a:ext uri="{FF2B5EF4-FFF2-40B4-BE49-F238E27FC236}">
                <a16:creationId xmlns:a16="http://schemas.microsoft.com/office/drawing/2014/main" id="{B16D9CC4-10A8-9FE2-DE4D-8AD69E5CEA29}"/>
              </a:ext>
            </a:extLst>
          </p:cNvPr>
          <p:cNvSpPr txBox="1"/>
          <p:nvPr userDrawn="1"/>
        </p:nvSpPr>
        <p:spPr>
          <a:xfrm>
            <a:off x="11218036" y="333375"/>
            <a:ext cx="565977" cy="215901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fi-FI" sz="1400" b="1" dirty="0">
                <a:solidFill>
                  <a:schemeClr val="accent1"/>
                </a:solidFill>
              </a:rPr>
              <a:t>2M-IT.fi</a:t>
            </a:r>
          </a:p>
        </p:txBody>
      </p:sp>
    </p:spTree>
    <p:extLst>
      <p:ext uri="{BB962C8B-B14F-4D97-AF65-F5344CB8AC3E}">
        <p14:creationId xmlns:p14="http://schemas.microsoft.com/office/powerpoint/2010/main" val="2670435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0FEF8A-0712-7F0B-0109-DB0B758EB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C8A229F5-033B-440C-8524-F4258B54C7B6}" type="datetime1">
              <a:rPr lang="fi-FI" smtClean="0"/>
              <a:t>7.1.2024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0EFC76-0067-E8B4-EBFC-92765A6B3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Presentation Name and Author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1821CA-AE4C-1483-BED4-FA0EA375E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F8952D0C-F458-4833-A726-A491C4E5CB7B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3" name="Freeform 5">
            <a:extLst>
              <a:ext uri="{FF2B5EF4-FFF2-40B4-BE49-F238E27FC236}">
                <a16:creationId xmlns:a16="http://schemas.microsoft.com/office/drawing/2014/main" id="{D3AA87AA-6D79-4D92-CDDD-82DBBF09CBBB}"/>
              </a:ext>
            </a:extLst>
          </p:cNvPr>
          <p:cNvSpPr>
            <a:spLocks noChangeAspect="1" noEditPoints="1"/>
          </p:cNvSpPr>
          <p:nvPr userDrawn="1"/>
        </p:nvSpPr>
        <p:spPr bwMode="auto">
          <a:xfrm>
            <a:off x="4294274" y="2456892"/>
            <a:ext cx="3603452" cy="1944216"/>
          </a:xfrm>
          <a:custGeom>
            <a:avLst/>
            <a:gdLst>
              <a:gd name="T0" fmla="*/ 2755 w 5905"/>
              <a:gd name="T1" fmla="*/ 2372 h 3186"/>
              <a:gd name="T2" fmla="*/ 2632 w 5905"/>
              <a:gd name="T3" fmla="*/ 1038 h 3186"/>
              <a:gd name="T4" fmla="*/ 2613 w 5905"/>
              <a:gd name="T5" fmla="*/ 796 h 3186"/>
              <a:gd name="T6" fmla="*/ 2543 w 5905"/>
              <a:gd name="T7" fmla="*/ 583 h 3186"/>
              <a:gd name="T8" fmla="*/ 2424 w 5905"/>
              <a:gd name="T9" fmla="*/ 396 h 3186"/>
              <a:gd name="T10" fmla="*/ 2254 w 5905"/>
              <a:gd name="T11" fmla="*/ 239 h 3186"/>
              <a:gd name="T12" fmla="*/ 2036 w 5905"/>
              <a:gd name="T13" fmla="*/ 118 h 3186"/>
              <a:gd name="T14" fmla="*/ 1769 w 5905"/>
              <a:gd name="T15" fmla="*/ 37 h 3186"/>
              <a:gd name="T16" fmla="*/ 1453 w 5905"/>
              <a:gd name="T17" fmla="*/ 1 h 3186"/>
              <a:gd name="T18" fmla="*/ 1161 w 5905"/>
              <a:gd name="T19" fmla="*/ 11 h 3186"/>
              <a:gd name="T20" fmla="*/ 896 w 5905"/>
              <a:gd name="T21" fmla="*/ 57 h 3186"/>
              <a:gd name="T22" fmla="*/ 650 w 5905"/>
              <a:gd name="T23" fmla="*/ 146 h 3186"/>
              <a:gd name="T24" fmla="*/ 433 w 5905"/>
              <a:gd name="T25" fmla="*/ 279 h 3186"/>
              <a:gd name="T26" fmla="*/ 282 w 5905"/>
              <a:gd name="T27" fmla="*/ 430 h 3186"/>
              <a:gd name="T28" fmla="*/ 155 w 5905"/>
              <a:gd name="T29" fmla="*/ 638 h 3186"/>
              <a:gd name="T30" fmla="*/ 93 w 5905"/>
              <a:gd name="T31" fmla="*/ 811 h 3186"/>
              <a:gd name="T32" fmla="*/ 54 w 5905"/>
              <a:gd name="T33" fmla="*/ 1094 h 3186"/>
              <a:gd name="T34" fmla="*/ 912 w 5905"/>
              <a:gd name="T35" fmla="*/ 1191 h 3186"/>
              <a:gd name="T36" fmla="*/ 939 w 5905"/>
              <a:gd name="T37" fmla="*/ 1029 h 3186"/>
              <a:gd name="T38" fmla="*/ 1014 w 5905"/>
              <a:gd name="T39" fmla="*/ 872 h 3186"/>
              <a:gd name="T40" fmla="*/ 1090 w 5905"/>
              <a:gd name="T41" fmla="*/ 791 h 3186"/>
              <a:gd name="T42" fmla="*/ 1206 w 5905"/>
              <a:gd name="T43" fmla="*/ 734 h 3186"/>
              <a:gd name="T44" fmla="*/ 1358 w 5905"/>
              <a:gd name="T45" fmla="*/ 716 h 3186"/>
              <a:gd name="T46" fmla="*/ 1529 w 5905"/>
              <a:gd name="T47" fmla="*/ 742 h 3186"/>
              <a:gd name="T48" fmla="*/ 1631 w 5905"/>
              <a:gd name="T49" fmla="*/ 799 h 3186"/>
              <a:gd name="T50" fmla="*/ 1709 w 5905"/>
              <a:gd name="T51" fmla="*/ 906 h 3186"/>
              <a:gd name="T52" fmla="*/ 1732 w 5905"/>
              <a:gd name="T53" fmla="*/ 1055 h 3186"/>
              <a:gd name="T54" fmla="*/ 1704 w 5905"/>
              <a:gd name="T55" fmla="*/ 1186 h 3186"/>
              <a:gd name="T56" fmla="*/ 1631 w 5905"/>
              <a:gd name="T57" fmla="*/ 1303 h 3186"/>
              <a:gd name="T58" fmla="*/ 1490 w 5905"/>
              <a:gd name="T59" fmla="*/ 1432 h 3186"/>
              <a:gd name="T60" fmla="*/ 749 w 5905"/>
              <a:gd name="T61" fmla="*/ 1942 h 3186"/>
              <a:gd name="T62" fmla="*/ 332 w 5905"/>
              <a:gd name="T63" fmla="*/ 2279 h 3186"/>
              <a:gd name="T64" fmla="*/ 198 w 5905"/>
              <a:gd name="T65" fmla="*/ 2429 h 3186"/>
              <a:gd name="T66" fmla="*/ 79 w 5905"/>
              <a:gd name="T67" fmla="*/ 2644 h 3186"/>
              <a:gd name="T68" fmla="*/ 14 w 5905"/>
              <a:gd name="T69" fmla="*/ 2920 h 3186"/>
              <a:gd name="T70" fmla="*/ 0 w 5905"/>
              <a:gd name="T71" fmla="*/ 3186 h 3186"/>
              <a:gd name="T72" fmla="*/ 2522 w 5905"/>
              <a:gd name="T73" fmla="*/ 2882 h 3186"/>
              <a:gd name="T74" fmla="*/ 2306 w 5905"/>
              <a:gd name="T75" fmla="*/ 2853 h 3186"/>
              <a:gd name="T76" fmla="*/ 2113 w 5905"/>
              <a:gd name="T77" fmla="*/ 2772 h 3186"/>
              <a:gd name="T78" fmla="*/ 1949 w 5905"/>
              <a:gd name="T79" fmla="*/ 2646 h 3186"/>
              <a:gd name="T80" fmla="*/ 1822 w 5905"/>
              <a:gd name="T81" fmla="*/ 2483 h 3186"/>
              <a:gd name="T82" fmla="*/ 1521 w 5905"/>
              <a:gd name="T83" fmla="*/ 2289 h 3186"/>
              <a:gd name="T84" fmla="*/ 1710 w 5905"/>
              <a:gd name="T85" fmla="*/ 2050 h 3186"/>
              <a:gd name="T86" fmla="*/ 1735 w 5905"/>
              <a:gd name="T87" fmla="*/ 1869 h 3186"/>
              <a:gd name="T88" fmla="*/ 1798 w 5905"/>
              <a:gd name="T89" fmla="*/ 1702 h 3186"/>
              <a:gd name="T90" fmla="*/ 1894 w 5905"/>
              <a:gd name="T91" fmla="*/ 1556 h 3186"/>
              <a:gd name="T92" fmla="*/ 2036 w 5905"/>
              <a:gd name="T93" fmla="*/ 1422 h 3186"/>
              <a:gd name="T94" fmla="*/ 2187 w 5905"/>
              <a:gd name="T95" fmla="*/ 1332 h 3186"/>
              <a:gd name="T96" fmla="*/ 2358 w 5905"/>
              <a:gd name="T97" fmla="*/ 1277 h 3186"/>
              <a:gd name="T98" fmla="*/ 2564 w 5905"/>
              <a:gd name="T99" fmla="*/ 1262 h 3186"/>
              <a:gd name="T100" fmla="*/ 5905 w 5905"/>
              <a:gd name="T101" fmla="*/ 2399 h 3186"/>
              <a:gd name="T102" fmla="*/ 2757 w 5905"/>
              <a:gd name="T103" fmla="*/ 1295 h 3186"/>
              <a:gd name="T104" fmla="*/ 2935 w 5905"/>
              <a:gd name="T105" fmla="*/ 1373 h 3186"/>
              <a:gd name="T106" fmla="*/ 3109 w 5905"/>
              <a:gd name="T107" fmla="*/ 1511 h 3186"/>
              <a:gd name="T108" fmla="*/ 3233 w 5905"/>
              <a:gd name="T109" fmla="*/ 1677 h 3186"/>
              <a:gd name="T110" fmla="*/ 3314 w 5905"/>
              <a:gd name="T111" fmla="*/ 1888 h 3186"/>
              <a:gd name="T112" fmla="*/ 3334 w 5905"/>
              <a:gd name="T113" fmla="*/ 2037 h 3186"/>
              <a:gd name="T114" fmla="*/ 3318 w 5905"/>
              <a:gd name="T115" fmla="*/ 2238 h 3186"/>
              <a:gd name="T116" fmla="*/ 3262 w 5905"/>
              <a:gd name="T117" fmla="*/ 2408 h 3186"/>
              <a:gd name="T118" fmla="*/ 3152 w 5905"/>
              <a:gd name="T119" fmla="*/ 2584 h 3186"/>
              <a:gd name="T120" fmla="*/ 2988 w 5905"/>
              <a:gd name="T121" fmla="*/ 2735 h 3186"/>
              <a:gd name="T122" fmla="*/ 2804 w 5905"/>
              <a:gd name="T123" fmla="*/ 2832 h 3186"/>
              <a:gd name="T124" fmla="*/ 4331 w 5905"/>
              <a:gd name="T125" fmla="*/ 2328 h 3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5905" h="3186">
                <a:moveTo>
                  <a:pt x="2755" y="2372"/>
                </a:moveTo>
                <a:lnTo>
                  <a:pt x="2755" y="1917"/>
                </a:lnTo>
                <a:lnTo>
                  <a:pt x="2910" y="1917"/>
                </a:lnTo>
                <a:lnTo>
                  <a:pt x="2910" y="1770"/>
                </a:lnTo>
                <a:lnTo>
                  <a:pt x="2426" y="1770"/>
                </a:lnTo>
                <a:lnTo>
                  <a:pt x="2426" y="1917"/>
                </a:lnTo>
                <a:lnTo>
                  <a:pt x="2579" y="1917"/>
                </a:lnTo>
                <a:lnTo>
                  <a:pt x="2579" y="2372"/>
                </a:lnTo>
                <a:lnTo>
                  <a:pt x="2755" y="2372"/>
                </a:lnTo>
                <a:close/>
                <a:moveTo>
                  <a:pt x="2605" y="1265"/>
                </a:moveTo>
                <a:lnTo>
                  <a:pt x="2612" y="1234"/>
                </a:lnTo>
                <a:lnTo>
                  <a:pt x="2617" y="1203"/>
                </a:lnTo>
                <a:lnTo>
                  <a:pt x="2622" y="1171"/>
                </a:lnTo>
                <a:lnTo>
                  <a:pt x="2624" y="1155"/>
                </a:lnTo>
                <a:lnTo>
                  <a:pt x="2626" y="1138"/>
                </a:lnTo>
                <a:lnTo>
                  <a:pt x="2629" y="1105"/>
                </a:lnTo>
                <a:lnTo>
                  <a:pt x="2631" y="1072"/>
                </a:lnTo>
                <a:lnTo>
                  <a:pt x="2632" y="1038"/>
                </a:lnTo>
                <a:lnTo>
                  <a:pt x="2632" y="1003"/>
                </a:lnTo>
                <a:lnTo>
                  <a:pt x="2632" y="976"/>
                </a:lnTo>
                <a:lnTo>
                  <a:pt x="2631" y="950"/>
                </a:lnTo>
                <a:lnTo>
                  <a:pt x="2630" y="924"/>
                </a:lnTo>
                <a:lnTo>
                  <a:pt x="2627" y="898"/>
                </a:lnTo>
                <a:lnTo>
                  <a:pt x="2625" y="872"/>
                </a:lnTo>
                <a:lnTo>
                  <a:pt x="2621" y="846"/>
                </a:lnTo>
                <a:lnTo>
                  <a:pt x="2617" y="821"/>
                </a:lnTo>
                <a:lnTo>
                  <a:pt x="2613" y="796"/>
                </a:lnTo>
                <a:lnTo>
                  <a:pt x="2607" y="771"/>
                </a:lnTo>
                <a:lnTo>
                  <a:pt x="2601" y="747"/>
                </a:lnTo>
                <a:lnTo>
                  <a:pt x="2595" y="723"/>
                </a:lnTo>
                <a:lnTo>
                  <a:pt x="2588" y="699"/>
                </a:lnTo>
                <a:lnTo>
                  <a:pt x="2580" y="675"/>
                </a:lnTo>
                <a:lnTo>
                  <a:pt x="2572" y="652"/>
                </a:lnTo>
                <a:lnTo>
                  <a:pt x="2563" y="629"/>
                </a:lnTo>
                <a:lnTo>
                  <a:pt x="2553" y="606"/>
                </a:lnTo>
                <a:lnTo>
                  <a:pt x="2543" y="583"/>
                </a:lnTo>
                <a:lnTo>
                  <a:pt x="2532" y="561"/>
                </a:lnTo>
                <a:lnTo>
                  <a:pt x="2521" y="539"/>
                </a:lnTo>
                <a:lnTo>
                  <a:pt x="2509" y="518"/>
                </a:lnTo>
                <a:lnTo>
                  <a:pt x="2496" y="497"/>
                </a:lnTo>
                <a:lnTo>
                  <a:pt x="2483" y="476"/>
                </a:lnTo>
                <a:lnTo>
                  <a:pt x="2469" y="455"/>
                </a:lnTo>
                <a:lnTo>
                  <a:pt x="2455" y="435"/>
                </a:lnTo>
                <a:lnTo>
                  <a:pt x="2439" y="415"/>
                </a:lnTo>
                <a:lnTo>
                  <a:pt x="2424" y="396"/>
                </a:lnTo>
                <a:lnTo>
                  <a:pt x="2407" y="377"/>
                </a:lnTo>
                <a:lnTo>
                  <a:pt x="2390" y="358"/>
                </a:lnTo>
                <a:lnTo>
                  <a:pt x="2372" y="340"/>
                </a:lnTo>
                <a:lnTo>
                  <a:pt x="2354" y="322"/>
                </a:lnTo>
                <a:lnTo>
                  <a:pt x="2335" y="305"/>
                </a:lnTo>
                <a:lnTo>
                  <a:pt x="2316" y="288"/>
                </a:lnTo>
                <a:lnTo>
                  <a:pt x="2296" y="271"/>
                </a:lnTo>
                <a:lnTo>
                  <a:pt x="2275" y="255"/>
                </a:lnTo>
                <a:lnTo>
                  <a:pt x="2254" y="239"/>
                </a:lnTo>
                <a:lnTo>
                  <a:pt x="2232" y="224"/>
                </a:lnTo>
                <a:lnTo>
                  <a:pt x="2210" y="209"/>
                </a:lnTo>
                <a:lnTo>
                  <a:pt x="2187" y="195"/>
                </a:lnTo>
                <a:lnTo>
                  <a:pt x="2163" y="181"/>
                </a:lnTo>
                <a:lnTo>
                  <a:pt x="2139" y="167"/>
                </a:lnTo>
                <a:lnTo>
                  <a:pt x="2114" y="154"/>
                </a:lnTo>
                <a:lnTo>
                  <a:pt x="2089" y="142"/>
                </a:lnTo>
                <a:lnTo>
                  <a:pt x="2063" y="129"/>
                </a:lnTo>
                <a:lnTo>
                  <a:pt x="2036" y="118"/>
                </a:lnTo>
                <a:lnTo>
                  <a:pt x="2008" y="107"/>
                </a:lnTo>
                <a:lnTo>
                  <a:pt x="1980" y="96"/>
                </a:lnTo>
                <a:lnTo>
                  <a:pt x="1952" y="86"/>
                </a:lnTo>
                <a:lnTo>
                  <a:pt x="1923" y="77"/>
                </a:lnTo>
                <a:lnTo>
                  <a:pt x="1893" y="68"/>
                </a:lnTo>
                <a:lnTo>
                  <a:pt x="1863" y="59"/>
                </a:lnTo>
                <a:lnTo>
                  <a:pt x="1832" y="51"/>
                </a:lnTo>
                <a:lnTo>
                  <a:pt x="1801" y="44"/>
                </a:lnTo>
                <a:lnTo>
                  <a:pt x="1769" y="37"/>
                </a:lnTo>
                <a:lnTo>
                  <a:pt x="1736" y="31"/>
                </a:lnTo>
                <a:lnTo>
                  <a:pt x="1703" y="25"/>
                </a:lnTo>
                <a:lnTo>
                  <a:pt x="1669" y="20"/>
                </a:lnTo>
                <a:lnTo>
                  <a:pt x="1634" y="15"/>
                </a:lnTo>
                <a:lnTo>
                  <a:pt x="1599" y="11"/>
                </a:lnTo>
                <a:lnTo>
                  <a:pt x="1563" y="8"/>
                </a:lnTo>
                <a:lnTo>
                  <a:pt x="1527" y="5"/>
                </a:lnTo>
                <a:lnTo>
                  <a:pt x="1490" y="3"/>
                </a:lnTo>
                <a:lnTo>
                  <a:pt x="1453" y="1"/>
                </a:lnTo>
                <a:lnTo>
                  <a:pt x="1415" y="0"/>
                </a:lnTo>
                <a:lnTo>
                  <a:pt x="1376" y="0"/>
                </a:lnTo>
                <a:lnTo>
                  <a:pt x="1348" y="0"/>
                </a:lnTo>
                <a:lnTo>
                  <a:pt x="1321" y="1"/>
                </a:lnTo>
                <a:lnTo>
                  <a:pt x="1292" y="2"/>
                </a:lnTo>
                <a:lnTo>
                  <a:pt x="1265" y="3"/>
                </a:lnTo>
                <a:lnTo>
                  <a:pt x="1212" y="6"/>
                </a:lnTo>
                <a:lnTo>
                  <a:pt x="1186" y="8"/>
                </a:lnTo>
                <a:lnTo>
                  <a:pt x="1161" y="11"/>
                </a:lnTo>
                <a:lnTo>
                  <a:pt x="1110" y="17"/>
                </a:lnTo>
                <a:lnTo>
                  <a:pt x="1060" y="24"/>
                </a:lnTo>
                <a:lnTo>
                  <a:pt x="1036" y="28"/>
                </a:lnTo>
                <a:lnTo>
                  <a:pt x="1012" y="32"/>
                </a:lnTo>
                <a:lnTo>
                  <a:pt x="989" y="36"/>
                </a:lnTo>
                <a:lnTo>
                  <a:pt x="965" y="41"/>
                </a:lnTo>
                <a:lnTo>
                  <a:pt x="942" y="46"/>
                </a:lnTo>
                <a:lnTo>
                  <a:pt x="918" y="52"/>
                </a:lnTo>
                <a:lnTo>
                  <a:pt x="896" y="57"/>
                </a:lnTo>
                <a:lnTo>
                  <a:pt x="874" y="63"/>
                </a:lnTo>
                <a:lnTo>
                  <a:pt x="852" y="70"/>
                </a:lnTo>
                <a:lnTo>
                  <a:pt x="830" y="76"/>
                </a:lnTo>
                <a:lnTo>
                  <a:pt x="788" y="90"/>
                </a:lnTo>
                <a:lnTo>
                  <a:pt x="747" y="105"/>
                </a:lnTo>
                <a:lnTo>
                  <a:pt x="727" y="113"/>
                </a:lnTo>
                <a:lnTo>
                  <a:pt x="707" y="121"/>
                </a:lnTo>
                <a:lnTo>
                  <a:pt x="669" y="137"/>
                </a:lnTo>
                <a:lnTo>
                  <a:pt x="650" y="146"/>
                </a:lnTo>
                <a:lnTo>
                  <a:pt x="632" y="155"/>
                </a:lnTo>
                <a:lnTo>
                  <a:pt x="596" y="174"/>
                </a:lnTo>
                <a:lnTo>
                  <a:pt x="578" y="183"/>
                </a:lnTo>
                <a:lnTo>
                  <a:pt x="561" y="193"/>
                </a:lnTo>
                <a:lnTo>
                  <a:pt x="526" y="214"/>
                </a:lnTo>
                <a:lnTo>
                  <a:pt x="494" y="235"/>
                </a:lnTo>
                <a:lnTo>
                  <a:pt x="478" y="246"/>
                </a:lnTo>
                <a:lnTo>
                  <a:pt x="463" y="257"/>
                </a:lnTo>
                <a:lnTo>
                  <a:pt x="433" y="279"/>
                </a:lnTo>
                <a:lnTo>
                  <a:pt x="419" y="291"/>
                </a:lnTo>
                <a:lnTo>
                  <a:pt x="405" y="303"/>
                </a:lnTo>
                <a:lnTo>
                  <a:pt x="378" y="327"/>
                </a:lnTo>
                <a:lnTo>
                  <a:pt x="352" y="352"/>
                </a:lnTo>
                <a:lnTo>
                  <a:pt x="327" y="377"/>
                </a:lnTo>
                <a:lnTo>
                  <a:pt x="315" y="390"/>
                </a:lnTo>
                <a:lnTo>
                  <a:pt x="304" y="403"/>
                </a:lnTo>
                <a:lnTo>
                  <a:pt x="292" y="417"/>
                </a:lnTo>
                <a:lnTo>
                  <a:pt x="282" y="430"/>
                </a:lnTo>
                <a:lnTo>
                  <a:pt x="271" y="444"/>
                </a:lnTo>
                <a:lnTo>
                  <a:pt x="261" y="458"/>
                </a:lnTo>
                <a:lnTo>
                  <a:pt x="241" y="485"/>
                </a:lnTo>
                <a:lnTo>
                  <a:pt x="223" y="514"/>
                </a:lnTo>
                <a:lnTo>
                  <a:pt x="206" y="543"/>
                </a:lnTo>
                <a:lnTo>
                  <a:pt x="195" y="562"/>
                </a:lnTo>
                <a:lnTo>
                  <a:pt x="184" y="581"/>
                </a:lnTo>
                <a:lnTo>
                  <a:pt x="165" y="619"/>
                </a:lnTo>
                <a:lnTo>
                  <a:pt x="155" y="638"/>
                </a:lnTo>
                <a:lnTo>
                  <a:pt x="147" y="657"/>
                </a:lnTo>
                <a:lnTo>
                  <a:pt x="139" y="676"/>
                </a:lnTo>
                <a:lnTo>
                  <a:pt x="131" y="694"/>
                </a:lnTo>
                <a:lnTo>
                  <a:pt x="124" y="713"/>
                </a:lnTo>
                <a:lnTo>
                  <a:pt x="117" y="732"/>
                </a:lnTo>
                <a:lnTo>
                  <a:pt x="110" y="751"/>
                </a:lnTo>
                <a:lnTo>
                  <a:pt x="104" y="771"/>
                </a:lnTo>
                <a:lnTo>
                  <a:pt x="98" y="791"/>
                </a:lnTo>
                <a:lnTo>
                  <a:pt x="93" y="811"/>
                </a:lnTo>
                <a:lnTo>
                  <a:pt x="88" y="831"/>
                </a:lnTo>
                <a:lnTo>
                  <a:pt x="83" y="852"/>
                </a:lnTo>
                <a:lnTo>
                  <a:pt x="79" y="873"/>
                </a:lnTo>
                <a:lnTo>
                  <a:pt x="75" y="895"/>
                </a:lnTo>
                <a:lnTo>
                  <a:pt x="68" y="940"/>
                </a:lnTo>
                <a:lnTo>
                  <a:pt x="62" y="988"/>
                </a:lnTo>
                <a:lnTo>
                  <a:pt x="60" y="1013"/>
                </a:lnTo>
                <a:lnTo>
                  <a:pt x="58" y="1039"/>
                </a:lnTo>
                <a:lnTo>
                  <a:pt x="54" y="1094"/>
                </a:lnTo>
                <a:lnTo>
                  <a:pt x="53" y="1122"/>
                </a:lnTo>
                <a:lnTo>
                  <a:pt x="52" y="1152"/>
                </a:lnTo>
                <a:lnTo>
                  <a:pt x="51" y="1214"/>
                </a:lnTo>
                <a:lnTo>
                  <a:pt x="50" y="1281"/>
                </a:lnTo>
                <a:lnTo>
                  <a:pt x="479" y="1281"/>
                </a:lnTo>
                <a:lnTo>
                  <a:pt x="909" y="1281"/>
                </a:lnTo>
                <a:lnTo>
                  <a:pt x="910" y="1243"/>
                </a:lnTo>
                <a:lnTo>
                  <a:pt x="911" y="1208"/>
                </a:lnTo>
                <a:lnTo>
                  <a:pt x="912" y="1191"/>
                </a:lnTo>
                <a:lnTo>
                  <a:pt x="913" y="1174"/>
                </a:lnTo>
                <a:lnTo>
                  <a:pt x="914" y="1158"/>
                </a:lnTo>
                <a:lnTo>
                  <a:pt x="916" y="1142"/>
                </a:lnTo>
                <a:lnTo>
                  <a:pt x="920" y="1112"/>
                </a:lnTo>
                <a:lnTo>
                  <a:pt x="922" y="1097"/>
                </a:lnTo>
                <a:lnTo>
                  <a:pt x="926" y="1083"/>
                </a:lnTo>
                <a:lnTo>
                  <a:pt x="932" y="1055"/>
                </a:lnTo>
                <a:lnTo>
                  <a:pt x="935" y="1042"/>
                </a:lnTo>
                <a:lnTo>
                  <a:pt x="939" y="1029"/>
                </a:lnTo>
                <a:lnTo>
                  <a:pt x="946" y="1004"/>
                </a:lnTo>
                <a:lnTo>
                  <a:pt x="955" y="980"/>
                </a:lnTo>
                <a:lnTo>
                  <a:pt x="960" y="968"/>
                </a:lnTo>
                <a:lnTo>
                  <a:pt x="965" y="957"/>
                </a:lnTo>
                <a:lnTo>
                  <a:pt x="976" y="935"/>
                </a:lnTo>
                <a:lnTo>
                  <a:pt x="987" y="913"/>
                </a:lnTo>
                <a:lnTo>
                  <a:pt x="993" y="903"/>
                </a:lnTo>
                <a:lnTo>
                  <a:pt x="1000" y="893"/>
                </a:lnTo>
                <a:lnTo>
                  <a:pt x="1014" y="872"/>
                </a:lnTo>
                <a:lnTo>
                  <a:pt x="1029" y="852"/>
                </a:lnTo>
                <a:lnTo>
                  <a:pt x="1036" y="844"/>
                </a:lnTo>
                <a:lnTo>
                  <a:pt x="1043" y="835"/>
                </a:lnTo>
                <a:lnTo>
                  <a:pt x="1050" y="827"/>
                </a:lnTo>
                <a:lnTo>
                  <a:pt x="1057" y="819"/>
                </a:lnTo>
                <a:lnTo>
                  <a:pt x="1065" y="812"/>
                </a:lnTo>
                <a:lnTo>
                  <a:pt x="1073" y="804"/>
                </a:lnTo>
                <a:lnTo>
                  <a:pt x="1081" y="797"/>
                </a:lnTo>
                <a:lnTo>
                  <a:pt x="1090" y="791"/>
                </a:lnTo>
                <a:lnTo>
                  <a:pt x="1098" y="784"/>
                </a:lnTo>
                <a:lnTo>
                  <a:pt x="1107" y="778"/>
                </a:lnTo>
                <a:lnTo>
                  <a:pt x="1125" y="767"/>
                </a:lnTo>
                <a:lnTo>
                  <a:pt x="1134" y="762"/>
                </a:lnTo>
                <a:lnTo>
                  <a:pt x="1144" y="757"/>
                </a:lnTo>
                <a:lnTo>
                  <a:pt x="1164" y="748"/>
                </a:lnTo>
                <a:lnTo>
                  <a:pt x="1184" y="740"/>
                </a:lnTo>
                <a:lnTo>
                  <a:pt x="1195" y="737"/>
                </a:lnTo>
                <a:lnTo>
                  <a:pt x="1206" y="734"/>
                </a:lnTo>
                <a:lnTo>
                  <a:pt x="1217" y="731"/>
                </a:lnTo>
                <a:lnTo>
                  <a:pt x="1229" y="728"/>
                </a:lnTo>
                <a:lnTo>
                  <a:pt x="1240" y="726"/>
                </a:lnTo>
                <a:lnTo>
                  <a:pt x="1252" y="724"/>
                </a:lnTo>
                <a:lnTo>
                  <a:pt x="1277" y="720"/>
                </a:lnTo>
                <a:lnTo>
                  <a:pt x="1304" y="718"/>
                </a:lnTo>
                <a:lnTo>
                  <a:pt x="1317" y="717"/>
                </a:lnTo>
                <a:lnTo>
                  <a:pt x="1330" y="716"/>
                </a:lnTo>
                <a:lnTo>
                  <a:pt x="1358" y="716"/>
                </a:lnTo>
                <a:lnTo>
                  <a:pt x="1381" y="716"/>
                </a:lnTo>
                <a:lnTo>
                  <a:pt x="1403" y="717"/>
                </a:lnTo>
                <a:lnTo>
                  <a:pt x="1424" y="719"/>
                </a:lnTo>
                <a:lnTo>
                  <a:pt x="1445" y="722"/>
                </a:lnTo>
                <a:lnTo>
                  <a:pt x="1464" y="725"/>
                </a:lnTo>
                <a:lnTo>
                  <a:pt x="1484" y="729"/>
                </a:lnTo>
                <a:lnTo>
                  <a:pt x="1502" y="733"/>
                </a:lnTo>
                <a:lnTo>
                  <a:pt x="1520" y="739"/>
                </a:lnTo>
                <a:lnTo>
                  <a:pt x="1529" y="742"/>
                </a:lnTo>
                <a:lnTo>
                  <a:pt x="1537" y="745"/>
                </a:lnTo>
                <a:lnTo>
                  <a:pt x="1554" y="751"/>
                </a:lnTo>
                <a:lnTo>
                  <a:pt x="1569" y="759"/>
                </a:lnTo>
                <a:lnTo>
                  <a:pt x="1584" y="766"/>
                </a:lnTo>
                <a:lnTo>
                  <a:pt x="1598" y="775"/>
                </a:lnTo>
                <a:lnTo>
                  <a:pt x="1612" y="784"/>
                </a:lnTo>
                <a:lnTo>
                  <a:pt x="1619" y="789"/>
                </a:lnTo>
                <a:lnTo>
                  <a:pt x="1625" y="794"/>
                </a:lnTo>
                <a:lnTo>
                  <a:pt x="1631" y="799"/>
                </a:lnTo>
                <a:lnTo>
                  <a:pt x="1637" y="804"/>
                </a:lnTo>
                <a:lnTo>
                  <a:pt x="1648" y="815"/>
                </a:lnTo>
                <a:lnTo>
                  <a:pt x="1659" y="826"/>
                </a:lnTo>
                <a:lnTo>
                  <a:pt x="1670" y="838"/>
                </a:lnTo>
                <a:lnTo>
                  <a:pt x="1679" y="851"/>
                </a:lnTo>
                <a:lnTo>
                  <a:pt x="1688" y="864"/>
                </a:lnTo>
                <a:lnTo>
                  <a:pt x="1695" y="877"/>
                </a:lnTo>
                <a:lnTo>
                  <a:pt x="1702" y="891"/>
                </a:lnTo>
                <a:lnTo>
                  <a:pt x="1709" y="906"/>
                </a:lnTo>
                <a:lnTo>
                  <a:pt x="1714" y="921"/>
                </a:lnTo>
                <a:lnTo>
                  <a:pt x="1719" y="937"/>
                </a:lnTo>
                <a:lnTo>
                  <a:pt x="1723" y="953"/>
                </a:lnTo>
                <a:lnTo>
                  <a:pt x="1727" y="969"/>
                </a:lnTo>
                <a:lnTo>
                  <a:pt x="1729" y="986"/>
                </a:lnTo>
                <a:lnTo>
                  <a:pt x="1731" y="1003"/>
                </a:lnTo>
                <a:lnTo>
                  <a:pt x="1732" y="1021"/>
                </a:lnTo>
                <a:lnTo>
                  <a:pt x="1733" y="1039"/>
                </a:lnTo>
                <a:lnTo>
                  <a:pt x="1732" y="1055"/>
                </a:lnTo>
                <a:lnTo>
                  <a:pt x="1731" y="1070"/>
                </a:lnTo>
                <a:lnTo>
                  <a:pt x="1730" y="1086"/>
                </a:lnTo>
                <a:lnTo>
                  <a:pt x="1728" y="1101"/>
                </a:lnTo>
                <a:lnTo>
                  <a:pt x="1725" y="1115"/>
                </a:lnTo>
                <a:lnTo>
                  <a:pt x="1722" y="1130"/>
                </a:lnTo>
                <a:lnTo>
                  <a:pt x="1718" y="1144"/>
                </a:lnTo>
                <a:lnTo>
                  <a:pt x="1714" y="1159"/>
                </a:lnTo>
                <a:lnTo>
                  <a:pt x="1709" y="1173"/>
                </a:lnTo>
                <a:lnTo>
                  <a:pt x="1704" y="1186"/>
                </a:lnTo>
                <a:lnTo>
                  <a:pt x="1698" y="1200"/>
                </a:lnTo>
                <a:lnTo>
                  <a:pt x="1692" y="1213"/>
                </a:lnTo>
                <a:lnTo>
                  <a:pt x="1685" y="1227"/>
                </a:lnTo>
                <a:lnTo>
                  <a:pt x="1677" y="1240"/>
                </a:lnTo>
                <a:lnTo>
                  <a:pt x="1669" y="1253"/>
                </a:lnTo>
                <a:lnTo>
                  <a:pt x="1660" y="1266"/>
                </a:lnTo>
                <a:lnTo>
                  <a:pt x="1651" y="1278"/>
                </a:lnTo>
                <a:lnTo>
                  <a:pt x="1641" y="1291"/>
                </a:lnTo>
                <a:lnTo>
                  <a:pt x="1631" y="1303"/>
                </a:lnTo>
                <a:lnTo>
                  <a:pt x="1621" y="1315"/>
                </a:lnTo>
                <a:lnTo>
                  <a:pt x="1610" y="1327"/>
                </a:lnTo>
                <a:lnTo>
                  <a:pt x="1598" y="1339"/>
                </a:lnTo>
                <a:lnTo>
                  <a:pt x="1586" y="1351"/>
                </a:lnTo>
                <a:lnTo>
                  <a:pt x="1574" y="1363"/>
                </a:lnTo>
                <a:lnTo>
                  <a:pt x="1548" y="1386"/>
                </a:lnTo>
                <a:lnTo>
                  <a:pt x="1534" y="1398"/>
                </a:lnTo>
                <a:lnTo>
                  <a:pt x="1520" y="1409"/>
                </a:lnTo>
                <a:lnTo>
                  <a:pt x="1490" y="1432"/>
                </a:lnTo>
                <a:lnTo>
                  <a:pt x="1474" y="1443"/>
                </a:lnTo>
                <a:lnTo>
                  <a:pt x="1458" y="1454"/>
                </a:lnTo>
                <a:lnTo>
                  <a:pt x="1184" y="1638"/>
                </a:lnTo>
                <a:lnTo>
                  <a:pt x="1040" y="1737"/>
                </a:lnTo>
                <a:lnTo>
                  <a:pt x="967" y="1787"/>
                </a:lnTo>
                <a:lnTo>
                  <a:pt x="893" y="1838"/>
                </a:lnTo>
                <a:lnTo>
                  <a:pt x="821" y="1890"/>
                </a:lnTo>
                <a:lnTo>
                  <a:pt x="785" y="1916"/>
                </a:lnTo>
                <a:lnTo>
                  <a:pt x="749" y="1942"/>
                </a:lnTo>
                <a:lnTo>
                  <a:pt x="679" y="1994"/>
                </a:lnTo>
                <a:lnTo>
                  <a:pt x="610" y="2046"/>
                </a:lnTo>
                <a:lnTo>
                  <a:pt x="542" y="2099"/>
                </a:lnTo>
                <a:lnTo>
                  <a:pt x="509" y="2125"/>
                </a:lnTo>
                <a:lnTo>
                  <a:pt x="477" y="2152"/>
                </a:lnTo>
                <a:lnTo>
                  <a:pt x="416" y="2204"/>
                </a:lnTo>
                <a:lnTo>
                  <a:pt x="386" y="2230"/>
                </a:lnTo>
                <a:lnTo>
                  <a:pt x="357" y="2256"/>
                </a:lnTo>
                <a:lnTo>
                  <a:pt x="332" y="2279"/>
                </a:lnTo>
                <a:lnTo>
                  <a:pt x="321" y="2290"/>
                </a:lnTo>
                <a:lnTo>
                  <a:pt x="309" y="2302"/>
                </a:lnTo>
                <a:lnTo>
                  <a:pt x="287" y="2324"/>
                </a:lnTo>
                <a:lnTo>
                  <a:pt x="276" y="2336"/>
                </a:lnTo>
                <a:lnTo>
                  <a:pt x="265" y="2347"/>
                </a:lnTo>
                <a:lnTo>
                  <a:pt x="245" y="2370"/>
                </a:lnTo>
                <a:lnTo>
                  <a:pt x="226" y="2394"/>
                </a:lnTo>
                <a:lnTo>
                  <a:pt x="207" y="2417"/>
                </a:lnTo>
                <a:lnTo>
                  <a:pt x="198" y="2429"/>
                </a:lnTo>
                <a:lnTo>
                  <a:pt x="190" y="2441"/>
                </a:lnTo>
                <a:lnTo>
                  <a:pt x="172" y="2465"/>
                </a:lnTo>
                <a:lnTo>
                  <a:pt x="156" y="2489"/>
                </a:lnTo>
                <a:lnTo>
                  <a:pt x="141" y="2514"/>
                </a:lnTo>
                <a:lnTo>
                  <a:pt x="127" y="2539"/>
                </a:lnTo>
                <a:lnTo>
                  <a:pt x="114" y="2564"/>
                </a:lnTo>
                <a:lnTo>
                  <a:pt x="101" y="2591"/>
                </a:lnTo>
                <a:lnTo>
                  <a:pt x="90" y="2617"/>
                </a:lnTo>
                <a:lnTo>
                  <a:pt x="79" y="2644"/>
                </a:lnTo>
                <a:lnTo>
                  <a:pt x="69" y="2672"/>
                </a:lnTo>
                <a:lnTo>
                  <a:pt x="59" y="2700"/>
                </a:lnTo>
                <a:lnTo>
                  <a:pt x="51" y="2730"/>
                </a:lnTo>
                <a:lnTo>
                  <a:pt x="43" y="2759"/>
                </a:lnTo>
                <a:lnTo>
                  <a:pt x="36" y="2790"/>
                </a:lnTo>
                <a:lnTo>
                  <a:pt x="29" y="2821"/>
                </a:lnTo>
                <a:lnTo>
                  <a:pt x="24" y="2853"/>
                </a:lnTo>
                <a:lnTo>
                  <a:pt x="18" y="2886"/>
                </a:lnTo>
                <a:lnTo>
                  <a:pt x="14" y="2920"/>
                </a:lnTo>
                <a:lnTo>
                  <a:pt x="12" y="2938"/>
                </a:lnTo>
                <a:lnTo>
                  <a:pt x="10" y="2955"/>
                </a:lnTo>
                <a:lnTo>
                  <a:pt x="7" y="2991"/>
                </a:lnTo>
                <a:lnTo>
                  <a:pt x="5" y="3028"/>
                </a:lnTo>
                <a:lnTo>
                  <a:pt x="3" y="3066"/>
                </a:lnTo>
                <a:lnTo>
                  <a:pt x="1" y="3105"/>
                </a:lnTo>
                <a:lnTo>
                  <a:pt x="1" y="3125"/>
                </a:lnTo>
                <a:lnTo>
                  <a:pt x="0" y="3145"/>
                </a:lnTo>
                <a:lnTo>
                  <a:pt x="0" y="3186"/>
                </a:lnTo>
                <a:lnTo>
                  <a:pt x="653" y="3186"/>
                </a:lnTo>
                <a:lnTo>
                  <a:pt x="1307" y="3186"/>
                </a:lnTo>
                <a:lnTo>
                  <a:pt x="1960" y="3186"/>
                </a:lnTo>
                <a:lnTo>
                  <a:pt x="2614" y="3186"/>
                </a:lnTo>
                <a:lnTo>
                  <a:pt x="2614" y="2877"/>
                </a:lnTo>
                <a:lnTo>
                  <a:pt x="2591" y="2879"/>
                </a:lnTo>
                <a:lnTo>
                  <a:pt x="2568" y="2881"/>
                </a:lnTo>
                <a:lnTo>
                  <a:pt x="2545" y="2882"/>
                </a:lnTo>
                <a:lnTo>
                  <a:pt x="2522" y="2882"/>
                </a:lnTo>
                <a:lnTo>
                  <a:pt x="2492" y="2881"/>
                </a:lnTo>
                <a:lnTo>
                  <a:pt x="2463" y="2880"/>
                </a:lnTo>
                <a:lnTo>
                  <a:pt x="2434" y="2877"/>
                </a:lnTo>
                <a:lnTo>
                  <a:pt x="2420" y="2876"/>
                </a:lnTo>
                <a:lnTo>
                  <a:pt x="2405" y="2874"/>
                </a:lnTo>
                <a:lnTo>
                  <a:pt x="2376" y="2869"/>
                </a:lnTo>
                <a:lnTo>
                  <a:pt x="2348" y="2863"/>
                </a:lnTo>
                <a:lnTo>
                  <a:pt x="2320" y="2857"/>
                </a:lnTo>
                <a:lnTo>
                  <a:pt x="2306" y="2853"/>
                </a:lnTo>
                <a:lnTo>
                  <a:pt x="2293" y="2849"/>
                </a:lnTo>
                <a:lnTo>
                  <a:pt x="2266" y="2841"/>
                </a:lnTo>
                <a:lnTo>
                  <a:pt x="2239" y="2832"/>
                </a:lnTo>
                <a:lnTo>
                  <a:pt x="2213" y="2821"/>
                </a:lnTo>
                <a:lnTo>
                  <a:pt x="2187" y="2810"/>
                </a:lnTo>
                <a:lnTo>
                  <a:pt x="2175" y="2804"/>
                </a:lnTo>
                <a:lnTo>
                  <a:pt x="2162" y="2798"/>
                </a:lnTo>
                <a:lnTo>
                  <a:pt x="2137" y="2786"/>
                </a:lnTo>
                <a:lnTo>
                  <a:pt x="2113" y="2772"/>
                </a:lnTo>
                <a:lnTo>
                  <a:pt x="2090" y="2758"/>
                </a:lnTo>
                <a:lnTo>
                  <a:pt x="2066" y="2742"/>
                </a:lnTo>
                <a:lnTo>
                  <a:pt x="2055" y="2735"/>
                </a:lnTo>
                <a:lnTo>
                  <a:pt x="2044" y="2726"/>
                </a:lnTo>
                <a:lnTo>
                  <a:pt x="2021" y="2710"/>
                </a:lnTo>
                <a:lnTo>
                  <a:pt x="1999" y="2692"/>
                </a:lnTo>
                <a:lnTo>
                  <a:pt x="1979" y="2674"/>
                </a:lnTo>
                <a:lnTo>
                  <a:pt x="1958" y="2656"/>
                </a:lnTo>
                <a:lnTo>
                  <a:pt x="1949" y="2646"/>
                </a:lnTo>
                <a:lnTo>
                  <a:pt x="1939" y="2636"/>
                </a:lnTo>
                <a:lnTo>
                  <a:pt x="1929" y="2626"/>
                </a:lnTo>
                <a:lnTo>
                  <a:pt x="1920" y="2616"/>
                </a:lnTo>
                <a:lnTo>
                  <a:pt x="1902" y="2595"/>
                </a:lnTo>
                <a:lnTo>
                  <a:pt x="1884" y="2574"/>
                </a:lnTo>
                <a:lnTo>
                  <a:pt x="1868" y="2552"/>
                </a:lnTo>
                <a:lnTo>
                  <a:pt x="1851" y="2530"/>
                </a:lnTo>
                <a:lnTo>
                  <a:pt x="1836" y="2506"/>
                </a:lnTo>
                <a:lnTo>
                  <a:pt x="1822" y="2483"/>
                </a:lnTo>
                <a:lnTo>
                  <a:pt x="1808" y="2459"/>
                </a:lnTo>
                <a:lnTo>
                  <a:pt x="1795" y="2434"/>
                </a:lnTo>
                <a:lnTo>
                  <a:pt x="1335" y="2434"/>
                </a:lnTo>
                <a:lnTo>
                  <a:pt x="1335" y="2425"/>
                </a:lnTo>
                <a:lnTo>
                  <a:pt x="1358" y="2407"/>
                </a:lnTo>
                <a:lnTo>
                  <a:pt x="1380" y="2390"/>
                </a:lnTo>
                <a:lnTo>
                  <a:pt x="1427" y="2355"/>
                </a:lnTo>
                <a:lnTo>
                  <a:pt x="1473" y="2322"/>
                </a:lnTo>
                <a:lnTo>
                  <a:pt x="1521" y="2289"/>
                </a:lnTo>
                <a:lnTo>
                  <a:pt x="1568" y="2256"/>
                </a:lnTo>
                <a:lnTo>
                  <a:pt x="1616" y="2224"/>
                </a:lnTo>
                <a:lnTo>
                  <a:pt x="1666" y="2193"/>
                </a:lnTo>
                <a:lnTo>
                  <a:pt x="1714" y="2161"/>
                </a:lnTo>
                <a:lnTo>
                  <a:pt x="1712" y="2139"/>
                </a:lnTo>
                <a:lnTo>
                  <a:pt x="1711" y="2117"/>
                </a:lnTo>
                <a:lnTo>
                  <a:pt x="1710" y="2094"/>
                </a:lnTo>
                <a:lnTo>
                  <a:pt x="1709" y="2071"/>
                </a:lnTo>
                <a:lnTo>
                  <a:pt x="1710" y="2050"/>
                </a:lnTo>
                <a:lnTo>
                  <a:pt x="1710" y="2029"/>
                </a:lnTo>
                <a:lnTo>
                  <a:pt x="1712" y="2009"/>
                </a:lnTo>
                <a:lnTo>
                  <a:pt x="1714" y="1988"/>
                </a:lnTo>
                <a:lnTo>
                  <a:pt x="1716" y="1968"/>
                </a:lnTo>
                <a:lnTo>
                  <a:pt x="1719" y="1948"/>
                </a:lnTo>
                <a:lnTo>
                  <a:pt x="1722" y="1928"/>
                </a:lnTo>
                <a:lnTo>
                  <a:pt x="1726" y="1908"/>
                </a:lnTo>
                <a:lnTo>
                  <a:pt x="1730" y="1888"/>
                </a:lnTo>
                <a:lnTo>
                  <a:pt x="1735" y="1869"/>
                </a:lnTo>
                <a:lnTo>
                  <a:pt x="1740" y="1849"/>
                </a:lnTo>
                <a:lnTo>
                  <a:pt x="1746" y="1830"/>
                </a:lnTo>
                <a:lnTo>
                  <a:pt x="1752" y="1811"/>
                </a:lnTo>
                <a:lnTo>
                  <a:pt x="1759" y="1792"/>
                </a:lnTo>
                <a:lnTo>
                  <a:pt x="1766" y="1774"/>
                </a:lnTo>
                <a:lnTo>
                  <a:pt x="1773" y="1756"/>
                </a:lnTo>
                <a:lnTo>
                  <a:pt x="1781" y="1738"/>
                </a:lnTo>
                <a:lnTo>
                  <a:pt x="1789" y="1720"/>
                </a:lnTo>
                <a:lnTo>
                  <a:pt x="1798" y="1702"/>
                </a:lnTo>
                <a:lnTo>
                  <a:pt x="1807" y="1685"/>
                </a:lnTo>
                <a:lnTo>
                  <a:pt x="1817" y="1668"/>
                </a:lnTo>
                <a:lnTo>
                  <a:pt x="1827" y="1651"/>
                </a:lnTo>
                <a:lnTo>
                  <a:pt x="1837" y="1634"/>
                </a:lnTo>
                <a:lnTo>
                  <a:pt x="1848" y="1618"/>
                </a:lnTo>
                <a:lnTo>
                  <a:pt x="1859" y="1602"/>
                </a:lnTo>
                <a:lnTo>
                  <a:pt x="1870" y="1586"/>
                </a:lnTo>
                <a:lnTo>
                  <a:pt x="1882" y="1571"/>
                </a:lnTo>
                <a:lnTo>
                  <a:pt x="1894" y="1556"/>
                </a:lnTo>
                <a:lnTo>
                  <a:pt x="1907" y="1541"/>
                </a:lnTo>
                <a:lnTo>
                  <a:pt x="1920" y="1526"/>
                </a:lnTo>
                <a:lnTo>
                  <a:pt x="1947" y="1498"/>
                </a:lnTo>
                <a:lnTo>
                  <a:pt x="1961" y="1484"/>
                </a:lnTo>
                <a:lnTo>
                  <a:pt x="1975" y="1471"/>
                </a:lnTo>
                <a:lnTo>
                  <a:pt x="1990" y="1458"/>
                </a:lnTo>
                <a:lnTo>
                  <a:pt x="2004" y="1446"/>
                </a:lnTo>
                <a:lnTo>
                  <a:pt x="2020" y="1433"/>
                </a:lnTo>
                <a:lnTo>
                  <a:pt x="2036" y="1422"/>
                </a:lnTo>
                <a:lnTo>
                  <a:pt x="2052" y="1410"/>
                </a:lnTo>
                <a:lnTo>
                  <a:pt x="2068" y="1399"/>
                </a:lnTo>
                <a:lnTo>
                  <a:pt x="2084" y="1388"/>
                </a:lnTo>
                <a:lnTo>
                  <a:pt x="2101" y="1378"/>
                </a:lnTo>
                <a:lnTo>
                  <a:pt x="2118" y="1368"/>
                </a:lnTo>
                <a:lnTo>
                  <a:pt x="2135" y="1358"/>
                </a:lnTo>
                <a:lnTo>
                  <a:pt x="2152" y="1349"/>
                </a:lnTo>
                <a:lnTo>
                  <a:pt x="2170" y="1340"/>
                </a:lnTo>
                <a:lnTo>
                  <a:pt x="2187" y="1332"/>
                </a:lnTo>
                <a:lnTo>
                  <a:pt x="2205" y="1324"/>
                </a:lnTo>
                <a:lnTo>
                  <a:pt x="2224" y="1317"/>
                </a:lnTo>
                <a:lnTo>
                  <a:pt x="2242" y="1310"/>
                </a:lnTo>
                <a:lnTo>
                  <a:pt x="2261" y="1303"/>
                </a:lnTo>
                <a:lnTo>
                  <a:pt x="2280" y="1297"/>
                </a:lnTo>
                <a:lnTo>
                  <a:pt x="2299" y="1291"/>
                </a:lnTo>
                <a:lnTo>
                  <a:pt x="2318" y="1286"/>
                </a:lnTo>
                <a:lnTo>
                  <a:pt x="2338" y="1281"/>
                </a:lnTo>
                <a:lnTo>
                  <a:pt x="2358" y="1277"/>
                </a:lnTo>
                <a:lnTo>
                  <a:pt x="2378" y="1273"/>
                </a:lnTo>
                <a:lnTo>
                  <a:pt x="2398" y="1270"/>
                </a:lnTo>
                <a:lnTo>
                  <a:pt x="2439" y="1265"/>
                </a:lnTo>
                <a:lnTo>
                  <a:pt x="2460" y="1263"/>
                </a:lnTo>
                <a:lnTo>
                  <a:pt x="2480" y="1262"/>
                </a:lnTo>
                <a:lnTo>
                  <a:pt x="2501" y="1261"/>
                </a:lnTo>
                <a:lnTo>
                  <a:pt x="2522" y="1261"/>
                </a:lnTo>
                <a:lnTo>
                  <a:pt x="2543" y="1261"/>
                </a:lnTo>
                <a:lnTo>
                  <a:pt x="2564" y="1262"/>
                </a:lnTo>
                <a:lnTo>
                  <a:pt x="2585" y="1263"/>
                </a:lnTo>
                <a:lnTo>
                  <a:pt x="2605" y="1265"/>
                </a:lnTo>
                <a:close/>
                <a:moveTo>
                  <a:pt x="2179" y="2372"/>
                </a:moveTo>
                <a:lnTo>
                  <a:pt x="2354" y="2372"/>
                </a:lnTo>
                <a:lnTo>
                  <a:pt x="2354" y="1770"/>
                </a:lnTo>
                <a:lnTo>
                  <a:pt x="2179" y="1770"/>
                </a:lnTo>
                <a:lnTo>
                  <a:pt x="2179" y="2372"/>
                </a:lnTo>
                <a:close/>
                <a:moveTo>
                  <a:pt x="5905" y="3186"/>
                </a:moveTo>
                <a:lnTo>
                  <a:pt x="5905" y="2399"/>
                </a:lnTo>
                <a:lnTo>
                  <a:pt x="5905" y="1612"/>
                </a:lnTo>
                <a:lnTo>
                  <a:pt x="5905" y="825"/>
                </a:lnTo>
                <a:lnTo>
                  <a:pt x="5905" y="39"/>
                </a:lnTo>
                <a:lnTo>
                  <a:pt x="5118" y="677"/>
                </a:lnTo>
                <a:lnTo>
                  <a:pt x="4332" y="1315"/>
                </a:lnTo>
                <a:lnTo>
                  <a:pt x="3545" y="677"/>
                </a:lnTo>
                <a:lnTo>
                  <a:pt x="2757" y="39"/>
                </a:lnTo>
                <a:lnTo>
                  <a:pt x="2757" y="667"/>
                </a:lnTo>
                <a:lnTo>
                  <a:pt x="2757" y="1295"/>
                </a:lnTo>
                <a:lnTo>
                  <a:pt x="2789" y="1305"/>
                </a:lnTo>
                <a:lnTo>
                  <a:pt x="2819" y="1316"/>
                </a:lnTo>
                <a:lnTo>
                  <a:pt x="2834" y="1323"/>
                </a:lnTo>
                <a:lnTo>
                  <a:pt x="2849" y="1329"/>
                </a:lnTo>
                <a:lnTo>
                  <a:pt x="2878" y="1342"/>
                </a:lnTo>
                <a:lnTo>
                  <a:pt x="2893" y="1350"/>
                </a:lnTo>
                <a:lnTo>
                  <a:pt x="2907" y="1357"/>
                </a:lnTo>
                <a:lnTo>
                  <a:pt x="2921" y="1365"/>
                </a:lnTo>
                <a:lnTo>
                  <a:pt x="2935" y="1373"/>
                </a:lnTo>
                <a:lnTo>
                  <a:pt x="2962" y="1390"/>
                </a:lnTo>
                <a:lnTo>
                  <a:pt x="2988" y="1407"/>
                </a:lnTo>
                <a:lnTo>
                  <a:pt x="3001" y="1417"/>
                </a:lnTo>
                <a:lnTo>
                  <a:pt x="3014" y="1426"/>
                </a:lnTo>
                <a:lnTo>
                  <a:pt x="3039" y="1446"/>
                </a:lnTo>
                <a:lnTo>
                  <a:pt x="3063" y="1467"/>
                </a:lnTo>
                <a:lnTo>
                  <a:pt x="3075" y="1478"/>
                </a:lnTo>
                <a:lnTo>
                  <a:pt x="3086" y="1488"/>
                </a:lnTo>
                <a:lnTo>
                  <a:pt x="3109" y="1511"/>
                </a:lnTo>
                <a:lnTo>
                  <a:pt x="3130" y="1534"/>
                </a:lnTo>
                <a:lnTo>
                  <a:pt x="3142" y="1546"/>
                </a:lnTo>
                <a:lnTo>
                  <a:pt x="3152" y="1559"/>
                </a:lnTo>
                <a:lnTo>
                  <a:pt x="3172" y="1584"/>
                </a:lnTo>
                <a:lnTo>
                  <a:pt x="3181" y="1596"/>
                </a:lnTo>
                <a:lnTo>
                  <a:pt x="3190" y="1609"/>
                </a:lnTo>
                <a:lnTo>
                  <a:pt x="3208" y="1636"/>
                </a:lnTo>
                <a:lnTo>
                  <a:pt x="3225" y="1663"/>
                </a:lnTo>
                <a:lnTo>
                  <a:pt x="3233" y="1677"/>
                </a:lnTo>
                <a:lnTo>
                  <a:pt x="3240" y="1691"/>
                </a:lnTo>
                <a:lnTo>
                  <a:pt x="3255" y="1720"/>
                </a:lnTo>
                <a:lnTo>
                  <a:pt x="3268" y="1749"/>
                </a:lnTo>
                <a:lnTo>
                  <a:pt x="3281" y="1779"/>
                </a:lnTo>
                <a:lnTo>
                  <a:pt x="3286" y="1794"/>
                </a:lnTo>
                <a:lnTo>
                  <a:pt x="3292" y="1810"/>
                </a:lnTo>
                <a:lnTo>
                  <a:pt x="3301" y="1841"/>
                </a:lnTo>
                <a:lnTo>
                  <a:pt x="3310" y="1872"/>
                </a:lnTo>
                <a:lnTo>
                  <a:pt x="3314" y="1888"/>
                </a:lnTo>
                <a:lnTo>
                  <a:pt x="3318" y="1904"/>
                </a:lnTo>
                <a:lnTo>
                  <a:pt x="3321" y="1921"/>
                </a:lnTo>
                <a:lnTo>
                  <a:pt x="3324" y="1937"/>
                </a:lnTo>
                <a:lnTo>
                  <a:pt x="3326" y="1953"/>
                </a:lnTo>
                <a:lnTo>
                  <a:pt x="3328" y="1970"/>
                </a:lnTo>
                <a:lnTo>
                  <a:pt x="3330" y="1987"/>
                </a:lnTo>
                <a:lnTo>
                  <a:pt x="3332" y="2003"/>
                </a:lnTo>
                <a:lnTo>
                  <a:pt x="3333" y="2020"/>
                </a:lnTo>
                <a:lnTo>
                  <a:pt x="3334" y="2037"/>
                </a:lnTo>
                <a:lnTo>
                  <a:pt x="3335" y="2054"/>
                </a:lnTo>
                <a:lnTo>
                  <a:pt x="3335" y="2071"/>
                </a:lnTo>
                <a:lnTo>
                  <a:pt x="3334" y="2105"/>
                </a:lnTo>
                <a:lnTo>
                  <a:pt x="3332" y="2139"/>
                </a:lnTo>
                <a:lnTo>
                  <a:pt x="3330" y="2156"/>
                </a:lnTo>
                <a:lnTo>
                  <a:pt x="3328" y="2173"/>
                </a:lnTo>
                <a:lnTo>
                  <a:pt x="3324" y="2206"/>
                </a:lnTo>
                <a:lnTo>
                  <a:pt x="3321" y="2222"/>
                </a:lnTo>
                <a:lnTo>
                  <a:pt x="3318" y="2238"/>
                </a:lnTo>
                <a:lnTo>
                  <a:pt x="3314" y="2254"/>
                </a:lnTo>
                <a:lnTo>
                  <a:pt x="3310" y="2270"/>
                </a:lnTo>
                <a:lnTo>
                  <a:pt x="3306" y="2286"/>
                </a:lnTo>
                <a:lnTo>
                  <a:pt x="3301" y="2302"/>
                </a:lnTo>
                <a:lnTo>
                  <a:pt x="3297" y="2317"/>
                </a:lnTo>
                <a:lnTo>
                  <a:pt x="3292" y="2333"/>
                </a:lnTo>
                <a:lnTo>
                  <a:pt x="3281" y="2363"/>
                </a:lnTo>
                <a:lnTo>
                  <a:pt x="3268" y="2393"/>
                </a:lnTo>
                <a:lnTo>
                  <a:pt x="3262" y="2408"/>
                </a:lnTo>
                <a:lnTo>
                  <a:pt x="3255" y="2422"/>
                </a:lnTo>
                <a:lnTo>
                  <a:pt x="3240" y="2451"/>
                </a:lnTo>
                <a:lnTo>
                  <a:pt x="3225" y="2479"/>
                </a:lnTo>
                <a:lnTo>
                  <a:pt x="3208" y="2506"/>
                </a:lnTo>
                <a:lnTo>
                  <a:pt x="3199" y="2520"/>
                </a:lnTo>
                <a:lnTo>
                  <a:pt x="3190" y="2533"/>
                </a:lnTo>
                <a:lnTo>
                  <a:pt x="3181" y="2546"/>
                </a:lnTo>
                <a:lnTo>
                  <a:pt x="3172" y="2559"/>
                </a:lnTo>
                <a:lnTo>
                  <a:pt x="3152" y="2584"/>
                </a:lnTo>
                <a:lnTo>
                  <a:pt x="3130" y="2608"/>
                </a:lnTo>
                <a:lnTo>
                  <a:pt x="3109" y="2631"/>
                </a:lnTo>
                <a:lnTo>
                  <a:pt x="3098" y="2643"/>
                </a:lnTo>
                <a:lnTo>
                  <a:pt x="3086" y="2654"/>
                </a:lnTo>
                <a:lnTo>
                  <a:pt x="3063" y="2676"/>
                </a:lnTo>
                <a:lnTo>
                  <a:pt x="3039" y="2696"/>
                </a:lnTo>
                <a:lnTo>
                  <a:pt x="3014" y="2716"/>
                </a:lnTo>
                <a:lnTo>
                  <a:pt x="3001" y="2726"/>
                </a:lnTo>
                <a:lnTo>
                  <a:pt x="2988" y="2735"/>
                </a:lnTo>
                <a:lnTo>
                  <a:pt x="2962" y="2753"/>
                </a:lnTo>
                <a:lnTo>
                  <a:pt x="2935" y="2770"/>
                </a:lnTo>
                <a:lnTo>
                  <a:pt x="2921" y="2778"/>
                </a:lnTo>
                <a:lnTo>
                  <a:pt x="2907" y="2785"/>
                </a:lnTo>
                <a:lnTo>
                  <a:pt x="2878" y="2800"/>
                </a:lnTo>
                <a:lnTo>
                  <a:pt x="2864" y="2807"/>
                </a:lnTo>
                <a:lnTo>
                  <a:pt x="2849" y="2814"/>
                </a:lnTo>
                <a:lnTo>
                  <a:pt x="2819" y="2826"/>
                </a:lnTo>
                <a:lnTo>
                  <a:pt x="2804" y="2832"/>
                </a:lnTo>
                <a:lnTo>
                  <a:pt x="2789" y="2837"/>
                </a:lnTo>
                <a:lnTo>
                  <a:pt x="2773" y="2842"/>
                </a:lnTo>
                <a:lnTo>
                  <a:pt x="2757" y="2847"/>
                </a:lnTo>
                <a:lnTo>
                  <a:pt x="2757" y="3186"/>
                </a:lnTo>
                <a:lnTo>
                  <a:pt x="3190" y="3186"/>
                </a:lnTo>
                <a:lnTo>
                  <a:pt x="3622" y="3186"/>
                </a:lnTo>
                <a:lnTo>
                  <a:pt x="3622" y="2470"/>
                </a:lnTo>
                <a:lnTo>
                  <a:pt x="3622" y="1755"/>
                </a:lnTo>
                <a:lnTo>
                  <a:pt x="4331" y="2328"/>
                </a:lnTo>
                <a:lnTo>
                  <a:pt x="5041" y="1755"/>
                </a:lnTo>
                <a:lnTo>
                  <a:pt x="5041" y="2470"/>
                </a:lnTo>
                <a:lnTo>
                  <a:pt x="5041" y="3186"/>
                </a:lnTo>
                <a:lnTo>
                  <a:pt x="5473" y="3186"/>
                </a:lnTo>
                <a:lnTo>
                  <a:pt x="5905" y="318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TextBox 1">
            <a:hlinkClick r:id="rId2" action="ppaction://hlinkfile" tooltip="2M-IT.fi"/>
            <a:extLst>
              <a:ext uri="{FF2B5EF4-FFF2-40B4-BE49-F238E27FC236}">
                <a16:creationId xmlns:a16="http://schemas.microsoft.com/office/drawing/2014/main" id="{C23224DF-28A4-9FC6-A186-8D07EC503DC9}"/>
              </a:ext>
            </a:extLst>
          </p:cNvPr>
          <p:cNvSpPr txBox="1"/>
          <p:nvPr userDrawn="1"/>
        </p:nvSpPr>
        <p:spPr>
          <a:xfrm>
            <a:off x="11218036" y="333375"/>
            <a:ext cx="565977" cy="215901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fi-FI" sz="1400" b="1" dirty="0">
                <a:solidFill>
                  <a:schemeClr val="bg1"/>
                </a:solidFill>
              </a:rPr>
              <a:t>2M-IT.fi</a:t>
            </a:r>
          </a:p>
        </p:txBody>
      </p:sp>
    </p:spTree>
    <p:extLst>
      <p:ext uri="{BB962C8B-B14F-4D97-AF65-F5344CB8AC3E}">
        <p14:creationId xmlns:p14="http://schemas.microsoft.com/office/powerpoint/2010/main" val="2712879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9">
            <a:extLst>
              <a:ext uri="{FF2B5EF4-FFF2-40B4-BE49-F238E27FC236}">
                <a16:creationId xmlns:a16="http://schemas.microsoft.com/office/drawing/2014/main" id="{5CA07E64-C7B9-8B79-358A-0779A6CB2080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330825" y="0"/>
            <a:ext cx="6861175" cy="6858000"/>
          </a:xfrm>
          <a:custGeom>
            <a:avLst/>
            <a:gdLst>
              <a:gd name="T0" fmla="*/ 13 w 4322"/>
              <a:gd name="T1" fmla="*/ 0 h 4320"/>
              <a:gd name="T2" fmla="*/ 556 w 4322"/>
              <a:gd name="T3" fmla="*/ 440 h 4320"/>
              <a:gd name="T4" fmla="*/ 1100 w 4322"/>
              <a:gd name="T5" fmla="*/ 881 h 4320"/>
              <a:gd name="T6" fmla="*/ 1643 w 4322"/>
              <a:gd name="T7" fmla="*/ 1322 h 4320"/>
              <a:gd name="T8" fmla="*/ 2187 w 4322"/>
              <a:gd name="T9" fmla="*/ 1763 h 4320"/>
              <a:gd name="T10" fmla="*/ 2720 w 4322"/>
              <a:gd name="T11" fmla="*/ 1330 h 4320"/>
              <a:gd name="T12" fmla="*/ 3255 w 4322"/>
              <a:gd name="T13" fmla="*/ 897 h 4320"/>
              <a:gd name="T14" fmla="*/ 3788 w 4322"/>
              <a:gd name="T15" fmla="*/ 464 h 4320"/>
              <a:gd name="T16" fmla="*/ 4322 w 4322"/>
              <a:gd name="T17" fmla="*/ 32 h 4320"/>
              <a:gd name="T18" fmla="*/ 4322 w 4322"/>
              <a:gd name="T19" fmla="*/ 42 h 4320"/>
              <a:gd name="T20" fmla="*/ 3788 w 4322"/>
              <a:gd name="T21" fmla="*/ 475 h 4320"/>
              <a:gd name="T22" fmla="*/ 3255 w 4322"/>
              <a:gd name="T23" fmla="*/ 908 h 4320"/>
              <a:gd name="T24" fmla="*/ 2720 w 4322"/>
              <a:gd name="T25" fmla="*/ 1341 h 4320"/>
              <a:gd name="T26" fmla="*/ 2187 w 4322"/>
              <a:gd name="T27" fmla="*/ 1774 h 4320"/>
              <a:gd name="T28" fmla="*/ 1640 w 4322"/>
              <a:gd name="T29" fmla="*/ 1330 h 4320"/>
              <a:gd name="T30" fmla="*/ 1094 w 4322"/>
              <a:gd name="T31" fmla="*/ 887 h 4320"/>
              <a:gd name="T32" fmla="*/ 546 w 4322"/>
              <a:gd name="T33" fmla="*/ 443 h 4320"/>
              <a:gd name="T34" fmla="*/ 0 w 4322"/>
              <a:gd name="T35" fmla="*/ 0 h 4320"/>
              <a:gd name="T36" fmla="*/ 13 w 4322"/>
              <a:gd name="T37" fmla="*/ 0 h 4320"/>
              <a:gd name="T38" fmla="*/ 3194 w 4322"/>
              <a:gd name="T39" fmla="*/ 2385 h 4320"/>
              <a:gd name="T40" fmla="*/ 3194 w 4322"/>
              <a:gd name="T41" fmla="*/ 2868 h 4320"/>
              <a:gd name="T42" fmla="*/ 3194 w 4322"/>
              <a:gd name="T43" fmla="*/ 3352 h 4320"/>
              <a:gd name="T44" fmla="*/ 3194 w 4322"/>
              <a:gd name="T45" fmla="*/ 3836 h 4320"/>
              <a:gd name="T46" fmla="*/ 3194 w 4322"/>
              <a:gd name="T47" fmla="*/ 4320 h 4320"/>
              <a:gd name="T48" fmla="*/ 3186 w 4322"/>
              <a:gd name="T49" fmla="*/ 4320 h 4320"/>
              <a:gd name="T50" fmla="*/ 3186 w 4322"/>
              <a:gd name="T51" fmla="*/ 3840 h 4320"/>
              <a:gd name="T52" fmla="*/ 3186 w 4322"/>
              <a:gd name="T53" fmla="*/ 3360 h 4320"/>
              <a:gd name="T54" fmla="*/ 3186 w 4322"/>
              <a:gd name="T55" fmla="*/ 2880 h 4320"/>
              <a:gd name="T56" fmla="*/ 3186 w 4322"/>
              <a:gd name="T57" fmla="*/ 2401 h 4320"/>
              <a:gd name="T58" fmla="*/ 2684 w 4322"/>
              <a:gd name="T59" fmla="*/ 2806 h 4320"/>
              <a:gd name="T60" fmla="*/ 2183 w 4322"/>
              <a:gd name="T61" fmla="*/ 3212 h 4320"/>
              <a:gd name="T62" fmla="*/ 1678 w 4322"/>
              <a:gd name="T63" fmla="*/ 2804 h 4320"/>
              <a:gd name="T64" fmla="*/ 1174 w 4322"/>
              <a:gd name="T65" fmla="*/ 2396 h 4320"/>
              <a:gd name="T66" fmla="*/ 1179 w 4322"/>
              <a:gd name="T67" fmla="*/ 2390 h 4320"/>
              <a:gd name="T68" fmla="*/ 1681 w 4322"/>
              <a:gd name="T69" fmla="*/ 2796 h 4320"/>
              <a:gd name="T70" fmla="*/ 2183 w 4322"/>
              <a:gd name="T71" fmla="*/ 3202 h 4320"/>
              <a:gd name="T72" fmla="*/ 2688 w 4322"/>
              <a:gd name="T73" fmla="*/ 2793 h 4320"/>
              <a:gd name="T74" fmla="*/ 3194 w 4322"/>
              <a:gd name="T75" fmla="*/ 2385 h 4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322" h="4320">
                <a:moveTo>
                  <a:pt x="13" y="0"/>
                </a:moveTo>
                <a:lnTo>
                  <a:pt x="556" y="440"/>
                </a:lnTo>
                <a:lnTo>
                  <a:pt x="1100" y="881"/>
                </a:lnTo>
                <a:lnTo>
                  <a:pt x="1643" y="1322"/>
                </a:lnTo>
                <a:lnTo>
                  <a:pt x="2187" y="1763"/>
                </a:lnTo>
                <a:lnTo>
                  <a:pt x="2720" y="1330"/>
                </a:lnTo>
                <a:lnTo>
                  <a:pt x="3255" y="897"/>
                </a:lnTo>
                <a:lnTo>
                  <a:pt x="3788" y="464"/>
                </a:lnTo>
                <a:lnTo>
                  <a:pt x="4322" y="32"/>
                </a:lnTo>
                <a:lnTo>
                  <a:pt x="4322" y="42"/>
                </a:lnTo>
                <a:lnTo>
                  <a:pt x="3788" y="475"/>
                </a:lnTo>
                <a:lnTo>
                  <a:pt x="3255" y="908"/>
                </a:lnTo>
                <a:lnTo>
                  <a:pt x="2720" y="1341"/>
                </a:lnTo>
                <a:lnTo>
                  <a:pt x="2187" y="1774"/>
                </a:lnTo>
                <a:lnTo>
                  <a:pt x="1640" y="1330"/>
                </a:lnTo>
                <a:lnTo>
                  <a:pt x="1094" y="887"/>
                </a:lnTo>
                <a:lnTo>
                  <a:pt x="546" y="443"/>
                </a:lnTo>
                <a:lnTo>
                  <a:pt x="0" y="0"/>
                </a:lnTo>
                <a:lnTo>
                  <a:pt x="13" y="0"/>
                </a:lnTo>
                <a:close/>
                <a:moveTo>
                  <a:pt x="3194" y="2385"/>
                </a:moveTo>
                <a:lnTo>
                  <a:pt x="3194" y="2868"/>
                </a:lnTo>
                <a:lnTo>
                  <a:pt x="3194" y="3352"/>
                </a:lnTo>
                <a:lnTo>
                  <a:pt x="3194" y="3836"/>
                </a:lnTo>
                <a:lnTo>
                  <a:pt x="3194" y="4320"/>
                </a:lnTo>
                <a:lnTo>
                  <a:pt x="3186" y="4320"/>
                </a:lnTo>
                <a:lnTo>
                  <a:pt x="3186" y="3840"/>
                </a:lnTo>
                <a:lnTo>
                  <a:pt x="3186" y="3360"/>
                </a:lnTo>
                <a:lnTo>
                  <a:pt x="3186" y="2880"/>
                </a:lnTo>
                <a:lnTo>
                  <a:pt x="3186" y="2401"/>
                </a:lnTo>
                <a:lnTo>
                  <a:pt x="2684" y="2806"/>
                </a:lnTo>
                <a:lnTo>
                  <a:pt x="2183" y="3212"/>
                </a:lnTo>
                <a:lnTo>
                  <a:pt x="1678" y="2804"/>
                </a:lnTo>
                <a:lnTo>
                  <a:pt x="1174" y="2396"/>
                </a:lnTo>
                <a:lnTo>
                  <a:pt x="1179" y="2390"/>
                </a:lnTo>
                <a:lnTo>
                  <a:pt x="1681" y="2796"/>
                </a:lnTo>
                <a:lnTo>
                  <a:pt x="2183" y="3202"/>
                </a:lnTo>
                <a:lnTo>
                  <a:pt x="2688" y="2793"/>
                </a:lnTo>
                <a:lnTo>
                  <a:pt x="3194" y="2385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0FEF8A-0712-7F0B-0109-DB0B758EB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5CE2CF8A-E701-487E-8313-089581DC7B89}" type="datetime1">
              <a:rPr lang="fi-FI" smtClean="0"/>
              <a:t>7.1.2024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0EFC76-0067-E8B4-EBFC-92765A6B3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Presentation Name and Author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1821CA-AE4C-1483-BED4-FA0EA375E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F8952D0C-F458-4833-A726-A491C4E5CB7B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0F46AA5-E03D-12BE-1745-6250C42BD6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50863" y="2276871"/>
            <a:ext cx="11090275" cy="2088233"/>
          </a:xfrm>
        </p:spPr>
        <p:txBody>
          <a:bodyPr anchor="ctr" anchorCtr="0"/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Thank you Message.</a:t>
            </a:r>
            <a:endParaRPr lang="fi-FI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438A2D5E-DA36-7AC0-205A-DF0B6FA954A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0863" y="4653136"/>
            <a:ext cx="11090275" cy="1512714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Contact details.</a:t>
            </a:r>
            <a:endParaRPr lang="fi-FI" dirty="0"/>
          </a:p>
        </p:txBody>
      </p:sp>
      <p:sp>
        <p:nvSpPr>
          <p:cNvPr id="3" name="TextBox 2">
            <a:hlinkClick r:id="rId2" action="ppaction://hlinkfile" tooltip="2M-IT.fi"/>
            <a:extLst>
              <a:ext uri="{FF2B5EF4-FFF2-40B4-BE49-F238E27FC236}">
                <a16:creationId xmlns:a16="http://schemas.microsoft.com/office/drawing/2014/main" id="{4E206BDE-52B0-7F6E-D72B-D66CC206C25F}"/>
              </a:ext>
            </a:extLst>
          </p:cNvPr>
          <p:cNvSpPr txBox="1"/>
          <p:nvPr userDrawn="1"/>
        </p:nvSpPr>
        <p:spPr>
          <a:xfrm>
            <a:off x="11218036" y="333375"/>
            <a:ext cx="565977" cy="215901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fi-FI" sz="1400" b="1" dirty="0">
                <a:solidFill>
                  <a:schemeClr val="bg1"/>
                </a:solidFill>
              </a:rPr>
              <a:t>2M-IT.fi</a:t>
            </a:r>
          </a:p>
        </p:txBody>
      </p:sp>
    </p:spTree>
    <p:extLst>
      <p:ext uri="{BB962C8B-B14F-4D97-AF65-F5344CB8AC3E}">
        <p14:creationId xmlns:p14="http://schemas.microsoft.com/office/powerpoint/2010/main" val="1559546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2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0FEF8A-0712-7F0B-0109-DB0B758EB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3A917571-5C84-4070-AAE4-2A8BDAF184AB}" type="datetime1">
              <a:rPr lang="fi-FI" smtClean="0"/>
              <a:t>7.1.2024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0EFC76-0067-E8B4-EBFC-92765A6B3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Presentation Name and Author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1821CA-AE4C-1483-BED4-FA0EA375E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F8952D0C-F458-4833-A726-A491C4E5CB7B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0F46AA5-E03D-12BE-1745-6250C42BD6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50863" y="2276871"/>
            <a:ext cx="11090275" cy="2088233"/>
          </a:xfrm>
        </p:spPr>
        <p:txBody>
          <a:bodyPr anchor="ctr" anchorCtr="0"/>
          <a:lstStyle>
            <a:lvl1pPr algn="ctr"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Add Thank you Message.</a:t>
            </a:r>
            <a:endParaRPr lang="fi-FI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438A2D5E-DA36-7AC0-205A-DF0B6FA954A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0863" y="4653136"/>
            <a:ext cx="11090275" cy="1512714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Contact details.</a:t>
            </a:r>
            <a:endParaRPr lang="fi-FI" dirty="0"/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63E8541F-9BE5-F5C4-FD21-1FF889BE57D4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645275" y="0"/>
            <a:ext cx="5545138" cy="6858000"/>
          </a:xfrm>
          <a:custGeom>
            <a:avLst/>
            <a:gdLst>
              <a:gd name="T0" fmla="*/ 3371 w 3493"/>
              <a:gd name="T1" fmla="*/ 2136 h 4320"/>
              <a:gd name="T2" fmla="*/ 3198 w 3493"/>
              <a:gd name="T3" fmla="*/ 2328 h 4320"/>
              <a:gd name="T4" fmla="*/ 2769 w 3493"/>
              <a:gd name="T5" fmla="*/ 2666 h 4320"/>
              <a:gd name="T6" fmla="*/ 1996 w 3493"/>
              <a:gd name="T7" fmla="*/ 3176 h 4320"/>
              <a:gd name="T8" fmla="*/ 3073 w 3493"/>
              <a:gd name="T9" fmla="*/ 3321 h 4320"/>
              <a:gd name="T10" fmla="*/ 2080 w 3493"/>
              <a:gd name="T11" fmla="*/ 3109 h 4320"/>
              <a:gd name="T12" fmla="*/ 2876 w 3493"/>
              <a:gd name="T13" fmla="*/ 2581 h 4320"/>
              <a:gd name="T14" fmla="*/ 3255 w 3493"/>
              <a:gd name="T15" fmla="*/ 2262 h 4320"/>
              <a:gd name="T16" fmla="*/ 3445 w 3493"/>
              <a:gd name="T17" fmla="*/ 1999 h 4320"/>
              <a:gd name="T18" fmla="*/ 1689 w 3493"/>
              <a:gd name="T19" fmla="*/ 13 h 4320"/>
              <a:gd name="T20" fmla="*/ 1285 w 3493"/>
              <a:gd name="T21" fmla="*/ 71 h 4320"/>
              <a:gd name="T22" fmla="*/ 941 w 3493"/>
              <a:gd name="T23" fmla="*/ 183 h 4320"/>
              <a:gd name="T24" fmla="*/ 657 w 3493"/>
              <a:gd name="T25" fmla="*/ 341 h 4320"/>
              <a:gd name="T26" fmla="*/ 436 w 3493"/>
              <a:gd name="T27" fmla="*/ 538 h 4320"/>
              <a:gd name="T28" fmla="*/ 287 w 3493"/>
              <a:gd name="T29" fmla="*/ 744 h 4320"/>
              <a:gd name="T30" fmla="*/ 158 w 3493"/>
              <a:gd name="T31" fmla="*/ 1028 h 4320"/>
              <a:gd name="T32" fmla="*/ 96 w 3493"/>
              <a:gd name="T33" fmla="*/ 1315 h 4320"/>
              <a:gd name="T34" fmla="*/ 1237 w 3493"/>
              <a:gd name="T35" fmla="*/ 1693 h 4320"/>
              <a:gd name="T36" fmla="*/ 1266 w 3493"/>
              <a:gd name="T37" fmla="*/ 1439 h 4320"/>
              <a:gd name="T38" fmla="*/ 1342 w 3493"/>
              <a:gd name="T39" fmla="*/ 1245 h 4320"/>
              <a:gd name="T40" fmla="*/ 1449 w 3493"/>
              <a:gd name="T41" fmla="*/ 1105 h 4320"/>
              <a:gd name="T42" fmla="*/ 1571 w 3493"/>
              <a:gd name="T43" fmla="*/ 1024 h 4320"/>
              <a:gd name="T44" fmla="*/ 1812 w 3493"/>
              <a:gd name="T45" fmla="*/ 974 h 4320"/>
              <a:gd name="T46" fmla="*/ 2048 w 3493"/>
              <a:gd name="T47" fmla="*/ 998 h 4320"/>
              <a:gd name="T48" fmla="*/ 2225 w 3493"/>
              <a:gd name="T49" fmla="*/ 1088 h 4320"/>
              <a:gd name="T50" fmla="*/ 2312 w 3493"/>
              <a:gd name="T51" fmla="*/ 1196 h 4320"/>
              <a:gd name="T52" fmla="*/ 2361 w 3493"/>
              <a:gd name="T53" fmla="*/ 1369 h 4320"/>
              <a:gd name="T54" fmla="*/ 2332 w 3493"/>
              <a:gd name="T55" fmla="*/ 1601 h 4320"/>
              <a:gd name="T56" fmla="*/ 2212 w 3493"/>
              <a:gd name="T57" fmla="*/ 1796 h 4320"/>
              <a:gd name="T58" fmla="*/ 2010 w 3493"/>
              <a:gd name="T59" fmla="*/ 1971 h 4320"/>
              <a:gd name="T60" fmla="*/ 968 w 3493"/>
              <a:gd name="T61" fmla="*/ 2692 h 4320"/>
              <a:gd name="T62" fmla="*/ 515 w 3493"/>
              <a:gd name="T63" fmla="*/ 3056 h 4320"/>
              <a:gd name="T64" fmla="*/ 241 w 3493"/>
              <a:gd name="T65" fmla="*/ 3361 h 4320"/>
              <a:gd name="T66" fmla="*/ 89 w 3493"/>
              <a:gd name="T67" fmla="*/ 3679 h 4320"/>
              <a:gd name="T68" fmla="*/ 19 w 3493"/>
              <a:gd name="T69" fmla="*/ 4063 h 4320"/>
              <a:gd name="T70" fmla="*/ 11 w 3493"/>
              <a:gd name="T71" fmla="*/ 4062 h 4320"/>
              <a:gd name="T72" fmla="*/ 70 w 3493"/>
              <a:gd name="T73" fmla="*/ 3715 h 4320"/>
              <a:gd name="T74" fmla="*/ 192 w 3493"/>
              <a:gd name="T75" fmla="*/ 3423 h 4320"/>
              <a:gd name="T76" fmla="*/ 406 w 3493"/>
              <a:gd name="T77" fmla="*/ 3149 h 4320"/>
              <a:gd name="T78" fmla="*/ 849 w 3493"/>
              <a:gd name="T79" fmla="*/ 2771 h 4320"/>
              <a:gd name="T80" fmla="*/ 1690 w 3493"/>
              <a:gd name="T81" fmla="*/ 2178 h 4320"/>
              <a:gd name="T82" fmla="*/ 2159 w 3493"/>
              <a:gd name="T83" fmla="*/ 1840 h 4320"/>
              <a:gd name="T84" fmla="*/ 2300 w 3493"/>
              <a:gd name="T85" fmla="*/ 1653 h 4320"/>
              <a:gd name="T86" fmla="*/ 2355 w 3493"/>
              <a:gd name="T87" fmla="*/ 1439 h 4320"/>
              <a:gd name="T88" fmla="*/ 2323 w 3493"/>
              <a:gd name="T89" fmla="*/ 1238 h 4320"/>
              <a:gd name="T90" fmla="*/ 2236 w 3493"/>
              <a:gd name="T91" fmla="*/ 1108 h 4320"/>
              <a:gd name="T92" fmla="*/ 2070 w 3493"/>
              <a:gd name="T93" fmla="*/ 1013 h 4320"/>
              <a:gd name="T94" fmla="*/ 1831 w 3493"/>
              <a:gd name="T95" fmla="*/ 982 h 4320"/>
              <a:gd name="T96" fmla="*/ 1631 w 3493"/>
              <a:gd name="T97" fmla="*/ 1010 h 4320"/>
              <a:gd name="T98" fmla="*/ 1500 w 3493"/>
              <a:gd name="T99" fmla="*/ 1074 h 4320"/>
              <a:gd name="T100" fmla="*/ 1385 w 3493"/>
              <a:gd name="T101" fmla="*/ 1193 h 4320"/>
              <a:gd name="T102" fmla="*/ 1300 w 3493"/>
              <a:gd name="T103" fmla="*/ 1355 h 4320"/>
              <a:gd name="T104" fmla="*/ 1247 w 3493"/>
              <a:gd name="T105" fmla="*/ 1648 h 4320"/>
              <a:gd name="T106" fmla="*/ 74 w 3493"/>
              <a:gd name="T107" fmla="*/ 1492 h 4320"/>
              <a:gd name="T108" fmla="*/ 110 w 3493"/>
              <a:gd name="T109" fmla="*/ 1177 h 4320"/>
              <a:gd name="T110" fmla="*/ 200 w 3493"/>
              <a:gd name="T111" fmla="*/ 896 h 4320"/>
              <a:gd name="T112" fmla="*/ 340 w 3493"/>
              <a:gd name="T113" fmla="*/ 645 h 4320"/>
              <a:gd name="T114" fmla="*/ 509 w 3493"/>
              <a:gd name="T115" fmla="*/ 451 h 4320"/>
              <a:gd name="T116" fmla="*/ 750 w 3493"/>
              <a:gd name="T117" fmla="*/ 271 h 4320"/>
              <a:gd name="T118" fmla="*/ 1051 w 3493"/>
              <a:gd name="T119" fmla="*/ 130 h 4320"/>
              <a:gd name="T120" fmla="*/ 1409 w 3493"/>
              <a:gd name="T121" fmla="*/ 38 h 4320"/>
              <a:gd name="T122" fmla="*/ 1788 w 3493"/>
              <a:gd name="T123" fmla="*/ 1 h 4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493" h="4320">
                <a:moveTo>
                  <a:pt x="3493" y="1892"/>
                </a:moveTo>
                <a:lnTo>
                  <a:pt x="3493" y="1913"/>
                </a:lnTo>
                <a:lnTo>
                  <a:pt x="3482" y="1940"/>
                </a:lnTo>
                <a:lnTo>
                  <a:pt x="3470" y="1965"/>
                </a:lnTo>
                <a:lnTo>
                  <a:pt x="3458" y="1991"/>
                </a:lnTo>
                <a:lnTo>
                  <a:pt x="3445" y="2016"/>
                </a:lnTo>
                <a:lnTo>
                  <a:pt x="3431" y="2041"/>
                </a:lnTo>
                <a:lnTo>
                  <a:pt x="3417" y="2065"/>
                </a:lnTo>
                <a:lnTo>
                  <a:pt x="3402" y="2089"/>
                </a:lnTo>
                <a:lnTo>
                  <a:pt x="3387" y="2113"/>
                </a:lnTo>
                <a:lnTo>
                  <a:pt x="3371" y="2136"/>
                </a:lnTo>
                <a:lnTo>
                  <a:pt x="3354" y="2159"/>
                </a:lnTo>
                <a:lnTo>
                  <a:pt x="3345" y="2171"/>
                </a:lnTo>
                <a:lnTo>
                  <a:pt x="3337" y="2182"/>
                </a:lnTo>
                <a:lnTo>
                  <a:pt x="3318" y="2204"/>
                </a:lnTo>
                <a:lnTo>
                  <a:pt x="3300" y="2226"/>
                </a:lnTo>
                <a:lnTo>
                  <a:pt x="3280" y="2248"/>
                </a:lnTo>
                <a:lnTo>
                  <a:pt x="3270" y="2258"/>
                </a:lnTo>
                <a:lnTo>
                  <a:pt x="3260" y="2269"/>
                </a:lnTo>
                <a:lnTo>
                  <a:pt x="3250" y="2279"/>
                </a:lnTo>
                <a:lnTo>
                  <a:pt x="3239" y="2290"/>
                </a:lnTo>
                <a:lnTo>
                  <a:pt x="3198" y="2328"/>
                </a:lnTo>
                <a:lnTo>
                  <a:pt x="3158" y="2365"/>
                </a:lnTo>
                <a:lnTo>
                  <a:pt x="3137" y="2383"/>
                </a:lnTo>
                <a:lnTo>
                  <a:pt x="3116" y="2401"/>
                </a:lnTo>
                <a:lnTo>
                  <a:pt x="3075" y="2436"/>
                </a:lnTo>
                <a:lnTo>
                  <a:pt x="3032" y="2471"/>
                </a:lnTo>
                <a:lnTo>
                  <a:pt x="2990" y="2505"/>
                </a:lnTo>
                <a:lnTo>
                  <a:pt x="2946" y="2538"/>
                </a:lnTo>
                <a:lnTo>
                  <a:pt x="2903" y="2571"/>
                </a:lnTo>
                <a:lnTo>
                  <a:pt x="2859" y="2603"/>
                </a:lnTo>
                <a:lnTo>
                  <a:pt x="2814" y="2635"/>
                </a:lnTo>
                <a:lnTo>
                  <a:pt x="2769" y="2666"/>
                </a:lnTo>
                <a:lnTo>
                  <a:pt x="2724" y="2697"/>
                </a:lnTo>
                <a:lnTo>
                  <a:pt x="2679" y="2727"/>
                </a:lnTo>
                <a:lnTo>
                  <a:pt x="2634" y="2757"/>
                </a:lnTo>
                <a:lnTo>
                  <a:pt x="2542" y="2817"/>
                </a:lnTo>
                <a:lnTo>
                  <a:pt x="2358" y="2935"/>
                </a:lnTo>
                <a:lnTo>
                  <a:pt x="2267" y="2994"/>
                </a:lnTo>
                <a:lnTo>
                  <a:pt x="2176" y="3054"/>
                </a:lnTo>
                <a:lnTo>
                  <a:pt x="2131" y="3084"/>
                </a:lnTo>
                <a:lnTo>
                  <a:pt x="2086" y="3114"/>
                </a:lnTo>
                <a:lnTo>
                  <a:pt x="2041" y="3145"/>
                </a:lnTo>
                <a:lnTo>
                  <a:pt x="1996" y="3176"/>
                </a:lnTo>
                <a:lnTo>
                  <a:pt x="1952" y="3208"/>
                </a:lnTo>
                <a:lnTo>
                  <a:pt x="1908" y="3240"/>
                </a:lnTo>
                <a:lnTo>
                  <a:pt x="1865" y="3273"/>
                </a:lnTo>
                <a:lnTo>
                  <a:pt x="1823" y="3306"/>
                </a:lnTo>
                <a:lnTo>
                  <a:pt x="1823" y="3313"/>
                </a:lnTo>
                <a:lnTo>
                  <a:pt x="2240" y="3313"/>
                </a:lnTo>
                <a:lnTo>
                  <a:pt x="2658" y="3313"/>
                </a:lnTo>
                <a:lnTo>
                  <a:pt x="3075" y="3313"/>
                </a:lnTo>
                <a:lnTo>
                  <a:pt x="3493" y="3313"/>
                </a:lnTo>
                <a:lnTo>
                  <a:pt x="3493" y="3321"/>
                </a:lnTo>
                <a:lnTo>
                  <a:pt x="3073" y="3321"/>
                </a:lnTo>
                <a:lnTo>
                  <a:pt x="2654" y="3321"/>
                </a:lnTo>
                <a:lnTo>
                  <a:pt x="2234" y="3321"/>
                </a:lnTo>
                <a:lnTo>
                  <a:pt x="1815" y="3321"/>
                </a:lnTo>
                <a:lnTo>
                  <a:pt x="1815" y="3302"/>
                </a:lnTo>
                <a:lnTo>
                  <a:pt x="1816" y="3301"/>
                </a:lnTo>
                <a:lnTo>
                  <a:pt x="1859" y="3268"/>
                </a:lnTo>
                <a:lnTo>
                  <a:pt x="1902" y="3235"/>
                </a:lnTo>
                <a:lnTo>
                  <a:pt x="1946" y="3203"/>
                </a:lnTo>
                <a:lnTo>
                  <a:pt x="1990" y="3171"/>
                </a:lnTo>
                <a:lnTo>
                  <a:pt x="2034" y="3139"/>
                </a:lnTo>
                <a:lnTo>
                  <a:pt x="2080" y="3109"/>
                </a:lnTo>
                <a:lnTo>
                  <a:pt x="2125" y="3078"/>
                </a:lnTo>
                <a:lnTo>
                  <a:pt x="2170" y="3048"/>
                </a:lnTo>
                <a:lnTo>
                  <a:pt x="2261" y="2988"/>
                </a:lnTo>
                <a:lnTo>
                  <a:pt x="2353" y="2929"/>
                </a:lnTo>
                <a:lnTo>
                  <a:pt x="2536" y="2811"/>
                </a:lnTo>
                <a:lnTo>
                  <a:pt x="2629" y="2751"/>
                </a:lnTo>
                <a:lnTo>
                  <a:pt x="2719" y="2691"/>
                </a:lnTo>
                <a:lnTo>
                  <a:pt x="2764" y="2660"/>
                </a:lnTo>
                <a:lnTo>
                  <a:pt x="2809" y="2629"/>
                </a:lnTo>
                <a:lnTo>
                  <a:pt x="2853" y="2597"/>
                </a:lnTo>
                <a:lnTo>
                  <a:pt x="2876" y="2581"/>
                </a:lnTo>
                <a:lnTo>
                  <a:pt x="2898" y="2565"/>
                </a:lnTo>
                <a:lnTo>
                  <a:pt x="2941" y="2532"/>
                </a:lnTo>
                <a:lnTo>
                  <a:pt x="2984" y="2499"/>
                </a:lnTo>
                <a:lnTo>
                  <a:pt x="3027" y="2465"/>
                </a:lnTo>
                <a:lnTo>
                  <a:pt x="3069" y="2430"/>
                </a:lnTo>
                <a:lnTo>
                  <a:pt x="3111" y="2395"/>
                </a:lnTo>
                <a:lnTo>
                  <a:pt x="3152" y="2359"/>
                </a:lnTo>
                <a:lnTo>
                  <a:pt x="3193" y="2322"/>
                </a:lnTo>
                <a:lnTo>
                  <a:pt x="3214" y="2303"/>
                </a:lnTo>
                <a:lnTo>
                  <a:pt x="3233" y="2284"/>
                </a:lnTo>
                <a:lnTo>
                  <a:pt x="3255" y="2262"/>
                </a:lnTo>
                <a:lnTo>
                  <a:pt x="3276" y="2240"/>
                </a:lnTo>
                <a:lnTo>
                  <a:pt x="3296" y="2218"/>
                </a:lnTo>
                <a:lnTo>
                  <a:pt x="3316" y="2195"/>
                </a:lnTo>
                <a:lnTo>
                  <a:pt x="3334" y="2172"/>
                </a:lnTo>
                <a:lnTo>
                  <a:pt x="3352" y="2148"/>
                </a:lnTo>
                <a:lnTo>
                  <a:pt x="3369" y="2124"/>
                </a:lnTo>
                <a:lnTo>
                  <a:pt x="3386" y="2100"/>
                </a:lnTo>
                <a:lnTo>
                  <a:pt x="3402" y="2075"/>
                </a:lnTo>
                <a:lnTo>
                  <a:pt x="3417" y="2050"/>
                </a:lnTo>
                <a:lnTo>
                  <a:pt x="3431" y="2025"/>
                </a:lnTo>
                <a:lnTo>
                  <a:pt x="3445" y="1999"/>
                </a:lnTo>
                <a:lnTo>
                  <a:pt x="3458" y="1973"/>
                </a:lnTo>
                <a:lnTo>
                  <a:pt x="3470" y="1946"/>
                </a:lnTo>
                <a:lnTo>
                  <a:pt x="3482" y="1919"/>
                </a:lnTo>
                <a:lnTo>
                  <a:pt x="3493" y="1892"/>
                </a:lnTo>
                <a:close/>
                <a:moveTo>
                  <a:pt x="1874" y="0"/>
                </a:moveTo>
                <a:lnTo>
                  <a:pt x="1874" y="8"/>
                </a:lnTo>
                <a:lnTo>
                  <a:pt x="1837" y="8"/>
                </a:lnTo>
                <a:lnTo>
                  <a:pt x="1799" y="9"/>
                </a:lnTo>
                <a:lnTo>
                  <a:pt x="1762" y="10"/>
                </a:lnTo>
                <a:lnTo>
                  <a:pt x="1726" y="11"/>
                </a:lnTo>
                <a:lnTo>
                  <a:pt x="1689" y="13"/>
                </a:lnTo>
                <a:lnTo>
                  <a:pt x="1653" y="16"/>
                </a:lnTo>
                <a:lnTo>
                  <a:pt x="1618" y="19"/>
                </a:lnTo>
                <a:lnTo>
                  <a:pt x="1583" y="22"/>
                </a:lnTo>
                <a:lnTo>
                  <a:pt x="1548" y="26"/>
                </a:lnTo>
                <a:lnTo>
                  <a:pt x="1514" y="30"/>
                </a:lnTo>
                <a:lnTo>
                  <a:pt x="1446" y="40"/>
                </a:lnTo>
                <a:lnTo>
                  <a:pt x="1413" y="45"/>
                </a:lnTo>
                <a:lnTo>
                  <a:pt x="1380" y="51"/>
                </a:lnTo>
                <a:lnTo>
                  <a:pt x="1348" y="57"/>
                </a:lnTo>
                <a:lnTo>
                  <a:pt x="1316" y="64"/>
                </a:lnTo>
                <a:lnTo>
                  <a:pt x="1285" y="71"/>
                </a:lnTo>
                <a:lnTo>
                  <a:pt x="1254" y="78"/>
                </a:lnTo>
                <a:lnTo>
                  <a:pt x="1224" y="86"/>
                </a:lnTo>
                <a:lnTo>
                  <a:pt x="1194" y="94"/>
                </a:lnTo>
                <a:lnTo>
                  <a:pt x="1164" y="102"/>
                </a:lnTo>
                <a:lnTo>
                  <a:pt x="1135" y="111"/>
                </a:lnTo>
                <a:lnTo>
                  <a:pt x="1106" y="120"/>
                </a:lnTo>
                <a:lnTo>
                  <a:pt x="1077" y="130"/>
                </a:lnTo>
                <a:lnTo>
                  <a:pt x="1022" y="150"/>
                </a:lnTo>
                <a:lnTo>
                  <a:pt x="994" y="161"/>
                </a:lnTo>
                <a:lnTo>
                  <a:pt x="968" y="171"/>
                </a:lnTo>
                <a:lnTo>
                  <a:pt x="941" y="183"/>
                </a:lnTo>
                <a:lnTo>
                  <a:pt x="915" y="194"/>
                </a:lnTo>
                <a:lnTo>
                  <a:pt x="890" y="206"/>
                </a:lnTo>
                <a:lnTo>
                  <a:pt x="864" y="218"/>
                </a:lnTo>
                <a:lnTo>
                  <a:pt x="815" y="244"/>
                </a:lnTo>
                <a:lnTo>
                  <a:pt x="791" y="257"/>
                </a:lnTo>
                <a:lnTo>
                  <a:pt x="768" y="270"/>
                </a:lnTo>
                <a:lnTo>
                  <a:pt x="745" y="284"/>
                </a:lnTo>
                <a:lnTo>
                  <a:pt x="722" y="298"/>
                </a:lnTo>
                <a:lnTo>
                  <a:pt x="700" y="312"/>
                </a:lnTo>
                <a:lnTo>
                  <a:pt x="678" y="326"/>
                </a:lnTo>
                <a:lnTo>
                  <a:pt x="657" y="341"/>
                </a:lnTo>
                <a:lnTo>
                  <a:pt x="636" y="356"/>
                </a:lnTo>
                <a:lnTo>
                  <a:pt x="616" y="371"/>
                </a:lnTo>
                <a:lnTo>
                  <a:pt x="596" y="387"/>
                </a:lnTo>
                <a:lnTo>
                  <a:pt x="576" y="403"/>
                </a:lnTo>
                <a:lnTo>
                  <a:pt x="557" y="419"/>
                </a:lnTo>
                <a:lnTo>
                  <a:pt x="539" y="435"/>
                </a:lnTo>
                <a:lnTo>
                  <a:pt x="520" y="452"/>
                </a:lnTo>
                <a:lnTo>
                  <a:pt x="502" y="468"/>
                </a:lnTo>
                <a:lnTo>
                  <a:pt x="485" y="485"/>
                </a:lnTo>
                <a:lnTo>
                  <a:pt x="452" y="520"/>
                </a:lnTo>
                <a:lnTo>
                  <a:pt x="436" y="538"/>
                </a:lnTo>
                <a:lnTo>
                  <a:pt x="420" y="555"/>
                </a:lnTo>
                <a:lnTo>
                  <a:pt x="405" y="573"/>
                </a:lnTo>
                <a:lnTo>
                  <a:pt x="390" y="592"/>
                </a:lnTo>
                <a:lnTo>
                  <a:pt x="376" y="610"/>
                </a:lnTo>
                <a:lnTo>
                  <a:pt x="362" y="629"/>
                </a:lnTo>
                <a:lnTo>
                  <a:pt x="348" y="647"/>
                </a:lnTo>
                <a:lnTo>
                  <a:pt x="335" y="666"/>
                </a:lnTo>
                <a:lnTo>
                  <a:pt x="323" y="686"/>
                </a:lnTo>
                <a:lnTo>
                  <a:pt x="311" y="705"/>
                </a:lnTo>
                <a:lnTo>
                  <a:pt x="299" y="724"/>
                </a:lnTo>
                <a:lnTo>
                  <a:pt x="287" y="744"/>
                </a:lnTo>
                <a:lnTo>
                  <a:pt x="272" y="771"/>
                </a:lnTo>
                <a:lnTo>
                  <a:pt x="258" y="797"/>
                </a:lnTo>
                <a:lnTo>
                  <a:pt x="244" y="823"/>
                </a:lnTo>
                <a:lnTo>
                  <a:pt x="231" y="848"/>
                </a:lnTo>
                <a:lnTo>
                  <a:pt x="219" y="874"/>
                </a:lnTo>
                <a:lnTo>
                  <a:pt x="208" y="899"/>
                </a:lnTo>
                <a:lnTo>
                  <a:pt x="196" y="925"/>
                </a:lnTo>
                <a:lnTo>
                  <a:pt x="186" y="950"/>
                </a:lnTo>
                <a:lnTo>
                  <a:pt x="176" y="976"/>
                </a:lnTo>
                <a:lnTo>
                  <a:pt x="167" y="1002"/>
                </a:lnTo>
                <a:lnTo>
                  <a:pt x="158" y="1028"/>
                </a:lnTo>
                <a:lnTo>
                  <a:pt x="149" y="1054"/>
                </a:lnTo>
                <a:lnTo>
                  <a:pt x="142" y="1081"/>
                </a:lnTo>
                <a:lnTo>
                  <a:pt x="134" y="1108"/>
                </a:lnTo>
                <a:lnTo>
                  <a:pt x="128" y="1136"/>
                </a:lnTo>
                <a:lnTo>
                  <a:pt x="121" y="1164"/>
                </a:lnTo>
                <a:lnTo>
                  <a:pt x="115" y="1193"/>
                </a:lnTo>
                <a:lnTo>
                  <a:pt x="113" y="1207"/>
                </a:lnTo>
                <a:lnTo>
                  <a:pt x="110" y="1222"/>
                </a:lnTo>
                <a:lnTo>
                  <a:pt x="105" y="1252"/>
                </a:lnTo>
                <a:lnTo>
                  <a:pt x="101" y="1283"/>
                </a:lnTo>
                <a:lnTo>
                  <a:pt x="96" y="1315"/>
                </a:lnTo>
                <a:lnTo>
                  <a:pt x="93" y="1348"/>
                </a:lnTo>
                <a:lnTo>
                  <a:pt x="87" y="1417"/>
                </a:lnTo>
                <a:lnTo>
                  <a:pt x="82" y="1490"/>
                </a:lnTo>
                <a:lnTo>
                  <a:pt x="79" y="1569"/>
                </a:lnTo>
                <a:lnTo>
                  <a:pt x="77" y="1653"/>
                </a:lnTo>
                <a:lnTo>
                  <a:pt x="76" y="1697"/>
                </a:lnTo>
                <a:lnTo>
                  <a:pt x="76" y="1743"/>
                </a:lnTo>
                <a:lnTo>
                  <a:pt x="656" y="1743"/>
                </a:lnTo>
                <a:lnTo>
                  <a:pt x="1237" y="1743"/>
                </a:lnTo>
                <a:lnTo>
                  <a:pt x="1237" y="1718"/>
                </a:lnTo>
                <a:lnTo>
                  <a:pt x="1237" y="1693"/>
                </a:lnTo>
                <a:lnTo>
                  <a:pt x="1239" y="1645"/>
                </a:lnTo>
                <a:lnTo>
                  <a:pt x="1241" y="1622"/>
                </a:lnTo>
                <a:lnTo>
                  <a:pt x="1242" y="1599"/>
                </a:lnTo>
                <a:lnTo>
                  <a:pt x="1244" y="1577"/>
                </a:lnTo>
                <a:lnTo>
                  <a:pt x="1246" y="1556"/>
                </a:lnTo>
                <a:lnTo>
                  <a:pt x="1249" y="1535"/>
                </a:lnTo>
                <a:lnTo>
                  <a:pt x="1252" y="1515"/>
                </a:lnTo>
                <a:lnTo>
                  <a:pt x="1255" y="1495"/>
                </a:lnTo>
                <a:lnTo>
                  <a:pt x="1258" y="1476"/>
                </a:lnTo>
                <a:lnTo>
                  <a:pt x="1262" y="1457"/>
                </a:lnTo>
                <a:lnTo>
                  <a:pt x="1266" y="1439"/>
                </a:lnTo>
                <a:lnTo>
                  <a:pt x="1271" y="1421"/>
                </a:lnTo>
                <a:lnTo>
                  <a:pt x="1276" y="1403"/>
                </a:lnTo>
                <a:lnTo>
                  <a:pt x="1281" y="1386"/>
                </a:lnTo>
                <a:lnTo>
                  <a:pt x="1286" y="1369"/>
                </a:lnTo>
                <a:lnTo>
                  <a:pt x="1292" y="1352"/>
                </a:lnTo>
                <a:lnTo>
                  <a:pt x="1298" y="1336"/>
                </a:lnTo>
                <a:lnTo>
                  <a:pt x="1311" y="1305"/>
                </a:lnTo>
                <a:lnTo>
                  <a:pt x="1319" y="1289"/>
                </a:lnTo>
                <a:lnTo>
                  <a:pt x="1326" y="1274"/>
                </a:lnTo>
                <a:lnTo>
                  <a:pt x="1334" y="1259"/>
                </a:lnTo>
                <a:lnTo>
                  <a:pt x="1342" y="1245"/>
                </a:lnTo>
                <a:lnTo>
                  <a:pt x="1351" y="1230"/>
                </a:lnTo>
                <a:lnTo>
                  <a:pt x="1360" y="1216"/>
                </a:lnTo>
                <a:lnTo>
                  <a:pt x="1369" y="1202"/>
                </a:lnTo>
                <a:lnTo>
                  <a:pt x="1378" y="1189"/>
                </a:lnTo>
                <a:lnTo>
                  <a:pt x="1388" y="1175"/>
                </a:lnTo>
                <a:lnTo>
                  <a:pt x="1399" y="1161"/>
                </a:lnTo>
                <a:lnTo>
                  <a:pt x="1408" y="1149"/>
                </a:lnTo>
                <a:lnTo>
                  <a:pt x="1418" y="1138"/>
                </a:lnTo>
                <a:lnTo>
                  <a:pt x="1428" y="1126"/>
                </a:lnTo>
                <a:lnTo>
                  <a:pt x="1438" y="1116"/>
                </a:lnTo>
                <a:lnTo>
                  <a:pt x="1449" y="1105"/>
                </a:lnTo>
                <a:lnTo>
                  <a:pt x="1461" y="1095"/>
                </a:lnTo>
                <a:lnTo>
                  <a:pt x="1472" y="1086"/>
                </a:lnTo>
                <a:lnTo>
                  <a:pt x="1478" y="1081"/>
                </a:lnTo>
                <a:lnTo>
                  <a:pt x="1483" y="1077"/>
                </a:lnTo>
                <a:lnTo>
                  <a:pt x="1495" y="1068"/>
                </a:lnTo>
                <a:lnTo>
                  <a:pt x="1507" y="1060"/>
                </a:lnTo>
                <a:lnTo>
                  <a:pt x="1519" y="1052"/>
                </a:lnTo>
                <a:lnTo>
                  <a:pt x="1532" y="1044"/>
                </a:lnTo>
                <a:lnTo>
                  <a:pt x="1545" y="1037"/>
                </a:lnTo>
                <a:lnTo>
                  <a:pt x="1558" y="1030"/>
                </a:lnTo>
                <a:lnTo>
                  <a:pt x="1571" y="1024"/>
                </a:lnTo>
                <a:lnTo>
                  <a:pt x="1585" y="1018"/>
                </a:lnTo>
                <a:lnTo>
                  <a:pt x="1614" y="1008"/>
                </a:lnTo>
                <a:lnTo>
                  <a:pt x="1643" y="998"/>
                </a:lnTo>
                <a:lnTo>
                  <a:pt x="1674" y="991"/>
                </a:lnTo>
                <a:lnTo>
                  <a:pt x="1690" y="988"/>
                </a:lnTo>
                <a:lnTo>
                  <a:pt x="1707" y="985"/>
                </a:lnTo>
                <a:lnTo>
                  <a:pt x="1723" y="982"/>
                </a:lnTo>
                <a:lnTo>
                  <a:pt x="1740" y="980"/>
                </a:lnTo>
                <a:lnTo>
                  <a:pt x="1775" y="976"/>
                </a:lnTo>
                <a:lnTo>
                  <a:pt x="1793" y="975"/>
                </a:lnTo>
                <a:lnTo>
                  <a:pt x="1812" y="974"/>
                </a:lnTo>
                <a:lnTo>
                  <a:pt x="1831" y="974"/>
                </a:lnTo>
                <a:lnTo>
                  <a:pt x="1850" y="974"/>
                </a:lnTo>
                <a:lnTo>
                  <a:pt x="1881" y="974"/>
                </a:lnTo>
                <a:lnTo>
                  <a:pt x="1896" y="975"/>
                </a:lnTo>
                <a:lnTo>
                  <a:pt x="1911" y="976"/>
                </a:lnTo>
                <a:lnTo>
                  <a:pt x="1940" y="978"/>
                </a:lnTo>
                <a:lnTo>
                  <a:pt x="1968" y="982"/>
                </a:lnTo>
                <a:lnTo>
                  <a:pt x="1982" y="984"/>
                </a:lnTo>
                <a:lnTo>
                  <a:pt x="1996" y="986"/>
                </a:lnTo>
                <a:lnTo>
                  <a:pt x="2022" y="992"/>
                </a:lnTo>
                <a:lnTo>
                  <a:pt x="2048" y="998"/>
                </a:lnTo>
                <a:lnTo>
                  <a:pt x="2073" y="1005"/>
                </a:lnTo>
                <a:lnTo>
                  <a:pt x="2085" y="1009"/>
                </a:lnTo>
                <a:lnTo>
                  <a:pt x="2096" y="1013"/>
                </a:lnTo>
                <a:lnTo>
                  <a:pt x="2119" y="1023"/>
                </a:lnTo>
                <a:lnTo>
                  <a:pt x="2140" y="1032"/>
                </a:lnTo>
                <a:lnTo>
                  <a:pt x="2151" y="1038"/>
                </a:lnTo>
                <a:lnTo>
                  <a:pt x="2161" y="1043"/>
                </a:lnTo>
                <a:lnTo>
                  <a:pt x="2180" y="1055"/>
                </a:lnTo>
                <a:lnTo>
                  <a:pt x="2199" y="1068"/>
                </a:lnTo>
                <a:lnTo>
                  <a:pt x="2217" y="1081"/>
                </a:lnTo>
                <a:lnTo>
                  <a:pt x="2225" y="1088"/>
                </a:lnTo>
                <a:lnTo>
                  <a:pt x="2233" y="1095"/>
                </a:lnTo>
                <a:lnTo>
                  <a:pt x="2241" y="1102"/>
                </a:lnTo>
                <a:lnTo>
                  <a:pt x="2249" y="1110"/>
                </a:lnTo>
                <a:lnTo>
                  <a:pt x="2256" y="1118"/>
                </a:lnTo>
                <a:lnTo>
                  <a:pt x="2264" y="1126"/>
                </a:lnTo>
                <a:lnTo>
                  <a:pt x="2271" y="1134"/>
                </a:lnTo>
                <a:lnTo>
                  <a:pt x="2277" y="1142"/>
                </a:lnTo>
                <a:lnTo>
                  <a:pt x="2284" y="1151"/>
                </a:lnTo>
                <a:lnTo>
                  <a:pt x="2290" y="1159"/>
                </a:lnTo>
                <a:lnTo>
                  <a:pt x="2302" y="1177"/>
                </a:lnTo>
                <a:lnTo>
                  <a:pt x="2312" y="1196"/>
                </a:lnTo>
                <a:lnTo>
                  <a:pt x="2317" y="1206"/>
                </a:lnTo>
                <a:lnTo>
                  <a:pt x="2322" y="1215"/>
                </a:lnTo>
                <a:lnTo>
                  <a:pt x="2331" y="1235"/>
                </a:lnTo>
                <a:lnTo>
                  <a:pt x="2338" y="1256"/>
                </a:lnTo>
                <a:lnTo>
                  <a:pt x="2345" y="1277"/>
                </a:lnTo>
                <a:lnTo>
                  <a:pt x="2348" y="1288"/>
                </a:lnTo>
                <a:lnTo>
                  <a:pt x="2351" y="1299"/>
                </a:lnTo>
                <a:lnTo>
                  <a:pt x="2355" y="1322"/>
                </a:lnTo>
                <a:lnTo>
                  <a:pt x="2359" y="1345"/>
                </a:lnTo>
                <a:lnTo>
                  <a:pt x="2360" y="1357"/>
                </a:lnTo>
                <a:lnTo>
                  <a:pt x="2361" y="1369"/>
                </a:lnTo>
                <a:lnTo>
                  <a:pt x="2363" y="1393"/>
                </a:lnTo>
                <a:lnTo>
                  <a:pt x="2363" y="1418"/>
                </a:lnTo>
                <a:lnTo>
                  <a:pt x="2363" y="1440"/>
                </a:lnTo>
                <a:lnTo>
                  <a:pt x="2362" y="1461"/>
                </a:lnTo>
                <a:lnTo>
                  <a:pt x="2360" y="1482"/>
                </a:lnTo>
                <a:lnTo>
                  <a:pt x="2357" y="1502"/>
                </a:lnTo>
                <a:lnTo>
                  <a:pt x="2353" y="1523"/>
                </a:lnTo>
                <a:lnTo>
                  <a:pt x="2349" y="1543"/>
                </a:lnTo>
                <a:lnTo>
                  <a:pt x="2344" y="1562"/>
                </a:lnTo>
                <a:lnTo>
                  <a:pt x="2338" y="1582"/>
                </a:lnTo>
                <a:lnTo>
                  <a:pt x="2332" y="1601"/>
                </a:lnTo>
                <a:lnTo>
                  <a:pt x="2324" y="1620"/>
                </a:lnTo>
                <a:lnTo>
                  <a:pt x="2316" y="1639"/>
                </a:lnTo>
                <a:lnTo>
                  <a:pt x="2307" y="1657"/>
                </a:lnTo>
                <a:lnTo>
                  <a:pt x="2298" y="1675"/>
                </a:lnTo>
                <a:lnTo>
                  <a:pt x="2288" y="1693"/>
                </a:lnTo>
                <a:lnTo>
                  <a:pt x="2277" y="1711"/>
                </a:lnTo>
                <a:lnTo>
                  <a:pt x="2265" y="1728"/>
                </a:lnTo>
                <a:lnTo>
                  <a:pt x="2253" y="1746"/>
                </a:lnTo>
                <a:lnTo>
                  <a:pt x="2240" y="1763"/>
                </a:lnTo>
                <a:lnTo>
                  <a:pt x="2226" y="1780"/>
                </a:lnTo>
                <a:lnTo>
                  <a:pt x="2212" y="1796"/>
                </a:lnTo>
                <a:lnTo>
                  <a:pt x="2197" y="1813"/>
                </a:lnTo>
                <a:lnTo>
                  <a:pt x="2181" y="1829"/>
                </a:lnTo>
                <a:lnTo>
                  <a:pt x="2164" y="1846"/>
                </a:lnTo>
                <a:lnTo>
                  <a:pt x="2148" y="1862"/>
                </a:lnTo>
                <a:lnTo>
                  <a:pt x="2130" y="1878"/>
                </a:lnTo>
                <a:lnTo>
                  <a:pt x="2112" y="1894"/>
                </a:lnTo>
                <a:lnTo>
                  <a:pt x="2093" y="1909"/>
                </a:lnTo>
                <a:lnTo>
                  <a:pt x="2073" y="1925"/>
                </a:lnTo>
                <a:lnTo>
                  <a:pt x="2053" y="1940"/>
                </a:lnTo>
                <a:lnTo>
                  <a:pt x="2032" y="1956"/>
                </a:lnTo>
                <a:lnTo>
                  <a:pt x="2010" y="1971"/>
                </a:lnTo>
                <a:lnTo>
                  <a:pt x="1988" y="1986"/>
                </a:lnTo>
                <a:lnTo>
                  <a:pt x="1845" y="2083"/>
                </a:lnTo>
                <a:lnTo>
                  <a:pt x="1695" y="2185"/>
                </a:lnTo>
                <a:lnTo>
                  <a:pt x="1540" y="2290"/>
                </a:lnTo>
                <a:lnTo>
                  <a:pt x="1461" y="2343"/>
                </a:lnTo>
                <a:lnTo>
                  <a:pt x="1381" y="2398"/>
                </a:lnTo>
                <a:lnTo>
                  <a:pt x="1262" y="2480"/>
                </a:lnTo>
                <a:lnTo>
                  <a:pt x="1202" y="2522"/>
                </a:lnTo>
                <a:lnTo>
                  <a:pt x="1143" y="2564"/>
                </a:lnTo>
                <a:lnTo>
                  <a:pt x="1026" y="2649"/>
                </a:lnTo>
                <a:lnTo>
                  <a:pt x="968" y="2692"/>
                </a:lnTo>
                <a:lnTo>
                  <a:pt x="911" y="2735"/>
                </a:lnTo>
                <a:lnTo>
                  <a:pt x="883" y="2756"/>
                </a:lnTo>
                <a:lnTo>
                  <a:pt x="854" y="2778"/>
                </a:lnTo>
                <a:lnTo>
                  <a:pt x="799" y="2821"/>
                </a:lnTo>
                <a:lnTo>
                  <a:pt x="744" y="2863"/>
                </a:lnTo>
                <a:lnTo>
                  <a:pt x="691" y="2906"/>
                </a:lnTo>
                <a:lnTo>
                  <a:pt x="639" y="2949"/>
                </a:lnTo>
                <a:lnTo>
                  <a:pt x="614" y="2971"/>
                </a:lnTo>
                <a:lnTo>
                  <a:pt x="588" y="2992"/>
                </a:lnTo>
                <a:lnTo>
                  <a:pt x="539" y="3035"/>
                </a:lnTo>
                <a:lnTo>
                  <a:pt x="515" y="3056"/>
                </a:lnTo>
                <a:lnTo>
                  <a:pt x="492" y="3078"/>
                </a:lnTo>
                <a:lnTo>
                  <a:pt x="459" y="3108"/>
                </a:lnTo>
                <a:lnTo>
                  <a:pt x="427" y="3139"/>
                </a:lnTo>
                <a:lnTo>
                  <a:pt x="412" y="3155"/>
                </a:lnTo>
                <a:lnTo>
                  <a:pt x="397" y="3170"/>
                </a:lnTo>
                <a:lnTo>
                  <a:pt x="368" y="3201"/>
                </a:lnTo>
                <a:lnTo>
                  <a:pt x="340" y="3233"/>
                </a:lnTo>
                <a:lnTo>
                  <a:pt x="314" y="3264"/>
                </a:lnTo>
                <a:lnTo>
                  <a:pt x="288" y="3296"/>
                </a:lnTo>
                <a:lnTo>
                  <a:pt x="264" y="3328"/>
                </a:lnTo>
                <a:lnTo>
                  <a:pt x="241" y="3361"/>
                </a:lnTo>
                <a:lnTo>
                  <a:pt x="220" y="3394"/>
                </a:lnTo>
                <a:lnTo>
                  <a:pt x="209" y="3410"/>
                </a:lnTo>
                <a:lnTo>
                  <a:pt x="199" y="3427"/>
                </a:lnTo>
                <a:lnTo>
                  <a:pt x="180" y="3461"/>
                </a:lnTo>
                <a:lnTo>
                  <a:pt x="171" y="3479"/>
                </a:lnTo>
                <a:lnTo>
                  <a:pt x="162" y="3496"/>
                </a:lnTo>
                <a:lnTo>
                  <a:pt x="145" y="3531"/>
                </a:lnTo>
                <a:lnTo>
                  <a:pt x="130" y="3567"/>
                </a:lnTo>
                <a:lnTo>
                  <a:pt x="115" y="3604"/>
                </a:lnTo>
                <a:lnTo>
                  <a:pt x="101" y="3641"/>
                </a:lnTo>
                <a:lnTo>
                  <a:pt x="89" y="3679"/>
                </a:lnTo>
                <a:lnTo>
                  <a:pt x="78" y="3717"/>
                </a:lnTo>
                <a:lnTo>
                  <a:pt x="72" y="3737"/>
                </a:lnTo>
                <a:lnTo>
                  <a:pt x="67" y="3757"/>
                </a:lnTo>
                <a:lnTo>
                  <a:pt x="58" y="3797"/>
                </a:lnTo>
                <a:lnTo>
                  <a:pt x="49" y="3839"/>
                </a:lnTo>
                <a:lnTo>
                  <a:pt x="41" y="3881"/>
                </a:lnTo>
                <a:lnTo>
                  <a:pt x="34" y="3925"/>
                </a:lnTo>
                <a:lnTo>
                  <a:pt x="31" y="3947"/>
                </a:lnTo>
                <a:lnTo>
                  <a:pt x="28" y="3970"/>
                </a:lnTo>
                <a:lnTo>
                  <a:pt x="23" y="4016"/>
                </a:lnTo>
                <a:lnTo>
                  <a:pt x="19" y="4063"/>
                </a:lnTo>
                <a:lnTo>
                  <a:pt x="15" y="4112"/>
                </a:lnTo>
                <a:lnTo>
                  <a:pt x="12" y="4162"/>
                </a:lnTo>
                <a:lnTo>
                  <a:pt x="10" y="4213"/>
                </a:lnTo>
                <a:lnTo>
                  <a:pt x="9" y="4266"/>
                </a:lnTo>
                <a:lnTo>
                  <a:pt x="8" y="4320"/>
                </a:lnTo>
                <a:lnTo>
                  <a:pt x="0" y="4320"/>
                </a:lnTo>
                <a:lnTo>
                  <a:pt x="1" y="4266"/>
                </a:lnTo>
                <a:lnTo>
                  <a:pt x="2" y="4213"/>
                </a:lnTo>
                <a:lnTo>
                  <a:pt x="4" y="4161"/>
                </a:lnTo>
                <a:lnTo>
                  <a:pt x="7" y="4111"/>
                </a:lnTo>
                <a:lnTo>
                  <a:pt x="11" y="4062"/>
                </a:lnTo>
                <a:lnTo>
                  <a:pt x="13" y="4038"/>
                </a:lnTo>
                <a:lnTo>
                  <a:pt x="15" y="4015"/>
                </a:lnTo>
                <a:lnTo>
                  <a:pt x="18" y="3992"/>
                </a:lnTo>
                <a:lnTo>
                  <a:pt x="20" y="3969"/>
                </a:lnTo>
                <a:lnTo>
                  <a:pt x="26" y="3924"/>
                </a:lnTo>
                <a:lnTo>
                  <a:pt x="33" y="3880"/>
                </a:lnTo>
                <a:lnTo>
                  <a:pt x="41" y="3837"/>
                </a:lnTo>
                <a:lnTo>
                  <a:pt x="50" y="3795"/>
                </a:lnTo>
                <a:lnTo>
                  <a:pt x="59" y="3755"/>
                </a:lnTo>
                <a:lnTo>
                  <a:pt x="64" y="3735"/>
                </a:lnTo>
                <a:lnTo>
                  <a:pt x="70" y="3715"/>
                </a:lnTo>
                <a:lnTo>
                  <a:pt x="81" y="3676"/>
                </a:lnTo>
                <a:lnTo>
                  <a:pt x="94" y="3639"/>
                </a:lnTo>
                <a:lnTo>
                  <a:pt x="100" y="3620"/>
                </a:lnTo>
                <a:lnTo>
                  <a:pt x="107" y="3601"/>
                </a:lnTo>
                <a:lnTo>
                  <a:pt x="122" y="3564"/>
                </a:lnTo>
                <a:lnTo>
                  <a:pt x="130" y="3546"/>
                </a:lnTo>
                <a:lnTo>
                  <a:pt x="138" y="3528"/>
                </a:lnTo>
                <a:lnTo>
                  <a:pt x="155" y="3492"/>
                </a:lnTo>
                <a:lnTo>
                  <a:pt x="164" y="3475"/>
                </a:lnTo>
                <a:lnTo>
                  <a:pt x="173" y="3457"/>
                </a:lnTo>
                <a:lnTo>
                  <a:pt x="192" y="3423"/>
                </a:lnTo>
                <a:lnTo>
                  <a:pt x="203" y="3406"/>
                </a:lnTo>
                <a:lnTo>
                  <a:pt x="213" y="3389"/>
                </a:lnTo>
                <a:lnTo>
                  <a:pt x="235" y="3356"/>
                </a:lnTo>
                <a:lnTo>
                  <a:pt x="257" y="3323"/>
                </a:lnTo>
                <a:lnTo>
                  <a:pt x="269" y="3307"/>
                </a:lnTo>
                <a:lnTo>
                  <a:pt x="281" y="3291"/>
                </a:lnTo>
                <a:lnTo>
                  <a:pt x="308" y="3259"/>
                </a:lnTo>
                <a:lnTo>
                  <a:pt x="334" y="3227"/>
                </a:lnTo>
                <a:lnTo>
                  <a:pt x="362" y="3196"/>
                </a:lnTo>
                <a:lnTo>
                  <a:pt x="391" y="3165"/>
                </a:lnTo>
                <a:lnTo>
                  <a:pt x="406" y="3149"/>
                </a:lnTo>
                <a:lnTo>
                  <a:pt x="421" y="3134"/>
                </a:lnTo>
                <a:lnTo>
                  <a:pt x="453" y="3103"/>
                </a:lnTo>
                <a:lnTo>
                  <a:pt x="486" y="3072"/>
                </a:lnTo>
                <a:lnTo>
                  <a:pt x="510" y="3050"/>
                </a:lnTo>
                <a:lnTo>
                  <a:pt x="534" y="3029"/>
                </a:lnTo>
                <a:lnTo>
                  <a:pt x="583" y="2986"/>
                </a:lnTo>
                <a:lnTo>
                  <a:pt x="634" y="2943"/>
                </a:lnTo>
                <a:lnTo>
                  <a:pt x="686" y="2900"/>
                </a:lnTo>
                <a:lnTo>
                  <a:pt x="739" y="2857"/>
                </a:lnTo>
                <a:lnTo>
                  <a:pt x="794" y="2814"/>
                </a:lnTo>
                <a:lnTo>
                  <a:pt x="849" y="2771"/>
                </a:lnTo>
                <a:lnTo>
                  <a:pt x="906" y="2728"/>
                </a:lnTo>
                <a:lnTo>
                  <a:pt x="963" y="2685"/>
                </a:lnTo>
                <a:lnTo>
                  <a:pt x="1021" y="2643"/>
                </a:lnTo>
                <a:lnTo>
                  <a:pt x="1080" y="2600"/>
                </a:lnTo>
                <a:lnTo>
                  <a:pt x="1138" y="2558"/>
                </a:lnTo>
                <a:lnTo>
                  <a:pt x="1198" y="2516"/>
                </a:lnTo>
                <a:lnTo>
                  <a:pt x="1257" y="2474"/>
                </a:lnTo>
                <a:lnTo>
                  <a:pt x="1376" y="2391"/>
                </a:lnTo>
                <a:lnTo>
                  <a:pt x="1455" y="2337"/>
                </a:lnTo>
                <a:lnTo>
                  <a:pt x="1535" y="2283"/>
                </a:lnTo>
                <a:lnTo>
                  <a:pt x="1690" y="2178"/>
                </a:lnTo>
                <a:lnTo>
                  <a:pt x="1840" y="2077"/>
                </a:lnTo>
                <a:lnTo>
                  <a:pt x="1984" y="1980"/>
                </a:lnTo>
                <a:lnTo>
                  <a:pt x="2006" y="1964"/>
                </a:lnTo>
                <a:lnTo>
                  <a:pt x="2027" y="1949"/>
                </a:lnTo>
                <a:lnTo>
                  <a:pt x="2048" y="1934"/>
                </a:lnTo>
                <a:lnTo>
                  <a:pt x="2068" y="1919"/>
                </a:lnTo>
                <a:lnTo>
                  <a:pt x="2088" y="1903"/>
                </a:lnTo>
                <a:lnTo>
                  <a:pt x="2106" y="1887"/>
                </a:lnTo>
                <a:lnTo>
                  <a:pt x="2125" y="1872"/>
                </a:lnTo>
                <a:lnTo>
                  <a:pt x="2142" y="1856"/>
                </a:lnTo>
                <a:lnTo>
                  <a:pt x="2159" y="1840"/>
                </a:lnTo>
                <a:lnTo>
                  <a:pt x="2175" y="1824"/>
                </a:lnTo>
                <a:lnTo>
                  <a:pt x="2191" y="1808"/>
                </a:lnTo>
                <a:lnTo>
                  <a:pt x="2206" y="1791"/>
                </a:lnTo>
                <a:lnTo>
                  <a:pt x="2220" y="1775"/>
                </a:lnTo>
                <a:lnTo>
                  <a:pt x="2233" y="1758"/>
                </a:lnTo>
                <a:lnTo>
                  <a:pt x="2246" y="1741"/>
                </a:lnTo>
                <a:lnTo>
                  <a:pt x="2258" y="1724"/>
                </a:lnTo>
                <a:lnTo>
                  <a:pt x="2270" y="1707"/>
                </a:lnTo>
                <a:lnTo>
                  <a:pt x="2281" y="1689"/>
                </a:lnTo>
                <a:lnTo>
                  <a:pt x="2291" y="1671"/>
                </a:lnTo>
                <a:lnTo>
                  <a:pt x="2300" y="1653"/>
                </a:lnTo>
                <a:lnTo>
                  <a:pt x="2309" y="1635"/>
                </a:lnTo>
                <a:lnTo>
                  <a:pt x="2317" y="1617"/>
                </a:lnTo>
                <a:lnTo>
                  <a:pt x="2324" y="1598"/>
                </a:lnTo>
                <a:lnTo>
                  <a:pt x="2331" y="1579"/>
                </a:lnTo>
                <a:lnTo>
                  <a:pt x="2336" y="1560"/>
                </a:lnTo>
                <a:lnTo>
                  <a:pt x="2341" y="1541"/>
                </a:lnTo>
                <a:lnTo>
                  <a:pt x="2346" y="1521"/>
                </a:lnTo>
                <a:lnTo>
                  <a:pt x="2349" y="1501"/>
                </a:lnTo>
                <a:lnTo>
                  <a:pt x="2352" y="1481"/>
                </a:lnTo>
                <a:lnTo>
                  <a:pt x="2354" y="1460"/>
                </a:lnTo>
                <a:lnTo>
                  <a:pt x="2355" y="1439"/>
                </a:lnTo>
                <a:lnTo>
                  <a:pt x="2355" y="1418"/>
                </a:lnTo>
                <a:lnTo>
                  <a:pt x="2355" y="1394"/>
                </a:lnTo>
                <a:lnTo>
                  <a:pt x="2353" y="1370"/>
                </a:lnTo>
                <a:lnTo>
                  <a:pt x="2351" y="1346"/>
                </a:lnTo>
                <a:lnTo>
                  <a:pt x="2347" y="1323"/>
                </a:lnTo>
                <a:lnTo>
                  <a:pt x="2345" y="1312"/>
                </a:lnTo>
                <a:lnTo>
                  <a:pt x="2343" y="1301"/>
                </a:lnTo>
                <a:lnTo>
                  <a:pt x="2337" y="1280"/>
                </a:lnTo>
                <a:lnTo>
                  <a:pt x="2331" y="1259"/>
                </a:lnTo>
                <a:lnTo>
                  <a:pt x="2327" y="1248"/>
                </a:lnTo>
                <a:lnTo>
                  <a:pt x="2323" y="1238"/>
                </a:lnTo>
                <a:lnTo>
                  <a:pt x="2315" y="1219"/>
                </a:lnTo>
                <a:lnTo>
                  <a:pt x="2305" y="1200"/>
                </a:lnTo>
                <a:lnTo>
                  <a:pt x="2300" y="1191"/>
                </a:lnTo>
                <a:lnTo>
                  <a:pt x="2295" y="1181"/>
                </a:lnTo>
                <a:lnTo>
                  <a:pt x="2283" y="1164"/>
                </a:lnTo>
                <a:lnTo>
                  <a:pt x="2277" y="1155"/>
                </a:lnTo>
                <a:lnTo>
                  <a:pt x="2271" y="1147"/>
                </a:lnTo>
                <a:lnTo>
                  <a:pt x="2265" y="1139"/>
                </a:lnTo>
                <a:lnTo>
                  <a:pt x="2258" y="1131"/>
                </a:lnTo>
                <a:lnTo>
                  <a:pt x="2243" y="1116"/>
                </a:lnTo>
                <a:lnTo>
                  <a:pt x="2236" y="1108"/>
                </a:lnTo>
                <a:lnTo>
                  <a:pt x="2228" y="1101"/>
                </a:lnTo>
                <a:lnTo>
                  <a:pt x="2212" y="1087"/>
                </a:lnTo>
                <a:lnTo>
                  <a:pt x="2203" y="1080"/>
                </a:lnTo>
                <a:lnTo>
                  <a:pt x="2194" y="1074"/>
                </a:lnTo>
                <a:lnTo>
                  <a:pt x="2176" y="1062"/>
                </a:lnTo>
                <a:lnTo>
                  <a:pt x="2157" y="1050"/>
                </a:lnTo>
                <a:lnTo>
                  <a:pt x="2137" y="1040"/>
                </a:lnTo>
                <a:lnTo>
                  <a:pt x="2126" y="1035"/>
                </a:lnTo>
                <a:lnTo>
                  <a:pt x="2116" y="1030"/>
                </a:lnTo>
                <a:lnTo>
                  <a:pt x="2093" y="1021"/>
                </a:lnTo>
                <a:lnTo>
                  <a:pt x="2070" y="1013"/>
                </a:lnTo>
                <a:lnTo>
                  <a:pt x="2046" y="1006"/>
                </a:lnTo>
                <a:lnTo>
                  <a:pt x="2020" y="999"/>
                </a:lnTo>
                <a:lnTo>
                  <a:pt x="2007" y="997"/>
                </a:lnTo>
                <a:lnTo>
                  <a:pt x="1994" y="994"/>
                </a:lnTo>
                <a:lnTo>
                  <a:pt x="1967" y="990"/>
                </a:lnTo>
                <a:lnTo>
                  <a:pt x="1939" y="986"/>
                </a:lnTo>
                <a:lnTo>
                  <a:pt x="1910" y="984"/>
                </a:lnTo>
                <a:lnTo>
                  <a:pt x="1896" y="983"/>
                </a:lnTo>
                <a:lnTo>
                  <a:pt x="1880" y="982"/>
                </a:lnTo>
                <a:lnTo>
                  <a:pt x="1850" y="982"/>
                </a:lnTo>
                <a:lnTo>
                  <a:pt x="1831" y="982"/>
                </a:lnTo>
                <a:lnTo>
                  <a:pt x="1812" y="982"/>
                </a:lnTo>
                <a:lnTo>
                  <a:pt x="1794" y="983"/>
                </a:lnTo>
                <a:lnTo>
                  <a:pt x="1776" y="984"/>
                </a:lnTo>
                <a:lnTo>
                  <a:pt x="1741" y="988"/>
                </a:lnTo>
                <a:lnTo>
                  <a:pt x="1725" y="990"/>
                </a:lnTo>
                <a:lnTo>
                  <a:pt x="1708" y="992"/>
                </a:lnTo>
                <a:lnTo>
                  <a:pt x="1692" y="995"/>
                </a:lnTo>
                <a:lnTo>
                  <a:pt x="1676" y="999"/>
                </a:lnTo>
                <a:lnTo>
                  <a:pt x="1661" y="1002"/>
                </a:lnTo>
                <a:lnTo>
                  <a:pt x="1646" y="1006"/>
                </a:lnTo>
                <a:lnTo>
                  <a:pt x="1631" y="1010"/>
                </a:lnTo>
                <a:lnTo>
                  <a:pt x="1616" y="1015"/>
                </a:lnTo>
                <a:lnTo>
                  <a:pt x="1602" y="1020"/>
                </a:lnTo>
                <a:lnTo>
                  <a:pt x="1588" y="1026"/>
                </a:lnTo>
                <a:lnTo>
                  <a:pt x="1575" y="1031"/>
                </a:lnTo>
                <a:lnTo>
                  <a:pt x="1562" y="1038"/>
                </a:lnTo>
                <a:lnTo>
                  <a:pt x="1549" y="1044"/>
                </a:lnTo>
                <a:lnTo>
                  <a:pt x="1536" y="1051"/>
                </a:lnTo>
                <a:lnTo>
                  <a:pt x="1524" y="1059"/>
                </a:lnTo>
                <a:lnTo>
                  <a:pt x="1512" y="1066"/>
                </a:lnTo>
                <a:lnTo>
                  <a:pt x="1506" y="1070"/>
                </a:lnTo>
                <a:lnTo>
                  <a:pt x="1500" y="1074"/>
                </a:lnTo>
                <a:lnTo>
                  <a:pt x="1488" y="1083"/>
                </a:lnTo>
                <a:lnTo>
                  <a:pt x="1477" y="1092"/>
                </a:lnTo>
                <a:lnTo>
                  <a:pt x="1466" y="1101"/>
                </a:lnTo>
                <a:lnTo>
                  <a:pt x="1454" y="1111"/>
                </a:lnTo>
                <a:lnTo>
                  <a:pt x="1444" y="1121"/>
                </a:lnTo>
                <a:lnTo>
                  <a:pt x="1434" y="1132"/>
                </a:lnTo>
                <a:lnTo>
                  <a:pt x="1424" y="1143"/>
                </a:lnTo>
                <a:lnTo>
                  <a:pt x="1414" y="1154"/>
                </a:lnTo>
                <a:lnTo>
                  <a:pt x="1405" y="1166"/>
                </a:lnTo>
                <a:lnTo>
                  <a:pt x="1395" y="1180"/>
                </a:lnTo>
                <a:lnTo>
                  <a:pt x="1385" y="1193"/>
                </a:lnTo>
                <a:lnTo>
                  <a:pt x="1376" y="1207"/>
                </a:lnTo>
                <a:lnTo>
                  <a:pt x="1366" y="1221"/>
                </a:lnTo>
                <a:lnTo>
                  <a:pt x="1358" y="1235"/>
                </a:lnTo>
                <a:lnTo>
                  <a:pt x="1349" y="1249"/>
                </a:lnTo>
                <a:lnTo>
                  <a:pt x="1341" y="1263"/>
                </a:lnTo>
                <a:lnTo>
                  <a:pt x="1333" y="1278"/>
                </a:lnTo>
                <a:lnTo>
                  <a:pt x="1326" y="1293"/>
                </a:lnTo>
                <a:lnTo>
                  <a:pt x="1319" y="1308"/>
                </a:lnTo>
                <a:lnTo>
                  <a:pt x="1312" y="1323"/>
                </a:lnTo>
                <a:lnTo>
                  <a:pt x="1306" y="1339"/>
                </a:lnTo>
                <a:lnTo>
                  <a:pt x="1300" y="1355"/>
                </a:lnTo>
                <a:lnTo>
                  <a:pt x="1294" y="1371"/>
                </a:lnTo>
                <a:lnTo>
                  <a:pt x="1288" y="1388"/>
                </a:lnTo>
                <a:lnTo>
                  <a:pt x="1283" y="1405"/>
                </a:lnTo>
                <a:lnTo>
                  <a:pt x="1274" y="1441"/>
                </a:lnTo>
                <a:lnTo>
                  <a:pt x="1266" y="1478"/>
                </a:lnTo>
                <a:lnTo>
                  <a:pt x="1263" y="1498"/>
                </a:lnTo>
                <a:lnTo>
                  <a:pt x="1260" y="1517"/>
                </a:lnTo>
                <a:lnTo>
                  <a:pt x="1254" y="1559"/>
                </a:lnTo>
                <a:lnTo>
                  <a:pt x="1250" y="1602"/>
                </a:lnTo>
                <a:lnTo>
                  <a:pt x="1248" y="1625"/>
                </a:lnTo>
                <a:lnTo>
                  <a:pt x="1247" y="1648"/>
                </a:lnTo>
                <a:lnTo>
                  <a:pt x="1245" y="1696"/>
                </a:lnTo>
                <a:lnTo>
                  <a:pt x="1245" y="1721"/>
                </a:lnTo>
                <a:lnTo>
                  <a:pt x="1245" y="1747"/>
                </a:lnTo>
                <a:lnTo>
                  <a:pt x="1245" y="1751"/>
                </a:lnTo>
                <a:lnTo>
                  <a:pt x="656" y="1751"/>
                </a:lnTo>
                <a:lnTo>
                  <a:pt x="68" y="1751"/>
                </a:lnTo>
                <a:lnTo>
                  <a:pt x="68" y="1747"/>
                </a:lnTo>
                <a:lnTo>
                  <a:pt x="69" y="1656"/>
                </a:lnTo>
                <a:lnTo>
                  <a:pt x="71" y="1571"/>
                </a:lnTo>
                <a:lnTo>
                  <a:pt x="72" y="1531"/>
                </a:lnTo>
                <a:lnTo>
                  <a:pt x="74" y="1492"/>
                </a:lnTo>
                <a:lnTo>
                  <a:pt x="76" y="1454"/>
                </a:lnTo>
                <a:lnTo>
                  <a:pt x="79" y="1418"/>
                </a:lnTo>
                <a:lnTo>
                  <a:pt x="80" y="1400"/>
                </a:lnTo>
                <a:lnTo>
                  <a:pt x="81" y="1383"/>
                </a:lnTo>
                <a:lnTo>
                  <a:pt x="85" y="1348"/>
                </a:lnTo>
                <a:lnTo>
                  <a:pt x="88" y="1315"/>
                </a:lnTo>
                <a:lnTo>
                  <a:pt x="93" y="1283"/>
                </a:lnTo>
                <a:lnTo>
                  <a:pt x="97" y="1252"/>
                </a:lnTo>
                <a:lnTo>
                  <a:pt x="102" y="1221"/>
                </a:lnTo>
                <a:lnTo>
                  <a:pt x="107" y="1191"/>
                </a:lnTo>
                <a:lnTo>
                  <a:pt x="110" y="1177"/>
                </a:lnTo>
                <a:lnTo>
                  <a:pt x="113" y="1162"/>
                </a:lnTo>
                <a:lnTo>
                  <a:pt x="120" y="1134"/>
                </a:lnTo>
                <a:lnTo>
                  <a:pt x="127" y="1106"/>
                </a:lnTo>
                <a:lnTo>
                  <a:pt x="134" y="1079"/>
                </a:lnTo>
                <a:lnTo>
                  <a:pt x="142" y="1052"/>
                </a:lnTo>
                <a:lnTo>
                  <a:pt x="150" y="1025"/>
                </a:lnTo>
                <a:lnTo>
                  <a:pt x="159" y="999"/>
                </a:lnTo>
                <a:lnTo>
                  <a:pt x="169" y="973"/>
                </a:lnTo>
                <a:lnTo>
                  <a:pt x="179" y="947"/>
                </a:lnTo>
                <a:lnTo>
                  <a:pt x="189" y="922"/>
                </a:lnTo>
                <a:lnTo>
                  <a:pt x="200" y="896"/>
                </a:lnTo>
                <a:lnTo>
                  <a:pt x="212" y="870"/>
                </a:lnTo>
                <a:lnTo>
                  <a:pt x="224" y="845"/>
                </a:lnTo>
                <a:lnTo>
                  <a:pt x="237" y="819"/>
                </a:lnTo>
                <a:lnTo>
                  <a:pt x="251" y="793"/>
                </a:lnTo>
                <a:lnTo>
                  <a:pt x="265" y="767"/>
                </a:lnTo>
                <a:lnTo>
                  <a:pt x="280" y="740"/>
                </a:lnTo>
                <a:lnTo>
                  <a:pt x="292" y="721"/>
                </a:lnTo>
                <a:lnTo>
                  <a:pt x="303" y="701"/>
                </a:lnTo>
                <a:lnTo>
                  <a:pt x="315" y="682"/>
                </a:lnTo>
                <a:lnTo>
                  <a:pt x="328" y="664"/>
                </a:lnTo>
                <a:lnTo>
                  <a:pt x="340" y="645"/>
                </a:lnTo>
                <a:lnTo>
                  <a:pt x="354" y="626"/>
                </a:lnTo>
                <a:lnTo>
                  <a:pt x="367" y="608"/>
                </a:lnTo>
                <a:lnTo>
                  <a:pt x="381" y="590"/>
                </a:lnTo>
                <a:lnTo>
                  <a:pt x="396" y="572"/>
                </a:lnTo>
                <a:lnTo>
                  <a:pt x="411" y="554"/>
                </a:lnTo>
                <a:lnTo>
                  <a:pt x="426" y="536"/>
                </a:lnTo>
                <a:lnTo>
                  <a:pt x="442" y="519"/>
                </a:lnTo>
                <a:lnTo>
                  <a:pt x="458" y="502"/>
                </a:lnTo>
                <a:lnTo>
                  <a:pt x="474" y="485"/>
                </a:lnTo>
                <a:lnTo>
                  <a:pt x="491" y="468"/>
                </a:lnTo>
                <a:lnTo>
                  <a:pt x="509" y="451"/>
                </a:lnTo>
                <a:lnTo>
                  <a:pt x="527" y="435"/>
                </a:lnTo>
                <a:lnTo>
                  <a:pt x="545" y="419"/>
                </a:lnTo>
                <a:lnTo>
                  <a:pt x="564" y="403"/>
                </a:lnTo>
                <a:lnTo>
                  <a:pt x="583" y="387"/>
                </a:lnTo>
                <a:lnTo>
                  <a:pt x="602" y="372"/>
                </a:lnTo>
                <a:lnTo>
                  <a:pt x="622" y="357"/>
                </a:lnTo>
                <a:lnTo>
                  <a:pt x="642" y="342"/>
                </a:lnTo>
                <a:lnTo>
                  <a:pt x="663" y="327"/>
                </a:lnTo>
                <a:lnTo>
                  <a:pt x="684" y="313"/>
                </a:lnTo>
                <a:lnTo>
                  <a:pt x="706" y="298"/>
                </a:lnTo>
                <a:lnTo>
                  <a:pt x="750" y="271"/>
                </a:lnTo>
                <a:lnTo>
                  <a:pt x="773" y="258"/>
                </a:lnTo>
                <a:lnTo>
                  <a:pt x="796" y="245"/>
                </a:lnTo>
                <a:lnTo>
                  <a:pt x="844" y="219"/>
                </a:lnTo>
                <a:lnTo>
                  <a:pt x="868" y="207"/>
                </a:lnTo>
                <a:lnTo>
                  <a:pt x="894" y="195"/>
                </a:lnTo>
                <a:lnTo>
                  <a:pt x="919" y="184"/>
                </a:lnTo>
                <a:lnTo>
                  <a:pt x="945" y="172"/>
                </a:lnTo>
                <a:lnTo>
                  <a:pt x="971" y="161"/>
                </a:lnTo>
                <a:lnTo>
                  <a:pt x="997" y="151"/>
                </a:lnTo>
                <a:lnTo>
                  <a:pt x="1024" y="140"/>
                </a:lnTo>
                <a:lnTo>
                  <a:pt x="1051" y="130"/>
                </a:lnTo>
                <a:lnTo>
                  <a:pt x="1079" y="121"/>
                </a:lnTo>
                <a:lnTo>
                  <a:pt x="1107" y="111"/>
                </a:lnTo>
                <a:lnTo>
                  <a:pt x="1164" y="94"/>
                </a:lnTo>
                <a:lnTo>
                  <a:pt x="1193" y="86"/>
                </a:lnTo>
                <a:lnTo>
                  <a:pt x="1223" y="78"/>
                </a:lnTo>
                <a:lnTo>
                  <a:pt x="1253" y="70"/>
                </a:lnTo>
                <a:lnTo>
                  <a:pt x="1284" y="63"/>
                </a:lnTo>
                <a:lnTo>
                  <a:pt x="1314" y="56"/>
                </a:lnTo>
                <a:lnTo>
                  <a:pt x="1346" y="49"/>
                </a:lnTo>
                <a:lnTo>
                  <a:pt x="1377" y="43"/>
                </a:lnTo>
                <a:lnTo>
                  <a:pt x="1409" y="38"/>
                </a:lnTo>
                <a:lnTo>
                  <a:pt x="1442" y="32"/>
                </a:lnTo>
                <a:lnTo>
                  <a:pt x="1475" y="27"/>
                </a:lnTo>
                <a:lnTo>
                  <a:pt x="1508" y="23"/>
                </a:lnTo>
                <a:lnTo>
                  <a:pt x="1542" y="19"/>
                </a:lnTo>
                <a:lnTo>
                  <a:pt x="1576" y="15"/>
                </a:lnTo>
                <a:lnTo>
                  <a:pt x="1610" y="11"/>
                </a:lnTo>
                <a:lnTo>
                  <a:pt x="1645" y="9"/>
                </a:lnTo>
                <a:lnTo>
                  <a:pt x="1680" y="6"/>
                </a:lnTo>
                <a:lnTo>
                  <a:pt x="1716" y="4"/>
                </a:lnTo>
                <a:lnTo>
                  <a:pt x="1751" y="2"/>
                </a:lnTo>
                <a:lnTo>
                  <a:pt x="1788" y="1"/>
                </a:lnTo>
                <a:lnTo>
                  <a:pt x="1824" y="0"/>
                </a:lnTo>
                <a:lnTo>
                  <a:pt x="1874" y="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TextBox 2">
            <a:hlinkClick r:id="rId2" action="ppaction://hlinkfile" tooltip="2M-IT.fi"/>
            <a:extLst>
              <a:ext uri="{FF2B5EF4-FFF2-40B4-BE49-F238E27FC236}">
                <a16:creationId xmlns:a16="http://schemas.microsoft.com/office/drawing/2014/main" id="{945E8A68-6448-49A2-29C9-8E267D572D9C}"/>
              </a:ext>
            </a:extLst>
          </p:cNvPr>
          <p:cNvSpPr txBox="1"/>
          <p:nvPr userDrawn="1"/>
        </p:nvSpPr>
        <p:spPr>
          <a:xfrm>
            <a:off x="11218036" y="333375"/>
            <a:ext cx="565977" cy="215901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fi-FI" sz="1400" b="1" dirty="0">
                <a:solidFill>
                  <a:schemeClr val="accent1"/>
                </a:solidFill>
              </a:rPr>
              <a:t>2M-IT.fi</a:t>
            </a:r>
          </a:p>
        </p:txBody>
      </p:sp>
    </p:spTree>
    <p:extLst>
      <p:ext uri="{BB962C8B-B14F-4D97-AF65-F5344CB8AC3E}">
        <p14:creationId xmlns:p14="http://schemas.microsoft.com/office/powerpoint/2010/main" val="1385149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7174" y="2047799"/>
            <a:ext cx="10360526" cy="399605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FI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47174" y="814145"/>
            <a:ext cx="10360526" cy="714694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FI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6422811-2AB1-B149-BF28-D1FCC35CA3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A63B0-FCA9-4A42-BEB7-279869429A46}" type="slidenum">
              <a:rPr lang="en-FI"/>
              <a:pPr>
                <a:defRPr/>
              </a:pPr>
              <a:t>‹#›</a:t>
            </a:fld>
            <a:endParaRPr lang="en-FI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03E682C8-72A5-614C-970C-4C8BF2041A6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1875" y="439738"/>
            <a:ext cx="577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7093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09252-D6B2-A2A5-9BB4-E1AAEAE28E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1844675"/>
            <a:ext cx="7345337" cy="1727795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A88C5F-CC73-E3A4-6DA7-C38CDA2598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716486"/>
            <a:ext cx="7345337" cy="1224682"/>
          </a:xfrm>
        </p:spPr>
        <p:txBody>
          <a:bodyPr/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282113-52BA-B0FF-4451-419CB4E4A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FA1137C5-BDDE-4DD8-BA8A-B6A5ADF4DA3F}" type="datetime1">
              <a:rPr lang="fi-FI" smtClean="0"/>
              <a:pPr/>
              <a:t>7.1.2024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475748-4BCB-3332-DF3D-5187EA6A7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Presentation Name and Author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AC24C6-0462-747E-CC92-AA6EA8A0F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F8952D0C-F458-4833-A726-A491C4E5CB7B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3" name="Freeform 5">
            <a:extLst>
              <a:ext uri="{FF2B5EF4-FFF2-40B4-BE49-F238E27FC236}">
                <a16:creationId xmlns:a16="http://schemas.microsoft.com/office/drawing/2014/main" id="{9AC4837F-F50C-B767-7D95-1205E0F242D6}"/>
              </a:ext>
            </a:extLst>
          </p:cNvPr>
          <p:cNvSpPr>
            <a:spLocks noChangeAspect="1" noEditPoints="1"/>
          </p:cNvSpPr>
          <p:nvPr userDrawn="1"/>
        </p:nvSpPr>
        <p:spPr bwMode="auto">
          <a:xfrm>
            <a:off x="8184232" y="2348880"/>
            <a:ext cx="3603452" cy="1944216"/>
          </a:xfrm>
          <a:custGeom>
            <a:avLst/>
            <a:gdLst>
              <a:gd name="T0" fmla="*/ 2755 w 5905"/>
              <a:gd name="T1" fmla="*/ 2372 h 3186"/>
              <a:gd name="T2" fmla="*/ 2632 w 5905"/>
              <a:gd name="T3" fmla="*/ 1038 h 3186"/>
              <a:gd name="T4" fmla="*/ 2613 w 5905"/>
              <a:gd name="T5" fmla="*/ 796 h 3186"/>
              <a:gd name="T6" fmla="*/ 2543 w 5905"/>
              <a:gd name="T7" fmla="*/ 583 h 3186"/>
              <a:gd name="T8" fmla="*/ 2424 w 5905"/>
              <a:gd name="T9" fmla="*/ 396 h 3186"/>
              <a:gd name="T10" fmla="*/ 2254 w 5905"/>
              <a:gd name="T11" fmla="*/ 239 h 3186"/>
              <a:gd name="T12" fmla="*/ 2036 w 5905"/>
              <a:gd name="T13" fmla="*/ 118 h 3186"/>
              <a:gd name="T14" fmla="*/ 1769 w 5905"/>
              <a:gd name="T15" fmla="*/ 37 h 3186"/>
              <a:gd name="T16" fmla="*/ 1453 w 5905"/>
              <a:gd name="T17" fmla="*/ 1 h 3186"/>
              <a:gd name="T18" fmla="*/ 1161 w 5905"/>
              <a:gd name="T19" fmla="*/ 11 h 3186"/>
              <a:gd name="T20" fmla="*/ 896 w 5905"/>
              <a:gd name="T21" fmla="*/ 57 h 3186"/>
              <a:gd name="T22" fmla="*/ 650 w 5905"/>
              <a:gd name="T23" fmla="*/ 146 h 3186"/>
              <a:gd name="T24" fmla="*/ 433 w 5905"/>
              <a:gd name="T25" fmla="*/ 279 h 3186"/>
              <a:gd name="T26" fmla="*/ 282 w 5905"/>
              <a:gd name="T27" fmla="*/ 430 h 3186"/>
              <a:gd name="T28" fmla="*/ 155 w 5905"/>
              <a:gd name="T29" fmla="*/ 638 h 3186"/>
              <a:gd name="T30" fmla="*/ 93 w 5905"/>
              <a:gd name="T31" fmla="*/ 811 h 3186"/>
              <a:gd name="T32" fmla="*/ 54 w 5905"/>
              <a:gd name="T33" fmla="*/ 1094 h 3186"/>
              <a:gd name="T34" fmla="*/ 912 w 5905"/>
              <a:gd name="T35" fmla="*/ 1191 h 3186"/>
              <a:gd name="T36" fmla="*/ 939 w 5905"/>
              <a:gd name="T37" fmla="*/ 1029 h 3186"/>
              <a:gd name="T38" fmla="*/ 1014 w 5905"/>
              <a:gd name="T39" fmla="*/ 872 h 3186"/>
              <a:gd name="T40" fmla="*/ 1090 w 5905"/>
              <a:gd name="T41" fmla="*/ 791 h 3186"/>
              <a:gd name="T42" fmla="*/ 1206 w 5905"/>
              <a:gd name="T43" fmla="*/ 734 h 3186"/>
              <a:gd name="T44" fmla="*/ 1358 w 5905"/>
              <a:gd name="T45" fmla="*/ 716 h 3186"/>
              <a:gd name="T46" fmla="*/ 1529 w 5905"/>
              <a:gd name="T47" fmla="*/ 742 h 3186"/>
              <a:gd name="T48" fmla="*/ 1631 w 5905"/>
              <a:gd name="T49" fmla="*/ 799 h 3186"/>
              <a:gd name="T50" fmla="*/ 1709 w 5905"/>
              <a:gd name="T51" fmla="*/ 906 h 3186"/>
              <a:gd name="T52" fmla="*/ 1732 w 5905"/>
              <a:gd name="T53" fmla="*/ 1055 h 3186"/>
              <a:gd name="T54" fmla="*/ 1704 w 5905"/>
              <a:gd name="T55" fmla="*/ 1186 h 3186"/>
              <a:gd name="T56" fmla="*/ 1631 w 5905"/>
              <a:gd name="T57" fmla="*/ 1303 h 3186"/>
              <a:gd name="T58" fmla="*/ 1490 w 5905"/>
              <a:gd name="T59" fmla="*/ 1432 h 3186"/>
              <a:gd name="T60" fmla="*/ 749 w 5905"/>
              <a:gd name="T61" fmla="*/ 1942 h 3186"/>
              <a:gd name="T62" fmla="*/ 332 w 5905"/>
              <a:gd name="T63" fmla="*/ 2279 h 3186"/>
              <a:gd name="T64" fmla="*/ 198 w 5905"/>
              <a:gd name="T65" fmla="*/ 2429 h 3186"/>
              <a:gd name="T66" fmla="*/ 79 w 5905"/>
              <a:gd name="T67" fmla="*/ 2644 h 3186"/>
              <a:gd name="T68" fmla="*/ 14 w 5905"/>
              <a:gd name="T69" fmla="*/ 2920 h 3186"/>
              <a:gd name="T70" fmla="*/ 0 w 5905"/>
              <a:gd name="T71" fmla="*/ 3186 h 3186"/>
              <a:gd name="T72" fmla="*/ 2522 w 5905"/>
              <a:gd name="T73" fmla="*/ 2882 h 3186"/>
              <a:gd name="T74" fmla="*/ 2306 w 5905"/>
              <a:gd name="T75" fmla="*/ 2853 h 3186"/>
              <a:gd name="T76" fmla="*/ 2113 w 5905"/>
              <a:gd name="T77" fmla="*/ 2772 h 3186"/>
              <a:gd name="T78" fmla="*/ 1949 w 5905"/>
              <a:gd name="T79" fmla="*/ 2646 h 3186"/>
              <a:gd name="T80" fmla="*/ 1822 w 5905"/>
              <a:gd name="T81" fmla="*/ 2483 h 3186"/>
              <a:gd name="T82" fmla="*/ 1521 w 5905"/>
              <a:gd name="T83" fmla="*/ 2289 h 3186"/>
              <a:gd name="T84" fmla="*/ 1710 w 5905"/>
              <a:gd name="T85" fmla="*/ 2050 h 3186"/>
              <a:gd name="T86" fmla="*/ 1735 w 5905"/>
              <a:gd name="T87" fmla="*/ 1869 h 3186"/>
              <a:gd name="T88" fmla="*/ 1798 w 5905"/>
              <a:gd name="T89" fmla="*/ 1702 h 3186"/>
              <a:gd name="T90" fmla="*/ 1894 w 5905"/>
              <a:gd name="T91" fmla="*/ 1556 h 3186"/>
              <a:gd name="T92" fmla="*/ 2036 w 5905"/>
              <a:gd name="T93" fmla="*/ 1422 h 3186"/>
              <a:gd name="T94" fmla="*/ 2187 w 5905"/>
              <a:gd name="T95" fmla="*/ 1332 h 3186"/>
              <a:gd name="T96" fmla="*/ 2358 w 5905"/>
              <a:gd name="T97" fmla="*/ 1277 h 3186"/>
              <a:gd name="T98" fmla="*/ 2564 w 5905"/>
              <a:gd name="T99" fmla="*/ 1262 h 3186"/>
              <a:gd name="T100" fmla="*/ 5905 w 5905"/>
              <a:gd name="T101" fmla="*/ 2399 h 3186"/>
              <a:gd name="T102" fmla="*/ 2757 w 5905"/>
              <a:gd name="T103" fmla="*/ 1295 h 3186"/>
              <a:gd name="T104" fmla="*/ 2935 w 5905"/>
              <a:gd name="T105" fmla="*/ 1373 h 3186"/>
              <a:gd name="T106" fmla="*/ 3109 w 5905"/>
              <a:gd name="T107" fmla="*/ 1511 h 3186"/>
              <a:gd name="T108" fmla="*/ 3233 w 5905"/>
              <a:gd name="T109" fmla="*/ 1677 h 3186"/>
              <a:gd name="T110" fmla="*/ 3314 w 5905"/>
              <a:gd name="T111" fmla="*/ 1888 h 3186"/>
              <a:gd name="T112" fmla="*/ 3334 w 5905"/>
              <a:gd name="T113" fmla="*/ 2037 h 3186"/>
              <a:gd name="T114" fmla="*/ 3318 w 5905"/>
              <a:gd name="T115" fmla="*/ 2238 h 3186"/>
              <a:gd name="T116" fmla="*/ 3262 w 5905"/>
              <a:gd name="T117" fmla="*/ 2408 h 3186"/>
              <a:gd name="T118" fmla="*/ 3152 w 5905"/>
              <a:gd name="T119" fmla="*/ 2584 h 3186"/>
              <a:gd name="T120" fmla="*/ 2988 w 5905"/>
              <a:gd name="T121" fmla="*/ 2735 h 3186"/>
              <a:gd name="T122" fmla="*/ 2804 w 5905"/>
              <a:gd name="T123" fmla="*/ 2832 h 3186"/>
              <a:gd name="T124" fmla="*/ 4331 w 5905"/>
              <a:gd name="T125" fmla="*/ 2328 h 3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5905" h="3186">
                <a:moveTo>
                  <a:pt x="2755" y="2372"/>
                </a:moveTo>
                <a:lnTo>
                  <a:pt x="2755" y="1917"/>
                </a:lnTo>
                <a:lnTo>
                  <a:pt x="2910" y="1917"/>
                </a:lnTo>
                <a:lnTo>
                  <a:pt x="2910" y="1770"/>
                </a:lnTo>
                <a:lnTo>
                  <a:pt x="2426" y="1770"/>
                </a:lnTo>
                <a:lnTo>
                  <a:pt x="2426" y="1917"/>
                </a:lnTo>
                <a:lnTo>
                  <a:pt x="2579" y="1917"/>
                </a:lnTo>
                <a:lnTo>
                  <a:pt x="2579" y="2372"/>
                </a:lnTo>
                <a:lnTo>
                  <a:pt x="2755" y="2372"/>
                </a:lnTo>
                <a:close/>
                <a:moveTo>
                  <a:pt x="2605" y="1265"/>
                </a:moveTo>
                <a:lnTo>
                  <a:pt x="2612" y="1234"/>
                </a:lnTo>
                <a:lnTo>
                  <a:pt x="2617" y="1203"/>
                </a:lnTo>
                <a:lnTo>
                  <a:pt x="2622" y="1171"/>
                </a:lnTo>
                <a:lnTo>
                  <a:pt x="2624" y="1155"/>
                </a:lnTo>
                <a:lnTo>
                  <a:pt x="2626" y="1138"/>
                </a:lnTo>
                <a:lnTo>
                  <a:pt x="2629" y="1105"/>
                </a:lnTo>
                <a:lnTo>
                  <a:pt x="2631" y="1072"/>
                </a:lnTo>
                <a:lnTo>
                  <a:pt x="2632" y="1038"/>
                </a:lnTo>
                <a:lnTo>
                  <a:pt x="2632" y="1003"/>
                </a:lnTo>
                <a:lnTo>
                  <a:pt x="2632" y="976"/>
                </a:lnTo>
                <a:lnTo>
                  <a:pt x="2631" y="950"/>
                </a:lnTo>
                <a:lnTo>
                  <a:pt x="2630" y="924"/>
                </a:lnTo>
                <a:lnTo>
                  <a:pt x="2627" y="898"/>
                </a:lnTo>
                <a:lnTo>
                  <a:pt x="2625" y="872"/>
                </a:lnTo>
                <a:lnTo>
                  <a:pt x="2621" y="846"/>
                </a:lnTo>
                <a:lnTo>
                  <a:pt x="2617" y="821"/>
                </a:lnTo>
                <a:lnTo>
                  <a:pt x="2613" y="796"/>
                </a:lnTo>
                <a:lnTo>
                  <a:pt x="2607" y="771"/>
                </a:lnTo>
                <a:lnTo>
                  <a:pt x="2601" y="747"/>
                </a:lnTo>
                <a:lnTo>
                  <a:pt x="2595" y="723"/>
                </a:lnTo>
                <a:lnTo>
                  <a:pt x="2588" y="699"/>
                </a:lnTo>
                <a:lnTo>
                  <a:pt x="2580" y="675"/>
                </a:lnTo>
                <a:lnTo>
                  <a:pt x="2572" y="652"/>
                </a:lnTo>
                <a:lnTo>
                  <a:pt x="2563" y="629"/>
                </a:lnTo>
                <a:lnTo>
                  <a:pt x="2553" y="606"/>
                </a:lnTo>
                <a:lnTo>
                  <a:pt x="2543" y="583"/>
                </a:lnTo>
                <a:lnTo>
                  <a:pt x="2532" y="561"/>
                </a:lnTo>
                <a:lnTo>
                  <a:pt x="2521" y="539"/>
                </a:lnTo>
                <a:lnTo>
                  <a:pt x="2509" y="518"/>
                </a:lnTo>
                <a:lnTo>
                  <a:pt x="2496" y="497"/>
                </a:lnTo>
                <a:lnTo>
                  <a:pt x="2483" y="476"/>
                </a:lnTo>
                <a:lnTo>
                  <a:pt x="2469" y="455"/>
                </a:lnTo>
                <a:lnTo>
                  <a:pt x="2455" y="435"/>
                </a:lnTo>
                <a:lnTo>
                  <a:pt x="2439" y="415"/>
                </a:lnTo>
                <a:lnTo>
                  <a:pt x="2424" y="396"/>
                </a:lnTo>
                <a:lnTo>
                  <a:pt x="2407" y="377"/>
                </a:lnTo>
                <a:lnTo>
                  <a:pt x="2390" y="358"/>
                </a:lnTo>
                <a:lnTo>
                  <a:pt x="2372" y="340"/>
                </a:lnTo>
                <a:lnTo>
                  <a:pt x="2354" y="322"/>
                </a:lnTo>
                <a:lnTo>
                  <a:pt x="2335" y="305"/>
                </a:lnTo>
                <a:lnTo>
                  <a:pt x="2316" y="288"/>
                </a:lnTo>
                <a:lnTo>
                  <a:pt x="2296" y="271"/>
                </a:lnTo>
                <a:lnTo>
                  <a:pt x="2275" y="255"/>
                </a:lnTo>
                <a:lnTo>
                  <a:pt x="2254" y="239"/>
                </a:lnTo>
                <a:lnTo>
                  <a:pt x="2232" y="224"/>
                </a:lnTo>
                <a:lnTo>
                  <a:pt x="2210" y="209"/>
                </a:lnTo>
                <a:lnTo>
                  <a:pt x="2187" y="195"/>
                </a:lnTo>
                <a:lnTo>
                  <a:pt x="2163" y="181"/>
                </a:lnTo>
                <a:lnTo>
                  <a:pt x="2139" y="167"/>
                </a:lnTo>
                <a:lnTo>
                  <a:pt x="2114" y="154"/>
                </a:lnTo>
                <a:lnTo>
                  <a:pt x="2089" y="142"/>
                </a:lnTo>
                <a:lnTo>
                  <a:pt x="2063" y="129"/>
                </a:lnTo>
                <a:lnTo>
                  <a:pt x="2036" y="118"/>
                </a:lnTo>
                <a:lnTo>
                  <a:pt x="2008" y="107"/>
                </a:lnTo>
                <a:lnTo>
                  <a:pt x="1980" y="96"/>
                </a:lnTo>
                <a:lnTo>
                  <a:pt x="1952" y="86"/>
                </a:lnTo>
                <a:lnTo>
                  <a:pt x="1923" y="77"/>
                </a:lnTo>
                <a:lnTo>
                  <a:pt x="1893" y="68"/>
                </a:lnTo>
                <a:lnTo>
                  <a:pt x="1863" y="59"/>
                </a:lnTo>
                <a:lnTo>
                  <a:pt x="1832" y="51"/>
                </a:lnTo>
                <a:lnTo>
                  <a:pt x="1801" y="44"/>
                </a:lnTo>
                <a:lnTo>
                  <a:pt x="1769" y="37"/>
                </a:lnTo>
                <a:lnTo>
                  <a:pt x="1736" y="31"/>
                </a:lnTo>
                <a:lnTo>
                  <a:pt x="1703" y="25"/>
                </a:lnTo>
                <a:lnTo>
                  <a:pt x="1669" y="20"/>
                </a:lnTo>
                <a:lnTo>
                  <a:pt x="1634" y="15"/>
                </a:lnTo>
                <a:lnTo>
                  <a:pt x="1599" y="11"/>
                </a:lnTo>
                <a:lnTo>
                  <a:pt x="1563" y="8"/>
                </a:lnTo>
                <a:lnTo>
                  <a:pt x="1527" y="5"/>
                </a:lnTo>
                <a:lnTo>
                  <a:pt x="1490" y="3"/>
                </a:lnTo>
                <a:lnTo>
                  <a:pt x="1453" y="1"/>
                </a:lnTo>
                <a:lnTo>
                  <a:pt x="1415" y="0"/>
                </a:lnTo>
                <a:lnTo>
                  <a:pt x="1376" y="0"/>
                </a:lnTo>
                <a:lnTo>
                  <a:pt x="1348" y="0"/>
                </a:lnTo>
                <a:lnTo>
                  <a:pt x="1321" y="1"/>
                </a:lnTo>
                <a:lnTo>
                  <a:pt x="1292" y="2"/>
                </a:lnTo>
                <a:lnTo>
                  <a:pt x="1265" y="3"/>
                </a:lnTo>
                <a:lnTo>
                  <a:pt x="1212" y="6"/>
                </a:lnTo>
                <a:lnTo>
                  <a:pt x="1186" y="8"/>
                </a:lnTo>
                <a:lnTo>
                  <a:pt x="1161" y="11"/>
                </a:lnTo>
                <a:lnTo>
                  <a:pt x="1110" y="17"/>
                </a:lnTo>
                <a:lnTo>
                  <a:pt x="1060" y="24"/>
                </a:lnTo>
                <a:lnTo>
                  <a:pt x="1036" y="28"/>
                </a:lnTo>
                <a:lnTo>
                  <a:pt x="1012" y="32"/>
                </a:lnTo>
                <a:lnTo>
                  <a:pt x="989" y="36"/>
                </a:lnTo>
                <a:lnTo>
                  <a:pt x="965" y="41"/>
                </a:lnTo>
                <a:lnTo>
                  <a:pt x="942" y="46"/>
                </a:lnTo>
                <a:lnTo>
                  <a:pt x="918" y="52"/>
                </a:lnTo>
                <a:lnTo>
                  <a:pt x="896" y="57"/>
                </a:lnTo>
                <a:lnTo>
                  <a:pt x="874" y="63"/>
                </a:lnTo>
                <a:lnTo>
                  <a:pt x="852" y="70"/>
                </a:lnTo>
                <a:lnTo>
                  <a:pt x="830" y="76"/>
                </a:lnTo>
                <a:lnTo>
                  <a:pt x="788" y="90"/>
                </a:lnTo>
                <a:lnTo>
                  <a:pt x="747" y="105"/>
                </a:lnTo>
                <a:lnTo>
                  <a:pt x="727" y="113"/>
                </a:lnTo>
                <a:lnTo>
                  <a:pt x="707" y="121"/>
                </a:lnTo>
                <a:lnTo>
                  <a:pt x="669" y="137"/>
                </a:lnTo>
                <a:lnTo>
                  <a:pt x="650" y="146"/>
                </a:lnTo>
                <a:lnTo>
                  <a:pt x="632" y="155"/>
                </a:lnTo>
                <a:lnTo>
                  <a:pt x="596" y="174"/>
                </a:lnTo>
                <a:lnTo>
                  <a:pt x="578" y="183"/>
                </a:lnTo>
                <a:lnTo>
                  <a:pt x="561" y="193"/>
                </a:lnTo>
                <a:lnTo>
                  <a:pt x="526" y="214"/>
                </a:lnTo>
                <a:lnTo>
                  <a:pt x="494" y="235"/>
                </a:lnTo>
                <a:lnTo>
                  <a:pt x="478" y="246"/>
                </a:lnTo>
                <a:lnTo>
                  <a:pt x="463" y="257"/>
                </a:lnTo>
                <a:lnTo>
                  <a:pt x="433" y="279"/>
                </a:lnTo>
                <a:lnTo>
                  <a:pt x="419" y="291"/>
                </a:lnTo>
                <a:lnTo>
                  <a:pt x="405" y="303"/>
                </a:lnTo>
                <a:lnTo>
                  <a:pt x="378" y="327"/>
                </a:lnTo>
                <a:lnTo>
                  <a:pt x="352" y="352"/>
                </a:lnTo>
                <a:lnTo>
                  <a:pt x="327" y="377"/>
                </a:lnTo>
                <a:lnTo>
                  <a:pt x="315" y="390"/>
                </a:lnTo>
                <a:lnTo>
                  <a:pt x="304" y="403"/>
                </a:lnTo>
                <a:lnTo>
                  <a:pt x="292" y="417"/>
                </a:lnTo>
                <a:lnTo>
                  <a:pt x="282" y="430"/>
                </a:lnTo>
                <a:lnTo>
                  <a:pt x="271" y="444"/>
                </a:lnTo>
                <a:lnTo>
                  <a:pt x="261" y="458"/>
                </a:lnTo>
                <a:lnTo>
                  <a:pt x="241" y="485"/>
                </a:lnTo>
                <a:lnTo>
                  <a:pt x="223" y="514"/>
                </a:lnTo>
                <a:lnTo>
                  <a:pt x="206" y="543"/>
                </a:lnTo>
                <a:lnTo>
                  <a:pt x="195" y="562"/>
                </a:lnTo>
                <a:lnTo>
                  <a:pt x="184" y="581"/>
                </a:lnTo>
                <a:lnTo>
                  <a:pt x="165" y="619"/>
                </a:lnTo>
                <a:lnTo>
                  <a:pt x="155" y="638"/>
                </a:lnTo>
                <a:lnTo>
                  <a:pt x="147" y="657"/>
                </a:lnTo>
                <a:lnTo>
                  <a:pt x="139" y="676"/>
                </a:lnTo>
                <a:lnTo>
                  <a:pt x="131" y="694"/>
                </a:lnTo>
                <a:lnTo>
                  <a:pt x="124" y="713"/>
                </a:lnTo>
                <a:lnTo>
                  <a:pt x="117" y="732"/>
                </a:lnTo>
                <a:lnTo>
                  <a:pt x="110" y="751"/>
                </a:lnTo>
                <a:lnTo>
                  <a:pt x="104" y="771"/>
                </a:lnTo>
                <a:lnTo>
                  <a:pt x="98" y="791"/>
                </a:lnTo>
                <a:lnTo>
                  <a:pt x="93" y="811"/>
                </a:lnTo>
                <a:lnTo>
                  <a:pt x="88" y="831"/>
                </a:lnTo>
                <a:lnTo>
                  <a:pt x="83" y="852"/>
                </a:lnTo>
                <a:lnTo>
                  <a:pt x="79" y="873"/>
                </a:lnTo>
                <a:lnTo>
                  <a:pt x="75" y="895"/>
                </a:lnTo>
                <a:lnTo>
                  <a:pt x="68" y="940"/>
                </a:lnTo>
                <a:lnTo>
                  <a:pt x="62" y="988"/>
                </a:lnTo>
                <a:lnTo>
                  <a:pt x="60" y="1013"/>
                </a:lnTo>
                <a:lnTo>
                  <a:pt x="58" y="1039"/>
                </a:lnTo>
                <a:lnTo>
                  <a:pt x="54" y="1094"/>
                </a:lnTo>
                <a:lnTo>
                  <a:pt x="53" y="1122"/>
                </a:lnTo>
                <a:lnTo>
                  <a:pt x="52" y="1152"/>
                </a:lnTo>
                <a:lnTo>
                  <a:pt x="51" y="1214"/>
                </a:lnTo>
                <a:lnTo>
                  <a:pt x="50" y="1281"/>
                </a:lnTo>
                <a:lnTo>
                  <a:pt x="479" y="1281"/>
                </a:lnTo>
                <a:lnTo>
                  <a:pt x="909" y="1281"/>
                </a:lnTo>
                <a:lnTo>
                  <a:pt x="910" y="1243"/>
                </a:lnTo>
                <a:lnTo>
                  <a:pt x="911" y="1208"/>
                </a:lnTo>
                <a:lnTo>
                  <a:pt x="912" y="1191"/>
                </a:lnTo>
                <a:lnTo>
                  <a:pt x="913" y="1174"/>
                </a:lnTo>
                <a:lnTo>
                  <a:pt x="914" y="1158"/>
                </a:lnTo>
                <a:lnTo>
                  <a:pt x="916" y="1142"/>
                </a:lnTo>
                <a:lnTo>
                  <a:pt x="920" y="1112"/>
                </a:lnTo>
                <a:lnTo>
                  <a:pt x="922" y="1097"/>
                </a:lnTo>
                <a:lnTo>
                  <a:pt x="926" y="1083"/>
                </a:lnTo>
                <a:lnTo>
                  <a:pt x="932" y="1055"/>
                </a:lnTo>
                <a:lnTo>
                  <a:pt x="935" y="1042"/>
                </a:lnTo>
                <a:lnTo>
                  <a:pt x="939" y="1029"/>
                </a:lnTo>
                <a:lnTo>
                  <a:pt x="946" y="1004"/>
                </a:lnTo>
                <a:lnTo>
                  <a:pt x="955" y="980"/>
                </a:lnTo>
                <a:lnTo>
                  <a:pt x="960" y="968"/>
                </a:lnTo>
                <a:lnTo>
                  <a:pt x="965" y="957"/>
                </a:lnTo>
                <a:lnTo>
                  <a:pt x="976" y="935"/>
                </a:lnTo>
                <a:lnTo>
                  <a:pt x="987" y="913"/>
                </a:lnTo>
                <a:lnTo>
                  <a:pt x="993" y="903"/>
                </a:lnTo>
                <a:lnTo>
                  <a:pt x="1000" y="893"/>
                </a:lnTo>
                <a:lnTo>
                  <a:pt x="1014" y="872"/>
                </a:lnTo>
                <a:lnTo>
                  <a:pt x="1029" y="852"/>
                </a:lnTo>
                <a:lnTo>
                  <a:pt x="1036" y="844"/>
                </a:lnTo>
                <a:lnTo>
                  <a:pt x="1043" y="835"/>
                </a:lnTo>
                <a:lnTo>
                  <a:pt x="1050" y="827"/>
                </a:lnTo>
                <a:lnTo>
                  <a:pt x="1057" y="819"/>
                </a:lnTo>
                <a:lnTo>
                  <a:pt x="1065" y="812"/>
                </a:lnTo>
                <a:lnTo>
                  <a:pt x="1073" y="804"/>
                </a:lnTo>
                <a:lnTo>
                  <a:pt x="1081" y="797"/>
                </a:lnTo>
                <a:lnTo>
                  <a:pt x="1090" y="791"/>
                </a:lnTo>
                <a:lnTo>
                  <a:pt x="1098" y="784"/>
                </a:lnTo>
                <a:lnTo>
                  <a:pt x="1107" y="778"/>
                </a:lnTo>
                <a:lnTo>
                  <a:pt x="1125" y="767"/>
                </a:lnTo>
                <a:lnTo>
                  <a:pt x="1134" y="762"/>
                </a:lnTo>
                <a:lnTo>
                  <a:pt x="1144" y="757"/>
                </a:lnTo>
                <a:lnTo>
                  <a:pt x="1164" y="748"/>
                </a:lnTo>
                <a:lnTo>
                  <a:pt x="1184" y="740"/>
                </a:lnTo>
                <a:lnTo>
                  <a:pt x="1195" y="737"/>
                </a:lnTo>
                <a:lnTo>
                  <a:pt x="1206" y="734"/>
                </a:lnTo>
                <a:lnTo>
                  <a:pt x="1217" y="731"/>
                </a:lnTo>
                <a:lnTo>
                  <a:pt x="1229" y="728"/>
                </a:lnTo>
                <a:lnTo>
                  <a:pt x="1240" y="726"/>
                </a:lnTo>
                <a:lnTo>
                  <a:pt x="1252" y="724"/>
                </a:lnTo>
                <a:lnTo>
                  <a:pt x="1277" y="720"/>
                </a:lnTo>
                <a:lnTo>
                  <a:pt x="1304" y="718"/>
                </a:lnTo>
                <a:lnTo>
                  <a:pt x="1317" y="717"/>
                </a:lnTo>
                <a:lnTo>
                  <a:pt x="1330" y="716"/>
                </a:lnTo>
                <a:lnTo>
                  <a:pt x="1358" y="716"/>
                </a:lnTo>
                <a:lnTo>
                  <a:pt x="1381" y="716"/>
                </a:lnTo>
                <a:lnTo>
                  <a:pt x="1403" y="717"/>
                </a:lnTo>
                <a:lnTo>
                  <a:pt x="1424" y="719"/>
                </a:lnTo>
                <a:lnTo>
                  <a:pt x="1445" y="722"/>
                </a:lnTo>
                <a:lnTo>
                  <a:pt x="1464" y="725"/>
                </a:lnTo>
                <a:lnTo>
                  <a:pt x="1484" y="729"/>
                </a:lnTo>
                <a:lnTo>
                  <a:pt x="1502" y="733"/>
                </a:lnTo>
                <a:lnTo>
                  <a:pt x="1520" y="739"/>
                </a:lnTo>
                <a:lnTo>
                  <a:pt x="1529" y="742"/>
                </a:lnTo>
                <a:lnTo>
                  <a:pt x="1537" y="745"/>
                </a:lnTo>
                <a:lnTo>
                  <a:pt x="1554" y="751"/>
                </a:lnTo>
                <a:lnTo>
                  <a:pt x="1569" y="759"/>
                </a:lnTo>
                <a:lnTo>
                  <a:pt x="1584" y="766"/>
                </a:lnTo>
                <a:lnTo>
                  <a:pt x="1598" y="775"/>
                </a:lnTo>
                <a:lnTo>
                  <a:pt x="1612" y="784"/>
                </a:lnTo>
                <a:lnTo>
                  <a:pt x="1619" y="789"/>
                </a:lnTo>
                <a:lnTo>
                  <a:pt x="1625" y="794"/>
                </a:lnTo>
                <a:lnTo>
                  <a:pt x="1631" y="799"/>
                </a:lnTo>
                <a:lnTo>
                  <a:pt x="1637" y="804"/>
                </a:lnTo>
                <a:lnTo>
                  <a:pt x="1648" y="815"/>
                </a:lnTo>
                <a:lnTo>
                  <a:pt x="1659" y="826"/>
                </a:lnTo>
                <a:lnTo>
                  <a:pt x="1670" y="838"/>
                </a:lnTo>
                <a:lnTo>
                  <a:pt x="1679" y="851"/>
                </a:lnTo>
                <a:lnTo>
                  <a:pt x="1688" y="864"/>
                </a:lnTo>
                <a:lnTo>
                  <a:pt x="1695" y="877"/>
                </a:lnTo>
                <a:lnTo>
                  <a:pt x="1702" y="891"/>
                </a:lnTo>
                <a:lnTo>
                  <a:pt x="1709" y="906"/>
                </a:lnTo>
                <a:lnTo>
                  <a:pt x="1714" y="921"/>
                </a:lnTo>
                <a:lnTo>
                  <a:pt x="1719" y="937"/>
                </a:lnTo>
                <a:lnTo>
                  <a:pt x="1723" y="953"/>
                </a:lnTo>
                <a:lnTo>
                  <a:pt x="1727" y="969"/>
                </a:lnTo>
                <a:lnTo>
                  <a:pt x="1729" y="986"/>
                </a:lnTo>
                <a:lnTo>
                  <a:pt x="1731" y="1003"/>
                </a:lnTo>
                <a:lnTo>
                  <a:pt x="1732" y="1021"/>
                </a:lnTo>
                <a:lnTo>
                  <a:pt x="1733" y="1039"/>
                </a:lnTo>
                <a:lnTo>
                  <a:pt x="1732" y="1055"/>
                </a:lnTo>
                <a:lnTo>
                  <a:pt x="1731" y="1070"/>
                </a:lnTo>
                <a:lnTo>
                  <a:pt x="1730" y="1086"/>
                </a:lnTo>
                <a:lnTo>
                  <a:pt x="1728" y="1101"/>
                </a:lnTo>
                <a:lnTo>
                  <a:pt x="1725" y="1115"/>
                </a:lnTo>
                <a:lnTo>
                  <a:pt x="1722" y="1130"/>
                </a:lnTo>
                <a:lnTo>
                  <a:pt x="1718" y="1144"/>
                </a:lnTo>
                <a:lnTo>
                  <a:pt x="1714" y="1159"/>
                </a:lnTo>
                <a:lnTo>
                  <a:pt x="1709" y="1173"/>
                </a:lnTo>
                <a:lnTo>
                  <a:pt x="1704" y="1186"/>
                </a:lnTo>
                <a:lnTo>
                  <a:pt x="1698" y="1200"/>
                </a:lnTo>
                <a:lnTo>
                  <a:pt x="1692" y="1213"/>
                </a:lnTo>
                <a:lnTo>
                  <a:pt x="1685" y="1227"/>
                </a:lnTo>
                <a:lnTo>
                  <a:pt x="1677" y="1240"/>
                </a:lnTo>
                <a:lnTo>
                  <a:pt x="1669" y="1253"/>
                </a:lnTo>
                <a:lnTo>
                  <a:pt x="1660" y="1266"/>
                </a:lnTo>
                <a:lnTo>
                  <a:pt x="1651" y="1278"/>
                </a:lnTo>
                <a:lnTo>
                  <a:pt x="1641" y="1291"/>
                </a:lnTo>
                <a:lnTo>
                  <a:pt x="1631" y="1303"/>
                </a:lnTo>
                <a:lnTo>
                  <a:pt x="1621" y="1315"/>
                </a:lnTo>
                <a:lnTo>
                  <a:pt x="1610" y="1327"/>
                </a:lnTo>
                <a:lnTo>
                  <a:pt x="1598" y="1339"/>
                </a:lnTo>
                <a:lnTo>
                  <a:pt x="1586" y="1351"/>
                </a:lnTo>
                <a:lnTo>
                  <a:pt x="1574" y="1363"/>
                </a:lnTo>
                <a:lnTo>
                  <a:pt x="1548" y="1386"/>
                </a:lnTo>
                <a:lnTo>
                  <a:pt x="1534" y="1398"/>
                </a:lnTo>
                <a:lnTo>
                  <a:pt x="1520" y="1409"/>
                </a:lnTo>
                <a:lnTo>
                  <a:pt x="1490" y="1432"/>
                </a:lnTo>
                <a:lnTo>
                  <a:pt x="1474" y="1443"/>
                </a:lnTo>
                <a:lnTo>
                  <a:pt x="1458" y="1454"/>
                </a:lnTo>
                <a:lnTo>
                  <a:pt x="1184" y="1638"/>
                </a:lnTo>
                <a:lnTo>
                  <a:pt x="1040" y="1737"/>
                </a:lnTo>
                <a:lnTo>
                  <a:pt x="967" y="1787"/>
                </a:lnTo>
                <a:lnTo>
                  <a:pt x="893" y="1838"/>
                </a:lnTo>
                <a:lnTo>
                  <a:pt x="821" y="1890"/>
                </a:lnTo>
                <a:lnTo>
                  <a:pt x="785" y="1916"/>
                </a:lnTo>
                <a:lnTo>
                  <a:pt x="749" y="1942"/>
                </a:lnTo>
                <a:lnTo>
                  <a:pt x="679" y="1994"/>
                </a:lnTo>
                <a:lnTo>
                  <a:pt x="610" y="2046"/>
                </a:lnTo>
                <a:lnTo>
                  <a:pt x="542" y="2099"/>
                </a:lnTo>
                <a:lnTo>
                  <a:pt x="509" y="2125"/>
                </a:lnTo>
                <a:lnTo>
                  <a:pt x="477" y="2152"/>
                </a:lnTo>
                <a:lnTo>
                  <a:pt x="416" y="2204"/>
                </a:lnTo>
                <a:lnTo>
                  <a:pt x="386" y="2230"/>
                </a:lnTo>
                <a:lnTo>
                  <a:pt x="357" y="2256"/>
                </a:lnTo>
                <a:lnTo>
                  <a:pt x="332" y="2279"/>
                </a:lnTo>
                <a:lnTo>
                  <a:pt x="321" y="2290"/>
                </a:lnTo>
                <a:lnTo>
                  <a:pt x="309" y="2302"/>
                </a:lnTo>
                <a:lnTo>
                  <a:pt x="287" y="2324"/>
                </a:lnTo>
                <a:lnTo>
                  <a:pt x="276" y="2336"/>
                </a:lnTo>
                <a:lnTo>
                  <a:pt x="265" y="2347"/>
                </a:lnTo>
                <a:lnTo>
                  <a:pt x="245" y="2370"/>
                </a:lnTo>
                <a:lnTo>
                  <a:pt x="226" y="2394"/>
                </a:lnTo>
                <a:lnTo>
                  <a:pt x="207" y="2417"/>
                </a:lnTo>
                <a:lnTo>
                  <a:pt x="198" y="2429"/>
                </a:lnTo>
                <a:lnTo>
                  <a:pt x="190" y="2441"/>
                </a:lnTo>
                <a:lnTo>
                  <a:pt x="172" y="2465"/>
                </a:lnTo>
                <a:lnTo>
                  <a:pt x="156" y="2489"/>
                </a:lnTo>
                <a:lnTo>
                  <a:pt x="141" y="2514"/>
                </a:lnTo>
                <a:lnTo>
                  <a:pt x="127" y="2539"/>
                </a:lnTo>
                <a:lnTo>
                  <a:pt x="114" y="2564"/>
                </a:lnTo>
                <a:lnTo>
                  <a:pt x="101" y="2591"/>
                </a:lnTo>
                <a:lnTo>
                  <a:pt x="90" y="2617"/>
                </a:lnTo>
                <a:lnTo>
                  <a:pt x="79" y="2644"/>
                </a:lnTo>
                <a:lnTo>
                  <a:pt x="69" y="2672"/>
                </a:lnTo>
                <a:lnTo>
                  <a:pt x="59" y="2700"/>
                </a:lnTo>
                <a:lnTo>
                  <a:pt x="51" y="2730"/>
                </a:lnTo>
                <a:lnTo>
                  <a:pt x="43" y="2759"/>
                </a:lnTo>
                <a:lnTo>
                  <a:pt x="36" y="2790"/>
                </a:lnTo>
                <a:lnTo>
                  <a:pt x="29" y="2821"/>
                </a:lnTo>
                <a:lnTo>
                  <a:pt x="24" y="2853"/>
                </a:lnTo>
                <a:lnTo>
                  <a:pt x="18" y="2886"/>
                </a:lnTo>
                <a:lnTo>
                  <a:pt x="14" y="2920"/>
                </a:lnTo>
                <a:lnTo>
                  <a:pt x="12" y="2938"/>
                </a:lnTo>
                <a:lnTo>
                  <a:pt x="10" y="2955"/>
                </a:lnTo>
                <a:lnTo>
                  <a:pt x="7" y="2991"/>
                </a:lnTo>
                <a:lnTo>
                  <a:pt x="5" y="3028"/>
                </a:lnTo>
                <a:lnTo>
                  <a:pt x="3" y="3066"/>
                </a:lnTo>
                <a:lnTo>
                  <a:pt x="1" y="3105"/>
                </a:lnTo>
                <a:lnTo>
                  <a:pt x="1" y="3125"/>
                </a:lnTo>
                <a:lnTo>
                  <a:pt x="0" y="3145"/>
                </a:lnTo>
                <a:lnTo>
                  <a:pt x="0" y="3186"/>
                </a:lnTo>
                <a:lnTo>
                  <a:pt x="653" y="3186"/>
                </a:lnTo>
                <a:lnTo>
                  <a:pt x="1307" y="3186"/>
                </a:lnTo>
                <a:lnTo>
                  <a:pt x="1960" y="3186"/>
                </a:lnTo>
                <a:lnTo>
                  <a:pt x="2614" y="3186"/>
                </a:lnTo>
                <a:lnTo>
                  <a:pt x="2614" y="2877"/>
                </a:lnTo>
                <a:lnTo>
                  <a:pt x="2591" y="2879"/>
                </a:lnTo>
                <a:lnTo>
                  <a:pt x="2568" y="2881"/>
                </a:lnTo>
                <a:lnTo>
                  <a:pt x="2545" y="2882"/>
                </a:lnTo>
                <a:lnTo>
                  <a:pt x="2522" y="2882"/>
                </a:lnTo>
                <a:lnTo>
                  <a:pt x="2492" y="2881"/>
                </a:lnTo>
                <a:lnTo>
                  <a:pt x="2463" y="2880"/>
                </a:lnTo>
                <a:lnTo>
                  <a:pt x="2434" y="2877"/>
                </a:lnTo>
                <a:lnTo>
                  <a:pt x="2420" y="2876"/>
                </a:lnTo>
                <a:lnTo>
                  <a:pt x="2405" y="2874"/>
                </a:lnTo>
                <a:lnTo>
                  <a:pt x="2376" y="2869"/>
                </a:lnTo>
                <a:lnTo>
                  <a:pt x="2348" y="2863"/>
                </a:lnTo>
                <a:lnTo>
                  <a:pt x="2320" y="2857"/>
                </a:lnTo>
                <a:lnTo>
                  <a:pt x="2306" y="2853"/>
                </a:lnTo>
                <a:lnTo>
                  <a:pt x="2293" y="2849"/>
                </a:lnTo>
                <a:lnTo>
                  <a:pt x="2266" y="2841"/>
                </a:lnTo>
                <a:lnTo>
                  <a:pt x="2239" y="2832"/>
                </a:lnTo>
                <a:lnTo>
                  <a:pt x="2213" y="2821"/>
                </a:lnTo>
                <a:lnTo>
                  <a:pt x="2187" y="2810"/>
                </a:lnTo>
                <a:lnTo>
                  <a:pt x="2175" y="2804"/>
                </a:lnTo>
                <a:lnTo>
                  <a:pt x="2162" y="2798"/>
                </a:lnTo>
                <a:lnTo>
                  <a:pt x="2137" y="2786"/>
                </a:lnTo>
                <a:lnTo>
                  <a:pt x="2113" y="2772"/>
                </a:lnTo>
                <a:lnTo>
                  <a:pt x="2090" y="2758"/>
                </a:lnTo>
                <a:lnTo>
                  <a:pt x="2066" y="2742"/>
                </a:lnTo>
                <a:lnTo>
                  <a:pt x="2055" y="2735"/>
                </a:lnTo>
                <a:lnTo>
                  <a:pt x="2044" y="2726"/>
                </a:lnTo>
                <a:lnTo>
                  <a:pt x="2021" y="2710"/>
                </a:lnTo>
                <a:lnTo>
                  <a:pt x="1999" y="2692"/>
                </a:lnTo>
                <a:lnTo>
                  <a:pt x="1979" y="2674"/>
                </a:lnTo>
                <a:lnTo>
                  <a:pt x="1958" y="2656"/>
                </a:lnTo>
                <a:lnTo>
                  <a:pt x="1949" y="2646"/>
                </a:lnTo>
                <a:lnTo>
                  <a:pt x="1939" y="2636"/>
                </a:lnTo>
                <a:lnTo>
                  <a:pt x="1929" y="2626"/>
                </a:lnTo>
                <a:lnTo>
                  <a:pt x="1920" y="2616"/>
                </a:lnTo>
                <a:lnTo>
                  <a:pt x="1902" y="2595"/>
                </a:lnTo>
                <a:lnTo>
                  <a:pt x="1884" y="2574"/>
                </a:lnTo>
                <a:lnTo>
                  <a:pt x="1868" y="2552"/>
                </a:lnTo>
                <a:lnTo>
                  <a:pt x="1851" y="2530"/>
                </a:lnTo>
                <a:lnTo>
                  <a:pt x="1836" y="2506"/>
                </a:lnTo>
                <a:lnTo>
                  <a:pt x="1822" y="2483"/>
                </a:lnTo>
                <a:lnTo>
                  <a:pt x="1808" y="2459"/>
                </a:lnTo>
                <a:lnTo>
                  <a:pt x="1795" y="2434"/>
                </a:lnTo>
                <a:lnTo>
                  <a:pt x="1335" y="2434"/>
                </a:lnTo>
                <a:lnTo>
                  <a:pt x="1335" y="2425"/>
                </a:lnTo>
                <a:lnTo>
                  <a:pt x="1358" y="2407"/>
                </a:lnTo>
                <a:lnTo>
                  <a:pt x="1380" y="2390"/>
                </a:lnTo>
                <a:lnTo>
                  <a:pt x="1427" y="2355"/>
                </a:lnTo>
                <a:lnTo>
                  <a:pt x="1473" y="2322"/>
                </a:lnTo>
                <a:lnTo>
                  <a:pt x="1521" y="2289"/>
                </a:lnTo>
                <a:lnTo>
                  <a:pt x="1568" y="2256"/>
                </a:lnTo>
                <a:lnTo>
                  <a:pt x="1616" y="2224"/>
                </a:lnTo>
                <a:lnTo>
                  <a:pt x="1666" y="2193"/>
                </a:lnTo>
                <a:lnTo>
                  <a:pt x="1714" y="2161"/>
                </a:lnTo>
                <a:lnTo>
                  <a:pt x="1712" y="2139"/>
                </a:lnTo>
                <a:lnTo>
                  <a:pt x="1711" y="2117"/>
                </a:lnTo>
                <a:lnTo>
                  <a:pt x="1710" y="2094"/>
                </a:lnTo>
                <a:lnTo>
                  <a:pt x="1709" y="2071"/>
                </a:lnTo>
                <a:lnTo>
                  <a:pt x="1710" y="2050"/>
                </a:lnTo>
                <a:lnTo>
                  <a:pt x="1710" y="2029"/>
                </a:lnTo>
                <a:lnTo>
                  <a:pt x="1712" y="2009"/>
                </a:lnTo>
                <a:lnTo>
                  <a:pt x="1714" y="1988"/>
                </a:lnTo>
                <a:lnTo>
                  <a:pt x="1716" y="1968"/>
                </a:lnTo>
                <a:lnTo>
                  <a:pt x="1719" y="1948"/>
                </a:lnTo>
                <a:lnTo>
                  <a:pt x="1722" y="1928"/>
                </a:lnTo>
                <a:lnTo>
                  <a:pt x="1726" y="1908"/>
                </a:lnTo>
                <a:lnTo>
                  <a:pt x="1730" y="1888"/>
                </a:lnTo>
                <a:lnTo>
                  <a:pt x="1735" y="1869"/>
                </a:lnTo>
                <a:lnTo>
                  <a:pt x="1740" y="1849"/>
                </a:lnTo>
                <a:lnTo>
                  <a:pt x="1746" y="1830"/>
                </a:lnTo>
                <a:lnTo>
                  <a:pt x="1752" y="1811"/>
                </a:lnTo>
                <a:lnTo>
                  <a:pt x="1759" y="1792"/>
                </a:lnTo>
                <a:lnTo>
                  <a:pt x="1766" y="1774"/>
                </a:lnTo>
                <a:lnTo>
                  <a:pt x="1773" y="1756"/>
                </a:lnTo>
                <a:lnTo>
                  <a:pt x="1781" y="1738"/>
                </a:lnTo>
                <a:lnTo>
                  <a:pt x="1789" y="1720"/>
                </a:lnTo>
                <a:lnTo>
                  <a:pt x="1798" y="1702"/>
                </a:lnTo>
                <a:lnTo>
                  <a:pt x="1807" y="1685"/>
                </a:lnTo>
                <a:lnTo>
                  <a:pt x="1817" y="1668"/>
                </a:lnTo>
                <a:lnTo>
                  <a:pt x="1827" y="1651"/>
                </a:lnTo>
                <a:lnTo>
                  <a:pt x="1837" y="1634"/>
                </a:lnTo>
                <a:lnTo>
                  <a:pt x="1848" y="1618"/>
                </a:lnTo>
                <a:lnTo>
                  <a:pt x="1859" y="1602"/>
                </a:lnTo>
                <a:lnTo>
                  <a:pt x="1870" y="1586"/>
                </a:lnTo>
                <a:lnTo>
                  <a:pt x="1882" y="1571"/>
                </a:lnTo>
                <a:lnTo>
                  <a:pt x="1894" y="1556"/>
                </a:lnTo>
                <a:lnTo>
                  <a:pt x="1907" y="1541"/>
                </a:lnTo>
                <a:lnTo>
                  <a:pt x="1920" y="1526"/>
                </a:lnTo>
                <a:lnTo>
                  <a:pt x="1947" y="1498"/>
                </a:lnTo>
                <a:lnTo>
                  <a:pt x="1961" y="1484"/>
                </a:lnTo>
                <a:lnTo>
                  <a:pt x="1975" y="1471"/>
                </a:lnTo>
                <a:lnTo>
                  <a:pt x="1990" y="1458"/>
                </a:lnTo>
                <a:lnTo>
                  <a:pt x="2004" y="1446"/>
                </a:lnTo>
                <a:lnTo>
                  <a:pt x="2020" y="1433"/>
                </a:lnTo>
                <a:lnTo>
                  <a:pt x="2036" y="1422"/>
                </a:lnTo>
                <a:lnTo>
                  <a:pt x="2052" y="1410"/>
                </a:lnTo>
                <a:lnTo>
                  <a:pt x="2068" y="1399"/>
                </a:lnTo>
                <a:lnTo>
                  <a:pt x="2084" y="1388"/>
                </a:lnTo>
                <a:lnTo>
                  <a:pt x="2101" y="1378"/>
                </a:lnTo>
                <a:lnTo>
                  <a:pt x="2118" y="1368"/>
                </a:lnTo>
                <a:lnTo>
                  <a:pt x="2135" y="1358"/>
                </a:lnTo>
                <a:lnTo>
                  <a:pt x="2152" y="1349"/>
                </a:lnTo>
                <a:lnTo>
                  <a:pt x="2170" y="1340"/>
                </a:lnTo>
                <a:lnTo>
                  <a:pt x="2187" y="1332"/>
                </a:lnTo>
                <a:lnTo>
                  <a:pt x="2205" y="1324"/>
                </a:lnTo>
                <a:lnTo>
                  <a:pt x="2224" y="1317"/>
                </a:lnTo>
                <a:lnTo>
                  <a:pt x="2242" y="1310"/>
                </a:lnTo>
                <a:lnTo>
                  <a:pt x="2261" y="1303"/>
                </a:lnTo>
                <a:lnTo>
                  <a:pt x="2280" y="1297"/>
                </a:lnTo>
                <a:lnTo>
                  <a:pt x="2299" y="1291"/>
                </a:lnTo>
                <a:lnTo>
                  <a:pt x="2318" y="1286"/>
                </a:lnTo>
                <a:lnTo>
                  <a:pt x="2338" y="1281"/>
                </a:lnTo>
                <a:lnTo>
                  <a:pt x="2358" y="1277"/>
                </a:lnTo>
                <a:lnTo>
                  <a:pt x="2378" y="1273"/>
                </a:lnTo>
                <a:lnTo>
                  <a:pt x="2398" y="1270"/>
                </a:lnTo>
                <a:lnTo>
                  <a:pt x="2439" y="1265"/>
                </a:lnTo>
                <a:lnTo>
                  <a:pt x="2460" y="1263"/>
                </a:lnTo>
                <a:lnTo>
                  <a:pt x="2480" y="1262"/>
                </a:lnTo>
                <a:lnTo>
                  <a:pt x="2501" y="1261"/>
                </a:lnTo>
                <a:lnTo>
                  <a:pt x="2522" y="1261"/>
                </a:lnTo>
                <a:lnTo>
                  <a:pt x="2543" y="1261"/>
                </a:lnTo>
                <a:lnTo>
                  <a:pt x="2564" y="1262"/>
                </a:lnTo>
                <a:lnTo>
                  <a:pt x="2585" y="1263"/>
                </a:lnTo>
                <a:lnTo>
                  <a:pt x="2605" y="1265"/>
                </a:lnTo>
                <a:close/>
                <a:moveTo>
                  <a:pt x="2179" y="2372"/>
                </a:moveTo>
                <a:lnTo>
                  <a:pt x="2354" y="2372"/>
                </a:lnTo>
                <a:lnTo>
                  <a:pt x="2354" y="1770"/>
                </a:lnTo>
                <a:lnTo>
                  <a:pt x="2179" y="1770"/>
                </a:lnTo>
                <a:lnTo>
                  <a:pt x="2179" y="2372"/>
                </a:lnTo>
                <a:close/>
                <a:moveTo>
                  <a:pt x="5905" y="3186"/>
                </a:moveTo>
                <a:lnTo>
                  <a:pt x="5905" y="2399"/>
                </a:lnTo>
                <a:lnTo>
                  <a:pt x="5905" y="1612"/>
                </a:lnTo>
                <a:lnTo>
                  <a:pt x="5905" y="825"/>
                </a:lnTo>
                <a:lnTo>
                  <a:pt x="5905" y="39"/>
                </a:lnTo>
                <a:lnTo>
                  <a:pt x="5118" y="677"/>
                </a:lnTo>
                <a:lnTo>
                  <a:pt x="4332" y="1315"/>
                </a:lnTo>
                <a:lnTo>
                  <a:pt x="3545" y="677"/>
                </a:lnTo>
                <a:lnTo>
                  <a:pt x="2757" y="39"/>
                </a:lnTo>
                <a:lnTo>
                  <a:pt x="2757" y="667"/>
                </a:lnTo>
                <a:lnTo>
                  <a:pt x="2757" y="1295"/>
                </a:lnTo>
                <a:lnTo>
                  <a:pt x="2789" y="1305"/>
                </a:lnTo>
                <a:lnTo>
                  <a:pt x="2819" y="1316"/>
                </a:lnTo>
                <a:lnTo>
                  <a:pt x="2834" y="1323"/>
                </a:lnTo>
                <a:lnTo>
                  <a:pt x="2849" y="1329"/>
                </a:lnTo>
                <a:lnTo>
                  <a:pt x="2878" y="1342"/>
                </a:lnTo>
                <a:lnTo>
                  <a:pt x="2893" y="1350"/>
                </a:lnTo>
                <a:lnTo>
                  <a:pt x="2907" y="1357"/>
                </a:lnTo>
                <a:lnTo>
                  <a:pt x="2921" y="1365"/>
                </a:lnTo>
                <a:lnTo>
                  <a:pt x="2935" y="1373"/>
                </a:lnTo>
                <a:lnTo>
                  <a:pt x="2962" y="1390"/>
                </a:lnTo>
                <a:lnTo>
                  <a:pt x="2988" y="1407"/>
                </a:lnTo>
                <a:lnTo>
                  <a:pt x="3001" y="1417"/>
                </a:lnTo>
                <a:lnTo>
                  <a:pt x="3014" y="1426"/>
                </a:lnTo>
                <a:lnTo>
                  <a:pt x="3039" y="1446"/>
                </a:lnTo>
                <a:lnTo>
                  <a:pt x="3063" y="1467"/>
                </a:lnTo>
                <a:lnTo>
                  <a:pt x="3075" y="1478"/>
                </a:lnTo>
                <a:lnTo>
                  <a:pt x="3086" y="1488"/>
                </a:lnTo>
                <a:lnTo>
                  <a:pt x="3109" y="1511"/>
                </a:lnTo>
                <a:lnTo>
                  <a:pt x="3130" y="1534"/>
                </a:lnTo>
                <a:lnTo>
                  <a:pt x="3142" y="1546"/>
                </a:lnTo>
                <a:lnTo>
                  <a:pt x="3152" y="1559"/>
                </a:lnTo>
                <a:lnTo>
                  <a:pt x="3172" y="1584"/>
                </a:lnTo>
                <a:lnTo>
                  <a:pt x="3181" y="1596"/>
                </a:lnTo>
                <a:lnTo>
                  <a:pt x="3190" y="1609"/>
                </a:lnTo>
                <a:lnTo>
                  <a:pt x="3208" y="1636"/>
                </a:lnTo>
                <a:lnTo>
                  <a:pt x="3225" y="1663"/>
                </a:lnTo>
                <a:lnTo>
                  <a:pt x="3233" y="1677"/>
                </a:lnTo>
                <a:lnTo>
                  <a:pt x="3240" y="1691"/>
                </a:lnTo>
                <a:lnTo>
                  <a:pt x="3255" y="1720"/>
                </a:lnTo>
                <a:lnTo>
                  <a:pt x="3268" y="1749"/>
                </a:lnTo>
                <a:lnTo>
                  <a:pt x="3281" y="1779"/>
                </a:lnTo>
                <a:lnTo>
                  <a:pt x="3286" y="1794"/>
                </a:lnTo>
                <a:lnTo>
                  <a:pt x="3292" y="1810"/>
                </a:lnTo>
                <a:lnTo>
                  <a:pt x="3301" y="1841"/>
                </a:lnTo>
                <a:lnTo>
                  <a:pt x="3310" y="1872"/>
                </a:lnTo>
                <a:lnTo>
                  <a:pt x="3314" y="1888"/>
                </a:lnTo>
                <a:lnTo>
                  <a:pt x="3318" y="1904"/>
                </a:lnTo>
                <a:lnTo>
                  <a:pt x="3321" y="1921"/>
                </a:lnTo>
                <a:lnTo>
                  <a:pt x="3324" y="1937"/>
                </a:lnTo>
                <a:lnTo>
                  <a:pt x="3326" y="1953"/>
                </a:lnTo>
                <a:lnTo>
                  <a:pt x="3328" y="1970"/>
                </a:lnTo>
                <a:lnTo>
                  <a:pt x="3330" y="1987"/>
                </a:lnTo>
                <a:lnTo>
                  <a:pt x="3332" y="2003"/>
                </a:lnTo>
                <a:lnTo>
                  <a:pt x="3333" y="2020"/>
                </a:lnTo>
                <a:lnTo>
                  <a:pt x="3334" y="2037"/>
                </a:lnTo>
                <a:lnTo>
                  <a:pt x="3335" y="2054"/>
                </a:lnTo>
                <a:lnTo>
                  <a:pt x="3335" y="2071"/>
                </a:lnTo>
                <a:lnTo>
                  <a:pt x="3334" y="2105"/>
                </a:lnTo>
                <a:lnTo>
                  <a:pt x="3332" y="2139"/>
                </a:lnTo>
                <a:lnTo>
                  <a:pt x="3330" y="2156"/>
                </a:lnTo>
                <a:lnTo>
                  <a:pt x="3328" y="2173"/>
                </a:lnTo>
                <a:lnTo>
                  <a:pt x="3324" y="2206"/>
                </a:lnTo>
                <a:lnTo>
                  <a:pt x="3321" y="2222"/>
                </a:lnTo>
                <a:lnTo>
                  <a:pt x="3318" y="2238"/>
                </a:lnTo>
                <a:lnTo>
                  <a:pt x="3314" y="2254"/>
                </a:lnTo>
                <a:lnTo>
                  <a:pt x="3310" y="2270"/>
                </a:lnTo>
                <a:lnTo>
                  <a:pt x="3306" y="2286"/>
                </a:lnTo>
                <a:lnTo>
                  <a:pt x="3301" y="2302"/>
                </a:lnTo>
                <a:lnTo>
                  <a:pt x="3297" y="2317"/>
                </a:lnTo>
                <a:lnTo>
                  <a:pt x="3292" y="2333"/>
                </a:lnTo>
                <a:lnTo>
                  <a:pt x="3281" y="2363"/>
                </a:lnTo>
                <a:lnTo>
                  <a:pt x="3268" y="2393"/>
                </a:lnTo>
                <a:lnTo>
                  <a:pt x="3262" y="2408"/>
                </a:lnTo>
                <a:lnTo>
                  <a:pt x="3255" y="2422"/>
                </a:lnTo>
                <a:lnTo>
                  <a:pt x="3240" y="2451"/>
                </a:lnTo>
                <a:lnTo>
                  <a:pt x="3225" y="2479"/>
                </a:lnTo>
                <a:lnTo>
                  <a:pt x="3208" y="2506"/>
                </a:lnTo>
                <a:lnTo>
                  <a:pt x="3199" y="2520"/>
                </a:lnTo>
                <a:lnTo>
                  <a:pt x="3190" y="2533"/>
                </a:lnTo>
                <a:lnTo>
                  <a:pt x="3181" y="2546"/>
                </a:lnTo>
                <a:lnTo>
                  <a:pt x="3172" y="2559"/>
                </a:lnTo>
                <a:lnTo>
                  <a:pt x="3152" y="2584"/>
                </a:lnTo>
                <a:lnTo>
                  <a:pt x="3130" y="2608"/>
                </a:lnTo>
                <a:lnTo>
                  <a:pt x="3109" y="2631"/>
                </a:lnTo>
                <a:lnTo>
                  <a:pt x="3098" y="2643"/>
                </a:lnTo>
                <a:lnTo>
                  <a:pt x="3086" y="2654"/>
                </a:lnTo>
                <a:lnTo>
                  <a:pt x="3063" y="2676"/>
                </a:lnTo>
                <a:lnTo>
                  <a:pt x="3039" y="2696"/>
                </a:lnTo>
                <a:lnTo>
                  <a:pt x="3014" y="2716"/>
                </a:lnTo>
                <a:lnTo>
                  <a:pt x="3001" y="2726"/>
                </a:lnTo>
                <a:lnTo>
                  <a:pt x="2988" y="2735"/>
                </a:lnTo>
                <a:lnTo>
                  <a:pt x="2962" y="2753"/>
                </a:lnTo>
                <a:lnTo>
                  <a:pt x="2935" y="2770"/>
                </a:lnTo>
                <a:lnTo>
                  <a:pt x="2921" y="2778"/>
                </a:lnTo>
                <a:lnTo>
                  <a:pt x="2907" y="2785"/>
                </a:lnTo>
                <a:lnTo>
                  <a:pt x="2878" y="2800"/>
                </a:lnTo>
                <a:lnTo>
                  <a:pt x="2864" y="2807"/>
                </a:lnTo>
                <a:lnTo>
                  <a:pt x="2849" y="2814"/>
                </a:lnTo>
                <a:lnTo>
                  <a:pt x="2819" y="2826"/>
                </a:lnTo>
                <a:lnTo>
                  <a:pt x="2804" y="2832"/>
                </a:lnTo>
                <a:lnTo>
                  <a:pt x="2789" y="2837"/>
                </a:lnTo>
                <a:lnTo>
                  <a:pt x="2773" y="2842"/>
                </a:lnTo>
                <a:lnTo>
                  <a:pt x="2757" y="2847"/>
                </a:lnTo>
                <a:lnTo>
                  <a:pt x="2757" y="3186"/>
                </a:lnTo>
                <a:lnTo>
                  <a:pt x="3190" y="3186"/>
                </a:lnTo>
                <a:lnTo>
                  <a:pt x="3622" y="3186"/>
                </a:lnTo>
                <a:lnTo>
                  <a:pt x="3622" y="2470"/>
                </a:lnTo>
                <a:lnTo>
                  <a:pt x="3622" y="1755"/>
                </a:lnTo>
                <a:lnTo>
                  <a:pt x="4331" y="2328"/>
                </a:lnTo>
                <a:lnTo>
                  <a:pt x="5041" y="1755"/>
                </a:lnTo>
                <a:lnTo>
                  <a:pt x="5041" y="2470"/>
                </a:lnTo>
                <a:lnTo>
                  <a:pt x="5041" y="3186"/>
                </a:lnTo>
                <a:lnTo>
                  <a:pt x="5473" y="3186"/>
                </a:lnTo>
                <a:lnTo>
                  <a:pt x="5905" y="318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1147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Pictu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5">
            <a:extLst>
              <a:ext uri="{FF2B5EF4-FFF2-40B4-BE49-F238E27FC236}">
                <a16:creationId xmlns:a16="http://schemas.microsoft.com/office/drawing/2014/main" id="{9AC4837F-F50C-B767-7D95-1205E0F242D6}"/>
              </a:ext>
            </a:extLst>
          </p:cNvPr>
          <p:cNvSpPr>
            <a:spLocks noChangeAspect="1" noEditPoints="1"/>
          </p:cNvSpPr>
          <p:nvPr userDrawn="1"/>
        </p:nvSpPr>
        <p:spPr bwMode="auto">
          <a:xfrm>
            <a:off x="8184232" y="2348880"/>
            <a:ext cx="3603452" cy="1944216"/>
          </a:xfrm>
          <a:custGeom>
            <a:avLst/>
            <a:gdLst>
              <a:gd name="T0" fmla="*/ 2755 w 5905"/>
              <a:gd name="T1" fmla="*/ 2372 h 3186"/>
              <a:gd name="T2" fmla="*/ 2632 w 5905"/>
              <a:gd name="T3" fmla="*/ 1038 h 3186"/>
              <a:gd name="T4" fmla="*/ 2613 w 5905"/>
              <a:gd name="T5" fmla="*/ 796 h 3186"/>
              <a:gd name="T6" fmla="*/ 2543 w 5905"/>
              <a:gd name="T7" fmla="*/ 583 h 3186"/>
              <a:gd name="T8" fmla="*/ 2424 w 5905"/>
              <a:gd name="T9" fmla="*/ 396 h 3186"/>
              <a:gd name="T10" fmla="*/ 2254 w 5905"/>
              <a:gd name="T11" fmla="*/ 239 h 3186"/>
              <a:gd name="T12" fmla="*/ 2036 w 5905"/>
              <a:gd name="T13" fmla="*/ 118 h 3186"/>
              <a:gd name="T14" fmla="*/ 1769 w 5905"/>
              <a:gd name="T15" fmla="*/ 37 h 3186"/>
              <a:gd name="T16" fmla="*/ 1453 w 5905"/>
              <a:gd name="T17" fmla="*/ 1 h 3186"/>
              <a:gd name="T18" fmla="*/ 1161 w 5905"/>
              <a:gd name="T19" fmla="*/ 11 h 3186"/>
              <a:gd name="T20" fmla="*/ 896 w 5905"/>
              <a:gd name="T21" fmla="*/ 57 h 3186"/>
              <a:gd name="T22" fmla="*/ 650 w 5905"/>
              <a:gd name="T23" fmla="*/ 146 h 3186"/>
              <a:gd name="T24" fmla="*/ 433 w 5905"/>
              <a:gd name="T25" fmla="*/ 279 h 3186"/>
              <a:gd name="T26" fmla="*/ 282 w 5905"/>
              <a:gd name="T27" fmla="*/ 430 h 3186"/>
              <a:gd name="T28" fmla="*/ 155 w 5905"/>
              <a:gd name="T29" fmla="*/ 638 h 3186"/>
              <a:gd name="T30" fmla="*/ 93 w 5905"/>
              <a:gd name="T31" fmla="*/ 811 h 3186"/>
              <a:gd name="T32" fmla="*/ 54 w 5905"/>
              <a:gd name="T33" fmla="*/ 1094 h 3186"/>
              <a:gd name="T34" fmla="*/ 912 w 5905"/>
              <a:gd name="T35" fmla="*/ 1191 h 3186"/>
              <a:gd name="T36" fmla="*/ 939 w 5905"/>
              <a:gd name="T37" fmla="*/ 1029 h 3186"/>
              <a:gd name="T38" fmla="*/ 1014 w 5905"/>
              <a:gd name="T39" fmla="*/ 872 h 3186"/>
              <a:gd name="T40" fmla="*/ 1090 w 5905"/>
              <a:gd name="T41" fmla="*/ 791 h 3186"/>
              <a:gd name="T42" fmla="*/ 1206 w 5905"/>
              <a:gd name="T43" fmla="*/ 734 h 3186"/>
              <a:gd name="T44" fmla="*/ 1358 w 5905"/>
              <a:gd name="T45" fmla="*/ 716 h 3186"/>
              <a:gd name="T46" fmla="*/ 1529 w 5905"/>
              <a:gd name="T47" fmla="*/ 742 h 3186"/>
              <a:gd name="T48" fmla="*/ 1631 w 5905"/>
              <a:gd name="T49" fmla="*/ 799 h 3186"/>
              <a:gd name="T50" fmla="*/ 1709 w 5905"/>
              <a:gd name="T51" fmla="*/ 906 h 3186"/>
              <a:gd name="T52" fmla="*/ 1732 w 5905"/>
              <a:gd name="T53" fmla="*/ 1055 h 3186"/>
              <a:gd name="T54" fmla="*/ 1704 w 5905"/>
              <a:gd name="T55" fmla="*/ 1186 h 3186"/>
              <a:gd name="T56" fmla="*/ 1631 w 5905"/>
              <a:gd name="T57" fmla="*/ 1303 h 3186"/>
              <a:gd name="T58" fmla="*/ 1490 w 5905"/>
              <a:gd name="T59" fmla="*/ 1432 h 3186"/>
              <a:gd name="T60" fmla="*/ 749 w 5905"/>
              <a:gd name="T61" fmla="*/ 1942 h 3186"/>
              <a:gd name="T62" fmla="*/ 332 w 5905"/>
              <a:gd name="T63" fmla="*/ 2279 h 3186"/>
              <a:gd name="T64" fmla="*/ 198 w 5905"/>
              <a:gd name="T65" fmla="*/ 2429 h 3186"/>
              <a:gd name="T66" fmla="*/ 79 w 5905"/>
              <a:gd name="T67" fmla="*/ 2644 h 3186"/>
              <a:gd name="T68" fmla="*/ 14 w 5905"/>
              <a:gd name="T69" fmla="*/ 2920 h 3186"/>
              <a:gd name="T70" fmla="*/ 0 w 5905"/>
              <a:gd name="T71" fmla="*/ 3186 h 3186"/>
              <a:gd name="T72" fmla="*/ 2522 w 5905"/>
              <a:gd name="T73" fmla="*/ 2882 h 3186"/>
              <a:gd name="T74" fmla="*/ 2306 w 5905"/>
              <a:gd name="T75" fmla="*/ 2853 h 3186"/>
              <a:gd name="T76" fmla="*/ 2113 w 5905"/>
              <a:gd name="T77" fmla="*/ 2772 h 3186"/>
              <a:gd name="T78" fmla="*/ 1949 w 5905"/>
              <a:gd name="T79" fmla="*/ 2646 h 3186"/>
              <a:gd name="T80" fmla="*/ 1822 w 5905"/>
              <a:gd name="T81" fmla="*/ 2483 h 3186"/>
              <a:gd name="T82" fmla="*/ 1521 w 5905"/>
              <a:gd name="T83" fmla="*/ 2289 h 3186"/>
              <a:gd name="T84" fmla="*/ 1710 w 5905"/>
              <a:gd name="T85" fmla="*/ 2050 h 3186"/>
              <a:gd name="T86" fmla="*/ 1735 w 5905"/>
              <a:gd name="T87" fmla="*/ 1869 h 3186"/>
              <a:gd name="T88" fmla="*/ 1798 w 5905"/>
              <a:gd name="T89" fmla="*/ 1702 h 3186"/>
              <a:gd name="T90" fmla="*/ 1894 w 5905"/>
              <a:gd name="T91" fmla="*/ 1556 h 3186"/>
              <a:gd name="T92" fmla="*/ 2036 w 5905"/>
              <a:gd name="T93" fmla="*/ 1422 h 3186"/>
              <a:gd name="T94" fmla="*/ 2187 w 5905"/>
              <a:gd name="T95" fmla="*/ 1332 h 3186"/>
              <a:gd name="T96" fmla="*/ 2358 w 5905"/>
              <a:gd name="T97" fmla="*/ 1277 h 3186"/>
              <a:gd name="T98" fmla="*/ 2564 w 5905"/>
              <a:gd name="T99" fmla="*/ 1262 h 3186"/>
              <a:gd name="T100" fmla="*/ 5905 w 5905"/>
              <a:gd name="T101" fmla="*/ 2399 h 3186"/>
              <a:gd name="T102" fmla="*/ 2757 w 5905"/>
              <a:gd name="T103" fmla="*/ 1295 h 3186"/>
              <a:gd name="T104" fmla="*/ 2935 w 5905"/>
              <a:gd name="T105" fmla="*/ 1373 h 3186"/>
              <a:gd name="T106" fmla="*/ 3109 w 5905"/>
              <a:gd name="T107" fmla="*/ 1511 h 3186"/>
              <a:gd name="T108" fmla="*/ 3233 w 5905"/>
              <a:gd name="T109" fmla="*/ 1677 h 3186"/>
              <a:gd name="T110" fmla="*/ 3314 w 5905"/>
              <a:gd name="T111" fmla="*/ 1888 h 3186"/>
              <a:gd name="T112" fmla="*/ 3334 w 5905"/>
              <a:gd name="T113" fmla="*/ 2037 h 3186"/>
              <a:gd name="T114" fmla="*/ 3318 w 5905"/>
              <a:gd name="T115" fmla="*/ 2238 h 3186"/>
              <a:gd name="T116" fmla="*/ 3262 w 5905"/>
              <a:gd name="T117" fmla="*/ 2408 h 3186"/>
              <a:gd name="T118" fmla="*/ 3152 w 5905"/>
              <a:gd name="T119" fmla="*/ 2584 h 3186"/>
              <a:gd name="T120" fmla="*/ 2988 w 5905"/>
              <a:gd name="T121" fmla="*/ 2735 h 3186"/>
              <a:gd name="T122" fmla="*/ 2804 w 5905"/>
              <a:gd name="T123" fmla="*/ 2832 h 3186"/>
              <a:gd name="T124" fmla="*/ 4331 w 5905"/>
              <a:gd name="T125" fmla="*/ 2328 h 3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5905" h="3186">
                <a:moveTo>
                  <a:pt x="2755" y="2372"/>
                </a:moveTo>
                <a:lnTo>
                  <a:pt x="2755" y="1917"/>
                </a:lnTo>
                <a:lnTo>
                  <a:pt x="2910" y="1917"/>
                </a:lnTo>
                <a:lnTo>
                  <a:pt x="2910" y="1770"/>
                </a:lnTo>
                <a:lnTo>
                  <a:pt x="2426" y="1770"/>
                </a:lnTo>
                <a:lnTo>
                  <a:pt x="2426" y="1917"/>
                </a:lnTo>
                <a:lnTo>
                  <a:pt x="2579" y="1917"/>
                </a:lnTo>
                <a:lnTo>
                  <a:pt x="2579" y="2372"/>
                </a:lnTo>
                <a:lnTo>
                  <a:pt x="2755" y="2372"/>
                </a:lnTo>
                <a:close/>
                <a:moveTo>
                  <a:pt x="2605" y="1265"/>
                </a:moveTo>
                <a:lnTo>
                  <a:pt x="2612" y="1234"/>
                </a:lnTo>
                <a:lnTo>
                  <a:pt x="2617" y="1203"/>
                </a:lnTo>
                <a:lnTo>
                  <a:pt x="2622" y="1171"/>
                </a:lnTo>
                <a:lnTo>
                  <a:pt x="2624" y="1155"/>
                </a:lnTo>
                <a:lnTo>
                  <a:pt x="2626" y="1138"/>
                </a:lnTo>
                <a:lnTo>
                  <a:pt x="2629" y="1105"/>
                </a:lnTo>
                <a:lnTo>
                  <a:pt x="2631" y="1072"/>
                </a:lnTo>
                <a:lnTo>
                  <a:pt x="2632" y="1038"/>
                </a:lnTo>
                <a:lnTo>
                  <a:pt x="2632" y="1003"/>
                </a:lnTo>
                <a:lnTo>
                  <a:pt x="2632" y="976"/>
                </a:lnTo>
                <a:lnTo>
                  <a:pt x="2631" y="950"/>
                </a:lnTo>
                <a:lnTo>
                  <a:pt x="2630" y="924"/>
                </a:lnTo>
                <a:lnTo>
                  <a:pt x="2627" y="898"/>
                </a:lnTo>
                <a:lnTo>
                  <a:pt x="2625" y="872"/>
                </a:lnTo>
                <a:lnTo>
                  <a:pt x="2621" y="846"/>
                </a:lnTo>
                <a:lnTo>
                  <a:pt x="2617" y="821"/>
                </a:lnTo>
                <a:lnTo>
                  <a:pt x="2613" y="796"/>
                </a:lnTo>
                <a:lnTo>
                  <a:pt x="2607" y="771"/>
                </a:lnTo>
                <a:lnTo>
                  <a:pt x="2601" y="747"/>
                </a:lnTo>
                <a:lnTo>
                  <a:pt x="2595" y="723"/>
                </a:lnTo>
                <a:lnTo>
                  <a:pt x="2588" y="699"/>
                </a:lnTo>
                <a:lnTo>
                  <a:pt x="2580" y="675"/>
                </a:lnTo>
                <a:lnTo>
                  <a:pt x="2572" y="652"/>
                </a:lnTo>
                <a:lnTo>
                  <a:pt x="2563" y="629"/>
                </a:lnTo>
                <a:lnTo>
                  <a:pt x="2553" y="606"/>
                </a:lnTo>
                <a:lnTo>
                  <a:pt x="2543" y="583"/>
                </a:lnTo>
                <a:lnTo>
                  <a:pt x="2532" y="561"/>
                </a:lnTo>
                <a:lnTo>
                  <a:pt x="2521" y="539"/>
                </a:lnTo>
                <a:lnTo>
                  <a:pt x="2509" y="518"/>
                </a:lnTo>
                <a:lnTo>
                  <a:pt x="2496" y="497"/>
                </a:lnTo>
                <a:lnTo>
                  <a:pt x="2483" y="476"/>
                </a:lnTo>
                <a:lnTo>
                  <a:pt x="2469" y="455"/>
                </a:lnTo>
                <a:lnTo>
                  <a:pt x="2455" y="435"/>
                </a:lnTo>
                <a:lnTo>
                  <a:pt x="2439" y="415"/>
                </a:lnTo>
                <a:lnTo>
                  <a:pt x="2424" y="396"/>
                </a:lnTo>
                <a:lnTo>
                  <a:pt x="2407" y="377"/>
                </a:lnTo>
                <a:lnTo>
                  <a:pt x="2390" y="358"/>
                </a:lnTo>
                <a:lnTo>
                  <a:pt x="2372" y="340"/>
                </a:lnTo>
                <a:lnTo>
                  <a:pt x="2354" y="322"/>
                </a:lnTo>
                <a:lnTo>
                  <a:pt x="2335" y="305"/>
                </a:lnTo>
                <a:lnTo>
                  <a:pt x="2316" y="288"/>
                </a:lnTo>
                <a:lnTo>
                  <a:pt x="2296" y="271"/>
                </a:lnTo>
                <a:lnTo>
                  <a:pt x="2275" y="255"/>
                </a:lnTo>
                <a:lnTo>
                  <a:pt x="2254" y="239"/>
                </a:lnTo>
                <a:lnTo>
                  <a:pt x="2232" y="224"/>
                </a:lnTo>
                <a:lnTo>
                  <a:pt x="2210" y="209"/>
                </a:lnTo>
                <a:lnTo>
                  <a:pt x="2187" y="195"/>
                </a:lnTo>
                <a:lnTo>
                  <a:pt x="2163" y="181"/>
                </a:lnTo>
                <a:lnTo>
                  <a:pt x="2139" y="167"/>
                </a:lnTo>
                <a:lnTo>
                  <a:pt x="2114" y="154"/>
                </a:lnTo>
                <a:lnTo>
                  <a:pt x="2089" y="142"/>
                </a:lnTo>
                <a:lnTo>
                  <a:pt x="2063" y="129"/>
                </a:lnTo>
                <a:lnTo>
                  <a:pt x="2036" y="118"/>
                </a:lnTo>
                <a:lnTo>
                  <a:pt x="2008" y="107"/>
                </a:lnTo>
                <a:lnTo>
                  <a:pt x="1980" y="96"/>
                </a:lnTo>
                <a:lnTo>
                  <a:pt x="1952" y="86"/>
                </a:lnTo>
                <a:lnTo>
                  <a:pt x="1923" y="77"/>
                </a:lnTo>
                <a:lnTo>
                  <a:pt x="1893" y="68"/>
                </a:lnTo>
                <a:lnTo>
                  <a:pt x="1863" y="59"/>
                </a:lnTo>
                <a:lnTo>
                  <a:pt x="1832" y="51"/>
                </a:lnTo>
                <a:lnTo>
                  <a:pt x="1801" y="44"/>
                </a:lnTo>
                <a:lnTo>
                  <a:pt x="1769" y="37"/>
                </a:lnTo>
                <a:lnTo>
                  <a:pt x="1736" y="31"/>
                </a:lnTo>
                <a:lnTo>
                  <a:pt x="1703" y="25"/>
                </a:lnTo>
                <a:lnTo>
                  <a:pt x="1669" y="20"/>
                </a:lnTo>
                <a:lnTo>
                  <a:pt x="1634" y="15"/>
                </a:lnTo>
                <a:lnTo>
                  <a:pt x="1599" y="11"/>
                </a:lnTo>
                <a:lnTo>
                  <a:pt x="1563" y="8"/>
                </a:lnTo>
                <a:lnTo>
                  <a:pt x="1527" y="5"/>
                </a:lnTo>
                <a:lnTo>
                  <a:pt x="1490" y="3"/>
                </a:lnTo>
                <a:lnTo>
                  <a:pt x="1453" y="1"/>
                </a:lnTo>
                <a:lnTo>
                  <a:pt x="1415" y="0"/>
                </a:lnTo>
                <a:lnTo>
                  <a:pt x="1376" y="0"/>
                </a:lnTo>
                <a:lnTo>
                  <a:pt x="1348" y="0"/>
                </a:lnTo>
                <a:lnTo>
                  <a:pt x="1321" y="1"/>
                </a:lnTo>
                <a:lnTo>
                  <a:pt x="1292" y="2"/>
                </a:lnTo>
                <a:lnTo>
                  <a:pt x="1265" y="3"/>
                </a:lnTo>
                <a:lnTo>
                  <a:pt x="1212" y="6"/>
                </a:lnTo>
                <a:lnTo>
                  <a:pt x="1186" y="8"/>
                </a:lnTo>
                <a:lnTo>
                  <a:pt x="1161" y="11"/>
                </a:lnTo>
                <a:lnTo>
                  <a:pt x="1110" y="17"/>
                </a:lnTo>
                <a:lnTo>
                  <a:pt x="1060" y="24"/>
                </a:lnTo>
                <a:lnTo>
                  <a:pt x="1036" y="28"/>
                </a:lnTo>
                <a:lnTo>
                  <a:pt x="1012" y="32"/>
                </a:lnTo>
                <a:lnTo>
                  <a:pt x="989" y="36"/>
                </a:lnTo>
                <a:lnTo>
                  <a:pt x="965" y="41"/>
                </a:lnTo>
                <a:lnTo>
                  <a:pt x="942" y="46"/>
                </a:lnTo>
                <a:lnTo>
                  <a:pt x="918" y="52"/>
                </a:lnTo>
                <a:lnTo>
                  <a:pt x="896" y="57"/>
                </a:lnTo>
                <a:lnTo>
                  <a:pt x="874" y="63"/>
                </a:lnTo>
                <a:lnTo>
                  <a:pt x="852" y="70"/>
                </a:lnTo>
                <a:lnTo>
                  <a:pt x="830" y="76"/>
                </a:lnTo>
                <a:lnTo>
                  <a:pt x="788" y="90"/>
                </a:lnTo>
                <a:lnTo>
                  <a:pt x="747" y="105"/>
                </a:lnTo>
                <a:lnTo>
                  <a:pt x="727" y="113"/>
                </a:lnTo>
                <a:lnTo>
                  <a:pt x="707" y="121"/>
                </a:lnTo>
                <a:lnTo>
                  <a:pt x="669" y="137"/>
                </a:lnTo>
                <a:lnTo>
                  <a:pt x="650" y="146"/>
                </a:lnTo>
                <a:lnTo>
                  <a:pt x="632" y="155"/>
                </a:lnTo>
                <a:lnTo>
                  <a:pt x="596" y="174"/>
                </a:lnTo>
                <a:lnTo>
                  <a:pt x="578" y="183"/>
                </a:lnTo>
                <a:lnTo>
                  <a:pt x="561" y="193"/>
                </a:lnTo>
                <a:lnTo>
                  <a:pt x="526" y="214"/>
                </a:lnTo>
                <a:lnTo>
                  <a:pt x="494" y="235"/>
                </a:lnTo>
                <a:lnTo>
                  <a:pt x="478" y="246"/>
                </a:lnTo>
                <a:lnTo>
                  <a:pt x="463" y="257"/>
                </a:lnTo>
                <a:lnTo>
                  <a:pt x="433" y="279"/>
                </a:lnTo>
                <a:lnTo>
                  <a:pt x="419" y="291"/>
                </a:lnTo>
                <a:lnTo>
                  <a:pt x="405" y="303"/>
                </a:lnTo>
                <a:lnTo>
                  <a:pt x="378" y="327"/>
                </a:lnTo>
                <a:lnTo>
                  <a:pt x="352" y="352"/>
                </a:lnTo>
                <a:lnTo>
                  <a:pt x="327" y="377"/>
                </a:lnTo>
                <a:lnTo>
                  <a:pt x="315" y="390"/>
                </a:lnTo>
                <a:lnTo>
                  <a:pt x="304" y="403"/>
                </a:lnTo>
                <a:lnTo>
                  <a:pt x="292" y="417"/>
                </a:lnTo>
                <a:lnTo>
                  <a:pt x="282" y="430"/>
                </a:lnTo>
                <a:lnTo>
                  <a:pt x="271" y="444"/>
                </a:lnTo>
                <a:lnTo>
                  <a:pt x="261" y="458"/>
                </a:lnTo>
                <a:lnTo>
                  <a:pt x="241" y="485"/>
                </a:lnTo>
                <a:lnTo>
                  <a:pt x="223" y="514"/>
                </a:lnTo>
                <a:lnTo>
                  <a:pt x="206" y="543"/>
                </a:lnTo>
                <a:lnTo>
                  <a:pt x="195" y="562"/>
                </a:lnTo>
                <a:lnTo>
                  <a:pt x="184" y="581"/>
                </a:lnTo>
                <a:lnTo>
                  <a:pt x="165" y="619"/>
                </a:lnTo>
                <a:lnTo>
                  <a:pt x="155" y="638"/>
                </a:lnTo>
                <a:lnTo>
                  <a:pt x="147" y="657"/>
                </a:lnTo>
                <a:lnTo>
                  <a:pt x="139" y="676"/>
                </a:lnTo>
                <a:lnTo>
                  <a:pt x="131" y="694"/>
                </a:lnTo>
                <a:lnTo>
                  <a:pt x="124" y="713"/>
                </a:lnTo>
                <a:lnTo>
                  <a:pt x="117" y="732"/>
                </a:lnTo>
                <a:lnTo>
                  <a:pt x="110" y="751"/>
                </a:lnTo>
                <a:lnTo>
                  <a:pt x="104" y="771"/>
                </a:lnTo>
                <a:lnTo>
                  <a:pt x="98" y="791"/>
                </a:lnTo>
                <a:lnTo>
                  <a:pt x="93" y="811"/>
                </a:lnTo>
                <a:lnTo>
                  <a:pt x="88" y="831"/>
                </a:lnTo>
                <a:lnTo>
                  <a:pt x="83" y="852"/>
                </a:lnTo>
                <a:lnTo>
                  <a:pt x="79" y="873"/>
                </a:lnTo>
                <a:lnTo>
                  <a:pt x="75" y="895"/>
                </a:lnTo>
                <a:lnTo>
                  <a:pt x="68" y="940"/>
                </a:lnTo>
                <a:lnTo>
                  <a:pt x="62" y="988"/>
                </a:lnTo>
                <a:lnTo>
                  <a:pt x="60" y="1013"/>
                </a:lnTo>
                <a:lnTo>
                  <a:pt x="58" y="1039"/>
                </a:lnTo>
                <a:lnTo>
                  <a:pt x="54" y="1094"/>
                </a:lnTo>
                <a:lnTo>
                  <a:pt x="53" y="1122"/>
                </a:lnTo>
                <a:lnTo>
                  <a:pt x="52" y="1152"/>
                </a:lnTo>
                <a:lnTo>
                  <a:pt x="51" y="1214"/>
                </a:lnTo>
                <a:lnTo>
                  <a:pt x="50" y="1281"/>
                </a:lnTo>
                <a:lnTo>
                  <a:pt x="479" y="1281"/>
                </a:lnTo>
                <a:lnTo>
                  <a:pt x="909" y="1281"/>
                </a:lnTo>
                <a:lnTo>
                  <a:pt x="910" y="1243"/>
                </a:lnTo>
                <a:lnTo>
                  <a:pt x="911" y="1208"/>
                </a:lnTo>
                <a:lnTo>
                  <a:pt x="912" y="1191"/>
                </a:lnTo>
                <a:lnTo>
                  <a:pt x="913" y="1174"/>
                </a:lnTo>
                <a:lnTo>
                  <a:pt x="914" y="1158"/>
                </a:lnTo>
                <a:lnTo>
                  <a:pt x="916" y="1142"/>
                </a:lnTo>
                <a:lnTo>
                  <a:pt x="920" y="1112"/>
                </a:lnTo>
                <a:lnTo>
                  <a:pt x="922" y="1097"/>
                </a:lnTo>
                <a:lnTo>
                  <a:pt x="926" y="1083"/>
                </a:lnTo>
                <a:lnTo>
                  <a:pt x="932" y="1055"/>
                </a:lnTo>
                <a:lnTo>
                  <a:pt x="935" y="1042"/>
                </a:lnTo>
                <a:lnTo>
                  <a:pt x="939" y="1029"/>
                </a:lnTo>
                <a:lnTo>
                  <a:pt x="946" y="1004"/>
                </a:lnTo>
                <a:lnTo>
                  <a:pt x="955" y="980"/>
                </a:lnTo>
                <a:lnTo>
                  <a:pt x="960" y="968"/>
                </a:lnTo>
                <a:lnTo>
                  <a:pt x="965" y="957"/>
                </a:lnTo>
                <a:lnTo>
                  <a:pt x="976" y="935"/>
                </a:lnTo>
                <a:lnTo>
                  <a:pt x="987" y="913"/>
                </a:lnTo>
                <a:lnTo>
                  <a:pt x="993" y="903"/>
                </a:lnTo>
                <a:lnTo>
                  <a:pt x="1000" y="893"/>
                </a:lnTo>
                <a:lnTo>
                  <a:pt x="1014" y="872"/>
                </a:lnTo>
                <a:lnTo>
                  <a:pt x="1029" y="852"/>
                </a:lnTo>
                <a:lnTo>
                  <a:pt x="1036" y="844"/>
                </a:lnTo>
                <a:lnTo>
                  <a:pt x="1043" y="835"/>
                </a:lnTo>
                <a:lnTo>
                  <a:pt x="1050" y="827"/>
                </a:lnTo>
                <a:lnTo>
                  <a:pt x="1057" y="819"/>
                </a:lnTo>
                <a:lnTo>
                  <a:pt x="1065" y="812"/>
                </a:lnTo>
                <a:lnTo>
                  <a:pt x="1073" y="804"/>
                </a:lnTo>
                <a:lnTo>
                  <a:pt x="1081" y="797"/>
                </a:lnTo>
                <a:lnTo>
                  <a:pt x="1090" y="791"/>
                </a:lnTo>
                <a:lnTo>
                  <a:pt x="1098" y="784"/>
                </a:lnTo>
                <a:lnTo>
                  <a:pt x="1107" y="778"/>
                </a:lnTo>
                <a:lnTo>
                  <a:pt x="1125" y="767"/>
                </a:lnTo>
                <a:lnTo>
                  <a:pt x="1134" y="762"/>
                </a:lnTo>
                <a:lnTo>
                  <a:pt x="1144" y="757"/>
                </a:lnTo>
                <a:lnTo>
                  <a:pt x="1164" y="748"/>
                </a:lnTo>
                <a:lnTo>
                  <a:pt x="1184" y="740"/>
                </a:lnTo>
                <a:lnTo>
                  <a:pt x="1195" y="737"/>
                </a:lnTo>
                <a:lnTo>
                  <a:pt x="1206" y="734"/>
                </a:lnTo>
                <a:lnTo>
                  <a:pt x="1217" y="731"/>
                </a:lnTo>
                <a:lnTo>
                  <a:pt x="1229" y="728"/>
                </a:lnTo>
                <a:lnTo>
                  <a:pt x="1240" y="726"/>
                </a:lnTo>
                <a:lnTo>
                  <a:pt x="1252" y="724"/>
                </a:lnTo>
                <a:lnTo>
                  <a:pt x="1277" y="720"/>
                </a:lnTo>
                <a:lnTo>
                  <a:pt x="1304" y="718"/>
                </a:lnTo>
                <a:lnTo>
                  <a:pt x="1317" y="717"/>
                </a:lnTo>
                <a:lnTo>
                  <a:pt x="1330" y="716"/>
                </a:lnTo>
                <a:lnTo>
                  <a:pt x="1358" y="716"/>
                </a:lnTo>
                <a:lnTo>
                  <a:pt x="1381" y="716"/>
                </a:lnTo>
                <a:lnTo>
                  <a:pt x="1403" y="717"/>
                </a:lnTo>
                <a:lnTo>
                  <a:pt x="1424" y="719"/>
                </a:lnTo>
                <a:lnTo>
                  <a:pt x="1445" y="722"/>
                </a:lnTo>
                <a:lnTo>
                  <a:pt x="1464" y="725"/>
                </a:lnTo>
                <a:lnTo>
                  <a:pt x="1484" y="729"/>
                </a:lnTo>
                <a:lnTo>
                  <a:pt x="1502" y="733"/>
                </a:lnTo>
                <a:lnTo>
                  <a:pt x="1520" y="739"/>
                </a:lnTo>
                <a:lnTo>
                  <a:pt x="1529" y="742"/>
                </a:lnTo>
                <a:lnTo>
                  <a:pt x="1537" y="745"/>
                </a:lnTo>
                <a:lnTo>
                  <a:pt x="1554" y="751"/>
                </a:lnTo>
                <a:lnTo>
                  <a:pt x="1569" y="759"/>
                </a:lnTo>
                <a:lnTo>
                  <a:pt x="1584" y="766"/>
                </a:lnTo>
                <a:lnTo>
                  <a:pt x="1598" y="775"/>
                </a:lnTo>
                <a:lnTo>
                  <a:pt x="1612" y="784"/>
                </a:lnTo>
                <a:lnTo>
                  <a:pt x="1619" y="789"/>
                </a:lnTo>
                <a:lnTo>
                  <a:pt x="1625" y="794"/>
                </a:lnTo>
                <a:lnTo>
                  <a:pt x="1631" y="799"/>
                </a:lnTo>
                <a:lnTo>
                  <a:pt x="1637" y="804"/>
                </a:lnTo>
                <a:lnTo>
                  <a:pt x="1648" y="815"/>
                </a:lnTo>
                <a:lnTo>
                  <a:pt x="1659" y="826"/>
                </a:lnTo>
                <a:lnTo>
                  <a:pt x="1670" y="838"/>
                </a:lnTo>
                <a:lnTo>
                  <a:pt x="1679" y="851"/>
                </a:lnTo>
                <a:lnTo>
                  <a:pt x="1688" y="864"/>
                </a:lnTo>
                <a:lnTo>
                  <a:pt x="1695" y="877"/>
                </a:lnTo>
                <a:lnTo>
                  <a:pt x="1702" y="891"/>
                </a:lnTo>
                <a:lnTo>
                  <a:pt x="1709" y="906"/>
                </a:lnTo>
                <a:lnTo>
                  <a:pt x="1714" y="921"/>
                </a:lnTo>
                <a:lnTo>
                  <a:pt x="1719" y="937"/>
                </a:lnTo>
                <a:lnTo>
                  <a:pt x="1723" y="953"/>
                </a:lnTo>
                <a:lnTo>
                  <a:pt x="1727" y="969"/>
                </a:lnTo>
                <a:lnTo>
                  <a:pt x="1729" y="986"/>
                </a:lnTo>
                <a:lnTo>
                  <a:pt x="1731" y="1003"/>
                </a:lnTo>
                <a:lnTo>
                  <a:pt x="1732" y="1021"/>
                </a:lnTo>
                <a:lnTo>
                  <a:pt x="1733" y="1039"/>
                </a:lnTo>
                <a:lnTo>
                  <a:pt x="1732" y="1055"/>
                </a:lnTo>
                <a:lnTo>
                  <a:pt x="1731" y="1070"/>
                </a:lnTo>
                <a:lnTo>
                  <a:pt x="1730" y="1086"/>
                </a:lnTo>
                <a:lnTo>
                  <a:pt x="1728" y="1101"/>
                </a:lnTo>
                <a:lnTo>
                  <a:pt x="1725" y="1115"/>
                </a:lnTo>
                <a:lnTo>
                  <a:pt x="1722" y="1130"/>
                </a:lnTo>
                <a:lnTo>
                  <a:pt x="1718" y="1144"/>
                </a:lnTo>
                <a:lnTo>
                  <a:pt x="1714" y="1159"/>
                </a:lnTo>
                <a:lnTo>
                  <a:pt x="1709" y="1173"/>
                </a:lnTo>
                <a:lnTo>
                  <a:pt x="1704" y="1186"/>
                </a:lnTo>
                <a:lnTo>
                  <a:pt x="1698" y="1200"/>
                </a:lnTo>
                <a:lnTo>
                  <a:pt x="1692" y="1213"/>
                </a:lnTo>
                <a:lnTo>
                  <a:pt x="1685" y="1227"/>
                </a:lnTo>
                <a:lnTo>
                  <a:pt x="1677" y="1240"/>
                </a:lnTo>
                <a:lnTo>
                  <a:pt x="1669" y="1253"/>
                </a:lnTo>
                <a:lnTo>
                  <a:pt x="1660" y="1266"/>
                </a:lnTo>
                <a:lnTo>
                  <a:pt x="1651" y="1278"/>
                </a:lnTo>
                <a:lnTo>
                  <a:pt x="1641" y="1291"/>
                </a:lnTo>
                <a:lnTo>
                  <a:pt x="1631" y="1303"/>
                </a:lnTo>
                <a:lnTo>
                  <a:pt x="1621" y="1315"/>
                </a:lnTo>
                <a:lnTo>
                  <a:pt x="1610" y="1327"/>
                </a:lnTo>
                <a:lnTo>
                  <a:pt x="1598" y="1339"/>
                </a:lnTo>
                <a:lnTo>
                  <a:pt x="1586" y="1351"/>
                </a:lnTo>
                <a:lnTo>
                  <a:pt x="1574" y="1363"/>
                </a:lnTo>
                <a:lnTo>
                  <a:pt x="1548" y="1386"/>
                </a:lnTo>
                <a:lnTo>
                  <a:pt x="1534" y="1398"/>
                </a:lnTo>
                <a:lnTo>
                  <a:pt x="1520" y="1409"/>
                </a:lnTo>
                <a:lnTo>
                  <a:pt x="1490" y="1432"/>
                </a:lnTo>
                <a:lnTo>
                  <a:pt x="1474" y="1443"/>
                </a:lnTo>
                <a:lnTo>
                  <a:pt x="1458" y="1454"/>
                </a:lnTo>
                <a:lnTo>
                  <a:pt x="1184" y="1638"/>
                </a:lnTo>
                <a:lnTo>
                  <a:pt x="1040" y="1737"/>
                </a:lnTo>
                <a:lnTo>
                  <a:pt x="967" y="1787"/>
                </a:lnTo>
                <a:lnTo>
                  <a:pt x="893" y="1838"/>
                </a:lnTo>
                <a:lnTo>
                  <a:pt x="821" y="1890"/>
                </a:lnTo>
                <a:lnTo>
                  <a:pt x="785" y="1916"/>
                </a:lnTo>
                <a:lnTo>
                  <a:pt x="749" y="1942"/>
                </a:lnTo>
                <a:lnTo>
                  <a:pt x="679" y="1994"/>
                </a:lnTo>
                <a:lnTo>
                  <a:pt x="610" y="2046"/>
                </a:lnTo>
                <a:lnTo>
                  <a:pt x="542" y="2099"/>
                </a:lnTo>
                <a:lnTo>
                  <a:pt x="509" y="2125"/>
                </a:lnTo>
                <a:lnTo>
                  <a:pt x="477" y="2152"/>
                </a:lnTo>
                <a:lnTo>
                  <a:pt x="416" y="2204"/>
                </a:lnTo>
                <a:lnTo>
                  <a:pt x="386" y="2230"/>
                </a:lnTo>
                <a:lnTo>
                  <a:pt x="357" y="2256"/>
                </a:lnTo>
                <a:lnTo>
                  <a:pt x="332" y="2279"/>
                </a:lnTo>
                <a:lnTo>
                  <a:pt x="321" y="2290"/>
                </a:lnTo>
                <a:lnTo>
                  <a:pt x="309" y="2302"/>
                </a:lnTo>
                <a:lnTo>
                  <a:pt x="287" y="2324"/>
                </a:lnTo>
                <a:lnTo>
                  <a:pt x="276" y="2336"/>
                </a:lnTo>
                <a:lnTo>
                  <a:pt x="265" y="2347"/>
                </a:lnTo>
                <a:lnTo>
                  <a:pt x="245" y="2370"/>
                </a:lnTo>
                <a:lnTo>
                  <a:pt x="226" y="2394"/>
                </a:lnTo>
                <a:lnTo>
                  <a:pt x="207" y="2417"/>
                </a:lnTo>
                <a:lnTo>
                  <a:pt x="198" y="2429"/>
                </a:lnTo>
                <a:lnTo>
                  <a:pt x="190" y="2441"/>
                </a:lnTo>
                <a:lnTo>
                  <a:pt x="172" y="2465"/>
                </a:lnTo>
                <a:lnTo>
                  <a:pt x="156" y="2489"/>
                </a:lnTo>
                <a:lnTo>
                  <a:pt x="141" y="2514"/>
                </a:lnTo>
                <a:lnTo>
                  <a:pt x="127" y="2539"/>
                </a:lnTo>
                <a:lnTo>
                  <a:pt x="114" y="2564"/>
                </a:lnTo>
                <a:lnTo>
                  <a:pt x="101" y="2591"/>
                </a:lnTo>
                <a:lnTo>
                  <a:pt x="90" y="2617"/>
                </a:lnTo>
                <a:lnTo>
                  <a:pt x="79" y="2644"/>
                </a:lnTo>
                <a:lnTo>
                  <a:pt x="69" y="2672"/>
                </a:lnTo>
                <a:lnTo>
                  <a:pt x="59" y="2700"/>
                </a:lnTo>
                <a:lnTo>
                  <a:pt x="51" y="2730"/>
                </a:lnTo>
                <a:lnTo>
                  <a:pt x="43" y="2759"/>
                </a:lnTo>
                <a:lnTo>
                  <a:pt x="36" y="2790"/>
                </a:lnTo>
                <a:lnTo>
                  <a:pt x="29" y="2821"/>
                </a:lnTo>
                <a:lnTo>
                  <a:pt x="24" y="2853"/>
                </a:lnTo>
                <a:lnTo>
                  <a:pt x="18" y="2886"/>
                </a:lnTo>
                <a:lnTo>
                  <a:pt x="14" y="2920"/>
                </a:lnTo>
                <a:lnTo>
                  <a:pt x="12" y="2938"/>
                </a:lnTo>
                <a:lnTo>
                  <a:pt x="10" y="2955"/>
                </a:lnTo>
                <a:lnTo>
                  <a:pt x="7" y="2991"/>
                </a:lnTo>
                <a:lnTo>
                  <a:pt x="5" y="3028"/>
                </a:lnTo>
                <a:lnTo>
                  <a:pt x="3" y="3066"/>
                </a:lnTo>
                <a:lnTo>
                  <a:pt x="1" y="3105"/>
                </a:lnTo>
                <a:lnTo>
                  <a:pt x="1" y="3125"/>
                </a:lnTo>
                <a:lnTo>
                  <a:pt x="0" y="3145"/>
                </a:lnTo>
                <a:lnTo>
                  <a:pt x="0" y="3186"/>
                </a:lnTo>
                <a:lnTo>
                  <a:pt x="653" y="3186"/>
                </a:lnTo>
                <a:lnTo>
                  <a:pt x="1307" y="3186"/>
                </a:lnTo>
                <a:lnTo>
                  <a:pt x="1960" y="3186"/>
                </a:lnTo>
                <a:lnTo>
                  <a:pt x="2614" y="3186"/>
                </a:lnTo>
                <a:lnTo>
                  <a:pt x="2614" y="2877"/>
                </a:lnTo>
                <a:lnTo>
                  <a:pt x="2591" y="2879"/>
                </a:lnTo>
                <a:lnTo>
                  <a:pt x="2568" y="2881"/>
                </a:lnTo>
                <a:lnTo>
                  <a:pt x="2545" y="2882"/>
                </a:lnTo>
                <a:lnTo>
                  <a:pt x="2522" y="2882"/>
                </a:lnTo>
                <a:lnTo>
                  <a:pt x="2492" y="2881"/>
                </a:lnTo>
                <a:lnTo>
                  <a:pt x="2463" y="2880"/>
                </a:lnTo>
                <a:lnTo>
                  <a:pt x="2434" y="2877"/>
                </a:lnTo>
                <a:lnTo>
                  <a:pt x="2420" y="2876"/>
                </a:lnTo>
                <a:lnTo>
                  <a:pt x="2405" y="2874"/>
                </a:lnTo>
                <a:lnTo>
                  <a:pt x="2376" y="2869"/>
                </a:lnTo>
                <a:lnTo>
                  <a:pt x="2348" y="2863"/>
                </a:lnTo>
                <a:lnTo>
                  <a:pt x="2320" y="2857"/>
                </a:lnTo>
                <a:lnTo>
                  <a:pt x="2306" y="2853"/>
                </a:lnTo>
                <a:lnTo>
                  <a:pt x="2293" y="2849"/>
                </a:lnTo>
                <a:lnTo>
                  <a:pt x="2266" y="2841"/>
                </a:lnTo>
                <a:lnTo>
                  <a:pt x="2239" y="2832"/>
                </a:lnTo>
                <a:lnTo>
                  <a:pt x="2213" y="2821"/>
                </a:lnTo>
                <a:lnTo>
                  <a:pt x="2187" y="2810"/>
                </a:lnTo>
                <a:lnTo>
                  <a:pt x="2175" y="2804"/>
                </a:lnTo>
                <a:lnTo>
                  <a:pt x="2162" y="2798"/>
                </a:lnTo>
                <a:lnTo>
                  <a:pt x="2137" y="2786"/>
                </a:lnTo>
                <a:lnTo>
                  <a:pt x="2113" y="2772"/>
                </a:lnTo>
                <a:lnTo>
                  <a:pt x="2090" y="2758"/>
                </a:lnTo>
                <a:lnTo>
                  <a:pt x="2066" y="2742"/>
                </a:lnTo>
                <a:lnTo>
                  <a:pt x="2055" y="2735"/>
                </a:lnTo>
                <a:lnTo>
                  <a:pt x="2044" y="2726"/>
                </a:lnTo>
                <a:lnTo>
                  <a:pt x="2021" y="2710"/>
                </a:lnTo>
                <a:lnTo>
                  <a:pt x="1999" y="2692"/>
                </a:lnTo>
                <a:lnTo>
                  <a:pt x="1979" y="2674"/>
                </a:lnTo>
                <a:lnTo>
                  <a:pt x="1958" y="2656"/>
                </a:lnTo>
                <a:lnTo>
                  <a:pt x="1949" y="2646"/>
                </a:lnTo>
                <a:lnTo>
                  <a:pt x="1939" y="2636"/>
                </a:lnTo>
                <a:lnTo>
                  <a:pt x="1929" y="2626"/>
                </a:lnTo>
                <a:lnTo>
                  <a:pt x="1920" y="2616"/>
                </a:lnTo>
                <a:lnTo>
                  <a:pt x="1902" y="2595"/>
                </a:lnTo>
                <a:lnTo>
                  <a:pt x="1884" y="2574"/>
                </a:lnTo>
                <a:lnTo>
                  <a:pt x="1868" y="2552"/>
                </a:lnTo>
                <a:lnTo>
                  <a:pt x="1851" y="2530"/>
                </a:lnTo>
                <a:lnTo>
                  <a:pt x="1836" y="2506"/>
                </a:lnTo>
                <a:lnTo>
                  <a:pt x="1822" y="2483"/>
                </a:lnTo>
                <a:lnTo>
                  <a:pt x="1808" y="2459"/>
                </a:lnTo>
                <a:lnTo>
                  <a:pt x="1795" y="2434"/>
                </a:lnTo>
                <a:lnTo>
                  <a:pt x="1335" y="2434"/>
                </a:lnTo>
                <a:lnTo>
                  <a:pt x="1335" y="2425"/>
                </a:lnTo>
                <a:lnTo>
                  <a:pt x="1358" y="2407"/>
                </a:lnTo>
                <a:lnTo>
                  <a:pt x="1380" y="2390"/>
                </a:lnTo>
                <a:lnTo>
                  <a:pt x="1427" y="2355"/>
                </a:lnTo>
                <a:lnTo>
                  <a:pt x="1473" y="2322"/>
                </a:lnTo>
                <a:lnTo>
                  <a:pt x="1521" y="2289"/>
                </a:lnTo>
                <a:lnTo>
                  <a:pt x="1568" y="2256"/>
                </a:lnTo>
                <a:lnTo>
                  <a:pt x="1616" y="2224"/>
                </a:lnTo>
                <a:lnTo>
                  <a:pt x="1666" y="2193"/>
                </a:lnTo>
                <a:lnTo>
                  <a:pt x="1714" y="2161"/>
                </a:lnTo>
                <a:lnTo>
                  <a:pt x="1712" y="2139"/>
                </a:lnTo>
                <a:lnTo>
                  <a:pt x="1711" y="2117"/>
                </a:lnTo>
                <a:lnTo>
                  <a:pt x="1710" y="2094"/>
                </a:lnTo>
                <a:lnTo>
                  <a:pt x="1709" y="2071"/>
                </a:lnTo>
                <a:lnTo>
                  <a:pt x="1710" y="2050"/>
                </a:lnTo>
                <a:lnTo>
                  <a:pt x="1710" y="2029"/>
                </a:lnTo>
                <a:lnTo>
                  <a:pt x="1712" y="2009"/>
                </a:lnTo>
                <a:lnTo>
                  <a:pt x="1714" y="1988"/>
                </a:lnTo>
                <a:lnTo>
                  <a:pt x="1716" y="1968"/>
                </a:lnTo>
                <a:lnTo>
                  <a:pt x="1719" y="1948"/>
                </a:lnTo>
                <a:lnTo>
                  <a:pt x="1722" y="1928"/>
                </a:lnTo>
                <a:lnTo>
                  <a:pt x="1726" y="1908"/>
                </a:lnTo>
                <a:lnTo>
                  <a:pt x="1730" y="1888"/>
                </a:lnTo>
                <a:lnTo>
                  <a:pt x="1735" y="1869"/>
                </a:lnTo>
                <a:lnTo>
                  <a:pt x="1740" y="1849"/>
                </a:lnTo>
                <a:lnTo>
                  <a:pt x="1746" y="1830"/>
                </a:lnTo>
                <a:lnTo>
                  <a:pt x="1752" y="1811"/>
                </a:lnTo>
                <a:lnTo>
                  <a:pt x="1759" y="1792"/>
                </a:lnTo>
                <a:lnTo>
                  <a:pt x="1766" y="1774"/>
                </a:lnTo>
                <a:lnTo>
                  <a:pt x="1773" y="1756"/>
                </a:lnTo>
                <a:lnTo>
                  <a:pt x="1781" y="1738"/>
                </a:lnTo>
                <a:lnTo>
                  <a:pt x="1789" y="1720"/>
                </a:lnTo>
                <a:lnTo>
                  <a:pt x="1798" y="1702"/>
                </a:lnTo>
                <a:lnTo>
                  <a:pt x="1807" y="1685"/>
                </a:lnTo>
                <a:lnTo>
                  <a:pt x="1817" y="1668"/>
                </a:lnTo>
                <a:lnTo>
                  <a:pt x="1827" y="1651"/>
                </a:lnTo>
                <a:lnTo>
                  <a:pt x="1837" y="1634"/>
                </a:lnTo>
                <a:lnTo>
                  <a:pt x="1848" y="1618"/>
                </a:lnTo>
                <a:lnTo>
                  <a:pt x="1859" y="1602"/>
                </a:lnTo>
                <a:lnTo>
                  <a:pt x="1870" y="1586"/>
                </a:lnTo>
                <a:lnTo>
                  <a:pt x="1882" y="1571"/>
                </a:lnTo>
                <a:lnTo>
                  <a:pt x="1894" y="1556"/>
                </a:lnTo>
                <a:lnTo>
                  <a:pt x="1907" y="1541"/>
                </a:lnTo>
                <a:lnTo>
                  <a:pt x="1920" y="1526"/>
                </a:lnTo>
                <a:lnTo>
                  <a:pt x="1947" y="1498"/>
                </a:lnTo>
                <a:lnTo>
                  <a:pt x="1961" y="1484"/>
                </a:lnTo>
                <a:lnTo>
                  <a:pt x="1975" y="1471"/>
                </a:lnTo>
                <a:lnTo>
                  <a:pt x="1990" y="1458"/>
                </a:lnTo>
                <a:lnTo>
                  <a:pt x="2004" y="1446"/>
                </a:lnTo>
                <a:lnTo>
                  <a:pt x="2020" y="1433"/>
                </a:lnTo>
                <a:lnTo>
                  <a:pt x="2036" y="1422"/>
                </a:lnTo>
                <a:lnTo>
                  <a:pt x="2052" y="1410"/>
                </a:lnTo>
                <a:lnTo>
                  <a:pt x="2068" y="1399"/>
                </a:lnTo>
                <a:lnTo>
                  <a:pt x="2084" y="1388"/>
                </a:lnTo>
                <a:lnTo>
                  <a:pt x="2101" y="1378"/>
                </a:lnTo>
                <a:lnTo>
                  <a:pt x="2118" y="1368"/>
                </a:lnTo>
                <a:lnTo>
                  <a:pt x="2135" y="1358"/>
                </a:lnTo>
                <a:lnTo>
                  <a:pt x="2152" y="1349"/>
                </a:lnTo>
                <a:lnTo>
                  <a:pt x="2170" y="1340"/>
                </a:lnTo>
                <a:lnTo>
                  <a:pt x="2187" y="1332"/>
                </a:lnTo>
                <a:lnTo>
                  <a:pt x="2205" y="1324"/>
                </a:lnTo>
                <a:lnTo>
                  <a:pt x="2224" y="1317"/>
                </a:lnTo>
                <a:lnTo>
                  <a:pt x="2242" y="1310"/>
                </a:lnTo>
                <a:lnTo>
                  <a:pt x="2261" y="1303"/>
                </a:lnTo>
                <a:lnTo>
                  <a:pt x="2280" y="1297"/>
                </a:lnTo>
                <a:lnTo>
                  <a:pt x="2299" y="1291"/>
                </a:lnTo>
                <a:lnTo>
                  <a:pt x="2318" y="1286"/>
                </a:lnTo>
                <a:lnTo>
                  <a:pt x="2338" y="1281"/>
                </a:lnTo>
                <a:lnTo>
                  <a:pt x="2358" y="1277"/>
                </a:lnTo>
                <a:lnTo>
                  <a:pt x="2378" y="1273"/>
                </a:lnTo>
                <a:lnTo>
                  <a:pt x="2398" y="1270"/>
                </a:lnTo>
                <a:lnTo>
                  <a:pt x="2439" y="1265"/>
                </a:lnTo>
                <a:lnTo>
                  <a:pt x="2460" y="1263"/>
                </a:lnTo>
                <a:lnTo>
                  <a:pt x="2480" y="1262"/>
                </a:lnTo>
                <a:lnTo>
                  <a:pt x="2501" y="1261"/>
                </a:lnTo>
                <a:lnTo>
                  <a:pt x="2522" y="1261"/>
                </a:lnTo>
                <a:lnTo>
                  <a:pt x="2543" y="1261"/>
                </a:lnTo>
                <a:lnTo>
                  <a:pt x="2564" y="1262"/>
                </a:lnTo>
                <a:lnTo>
                  <a:pt x="2585" y="1263"/>
                </a:lnTo>
                <a:lnTo>
                  <a:pt x="2605" y="1265"/>
                </a:lnTo>
                <a:close/>
                <a:moveTo>
                  <a:pt x="2179" y="2372"/>
                </a:moveTo>
                <a:lnTo>
                  <a:pt x="2354" y="2372"/>
                </a:lnTo>
                <a:lnTo>
                  <a:pt x="2354" y="1770"/>
                </a:lnTo>
                <a:lnTo>
                  <a:pt x="2179" y="1770"/>
                </a:lnTo>
                <a:lnTo>
                  <a:pt x="2179" y="2372"/>
                </a:lnTo>
                <a:close/>
                <a:moveTo>
                  <a:pt x="5905" y="3186"/>
                </a:moveTo>
                <a:lnTo>
                  <a:pt x="5905" y="2399"/>
                </a:lnTo>
                <a:lnTo>
                  <a:pt x="5905" y="1612"/>
                </a:lnTo>
                <a:lnTo>
                  <a:pt x="5905" y="825"/>
                </a:lnTo>
                <a:lnTo>
                  <a:pt x="5905" y="39"/>
                </a:lnTo>
                <a:lnTo>
                  <a:pt x="5118" y="677"/>
                </a:lnTo>
                <a:lnTo>
                  <a:pt x="4332" y="1315"/>
                </a:lnTo>
                <a:lnTo>
                  <a:pt x="3545" y="677"/>
                </a:lnTo>
                <a:lnTo>
                  <a:pt x="2757" y="39"/>
                </a:lnTo>
                <a:lnTo>
                  <a:pt x="2757" y="667"/>
                </a:lnTo>
                <a:lnTo>
                  <a:pt x="2757" y="1295"/>
                </a:lnTo>
                <a:lnTo>
                  <a:pt x="2789" y="1305"/>
                </a:lnTo>
                <a:lnTo>
                  <a:pt x="2819" y="1316"/>
                </a:lnTo>
                <a:lnTo>
                  <a:pt x="2834" y="1323"/>
                </a:lnTo>
                <a:lnTo>
                  <a:pt x="2849" y="1329"/>
                </a:lnTo>
                <a:lnTo>
                  <a:pt x="2878" y="1342"/>
                </a:lnTo>
                <a:lnTo>
                  <a:pt x="2893" y="1350"/>
                </a:lnTo>
                <a:lnTo>
                  <a:pt x="2907" y="1357"/>
                </a:lnTo>
                <a:lnTo>
                  <a:pt x="2921" y="1365"/>
                </a:lnTo>
                <a:lnTo>
                  <a:pt x="2935" y="1373"/>
                </a:lnTo>
                <a:lnTo>
                  <a:pt x="2962" y="1390"/>
                </a:lnTo>
                <a:lnTo>
                  <a:pt x="2988" y="1407"/>
                </a:lnTo>
                <a:lnTo>
                  <a:pt x="3001" y="1417"/>
                </a:lnTo>
                <a:lnTo>
                  <a:pt x="3014" y="1426"/>
                </a:lnTo>
                <a:lnTo>
                  <a:pt x="3039" y="1446"/>
                </a:lnTo>
                <a:lnTo>
                  <a:pt x="3063" y="1467"/>
                </a:lnTo>
                <a:lnTo>
                  <a:pt x="3075" y="1478"/>
                </a:lnTo>
                <a:lnTo>
                  <a:pt x="3086" y="1488"/>
                </a:lnTo>
                <a:lnTo>
                  <a:pt x="3109" y="1511"/>
                </a:lnTo>
                <a:lnTo>
                  <a:pt x="3130" y="1534"/>
                </a:lnTo>
                <a:lnTo>
                  <a:pt x="3142" y="1546"/>
                </a:lnTo>
                <a:lnTo>
                  <a:pt x="3152" y="1559"/>
                </a:lnTo>
                <a:lnTo>
                  <a:pt x="3172" y="1584"/>
                </a:lnTo>
                <a:lnTo>
                  <a:pt x="3181" y="1596"/>
                </a:lnTo>
                <a:lnTo>
                  <a:pt x="3190" y="1609"/>
                </a:lnTo>
                <a:lnTo>
                  <a:pt x="3208" y="1636"/>
                </a:lnTo>
                <a:lnTo>
                  <a:pt x="3225" y="1663"/>
                </a:lnTo>
                <a:lnTo>
                  <a:pt x="3233" y="1677"/>
                </a:lnTo>
                <a:lnTo>
                  <a:pt x="3240" y="1691"/>
                </a:lnTo>
                <a:lnTo>
                  <a:pt x="3255" y="1720"/>
                </a:lnTo>
                <a:lnTo>
                  <a:pt x="3268" y="1749"/>
                </a:lnTo>
                <a:lnTo>
                  <a:pt x="3281" y="1779"/>
                </a:lnTo>
                <a:lnTo>
                  <a:pt x="3286" y="1794"/>
                </a:lnTo>
                <a:lnTo>
                  <a:pt x="3292" y="1810"/>
                </a:lnTo>
                <a:lnTo>
                  <a:pt x="3301" y="1841"/>
                </a:lnTo>
                <a:lnTo>
                  <a:pt x="3310" y="1872"/>
                </a:lnTo>
                <a:lnTo>
                  <a:pt x="3314" y="1888"/>
                </a:lnTo>
                <a:lnTo>
                  <a:pt x="3318" y="1904"/>
                </a:lnTo>
                <a:lnTo>
                  <a:pt x="3321" y="1921"/>
                </a:lnTo>
                <a:lnTo>
                  <a:pt x="3324" y="1937"/>
                </a:lnTo>
                <a:lnTo>
                  <a:pt x="3326" y="1953"/>
                </a:lnTo>
                <a:lnTo>
                  <a:pt x="3328" y="1970"/>
                </a:lnTo>
                <a:lnTo>
                  <a:pt x="3330" y="1987"/>
                </a:lnTo>
                <a:lnTo>
                  <a:pt x="3332" y="2003"/>
                </a:lnTo>
                <a:lnTo>
                  <a:pt x="3333" y="2020"/>
                </a:lnTo>
                <a:lnTo>
                  <a:pt x="3334" y="2037"/>
                </a:lnTo>
                <a:lnTo>
                  <a:pt x="3335" y="2054"/>
                </a:lnTo>
                <a:lnTo>
                  <a:pt x="3335" y="2071"/>
                </a:lnTo>
                <a:lnTo>
                  <a:pt x="3334" y="2105"/>
                </a:lnTo>
                <a:lnTo>
                  <a:pt x="3332" y="2139"/>
                </a:lnTo>
                <a:lnTo>
                  <a:pt x="3330" y="2156"/>
                </a:lnTo>
                <a:lnTo>
                  <a:pt x="3328" y="2173"/>
                </a:lnTo>
                <a:lnTo>
                  <a:pt x="3324" y="2206"/>
                </a:lnTo>
                <a:lnTo>
                  <a:pt x="3321" y="2222"/>
                </a:lnTo>
                <a:lnTo>
                  <a:pt x="3318" y="2238"/>
                </a:lnTo>
                <a:lnTo>
                  <a:pt x="3314" y="2254"/>
                </a:lnTo>
                <a:lnTo>
                  <a:pt x="3310" y="2270"/>
                </a:lnTo>
                <a:lnTo>
                  <a:pt x="3306" y="2286"/>
                </a:lnTo>
                <a:lnTo>
                  <a:pt x="3301" y="2302"/>
                </a:lnTo>
                <a:lnTo>
                  <a:pt x="3297" y="2317"/>
                </a:lnTo>
                <a:lnTo>
                  <a:pt x="3292" y="2333"/>
                </a:lnTo>
                <a:lnTo>
                  <a:pt x="3281" y="2363"/>
                </a:lnTo>
                <a:lnTo>
                  <a:pt x="3268" y="2393"/>
                </a:lnTo>
                <a:lnTo>
                  <a:pt x="3262" y="2408"/>
                </a:lnTo>
                <a:lnTo>
                  <a:pt x="3255" y="2422"/>
                </a:lnTo>
                <a:lnTo>
                  <a:pt x="3240" y="2451"/>
                </a:lnTo>
                <a:lnTo>
                  <a:pt x="3225" y="2479"/>
                </a:lnTo>
                <a:lnTo>
                  <a:pt x="3208" y="2506"/>
                </a:lnTo>
                <a:lnTo>
                  <a:pt x="3199" y="2520"/>
                </a:lnTo>
                <a:lnTo>
                  <a:pt x="3190" y="2533"/>
                </a:lnTo>
                <a:lnTo>
                  <a:pt x="3181" y="2546"/>
                </a:lnTo>
                <a:lnTo>
                  <a:pt x="3172" y="2559"/>
                </a:lnTo>
                <a:lnTo>
                  <a:pt x="3152" y="2584"/>
                </a:lnTo>
                <a:lnTo>
                  <a:pt x="3130" y="2608"/>
                </a:lnTo>
                <a:lnTo>
                  <a:pt x="3109" y="2631"/>
                </a:lnTo>
                <a:lnTo>
                  <a:pt x="3098" y="2643"/>
                </a:lnTo>
                <a:lnTo>
                  <a:pt x="3086" y="2654"/>
                </a:lnTo>
                <a:lnTo>
                  <a:pt x="3063" y="2676"/>
                </a:lnTo>
                <a:lnTo>
                  <a:pt x="3039" y="2696"/>
                </a:lnTo>
                <a:lnTo>
                  <a:pt x="3014" y="2716"/>
                </a:lnTo>
                <a:lnTo>
                  <a:pt x="3001" y="2726"/>
                </a:lnTo>
                <a:lnTo>
                  <a:pt x="2988" y="2735"/>
                </a:lnTo>
                <a:lnTo>
                  <a:pt x="2962" y="2753"/>
                </a:lnTo>
                <a:lnTo>
                  <a:pt x="2935" y="2770"/>
                </a:lnTo>
                <a:lnTo>
                  <a:pt x="2921" y="2778"/>
                </a:lnTo>
                <a:lnTo>
                  <a:pt x="2907" y="2785"/>
                </a:lnTo>
                <a:lnTo>
                  <a:pt x="2878" y="2800"/>
                </a:lnTo>
                <a:lnTo>
                  <a:pt x="2864" y="2807"/>
                </a:lnTo>
                <a:lnTo>
                  <a:pt x="2849" y="2814"/>
                </a:lnTo>
                <a:lnTo>
                  <a:pt x="2819" y="2826"/>
                </a:lnTo>
                <a:lnTo>
                  <a:pt x="2804" y="2832"/>
                </a:lnTo>
                <a:lnTo>
                  <a:pt x="2789" y="2837"/>
                </a:lnTo>
                <a:lnTo>
                  <a:pt x="2773" y="2842"/>
                </a:lnTo>
                <a:lnTo>
                  <a:pt x="2757" y="2847"/>
                </a:lnTo>
                <a:lnTo>
                  <a:pt x="2757" y="3186"/>
                </a:lnTo>
                <a:lnTo>
                  <a:pt x="3190" y="3186"/>
                </a:lnTo>
                <a:lnTo>
                  <a:pt x="3622" y="3186"/>
                </a:lnTo>
                <a:lnTo>
                  <a:pt x="3622" y="2470"/>
                </a:lnTo>
                <a:lnTo>
                  <a:pt x="3622" y="1755"/>
                </a:lnTo>
                <a:lnTo>
                  <a:pt x="4331" y="2328"/>
                </a:lnTo>
                <a:lnTo>
                  <a:pt x="5041" y="1755"/>
                </a:lnTo>
                <a:lnTo>
                  <a:pt x="5041" y="2470"/>
                </a:lnTo>
                <a:lnTo>
                  <a:pt x="5041" y="3186"/>
                </a:lnTo>
                <a:lnTo>
                  <a:pt x="5473" y="3186"/>
                </a:lnTo>
                <a:lnTo>
                  <a:pt x="5905" y="318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F943A0F2-58E5-B25C-63FD-60C1926D1E1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0"/>
            <a:ext cx="12192000" cy="6858000"/>
          </a:xfrm>
          <a:custGeom>
            <a:avLst/>
            <a:gdLst>
              <a:gd name="connsiteX0" fmla="*/ 9669404 w 12192000"/>
              <a:gd name="connsiteY0" fmla="*/ 3428880 h 6858000"/>
              <a:gd name="connsiteX1" fmla="*/ 9669404 w 12192000"/>
              <a:gd name="connsiteY1" fmla="*/ 3518575 h 6858000"/>
              <a:gd name="connsiteX2" fmla="*/ 9763370 w 12192000"/>
              <a:gd name="connsiteY2" fmla="*/ 3518575 h 6858000"/>
              <a:gd name="connsiteX3" fmla="*/ 9763370 w 12192000"/>
              <a:gd name="connsiteY3" fmla="*/ 3796202 h 6858000"/>
              <a:gd name="connsiteX4" fmla="*/ 9870760 w 12192000"/>
              <a:gd name="connsiteY4" fmla="*/ 3796202 h 6858000"/>
              <a:gd name="connsiteX5" fmla="*/ 9870760 w 12192000"/>
              <a:gd name="connsiteY5" fmla="*/ 3518575 h 6858000"/>
              <a:gd name="connsiteX6" fmla="*/ 9965336 w 12192000"/>
              <a:gd name="connsiteY6" fmla="*/ 3518575 h 6858000"/>
              <a:gd name="connsiteX7" fmla="*/ 9965336 w 12192000"/>
              <a:gd name="connsiteY7" fmla="*/ 3428880 h 6858000"/>
              <a:gd name="connsiteX8" fmla="*/ 9519302 w 12192000"/>
              <a:gd name="connsiteY8" fmla="*/ 3428880 h 6858000"/>
              <a:gd name="connsiteX9" fmla="*/ 9519302 w 12192000"/>
              <a:gd name="connsiteY9" fmla="*/ 3796202 h 6858000"/>
              <a:gd name="connsiteX10" fmla="*/ 9626082 w 12192000"/>
              <a:gd name="connsiteY10" fmla="*/ 3796202 h 6858000"/>
              <a:gd name="connsiteX11" fmla="*/ 9626082 w 12192000"/>
              <a:gd name="connsiteY11" fmla="*/ 3428880 h 6858000"/>
              <a:gd name="connsiteX12" fmla="*/ 9871980 w 12192000"/>
              <a:gd name="connsiteY12" fmla="*/ 2372677 h 6858000"/>
              <a:gd name="connsiteX13" fmla="*/ 9871980 w 12192000"/>
              <a:gd name="connsiteY13" fmla="*/ 2755864 h 6858000"/>
              <a:gd name="connsiteX14" fmla="*/ 9871980 w 12192000"/>
              <a:gd name="connsiteY14" fmla="*/ 3139050 h 6858000"/>
              <a:gd name="connsiteX15" fmla="*/ 9891505 w 12192000"/>
              <a:gd name="connsiteY15" fmla="*/ 3145152 h 6858000"/>
              <a:gd name="connsiteX16" fmla="*/ 9909810 w 12192000"/>
              <a:gd name="connsiteY16" fmla="*/ 3151863 h 6858000"/>
              <a:gd name="connsiteX17" fmla="*/ 9918963 w 12192000"/>
              <a:gd name="connsiteY17" fmla="*/ 3156135 h 6858000"/>
              <a:gd name="connsiteX18" fmla="*/ 9928116 w 12192000"/>
              <a:gd name="connsiteY18" fmla="*/ 3159796 h 6858000"/>
              <a:gd name="connsiteX19" fmla="*/ 9945810 w 12192000"/>
              <a:gd name="connsiteY19" fmla="*/ 3167728 h 6858000"/>
              <a:gd name="connsiteX20" fmla="*/ 9954963 w 12192000"/>
              <a:gd name="connsiteY20" fmla="*/ 3172609 h 6858000"/>
              <a:gd name="connsiteX21" fmla="*/ 9963505 w 12192000"/>
              <a:gd name="connsiteY21" fmla="*/ 3176881 h 6858000"/>
              <a:gd name="connsiteX22" fmla="*/ 9972048 w 12192000"/>
              <a:gd name="connsiteY22" fmla="*/ 3181762 h 6858000"/>
              <a:gd name="connsiteX23" fmla="*/ 9980590 w 12192000"/>
              <a:gd name="connsiteY23" fmla="*/ 3186643 h 6858000"/>
              <a:gd name="connsiteX24" fmla="*/ 9997065 w 12192000"/>
              <a:gd name="connsiteY24" fmla="*/ 3197016 h 6858000"/>
              <a:gd name="connsiteX25" fmla="*/ 10012929 w 12192000"/>
              <a:gd name="connsiteY25" fmla="*/ 3207389 h 6858000"/>
              <a:gd name="connsiteX26" fmla="*/ 10020861 w 12192000"/>
              <a:gd name="connsiteY26" fmla="*/ 3213491 h 6858000"/>
              <a:gd name="connsiteX27" fmla="*/ 10028794 w 12192000"/>
              <a:gd name="connsiteY27" fmla="*/ 3218982 h 6858000"/>
              <a:gd name="connsiteX28" fmla="*/ 10044048 w 12192000"/>
              <a:gd name="connsiteY28" fmla="*/ 3231186 h 6858000"/>
              <a:gd name="connsiteX29" fmla="*/ 10058692 w 12192000"/>
              <a:gd name="connsiteY29" fmla="*/ 3243999 h 6858000"/>
              <a:gd name="connsiteX30" fmla="*/ 10066014 w 12192000"/>
              <a:gd name="connsiteY30" fmla="*/ 3250711 h 6858000"/>
              <a:gd name="connsiteX31" fmla="*/ 10072726 w 12192000"/>
              <a:gd name="connsiteY31" fmla="*/ 3256813 h 6858000"/>
              <a:gd name="connsiteX32" fmla="*/ 10086760 w 12192000"/>
              <a:gd name="connsiteY32" fmla="*/ 3270847 h 6858000"/>
              <a:gd name="connsiteX33" fmla="*/ 10099573 w 12192000"/>
              <a:gd name="connsiteY33" fmla="*/ 3284880 h 6858000"/>
              <a:gd name="connsiteX34" fmla="*/ 10106895 w 12192000"/>
              <a:gd name="connsiteY34" fmla="*/ 3292203 h 6858000"/>
              <a:gd name="connsiteX35" fmla="*/ 10112997 w 12192000"/>
              <a:gd name="connsiteY35" fmla="*/ 3300135 h 6858000"/>
              <a:gd name="connsiteX36" fmla="*/ 10125200 w 12192000"/>
              <a:gd name="connsiteY36" fmla="*/ 3315389 h 6858000"/>
              <a:gd name="connsiteX37" fmla="*/ 10130692 w 12192000"/>
              <a:gd name="connsiteY37" fmla="*/ 3322711 h 6858000"/>
              <a:gd name="connsiteX38" fmla="*/ 10136183 w 12192000"/>
              <a:gd name="connsiteY38" fmla="*/ 3330643 h 6858000"/>
              <a:gd name="connsiteX39" fmla="*/ 10147166 w 12192000"/>
              <a:gd name="connsiteY39" fmla="*/ 3347118 h 6858000"/>
              <a:gd name="connsiteX40" fmla="*/ 10157539 w 12192000"/>
              <a:gd name="connsiteY40" fmla="*/ 3363592 h 6858000"/>
              <a:gd name="connsiteX41" fmla="*/ 10162421 w 12192000"/>
              <a:gd name="connsiteY41" fmla="*/ 3372135 h 6858000"/>
              <a:gd name="connsiteX42" fmla="*/ 10166692 w 12192000"/>
              <a:gd name="connsiteY42" fmla="*/ 3380677 h 6858000"/>
              <a:gd name="connsiteX43" fmla="*/ 10175844 w 12192000"/>
              <a:gd name="connsiteY43" fmla="*/ 3398372 h 6858000"/>
              <a:gd name="connsiteX44" fmla="*/ 10183777 w 12192000"/>
              <a:gd name="connsiteY44" fmla="*/ 3416067 h 6858000"/>
              <a:gd name="connsiteX45" fmla="*/ 10191709 w 12192000"/>
              <a:gd name="connsiteY45" fmla="*/ 3434372 h 6858000"/>
              <a:gd name="connsiteX46" fmla="*/ 10194760 w 12192000"/>
              <a:gd name="connsiteY46" fmla="*/ 3443524 h 6858000"/>
              <a:gd name="connsiteX47" fmla="*/ 10198421 w 12192000"/>
              <a:gd name="connsiteY47" fmla="*/ 3453287 h 6858000"/>
              <a:gd name="connsiteX48" fmla="*/ 10203912 w 12192000"/>
              <a:gd name="connsiteY48" fmla="*/ 3472202 h 6858000"/>
              <a:gd name="connsiteX49" fmla="*/ 10209404 w 12192000"/>
              <a:gd name="connsiteY49" fmla="*/ 3491118 h 6858000"/>
              <a:gd name="connsiteX50" fmla="*/ 10211844 w 12192000"/>
              <a:gd name="connsiteY50" fmla="*/ 3500880 h 6858000"/>
              <a:gd name="connsiteX51" fmla="*/ 10214285 w 12192000"/>
              <a:gd name="connsiteY51" fmla="*/ 3510643 h 6858000"/>
              <a:gd name="connsiteX52" fmla="*/ 10216115 w 12192000"/>
              <a:gd name="connsiteY52" fmla="*/ 3521016 h 6858000"/>
              <a:gd name="connsiteX53" fmla="*/ 10217946 w 12192000"/>
              <a:gd name="connsiteY53" fmla="*/ 3530779 h 6858000"/>
              <a:gd name="connsiteX54" fmla="*/ 10219166 w 12192000"/>
              <a:gd name="connsiteY54" fmla="*/ 3540541 h 6858000"/>
              <a:gd name="connsiteX55" fmla="*/ 10220387 w 12192000"/>
              <a:gd name="connsiteY55" fmla="*/ 3550914 h 6858000"/>
              <a:gd name="connsiteX56" fmla="*/ 10221607 w 12192000"/>
              <a:gd name="connsiteY56" fmla="*/ 3561287 h 6858000"/>
              <a:gd name="connsiteX57" fmla="*/ 10222827 w 12192000"/>
              <a:gd name="connsiteY57" fmla="*/ 3571050 h 6858000"/>
              <a:gd name="connsiteX58" fmla="*/ 10223438 w 12192000"/>
              <a:gd name="connsiteY58" fmla="*/ 3581423 h 6858000"/>
              <a:gd name="connsiteX59" fmla="*/ 10224048 w 12192000"/>
              <a:gd name="connsiteY59" fmla="*/ 3591796 h 6858000"/>
              <a:gd name="connsiteX60" fmla="*/ 10224658 w 12192000"/>
              <a:gd name="connsiteY60" fmla="*/ 3602168 h 6858000"/>
              <a:gd name="connsiteX61" fmla="*/ 10224658 w 12192000"/>
              <a:gd name="connsiteY61" fmla="*/ 3612541 h 6858000"/>
              <a:gd name="connsiteX62" fmla="*/ 10224048 w 12192000"/>
              <a:gd name="connsiteY62" fmla="*/ 3633287 h 6858000"/>
              <a:gd name="connsiteX63" fmla="*/ 10222827 w 12192000"/>
              <a:gd name="connsiteY63" fmla="*/ 3654033 h 6858000"/>
              <a:gd name="connsiteX64" fmla="*/ 10221607 w 12192000"/>
              <a:gd name="connsiteY64" fmla="*/ 3664406 h 6858000"/>
              <a:gd name="connsiteX65" fmla="*/ 10220387 w 12192000"/>
              <a:gd name="connsiteY65" fmla="*/ 3674779 h 6858000"/>
              <a:gd name="connsiteX66" fmla="*/ 10217946 w 12192000"/>
              <a:gd name="connsiteY66" fmla="*/ 3694914 h 6858000"/>
              <a:gd name="connsiteX67" fmla="*/ 10216115 w 12192000"/>
              <a:gd name="connsiteY67" fmla="*/ 3704677 h 6858000"/>
              <a:gd name="connsiteX68" fmla="*/ 10214285 w 12192000"/>
              <a:gd name="connsiteY68" fmla="*/ 3714440 h 6858000"/>
              <a:gd name="connsiteX69" fmla="*/ 10211844 w 12192000"/>
              <a:gd name="connsiteY69" fmla="*/ 3724202 h 6858000"/>
              <a:gd name="connsiteX70" fmla="*/ 10209404 w 12192000"/>
              <a:gd name="connsiteY70" fmla="*/ 3733965 h 6858000"/>
              <a:gd name="connsiteX71" fmla="*/ 10206963 w 12192000"/>
              <a:gd name="connsiteY71" fmla="*/ 3743728 h 6858000"/>
              <a:gd name="connsiteX72" fmla="*/ 10203912 w 12192000"/>
              <a:gd name="connsiteY72" fmla="*/ 3753490 h 6858000"/>
              <a:gd name="connsiteX73" fmla="*/ 10201471 w 12192000"/>
              <a:gd name="connsiteY73" fmla="*/ 3762643 h 6858000"/>
              <a:gd name="connsiteX74" fmla="*/ 10198421 w 12192000"/>
              <a:gd name="connsiteY74" fmla="*/ 3772406 h 6858000"/>
              <a:gd name="connsiteX75" fmla="*/ 10191709 w 12192000"/>
              <a:gd name="connsiteY75" fmla="*/ 3790711 h 6858000"/>
              <a:gd name="connsiteX76" fmla="*/ 10183777 w 12192000"/>
              <a:gd name="connsiteY76" fmla="*/ 3809016 h 6858000"/>
              <a:gd name="connsiteX77" fmla="*/ 10180115 w 12192000"/>
              <a:gd name="connsiteY77" fmla="*/ 3818168 h 6858000"/>
              <a:gd name="connsiteX78" fmla="*/ 10175844 w 12192000"/>
              <a:gd name="connsiteY78" fmla="*/ 3826711 h 6858000"/>
              <a:gd name="connsiteX79" fmla="*/ 10166692 w 12192000"/>
              <a:gd name="connsiteY79" fmla="*/ 3844406 h 6858000"/>
              <a:gd name="connsiteX80" fmla="*/ 10157539 w 12192000"/>
              <a:gd name="connsiteY80" fmla="*/ 3861490 h 6858000"/>
              <a:gd name="connsiteX81" fmla="*/ 10147166 w 12192000"/>
              <a:gd name="connsiteY81" fmla="*/ 3877965 h 6858000"/>
              <a:gd name="connsiteX82" fmla="*/ 10141675 w 12192000"/>
              <a:gd name="connsiteY82" fmla="*/ 3886507 h 6858000"/>
              <a:gd name="connsiteX83" fmla="*/ 10136183 w 12192000"/>
              <a:gd name="connsiteY83" fmla="*/ 3894440 h 6858000"/>
              <a:gd name="connsiteX84" fmla="*/ 10130692 w 12192000"/>
              <a:gd name="connsiteY84" fmla="*/ 3902372 h 6858000"/>
              <a:gd name="connsiteX85" fmla="*/ 10125200 w 12192000"/>
              <a:gd name="connsiteY85" fmla="*/ 3910304 h 6858000"/>
              <a:gd name="connsiteX86" fmla="*/ 10112997 w 12192000"/>
              <a:gd name="connsiteY86" fmla="*/ 3925558 h 6858000"/>
              <a:gd name="connsiteX87" fmla="*/ 10099573 w 12192000"/>
              <a:gd name="connsiteY87" fmla="*/ 3940202 h 6858000"/>
              <a:gd name="connsiteX88" fmla="*/ 10086760 w 12192000"/>
              <a:gd name="connsiteY88" fmla="*/ 3954236 h 6858000"/>
              <a:gd name="connsiteX89" fmla="*/ 10080048 w 12192000"/>
              <a:gd name="connsiteY89" fmla="*/ 3961558 h 6858000"/>
              <a:gd name="connsiteX90" fmla="*/ 10072726 w 12192000"/>
              <a:gd name="connsiteY90" fmla="*/ 3968270 h 6858000"/>
              <a:gd name="connsiteX91" fmla="*/ 10058692 w 12192000"/>
              <a:gd name="connsiteY91" fmla="*/ 3981694 h 6858000"/>
              <a:gd name="connsiteX92" fmla="*/ 10044048 w 12192000"/>
              <a:gd name="connsiteY92" fmla="*/ 3993897 h 6858000"/>
              <a:gd name="connsiteX93" fmla="*/ 10028794 w 12192000"/>
              <a:gd name="connsiteY93" fmla="*/ 4006101 h 6858000"/>
              <a:gd name="connsiteX94" fmla="*/ 10020861 w 12192000"/>
              <a:gd name="connsiteY94" fmla="*/ 4012202 h 6858000"/>
              <a:gd name="connsiteX95" fmla="*/ 10012929 w 12192000"/>
              <a:gd name="connsiteY95" fmla="*/ 4017694 h 6858000"/>
              <a:gd name="connsiteX96" fmla="*/ 9997065 w 12192000"/>
              <a:gd name="connsiteY96" fmla="*/ 4028677 h 6858000"/>
              <a:gd name="connsiteX97" fmla="*/ 9980590 w 12192000"/>
              <a:gd name="connsiteY97" fmla="*/ 4039050 h 6858000"/>
              <a:gd name="connsiteX98" fmla="*/ 9972048 w 12192000"/>
              <a:gd name="connsiteY98" fmla="*/ 4043931 h 6858000"/>
              <a:gd name="connsiteX99" fmla="*/ 9963505 w 12192000"/>
              <a:gd name="connsiteY99" fmla="*/ 4048202 h 6858000"/>
              <a:gd name="connsiteX100" fmla="*/ 9945810 w 12192000"/>
              <a:gd name="connsiteY100" fmla="*/ 4057355 h 6858000"/>
              <a:gd name="connsiteX101" fmla="*/ 9937268 w 12192000"/>
              <a:gd name="connsiteY101" fmla="*/ 4061626 h 6858000"/>
              <a:gd name="connsiteX102" fmla="*/ 9928116 w 12192000"/>
              <a:gd name="connsiteY102" fmla="*/ 4065897 h 6858000"/>
              <a:gd name="connsiteX103" fmla="*/ 9909810 w 12192000"/>
              <a:gd name="connsiteY103" fmla="*/ 4073219 h 6858000"/>
              <a:gd name="connsiteX104" fmla="*/ 9900658 w 12192000"/>
              <a:gd name="connsiteY104" fmla="*/ 4076880 h 6858000"/>
              <a:gd name="connsiteX105" fmla="*/ 9891505 w 12192000"/>
              <a:gd name="connsiteY105" fmla="*/ 4079931 h 6858000"/>
              <a:gd name="connsiteX106" fmla="*/ 9881743 w 12192000"/>
              <a:gd name="connsiteY106" fmla="*/ 4082982 h 6858000"/>
              <a:gd name="connsiteX107" fmla="*/ 9871980 w 12192000"/>
              <a:gd name="connsiteY107" fmla="*/ 4086033 h 6858000"/>
              <a:gd name="connsiteX108" fmla="*/ 9871980 w 12192000"/>
              <a:gd name="connsiteY108" fmla="*/ 4292880 h 6858000"/>
              <a:gd name="connsiteX109" fmla="*/ 10136183 w 12192000"/>
              <a:gd name="connsiteY109" fmla="*/ 4292880 h 6858000"/>
              <a:gd name="connsiteX110" fmla="*/ 10399776 w 12192000"/>
              <a:gd name="connsiteY110" fmla="*/ 4292880 h 6858000"/>
              <a:gd name="connsiteX111" fmla="*/ 10399776 w 12192000"/>
              <a:gd name="connsiteY111" fmla="*/ 3855999 h 6858000"/>
              <a:gd name="connsiteX112" fmla="*/ 10399776 w 12192000"/>
              <a:gd name="connsiteY112" fmla="*/ 3419728 h 6858000"/>
              <a:gd name="connsiteX113" fmla="*/ 10832387 w 12192000"/>
              <a:gd name="connsiteY113" fmla="*/ 3769355 h 6858000"/>
              <a:gd name="connsiteX114" fmla="*/ 11265607 w 12192000"/>
              <a:gd name="connsiteY114" fmla="*/ 3419728 h 6858000"/>
              <a:gd name="connsiteX115" fmla="*/ 11265607 w 12192000"/>
              <a:gd name="connsiteY115" fmla="*/ 3855999 h 6858000"/>
              <a:gd name="connsiteX116" fmla="*/ 11265607 w 12192000"/>
              <a:gd name="connsiteY116" fmla="*/ 4292880 h 6858000"/>
              <a:gd name="connsiteX117" fmla="*/ 11529200 w 12192000"/>
              <a:gd name="connsiteY117" fmla="*/ 4292880 h 6858000"/>
              <a:gd name="connsiteX118" fmla="*/ 11792793 w 12192000"/>
              <a:gd name="connsiteY118" fmla="*/ 4292880 h 6858000"/>
              <a:gd name="connsiteX119" fmla="*/ 11792793 w 12192000"/>
              <a:gd name="connsiteY119" fmla="*/ 3812677 h 6858000"/>
              <a:gd name="connsiteX120" fmla="*/ 11792793 w 12192000"/>
              <a:gd name="connsiteY120" fmla="*/ 3332474 h 6858000"/>
              <a:gd name="connsiteX121" fmla="*/ 11792793 w 12192000"/>
              <a:gd name="connsiteY121" fmla="*/ 2852270 h 6858000"/>
              <a:gd name="connsiteX122" fmla="*/ 11792793 w 12192000"/>
              <a:gd name="connsiteY122" fmla="*/ 2372677 h 6858000"/>
              <a:gd name="connsiteX123" fmla="*/ 11312590 w 12192000"/>
              <a:gd name="connsiteY123" fmla="*/ 2761965 h 6858000"/>
              <a:gd name="connsiteX124" fmla="*/ 10832997 w 12192000"/>
              <a:gd name="connsiteY124" fmla="*/ 3151253 h 6858000"/>
              <a:gd name="connsiteX125" fmla="*/ 10352793 w 12192000"/>
              <a:gd name="connsiteY125" fmla="*/ 2761965 h 6858000"/>
              <a:gd name="connsiteX126" fmla="*/ 9012251 w 12192000"/>
              <a:gd name="connsiteY126" fmla="*/ 2348880 h 6858000"/>
              <a:gd name="connsiteX127" fmla="*/ 8995777 w 12192000"/>
              <a:gd name="connsiteY127" fmla="*/ 2349490 h 6858000"/>
              <a:gd name="connsiteX128" fmla="*/ 8978692 w 12192000"/>
              <a:gd name="connsiteY128" fmla="*/ 2350100 h 6858000"/>
              <a:gd name="connsiteX129" fmla="*/ 8961607 w 12192000"/>
              <a:gd name="connsiteY129" fmla="*/ 2350711 h 6858000"/>
              <a:gd name="connsiteX130" fmla="*/ 8929268 w 12192000"/>
              <a:gd name="connsiteY130" fmla="*/ 2352541 h 6858000"/>
              <a:gd name="connsiteX131" fmla="*/ 8913404 w 12192000"/>
              <a:gd name="connsiteY131" fmla="*/ 2353761 h 6858000"/>
              <a:gd name="connsiteX132" fmla="*/ 8898150 w 12192000"/>
              <a:gd name="connsiteY132" fmla="*/ 2355592 h 6858000"/>
              <a:gd name="connsiteX133" fmla="*/ 8867031 w 12192000"/>
              <a:gd name="connsiteY133" fmla="*/ 2359253 h 6858000"/>
              <a:gd name="connsiteX134" fmla="*/ 8836523 w 12192000"/>
              <a:gd name="connsiteY134" fmla="*/ 2363524 h 6858000"/>
              <a:gd name="connsiteX135" fmla="*/ 8821879 w 12192000"/>
              <a:gd name="connsiteY135" fmla="*/ 2365965 h 6858000"/>
              <a:gd name="connsiteX136" fmla="*/ 8807235 w 12192000"/>
              <a:gd name="connsiteY136" fmla="*/ 2368406 h 6858000"/>
              <a:gd name="connsiteX137" fmla="*/ 8793201 w 12192000"/>
              <a:gd name="connsiteY137" fmla="*/ 2370846 h 6858000"/>
              <a:gd name="connsiteX138" fmla="*/ 8778557 w 12192000"/>
              <a:gd name="connsiteY138" fmla="*/ 2373897 h 6858000"/>
              <a:gd name="connsiteX139" fmla="*/ 8764523 w 12192000"/>
              <a:gd name="connsiteY139" fmla="*/ 2376948 h 6858000"/>
              <a:gd name="connsiteX140" fmla="*/ 8749879 w 12192000"/>
              <a:gd name="connsiteY140" fmla="*/ 2380609 h 6858000"/>
              <a:gd name="connsiteX141" fmla="*/ 8736455 w 12192000"/>
              <a:gd name="connsiteY141" fmla="*/ 2383660 h 6858000"/>
              <a:gd name="connsiteX142" fmla="*/ 8723031 w 12192000"/>
              <a:gd name="connsiteY142" fmla="*/ 2387321 h 6858000"/>
              <a:gd name="connsiteX143" fmla="*/ 8709607 w 12192000"/>
              <a:gd name="connsiteY143" fmla="*/ 2391592 h 6858000"/>
              <a:gd name="connsiteX144" fmla="*/ 8696184 w 12192000"/>
              <a:gd name="connsiteY144" fmla="*/ 2395253 h 6858000"/>
              <a:gd name="connsiteX145" fmla="*/ 8670557 w 12192000"/>
              <a:gd name="connsiteY145" fmla="*/ 2403795 h 6858000"/>
              <a:gd name="connsiteX146" fmla="*/ 8645540 w 12192000"/>
              <a:gd name="connsiteY146" fmla="*/ 2412948 h 6858000"/>
              <a:gd name="connsiteX147" fmla="*/ 8633336 w 12192000"/>
              <a:gd name="connsiteY147" fmla="*/ 2417830 h 6858000"/>
              <a:gd name="connsiteX148" fmla="*/ 8621133 w 12192000"/>
              <a:gd name="connsiteY148" fmla="*/ 2422711 h 6858000"/>
              <a:gd name="connsiteX149" fmla="*/ 8597946 w 12192000"/>
              <a:gd name="connsiteY149" fmla="*/ 2432473 h 6858000"/>
              <a:gd name="connsiteX150" fmla="*/ 8586353 w 12192000"/>
              <a:gd name="connsiteY150" fmla="*/ 2437965 h 6858000"/>
              <a:gd name="connsiteX151" fmla="*/ 8575370 w 12192000"/>
              <a:gd name="connsiteY151" fmla="*/ 2443456 h 6858000"/>
              <a:gd name="connsiteX152" fmla="*/ 8553404 w 12192000"/>
              <a:gd name="connsiteY152" fmla="*/ 2455050 h 6858000"/>
              <a:gd name="connsiteX153" fmla="*/ 8542421 w 12192000"/>
              <a:gd name="connsiteY153" fmla="*/ 2460541 h 6858000"/>
              <a:gd name="connsiteX154" fmla="*/ 8532048 w 12192000"/>
              <a:gd name="connsiteY154" fmla="*/ 2466643 h 6858000"/>
              <a:gd name="connsiteX155" fmla="*/ 8510692 w 12192000"/>
              <a:gd name="connsiteY155" fmla="*/ 2479456 h 6858000"/>
              <a:gd name="connsiteX156" fmla="*/ 8491167 w 12192000"/>
              <a:gd name="connsiteY156" fmla="*/ 2492270 h 6858000"/>
              <a:gd name="connsiteX157" fmla="*/ 8481404 w 12192000"/>
              <a:gd name="connsiteY157" fmla="*/ 2498982 h 6858000"/>
              <a:gd name="connsiteX158" fmla="*/ 8472251 w 12192000"/>
              <a:gd name="connsiteY158" fmla="*/ 2505694 h 6858000"/>
              <a:gd name="connsiteX159" fmla="*/ 8453946 w 12192000"/>
              <a:gd name="connsiteY159" fmla="*/ 2519117 h 6858000"/>
              <a:gd name="connsiteX160" fmla="*/ 8445404 w 12192000"/>
              <a:gd name="connsiteY160" fmla="*/ 2526439 h 6858000"/>
              <a:gd name="connsiteX161" fmla="*/ 8436862 w 12192000"/>
              <a:gd name="connsiteY161" fmla="*/ 2533762 h 6858000"/>
              <a:gd name="connsiteX162" fmla="*/ 8420387 w 12192000"/>
              <a:gd name="connsiteY162" fmla="*/ 2548406 h 6858000"/>
              <a:gd name="connsiteX163" fmla="*/ 8404523 w 12192000"/>
              <a:gd name="connsiteY163" fmla="*/ 2563660 h 6858000"/>
              <a:gd name="connsiteX164" fmla="*/ 8389268 w 12192000"/>
              <a:gd name="connsiteY164" fmla="*/ 2578914 h 6858000"/>
              <a:gd name="connsiteX165" fmla="*/ 8381947 w 12192000"/>
              <a:gd name="connsiteY165" fmla="*/ 2586846 h 6858000"/>
              <a:gd name="connsiteX166" fmla="*/ 8375235 w 12192000"/>
              <a:gd name="connsiteY166" fmla="*/ 2594779 h 6858000"/>
              <a:gd name="connsiteX167" fmla="*/ 8367913 w 12192000"/>
              <a:gd name="connsiteY167" fmla="*/ 2603321 h 6858000"/>
              <a:gd name="connsiteX168" fmla="*/ 8361811 w 12192000"/>
              <a:gd name="connsiteY168" fmla="*/ 2611253 h 6858000"/>
              <a:gd name="connsiteX169" fmla="*/ 8355099 w 12192000"/>
              <a:gd name="connsiteY169" fmla="*/ 2619795 h 6858000"/>
              <a:gd name="connsiteX170" fmla="*/ 8348997 w 12192000"/>
              <a:gd name="connsiteY170" fmla="*/ 2628338 h 6858000"/>
              <a:gd name="connsiteX171" fmla="*/ 8336794 w 12192000"/>
              <a:gd name="connsiteY171" fmla="*/ 2644813 h 6858000"/>
              <a:gd name="connsiteX172" fmla="*/ 8325811 w 12192000"/>
              <a:gd name="connsiteY172" fmla="*/ 2662507 h 6858000"/>
              <a:gd name="connsiteX173" fmla="*/ 8315438 w 12192000"/>
              <a:gd name="connsiteY173" fmla="*/ 2680202 h 6858000"/>
              <a:gd name="connsiteX174" fmla="*/ 8308726 w 12192000"/>
              <a:gd name="connsiteY174" fmla="*/ 2691795 h 6858000"/>
              <a:gd name="connsiteX175" fmla="*/ 8302625 w 12192000"/>
              <a:gd name="connsiteY175" fmla="*/ 2703389 h 6858000"/>
              <a:gd name="connsiteX176" fmla="*/ 8290421 w 12192000"/>
              <a:gd name="connsiteY176" fmla="*/ 2726575 h 6858000"/>
              <a:gd name="connsiteX177" fmla="*/ 8284320 w 12192000"/>
              <a:gd name="connsiteY177" fmla="*/ 2738168 h 6858000"/>
              <a:gd name="connsiteX178" fmla="*/ 8279438 w 12192000"/>
              <a:gd name="connsiteY178" fmla="*/ 2749762 h 6858000"/>
              <a:gd name="connsiteX179" fmla="*/ 8274557 w 12192000"/>
              <a:gd name="connsiteY179" fmla="*/ 2761355 h 6858000"/>
              <a:gd name="connsiteX180" fmla="*/ 8269675 w 12192000"/>
              <a:gd name="connsiteY180" fmla="*/ 2772338 h 6858000"/>
              <a:gd name="connsiteX181" fmla="*/ 8265404 w 12192000"/>
              <a:gd name="connsiteY181" fmla="*/ 2783931 h 6858000"/>
              <a:gd name="connsiteX182" fmla="*/ 8261133 w 12192000"/>
              <a:gd name="connsiteY182" fmla="*/ 2795524 h 6858000"/>
              <a:gd name="connsiteX183" fmla="*/ 8256862 w 12192000"/>
              <a:gd name="connsiteY183" fmla="*/ 2807117 h 6858000"/>
              <a:gd name="connsiteX184" fmla="*/ 8253201 w 12192000"/>
              <a:gd name="connsiteY184" fmla="*/ 2819321 h 6858000"/>
              <a:gd name="connsiteX185" fmla="*/ 8249540 w 12192000"/>
              <a:gd name="connsiteY185" fmla="*/ 2831524 h 6858000"/>
              <a:gd name="connsiteX186" fmla="*/ 8246489 w 12192000"/>
              <a:gd name="connsiteY186" fmla="*/ 2843728 h 6858000"/>
              <a:gd name="connsiteX187" fmla="*/ 8243438 w 12192000"/>
              <a:gd name="connsiteY187" fmla="*/ 2855931 h 6858000"/>
              <a:gd name="connsiteX188" fmla="*/ 8240387 w 12192000"/>
              <a:gd name="connsiteY188" fmla="*/ 2868745 h 6858000"/>
              <a:gd name="connsiteX189" fmla="*/ 8237947 w 12192000"/>
              <a:gd name="connsiteY189" fmla="*/ 2881558 h 6858000"/>
              <a:gd name="connsiteX190" fmla="*/ 8235506 w 12192000"/>
              <a:gd name="connsiteY190" fmla="*/ 2894982 h 6858000"/>
              <a:gd name="connsiteX191" fmla="*/ 8231235 w 12192000"/>
              <a:gd name="connsiteY191" fmla="*/ 2922439 h 6858000"/>
              <a:gd name="connsiteX192" fmla="*/ 8227574 w 12192000"/>
              <a:gd name="connsiteY192" fmla="*/ 2951728 h 6858000"/>
              <a:gd name="connsiteX193" fmla="*/ 8226353 w 12192000"/>
              <a:gd name="connsiteY193" fmla="*/ 2966982 h 6858000"/>
              <a:gd name="connsiteX194" fmla="*/ 8225133 w 12192000"/>
              <a:gd name="connsiteY194" fmla="*/ 2982846 h 6858000"/>
              <a:gd name="connsiteX195" fmla="*/ 8222692 w 12192000"/>
              <a:gd name="connsiteY195" fmla="*/ 3016406 h 6858000"/>
              <a:gd name="connsiteX196" fmla="*/ 8222082 w 12192000"/>
              <a:gd name="connsiteY196" fmla="*/ 3033490 h 6858000"/>
              <a:gd name="connsiteX197" fmla="*/ 8221472 w 12192000"/>
              <a:gd name="connsiteY197" fmla="*/ 3051795 h 6858000"/>
              <a:gd name="connsiteX198" fmla="*/ 8220862 w 12192000"/>
              <a:gd name="connsiteY198" fmla="*/ 3089626 h 6858000"/>
              <a:gd name="connsiteX199" fmla="*/ 8220252 w 12192000"/>
              <a:gd name="connsiteY199" fmla="*/ 3130507 h 6858000"/>
              <a:gd name="connsiteX200" fmla="*/ 8482014 w 12192000"/>
              <a:gd name="connsiteY200" fmla="*/ 3130507 h 6858000"/>
              <a:gd name="connsiteX201" fmla="*/ 8744387 w 12192000"/>
              <a:gd name="connsiteY201" fmla="*/ 3130507 h 6858000"/>
              <a:gd name="connsiteX202" fmla="*/ 8744997 w 12192000"/>
              <a:gd name="connsiteY202" fmla="*/ 3107321 h 6858000"/>
              <a:gd name="connsiteX203" fmla="*/ 8745607 w 12192000"/>
              <a:gd name="connsiteY203" fmla="*/ 3085965 h 6858000"/>
              <a:gd name="connsiteX204" fmla="*/ 8746218 w 12192000"/>
              <a:gd name="connsiteY204" fmla="*/ 3075592 h 6858000"/>
              <a:gd name="connsiteX205" fmla="*/ 8746828 w 12192000"/>
              <a:gd name="connsiteY205" fmla="*/ 3065219 h 6858000"/>
              <a:gd name="connsiteX206" fmla="*/ 8747438 w 12192000"/>
              <a:gd name="connsiteY206" fmla="*/ 3055456 h 6858000"/>
              <a:gd name="connsiteX207" fmla="*/ 8748658 w 12192000"/>
              <a:gd name="connsiteY207" fmla="*/ 3045694 h 6858000"/>
              <a:gd name="connsiteX208" fmla="*/ 8751099 w 12192000"/>
              <a:gd name="connsiteY208" fmla="*/ 3027389 h 6858000"/>
              <a:gd name="connsiteX209" fmla="*/ 8752929 w 12192000"/>
              <a:gd name="connsiteY209" fmla="*/ 3018236 h 6858000"/>
              <a:gd name="connsiteX210" fmla="*/ 8754760 w 12192000"/>
              <a:gd name="connsiteY210" fmla="*/ 3009694 h 6858000"/>
              <a:gd name="connsiteX211" fmla="*/ 8758421 w 12192000"/>
              <a:gd name="connsiteY211" fmla="*/ 2992609 h 6858000"/>
              <a:gd name="connsiteX212" fmla="*/ 8760251 w 12192000"/>
              <a:gd name="connsiteY212" fmla="*/ 2984677 h 6858000"/>
              <a:gd name="connsiteX213" fmla="*/ 8762692 w 12192000"/>
              <a:gd name="connsiteY213" fmla="*/ 2976745 h 6858000"/>
              <a:gd name="connsiteX214" fmla="*/ 8766963 w 12192000"/>
              <a:gd name="connsiteY214" fmla="*/ 2961490 h 6858000"/>
              <a:gd name="connsiteX215" fmla="*/ 8772455 w 12192000"/>
              <a:gd name="connsiteY215" fmla="*/ 2946846 h 6858000"/>
              <a:gd name="connsiteX216" fmla="*/ 8775506 w 12192000"/>
              <a:gd name="connsiteY216" fmla="*/ 2939524 h 6858000"/>
              <a:gd name="connsiteX217" fmla="*/ 8778557 w 12192000"/>
              <a:gd name="connsiteY217" fmla="*/ 2932813 h 6858000"/>
              <a:gd name="connsiteX218" fmla="*/ 8785268 w 12192000"/>
              <a:gd name="connsiteY218" fmla="*/ 2919389 h 6858000"/>
              <a:gd name="connsiteX219" fmla="*/ 8791980 w 12192000"/>
              <a:gd name="connsiteY219" fmla="*/ 2905965 h 6858000"/>
              <a:gd name="connsiteX220" fmla="*/ 8795641 w 12192000"/>
              <a:gd name="connsiteY220" fmla="*/ 2899863 h 6858000"/>
              <a:gd name="connsiteX221" fmla="*/ 8799912 w 12192000"/>
              <a:gd name="connsiteY221" fmla="*/ 2893762 h 6858000"/>
              <a:gd name="connsiteX222" fmla="*/ 8808455 w 12192000"/>
              <a:gd name="connsiteY222" fmla="*/ 2880948 h 6858000"/>
              <a:gd name="connsiteX223" fmla="*/ 8817607 w 12192000"/>
              <a:gd name="connsiteY223" fmla="*/ 2868745 h 6858000"/>
              <a:gd name="connsiteX224" fmla="*/ 8821879 w 12192000"/>
              <a:gd name="connsiteY224" fmla="*/ 2863863 h 6858000"/>
              <a:gd name="connsiteX225" fmla="*/ 8826150 w 12192000"/>
              <a:gd name="connsiteY225" fmla="*/ 2858372 h 6858000"/>
              <a:gd name="connsiteX226" fmla="*/ 8830421 w 12192000"/>
              <a:gd name="connsiteY226" fmla="*/ 2853490 h 6858000"/>
              <a:gd name="connsiteX227" fmla="*/ 8834692 w 12192000"/>
              <a:gd name="connsiteY227" fmla="*/ 2848609 h 6858000"/>
              <a:gd name="connsiteX228" fmla="*/ 8839573 w 12192000"/>
              <a:gd name="connsiteY228" fmla="*/ 2844338 h 6858000"/>
              <a:gd name="connsiteX229" fmla="*/ 8844455 w 12192000"/>
              <a:gd name="connsiteY229" fmla="*/ 2839456 h 6858000"/>
              <a:gd name="connsiteX230" fmla="*/ 8849336 w 12192000"/>
              <a:gd name="connsiteY230" fmla="*/ 2835185 h 6858000"/>
              <a:gd name="connsiteX231" fmla="*/ 8854828 w 12192000"/>
              <a:gd name="connsiteY231" fmla="*/ 2831524 h 6858000"/>
              <a:gd name="connsiteX232" fmla="*/ 8859709 w 12192000"/>
              <a:gd name="connsiteY232" fmla="*/ 2827253 h 6858000"/>
              <a:gd name="connsiteX233" fmla="*/ 8865201 w 12192000"/>
              <a:gd name="connsiteY233" fmla="*/ 2823592 h 6858000"/>
              <a:gd name="connsiteX234" fmla="*/ 8876184 w 12192000"/>
              <a:gd name="connsiteY234" fmla="*/ 2816880 h 6858000"/>
              <a:gd name="connsiteX235" fmla="*/ 8881675 w 12192000"/>
              <a:gd name="connsiteY235" fmla="*/ 2813829 h 6858000"/>
              <a:gd name="connsiteX236" fmla="*/ 8887777 w 12192000"/>
              <a:gd name="connsiteY236" fmla="*/ 2810779 h 6858000"/>
              <a:gd name="connsiteX237" fmla="*/ 8899980 w 12192000"/>
              <a:gd name="connsiteY237" fmla="*/ 2805287 h 6858000"/>
              <a:gd name="connsiteX238" fmla="*/ 8912184 w 12192000"/>
              <a:gd name="connsiteY238" fmla="*/ 2800406 h 6858000"/>
              <a:gd name="connsiteX239" fmla="*/ 8918895 w 12192000"/>
              <a:gd name="connsiteY239" fmla="*/ 2798575 h 6858000"/>
              <a:gd name="connsiteX240" fmla="*/ 8925607 w 12192000"/>
              <a:gd name="connsiteY240" fmla="*/ 2796745 h 6858000"/>
              <a:gd name="connsiteX241" fmla="*/ 8932319 w 12192000"/>
              <a:gd name="connsiteY241" fmla="*/ 2794914 h 6858000"/>
              <a:gd name="connsiteX242" fmla="*/ 8939641 w 12192000"/>
              <a:gd name="connsiteY242" fmla="*/ 2793084 h 6858000"/>
              <a:gd name="connsiteX243" fmla="*/ 8946353 w 12192000"/>
              <a:gd name="connsiteY243" fmla="*/ 2791863 h 6858000"/>
              <a:gd name="connsiteX244" fmla="*/ 8953675 w 12192000"/>
              <a:gd name="connsiteY244" fmla="*/ 2790643 h 6858000"/>
              <a:gd name="connsiteX245" fmla="*/ 8968929 w 12192000"/>
              <a:gd name="connsiteY245" fmla="*/ 2788202 h 6858000"/>
              <a:gd name="connsiteX246" fmla="*/ 8985404 w 12192000"/>
              <a:gd name="connsiteY246" fmla="*/ 2786982 h 6858000"/>
              <a:gd name="connsiteX247" fmla="*/ 8993336 w 12192000"/>
              <a:gd name="connsiteY247" fmla="*/ 2786372 h 6858000"/>
              <a:gd name="connsiteX248" fmla="*/ 9001268 w 12192000"/>
              <a:gd name="connsiteY248" fmla="*/ 2785761 h 6858000"/>
              <a:gd name="connsiteX249" fmla="*/ 9018353 w 12192000"/>
              <a:gd name="connsiteY249" fmla="*/ 2785761 h 6858000"/>
              <a:gd name="connsiteX250" fmla="*/ 9032387 w 12192000"/>
              <a:gd name="connsiteY250" fmla="*/ 2785761 h 6858000"/>
              <a:gd name="connsiteX251" fmla="*/ 9045811 w 12192000"/>
              <a:gd name="connsiteY251" fmla="*/ 2786372 h 6858000"/>
              <a:gd name="connsiteX252" fmla="*/ 9058624 w 12192000"/>
              <a:gd name="connsiteY252" fmla="*/ 2787592 h 6858000"/>
              <a:gd name="connsiteX253" fmla="*/ 9071438 w 12192000"/>
              <a:gd name="connsiteY253" fmla="*/ 2789423 h 6858000"/>
              <a:gd name="connsiteX254" fmla="*/ 9083031 w 12192000"/>
              <a:gd name="connsiteY254" fmla="*/ 2791253 h 6858000"/>
              <a:gd name="connsiteX255" fmla="*/ 9095234 w 12192000"/>
              <a:gd name="connsiteY255" fmla="*/ 2793694 h 6858000"/>
              <a:gd name="connsiteX256" fmla="*/ 9106217 w 12192000"/>
              <a:gd name="connsiteY256" fmla="*/ 2796134 h 6858000"/>
              <a:gd name="connsiteX257" fmla="*/ 9117201 w 12192000"/>
              <a:gd name="connsiteY257" fmla="*/ 2799796 h 6858000"/>
              <a:gd name="connsiteX258" fmla="*/ 9122692 w 12192000"/>
              <a:gd name="connsiteY258" fmla="*/ 2801626 h 6858000"/>
              <a:gd name="connsiteX259" fmla="*/ 9127573 w 12192000"/>
              <a:gd name="connsiteY259" fmla="*/ 2803456 h 6858000"/>
              <a:gd name="connsiteX260" fmla="*/ 9137946 w 12192000"/>
              <a:gd name="connsiteY260" fmla="*/ 2807117 h 6858000"/>
              <a:gd name="connsiteX261" fmla="*/ 9147099 w 12192000"/>
              <a:gd name="connsiteY261" fmla="*/ 2811999 h 6858000"/>
              <a:gd name="connsiteX262" fmla="*/ 9156251 w 12192000"/>
              <a:gd name="connsiteY262" fmla="*/ 2816270 h 6858000"/>
              <a:gd name="connsiteX263" fmla="*/ 9164794 w 12192000"/>
              <a:gd name="connsiteY263" fmla="*/ 2821762 h 6858000"/>
              <a:gd name="connsiteX264" fmla="*/ 9173336 w 12192000"/>
              <a:gd name="connsiteY264" fmla="*/ 2827253 h 6858000"/>
              <a:gd name="connsiteX265" fmla="*/ 9177607 w 12192000"/>
              <a:gd name="connsiteY265" fmla="*/ 2830304 h 6858000"/>
              <a:gd name="connsiteX266" fmla="*/ 9181268 w 12192000"/>
              <a:gd name="connsiteY266" fmla="*/ 2833355 h 6858000"/>
              <a:gd name="connsiteX267" fmla="*/ 9184929 w 12192000"/>
              <a:gd name="connsiteY267" fmla="*/ 2836406 h 6858000"/>
              <a:gd name="connsiteX268" fmla="*/ 9188590 w 12192000"/>
              <a:gd name="connsiteY268" fmla="*/ 2839456 h 6858000"/>
              <a:gd name="connsiteX269" fmla="*/ 9195302 w 12192000"/>
              <a:gd name="connsiteY269" fmla="*/ 2846168 h 6858000"/>
              <a:gd name="connsiteX270" fmla="*/ 9202014 w 12192000"/>
              <a:gd name="connsiteY270" fmla="*/ 2852880 h 6858000"/>
              <a:gd name="connsiteX271" fmla="*/ 9208726 w 12192000"/>
              <a:gd name="connsiteY271" fmla="*/ 2860202 h 6858000"/>
              <a:gd name="connsiteX272" fmla="*/ 9214217 w 12192000"/>
              <a:gd name="connsiteY272" fmla="*/ 2868134 h 6858000"/>
              <a:gd name="connsiteX273" fmla="*/ 9219709 w 12192000"/>
              <a:gd name="connsiteY273" fmla="*/ 2876067 h 6858000"/>
              <a:gd name="connsiteX274" fmla="*/ 9223980 w 12192000"/>
              <a:gd name="connsiteY274" fmla="*/ 2883999 h 6858000"/>
              <a:gd name="connsiteX275" fmla="*/ 9228251 w 12192000"/>
              <a:gd name="connsiteY275" fmla="*/ 2892541 h 6858000"/>
              <a:gd name="connsiteX276" fmla="*/ 9232523 w 12192000"/>
              <a:gd name="connsiteY276" fmla="*/ 2901694 h 6858000"/>
              <a:gd name="connsiteX277" fmla="*/ 9235573 w 12192000"/>
              <a:gd name="connsiteY277" fmla="*/ 2910846 h 6858000"/>
              <a:gd name="connsiteX278" fmla="*/ 9238624 w 12192000"/>
              <a:gd name="connsiteY278" fmla="*/ 2920609 h 6858000"/>
              <a:gd name="connsiteX279" fmla="*/ 9241065 w 12192000"/>
              <a:gd name="connsiteY279" fmla="*/ 2930372 h 6858000"/>
              <a:gd name="connsiteX280" fmla="*/ 9243506 w 12192000"/>
              <a:gd name="connsiteY280" fmla="*/ 2940134 h 6858000"/>
              <a:gd name="connsiteX281" fmla="*/ 9244726 w 12192000"/>
              <a:gd name="connsiteY281" fmla="*/ 2950507 h 6858000"/>
              <a:gd name="connsiteX282" fmla="*/ 9245946 w 12192000"/>
              <a:gd name="connsiteY282" fmla="*/ 2960880 h 6858000"/>
              <a:gd name="connsiteX283" fmla="*/ 9246557 w 12192000"/>
              <a:gd name="connsiteY283" fmla="*/ 2971863 h 6858000"/>
              <a:gd name="connsiteX284" fmla="*/ 9247167 w 12192000"/>
              <a:gd name="connsiteY284" fmla="*/ 2982846 h 6858000"/>
              <a:gd name="connsiteX285" fmla="*/ 9246557 w 12192000"/>
              <a:gd name="connsiteY285" fmla="*/ 2992609 h 6858000"/>
              <a:gd name="connsiteX286" fmla="*/ 9245946 w 12192000"/>
              <a:gd name="connsiteY286" fmla="*/ 3001762 h 6858000"/>
              <a:gd name="connsiteX287" fmla="*/ 9245336 w 12192000"/>
              <a:gd name="connsiteY287" fmla="*/ 3011524 h 6858000"/>
              <a:gd name="connsiteX288" fmla="*/ 9244116 w 12192000"/>
              <a:gd name="connsiteY288" fmla="*/ 3020677 h 6858000"/>
              <a:gd name="connsiteX289" fmla="*/ 9242285 w 12192000"/>
              <a:gd name="connsiteY289" fmla="*/ 3029219 h 6858000"/>
              <a:gd name="connsiteX290" fmla="*/ 9240455 w 12192000"/>
              <a:gd name="connsiteY290" fmla="*/ 3038372 h 6858000"/>
              <a:gd name="connsiteX291" fmla="*/ 9238014 w 12192000"/>
              <a:gd name="connsiteY291" fmla="*/ 3046914 h 6858000"/>
              <a:gd name="connsiteX292" fmla="*/ 9235573 w 12192000"/>
              <a:gd name="connsiteY292" fmla="*/ 3056067 h 6858000"/>
              <a:gd name="connsiteX293" fmla="*/ 9232523 w 12192000"/>
              <a:gd name="connsiteY293" fmla="*/ 3064609 h 6858000"/>
              <a:gd name="connsiteX294" fmla="*/ 9229472 w 12192000"/>
              <a:gd name="connsiteY294" fmla="*/ 3072541 h 6858000"/>
              <a:gd name="connsiteX295" fmla="*/ 9225811 w 12192000"/>
              <a:gd name="connsiteY295" fmla="*/ 3081084 h 6858000"/>
              <a:gd name="connsiteX296" fmla="*/ 9222150 w 12192000"/>
              <a:gd name="connsiteY296" fmla="*/ 3089016 h 6858000"/>
              <a:gd name="connsiteX297" fmla="*/ 9217879 w 12192000"/>
              <a:gd name="connsiteY297" fmla="*/ 3097558 h 6858000"/>
              <a:gd name="connsiteX298" fmla="*/ 9212997 w 12192000"/>
              <a:gd name="connsiteY298" fmla="*/ 3105490 h 6858000"/>
              <a:gd name="connsiteX299" fmla="*/ 9208116 w 12192000"/>
              <a:gd name="connsiteY299" fmla="*/ 3113423 h 6858000"/>
              <a:gd name="connsiteX300" fmla="*/ 9203234 w 12192000"/>
              <a:gd name="connsiteY300" fmla="*/ 3121355 h 6858000"/>
              <a:gd name="connsiteX301" fmla="*/ 9197133 w 12192000"/>
              <a:gd name="connsiteY301" fmla="*/ 3128677 h 6858000"/>
              <a:gd name="connsiteX302" fmla="*/ 9191031 w 12192000"/>
              <a:gd name="connsiteY302" fmla="*/ 3136609 h 6858000"/>
              <a:gd name="connsiteX303" fmla="*/ 9184929 w 12192000"/>
              <a:gd name="connsiteY303" fmla="*/ 3143931 h 6858000"/>
              <a:gd name="connsiteX304" fmla="*/ 9178828 w 12192000"/>
              <a:gd name="connsiteY304" fmla="*/ 3151253 h 6858000"/>
              <a:gd name="connsiteX305" fmla="*/ 9172116 w 12192000"/>
              <a:gd name="connsiteY305" fmla="*/ 3158575 h 6858000"/>
              <a:gd name="connsiteX306" fmla="*/ 9164794 w 12192000"/>
              <a:gd name="connsiteY306" fmla="*/ 3165897 h 6858000"/>
              <a:gd name="connsiteX307" fmla="*/ 9157472 w 12192000"/>
              <a:gd name="connsiteY307" fmla="*/ 3173219 h 6858000"/>
              <a:gd name="connsiteX308" fmla="*/ 9150150 w 12192000"/>
              <a:gd name="connsiteY308" fmla="*/ 3180541 h 6858000"/>
              <a:gd name="connsiteX309" fmla="*/ 9134285 w 12192000"/>
              <a:gd name="connsiteY309" fmla="*/ 3194575 h 6858000"/>
              <a:gd name="connsiteX310" fmla="*/ 9125743 w 12192000"/>
              <a:gd name="connsiteY310" fmla="*/ 3201897 h 6858000"/>
              <a:gd name="connsiteX311" fmla="*/ 9117201 w 12192000"/>
              <a:gd name="connsiteY311" fmla="*/ 3208609 h 6858000"/>
              <a:gd name="connsiteX312" fmla="*/ 9098895 w 12192000"/>
              <a:gd name="connsiteY312" fmla="*/ 3222643 h 6858000"/>
              <a:gd name="connsiteX313" fmla="*/ 9089133 w 12192000"/>
              <a:gd name="connsiteY313" fmla="*/ 3229355 h 6858000"/>
              <a:gd name="connsiteX314" fmla="*/ 9079370 w 12192000"/>
              <a:gd name="connsiteY314" fmla="*/ 3236067 h 6858000"/>
              <a:gd name="connsiteX315" fmla="*/ 8912184 w 12192000"/>
              <a:gd name="connsiteY315" fmla="*/ 3348338 h 6858000"/>
              <a:gd name="connsiteX316" fmla="*/ 8824319 w 12192000"/>
              <a:gd name="connsiteY316" fmla="*/ 3408745 h 6858000"/>
              <a:gd name="connsiteX317" fmla="*/ 8779777 w 12192000"/>
              <a:gd name="connsiteY317" fmla="*/ 3439253 h 6858000"/>
              <a:gd name="connsiteX318" fmla="*/ 8734624 w 12192000"/>
              <a:gd name="connsiteY318" fmla="*/ 3470372 h 6858000"/>
              <a:gd name="connsiteX319" fmla="*/ 8690692 w 12192000"/>
              <a:gd name="connsiteY319" fmla="*/ 3502101 h 6858000"/>
              <a:gd name="connsiteX320" fmla="*/ 8668726 w 12192000"/>
              <a:gd name="connsiteY320" fmla="*/ 3517965 h 6858000"/>
              <a:gd name="connsiteX321" fmla="*/ 8646760 w 12192000"/>
              <a:gd name="connsiteY321" fmla="*/ 3533829 h 6858000"/>
              <a:gd name="connsiteX322" fmla="*/ 8604048 w 12192000"/>
              <a:gd name="connsiteY322" fmla="*/ 3565558 h 6858000"/>
              <a:gd name="connsiteX323" fmla="*/ 8561946 w 12192000"/>
              <a:gd name="connsiteY323" fmla="*/ 3597287 h 6858000"/>
              <a:gd name="connsiteX324" fmla="*/ 8520455 w 12192000"/>
              <a:gd name="connsiteY324" fmla="*/ 3629626 h 6858000"/>
              <a:gd name="connsiteX325" fmla="*/ 8500319 w 12192000"/>
              <a:gd name="connsiteY325" fmla="*/ 3645490 h 6858000"/>
              <a:gd name="connsiteX326" fmla="*/ 8480794 w 12192000"/>
              <a:gd name="connsiteY326" fmla="*/ 3661965 h 6858000"/>
              <a:gd name="connsiteX327" fmla="*/ 8443573 w 12192000"/>
              <a:gd name="connsiteY327" fmla="*/ 3693694 h 6858000"/>
              <a:gd name="connsiteX328" fmla="*/ 8425268 w 12192000"/>
              <a:gd name="connsiteY328" fmla="*/ 3709558 h 6858000"/>
              <a:gd name="connsiteX329" fmla="*/ 8407573 w 12192000"/>
              <a:gd name="connsiteY329" fmla="*/ 3725423 h 6858000"/>
              <a:gd name="connsiteX330" fmla="*/ 8392319 w 12192000"/>
              <a:gd name="connsiteY330" fmla="*/ 3739456 h 6858000"/>
              <a:gd name="connsiteX331" fmla="*/ 8385608 w 12192000"/>
              <a:gd name="connsiteY331" fmla="*/ 3746168 h 6858000"/>
              <a:gd name="connsiteX332" fmla="*/ 8378286 w 12192000"/>
              <a:gd name="connsiteY332" fmla="*/ 3753490 h 6858000"/>
              <a:gd name="connsiteX333" fmla="*/ 8364862 w 12192000"/>
              <a:gd name="connsiteY333" fmla="*/ 3766914 h 6858000"/>
              <a:gd name="connsiteX334" fmla="*/ 8358150 w 12192000"/>
              <a:gd name="connsiteY334" fmla="*/ 3774236 h 6858000"/>
              <a:gd name="connsiteX335" fmla="*/ 8351438 w 12192000"/>
              <a:gd name="connsiteY335" fmla="*/ 3780948 h 6858000"/>
              <a:gd name="connsiteX336" fmla="*/ 8339235 w 12192000"/>
              <a:gd name="connsiteY336" fmla="*/ 3794982 h 6858000"/>
              <a:gd name="connsiteX337" fmla="*/ 8327642 w 12192000"/>
              <a:gd name="connsiteY337" fmla="*/ 3809626 h 6858000"/>
              <a:gd name="connsiteX338" fmla="*/ 8316048 w 12192000"/>
              <a:gd name="connsiteY338" fmla="*/ 3823660 h 6858000"/>
              <a:gd name="connsiteX339" fmla="*/ 8310557 w 12192000"/>
              <a:gd name="connsiteY339" fmla="*/ 3830982 h 6858000"/>
              <a:gd name="connsiteX340" fmla="*/ 8305675 w 12192000"/>
              <a:gd name="connsiteY340" fmla="*/ 3838304 h 6858000"/>
              <a:gd name="connsiteX341" fmla="*/ 8294692 w 12192000"/>
              <a:gd name="connsiteY341" fmla="*/ 3852948 h 6858000"/>
              <a:gd name="connsiteX342" fmla="*/ 8284930 w 12192000"/>
              <a:gd name="connsiteY342" fmla="*/ 3867592 h 6858000"/>
              <a:gd name="connsiteX343" fmla="*/ 8275777 w 12192000"/>
              <a:gd name="connsiteY343" fmla="*/ 3882846 h 6858000"/>
              <a:gd name="connsiteX344" fmla="*/ 8267235 w 12192000"/>
              <a:gd name="connsiteY344" fmla="*/ 3898101 h 6858000"/>
              <a:gd name="connsiteX345" fmla="*/ 8259303 w 12192000"/>
              <a:gd name="connsiteY345" fmla="*/ 3913355 h 6858000"/>
              <a:gd name="connsiteX346" fmla="*/ 8251370 w 12192000"/>
              <a:gd name="connsiteY346" fmla="*/ 3929829 h 6858000"/>
              <a:gd name="connsiteX347" fmla="*/ 8244658 w 12192000"/>
              <a:gd name="connsiteY347" fmla="*/ 3945694 h 6858000"/>
              <a:gd name="connsiteX348" fmla="*/ 8237947 w 12192000"/>
              <a:gd name="connsiteY348" fmla="*/ 3962168 h 6858000"/>
              <a:gd name="connsiteX349" fmla="*/ 8231845 w 12192000"/>
              <a:gd name="connsiteY349" fmla="*/ 3979253 h 6858000"/>
              <a:gd name="connsiteX350" fmla="*/ 8225743 w 12192000"/>
              <a:gd name="connsiteY350" fmla="*/ 3996338 h 6858000"/>
              <a:gd name="connsiteX351" fmla="*/ 8220862 w 12192000"/>
              <a:gd name="connsiteY351" fmla="*/ 4014643 h 6858000"/>
              <a:gd name="connsiteX352" fmla="*/ 8215981 w 12192000"/>
              <a:gd name="connsiteY352" fmla="*/ 4032338 h 6858000"/>
              <a:gd name="connsiteX353" fmla="*/ 8211709 w 12192000"/>
              <a:gd name="connsiteY353" fmla="*/ 4051253 h 6858000"/>
              <a:gd name="connsiteX354" fmla="*/ 8207438 w 12192000"/>
              <a:gd name="connsiteY354" fmla="*/ 4070168 h 6858000"/>
              <a:gd name="connsiteX355" fmla="*/ 8204387 w 12192000"/>
              <a:gd name="connsiteY355" fmla="*/ 4089694 h 6858000"/>
              <a:gd name="connsiteX356" fmla="*/ 8200726 w 12192000"/>
              <a:gd name="connsiteY356" fmla="*/ 4109829 h 6858000"/>
              <a:gd name="connsiteX357" fmla="*/ 8198286 w 12192000"/>
              <a:gd name="connsiteY357" fmla="*/ 4130575 h 6858000"/>
              <a:gd name="connsiteX358" fmla="*/ 8197065 w 12192000"/>
              <a:gd name="connsiteY358" fmla="*/ 4141558 h 6858000"/>
              <a:gd name="connsiteX359" fmla="*/ 8195845 w 12192000"/>
              <a:gd name="connsiteY359" fmla="*/ 4151931 h 6858000"/>
              <a:gd name="connsiteX360" fmla="*/ 8194014 w 12192000"/>
              <a:gd name="connsiteY360" fmla="*/ 4173897 h 6858000"/>
              <a:gd name="connsiteX361" fmla="*/ 8192794 w 12192000"/>
              <a:gd name="connsiteY361" fmla="*/ 4196473 h 6858000"/>
              <a:gd name="connsiteX362" fmla="*/ 8191574 w 12192000"/>
              <a:gd name="connsiteY362" fmla="*/ 4219660 h 6858000"/>
              <a:gd name="connsiteX363" fmla="*/ 8190353 w 12192000"/>
              <a:gd name="connsiteY363" fmla="*/ 4243456 h 6858000"/>
              <a:gd name="connsiteX364" fmla="*/ 8190353 w 12192000"/>
              <a:gd name="connsiteY364" fmla="*/ 4255660 h 6858000"/>
              <a:gd name="connsiteX365" fmla="*/ 8189743 w 12192000"/>
              <a:gd name="connsiteY365" fmla="*/ 4267863 h 6858000"/>
              <a:gd name="connsiteX366" fmla="*/ 8189743 w 12192000"/>
              <a:gd name="connsiteY366" fmla="*/ 4292880 h 6858000"/>
              <a:gd name="connsiteX367" fmla="*/ 8588184 w 12192000"/>
              <a:gd name="connsiteY367" fmla="*/ 4292880 h 6858000"/>
              <a:gd name="connsiteX368" fmla="*/ 8987235 w 12192000"/>
              <a:gd name="connsiteY368" fmla="*/ 4292880 h 6858000"/>
              <a:gd name="connsiteX369" fmla="*/ 9385675 w 12192000"/>
              <a:gd name="connsiteY369" fmla="*/ 4292880 h 6858000"/>
              <a:gd name="connsiteX370" fmla="*/ 9784726 w 12192000"/>
              <a:gd name="connsiteY370" fmla="*/ 4292880 h 6858000"/>
              <a:gd name="connsiteX371" fmla="*/ 9784726 w 12192000"/>
              <a:gd name="connsiteY371" fmla="*/ 4104338 h 6858000"/>
              <a:gd name="connsiteX372" fmla="*/ 9770692 w 12192000"/>
              <a:gd name="connsiteY372" fmla="*/ 4105558 h 6858000"/>
              <a:gd name="connsiteX373" fmla="*/ 9756658 w 12192000"/>
              <a:gd name="connsiteY373" fmla="*/ 4106778 h 6858000"/>
              <a:gd name="connsiteX374" fmla="*/ 9742624 w 12192000"/>
              <a:gd name="connsiteY374" fmla="*/ 4107389 h 6858000"/>
              <a:gd name="connsiteX375" fmla="*/ 9728590 w 12192000"/>
              <a:gd name="connsiteY375" fmla="*/ 4107389 h 6858000"/>
              <a:gd name="connsiteX376" fmla="*/ 9710285 w 12192000"/>
              <a:gd name="connsiteY376" fmla="*/ 4106778 h 6858000"/>
              <a:gd name="connsiteX377" fmla="*/ 9692590 w 12192000"/>
              <a:gd name="connsiteY377" fmla="*/ 4106168 h 6858000"/>
              <a:gd name="connsiteX378" fmla="*/ 9674895 w 12192000"/>
              <a:gd name="connsiteY378" fmla="*/ 4104338 h 6858000"/>
              <a:gd name="connsiteX379" fmla="*/ 9666353 w 12192000"/>
              <a:gd name="connsiteY379" fmla="*/ 4103728 h 6858000"/>
              <a:gd name="connsiteX380" fmla="*/ 9657201 w 12192000"/>
              <a:gd name="connsiteY380" fmla="*/ 4102507 h 6858000"/>
              <a:gd name="connsiteX381" fmla="*/ 9639506 w 12192000"/>
              <a:gd name="connsiteY381" fmla="*/ 4099456 h 6858000"/>
              <a:gd name="connsiteX382" fmla="*/ 9622421 w 12192000"/>
              <a:gd name="connsiteY382" fmla="*/ 4095795 h 6858000"/>
              <a:gd name="connsiteX383" fmla="*/ 9605336 w 12192000"/>
              <a:gd name="connsiteY383" fmla="*/ 4092134 h 6858000"/>
              <a:gd name="connsiteX384" fmla="*/ 9596794 w 12192000"/>
              <a:gd name="connsiteY384" fmla="*/ 4089694 h 6858000"/>
              <a:gd name="connsiteX385" fmla="*/ 9588861 w 12192000"/>
              <a:gd name="connsiteY385" fmla="*/ 4087253 h 6858000"/>
              <a:gd name="connsiteX386" fmla="*/ 9572387 w 12192000"/>
              <a:gd name="connsiteY386" fmla="*/ 4082372 h 6858000"/>
              <a:gd name="connsiteX387" fmla="*/ 9555912 w 12192000"/>
              <a:gd name="connsiteY387" fmla="*/ 4076880 h 6858000"/>
              <a:gd name="connsiteX388" fmla="*/ 9540048 w 12192000"/>
              <a:gd name="connsiteY388" fmla="*/ 4070168 h 6858000"/>
              <a:gd name="connsiteX389" fmla="*/ 9524184 w 12192000"/>
              <a:gd name="connsiteY389" fmla="*/ 4063456 h 6858000"/>
              <a:gd name="connsiteX390" fmla="*/ 9516861 w 12192000"/>
              <a:gd name="connsiteY390" fmla="*/ 4059795 h 6858000"/>
              <a:gd name="connsiteX391" fmla="*/ 9508929 w 12192000"/>
              <a:gd name="connsiteY391" fmla="*/ 4056134 h 6858000"/>
              <a:gd name="connsiteX392" fmla="*/ 9493675 w 12192000"/>
              <a:gd name="connsiteY392" fmla="*/ 4048812 h 6858000"/>
              <a:gd name="connsiteX393" fmla="*/ 9479031 w 12192000"/>
              <a:gd name="connsiteY393" fmla="*/ 4040270 h 6858000"/>
              <a:gd name="connsiteX394" fmla="*/ 9464997 w 12192000"/>
              <a:gd name="connsiteY394" fmla="*/ 4031728 h 6858000"/>
              <a:gd name="connsiteX395" fmla="*/ 9450353 w 12192000"/>
              <a:gd name="connsiteY395" fmla="*/ 4021965 h 6858000"/>
              <a:gd name="connsiteX396" fmla="*/ 9443641 w 12192000"/>
              <a:gd name="connsiteY396" fmla="*/ 4017694 h 6858000"/>
              <a:gd name="connsiteX397" fmla="*/ 9436929 w 12192000"/>
              <a:gd name="connsiteY397" fmla="*/ 4012202 h 6858000"/>
              <a:gd name="connsiteX398" fmla="*/ 9422895 w 12192000"/>
              <a:gd name="connsiteY398" fmla="*/ 4002440 h 6858000"/>
              <a:gd name="connsiteX399" fmla="*/ 9409472 w 12192000"/>
              <a:gd name="connsiteY399" fmla="*/ 3991456 h 6858000"/>
              <a:gd name="connsiteX400" fmla="*/ 9397268 w 12192000"/>
              <a:gd name="connsiteY400" fmla="*/ 3980473 h 6858000"/>
              <a:gd name="connsiteX401" fmla="*/ 9384455 w 12192000"/>
              <a:gd name="connsiteY401" fmla="*/ 3969490 h 6858000"/>
              <a:gd name="connsiteX402" fmla="*/ 9378963 w 12192000"/>
              <a:gd name="connsiteY402" fmla="*/ 3963389 h 6858000"/>
              <a:gd name="connsiteX403" fmla="*/ 9372862 w 12192000"/>
              <a:gd name="connsiteY403" fmla="*/ 3957287 h 6858000"/>
              <a:gd name="connsiteX404" fmla="*/ 9366760 w 12192000"/>
              <a:gd name="connsiteY404" fmla="*/ 3951185 h 6858000"/>
              <a:gd name="connsiteX405" fmla="*/ 9361268 w 12192000"/>
              <a:gd name="connsiteY405" fmla="*/ 3945084 h 6858000"/>
              <a:gd name="connsiteX406" fmla="*/ 9350285 w 12192000"/>
              <a:gd name="connsiteY406" fmla="*/ 3932270 h 6858000"/>
              <a:gd name="connsiteX407" fmla="*/ 9339302 w 12192000"/>
              <a:gd name="connsiteY407" fmla="*/ 3919456 h 6858000"/>
              <a:gd name="connsiteX408" fmla="*/ 9329539 w 12192000"/>
              <a:gd name="connsiteY408" fmla="*/ 3906033 h 6858000"/>
              <a:gd name="connsiteX409" fmla="*/ 9319167 w 12192000"/>
              <a:gd name="connsiteY409" fmla="*/ 3892609 h 6858000"/>
              <a:gd name="connsiteX410" fmla="*/ 9310014 w 12192000"/>
              <a:gd name="connsiteY410" fmla="*/ 3877965 h 6858000"/>
              <a:gd name="connsiteX411" fmla="*/ 9301472 w 12192000"/>
              <a:gd name="connsiteY411" fmla="*/ 3863931 h 6858000"/>
              <a:gd name="connsiteX412" fmla="*/ 9292929 w 12192000"/>
              <a:gd name="connsiteY412" fmla="*/ 3849287 h 6858000"/>
              <a:gd name="connsiteX413" fmla="*/ 9284997 w 12192000"/>
              <a:gd name="connsiteY413" fmla="*/ 3834033 h 6858000"/>
              <a:gd name="connsiteX414" fmla="*/ 9004319 w 12192000"/>
              <a:gd name="connsiteY414" fmla="*/ 3834033 h 6858000"/>
              <a:gd name="connsiteX415" fmla="*/ 9004319 w 12192000"/>
              <a:gd name="connsiteY415" fmla="*/ 3828541 h 6858000"/>
              <a:gd name="connsiteX416" fmla="*/ 9018353 w 12192000"/>
              <a:gd name="connsiteY416" fmla="*/ 3817558 h 6858000"/>
              <a:gd name="connsiteX417" fmla="*/ 9031777 w 12192000"/>
              <a:gd name="connsiteY417" fmla="*/ 3807185 h 6858000"/>
              <a:gd name="connsiteX418" fmla="*/ 9060455 w 12192000"/>
              <a:gd name="connsiteY418" fmla="*/ 3785829 h 6858000"/>
              <a:gd name="connsiteX419" fmla="*/ 9088523 w 12192000"/>
              <a:gd name="connsiteY419" fmla="*/ 3765694 h 6858000"/>
              <a:gd name="connsiteX420" fmla="*/ 9117811 w 12192000"/>
              <a:gd name="connsiteY420" fmla="*/ 3745558 h 6858000"/>
              <a:gd name="connsiteX421" fmla="*/ 9146489 w 12192000"/>
              <a:gd name="connsiteY421" fmla="*/ 3725423 h 6858000"/>
              <a:gd name="connsiteX422" fmla="*/ 9175777 w 12192000"/>
              <a:gd name="connsiteY422" fmla="*/ 3705897 h 6858000"/>
              <a:gd name="connsiteX423" fmla="*/ 9206285 w 12192000"/>
              <a:gd name="connsiteY423" fmla="*/ 3686982 h 6858000"/>
              <a:gd name="connsiteX424" fmla="*/ 9235573 w 12192000"/>
              <a:gd name="connsiteY424" fmla="*/ 3667456 h 6858000"/>
              <a:gd name="connsiteX425" fmla="*/ 9234353 w 12192000"/>
              <a:gd name="connsiteY425" fmla="*/ 3654033 h 6858000"/>
              <a:gd name="connsiteX426" fmla="*/ 9233743 w 12192000"/>
              <a:gd name="connsiteY426" fmla="*/ 3640609 h 6858000"/>
              <a:gd name="connsiteX427" fmla="*/ 9233133 w 12192000"/>
              <a:gd name="connsiteY427" fmla="*/ 3626575 h 6858000"/>
              <a:gd name="connsiteX428" fmla="*/ 9232523 w 12192000"/>
              <a:gd name="connsiteY428" fmla="*/ 3612541 h 6858000"/>
              <a:gd name="connsiteX429" fmla="*/ 9233133 w 12192000"/>
              <a:gd name="connsiteY429" fmla="*/ 3599728 h 6858000"/>
              <a:gd name="connsiteX430" fmla="*/ 9233133 w 12192000"/>
              <a:gd name="connsiteY430" fmla="*/ 3586914 h 6858000"/>
              <a:gd name="connsiteX431" fmla="*/ 9234353 w 12192000"/>
              <a:gd name="connsiteY431" fmla="*/ 3574711 h 6858000"/>
              <a:gd name="connsiteX432" fmla="*/ 9235573 w 12192000"/>
              <a:gd name="connsiteY432" fmla="*/ 3561897 h 6858000"/>
              <a:gd name="connsiteX433" fmla="*/ 9236794 w 12192000"/>
              <a:gd name="connsiteY433" fmla="*/ 3549694 h 6858000"/>
              <a:gd name="connsiteX434" fmla="*/ 9238624 w 12192000"/>
              <a:gd name="connsiteY434" fmla="*/ 3537490 h 6858000"/>
              <a:gd name="connsiteX435" fmla="*/ 9240455 w 12192000"/>
              <a:gd name="connsiteY435" fmla="*/ 3525287 h 6858000"/>
              <a:gd name="connsiteX436" fmla="*/ 9242895 w 12192000"/>
              <a:gd name="connsiteY436" fmla="*/ 3513084 h 6858000"/>
              <a:gd name="connsiteX437" fmla="*/ 9245336 w 12192000"/>
              <a:gd name="connsiteY437" fmla="*/ 3500880 h 6858000"/>
              <a:gd name="connsiteX438" fmla="*/ 9248387 w 12192000"/>
              <a:gd name="connsiteY438" fmla="*/ 3489287 h 6858000"/>
              <a:gd name="connsiteX439" fmla="*/ 9251438 w 12192000"/>
              <a:gd name="connsiteY439" fmla="*/ 3477084 h 6858000"/>
              <a:gd name="connsiteX440" fmla="*/ 9255099 w 12192000"/>
              <a:gd name="connsiteY440" fmla="*/ 3465490 h 6858000"/>
              <a:gd name="connsiteX441" fmla="*/ 9258760 w 12192000"/>
              <a:gd name="connsiteY441" fmla="*/ 3453897 h 6858000"/>
              <a:gd name="connsiteX442" fmla="*/ 9263031 w 12192000"/>
              <a:gd name="connsiteY442" fmla="*/ 3442304 h 6858000"/>
              <a:gd name="connsiteX443" fmla="*/ 9267302 w 12192000"/>
              <a:gd name="connsiteY443" fmla="*/ 3431321 h 6858000"/>
              <a:gd name="connsiteX444" fmla="*/ 9271573 w 12192000"/>
              <a:gd name="connsiteY444" fmla="*/ 3420338 h 6858000"/>
              <a:gd name="connsiteX445" fmla="*/ 9276455 w 12192000"/>
              <a:gd name="connsiteY445" fmla="*/ 3409355 h 6858000"/>
              <a:gd name="connsiteX446" fmla="*/ 9281336 w 12192000"/>
              <a:gd name="connsiteY446" fmla="*/ 3398372 h 6858000"/>
              <a:gd name="connsiteX447" fmla="*/ 9286828 w 12192000"/>
              <a:gd name="connsiteY447" fmla="*/ 3387389 h 6858000"/>
              <a:gd name="connsiteX448" fmla="*/ 9292319 w 12192000"/>
              <a:gd name="connsiteY448" fmla="*/ 3377016 h 6858000"/>
              <a:gd name="connsiteX449" fmla="*/ 9298421 w 12192000"/>
              <a:gd name="connsiteY449" fmla="*/ 3366643 h 6858000"/>
              <a:gd name="connsiteX450" fmla="*/ 9304523 w 12192000"/>
              <a:gd name="connsiteY450" fmla="*/ 3356270 h 6858000"/>
              <a:gd name="connsiteX451" fmla="*/ 9310624 w 12192000"/>
              <a:gd name="connsiteY451" fmla="*/ 3345897 h 6858000"/>
              <a:gd name="connsiteX452" fmla="*/ 9317336 w 12192000"/>
              <a:gd name="connsiteY452" fmla="*/ 3336134 h 6858000"/>
              <a:gd name="connsiteX453" fmla="*/ 9324048 w 12192000"/>
              <a:gd name="connsiteY453" fmla="*/ 3326372 h 6858000"/>
              <a:gd name="connsiteX454" fmla="*/ 9330760 w 12192000"/>
              <a:gd name="connsiteY454" fmla="*/ 3316609 h 6858000"/>
              <a:gd name="connsiteX455" fmla="*/ 9338082 w 12192000"/>
              <a:gd name="connsiteY455" fmla="*/ 3307456 h 6858000"/>
              <a:gd name="connsiteX456" fmla="*/ 9345404 w 12192000"/>
              <a:gd name="connsiteY456" fmla="*/ 3298304 h 6858000"/>
              <a:gd name="connsiteX457" fmla="*/ 9353336 w 12192000"/>
              <a:gd name="connsiteY457" fmla="*/ 3289151 h 6858000"/>
              <a:gd name="connsiteX458" fmla="*/ 9361268 w 12192000"/>
              <a:gd name="connsiteY458" fmla="*/ 3279999 h 6858000"/>
              <a:gd name="connsiteX459" fmla="*/ 9377743 w 12192000"/>
              <a:gd name="connsiteY459" fmla="*/ 3262914 h 6858000"/>
              <a:gd name="connsiteX460" fmla="*/ 9386285 w 12192000"/>
              <a:gd name="connsiteY460" fmla="*/ 3254372 h 6858000"/>
              <a:gd name="connsiteX461" fmla="*/ 9394828 w 12192000"/>
              <a:gd name="connsiteY461" fmla="*/ 3246439 h 6858000"/>
              <a:gd name="connsiteX462" fmla="*/ 9403980 w 12192000"/>
              <a:gd name="connsiteY462" fmla="*/ 3238507 h 6858000"/>
              <a:gd name="connsiteX463" fmla="*/ 9412523 w 12192000"/>
              <a:gd name="connsiteY463" fmla="*/ 3231185 h 6858000"/>
              <a:gd name="connsiteX464" fmla="*/ 9422285 w 12192000"/>
              <a:gd name="connsiteY464" fmla="*/ 3223253 h 6858000"/>
              <a:gd name="connsiteX465" fmla="*/ 9432048 w 12192000"/>
              <a:gd name="connsiteY465" fmla="*/ 3216541 h 6858000"/>
              <a:gd name="connsiteX466" fmla="*/ 9441811 w 12192000"/>
              <a:gd name="connsiteY466" fmla="*/ 3209219 h 6858000"/>
              <a:gd name="connsiteX467" fmla="*/ 9451573 w 12192000"/>
              <a:gd name="connsiteY467" fmla="*/ 3202507 h 6858000"/>
              <a:gd name="connsiteX468" fmla="*/ 9461336 w 12192000"/>
              <a:gd name="connsiteY468" fmla="*/ 3195795 h 6858000"/>
              <a:gd name="connsiteX469" fmla="*/ 9471709 w 12192000"/>
              <a:gd name="connsiteY469" fmla="*/ 3189694 h 6858000"/>
              <a:gd name="connsiteX470" fmla="*/ 9482082 w 12192000"/>
              <a:gd name="connsiteY470" fmla="*/ 3183592 h 6858000"/>
              <a:gd name="connsiteX471" fmla="*/ 9492455 w 12192000"/>
              <a:gd name="connsiteY471" fmla="*/ 3177490 h 6858000"/>
              <a:gd name="connsiteX472" fmla="*/ 9502828 w 12192000"/>
              <a:gd name="connsiteY472" fmla="*/ 3171999 h 6858000"/>
              <a:gd name="connsiteX473" fmla="*/ 9513811 w 12192000"/>
              <a:gd name="connsiteY473" fmla="*/ 3166507 h 6858000"/>
              <a:gd name="connsiteX474" fmla="*/ 9524184 w 12192000"/>
              <a:gd name="connsiteY474" fmla="*/ 3161626 h 6858000"/>
              <a:gd name="connsiteX475" fmla="*/ 9535167 w 12192000"/>
              <a:gd name="connsiteY475" fmla="*/ 3156745 h 6858000"/>
              <a:gd name="connsiteX476" fmla="*/ 9546760 w 12192000"/>
              <a:gd name="connsiteY476" fmla="*/ 3152473 h 6858000"/>
              <a:gd name="connsiteX477" fmla="*/ 9557743 w 12192000"/>
              <a:gd name="connsiteY477" fmla="*/ 3148202 h 6858000"/>
              <a:gd name="connsiteX478" fmla="*/ 9569336 w 12192000"/>
              <a:gd name="connsiteY478" fmla="*/ 3143931 h 6858000"/>
              <a:gd name="connsiteX479" fmla="*/ 9580929 w 12192000"/>
              <a:gd name="connsiteY479" fmla="*/ 3140270 h 6858000"/>
              <a:gd name="connsiteX480" fmla="*/ 9592523 w 12192000"/>
              <a:gd name="connsiteY480" fmla="*/ 3136609 h 6858000"/>
              <a:gd name="connsiteX481" fmla="*/ 9604116 w 12192000"/>
              <a:gd name="connsiteY481" fmla="*/ 3133558 h 6858000"/>
              <a:gd name="connsiteX482" fmla="*/ 9616319 w 12192000"/>
              <a:gd name="connsiteY482" fmla="*/ 3130507 h 6858000"/>
              <a:gd name="connsiteX483" fmla="*/ 9628523 w 12192000"/>
              <a:gd name="connsiteY483" fmla="*/ 3128067 h 6858000"/>
              <a:gd name="connsiteX484" fmla="*/ 9640726 w 12192000"/>
              <a:gd name="connsiteY484" fmla="*/ 3125626 h 6858000"/>
              <a:gd name="connsiteX485" fmla="*/ 9653539 w 12192000"/>
              <a:gd name="connsiteY485" fmla="*/ 3123795 h 6858000"/>
              <a:gd name="connsiteX486" fmla="*/ 9677946 w 12192000"/>
              <a:gd name="connsiteY486" fmla="*/ 3120745 h 6858000"/>
              <a:gd name="connsiteX487" fmla="*/ 9690760 w 12192000"/>
              <a:gd name="connsiteY487" fmla="*/ 3119524 h 6858000"/>
              <a:gd name="connsiteX488" fmla="*/ 9702963 w 12192000"/>
              <a:gd name="connsiteY488" fmla="*/ 3118914 h 6858000"/>
              <a:gd name="connsiteX489" fmla="*/ 9715777 w 12192000"/>
              <a:gd name="connsiteY489" fmla="*/ 3118304 h 6858000"/>
              <a:gd name="connsiteX490" fmla="*/ 9728590 w 12192000"/>
              <a:gd name="connsiteY490" fmla="*/ 3118304 h 6858000"/>
              <a:gd name="connsiteX491" fmla="*/ 9741404 w 12192000"/>
              <a:gd name="connsiteY491" fmla="*/ 3118304 h 6858000"/>
              <a:gd name="connsiteX492" fmla="*/ 9754217 w 12192000"/>
              <a:gd name="connsiteY492" fmla="*/ 3118914 h 6858000"/>
              <a:gd name="connsiteX493" fmla="*/ 9767031 w 12192000"/>
              <a:gd name="connsiteY493" fmla="*/ 3119524 h 6858000"/>
              <a:gd name="connsiteX494" fmla="*/ 9779234 w 12192000"/>
              <a:gd name="connsiteY494" fmla="*/ 3120745 h 6858000"/>
              <a:gd name="connsiteX495" fmla="*/ 9783506 w 12192000"/>
              <a:gd name="connsiteY495" fmla="*/ 3101829 h 6858000"/>
              <a:gd name="connsiteX496" fmla="*/ 9786557 w 12192000"/>
              <a:gd name="connsiteY496" fmla="*/ 3082914 h 6858000"/>
              <a:gd name="connsiteX497" fmla="*/ 9789607 w 12192000"/>
              <a:gd name="connsiteY497" fmla="*/ 3063389 h 6858000"/>
              <a:gd name="connsiteX498" fmla="*/ 9790828 w 12192000"/>
              <a:gd name="connsiteY498" fmla="*/ 3053626 h 6858000"/>
              <a:gd name="connsiteX499" fmla="*/ 9792048 w 12192000"/>
              <a:gd name="connsiteY499" fmla="*/ 3043253 h 6858000"/>
              <a:gd name="connsiteX500" fmla="*/ 9793879 w 12192000"/>
              <a:gd name="connsiteY500" fmla="*/ 3023117 h 6858000"/>
              <a:gd name="connsiteX501" fmla="*/ 9795099 w 12192000"/>
              <a:gd name="connsiteY501" fmla="*/ 3002982 h 6858000"/>
              <a:gd name="connsiteX502" fmla="*/ 9795709 w 12192000"/>
              <a:gd name="connsiteY502" fmla="*/ 2982236 h 6858000"/>
              <a:gd name="connsiteX503" fmla="*/ 9795709 w 12192000"/>
              <a:gd name="connsiteY503" fmla="*/ 2960880 h 6858000"/>
              <a:gd name="connsiteX504" fmla="*/ 9795709 w 12192000"/>
              <a:gd name="connsiteY504" fmla="*/ 2944406 h 6858000"/>
              <a:gd name="connsiteX505" fmla="*/ 9795099 w 12192000"/>
              <a:gd name="connsiteY505" fmla="*/ 2928541 h 6858000"/>
              <a:gd name="connsiteX506" fmla="*/ 9794489 w 12192000"/>
              <a:gd name="connsiteY506" fmla="*/ 2912677 h 6858000"/>
              <a:gd name="connsiteX507" fmla="*/ 9792658 w 12192000"/>
              <a:gd name="connsiteY507" fmla="*/ 2896812 h 6858000"/>
              <a:gd name="connsiteX508" fmla="*/ 9791438 w 12192000"/>
              <a:gd name="connsiteY508" fmla="*/ 2880948 h 6858000"/>
              <a:gd name="connsiteX509" fmla="*/ 9788997 w 12192000"/>
              <a:gd name="connsiteY509" fmla="*/ 2865084 h 6858000"/>
              <a:gd name="connsiteX510" fmla="*/ 9786557 w 12192000"/>
              <a:gd name="connsiteY510" fmla="*/ 2849830 h 6858000"/>
              <a:gd name="connsiteX511" fmla="*/ 9784116 w 12192000"/>
              <a:gd name="connsiteY511" fmla="*/ 2834575 h 6858000"/>
              <a:gd name="connsiteX512" fmla="*/ 9780455 w 12192000"/>
              <a:gd name="connsiteY512" fmla="*/ 2819321 h 6858000"/>
              <a:gd name="connsiteX513" fmla="*/ 9776794 w 12192000"/>
              <a:gd name="connsiteY513" fmla="*/ 2804677 h 6858000"/>
              <a:gd name="connsiteX514" fmla="*/ 9773133 w 12192000"/>
              <a:gd name="connsiteY514" fmla="*/ 2790033 h 6858000"/>
              <a:gd name="connsiteX515" fmla="*/ 9768861 w 12192000"/>
              <a:gd name="connsiteY515" fmla="*/ 2775389 h 6858000"/>
              <a:gd name="connsiteX516" fmla="*/ 9763980 w 12192000"/>
              <a:gd name="connsiteY516" fmla="*/ 2760745 h 6858000"/>
              <a:gd name="connsiteX517" fmla="*/ 9759099 w 12192000"/>
              <a:gd name="connsiteY517" fmla="*/ 2746711 h 6858000"/>
              <a:gd name="connsiteX518" fmla="*/ 9753607 w 12192000"/>
              <a:gd name="connsiteY518" fmla="*/ 2732677 h 6858000"/>
              <a:gd name="connsiteX519" fmla="*/ 9747506 w 12192000"/>
              <a:gd name="connsiteY519" fmla="*/ 2718643 h 6858000"/>
              <a:gd name="connsiteX520" fmla="*/ 9741404 w 12192000"/>
              <a:gd name="connsiteY520" fmla="*/ 2704609 h 6858000"/>
              <a:gd name="connsiteX521" fmla="*/ 9734692 w 12192000"/>
              <a:gd name="connsiteY521" fmla="*/ 2691185 h 6858000"/>
              <a:gd name="connsiteX522" fmla="*/ 9727980 w 12192000"/>
              <a:gd name="connsiteY522" fmla="*/ 2677762 h 6858000"/>
              <a:gd name="connsiteX523" fmla="*/ 9720658 w 12192000"/>
              <a:gd name="connsiteY523" fmla="*/ 2664948 h 6858000"/>
              <a:gd name="connsiteX524" fmla="*/ 9712726 w 12192000"/>
              <a:gd name="connsiteY524" fmla="*/ 2652134 h 6858000"/>
              <a:gd name="connsiteX525" fmla="*/ 9704794 w 12192000"/>
              <a:gd name="connsiteY525" fmla="*/ 2639321 h 6858000"/>
              <a:gd name="connsiteX526" fmla="*/ 9696251 w 12192000"/>
              <a:gd name="connsiteY526" fmla="*/ 2626507 h 6858000"/>
              <a:gd name="connsiteX527" fmla="*/ 9687709 w 12192000"/>
              <a:gd name="connsiteY527" fmla="*/ 2614304 h 6858000"/>
              <a:gd name="connsiteX528" fmla="*/ 9677946 w 12192000"/>
              <a:gd name="connsiteY528" fmla="*/ 2602100 h 6858000"/>
              <a:gd name="connsiteX529" fmla="*/ 9668794 w 12192000"/>
              <a:gd name="connsiteY529" fmla="*/ 2590507 h 6858000"/>
              <a:gd name="connsiteX530" fmla="*/ 9658421 w 12192000"/>
              <a:gd name="connsiteY530" fmla="*/ 2578914 h 6858000"/>
              <a:gd name="connsiteX531" fmla="*/ 9648048 w 12192000"/>
              <a:gd name="connsiteY531" fmla="*/ 2567321 h 6858000"/>
              <a:gd name="connsiteX532" fmla="*/ 9637065 w 12192000"/>
              <a:gd name="connsiteY532" fmla="*/ 2556338 h 6858000"/>
              <a:gd name="connsiteX533" fmla="*/ 9626082 w 12192000"/>
              <a:gd name="connsiteY533" fmla="*/ 2545355 h 6858000"/>
              <a:gd name="connsiteX534" fmla="*/ 9614489 w 12192000"/>
              <a:gd name="connsiteY534" fmla="*/ 2534982 h 6858000"/>
              <a:gd name="connsiteX535" fmla="*/ 9602895 w 12192000"/>
              <a:gd name="connsiteY535" fmla="*/ 2524609 h 6858000"/>
              <a:gd name="connsiteX536" fmla="*/ 9590692 w 12192000"/>
              <a:gd name="connsiteY536" fmla="*/ 2514236 h 6858000"/>
              <a:gd name="connsiteX537" fmla="*/ 9577879 w 12192000"/>
              <a:gd name="connsiteY537" fmla="*/ 2504473 h 6858000"/>
              <a:gd name="connsiteX538" fmla="*/ 9565065 w 12192000"/>
              <a:gd name="connsiteY538" fmla="*/ 2494711 h 6858000"/>
              <a:gd name="connsiteX539" fmla="*/ 9551641 w 12192000"/>
              <a:gd name="connsiteY539" fmla="*/ 2485558 h 6858000"/>
              <a:gd name="connsiteX540" fmla="*/ 9538217 w 12192000"/>
              <a:gd name="connsiteY540" fmla="*/ 2476406 h 6858000"/>
              <a:gd name="connsiteX541" fmla="*/ 9524184 w 12192000"/>
              <a:gd name="connsiteY541" fmla="*/ 2467863 h 6858000"/>
              <a:gd name="connsiteX542" fmla="*/ 9509539 w 12192000"/>
              <a:gd name="connsiteY542" fmla="*/ 2459321 h 6858000"/>
              <a:gd name="connsiteX543" fmla="*/ 9494895 w 12192000"/>
              <a:gd name="connsiteY543" fmla="*/ 2450779 h 6858000"/>
              <a:gd name="connsiteX544" fmla="*/ 9479641 w 12192000"/>
              <a:gd name="connsiteY544" fmla="*/ 2442846 h 6858000"/>
              <a:gd name="connsiteX545" fmla="*/ 9464387 w 12192000"/>
              <a:gd name="connsiteY545" fmla="*/ 2435524 h 6858000"/>
              <a:gd name="connsiteX546" fmla="*/ 9448523 w 12192000"/>
              <a:gd name="connsiteY546" fmla="*/ 2427592 h 6858000"/>
              <a:gd name="connsiteX547" fmla="*/ 9432048 w 12192000"/>
              <a:gd name="connsiteY547" fmla="*/ 2420880 h 6858000"/>
              <a:gd name="connsiteX548" fmla="*/ 9414963 w 12192000"/>
              <a:gd name="connsiteY548" fmla="*/ 2414168 h 6858000"/>
              <a:gd name="connsiteX549" fmla="*/ 9397879 w 12192000"/>
              <a:gd name="connsiteY549" fmla="*/ 2407456 h 6858000"/>
              <a:gd name="connsiteX550" fmla="*/ 9380794 w 12192000"/>
              <a:gd name="connsiteY550" fmla="*/ 2401355 h 6858000"/>
              <a:gd name="connsiteX551" fmla="*/ 9363099 w 12192000"/>
              <a:gd name="connsiteY551" fmla="*/ 2395863 h 6858000"/>
              <a:gd name="connsiteX552" fmla="*/ 9344794 w 12192000"/>
              <a:gd name="connsiteY552" fmla="*/ 2390372 h 6858000"/>
              <a:gd name="connsiteX553" fmla="*/ 9326489 w 12192000"/>
              <a:gd name="connsiteY553" fmla="*/ 2384880 h 6858000"/>
              <a:gd name="connsiteX554" fmla="*/ 9307573 w 12192000"/>
              <a:gd name="connsiteY554" fmla="*/ 2379999 h 6858000"/>
              <a:gd name="connsiteX555" fmla="*/ 9288658 w 12192000"/>
              <a:gd name="connsiteY555" fmla="*/ 2375728 h 6858000"/>
              <a:gd name="connsiteX556" fmla="*/ 9269133 w 12192000"/>
              <a:gd name="connsiteY556" fmla="*/ 2371456 h 6858000"/>
              <a:gd name="connsiteX557" fmla="*/ 9248997 w 12192000"/>
              <a:gd name="connsiteY557" fmla="*/ 2367796 h 6858000"/>
              <a:gd name="connsiteX558" fmla="*/ 9228862 w 12192000"/>
              <a:gd name="connsiteY558" fmla="*/ 2364134 h 6858000"/>
              <a:gd name="connsiteX559" fmla="*/ 9208116 w 12192000"/>
              <a:gd name="connsiteY559" fmla="*/ 2361084 h 6858000"/>
              <a:gd name="connsiteX560" fmla="*/ 9186760 w 12192000"/>
              <a:gd name="connsiteY560" fmla="*/ 2358033 h 6858000"/>
              <a:gd name="connsiteX561" fmla="*/ 9165404 w 12192000"/>
              <a:gd name="connsiteY561" fmla="*/ 2355592 h 6858000"/>
              <a:gd name="connsiteX562" fmla="*/ 9143438 w 12192000"/>
              <a:gd name="connsiteY562" fmla="*/ 2353761 h 6858000"/>
              <a:gd name="connsiteX563" fmla="*/ 9121472 w 12192000"/>
              <a:gd name="connsiteY563" fmla="*/ 2351931 h 6858000"/>
              <a:gd name="connsiteX564" fmla="*/ 9098895 w 12192000"/>
              <a:gd name="connsiteY564" fmla="*/ 2350711 h 6858000"/>
              <a:gd name="connsiteX565" fmla="*/ 9076319 w 12192000"/>
              <a:gd name="connsiteY565" fmla="*/ 2349490 h 6858000"/>
              <a:gd name="connsiteX566" fmla="*/ 9053133 w 12192000"/>
              <a:gd name="connsiteY566" fmla="*/ 2348880 h 6858000"/>
              <a:gd name="connsiteX567" fmla="*/ 9029336 w 12192000"/>
              <a:gd name="connsiteY567" fmla="*/ 2348880 h 6858000"/>
              <a:gd name="connsiteX568" fmla="*/ 0 w 12192000"/>
              <a:gd name="connsiteY568" fmla="*/ 0 h 6858000"/>
              <a:gd name="connsiteX569" fmla="*/ 12192000 w 12192000"/>
              <a:gd name="connsiteY569" fmla="*/ 0 h 6858000"/>
              <a:gd name="connsiteX570" fmla="*/ 12192000 w 12192000"/>
              <a:gd name="connsiteY570" fmla="*/ 6858000 h 6858000"/>
              <a:gd name="connsiteX571" fmla="*/ 0 w 12192000"/>
              <a:gd name="connsiteY57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</a:cxnLst>
            <a:rect l="l" t="t" r="r" b="b"/>
            <a:pathLst>
              <a:path w="12192000" h="6858000">
                <a:moveTo>
                  <a:pt x="9669404" y="3428880"/>
                </a:moveTo>
                <a:lnTo>
                  <a:pt x="9669404" y="3518575"/>
                </a:lnTo>
                <a:lnTo>
                  <a:pt x="9763370" y="3518575"/>
                </a:lnTo>
                <a:lnTo>
                  <a:pt x="9763370" y="3796202"/>
                </a:lnTo>
                <a:lnTo>
                  <a:pt x="9870760" y="3796202"/>
                </a:lnTo>
                <a:lnTo>
                  <a:pt x="9870760" y="3518575"/>
                </a:lnTo>
                <a:lnTo>
                  <a:pt x="9965336" y="3518575"/>
                </a:lnTo>
                <a:lnTo>
                  <a:pt x="9965336" y="3428880"/>
                </a:lnTo>
                <a:close/>
                <a:moveTo>
                  <a:pt x="9519302" y="3428880"/>
                </a:moveTo>
                <a:lnTo>
                  <a:pt x="9519302" y="3796202"/>
                </a:lnTo>
                <a:lnTo>
                  <a:pt x="9626082" y="3796202"/>
                </a:lnTo>
                <a:lnTo>
                  <a:pt x="9626082" y="3428880"/>
                </a:lnTo>
                <a:close/>
                <a:moveTo>
                  <a:pt x="9871980" y="2372677"/>
                </a:moveTo>
                <a:lnTo>
                  <a:pt x="9871980" y="2755864"/>
                </a:lnTo>
                <a:lnTo>
                  <a:pt x="9871980" y="3139050"/>
                </a:lnTo>
                <a:lnTo>
                  <a:pt x="9891505" y="3145152"/>
                </a:lnTo>
                <a:lnTo>
                  <a:pt x="9909810" y="3151863"/>
                </a:lnTo>
                <a:lnTo>
                  <a:pt x="9918963" y="3156135"/>
                </a:lnTo>
                <a:lnTo>
                  <a:pt x="9928116" y="3159796"/>
                </a:lnTo>
                <a:lnTo>
                  <a:pt x="9945810" y="3167728"/>
                </a:lnTo>
                <a:lnTo>
                  <a:pt x="9954963" y="3172609"/>
                </a:lnTo>
                <a:lnTo>
                  <a:pt x="9963505" y="3176881"/>
                </a:lnTo>
                <a:lnTo>
                  <a:pt x="9972048" y="3181762"/>
                </a:lnTo>
                <a:lnTo>
                  <a:pt x="9980590" y="3186643"/>
                </a:lnTo>
                <a:lnTo>
                  <a:pt x="9997065" y="3197016"/>
                </a:lnTo>
                <a:lnTo>
                  <a:pt x="10012929" y="3207389"/>
                </a:lnTo>
                <a:lnTo>
                  <a:pt x="10020861" y="3213491"/>
                </a:lnTo>
                <a:lnTo>
                  <a:pt x="10028794" y="3218982"/>
                </a:lnTo>
                <a:lnTo>
                  <a:pt x="10044048" y="3231186"/>
                </a:lnTo>
                <a:lnTo>
                  <a:pt x="10058692" y="3243999"/>
                </a:lnTo>
                <a:lnTo>
                  <a:pt x="10066014" y="3250711"/>
                </a:lnTo>
                <a:lnTo>
                  <a:pt x="10072726" y="3256813"/>
                </a:lnTo>
                <a:lnTo>
                  <a:pt x="10086760" y="3270847"/>
                </a:lnTo>
                <a:lnTo>
                  <a:pt x="10099573" y="3284880"/>
                </a:lnTo>
                <a:lnTo>
                  <a:pt x="10106895" y="3292203"/>
                </a:lnTo>
                <a:lnTo>
                  <a:pt x="10112997" y="3300135"/>
                </a:lnTo>
                <a:lnTo>
                  <a:pt x="10125200" y="3315389"/>
                </a:lnTo>
                <a:lnTo>
                  <a:pt x="10130692" y="3322711"/>
                </a:lnTo>
                <a:lnTo>
                  <a:pt x="10136183" y="3330643"/>
                </a:lnTo>
                <a:lnTo>
                  <a:pt x="10147166" y="3347118"/>
                </a:lnTo>
                <a:lnTo>
                  <a:pt x="10157539" y="3363592"/>
                </a:lnTo>
                <a:lnTo>
                  <a:pt x="10162421" y="3372135"/>
                </a:lnTo>
                <a:lnTo>
                  <a:pt x="10166692" y="3380677"/>
                </a:lnTo>
                <a:lnTo>
                  <a:pt x="10175844" y="3398372"/>
                </a:lnTo>
                <a:lnTo>
                  <a:pt x="10183777" y="3416067"/>
                </a:lnTo>
                <a:lnTo>
                  <a:pt x="10191709" y="3434372"/>
                </a:lnTo>
                <a:lnTo>
                  <a:pt x="10194760" y="3443524"/>
                </a:lnTo>
                <a:lnTo>
                  <a:pt x="10198421" y="3453287"/>
                </a:lnTo>
                <a:lnTo>
                  <a:pt x="10203912" y="3472202"/>
                </a:lnTo>
                <a:lnTo>
                  <a:pt x="10209404" y="3491118"/>
                </a:lnTo>
                <a:lnTo>
                  <a:pt x="10211844" y="3500880"/>
                </a:lnTo>
                <a:lnTo>
                  <a:pt x="10214285" y="3510643"/>
                </a:lnTo>
                <a:lnTo>
                  <a:pt x="10216115" y="3521016"/>
                </a:lnTo>
                <a:lnTo>
                  <a:pt x="10217946" y="3530779"/>
                </a:lnTo>
                <a:lnTo>
                  <a:pt x="10219166" y="3540541"/>
                </a:lnTo>
                <a:lnTo>
                  <a:pt x="10220387" y="3550914"/>
                </a:lnTo>
                <a:lnTo>
                  <a:pt x="10221607" y="3561287"/>
                </a:lnTo>
                <a:lnTo>
                  <a:pt x="10222827" y="3571050"/>
                </a:lnTo>
                <a:lnTo>
                  <a:pt x="10223438" y="3581423"/>
                </a:lnTo>
                <a:lnTo>
                  <a:pt x="10224048" y="3591796"/>
                </a:lnTo>
                <a:lnTo>
                  <a:pt x="10224658" y="3602168"/>
                </a:lnTo>
                <a:lnTo>
                  <a:pt x="10224658" y="3612541"/>
                </a:lnTo>
                <a:lnTo>
                  <a:pt x="10224048" y="3633287"/>
                </a:lnTo>
                <a:lnTo>
                  <a:pt x="10222827" y="3654033"/>
                </a:lnTo>
                <a:lnTo>
                  <a:pt x="10221607" y="3664406"/>
                </a:lnTo>
                <a:lnTo>
                  <a:pt x="10220387" y="3674779"/>
                </a:lnTo>
                <a:lnTo>
                  <a:pt x="10217946" y="3694914"/>
                </a:lnTo>
                <a:lnTo>
                  <a:pt x="10216115" y="3704677"/>
                </a:lnTo>
                <a:lnTo>
                  <a:pt x="10214285" y="3714440"/>
                </a:lnTo>
                <a:lnTo>
                  <a:pt x="10211844" y="3724202"/>
                </a:lnTo>
                <a:lnTo>
                  <a:pt x="10209404" y="3733965"/>
                </a:lnTo>
                <a:lnTo>
                  <a:pt x="10206963" y="3743728"/>
                </a:lnTo>
                <a:lnTo>
                  <a:pt x="10203912" y="3753490"/>
                </a:lnTo>
                <a:lnTo>
                  <a:pt x="10201471" y="3762643"/>
                </a:lnTo>
                <a:lnTo>
                  <a:pt x="10198421" y="3772406"/>
                </a:lnTo>
                <a:lnTo>
                  <a:pt x="10191709" y="3790711"/>
                </a:lnTo>
                <a:lnTo>
                  <a:pt x="10183777" y="3809016"/>
                </a:lnTo>
                <a:lnTo>
                  <a:pt x="10180115" y="3818168"/>
                </a:lnTo>
                <a:lnTo>
                  <a:pt x="10175844" y="3826711"/>
                </a:lnTo>
                <a:lnTo>
                  <a:pt x="10166692" y="3844406"/>
                </a:lnTo>
                <a:lnTo>
                  <a:pt x="10157539" y="3861490"/>
                </a:lnTo>
                <a:lnTo>
                  <a:pt x="10147166" y="3877965"/>
                </a:lnTo>
                <a:lnTo>
                  <a:pt x="10141675" y="3886507"/>
                </a:lnTo>
                <a:lnTo>
                  <a:pt x="10136183" y="3894440"/>
                </a:lnTo>
                <a:lnTo>
                  <a:pt x="10130692" y="3902372"/>
                </a:lnTo>
                <a:lnTo>
                  <a:pt x="10125200" y="3910304"/>
                </a:lnTo>
                <a:lnTo>
                  <a:pt x="10112997" y="3925558"/>
                </a:lnTo>
                <a:lnTo>
                  <a:pt x="10099573" y="3940202"/>
                </a:lnTo>
                <a:lnTo>
                  <a:pt x="10086760" y="3954236"/>
                </a:lnTo>
                <a:lnTo>
                  <a:pt x="10080048" y="3961558"/>
                </a:lnTo>
                <a:lnTo>
                  <a:pt x="10072726" y="3968270"/>
                </a:lnTo>
                <a:lnTo>
                  <a:pt x="10058692" y="3981694"/>
                </a:lnTo>
                <a:lnTo>
                  <a:pt x="10044048" y="3993897"/>
                </a:lnTo>
                <a:lnTo>
                  <a:pt x="10028794" y="4006101"/>
                </a:lnTo>
                <a:lnTo>
                  <a:pt x="10020861" y="4012202"/>
                </a:lnTo>
                <a:lnTo>
                  <a:pt x="10012929" y="4017694"/>
                </a:lnTo>
                <a:lnTo>
                  <a:pt x="9997065" y="4028677"/>
                </a:lnTo>
                <a:lnTo>
                  <a:pt x="9980590" y="4039050"/>
                </a:lnTo>
                <a:lnTo>
                  <a:pt x="9972048" y="4043931"/>
                </a:lnTo>
                <a:lnTo>
                  <a:pt x="9963505" y="4048202"/>
                </a:lnTo>
                <a:lnTo>
                  <a:pt x="9945810" y="4057355"/>
                </a:lnTo>
                <a:lnTo>
                  <a:pt x="9937268" y="4061626"/>
                </a:lnTo>
                <a:lnTo>
                  <a:pt x="9928116" y="4065897"/>
                </a:lnTo>
                <a:lnTo>
                  <a:pt x="9909810" y="4073219"/>
                </a:lnTo>
                <a:lnTo>
                  <a:pt x="9900658" y="4076880"/>
                </a:lnTo>
                <a:lnTo>
                  <a:pt x="9891505" y="4079931"/>
                </a:lnTo>
                <a:lnTo>
                  <a:pt x="9881743" y="4082982"/>
                </a:lnTo>
                <a:lnTo>
                  <a:pt x="9871980" y="4086033"/>
                </a:lnTo>
                <a:lnTo>
                  <a:pt x="9871980" y="4292880"/>
                </a:lnTo>
                <a:lnTo>
                  <a:pt x="10136183" y="4292880"/>
                </a:lnTo>
                <a:lnTo>
                  <a:pt x="10399776" y="4292880"/>
                </a:lnTo>
                <a:lnTo>
                  <a:pt x="10399776" y="3855999"/>
                </a:lnTo>
                <a:lnTo>
                  <a:pt x="10399776" y="3419728"/>
                </a:lnTo>
                <a:lnTo>
                  <a:pt x="10832387" y="3769355"/>
                </a:lnTo>
                <a:lnTo>
                  <a:pt x="11265607" y="3419728"/>
                </a:lnTo>
                <a:lnTo>
                  <a:pt x="11265607" y="3855999"/>
                </a:lnTo>
                <a:lnTo>
                  <a:pt x="11265607" y="4292880"/>
                </a:lnTo>
                <a:lnTo>
                  <a:pt x="11529200" y="4292880"/>
                </a:lnTo>
                <a:lnTo>
                  <a:pt x="11792793" y="4292880"/>
                </a:lnTo>
                <a:lnTo>
                  <a:pt x="11792793" y="3812677"/>
                </a:lnTo>
                <a:lnTo>
                  <a:pt x="11792793" y="3332474"/>
                </a:lnTo>
                <a:lnTo>
                  <a:pt x="11792793" y="2852270"/>
                </a:lnTo>
                <a:lnTo>
                  <a:pt x="11792793" y="2372677"/>
                </a:lnTo>
                <a:lnTo>
                  <a:pt x="11312590" y="2761965"/>
                </a:lnTo>
                <a:lnTo>
                  <a:pt x="10832997" y="3151253"/>
                </a:lnTo>
                <a:lnTo>
                  <a:pt x="10352793" y="2761965"/>
                </a:lnTo>
                <a:close/>
                <a:moveTo>
                  <a:pt x="9012251" y="2348880"/>
                </a:moveTo>
                <a:lnTo>
                  <a:pt x="8995777" y="2349490"/>
                </a:lnTo>
                <a:lnTo>
                  <a:pt x="8978692" y="2350100"/>
                </a:lnTo>
                <a:lnTo>
                  <a:pt x="8961607" y="2350711"/>
                </a:lnTo>
                <a:lnTo>
                  <a:pt x="8929268" y="2352541"/>
                </a:lnTo>
                <a:lnTo>
                  <a:pt x="8913404" y="2353761"/>
                </a:lnTo>
                <a:lnTo>
                  <a:pt x="8898150" y="2355592"/>
                </a:lnTo>
                <a:lnTo>
                  <a:pt x="8867031" y="2359253"/>
                </a:lnTo>
                <a:lnTo>
                  <a:pt x="8836523" y="2363524"/>
                </a:lnTo>
                <a:lnTo>
                  <a:pt x="8821879" y="2365965"/>
                </a:lnTo>
                <a:lnTo>
                  <a:pt x="8807235" y="2368406"/>
                </a:lnTo>
                <a:lnTo>
                  <a:pt x="8793201" y="2370846"/>
                </a:lnTo>
                <a:lnTo>
                  <a:pt x="8778557" y="2373897"/>
                </a:lnTo>
                <a:lnTo>
                  <a:pt x="8764523" y="2376948"/>
                </a:lnTo>
                <a:lnTo>
                  <a:pt x="8749879" y="2380609"/>
                </a:lnTo>
                <a:lnTo>
                  <a:pt x="8736455" y="2383660"/>
                </a:lnTo>
                <a:lnTo>
                  <a:pt x="8723031" y="2387321"/>
                </a:lnTo>
                <a:lnTo>
                  <a:pt x="8709607" y="2391592"/>
                </a:lnTo>
                <a:lnTo>
                  <a:pt x="8696184" y="2395253"/>
                </a:lnTo>
                <a:lnTo>
                  <a:pt x="8670557" y="2403795"/>
                </a:lnTo>
                <a:lnTo>
                  <a:pt x="8645540" y="2412948"/>
                </a:lnTo>
                <a:lnTo>
                  <a:pt x="8633336" y="2417830"/>
                </a:lnTo>
                <a:lnTo>
                  <a:pt x="8621133" y="2422711"/>
                </a:lnTo>
                <a:lnTo>
                  <a:pt x="8597946" y="2432473"/>
                </a:lnTo>
                <a:lnTo>
                  <a:pt x="8586353" y="2437965"/>
                </a:lnTo>
                <a:lnTo>
                  <a:pt x="8575370" y="2443456"/>
                </a:lnTo>
                <a:lnTo>
                  <a:pt x="8553404" y="2455050"/>
                </a:lnTo>
                <a:lnTo>
                  <a:pt x="8542421" y="2460541"/>
                </a:lnTo>
                <a:lnTo>
                  <a:pt x="8532048" y="2466643"/>
                </a:lnTo>
                <a:lnTo>
                  <a:pt x="8510692" y="2479456"/>
                </a:lnTo>
                <a:lnTo>
                  <a:pt x="8491167" y="2492270"/>
                </a:lnTo>
                <a:lnTo>
                  <a:pt x="8481404" y="2498982"/>
                </a:lnTo>
                <a:lnTo>
                  <a:pt x="8472251" y="2505694"/>
                </a:lnTo>
                <a:lnTo>
                  <a:pt x="8453946" y="2519117"/>
                </a:lnTo>
                <a:lnTo>
                  <a:pt x="8445404" y="2526439"/>
                </a:lnTo>
                <a:lnTo>
                  <a:pt x="8436862" y="2533762"/>
                </a:lnTo>
                <a:lnTo>
                  <a:pt x="8420387" y="2548406"/>
                </a:lnTo>
                <a:lnTo>
                  <a:pt x="8404523" y="2563660"/>
                </a:lnTo>
                <a:lnTo>
                  <a:pt x="8389268" y="2578914"/>
                </a:lnTo>
                <a:lnTo>
                  <a:pt x="8381947" y="2586846"/>
                </a:lnTo>
                <a:lnTo>
                  <a:pt x="8375235" y="2594779"/>
                </a:lnTo>
                <a:lnTo>
                  <a:pt x="8367913" y="2603321"/>
                </a:lnTo>
                <a:lnTo>
                  <a:pt x="8361811" y="2611253"/>
                </a:lnTo>
                <a:lnTo>
                  <a:pt x="8355099" y="2619795"/>
                </a:lnTo>
                <a:lnTo>
                  <a:pt x="8348997" y="2628338"/>
                </a:lnTo>
                <a:lnTo>
                  <a:pt x="8336794" y="2644813"/>
                </a:lnTo>
                <a:lnTo>
                  <a:pt x="8325811" y="2662507"/>
                </a:lnTo>
                <a:lnTo>
                  <a:pt x="8315438" y="2680202"/>
                </a:lnTo>
                <a:lnTo>
                  <a:pt x="8308726" y="2691795"/>
                </a:lnTo>
                <a:lnTo>
                  <a:pt x="8302625" y="2703389"/>
                </a:lnTo>
                <a:lnTo>
                  <a:pt x="8290421" y="2726575"/>
                </a:lnTo>
                <a:lnTo>
                  <a:pt x="8284320" y="2738168"/>
                </a:lnTo>
                <a:lnTo>
                  <a:pt x="8279438" y="2749762"/>
                </a:lnTo>
                <a:lnTo>
                  <a:pt x="8274557" y="2761355"/>
                </a:lnTo>
                <a:lnTo>
                  <a:pt x="8269675" y="2772338"/>
                </a:lnTo>
                <a:lnTo>
                  <a:pt x="8265404" y="2783931"/>
                </a:lnTo>
                <a:lnTo>
                  <a:pt x="8261133" y="2795524"/>
                </a:lnTo>
                <a:lnTo>
                  <a:pt x="8256862" y="2807117"/>
                </a:lnTo>
                <a:lnTo>
                  <a:pt x="8253201" y="2819321"/>
                </a:lnTo>
                <a:lnTo>
                  <a:pt x="8249540" y="2831524"/>
                </a:lnTo>
                <a:lnTo>
                  <a:pt x="8246489" y="2843728"/>
                </a:lnTo>
                <a:lnTo>
                  <a:pt x="8243438" y="2855931"/>
                </a:lnTo>
                <a:lnTo>
                  <a:pt x="8240387" y="2868745"/>
                </a:lnTo>
                <a:lnTo>
                  <a:pt x="8237947" y="2881558"/>
                </a:lnTo>
                <a:lnTo>
                  <a:pt x="8235506" y="2894982"/>
                </a:lnTo>
                <a:lnTo>
                  <a:pt x="8231235" y="2922439"/>
                </a:lnTo>
                <a:lnTo>
                  <a:pt x="8227574" y="2951728"/>
                </a:lnTo>
                <a:lnTo>
                  <a:pt x="8226353" y="2966982"/>
                </a:lnTo>
                <a:lnTo>
                  <a:pt x="8225133" y="2982846"/>
                </a:lnTo>
                <a:lnTo>
                  <a:pt x="8222692" y="3016406"/>
                </a:lnTo>
                <a:lnTo>
                  <a:pt x="8222082" y="3033490"/>
                </a:lnTo>
                <a:lnTo>
                  <a:pt x="8221472" y="3051795"/>
                </a:lnTo>
                <a:lnTo>
                  <a:pt x="8220862" y="3089626"/>
                </a:lnTo>
                <a:lnTo>
                  <a:pt x="8220252" y="3130507"/>
                </a:lnTo>
                <a:lnTo>
                  <a:pt x="8482014" y="3130507"/>
                </a:lnTo>
                <a:lnTo>
                  <a:pt x="8744387" y="3130507"/>
                </a:lnTo>
                <a:lnTo>
                  <a:pt x="8744997" y="3107321"/>
                </a:lnTo>
                <a:lnTo>
                  <a:pt x="8745607" y="3085965"/>
                </a:lnTo>
                <a:lnTo>
                  <a:pt x="8746218" y="3075592"/>
                </a:lnTo>
                <a:lnTo>
                  <a:pt x="8746828" y="3065219"/>
                </a:lnTo>
                <a:lnTo>
                  <a:pt x="8747438" y="3055456"/>
                </a:lnTo>
                <a:lnTo>
                  <a:pt x="8748658" y="3045694"/>
                </a:lnTo>
                <a:lnTo>
                  <a:pt x="8751099" y="3027389"/>
                </a:lnTo>
                <a:lnTo>
                  <a:pt x="8752929" y="3018236"/>
                </a:lnTo>
                <a:lnTo>
                  <a:pt x="8754760" y="3009694"/>
                </a:lnTo>
                <a:lnTo>
                  <a:pt x="8758421" y="2992609"/>
                </a:lnTo>
                <a:lnTo>
                  <a:pt x="8760251" y="2984677"/>
                </a:lnTo>
                <a:lnTo>
                  <a:pt x="8762692" y="2976745"/>
                </a:lnTo>
                <a:lnTo>
                  <a:pt x="8766963" y="2961490"/>
                </a:lnTo>
                <a:lnTo>
                  <a:pt x="8772455" y="2946846"/>
                </a:lnTo>
                <a:lnTo>
                  <a:pt x="8775506" y="2939524"/>
                </a:lnTo>
                <a:lnTo>
                  <a:pt x="8778557" y="2932813"/>
                </a:lnTo>
                <a:lnTo>
                  <a:pt x="8785268" y="2919389"/>
                </a:lnTo>
                <a:lnTo>
                  <a:pt x="8791980" y="2905965"/>
                </a:lnTo>
                <a:lnTo>
                  <a:pt x="8795641" y="2899863"/>
                </a:lnTo>
                <a:lnTo>
                  <a:pt x="8799912" y="2893762"/>
                </a:lnTo>
                <a:lnTo>
                  <a:pt x="8808455" y="2880948"/>
                </a:lnTo>
                <a:lnTo>
                  <a:pt x="8817607" y="2868745"/>
                </a:lnTo>
                <a:lnTo>
                  <a:pt x="8821879" y="2863863"/>
                </a:lnTo>
                <a:lnTo>
                  <a:pt x="8826150" y="2858372"/>
                </a:lnTo>
                <a:lnTo>
                  <a:pt x="8830421" y="2853490"/>
                </a:lnTo>
                <a:lnTo>
                  <a:pt x="8834692" y="2848609"/>
                </a:lnTo>
                <a:lnTo>
                  <a:pt x="8839573" y="2844338"/>
                </a:lnTo>
                <a:lnTo>
                  <a:pt x="8844455" y="2839456"/>
                </a:lnTo>
                <a:lnTo>
                  <a:pt x="8849336" y="2835185"/>
                </a:lnTo>
                <a:lnTo>
                  <a:pt x="8854828" y="2831524"/>
                </a:lnTo>
                <a:lnTo>
                  <a:pt x="8859709" y="2827253"/>
                </a:lnTo>
                <a:lnTo>
                  <a:pt x="8865201" y="2823592"/>
                </a:lnTo>
                <a:lnTo>
                  <a:pt x="8876184" y="2816880"/>
                </a:lnTo>
                <a:lnTo>
                  <a:pt x="8881675" y="2813829"/>
                </a:lnTo>
                <a:lnTo>
                  <a:pt x="8887777" y="2810779"/>
                </a:lnTo>
                <a:lnTo>
                  <a:pt x="8899980" y="2805287"/>
                </a:lnTo>
                <a:lnTo>
                  <a:pt x="8912184" y="2800406"/>
                </a:lnTo>
                <a:lnTo>
                  <a:pt x="8918895" y="2798575"/>
                </a:lnTo>
                <a:lnTo>
                  <a:pt x="8925607" y="2796745"/>
                </a:lnTo>
                <a:lnTo>
                  <a:pt x="8932319" y="2794914"/>
                </a:lnTo>
                <a:lnTo>
                  <a:pt x="8939641" y="2793084"/>
                </a:lnTo>
                <a:lnTo>
                  <a:pt x="8946353" y="2791863"/>
                </a:lnTo>
                <a:lnTo>
                  <a:pt x="8953675" y="2790643"/>
                </a:lnTo>
                <a:lnTo>
                  <a:pt x="8968929" y="2788202"/>
                </a:lnTo>
                <a:lnTo>
                  <a:pt x="8985404" y="2786982"/>
                </a:lnTo>
                <a:lnTo>
                  <a:pt x="8993336" y="2786372"/>
                </a:lnTo>
                <a:lnTo>
                  <a:pt x="9001268" y="2785761"/>
                </a:lnTo>
                <a:lnTo>
                  <a:pt x="9018353" y="2785761"/>
                </a:lnTo>
                <a:lnTo>
                  <a:pt x="9032387" y="2785761"/>
                </a:lnTo>
                <a:lnTo>
                  <a:pt x="9045811" y="2786372"/>
                </a:lnTo>
                <a:lnTo>
                  <a:pt x="9058624" y="2787592"/>
                </a:lnTo>
                <a:lnTo>
                  <a:pt x="9071438" y="2789423"/>
                </a:lnTo>
                <a:lnTo>
                  <a:pt x="9083031" y="2791253"/>
                </a:lnTo>
                <a:lnTo>
                  <a:pt x="9095234" y="2793694"/>
                </a:lnTo>
                <a:lnTo>
                  <a:pt x="9106217" y="2796134"/>
                </a:lnTo>
                <a:lnTo>
                  <a:pt x="9117201" y="2799796"/>
                </a:lnTo>
                <a:lnTo>
                  <a:pt x="9122692" y="2801626"/>
                </a:lnTo>
                <a:lnTo>
                  <a:pt x="9127573" y="2803456"/>
                </a:lnTo>
                <a:lnTo>
                  <a:pt x="9137946" y="2807117"/>
                </a:lnTo>
                <a:lnTo>
                  <a:pt x="9147099" y="2811999"/>
                </a:lnTo>
                <a:lnTo>
                  <a:pt x="9156251" y="2816270"/>
                </a:lnTo>
                <a:lnTo>
                  <a:pt x="9164794" y="2821762"/>
                </a:lnTo>
                <a:lnTo>
                  <a:pt x="9173336" y="2827253"/>
                </a:lnTo>
                <a:lnTo>
                  <a:pt x="9177607" y="2830304"/>
                </a:lnTo>
                <a:lnTo>
                  <a:pt x="9181268" y="2833355"/>
                </a:lnTo>
                <a:lnTo>
                  <a:pt x="9184929" y="2836406"/>
                </a:lnTo>
                <a:lnTo>
                  <a:pt x="9188590" y="2839456"/>
                </a:lnTo>
                <a:lnTo>
                  <a:pt x="9195302" y="2846168"/>
                </a:lnTo>
                <a:lnTo>
                  <a:pt x="9202014" y="2852880"/>
                </a:lnTo>
                <a:lnTo>
                  <a:pt x="9208726" y="2860202"/>
                </a:lnTo>
                <a:lnTo>
                  <a:pt x="9214217" y="2868134"/>
                </a:lnTo>
                <a:lnTo>
                  <a:pt x="9219709" y="2876067"/>
                </a:lnTo>
                <a:lnTo>
                  <a:pt x="9223980" y="2883999"/>
                </a:lnTo>
                <a:lnTo>
                  <a:pt x="9228251" y="2892541"/>
                </a:lnTo>
                <a:lnTo>
                  <a:pt x="9232523" y="2901694"/>
                </a:lnTo>
                <a:lnTo>
                  <a:pt x="9235573" y="2910846"/>
                </a:lnTo>
                <a:lnTo>
                  <a:pt x="9238624" y="2920609"/>
                </a:lnTo>
                <a:lnTo>
                  <a:pt x="9241065" y="2930372"/>
                </a:lnTo>
                <a:lnTo>
                  <a:pt x="9243506" y="2940134"/>
                </a:lnTo>
                <a:lnTo>
                  <a:pt x="9244726" y="2950507"/>
                </a:lnTo>
                <a:lnTo>
                  <a:pt x="9245946" y="2960880"/>
                </a:lnTo>
                <a:lnTo>
                  <a:pt x="9246557" y="2971863"/>
                </a:lnTo>
                <a:lnTo>
                  <a:pt x="9247167" y="2982846"/>
                </a:lnTo>
                <a:lnTo>
                  <a:pt x="9246557" y="2992609"/>
                </a:lnTo>
                <a:lnTo>
                  <a:pt x="9245946" y="3001762"/>
                </a:lnTo>
                <a:lnTo>
                  <a:pt x="9245336" y="3011524"/>
                </a:lnTo>
                <a:lnTo>
                  <a:pt x="9244116" y="3020677"/>
                </a:lnTo>
                <a:lnTo>
                  <a:pt x="9242285" y="3029219"/>
                </a:lnTo>
                <a:lnTo>
                  <a:pt x="9240455" y="3038372"/>
                </a:lnTo>
                <a:lnTo>
                  <a:pt x="9238014" y="3046914"/>
                </a:lnTo>
                <a:lnTo>
                  <a:pt x="9235573" y="3056067"/>
                </a:lnTo>
                <a:lnTo>
                  <a:pt x="9232523" y="3064609"/>
                </a:lnTo>
                <a:lnTo>
                  <a:pt x="9229472" y="3072541"/>
                </a:lnTo>
                <a:lnTo>
                  <a:pt x="9225811" y="3081084"/>
                </a:lnTo>
                <a:lnTo>
                  <a:pt x="9222150" y="3089016"/>
                </a:lnTo>
                <a:lnTo>
                  <a:pt x="9217879" y="3097558"/>
                </a:lnTo>
                <a:lnTo>
                  <a:pt x="9212997" y="3105490"/>
                </a:lnTo>
                <a:lnTo>
                  <a:pt x="9208116" y="3113423"/>
                </a:lnTo>
                <a:lnTo>
                  <a:pt x="9203234" y="3121355"/>
                </a:lnTo>
                <a:lnTo>
                  <a:pt x="9197133" y="3128677"/>
                </a:lnTo>
                <a:lnTo>
                  <a:pt x="9191031" y="3136609"/>
                </a:lnTo>
                <a:lnTo>
                  <a:pt x="9184929" y="3143931"/>
                </a:lnTo>
                <a:lnTo>
                  <a:pt x="9178828" y="3151253"/>
                </a:lnTo>
                <a:lnTo>
                  <a:pt x="9172116" y="3158575"/>
                </a:lnTo>
                <a:lnTo>
                  <a:pt x="9164794" y="3165897"/>
                </a:lnTo>
                <a:lnTo>
                  <a:pt x="9157472" y="3173219"/>
                </a:lnTo>
                <a:lnTo>
                  <a:pt x="9150150" y="3180541"/>
                </a:lnTo>
                <a:lnTo>
                  <a:pt x="9134285" y="3194575"/>
                </a:lnTo>
                <a:lnTo>
                  <a:pt x="9125743" y="3201897"/>
                </a:lnTo>
                <a:lnTo>
                  <a:pt x="9117201" y="3208609"/>
                </a:lnTo>
                <a:lnTo>
                  <a:pt x="9098895" y="3222643"/>
                </a:lnTo>
                <a:lnTo>
                  <a:pt x="9089133" y="3229355"/>
                </a:lnTo>
                <a:lnTo>
                  <a:pt x="9079370" y="3236067"/>
                </a:lnTo>
                <a:lnTo>
                  <a:pt x="8912184" y="3348338"/>
                </a:lnTo>
                <a:lnTo>
                  <a:pt x="8824319" y="3408745"/>
                </a:lnTo>
                <a:lnTo>
                  <a:pt x="8779777" y="3439253"/>
                </a:lnTo>
                <a:lnTo>
                  <a:pt x="8734624" y="3470372"/>
                </a:lnTo>
                <a:lnTo>
                  <a:pt x="8690692" y="3502101"/>
                </a:lnTo>
                <a:lnTo>
                  <a:pt x="8668726" y="3517965"/>
                </a:lnTo>
                <a:lnTo>
                  <a:pt x="8646760" y="3533829"/>
                </a:lnTo>
                <a:lnTo>
                  <a:pt x="8604048" y="3565558"/>
                </a:lnTo>
                <a:lnTo>
                  <a:pt x="8561946" y="3597287"/>
                </a:lnTo>
                <a:lnTo>
                  <a:pt x="8520455" y="3629626"/>
                </a:lnTo>
                <a:lnTo>
                  <a:pt x="8500319" y="3645490"/>
                </a:lnTo>
                <a:lnTo>
                  <a:pt x="8480794" y="3661965"/>
                </a:lnTo>
                <a:lnTo>
                  <a:pt x="8443573" y="3693694"/>
                </a:lnTo>
                <a:lnTo>
                  <a:pt x="8425268" y="3709558"/>
                </a:lnTo>
                <a:lnTo>
                  <a:pt x="8407573" y="3725423"/>
                </a:lnTo>
                <a:lnTo>
                  <a:pt x="8392319" y="3739456"/>
                </a:lnTo>
                <a:lnTo>
                  <a:pt x="8385608" y="3746168"/>
                </a:lnTo>
                <a:lnTo>
                  <a:pt x="8378286" y="3753490"/>
                </a:lnTo>
                <a:lnTo>
                  <a:pt x="8364862" y="3766914"/>
                </a:lnTo>
                <a:lnTo>
                  <a:pt x="8358150" y="3774236"/>
                </a:lnTo>
                <a:lnTo>
                  <a:pt x="8351438" y="3780948"/>
                </a:lnTo>
                <a:lnTo>
                  <a:pt x="8339235" y="3794982"/>
                </a:lnTo>
                <a:lnTo>
                  <a:pt x="8327642" y="3809626"/>
                </a:lnTo>
                <a:lnTo>
                  <a:pt x="8316048" y="3823660"/>
                </a:lnTo>
                <a:lnTo>
                  <a:pt x="8310557" y="3830982"/>
                </a:lnTo>
                <a:lnTo>
                  <a:pt x="8305675" y="3838304"/>
                </a:lnTo>
                <a:lnTo>
                  <a:pt x="8294692" y="3852948"/>
                </a:lnTo>
                <a:lnTo>
                  <a:pt x="8284930" y="3867592"/>
                </a:lnTo>
                <a:lnTo>
                  <a:pt x="8275777" y="3882846"/>
                </a:lnTo>
                <a:lnTo>
                  <a:pt x="8267235" y="3898101"/>
                </a:lnTo>
                <a:lnTo>
                  <a:pt x="8259303" y="3913355"/>
                </a:lnTo>
                <a:lnTo>
                  <a:pt x="8251370" y="3929829"/>
                </a:lnTo>
                <a:lnTo>
                  <a:pt x="8244658" y="3945694"/>
                </a:lnTo>
                <a:lnTo>
                  <a:pt x="8237947" y="3962168"/>
                </a:lnTo>
                <a:lnTo>
                  <a:pt x="8231845" y="3979253"/>
                </a:lnTo>
                <a:lnTo>
                  <a:pt x="8225743" y="3996338"/>
                </a:lnTo>
                <a:lnTo>
                  <a:pt x="8220862" y="4014643"/>
                </a:lnTo>
                <a:lnTo>
                  <a:pt x="8215981" y="4032338"/>
                </a:lnTo>
                <a:lnTo>
                  <a:pt x="8211709" y="4051253"/>
                </a:lnTo>
                <a:lnTo>
                  <a:pt x="8207438" y="4070168"/>
                </a:lnTo>
                <a:lnTo>
                  <a:pt x="8204387" y="4089694"/>
                </a:lnTo>
                <a:lnTo>
                  <a:pt x="8200726" y="4109829"/>
                </a:lnTo>
                <a:lnTo>
                  <a:pt x="8198286" y="4130575"/>
                </a:lnTo>
                <a:lnTo>
                  <a:pt x="8197065" y="4141558"/>
                </a:lnTo>
                <a:lnTo>
                  <a:pt x="8195845" y="4151931"/>
                </a:lnTo>
                <a:lnTo>
                  <a:pt x="8194014" y="4173897"/>
                </a:lnTo>
                <a:lnTo>
                  <a:pt x="8192794" y="4196473"/>
                </a:lnTo>
                <a:lnTo>
                  <a:pt x="8191574" y="4219660"/>
                </a:lnTo>
                <a:lnTo>
                  <a:pt x="8190353" y="4243456"/>
                </a:lnTo>
                <a:lnTo>
                  <a:pt x="8190353" y="4255660"/>
                </a:lnTo>
                <a:lnTo>
                  <a:pt x="8189743" y="4267863"/>
                </a:lnTo>
                <a:lnTo>
                  <a:pt x="8189743" y="4292880"/>
                </a:lnTo>
                <a:lnTo>
                  <a:pt x="8588184" y="4292880"/>
                </a:lnTo>
                <a:lnTo>
                  <a:pt x="8987235" y="4292880"/>
                </a:lnTo>
                <a:lnTo>
                  <a:pt x="9385675" y="4292880"/>
                </a:lnTo>
                <a:lnTo>
                  <a:pt x="9784726" y="4292880"/>
                </a:lnTo>
                <a:lnTo>
                  <a:pt x="9784726" y="4104338"/>
                </a:lnTo>
                <a:lnTo>
                  <a:pt x="9770692" y="4105558"/>
                </a:lnTo>
                <a:lnTo>
                  <a:pt x="9756658" y="4106778"/>
                </a:lnTo>
                <a:lnTo>
                  <a:pt x="9742624" y="4107389"/>
                </a:lnTo>
                <a:lnTo>
                  <a:pt x="9728590" y="4107389"/>
                </a:lnTo>
                <a:lnTo>
                  <a:pt x="9710285" y="4106778"/>
                </a:lnTo>
                <a:lnTo>
                  <a:pt x="9692590" y="4106168"/>
                </a:lnTo>
                <a:lnTo>
                  <a:pt x="9674895" y="4104338"/>
                </a:lnTo>
                <a:lnTo>
                  <a:pt x="9666353" y="4103728"/>
                </a:lnTo>
                <a:lnTo>
                  <a:pt x="9657201" y="4102507"/>
                </a:lnTo>
                <a:lnTo>
                  <a:pt x="9639506" y="4099456"/>
                </a:lnTo>
                <a:lnTo>
                  <a:pt x="9622421" y="4095795"/>
                </a:lnTo>
                <a:lnTo>
                  <a:pt x="9605336" y="4092134"/>
                </a:lnTo>
                <a:lnTo>
                  <a:pt x="9596794" y="4089694"/>
                </a:lnTo>
                <a:lnTo>
                  <a:pt x="9588861" y="4087253"/>
                </a:lnTo>
                <a:lnTo>
                  <a:pt x="9572387" y="4082372"/>
                </a:lnTo>
                <a:lnTo>
                  <a:pt x="9555912" y="4076880"/>
                </a:lnTo>
                <a:lnTo>
                  <a:pt x="9540048" y="4070168"/>
                </a:lnTo>
                <a:lnTo>
                  <a:pt x="9524184" y="4063456"/>
                </a:lnTo>
                <a:lnTo>
                  <a:pt x="9516861" y="4059795"/>
                </a:lnTo>
                <a:lnTo>
                  <a:pt x="9508929" y="4056134"/>
                </a:lnTo>
                <a:lnTo>
                  <a:pt x="9493675" y="4048812"/>
                </a:lnTo>
                <a:lnTo>
                  <a:pt x="9479031" y="4040270"/>
                </a:lnTo>
                <a:lnTo>
                  <a:pt x="9464997" y="4031728"/>
                </a:lnTo>
                <a:lnTo>
                  <a:pt x="9450353" y="4021965"/>
                </a:lnTo>
                <a:lnTo>
                  <a:pt x="9443641" y="4017694"/>
                </a:lnTo>
                <a:lnTo>
                  <a:pt x="9436929" y="4012202"/>
                </a:lnTo>
                <a:lnTo>
                  <a:pt x="9422895" y="4002440"/>
                </a:lnTo>
                <a:lnTo>
                  <a:pt x="9409472" y="3991456"/>
                </a:lnTo>
                <a:lnTo>
                  <a:pt x="9397268" y="3980473"/>
                </a:lnTo>
                <a:lnTo>
                  <a:pt x="9384455" y="3969490"/>
                </a:lnTo>
                <a:lnTo>
                  <a:pt x="9378963" y="3963389"/>
                </a:lnTo>
                <a:lnTo>
                  <a:pt x="9372862" y="3957287"/>
                </a:lnTo>
                <a:lnTo>
                  <a:pt x="9366760" y="3951185"/>
                </a:lnTo>
                <a:lnTo>
                  <a:pt x="9361268" y="3945084"/>
                </a:lnTo>
                <a:lnTo>
                  <a:pt x="9350285" y="3932270"/>
                </a:lnTo>
                <a:lnTo>
                  <a:pt x="9339302" y="3919456"/>
                </a:lnTo>
                <a:lnTo>
                  <a:pt x="9329539" y="3906033"/>
                </a:lnTo>
                <a:lnTo>
                  <a:pt x="9319167" y="3892609"/>
                </a:lnTo>
                <a:lnTo>
                  <a:pt x="9310014" y="3877965"/>
                </a:lnTo>
                <a:lnTo>
                  <a:pt x="9301472" y="3863931"/>
                </a:lnTo>
                <a:lnTo>
                  <a:pt x="9292929" y="3849287"/>
                </a:lnTo>
                <a:lnTo>
                  <a:pt x="9284997" y="3834033"/>
                </a:lnTo>
                <a:lnTo>
                  <a:pt x="9004319" y="3834033"/>
                </a:lnTo>
                <a:lnTo>
                  <a:pt x="9004319" y="3828541"/>
                </a:lnTo>
                <a:lnTo>
                  <a:pt x="9018353" y="3817558"/>
                </a:lnTo>
                <a:lnTo>
                  <a:pt x="9031777" y="3807185"/>
                </a:lnTo>
                <a:lnTo>
                  <a:pt x="9060455" y="3785829"/>
                </a:lnTo>
                <a:lnTo>
                  <a:pt x="9088523" y="3765694"/>
                </a:lnTo>
                <a:lnTo>
                  <a:pt x="9117811" y="3745558"/>
                </a:lnTo>
                <a:lnTo>
                  <a:pt x="9146489" y="3725423"/>
                </a:lnTo>
                <a:lnTo>
                  <a:pt x="9175777" y="3705897"/>
                </a:lnTo>
                <a:lnTo>
                  <a:pt x="9206285" y="3686982"/>
                </a:lnTo>
                <a:lnTo>
                  <a:pt x="9235573" y="3667456"/>
                </a:lnTo>
                <a:lnTo>
                  <a:pt x="9234353" y="3654033"/>
                </a:lnTo>
                <a:lnTo>
                  <a:pt x="9233743" y="3640609"/>
                </a:lnTo>
                <a:lnTo>
                  <a:pt x="9233133" y="3626575"/>
                </a:lnTo>
                <a:lnTo>
                  <a:pt x="9232523" y="3612541"/>
                </a:lnTo>
                <a:lnTo>
                  <a:pt x="9233133" y="3599728"/>
                </a:lnTo>
                <a:lnTo>
                  <a:pt x="9233133" y="3586914"/>
                </a:lnTo>
                <a:lnTo>
                  <a:pt x="9234353" y="3574711"/>
                </a:lnTo>
                <a:lnTo>
                  <a:pt x="9235573" y="3561897"/>
                </a:lnTo>
                <a:lnTo>
                  <a:pt x="9236794" y="3549694"/>
                </a:lnTo>
                <a:lnTo>
                  <a:pt x="9238624" y="3537490"/>
                </a:lnTo>
                <a:lnTo>
                  <a:pt x="9240455" y="3525287"/>
                </a:lnTo>
                <a:lnTo>
                  <a:pt x="9242895" y="3513084"/>
                </a:lnTo>
                <a:lnTo>
                  <a:pt x="9245336" y="3500880"/>
                </a:lnTo>
                <a:lnTo>
                  <a:pt x="9248387" y="3489287"/>
                </a:lnTo>
                <a:lnTo>
                  <a:pt x="9251438" y="3477084"/>
                </a:lnTo>
                <a:lnTo>
                  <a:pt x="9255099" y="3465490"/>
                </a:lnTo>
                <a:lnTo>
                  <a:pt x="9258760" y="3453897"/>
                </a:lnTo>
                <a:lnTo>
                  <a:pt x="9263031" y="3442304"/>
                </a:lnTo>
                <a:lnTo>
                  <a:pt x="9267302" y="3431321"/>
                </a:lnTo>
                <a:lnTo>
                  <a:pt x="9271573" y="3420338"/>
                </a:lnTo>
                <a:lnTo>
                  <a:pt x="9276455" y="3409355"/>
                </a:lnTo>
                <a:lnTo>
                  <a:pt x="9281336" y="3398372"/>
                </a:lnTo>
                <a:lnTo>
                  <a:pt x="9286828" y="3387389"/>
                </a:lnTo>
                <a:lnTo>
                  <a:pt x="9292319" y="3377016"/>
                </a:lnTo>
                <a:lnTo>
                  <a:pt x="9298421" y="3366643"/>
                </a:lnTo>
                <a:lnTo>
                  <a:pt x="9304523" y="3356270"/>
                </a:lnTo>
                <a:lnTo>
                  <a:pt x="9310624" y="3345897"/>
                </a:lnTo>
                <a:lnTo>
                  <a:pt x="9317336" y="3336134"/>
                </a:lnTo>
                <a:lnTo>
                  <a:pt x="9324048" y="3326372"/>
                </a:lnTo>
                <a:lnTo>
                  <a:pt x="9330760" y="3316609"/>
                </a:lnTo>
                <a:lnTo>
                  <a:pt x="9338082" y="3307456"/>
                </a:lnTo>
                <a:lnTo>
                  <a:pt x="9345404" y="3298304"/>
                </a:lnTo>
                <a:lnTo>
                  <a:pt x="9353336" y="3289151"/>
                </a:lnTo>
                <a:lnTo>
                  <a:pt x="9361268" y="3279999"/>
                </a:lnTo>
                <a:lnTo>
                  <a:pt x="9377743" y="3262914"/>
                </a:lnTo>
                <a:lnTo>
                  <a:pt x="9386285" y="3254372"/>
                </a:lnTo>
                <a:lnTo>
                  <a:pt x="9394828" y="3246439"/>
                </a:lnTo>
                <a:lnTo>
                  <a:pt x="9403980" y="3238507"/>
                </a:lnTo>
                <a:lnTo>
                  <a:pt x="9412523" y="3231185"/>
                </a:lnTo>
                <a:lnTo>
                  <a:pt x="9422285" y="3223253"/>
                </a:lnTo>
                <a:lnTo>
                  <a:pt x="9432048" y="3216541"/>
                </a:lnTo>
                <a:lnTo>
                  <a:pt x="9441811" y="3209219"/>
                </a:lnTo>
                <a:lnTo>
                  <a:pt x="9451573" y="3202507"/>
                </a:lnTo>
                <a:lnTo>
                  <a:pt x="9461336" y="3195795"/>
                </a:lnTo>
                <a:lnTo>
                  <a:pt x="9471709" y="3189694"/>
                </a:lnTo>
                <a:lnTo>
                  <a:pt x="9482082" y="3183592"/>
                </a:lnTo>
                <a:lnTo>
                  <a:pt x="9492455" y="3177490"/>
                </a:lnTo>
                <a:lnTo>
                  <a:pt x="9502828" y="3171999"/>
                </a:lnTo>
                <a:lnTo>
                  <a:pt x="9513811" y="3166507"/>
                </a:lnTo>
                <a:lnTo>
                  <a:pt x="9524184" y="3161626"/>
                </a:lnTo>
                <a:lnTo>
                  <a:pt x="9535167" y="3156745"/>
                </a:lnTo>
                <a:lnTo>
                  <a:pt x="9546760" y="3152473"/>
                </a:lnTo>
                <a:lnTo>
                  <a:pt x="9557743" y="3148202"/>
                </a:lnTo>
                <a:lnTo>
                  <a:pt x="9569336" y="3143931"/>
                </a:lnTo>
                <a:lnTo>
                  <a:pt x="9580929" y="3140270"/>
                </a:lnTo>
                <a:lnTo>
                  <a:pt x="9592523" y="3136609"/>
                </a:lnTo>
                <a:lnTo>
                  <a:pt x="9604116" y="3133558"/>
                </a:lnTo>
                <a:lnTo>
                  <a:pt x="9616319" y="3130507"/>
                </a:lnTo>
                <a:lnTo>
                  <a:pt x="9628523" y="3128067"/>
                </a:lnTo>
                <a:lnTo>
                  <a:pt x="9640726" y="3125626"/>
                </a:lnTo>
                <a:lnTo>
                  <a:pt x="9653539" y="3123795"/>
                </a:lnTo>
                <a:lnTo>
                  <a:pt x="9677946" y="3120745"/>
                </a:lnTo>
                <a:lnTo>
                  <a:pt x="9690760" y="3119524"/>
                </a:lnTo>
                <a:lnTo>
                  <a:pt x="9702963" y="3118914"/>
                </a:lnTo>
                <a:lnTo>
                  <a:pt x="9715777" y="3118304"/>
                </a:lnTo>
                <a:lnTo>
                  <a:pt x="9728590" y="3118304"/>
                </a:lnTo>
                <a:lnTo>
                  <a:pt x="9741404" y="3118304"/>
                </a:lnTo>
                <a:lnTo>
                  <a:pt x="9754217" y="3118914"/>
                </a:lnTo>
                <a:lnTo>
                  <a:pt x="9767031" y="3119524"/>
                </a:lnTo>
                <a:lnTo>
                  <a:pt x="9779234" y="3120745"/>
                </a:lnTo>
                <a:lnTo>
                  <a:pt x="9783506" y="3101829"/>
                </a:lnTo>
                <a:lnTo>
                  <a:pt x="9786557" y="3082914"/>
                </a:lnTo>
                <a:lnTo>
                  <a:pt x="9789607" y="3063389"/>
                </a:lnTo>
                <a:lnTo>
                  <a:pt x="9790828" y="3053626"/>
                </a:lnTo>
                <a:lnTo>
                  <a:pt x="9792048" y="3043253"/>
                </a:lnTo>
                <a:lnTo>
                  <a:pt x="9793879" y="3023117"/>
                </a:lnTo>
                <a:lnTo>
                  <a:pt x="9795099" y="3002982"/>
                </a:lnTo>
                <a:lnTo>
                  <a:pt x="9795709" y="2982236"/>
                </a:lnTo>
                <a:lnTo>
                  <a:pt x="9795709" y="2960880"/>
                </a:lnTo>
                <a:lnTo>
                  <a:pt x="9795709" y="2944406"/>
                </a:lnTo>
                <a:lnTo>
                  <a:pt x="9795099" y="2928541"/>
                </a:lnTo>
                <a:lnTo>
                  <a:pt x="9794489" y="2912677"/>
                </a:lnTo>
                <a:lnTo>
                  <a:pt x="9792658" y="2896812"/>
                </a:lnTo>
                <a:lnTo>
                  <a:pt x="9791438" y="2880948"/>
                </a:lnTo>
                <a:lnTo>
                  <a:pt x="9788997" y="2865084"/>
                </a:lnTo>
                <a:lnTo>
                  <a:pt x="9786557" y="2849830"/>
                </a:lnTo>
                <a:lnTo>
                  <a:pt x="9784116" y="2834575"/>
                </a:lnTo>
                <a:lnTo>
                  <a:pt x="9780455" y="2819321"/>
                </a:lnTo>
                <a:lnTo>
                  <a:pt x="9776794" y="2804677"/>
                </a:lnTo>
                <a:lnTo>
                  <a:pt x="9773133" y="2790033"/>
                </a:lnTo>
                <a:lnTo>
                  <a:pt x="9768861" y="2775389"/>
                </a:lnTo>
                <a:lnTo>
                  <a:pt x="9763980" y="2760745"/>
                </a:lnTo>
                <a:lnTo>
                  <a:pt x="9759099" y="2746711"/>
                </a:lnTo>
                <a:lnTo>
                  <a:pt x="9753607" y="2732677"/>
                </a:lnTo>
                <a:lnTo>
                  <a:pt x="9747506" y="2718643"/>
                </a:lnTo>
                <a:lnTo>
                  <a:pt x="9741404" y="2704609"/>
                </a:lnTo>
                <a:lnTo>
                  <a:pt x="9734692" y="2691185"/>
                </a:lnTo>
                <a:lnTo>
                  <a:pt x="9727980" y="2677762"/>
                </a:lnTo>
                <a:lnTo>
                  <a:pt x="9720658" y="2664948"/>
                </a:lnTo>
                <a:lnTo>
                  <a:pt x="9712726" y="2652134"/>
                </a:lnTo>
                <a:lnTo>
                  <a:pt x="9704794" y="2639321"/>
                </a:lnTo>
                <a:lnTo>
                  <a:pt x="9696251" y="2626507"/>
                </a:lnTo>
                <a:lnTo>
                  <a:pt x="9687709" y="2614304"/>
                </a:lnTo>
                <a:lnTo>
                  <a:pt x="9677946" y="2602100"/>
                </a:lnTo>
                <a:lnTo>
                  <a:pt x="9668794" y="2590507"/>
                </a:lnTo>
                <a:lnTo>
                  <a:pt x="9658421" y="2578914"/>
                </a:lnTo>
                <a:lnTo>
                  <a:pt x="9648048" y="2567321"/>
                </a:lnTo>
                <a:lnTo>
                  <a:pt x="9637065" y="2556338"/>
                </a:lnTo>
                <a:lnTo>
                  <a:pt x="9626082" y="2545355"/>
                </a:lnTo>
                <a:lnTo>
                  <a:pt x="9614489" y="2534982"/>
                </a:lnTo>
                <a:lnTo>
                  <a:pt x="9602895" y="2524609"/>
                </a:lnTo>
                <a:lnTo>
                  <a:pt x="9590692" y="2514236"/>
                </a:lnTo>
                <a:lnTo>
                  <a:pt x="9577879" y="2504473"/>
                </a:lnTo>
                <a:lnTo>
                  <a:pt x="9565065" y="2494711"/>
                </a:lnTo>
                <a:lnTo>
                  <a:pt x="9551641" y="2485558"/>
                </a:lnTo>
                <a:lnTo>
                  <a:pt x="9538217" y="2476406"/>
                </a:lnTo>
                <a:lnTo>
                  <a:pt x="9524184" y="2467863"/>
                </a:lnTo>
                <a:lnTo>
                  <a:pt x="9509539" y="2459321"/>
                </a:lnTo>
                <a:lnTo>
                  <a:pt x="9494895" y="2450779"/>
                </a:lnTo>
                <a:lnTo>
                  <a:pt x="9479641" y="2442846"/>
                </a:lnTo>
                <a:lnTo>
                  <a:pt x="9464387" y="2435524"/>
                </a:lnTo>
                <a:lnTo>
                  <a:pt x="9448523" y="2427592"/>
                </a:lnTo>
                <a:lnTo>
                  <a:pt x="9432048" y="2420880"/>
                </a:lnTo>
                <a:lnTo>
                  <a:pt x="9414963" y="2414168"/>
                </a:lnTo>
                <a:lnTo>
                  <a:pt x="9397879" y="2407456"/>
                </a:lnTo>
                <a:lnTo>
                  <a:pt x="9380794" y="2401355"/>
                </a:lnTo>
                <a:lnTo>
                  <a:pt x="9363099" y="2395863"/>
                </a:lnTo>
                <a:lnTo>
                  <a:pt x="9344794" y="2390372"/>
                </a:lnTo>
                <a:lnTo>
                  <a:pt x="9326489" y="2384880"/>
                </a:lnTo>
                <a:lnTo>
                  <a:pt x="9307573" y="2379999"/>
                </a:lnTo>
                <a:lnTo>
                  <a:pt x="9288658" y="2375728"/>
                </a:lnTo>
                <a:lnTo>
                  <a:pt x="9269133" y="2371456"/>
                </a:lnTo>
                <a:lnTo>
                  <a:pt x="9248997" y="2367796"/>
                </a:lnTo>
                <a:lnTo>
                  <a:pt x="9228862" y="2364134"/>
                </a:lnTo>
                <a:lnTo>
                  <a:pt x="9208116" y="2361084"/>
                </a:lnTo>
                <a:lnTo>
                  <a:pt x="9186760" y="2358033"/>
                </a:lnTo>
                <a:lnTo>
                  <a:pt x="9165404" y="2355592"/>
                </a:lnTo>
                <a:lnTo>
                  <a:pt x="9143438" y="2353761"/>
                </a:lnTo>
                <a:lnTo>
                  <a:pt x="9121472" y="2351931"/>
                </a:lnTo>
                <a:lnTo>
                  <a:pt x="9098895" y="2350711"/>
                </a:lnTo>
                <a:lnTo>
                  <a:pt x="9076319" y="2349490"/>
                </a:lnTo>
                <a:lnTo>
                  <a:pt x="9053133" y="2348880"/>
                </a:lnTo>
                <a:lnTo>
                  <a:pt x="9029336" y="2348880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FontTx/>
              <a:buNone/>
              <a:defRPr sz="1000"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909252-D6B2-A2A5-9BB4-E1AAEAE28E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3573015"/>
            <a:ext cx="7345337" cy="2088233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A88C5F-CC73-E3A4-6DA7-C38CDA2598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5805264"/>
            <a:ext cx="7345337" cy="360586"/>
          </a:xfrm>
        </p:spPr>
        <p:txBody>
          <a:bodyPr/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282113-52BA-B0FF-4451-419CB4E4A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C1A6B127-C8BD-4244-9FF6-F5679E9A0521}" type="datetime1">
              <a:rPr lang="fi-FI" smtClean="0"/>
              <a:pPr/>
              <a:t>7.1.2024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475748-4BCB-3332-DF3D-5187EA6A7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Presentation Name and Author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AC24C6-0462-747E-CC92-AA6EA8A0F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F8952D0C-F458-4833-A726-A491C4E5CB7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7611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57B4B-117D-F29F-9D5B-53550CB41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05D6E-7835-8441-3AEE-52E66328C3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47436-6A0A-ABD4-0DE9-81CA656A2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FB56-0C48-4195-B1D9-B402D0BD6E68}" type="datetime1">
              <a:rPr lang="fi-FI" smtClean="0"/>
              <a:t>7.1.2024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AB7B-96CE-3556-06A5-E11552B2D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Presentation Name and Author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A89C20-0B04-297F-07DB-1D37E9F6F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2D0C-F458-4833-A726-A491C4E5CB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09467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>
            <a:extLst>
              <a:ext uri="{FF2B5EF4-FFF2-40B4-BE49-F238E27FC236}">
                <a16:creationId xmlns:a16="http://schemas.microsoft.com/office/drawing/2014/main" id="{61720004-2BD1-19F3-5CA7-548DBE74EB95}"/>
              </a:ext>
            </a:extLst>
          </p:cNvPr>
          <p:cNvSpPr>
            <a:spLocks noChangeAspect="1" noEditPoints="1"/>
          </p:cNvSpPr>
          <p:nvPr userDrawn="1"/>
        </p:nvSpPr>
        <p:spPr bwMode="auto">
          <a:xfrm>
            <a:off x="0" y="3429000"/>
            <a:ext cx="2637091" cy="2664000"/>
          </a:xfrm>
          <a:custGeom>
            <a:avLst/>
            <a:gdLst>
              <a:gd name="T0" fmla="*/ 1591 w 3332"/>
              <a:gd name="T1" fmla="*/ 3253 h 3366"/>
              <a:gd name="T2" fmla="*/ 2267 w 3332"/>
              <a:gd name="T3" fmla="*/ 2797 h 3366"/>
              <a:gd name="T4" fmla="*/ 2713 w 3332"/>
              <a:gd name="T5" fmla="*/ 2486 h 3366"/>
              <a:gd name="T6" fmla="*/ 3003 w 3332"/>
              <a:gd name="T7" fmla="*/ 2229 h 3366"/>
              <a:gd name="T8" fmla="*/ 3144 w 3332"/>
              <a:gd name="T9" fmla="*/ 2036 h 3366"/>
              <a:gd name="T10" fmla="*/ 3240 w 3332"/>
              <a:gd name="T11" fmla="*/ 1819 h 3366"/>
              <a:gd name="T12" fmla="*/ 3287 w 3332"/>
              <a:gd name="T13" fmla="*/ 1606 h 3366"/>
              <a:gd name="T14" fmla="*/ 3332 w 3332"/>
              <a:gd name="T15" fmla="*/ 1372 h 3366"/>
              <a:gd name="T16" fmla="*/ 3312 w 3332"/>
              <a:gd name="T17" fmla="*/ 1643 h 3366"/>
              <a:gd name="T18" fmla="*/ 3249 w 3332"/>
              <a:gd name="T19" fmla="*/ 1886 h 3366"/>
              <a:gd name="T20" fmla="*/ 3141 w 3332"/>
              <a:gd name="T21" fmla="*/ 2104 h 3366"/>
              <a:gd name="T22" fmla="*/ 2982 w 3332"/>
              <a:gd name="T23" fmla="*/ 2295 h 3366"/>
              <a:gd name="T24" fmla="*/ 2697 w 3332"/>
              <a:gd name="T25" fmla="*/ 2539 h 3366"/>
              <a:gd name="T26" fmla="*/ 1986 w 3332"/>
              <a:gd name="T27" fmla="*/ 3015 h 3366"/>
              <a:gd name="T28" fmla="*/ 0 w 3332"/>
              <a:gd name="T29" fmla="*/ 785 h 3366"/>
              <a:gd name="T30" fmla="*/ 190 w 3332"/>
              <a:gd name="T31" fmla="*/ 515 h 3366"/>
              <a:gd name="T32" fmla="*/ 398 w 3332"/>
              <a:gd name="T33" fmla="*/ 335 h 3366"/>
              <a:gd name="T34" fmla="*/ 684 w 3332"/>
              <a:gd name="T35" fmla="*/ 176 h 3366"/>
              <a:gd name="T36" fmla="*/ 1061 w 3332"/>
              <a:gd name="T37" fmla="*/ 57 h 3366"/>
              <a:gd name="T38" fmla="*/ 1544 w 3332"/>
              <a:gd name="T39" fmla="*/ 0 h 3366"/>
              <a:gd name="T40" fmla="*/ 1261 w 3332"/>
              <a:gd name="T41" fmla="*/ 53 h 3366"/>
              <a:gd name="T42" fmla="*/ 886 w 3332"/>
              <a:gd name="T43" fmla="*/ 133 h 3366"/>
              <a:gd name="T44" fmla="*/ 571 w 3332"/>
              <a:gd name="T45" fmla="*/ 263 h 3366"/>
              <a:gd name="T46" fmla="*/ 317 w 3332"/>
              <a:gd name="T47" fmla="*/ 437 h 3366"/>
              <a:gd name="T48" fmla="*/ 152 w 3332"/>
              <a:gd name="T49" fmla="*/ 606 h 3366"/>
              <a:gd name="T50" fmla="*/ 0 w 3332"/>
              <a:gd name="T51" fmla="*/ 854 h 3366"/>
              <a:gd name="T52" fmla="*/ 165 w 3332"/>
              <a:gd name="T53" fmla="*/ 3119 h 3366"/>
              <a:gd name="T54" fmla="*/ 538 w 3332"/>
              <a:gd name="T55" fmla="*/ 2799 h 3366"/>
              <a:gd name="T56" fmla="*/ 1117 w 3332"/>
              <a:gd name="T57" fmla="*/ 2378 h 3366"/>
              <a:gd name="T58" fmla="*/ 1859 w 3332"/>
              <a:gd name="T59" fmla="*/ 1862 h 3366"/>
              <a:gd name="T60" fmla="*/ 1985 w 3332"/>
              <a:gd name="T61" fmla="*/ 1726 h 3366"/>
              <a:gd name="T62" fmla="*/ 2055 w 3332"/>
              <a:gd name="T63" fmla="*/ 1596 h 3366"/>
              <a:gd name="T64" fmla="*/ 2085 w 3332"/>
              <a:gd name="T65" fmla="*/ 1441 h 3366"/>
              <a:gd name="T66" fmla="*/ 2068 w 3332"/>
              <a:gd name="T67" fmla="*/ 1288 h 3366"/>
              <a:gd name="T68" fmla="*/ 1991 w 3332"/>
              <a:gd name="T69" fmla="*/ 1144 h 3366"/>
              <a:gd name="T70" fmla="*/ 1853 w 3332"/>
              <a:gd name="T71" fmla="*/ 1045 h 3366"/>
              <a:gd name="T72" fmla="*/ 1682 w 3332"/>
              <a:gd name="T73" fmla="*/ 1004 h 3366"/>
              <a:gd name="T74" fmla="*/ 1456 w 3332"/>
              <a:gd name="T75" fmla="*/ 1009 h 3366"/>
              <a:gd name="T76" fmla="*/ 1265 w 3332"/>
              <a:gd name="T77" fmla="*/ 1081 h 3366"/>
              <a:gd name="T78" fmla="*/ 1142 w 3332"/>
              <a:gd name="T79" fmla="*/ 1205 h 3366"/>
              <a:gd name="T80" fmla="*/ 1065 w 3332"/>
              <a:gd name="T81" fmla="*/ 1346 h 3366"/>
              <a:gd name="T82" fmla="*/ 1007 w 3332"/>
              <a:gd name="T83" fmla="*/ 1649 h 3366"/>
              <a:gd name="T84" fmla="*/ 976 w 3332"/>
              <a:gd name="T85" fmla="*/ 1635 h 3366"/>
              <a:gd name="T86" fmla="*/ 1013 w 3332"/>
              <a:gd name="T87" fmla="*/ 1397 h 3366"/>
              <a:gd name="T88" fmla="*/ 1117 w 3332"/>
              <a:gd name="T89" fmla="*/ 1186 h 3366"/>
              <a:gd name="T90" fmla="*/ 1285 w 3332"/>
              <a:gd name="T91" fmla="*/ 1032 h 3366"/>
              <a:gd name="T92" fmla="*/ 1467 w 3332"/>
              <a:gd name="T93" fmla="*/ 976 h 3366"/>
              <a:gd name="T94" fmla="*/ 1687 w 3332"/>
              <a:gd name="T95" fmla="*/ 973 h 3366"/>
              <a:gd name="T96" fmla="*/ 1867 w 3332"/>
              <a:gd name="T97" fmla="*/ 1017 h 3366"/>
              <a:gd name="T98" fmla="*/ 1999 w 3332"/>
              <a:gd name="T99" fmla="*/ 1106 h 3366"/>
              <a:gd name="T100" fmla="*/ 2082 w 3332"/>
              <a:gd name="T101" fmla="*/ 1234 h 3366"/>
              <a:gd name="T102" fmla="*/ 2116 w 3332"/>
              <a:gd name="T103" fmla="*/ 1396 h 3366"/>
              <a:gd name="T104" fmla="*/ 2091 w 3332"/>
              <a:gd name="T105" fmla="*/ 1587 h 3366"/>
              <a:gd name="T106" fmla="*/ 2003 w 3332"/>
              <a:gd name="T107" fmla="*/ 1753 h 3366"/>
              <a:gd name="T108" fmla="*/ 1862 w 3332"/>
              <a:gd name="T109" fmla="*/ 1902 h 3366"/>
              <a:gd name="T110" fmla="*/ 1017 w 3332"/>
              <a:gd name="T111" fmla="*/ 2486 h 3366"/>
              <a:gd name="T112" fmla="*/ 504 w 3332"/>
              <a:gd name="T113" fmla="*/ 2866 h 3366"/>
              <a:gd name="T114" fmla="*/ 144 w 3332"/>
              <a:gd name="T115" fmla="*/ 3184 h 33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3332" h="3366">
                <a:moveTo>
                  <a:pt x="1592" y="3292"/>
                </a:moveTo>
                <a:lnTo>
                  <a:pt x="2443" y="3292"/>
                </a:lnTo>
                <a:lnTo>
                  <a:pt x="3293" y="3292"/>
                </a:lnTo>
                <a:lnTo>
                  <a:pt x="3293" y="3324"/>
                </a:lnTo>
                <a:lnTo>
                  <a:pt x="2419" y="3324"/>
                </a:lnTo>
                <a:lnTo>
                  <a:pt x="1547" y="3324"/>
                </a:lnTo>
                <a:lnTo>
                  <a:pt x="1547" y="3288"/>
                </a:lnTo>
                <a:lnTo>
                  <a:pt x="1591" y="3253"/>
                </a:lnTo>
                <a:lnTo>
                  <a:pt x="1633" y="3220"/>
                </a:lnTo>
                <a:lnTo>
                  <a:pt x="1721" y="3158"/>
                </a:lnTo>
                <a:lnTo>
                  <a:pt x="1767" y="3126"/>
                </a:lnTo>
                <a:lnTo>
                  <a:pt x="1810" y="3095"/>
                </a:lnTo>
                <a:lnTo>
                  <a:pt x="1901" y="3034"/>
                </a:lnTo>
                <a:lnTo>
                  <a:pt x="1992" y="2974"/>
                </a:lnTo>
                <a:lnTo>
                  <a:pt x="2083" y="2915"/>
                </a:lnTo>
                <a:lnTo>
                  <a:pt x="2267" y="2797"/>
                </a:lnTo>
                <a:lnTo>
                  <a:pt x="2358" y="2738"/>
                </a:lnTo>
                <a:lnTo>
                  <a:pt x="2449" y="2677"/>
                </a:lnTo>
                <a:lnTo>
                  <a:pt x="2495" y="2647"/>
                </a:lnTo>
                <a:lnTo>
                  <a:pt x="2538" y="2616"/>
                </a:lnTo>
                <a:lnTo>
                  <a:pt x="2582" y="2584"/>
                </a:lnTo>
                <a:lnTo>
                  <a:pt x="2626" y="2552"/>
                </a:lnTo>
                <a:lnTo>
                  <a:pt x="2670" y="2520"/>
                </a:lnTo>
                <a:lnTo>
                  <a:pt x="2713" y="2486"/>
                </a:lnTo>
                <a:lnTo>
                  <a:pt x="2757" y="2453"/>
                </a:lnTo>
                <a:lnTo>
                  <a:pt x="2797" y="2418"/>
                </a:lnTo>
                <a:lnTo>
                  <a:pt x="2840" y="2384"/>
                </a:lnTo>
                <a:lnTo>
                  <a:pt x="2880" y="2348"/>
                </a:lnTo>
                <a:lnTo>
                  <a:pt x="2921" y="2310"/>
                </a:lnTo>
                <a:lnTo>
                  <a:pt x="2960" y="2273"/>
                </a:lnTo>
                <a:lnTo>
                  <a:pt x="2982" y="2251"/>
                </a:lnTo>
                <a:lnTo>
                  <a:pt x="3003" y="2229"/>
                </a:lnTo>
                <a:lnTo>
                  <a:pt x="3023" y="2205"/>
                </a:lnTo>
                <a:lnTo>
                  <a:pt x="3044" y="2183"/>
                </a:lnTo>
                <a:lnTo>
                  <a:pt x="3062" y="2160"/>
                </a:lnTo>
                <a:lnTo>
                  <a:pt x="3080" y="2137"/>
                </a:lnTo>
                <a:lnTo>
                  <a:pt x="3097" y="2111"/>
                </a:lnTo>
                <a:lnTo>
                  <a:pt x="3114" y="2086"/>
                </a:lnTo>
                <a:lnTo>
                  <a:pt x="3130" y="2063"/>
                </a:lnTo>
                <a:lnTo>
                  <a:pt x="3144" y="2036"/>
                </a:lnTo>
                <a:lnTo>
                  <a:pt x="3158" y="2011"/>
                </a:lnTo>
                <a:lnTo>
                  <a:pt x="3172" y="1985"/>
                </a:lnTo>
                <a:lnTo>
                  <a:pt x="3185" y="1958"/>
                </a:lnTo>
                <a:lnTo>
                  <a:pt x="3197" y="1931"/>
                </a:lnTo>
                <a:lnTo>
                  <a:pt x="3208" y="1903"/>
                </a:lnTo>
                <a:lnTo>
                  <a:pt x="3219" y="1875"/>
                </a:lnTo>
                <a:lnTo>
                  <a:pt x="3230" y="1847"/>
                </a:lnTo>
                <a:lnTo>
                  <a:pt x="3240" y="1819"/>
                </a:lnTo>
                <a:lnTo>
                  <a:pt x="3248" y="1789"/>
                </a:lnTo>
                <a:lnTo>
                  <a:pt x="3255" y="1761"/>
                </a:lnTo>
                <a:lnTo>
                  <a:pt x="3263" y="1729"/>
                </a:lnTo>
                <a:lnTo>
                  <a:pt x="3270" y="1700"/>
                </a:lnTo>
                <a:lnTo>
                  <a:pt x="3273" y="1684"/>
                </a:lnTo>
                <a:lnTo>
                  <a:pt x="3276" y="1668"/>
                </a:lnTo>
                <a:lnTo>
                  <a:pt x="3282" y="1637"/>
                </a:lnTo>
                <a:lnTo>
                  <a:pt x="3287" y="1606"/>
                </a:lnTo>
                <a:lnTo>
                  <a:pt x="3290" y="1574"/>
                </a:lnTo>
                <a:lnTo>
                  <a:pt x="3293" y="1541"/>
                </a:lnTo>
                <a:lnTo>
                  <a:pt x="3296" y="1508"/>
                </a:lnTo>
                <a:lnTo>
                  <a:pt x="3299" y="1474"/>
                </a:lnTo>
                <a:lnTo>
                  <a:pt x="3301" y="1441"/>
                </a:lnTo>
                <a:lnTo>
                  <a:pt x="3301" y="1407"/>
                </a:lnTo>
                <a:lnTo>
                  <a:pt x="3301" y="1372"/>
                </a:lnTo>
                <a:lnTo>
                  <a:pt x="3332" y="1372"/>
                </a:lnTo>
                <a:lnTo>
                  <a:pt x="3332" y="1407"/>
                </a:lnTo>
                <a:lnTo>
                  <a:pt x="3332" y="1443"/>
                </a:lnTo>
                <a:lnTo>
                  <a:pt x="3331" y="1477"/>
                </a:lnTo>
                <a:lnTo>
                  <a:pt x="3328" y="1510"/>
                </a:lnTo>
                <a:lnTo>
                  <a:pt x="3324" y="1544"/>
                </a:lnTo>
                <a:lnTo>
                  <a:pt x="3321" y="1577"/>
                </a:lnTo>
                <a:lnTo>
                  <a:pt x="3317" y="1610"/>
                </a:lnTo>
                <a:lnTo>
                  <a:pt x="3312" y="1643"/>
                </a:lnTo>
                <a:lnTo>
                  <a:pt x="3307" y="1674"/>
                </a:lnTo>
                <a:lnTo>
                  <a:pt x="3301" y="1706"/>
                </a:lnTo>
                <a:lnTo>
                  <a:pt x="3295" y="1737"/>
                </a:lnTo>
                <a:lnTo>
                  <a:pt x="3287" y="1768"/>
                </a:lnTo>
                <a:lnTo>
                  <a:pt x="3277" y="1798"/>
                </a:lnTo>
                <a:lnTo>
                  <a:pt x="3270" y="1828"/>
                </a:lnTo>
                <a:lnTo>
                  <a:pt x="3260" y="1858"/>
                </a:lnTo>
                <a:lnTo>
                  <a:pt x="3249" y="1886"/>
                </a:lnTo>
                <a:lnTo>
                  <a:pt x="3238" y="1916"/>
                </a:lnTo>
                <a:lnTo>
                  <a:pt x="3226" y="1944"/>
                </a:lnTo>
                <a:lnTo>
                  <a:pt x="3215" y="1970"/>
                </a:lnTo>
                <a:lnTo>
                  <a:pt x="3200" y="1999"/>
                </a:lnTo>
                <a:lnTo>
                  <a:pt x="3186" y="2025"/>
                </a:lnTo>
                <a:lnTo>
                  <a:pt x="3172" y="2052"/>
                </a:lnTo>
                <a:lnTo>
                  <a:pt x="3157" y="2079"/>
                </a:lnTo>
                <a:lnTo>
                  <a:pt x="3141" y="2104"/>
                </a:lnTo>
                <a:lnTo>
                  <a:pt x="3124" y="2129"/>
                </a:lnTo>
                <a:lnTo>
                  <a:pt x="3105" y="2154"/>
                </a:lnTo>
                <a:lnTo>
                  <a:pt x="3088" y="2179"/>
                </a:lnTo>
                <a:lnTo>
                  <a:pt x="3067" y="2202"/>
                </a:lnTo>
                <a:lnTo>
                  <a:pt x="3047" y="2227"/>
                </a:lnTo>
                <a:lnTo>
                  <a:pt x="3026" y="2249"/>
                </a:lnTo>
                <a:lnTo>
                  <a:pt x="3004" y="2273"/>
                </a:lnTo>
                <a:lnTo>
                  <a:pt x="2982" y="2295"/>
                </a:lnTo>
                <a:lnTo>
                  <a:pt x="2943" y="2332"/>
                </a:lnTo>
                <a:lnTo>
                  <a:pt x="2904" y="2368"/>
                </a:lnTo>
                <a:lnTo>
                  <a:pt x="2884" y="2387"/>
                </a:lnTo>
                <a:lnTo>
                  <a:pt x="2863" y="2404"/>
                </a:lnTo>
                <a:lnTo>
                  <a:pt x="2822" y="2439"/>
                </a:lnTo>
                <a:lnTo>
                  <a:pt x="2782" y="2473"/>
                </a:lnTo>
                <a:lnTo>
                  <a:pt x="2739" y="2506"/>
                </a:lnTo>
                <a:lnTo>
                  <a:pt x="2697" y="2539"/>
                </a:lnTo>
                <a:lnTo>
                  <a:pt x="2655" y="2570"/>
                </a:lnTo>
                <a:lnTo>
                  <a:pt x="2568" y="2633"/>
                </a:lnTo>
                <a:lnTo>
                  <a:pt x="2480" y="2694"/>
                </a:lnTo>
                <a:lnTo>
                  <a:pt x="2391" y="2754"/>
                </a:lnTo>
                <a:lnTo>
                  <a:pt x="2302" y="2812"/>
                </a:lnTo>
                <a:lnTo>
                  <a:pt x="2121" y="2927"/>
                </a:lnTo>
                <a:lnTo>
                  <a:pt x="2032" y="2985"/>
                </a:lnTo>
                <a:lnTo>
                  <a:pt x="1986" y="3015"/>
                </a:lnTo>
                <a:lnTo>
                  <a:pt x="1942" y="3043"/>
                </a:lnTo>
                <a:lnTo>
                  <a:pt x="1853" y="3103"/>
                </a:lnTo>
                <a:lnTo>
                  <a:pt x="1765" y="3164"/>
                </a:lnTo>
                <a:lnTo>
                  <a:pt x="1679" y="3227"/>
                </a:lnTo>
                <a:lnTo>
                  <a:pt x="1635" y="3259"/>
                </a:lnTo>
                <a:lnTo>
                  <a:pt x="1592" y="3292"/>
                </a:lnTo>
                <a:close/>
                <a:moveTo>
                  <a:pt x="0" y="854"/>
                </a:moveTo>
                <a:lnTo>
                  <a:pt x="0" y="785"/>
                </a:lnTo>
                <a:lnTo>
                  <a:pt x="25" y="741"/>
                </a:lnTo>
                <a:lnTo>
                  <a:pt x="47" y="702"/>
                </a:lnTo>
                <a:lnTo>
                  <a:pt x="60" y="683"/>
                </a:lnTo>
                <a:lnTo>
                  <a:pt x="72" y="663"/>
                </a:lnTo>
                <a:lnTo>
                  <a:pt x="99" y="625"/>
                </a:lnTo>
                <a:lnTo>
                  <a:pt x="129" y="588"/>
                </a:lnTo>
                <a:lnTo>
                  <a:pt x="158" y="551"/>
                </a:lnTo>
                <a:lnTo>
                  <a:pt x="190" y="515"/>
                </a:lnTo>
                <a:lnTo>
                  <a:pt x="224" y="479"/>
                </a:lnTo>
                <a:lnTo>
                  <a:pt x="260" y="447"/>
                </a:lnTo>
                <a:lnTo>
                  <a:pt x="278" y="429"/>
                </a:lnTo>
                <a:lnTo>
                  <a:pt x="297" y="414"/>
                </a:lnTo>
                <a:lnTo>
                  <a:pt x="317" y="396"/>
                </a:lnTo>
                <a:lnTo>
                  <a:pt x="336" y="381"/>
                </a:lnTo>
                <a:lnTo>
                  <a:pt x="377" y="349"/>
                </a:lnTo>
                <a:lnTo>
                  <a:pt x="398" y="335"/>
                </a:lnTo>
                <a:lnTo>
                  <a:pt x="419" y="320"/>
                </a:lnTo>
                <a:lnTo>
                  <a:pt x="441" y="306"/>
                </a:lnTo>
                <a:lnTo>
                  <a:pt x="463" y="291"/>
                </a:lnTo>
                <a:lnTo>
                  <a:pt x="510" y="263"/>
                </a:lnTo>
                <a:lnTo>
                  <a:pt x="557" y="237"/>
                </a:lnTo>
                <a:lnTo>
                  <a:pt x="606" y="212"/>
                </a:lnTo>
                <a:lnTo>
                  <a:pt x="657" y="187"/>
                </a:lnTo>
                <a:lnTo>
                  <a:pt x="684" y="176"/>
                </a:lnTo>
                <a:lnTo>
                  <a:pt x="709" y="165"/>
                </a:lnTo>
                <a:lnTo>
                  <a:pt x="764" y="143"/>
                </a:lnTo>
                <a:lnTo>
                  <a:pt x="821" y="122"/>
                </a:lnTo>
                <a:lnTo>
                  <a:pt x="849" y="113"/>
                </a:lnTo>
                <a:lnTo>
                  <a:pt x="877" y="104"/>
                </a:lnTo>
                <a:lnTo>
                  <a:pt x="937" y="86"/>
                </a:lnTo>
                <a:lnTo>
                  <a:pt x="998" y="71"/>
                </a:lnTo>
                <a:lnTo>
                  <a:pt x="1061" y="57"/>
                </a:lnTo>
                <a:lnTo>
                  <a:pt x="1092" y="49"/>
                </a:lnTo>
                <a:lnTo>
                  <a:pt x="1125" y="42"/>
                </a:lnTo>
                <a:lnTo>
                  <a:pt x="1191" y="31"/>
                </a:lnTo>
                <a:lnTo>
                  <a:pt x="1258" y="22"/>
                </a:lnTo>
                <a:lnTo>
                  <a:pt x="1327" y="14"/>
                </a:lnTo>
                <a:lnTo>
                  <a:pt x="1398" y="8"/>
                </a:lnTo>
                <a:lnTo>
                  <a:pt x="1470" y="3"/>
                </a:lnTo>
                <a:lnTo>
                  <a:pt x="1544" y="0"/>
                </a:lnTo>
                <a:lnTo>
                  <a:pt x="1581" y="0"/>
                </a:lnTo>
                <a:lnTo>
                  <a:pt x="1619" y="0"/>
                </a:lnTo>
                <a:lnTo>
                  <a:pt x="1619" y="31"/>
                </a:lnTo>
                <a:lnTo>
                  <a:pt x="1544" y="31"/>
                </a:lnTo>
                <a:lnTo>
                  <a:pt x="1472" y="35"/>
                </a:lnTo>
                <a:lnTo>
                  <a:pt x="1399" y="39"/>
                </a:lnTo>
                <a:lnTo>
                  <a:pt x="1330" y="46"/>
                </a:lnTo>
                <a:lnTo>
                  <a:pt x="1261" y="53"/>
                </a:lnTo>
                <a:lnTo>
                  <a:pt x="1228" y="58"/>
                </a:lnTo>
                <a:lnTo>
                  <a:pt x="1195" y="63"/>
                </a:lnTo>
                <a:lnTo>
                  <a:pt x="1130" y="74"/>
                </a:lnTo>
                <a:lnTo>
                  <a:pt x="1067" y="86"/>
                </a:lnTo>
                <a:lnTo>
                  <a:pt x="1035" y="94"/>
                </a:lnTo>
                <a:lnTo>
                  <a:pt x="1006" y="100"/>
                </a:lnTo>
                <a:lnTo>
                  <a:pt x="946" y="116"/>
                </a:lnTo>
                <a:lnTo>
                  <a:pt x="886" y="133"/>
                </a:lnTo>
                <a:lnTo>
                  <a:pt x="830" y="152"/>
                </a:lnTo>
                <a:lnTo>
                  <a:pt x="803" y="161"/>
                </a:lnTo>
                <a:lnTo>
                  <a:pt x="775" y="172"/>
                </a:lnTo>
                <a:lnTo>
                  <a:pt x="748" y="182"/>
                </a:lnTo>
                <a:lnTo>
                  <a:pt x="722" y="193"/>
                </a:lnTo>
                <a:lnTo>
                  <a:pt x="670" y="215"/>
                </a:lnTo>
                <a:lnTo>
                  <a:pt x="620" y="240"/>
                </a:lnTo>
                <a:lnTo>
                  <a:pt x="571" y="263"/>
                </a:lnTo>
                <a:lnTo>
                  <a:pt x="526" y="290"/>
                </a:lnTo>
                <a:lnTo>
                  <a:pt x="480" y="318"/>
                </a:lnTo>
                <a:lnTo>
                  <a:pt x="438" y="346"/>
                </a:lnTo>
                <a:lnTo>
                  <a:pt x="395" y="374"/>
                </a:lnTo>
                <a:lnTo>
                  <a:pt x="375" y="390"/>
                </a:lnTo>
                <a:lnTo>
                  <a:pt x="356" y="406"/>
                </a:lnTo>
                <a:lnTo>
                  <a:pt x="336" y="421"/>
                </a:lnTo>
                <a:lnTo>
                  <a:pt x="317" y="437"/>
                </a:lnTo>
                <a:lnTo>
                  <a:pt x="300" y="453"/>
                </a:lnTo>
                <a:lnTo>
                  <a:pt x="281" y="468"/>
                </a:lnTo>
                <a:lnTo>
                  <a:pt x="264" y="486"/>
                </a:lnTo>
                <a:lnTo>
                  <a:pt x="246" y="503"/>
                </a:lnTo>
                <a:lnTo>
                  <a:pt x="213" y="536"/>
                </a:lnTo>
                <a:lnTo>
                  <a:pt x="182" y="572"/>
                </a:lnTo>
                <a:lnTo>
                  <a:pt x="166" y="589"/>
                </a:lnTo>
                <a:lnTo>
                  <a:pt x="152" y="606"/>
                </a:lnTo>
                <a:lnTo>
                  <a:pt x="124" y="644"/>
                </a:lnTo>
                <a:lnTo>
                  <a:pt x="111" y="663"/>
                </a:lnTo>
                <a:lnTo>
                  <a:pt x="99" y="680"/>
                </a:lnTo>
                <a:lnTo>
                  <a:pt x="74" y="719"/>
                </a:lnTo>
                <a:lnTo>
                  <a:pt x="63" y="738"/>
                </a:lnTo>
                <a:lnTo>
                  <a:pt x="52" y="757"/>
                </a:lnTo>
                <a:lnTo>
                  <a:pt x="25" y="805"/>
                </a:lnTo>
                <a:lnTo>
                  <a:pt x="0" y="854"/>
                </a:lnTo>
                <a:close/>
                <a:moveTo>
                  <a:pt x="0" y="3366"/>
                </a:moveTo>
                <a:lnTo>
                  <a:pt x="0" y="3311"/>
                </a:lnTo>
                <a:lnTo>
                  <a:pt x="25" y="3278"/>
                </a:lnTo>
                <a:lnTo>
                  <a:pt x="50" y="3245"/>
                </a:lnTo>
                <a:lnTo>
                  <a:pt x="77" y="3214"/>
                </a:lnTo>
                <a:lnTo>
                  <a:pt x="105" y="3181"/>
                </a:lnTo>
                <a:lnTo>
                  <a:pt x="135" y="3150"/>
                </a:lnTo>
                <a:lnTo>
                  <a:pt x="165" y="3119"/>
                </a:lnTo>
                <a:lnTo>
                  <a:pt x="198" y="3087"/>
                </a:lnTo>
                <a:lnTo>
                  <a:pt x="231" y="3056"/>
                </a:lnTo>
                <a:lnTo>
                  <a:pt x="279" y="3014"/>
                </a:lnTo>
                <a:lnTo>
                  <a:pt x="328" y="2970"/>
                </a:lnTo>
                <a:lnTo>
                  <a:pt x="378" y="2927"/>
                </a:lnTo>
                <a:lnTo>
                  <a:pt x="430" y="2885"/>
                </a:lnTo>
                <a:lnTo>
                  <a:pt x="483" y="2841"/>
                </a:lnTo>
                <a:lnTo>
                  <a:pt x="538" y="2799"/>
                </a:lnTo>
                <a:lnTo>
                  <a:pt x="593" y="2757"/>
                </a:lnTo>
                <a:lnTo>
                  <a:pt x="650" y="2713"/>
                </a:lnTo>
                <a:lnTo>
                  <a:pt x="706" y="2671"/>
                </a:lnTo>
                <a:lnTo>
                  <a:pt x="764" y="2628"/>
                </a:lnTo>
                <a:lnTo>
                  <a:pt x="880" y="2544"/>
                </a:lnTo>
                <a:lnTo>
                  <a:pt x="940" y="2501"/>
                </a:lnTo>
                <a:lnTo>
                  <a:pt x="999" y="2461"/>
                </a:lnTo>
                <a:lnTo>
                  <a:pt x="1117" y="2378"/>
                </a:lnTo>
                <a:lnTo>
                  <a:pt x="1274" y="2271"/>
                </a:lnTo>
                <a:lnTo>
                  <a:pt x="1429" y="2166"/>
                </a:lnTo>
                <a:lnTo>
                  <a:pt x="1578" y="2066"/>
                </a:lnTo>
                <a:lnTo>
                  <a:pt x="1721" y="1969"/>
                </a:lnTo>
                <a:lnTo>
                  <a:pt x="1763" y="1939"/>
                </a:lnTo>
                <a:lnTo>
                  <a:pt x="1804" y="1909"/>
                </a:lnTo>
                <a:lnTo>
                  <a:pt x="1842" y="1878"/>
                </a:lnTo>
                <a:lnTo>
                  <a:pt x="1859" y="1862"/>
                </a:lnTo>
                <a:lnTo>
                  <a:pt x="1876" y="1847"/>
                </a:lnTo>
                <a:lnTo>
                  <a:pt x="1909" y="1815"/>
                </a:lnTo>
                <a:lnTo>
                  <a:pt x="1923" y="1800"/>
                </a:lnTo>
                <a:lnTo>
                  <a:pt x="1939" y="1784"/>
                </a:lnTo>
                <a:lnTo>
                  <a:pt x="1953" y="1767"/>
                </a:lnTo>
                <a:lnTo>
                  <a:pt x="1966" y="1751"/>
                </a:lnTo>
                <a:lnTo>
                  <a:pt x="1978" y="1734"/>
                </a:lnTo>
                <a:lnTo>
                  <a:pt x="1985" y="1726"/>
                </a:lnTo>
                <a:lnTo>
                  <a:pt x="1991" y="1718"/>
                </a:lnTo>
                <a:lnTo>
                  <a:pt x="2002" y="1701"/>
                </a:lnTo>
                <a:lnTo>
                  <a:pt x="2013" y="1684"/>
                </a:lnTo>
                <a:lnTo>
                  <a:pt x="2022" y="1667"/>
                </a:lnTo>
                <a:lnTo>
                  <a:pt x="2032" y="1649"/>
                </a:lnTo>
                <a:lnTo>
                  <a:pt x="2040" y="1632"/>
                </a:lnTo>
                <a:lnTo>
                  <a:pt x="2047" y="1613"/>
                </a:lnTo>
                <a:lnTo>
                  <a:pt x="2055" y="1596"/>
                </a:lnTo>
                <a:lnTo>
                  <a:pt x="2061" y="1577"/>
                </a:lnTo>
                <a:lnTo>
                  <a:pt x="2066" y="1559"/>
                </a:lnTo>
                <a:lnTo>
                  <a:pt x="2071" y="1540"/>
                </a:lnTo>
                <a:lnTo>
                  <a:pt x="2076" y="1521"/>
                </a:lnTo>
                <a:lnTo>
                  <a:pt x="2079" y="1501"/>
                </a:lnTo>
                <a:lnTo>
                  <a:pt x="2082" y="1482"/>
                </a:lnTo>
                <a:lnTo>
                  <a:pt x="2083" y="1461"/>
                </a:lnTo>
                <a:lnTo>
                  <a:pt x="2085" y="1441"/>
                </a:lnTo>
                <a:lnTo>
                  <a:pt x="2085" y="1421"/>
                </a:lnTo>
                <a:lnTo>
                  <a:pt x="2085" y="1397"/>
                </a:lnTo>
                <a:lnTo>
                  <a:pt x="2083" y="1374"/>
                </a:lnTo>
                <a:lnTo>
                  <a:pt x="2080" y="1352"/>
                </a:lnTo>
                <a:lnTo>
                  <a:pt x="2079" y="1341"/>
                </a:lnTo>
                <a:lnTo>
                  <a:pt x="2077" y="1330"/>
                </a:lnTo>
                <a:lnTo>
                  <a:pt x="2072" y="1308"/>
                </a:lnTo>
                <a:lnTo>
                  <a:pt x="2068" y="1288"/>
                </a:lnTo>
                <a:lnTo>
                  <a:pt x="2061" y="1267"/>
                </a:lnTo>
                <a:lnTo>
                  <a:pt x="2054" y="1247"/>
                </a:lnTo>
                <a:lnTo>
                  <a:pt x="2046" y="1228"/>
                </a:lnTo>
                <a:lnTo>
                  <a:pt x="2036" y="1211"/>
                </a:lnTo>
                <a:lnTo>
                  <a:pt x="2027" y="1192"/>
                </a:lnTo>
                <a:lnTo>
                  <a:pt x="2016" y="1175"/>
                </a:lnTo>
                <a:lnTo>
                  <a:pt x="2003" y="1159"/>
                </a:lnTo>
                <a:lnTo>
                  <a:pt x="1991" y="1144"/>
                </a:lnTo>
                <a:lnTo>
                  <a:pt x="1977" y="1128"/>
                </a:lnTo>
                <a:lnTo>
                  <a:pt x="1963" y="1114"/>
                </a:lnTo>
                <a:lnTo>
                  <a:pt x="1945" y="1101"/>
                </a:lnTo>
                <a:lnTo>
                  <a:pt x="1930" y="1089"/>
                </a:lnTo>
                <a:lnTo>
                  <a:pt x="1911" y="1076"/>
                </a:lnTo>
                <a:lnTo>
                  <a:pt x="1894" y="1065"/>
                </a:lnTo>
                <a:lnTo>
                  <a:pt x="1873" y="1054"/>
                </a:lnTo>
                <a:lnTo>
                  <a:pt x="1853" y="1045"/>
                </a:lnTo>
                <a:lnTo>
                  <a:pt x="1831" y="1037"/>
                </a:lnTo>
                <a:lnTo>
                  <a:pt x="1809" y="1029"/>
                </a:lnTo>
                <a:lnTo>
                  <a:pt x="1785" y="1023"/>
                </a:lnTo>
                <a:lnTo>
                  <a:pt x="1773" y="1020"/>
                </a:lnTo>
                <a:lnTo>
                  <a:pt x="1760" y="1017"/>
                </a:lnTo>
                <a:lnTo>
                  <a:pt x="1735" y="1010"/>
                </a:lnTo>
                <a:lnTo>
                  <a:pt x="1708" y="1007"/>
                </a:lnTo>
                <a:lnTo>
                  <a:pt x="1682" y="1004"/>
                </a:lnTo>
                <a:lnTo>
                  <a:pt x="1654" y="1001"/>
                </a:lnTo>
                <a:lnTo>
                  <a:pt x="1624" y="999"/>
                </a:lnTo>
                <a:lnTo>
                  <a:pt x="1594" y="999"/>
                </a:lnTo>
                <a:lnTo>
                  <a:pt x="1558" y="999"/>
                </a:lnTo>
                <a:lnTo>
                  <a:pt x="1522" y="1001"/>
                </a:lnTo>
                <a:lnTo>
                  <a:pt x="1487" y="1004"/>
                </a:lnTo>
                <a:lnTo>
                  <a:pt x="1472" y="1007"/>
                </a:lnTo>
                <a:lnTo>
                  <a:pt x="1456" y="1009"/>
                </a:lnTo>
                <a:lnTo>
                  <a:pt x="1425" y="1015"/>
                </a:lnTo>
                <a:lnTo>
                  <a:pt x="1395" y="1023"/>
                </a:lnTo>
                <a:lnTo>
                  <a:pt x="1366" y="1032"/>
                </a:lnTo>
                <a:lnTo>
                  <a:pt x="1338" y="1042"/>
                </a:lnTo>
                <a:lnTo>
                  <a:pt x="1326" y="1048"/>
                </a:lnTo>
                <a:lnTo>
                  <a:pt x="1313" y="1054"/>
                </a:lnTo>
                <a:lnTo>
                  <a:pt x="1288" y="1067"/>
                </a:lnTo>
                <a:lnTo>
                  <a:pt x="1265" y="1081"/>
                </a:lnTo>
                <a:lnTo>
                  <a:pt x="1252" y="1089"/>
                </a:lnTo>
                <a:lnTo>
                  <a:pt x="1241" y="1098"/>
                </a:lnTo>
                <a:lnTo>
                  <a:pt x="1230" y="1106"/>
                </a:lnTo>
                <a:lnTo>
                  <a:pt x="1221" y="1115"/>
                </a:lnTo>
                <a:lnTo>
                  <a:pt x="1200" y="1134"/>
                </a:lnTo>
                <a:lnTo>
                  <a:pt x="1180" y="1156"/>
                </a:lnTo>
                <a:lnTo>
                  <a:pt x="1163" y="1178"/>
                </a:lnTo>
                <a:lnTo>
                  <a:pt x="1142" y="1205"/>
                </a:lnTo>
                <a:lnTo>
                  <a:pt x="1133" y="1217"/>
                </a:lnTo>
                <a:lnTo>
                  <a:pt x="1125" y="1231"/>
                </a:lnTo>
                <a:lnTo>
                  <a:pt x="1108" y="1258"/>
                </a:lnTo>
                <a:lnTo>
                  <a:pt x="1092" y="1286"/>
                </a:lnTo>
                <a:lnTo>
                  <a:pt x="1084" y="1302"/>
                </a:lnTo>
                <a:lnTo>
                  <a:pt x="1078" y="1316"/>
                </a:lnTo>
                <a:lnTo>
                  <a:pt x="1072" y="1331"/>
                </a:lnTo>
                <a:lnTo>
                  <a:pt x="1065" y="1346"/>
                </a:lnTo>
                <a:lnTo>
                  <a:pt x="1053" y="1378"/>
                </a:lnTo>
                <a:lnTo>
                  <a:pt x="1043" y="1411"/>
                </a:lnTo>
                <a:lnTo>
                  <a:pt x="1034" y="1446"/>
                </a:lnTo>
                <a:lnTo>
                  <a:pt x="1026" y="1483"/>
                </a:lnTo>
                <a:lnTo>
                  <a:pt x="1020" y="1521"/>
                </a:lnTo>
                <a:lnTo>
                  <a:pt x="1013" y="1562"/>
                </a:lnTo>
                <a:lnTo>
                  <a:pt x="1010" y="1606"/>
                </a:lnTo>
                <a:lnTo>
                  <a:pt x="1007" y="1649"/>
                </a:lnTo>
                <a:lnTo>
                  <a:pt x="1006" y="1698"/>
                </a:lnTo>
                <a:lnTo>
                  <a:pt x="1004" y="1748"/>
                </a:lnTo>
                <a:lnTo>
                  <a:pt x="1004" y="1764"/>
                </a:lnTo>
                <a:lnTo>
                  <a:pt x="0" y="1764"/>
                </a:lnTo>
                <a:lnTo>
                  <a:pt x="0" y="1732"/>
                </a:lnTo>
                <a:lnTo>
                  <a:pt x="973" y="1732"/>
                </a:lnTo>
                <a:lnTo>
                  <a:pt x="974" y="1682"/>
                </a:lnTo>
                <a:lnTo>
                  <a:pt x="976" y="1635"/>
                </a:lnTo>
                <a:lnTo>
                  <a:pt x="979" y="1591"/>
                </a:lnTo>
                <a:lnTo>
                  <a:pt x="984" y="1549"/>
                </a:lnTo>
                <a:lnTo>
                  <a:pt x="990" y="1508"/>
                </a:lnTo>
                <a:lnTo>
                  <a:pt x="996" y="1469"/>
                </a:lnTo>
                <a:lnTo>
                  <a:pt x="1001" y="1450"/>
                </a:lnTo>
                <a:lnTo>
                  <a:pt x="1004" y="1433"/>
                </a:lnTo>
                <a:lnTo>
                  <a:pt x="1009" y="1414"/>
                </a:lnTo>
                <a:lnTo>
                  <a:pt x="1013" y="1397"/>
                </a:lnTo>
                <a:lnTo>
                  <a:pt x="1024" y="1364"/>
                </a:lnTo>
                <a:lnTo>
                  <a:pt x="1037" y="1331"/>
                </a:lnTo>
                <a:lnTo>
                  <a:pt x="1050" y="1300"/>
                </a:lnTo>
                <a:lnTo>
                  <a:pt x="1065" y="1270"/>
                </a:lnTo>
                <a:lnTo>
                  <a:pt x="1081" y="1242"/>
                </a:lnTo>
                <a:lnTo>
                  <a:pt x="1098" y="1214"/>
                </a:lnTo>
                <a:lnTo>
                  <a:pt x="1108" y="1200"/>
                </a:lnTo>
                <a:lnTo>
                  <a:pt x="1117" y="1186"/>
                </a:lnTo>
                <a:lnTo>
                  <a:pt x="1137" y="1159"/>
                </a:lnTo>
                <a:lnTo>
                  <a:pt x="1156" y="1134"/>
                </a:lnTo>
                <a:lnTo>
                  <a:pt x="1178" y="1112"/>
                </a:lnTo>
                <a:lnTo>
                  <a:pt x="1200" y="1092"/>
                </a:lnTo>
                <a:lnTo>
                  <a:pt x="1222" y="1071"/>
                </a:lnTo>
                <a:lnTo>
                  <a:pt x="1247" y="1054"/>
                </a:lnTo>
                <a:lnTo>
                  <a:pt x="1272" y="1039"/>
                </a:lnTo>
                <a:lnTo>
                  <a:pt x="1285" y="1032"/>
                </a:lnTo>
                <a:lnTo>
                  <a:pt x="1299" y="1024"/>
                </a:lnTo>
                <a:lnTo>
                  <a:pt x="1327" y="1014"/>
                </a:lnTo>
                <a:lnTo>
                  <a:pt x="1356" y="1003"/>
                </a:lnTo>
                <a:lnTo>
                  <a:pt x="1371" y="998"/>
                </a:lnTo>
                <a:lnTo>
                  <a:pt x="1385" y="993"/>
                </a:lnTo>
                <a:lnTo>
                  <a:pt x="1417" y="985"/>
                </a:lnTo>
                <a:lnTo>
                  <a:pt x="1450" y="979"/>
                </a:lnTo>
                <a:lnTo>
                  <a:pt x="1467" y="976"/>
                </a:lnTo>
                <a:lnTo>
                  <a:pt x="1484" y="974"/>
                </a:lnTo>
                <a:lnTo>
                  <a:pt x="1501" y="971"/>
                </a:lnTo>
                <a:lnTo>
                  <a:pt x="1519" y="970"/>
                </a:lnTo>
                <a:lnTo>
                  <a:pt x="1556" y="968"/>
                </a:lnTo>
                <a:lnTo>
                  <a:pt x="1594" y="968"/>
                </a:lnTo>
                <a:lnTo>
                  <a:pt x="1625" y="968"/>
                </a:lnTo>
                <a:lnTo>
                  <a:pt x="1657" y="970"/>
                </a:lnTo>
                <a:lnTo>
                  <a:pt x="1687" y="973"/>
                </a:lnTo>
                <a:lnTo>
                  <a:pt x="1715" y="976"/>
                </a:lnTo>
                <a:lnTo>
                  <a:pt x="1741" y="981"/>
                </a:lnTo>
                <a:lnTo>
                  <a:pt x="1768" y="985"/>
                </a:lnTo>
                <a:lnTo>
                  <a:pt x="1795" y="993"/>
                </a:lnTo>
                <a:lnTo>
                  <a:pt x="1820" y="999"/>
                </a:lnTo>
                <a:lnTo>
                  <a:pt x="1843" y="1009"/>
                </a:lnTo>
                <a:lnTo>
                  <a:pt x="1854" y="1012"/>
                </a:lnTo>
                <a:lnTo>
                  <a:pt x="1867" y="1017"/>
                </a:lnTo>
                <a:lnTo>
                  <a:pt x="1887" y="1028"/>
                </a:lnTo>
                <a:lnTo>
                  <a:pt x="1909" y="1039"/>
                </a:lnTo>
                <a:lnTo>
                  <a:pt x="1930" y="1051"/>
                </a:lnTo>
                <a:lnTo>
                  <a:pt x="1939" y="1057"/>
                </a:lnTo>
                <a:lnTo>
                  <a:pt x="1949" y="1064"/>
                </a:lnTo>
                <a:lnTo>
                  <a:pt x="1966" y="1076"/>
                </a:lnTo>
                <a:lnTo>
                  <a:pt x="1983" y="1092"/>
                </a:lnTo>
                <a:lnTo>
                  <a:pt x="1999" y="1106"/>
                </a:lnTo>
                <a:lnTo>
                  <a:pt x="2014" y="1122"/>
                </a:lnTo>
                <a:lnTo>
                  <a:pt x="2029" y="1139"/>
                </a:lnTo>
                <a:lnTo>
                  <a:pt x="2041" y="1156"/>
                </a:lnTo>
                <a:lnTo>
                  <a:pt x="2047" y="1165"/>
                </a:lnTo>
                <a:lnTo>
                  <a:pt x="2052" y="1175"/>
                </a:lnTo>
                <a:lnTo>
                  <a:pt x="2063" y="1194"/>
                </a:lnTo>
                <a:lnTo>
                  <a:pt x="2074" y="1214"/>
                </a:lnTo>
                <a:lnTo>
                  <a:pt x="2082" y="1234"/>
                </a:lnTo>
                <a:lnTo>
                  <a:pt x="2090" y="1255"/>
                </a:lnTo>
                <a:lnTo>
                  <a:pt x="2098" y="1277"/>
                </a:lnTo>
                <a:lnTo>
                  <a:pt x="2104" y="1300"/>
                </a:lnTo>
                <a:lnTo>
                  <a:pt x="2109" y="1322"/>
                </a:lnTo>
                <a:lnTo>
                  <a:pt x="2110" y="1335"/>
                </a:lnTo>
                <a:lnTo>
                  <a:pt x="2112" y="1346"/>
                </a:lnTo>
                <a:lnTo>
                  <a:pt x="2115" y="1371"/>
                </a:lnTo>
                <a:lnTo>
                  <a:pt x="2116" y="1396"/>
                </a:lnTo>
                <a:lnTo>
                  <a:pt x="2116" y="1421"/>
                </a:lnTo>
                <a:lnTo>
                  <a:pt x="2116" y="1443"/>
                </a:lnTo>
                <a:lnTo>
                  <a:pt x="2115" y="1465"/>
                </a:lnTo>
                <a:lnTo>
                  <a:pt x="2110" y="1507"/>
                </a:lnTo>
                <a:lnTo>
                  <a:pt x="2105" y="1527"/>
                </a:lnTo>
                <a:lnTo>
                  <a:pt x="2102" y="1548"/>
                </a:lnTo>
                <a:lnTo>
                  <a:pt x="2096" y="1568"/>
                </a:lnTo>
                <a:lnTo>
                  <a:pt x="2091" y="1587"/>
                </a:lnTo>
                <a:lnTo>
                  <a:pt x="2076" y="1626"/>
                </a:lnTo>
                <a:lnTo>
                  <a:pt x="2068" y="1645"/>
                </a:lnTo>
                <a:lnTo>
                  <a:pt x="2060" y="1664"/>
                </a:lnTo>
                <a:lnTo>
                  <a:pt x="2049" y="1682"/>
                </a:lnTo>
                <a:lnTo>
                  <a:pt x="2040" y="1700"/>
                </a:lnTo>
                <a:lnTo>
                  <a:pt x="2029" y="1718"/>
                </a:lnTo>
                <a:lnTo>
                  <a:pt x="2016" y="1736"/>
                </a:lnTo>
                <a:lnTo>
                  <a:pt x="2003" y="1753"/>
                </a:lnTo>
                <a:lnTo>
                  <a:pt x="1991" y="1770"/>
                </a:lnTo>
                <a:lnTo>
                  <a:pt x="1963" y="1804"/>
                </a:lnTo>
                <a:lnTo>
                  <a:pt x="1947" y="1822"/>
                </a:lnTo>
                <a:lnTo>
                  <a:pt x="1931" y="1837"/>
                </a:lnTo>
                <a:lnTo>
                  <a:pt x="1914" y="1855"/>
                </a:lnTo>
                <a:lnTo>
                  <a:pt x="1898" y="1870"/>
                </a:lnTo>
                <a:lnTo>
                  <a:pt x="1880" y="1886"/>
                </a:lnTo>
                <a:lnTo>
                  <a:pt x="1862" y="1902"/>
                </a:lnTo>
                <a:lnTo>
                  <a:pt x="1842" y="1917"/>
                </a:lnTo>
                <a:lnTo>
                  <a:pt x="1823" y="1933"/>
                </a:lnTo>
                <a:lnTo>
                  <a:pt x="1782" y="1964"/>
                </a:lnTo>
                <a:lnTo>
                  <a:pt x="1738" y="1996"/>
                </a:lnTo>
                <a:lnTo>
                  <a:pt x="1446" y="2191"/>
                </a:lnTo>
                <a:lnTo>
                  <a:pt x="1293" y="2296"/>
                </a:lnTo>
                <a:lnTo>
                  <a:pt x="1136" y="2404"/>
                </a:lnTo>
                <a:lnTo>
                  <a:pt x="1017" y="2486"/>
                </a:lnTo>
                <a:lnTo>
                  <a:pt x="899" y="2569"/>
                </a:lnTo>
                <a:lnTo>
                  <a:pt x="841" y="2611"/>
                </a:lnTo>
                <a:lnTo>
                  <a:pt x="783" y="2653"/>
                </a:lnTo>
                <a:lnTo>
                  <a:pt x="725" y="2696"/>
                </a:lnTo>
                <a:lnTo>
                  <a:pt x="668" y="2738"/>
                </a:lnTo>
                <a:lnTo>
                  <a:pt x="612" y="2780"/>
                </a:lnTo>
                <a:lnTo>
                  <a:pt x="557" y="2824"/>
                </a:lnTo>
                <a:lnTo>
                  <a:pt x="504" y="2866"/>
                </a:lnTo>
                <a:lnTo>
                  <a:pt x="450" y="2909"/>
                </a:lnTo>
                <a:lnTo>
                  <a:pt x="398" y="2951"/>
                </a:lnTo>
                <a:lnTo>
                  <a:pt x="348" y="2993"/>
                </a:lnTo>
                <a:lnTo>
                  <a:pt x="300" y="3036"/>
                </a:lnTo>
                <a:lnTo>
                  <a:pt x="253" y="3078"/>
                </a:lnTo>
                <a:lnTo>
                  <a:pt x="215" y="3114"/>
                </a:lnTo>
                <a:lnTo>
                  <a:pt x="179" y="3148"/>
                </a:lnTo>
                <a:lnTo>
                  <a:pt x="144" y="3184"/>
                </a:lnTo>
                <a:lnTo>
                  <a:pt x="129" y="3202"/>
                </a:lnTo>
                <a:lnTo>
                  <a:pt x="113" y="3220"/>
                </a:lnTo>
                <a:lnTo>
                  <a:pt x="97" y="3238"/>
                </a:lnTo>
                <a:lnTo>
                  <a:pt x="82" y="3256"/>
                </a:lnTo>
                <a:lnTo>
                  <a:pt x="53" y="3292"/>
                </a:lnTo>
                <a:lnTo>
                  <a:pt x="27" y="3328"/>
                </a:lnTo>
                <a:lnTo>
                  <a:pt x="0" y="3366"/>
                </a:lnTo>
                <a:close/>
              </a:path>
            </a:pathLst>
          </a:custGeom>
          <a:solidFill>
            <a:schemeClr val="accent3">
              <a:alpha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F57B4B-117D-F29F-9D5B-53550CB41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05D6E-7835-8441-3AEE-52E66328C3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47436-6A0A-ABD4-0DE9-81CA656A2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42DBA-C0B5-4701-8513-30949F6ABB0D}" type="datetime1">
              <a:rPr lang="fi-FI" smtClean="0"/>
              <a:t>7.1.2024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AB7B-96CE-3556-06A5-E11552B2D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Presentation Name and Author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A89C20-0B04-297F-07DB-1D37E9F6F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2D0C-F458-4833-A726-A491C4E5CB7B}" type="slidenum">
              <a:rPr lang="fi-FI" smtClean="0"/>
              <a:t>‹#›</a:t>
            </a:fld>
            <a:endParaRPr lang="fi-FI"/>
          </a:p>
        </p:txBody>
      </p:sp>
      <p:sp>
        <p:nvSpPr>
          <p:cNvPr id="7" name="TextBox 6">
            <a:hlinkClick r:id="rId2" action="ppaction://hlinkfile" tooltip="2M-IT.fi"/>
            <a:extLst>
              <a:ext uri="{FF2B5EF4-FFF2-40B4-BE49-F238E27FC236}">
                <a16:creationId xmlns:a16="http://schemas.microsoft.com/office/drawing/2014/main" id="{E89BA8FF-7878-3F53-8B2E-2908156A086F}"/>
              </a:ext>
            </a:extLst>
          </p:cNvPr>
          <p:cNvSpPr txBox="1"/>
          <p:nvPr userDrawn="1"/>
        </p:nvSpPr>
        <p:spPr>
          <a:xfrm>
            <a:off x="11218036" y="333375"/>
            <a:ext cx="565977" cy="215901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fi-FI" sz="1400" b="1" dirty="0">
                <a:solidFill>
                  <a:schemeClr val="accent1"/>
                </a:solidFill>
              </a:rPr>
              <a:t>2M-IT.fi</a:t>
            </a:r>
          </a:p>
        </p:txBody>
      </p:sp>
    </p:spTree>
    <p:extLst>
      <p:ext uri="{BB962C8B-B14F-4D97-AF65-F5344CB8AC3E}">
        <p14:creationId xmlns:p14="http://schemas.microsoft.com/office/powerpoint/2010/main" val="173202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0FEF8A-0712-7F0B-0109-DB0B758EB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6F180C11-C41E-4DDF-A9C4-91498EFB8871}" type="datetime1">
              <a:rPr lang="fi-FI" smtClean="0"/>
              <a:pPr/>
              <a:t>7.1.2024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0EFC76-0067-E8B4-EBFC-92765A6B3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Presentation Name and Author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1821CA-AE4C-1483-BED4-FA0EA375E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F8952D0C-F458-4833-A726-A491C4E5CB7B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0F46AA5-E03D-12BE-1745-6250C42BD6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2852389"/>
            <a:ext cx="7345337" cy="2088233"/>
          </a:xfr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438A2D5E-DA36-7AC0-205A-DF0B6FA954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5084638"/>
            <a:ext cx="7345337" cy="1081212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8D39F899-3ABB-03F8-A4B3-0E66575B7A4A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5330825" y="0"/>
            <a:ext cx="6861175" cy="6858000"/>
          </a:xfrm>
          <a:custGeom>
            <a:avLst/>
            <a:gdLst>
              <a:gd name="T0" fmla="*/ 13 w 4322"/>
              <a:gd name="T1" fmla="*/ 0 h 4320"/>
              <a:gd name="T2" fmla="*/ 556 w 4322"/>
              <a:gd name="T3" fmla="*/ 440 h 4320"/>
              <a:gd name="T4" fmla="*/ 1100 w 4322"/>
              <a:gd name="T5" fmla="*/ 881 h 4320"/>
              <a:gd name="T6" fmla="*/ 1643 w 4322"/>
              <a:gd name="T7" fmla="*/ 1322 h 4320"/>
              <a:gd name="T8" fmla="*/ 2187 w 4322"/>
              <a:gd name="T9" fmla="*/ 1763 h 4320"/>
              <a:gd name="T10" fmla="*/ 2720 w 4322"/>
              <a:gd name="T11" fmla="*/ 1330 h 4320"/>
              <a:gd name="T12" fmla="*/ 3255 w 4322"/>
              <a:gd name="T13" fmla="*/ 897 h 4320"/>
              <a:gd name="T14" fmla="*/ 3788 w 4322"/>
              <a:gd name="T15" fmla="*/ 464 h 4320"/>
              <a:gd name="T16" fmla="*/ 4322 w 4322"/>
              <a:gd name="T17" fmla="*/ 32 h 4320"/>
              <a:gd name="T18" fmla="*/ 4322 w 4322"/>
              <a:gd name="T19" fmla="*/ 42 h 4320"/>
              <a:gd name="T20" fmla="*/ 3788 w 4322"/>
              <a:gd name="T21" fmla="*/ 475 h 4320"/>
              <a:gd name="T22" fmla="*/ 3255 w 4322"/>
              <a:gd name="T23" fmla="*/ 908 h 4320"/>
              <a:gd name="T24" fmla="*/ 2720 w 4322"/>
              <a:gd name="T25" fmla="*/ 1341 h 4320"/>
              <a:gd name="T26" fmla="*/ 2187 w 4322"/>
              <a:gd name="T27" fmla="*/ 1774 h 4320"/>
              <a:gd name="T28" fmla="*/ 1640 w 4322"/>
              <a:gd name="T29" fmla="*/ 1330 h 4320"/>
              <a:gd name="T30" fmla="*/ 1094 w 4322"/>
              <a:gd name="T31" fmla="*/ 887 h 4320"/>
              <a:gd name="T32" fmla="*/ 546 w 4322"/>
              <a:gd name="T33" fmla="*/ 443 h 4320"/>
              <a:gd name="T34" fmla="*/ 0 w 4322"/>
              <a:gd name="T35" fmla="*/ 0 h 4320"/>
              <a:gd name="T36" fmla="*/ 13 w 4322"/>
              <a:gd name="T37" fmla="*/ 0 h 4320"/>
              <a:gd name="T38" fmla="*/ 3194 w 4322"/>
              <a:gd name="T39" fmla="*/ 2385 h 4320"/>
              <a:gd name="T40" fmla="*/ 3194 w 4322"/>
              <a:gd name="T41" fmla="*/ 2868 h 4320"/>
              <a:gd name="T42" fmla="*/ 3194 w 4322"/>
              <a:gd name="T43" fmla="*/ 3352 h 4320"/>
              <a:gd name="T44" fmla="*/ 3194 w 4322"/>
              <a:gd name="T45" fmla="*/ 3836 h 4320"/>
              <a:gd name="T46" fmla="*/ 3194 w 4322"/>
              <a:gd name="T47" fmla="*/ 4320 h 4320"/>
              <a:gd name="T48" fmla="*/ 3186 w 4322"/>
              <a:gd name="T49" fmla="*/ 4320 h 4320"/>
              <a:gd name="T50" fmla="*/ 3186 w 4322"/>
              <a:gd name="T51" fmla="*/ 3840 h 4320"/>
              <a:gd name="T52" fmla="*/ 3186 w 4322"/>
              <a:gd name="T53" fmla="*/ 3360 h 4320"/>
              <a:gd name="T54" fmla="*/ 3186 w 4322"/>
              <a:gd name="T55" fmla="*/ 2880 h 4320"/>
              <a:gd name="T56" fmla="*/ 3186 w 4322"/>
              <a:gd name="T57" fmla="*/ 2401 h 4320"/>
              <a:gd name="T58" fmla="*/ 2684 w 4322"/>
              <a:gd name="T59" fmla="*/ 2806 h 4320"/>
              <a:gd name="T60" fmla="*/ 2183 w 4322"/>
              <a:gd name="T61" fmla="*/ 3212 h 4320"/>
              <a:gd name="T62" fmla="*/ 1678 w 4322"/>
              <a:gd name="T63" fmla="*/ 2804 h 4320"/>
              <a:gd name="T64" fmla="*/ 1174 w 4322"/>
              <a:gd name="T65" fmla="*/ 2396 h 4320"/>
              <a:gd name="T66" fmla="*/ 1179 w 4322"/>
              <a:gd name="T67" fmla="*/ 2390 h 4320"/>
              <a:gd name="T68" fmla="*/ 1681 w 4322"/>
              <a:gd name="T69" fmla="*/ 2796 h 4320"/>
              <a:gd name="T70" fmla="*/ 2183 w 4322"/>
              <a:gd name="T71" fmla="*/ 3202 h 4320"/>
              <a:gd name="T72" fmla="*/ 2688 w 4322"/>
              <a:gd name="T73" fmla="*/ 2793 h 4320"/>
              <a:gd name="T74" fmla="*/ 3194 w 4322"/>
              <a:gd name="T75" fmla="*/ 2385 h 4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322" h="4320">
                <a:moveTo>
                  <a:pt x="13" y="0"/>
                </a:moveTo>
                <a:lnTo>
                  <a:pt x="556" y="440"/>
                </a:lnTo>
                <a:lnTo>
                  <a:pt x="1100" y="881"/>
                </a:lnTo>
                <a:lnTo>
                  <a:pt x="1643" y="1322"/>
                </a:lnTo>
                <a:lnTo>
                  <a:pt x="2187" y="1763"/>
                </a:lnTo>
                <a:lnTo>
                  <a:pt x="2720" y="1330"/>
                </a:lnTo>
                <a:lnTo>
                  <a:pt x="3255" y="897"/>
                </a:lnTo>
                <a:lnTo>
                  <a:pt x="3788" y="464"/>
                </a:lnTo>
                <a:lnTo>
                  <a:pt x="4322" y="32"/>
                </a:lnTo>
                <a:lnTo>
                  <a:pt x="4322" y="42"/>
                </a:lnTo>
                <a:lnTo>
                  <a:pt x="3788" y="475"/>
                </a:lnTo>
                <a:lnTo>
                  <a:pt x="3255" y="908"/>
                </a:lnTo>
                <a:lnTo>
                  <a:pt x="2720" y="1341"/>
                </a:lnTo>
                <a:lnTo>
                  <a:pt x="2187" y="1774"/>
                </a:lnTo>
                <a:lnTo>
                  <a:pt x="1640" y="1330"/>
                </a:lnTo>
                <a:lnTo>
                  <a:pt x="1094" y="887"/>
                </a:lnTo>
                <a:lnTo>
                  <a:pt x="546" y="443"/>
                </a:lnTo>
                <a:lnTo>
                  <a:pt x="0" y="0"/>
                </a:lnTo>
                <a:lnTo>
                  <a:pt x="13" y="0"/>
                </a:lnTo>
                <a:close/>
                <a:moveTo>
                  <a:pt x="3194" y="2385"/>
                </a:moveTo>
                <a:lnTo>
                  <a:pt x="3194" y="2868"/>
                </a:lnTo>
                <a:lnTo>
                  <a:pt x="3194" y="3352"/>
                </a:lnTo>
                <a:lnTo>
                  <a:pt x="3194" y="3836"/>
                </a:lnTo>
                <a:lnTo>
                  <a:pt x="3194" y="4320"/>
                </a:lnTo>
                <a:lnTo>
                  <a:pt x="3186" y="4320"/>
                </a:lnTo>
                <a:lnTo>
                  <a:pt x="3186" y="3840"/>
                </a:lnTo>
                <a:lnTo>
                  <a:pt x="3186" y="3360"/>
                </a:lnTo>
                <a:lnTo>
                  <a:pt x="3186" y="2880"/>
                </a:lnTo>
                <a:lnTo>
                  <a:pt x="3186" y="2401"/>
                </a:lnTo>
                <a:lnTo>
                  <a:pt x="2684" y="2806"/>
                </a:lnTo>
                <a:lnTo>
                  <a:pt x="2183" y="3212"/>
                </a:lnTo>
                <a:lnTo>
                  <a:pt x="1678" y="2804"/>
                </a:lnTo>
                <a:lnTo>
                  <a:pt x="1174" y="2396"/>
                </a:lnTo>
                <a:lnTo>
                  <a:pt x="1179" y="2390"/>
                </a:lnTo>
                <a:lnTo>
                  <a:pt x="1681" y="2796"/>
                </a:lnTo>
                <a:lnTo>
                  <a:pt x="2183" y="3202"/>
                </a:lnTo>
                <a:lnTo>
                  <a:pt x="2688" y="2793"/>
                </a:lnTo>
                <a:lnTo>
                  <a:pt x="3194" y="2385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71993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0FEF8A-0712-7F0B-0109-DB0B758EB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A29CBD06-97C1-4C3B-9978-1B344AF2EBFF}" type="datetime1">
              <a:rPr lang="fi-FI" smtClean="0"/>
              <a:pPr/>
              <a:t>7.1.2024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0EFC76-0067-E8B4-EBFC-92765A6B3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Presentation Name and Author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1821CA-AE4C-1483-BED4-FA0EA375E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F8952D0C-F458-4833-A726-A491C4E5CB7B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0F46AA5-E03D-12BE-1745-6250C42BD6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2852389"/>
            <a:ext cx="7345337" cy="2088233"/>
          </a:xfr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438A2D5E-DA36-7AC0-205A-DF0B6FA954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5084638"/>
            <a:ext cx="7345337" cy="1081212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63E8541F-9BE5-F5C4-FD21-1FF889BE57D4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645275" y="0"/>
            <a:ext cx="5545138" cy="6858000"/>
          </a:xfrm>
          <a:custGeom>
            <a:avLst/>
            <a:gdLst>
              <a:gd name="T0" fmla="*/ 3371 w 3493"/>
              <a:gd name="T1" fmla="*/ 2136 h 4320"/>
              <a:gd name="T2" fmla="*/ 3198 w 3493"/>
              <a:gd name="T3" fmla="*/ 2328 h 4320"/>
              <a:gd name="T4" fmla="*/ 2769 w 3493"/>
              <a:gd name="T5" fmla="*/ 2666 h 4320"/>
              <a:gd name="T6" fmla="*/ 1996 w 3493"/>
              <a:gd name="T7" fmla="*/ 3176 h 4320"/>
              <a:gd name="T8" fmla="*/ 3073 w 3493"/>
              <a:gd name="T9" fmla="*/ 3321 h 4320"/>
              <a:gd name="T10" fmla="*/ 2080 w 3493"/>
              <a:gd name="T11" fmla="*/ 3109 h 4320"/>
              <a:gd name="T12" fmla="*/ 2876 w 3493"/>
              <a:gd name="T13" fmla="*/ 2581 h 4320"/>
              <a:gd name="T14" fmla="*/ 3255 w 3493"/>
              <a:gd name="T15" fmla="*/ 2262 h 4320"/>
              <a:gd name="T16" fmla="*/ 3445 w 3493"/>
              <a:gd name="T17" fmla="*/ 1999 h 4320"/>
              <a:gd name="T18" fmla="*/ 1689 w 3493"/>
              <a:gd name="T19" fmla="*/ 13 h 4320"/>
              <a:gd name="T20" fmla="*/ 1285 w 3493"/>
              <a:gd name="T21" fmla="*/ 71 h 4320"/>
              <a:gd name="T22" fmla="*/ 941 w 3493"/>
              <a:gd name="T23" fmla="*/ 183 h 4320"/>
              <a:gd name="T24" fmla="*/ 657 w 3493"/>
              <a:gd name="T25" fmla="*/ 341 h 4320"/>
              <a:gd name="T26" fmla="*/ 436 w 3493"/>
              <a:gd name="T27" fmla="*/ 538 h 4320"/>
              <a:gd name="T28" fmla="*/ 287 w 3493"/>
              <a:gd name="T29" fmla="*/ 744 h 4320"/>
              <a:gd name="T30" fmla="*/ 158 w 3493"/>
              <a:gd name="T31" fmla="*/ 1028 h 4320"/>
              <a:gd name="T32" fmla="*/ 96 w 3493"/>
              <a:gd name="T33" fmla="*/ 1315 h 4320"/>
              <a:gd name="T34" fmla="*/ 1237 w 3493"/>
              <a:gd name="T35" fmla="*/ 1693 h 4320"/>
              <a:gd name="T36" fmla="*/ 1266 w 3493"/>
              <a:gd name="T37" fmla="*/ 1439 h 4320"/>
              <a:gd name="T38" fmla="*/ 1342 w 3493"/>
              <a:gd name="T39" fmla="*/ 1245 h 4320"/>
              <a:gd name="T40" fmla="*/ 1449 w 3493"/>
              <a:gd name="T41" fmla="*/ 1105 h 4320"/>
              <a:gd name="T42" fmla="*/ 1571 w 3493"/>
              <a:gd name="T43" fmla="*/ 1024 h 4320"/>
              <a:gd name="T44" fmla="*/ 1812 w 3493"/>
              <a:gd name="T45" fmla="*/ 974 h 4320"/>
              <a:gd name="T46" fmla="*/ 2048 w 3493"/>
              <a:gd name="T47" fmla="*/ 998 h 4320"/>
              <a:gd name="T48" fmla="*/ 2225 w 3493"/>
              <a:gd name="T49" fmla="*/ 1088 h 4320"/>
              <a:gd name="T50" fmla="*/ 2312 w 3493"/>
              <a:gd name="T51" fmla="*/ 1196 h 4320"/>
              <a:gd name="T52" fmla="*/ 2361 w 3493"/>
              <a:gd name="T53" fmla="*/ 1369 h 4320"/>
              <a:gd name="T54" fmla="*/ 2332 w 3493"/>
              <a:gd name="T55" fmla="*/ 1601 h 4320"/>
              <a:gd name="T56" fmla="*/ 2212 w 3493"/>
              <a:gd name="T57" fmla="*/ 1796 h 4320"/>
              <a:gd name="T58" fmla="*/ 2010 w 3493"/>
              <a:gd name="T59" fmla="*/ 1971 h 4320"/>
              <a:gd name="T60" fmla="*/ 968 w 3493"/>
              <a:gd name="T61" fmla="*/ 2692 h 4320"/>
              <a:gd name="T62" fmla="*/ 515 w 3493"/>
              <a:gd name="T63" fmla="*/ 3056 h 4320"/>
              <a:gd name="T64" fmla="*/ 241 w 3493"/>
              <a:gd name="T65" fmla="*/ 3361 h 4320"/>
              <a:gd name="T66" fmla="*/ 89 w 3493"/>
              <a:gd name="T67" fmla="*/ 3679 h 4320"/>
              <a:gd name="T68" fmla="*/ 19 w 3493"/>
              <a:gd name="T69" fmla="*/ 4063 h 4320"/>
              <a:gd name="T70" fmla="*/ 11 w 3493"/>
              <a:gd name="T71" fmla="*/ 4062 h 4320"/>
              <a:gd name="T72" fmla="*/ 70 w 3493"/>
              <a:gd name="T73" fmla="*/ 3715 h 4320"/>
              <a:gd name="T74" fmla="*/ 192 w 3493"/>
              <a:gd name="T75" fmla="*/ 3423 h 4320"/>
              <a:gd name="T76" fmla="*/ 406 w 3493"/>
              <a:gd name="T77" fmla="*/ 3149 h 4320"/>
              <a:gd name="T78" fmla="*/ 849 w 3493"/>
              <a:gd name="T79" fmla="*/ 2771 h 4320"/>
              <a:gd name="T80" fmla="*/ 1690 w 3493"/>
              <a:gd name="T81" fmla="*/ 2178 h 4320"/>
              <a:gd name="T82" fmla="*/ 2159 w 3493"/>
              <a:gd name="T83" fmla="*/ 1840 h 4320"/>
              <a:gd name="T84" fmla="*/ 2300 w 3493"/>
              <a:gd name="T85" fmla="*/ 1653 h 4320"/>
              <a:gd name="T86" fmla="*/ 2355 w 3493"/>
              <a:gd name="T87" fmla="*/ 1439 h 4320"/>
              <a:gd name="T88" fmla="*/ 2323 w 3493"/>
              <a:gd name="T89" fmla="*/ 1238 h 4320"/>
              <a:gd name="T90" fmla="*/ 2236 w 3493"/>
              <a:gd name="T91" fmla="*/ 1108 h 4320"/>
              <a:gd name="T92" fmla="*/ 2070 w 3493"/>
              <a:gd name="T93" fmla="*/ 1013 h 4320"/>
              <a:gd name="T94" fmla="*/ 1831 w 3493"/>
              <a:gd name="T95" fmla="*/ 982 h 4320"/>
              <a:gd name="T96" fmla="*/ 1631 w 3493"/>
              <a:gd name="T97" fmla="*/ 1010 h 4320"/>
              <a:gd name="T98" fmla="*/ 1500 w 3493"/>
              <a:gd name="T99" fmla="*/ 1074 h 4320"/>
              <a:gd name="T100" fmla="*/ 1385 w 3493"/>
              <a:gd name="T101" fmla="*/ 1193 h 4320"/>
              <a:gd name="T102" fmla="*/ 1300 w 3493"/>
              <a:gd name="T103" fmla="*/ 1355 h 4320"/>
              <a:gd name="T104" fmla="*/ 1247 w 3493"/>
              <a:gd name="T105" fmla="*/ 1648 h 4320"/>
              <a:gd name="T106" fmla="*/ 74 w 3493"/>
              <a:gd name="T107" fmla="*/ 1492 h 4320"/>
              <a:gd name="T108" fmla="*/ 110 w 3493"/>
              <a:gd name="T109" fmla="*/ 1177 h 4320"/>
              <a:gd name="T110" fmla="*/ 200 w 3493"/>
              <a:gd name="T111" fmla="*/ 896 h 4320"/>
              <a:gd name="T112" fmla="*/ 340 w 3493"/>
              <a:gd name="T113" fmla="*/ 645 h 4320"/>
              <a:gd name="T114" fmla="*/ 509 w 3493"/>
              <a:gd name="T115" fmla="*/ 451 h 4320"/>
              <a:gd name="T116" fmla="*/ 750 w 3493"/>
              <a:gd name="T117" fmla="*/ 271 h 4320"/>
              <a:gd name="T118" fmla="*/ 1051 w 3493"/>
              <a:gd name="T119" fmla="*/ 130 h 4320"/>
              <a:gd name="T120" fmla="*/ 1409 w 3493"/>
              <a:gd name="T121" fmla="*/ 38 h 4320"/>
              <a:gd name="T122" fmla="*/ 1788 w 3493"/>
              <a:gd name="T123" fmla="*/ 1 h 4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493" h="4320">
                <a:moveTo>
                  <a:pt x="3493" y="1892"/>
                </a:moveTo>
                <a:lnTo>
                  <a:pt x="3493" y="1913"/>
                </a:lnTo>
                <a:lnTo>
                  <a:pt x="3482" y="1940"/>
                </a:lnTo>
                <a:lnTo>
                  <a:pt x="3470" y="1965"/>
                </a:lnTo>
                <a:lnTo>
                  <a:pt x="3458" y="1991"/>
                </a:lnTo>
                <a:lnTo>
                  <a:pt x="3445" y="2016"/>
                </a:lnTo>
                <a:lnTo>
                  <a:pt x="3431" y="2041"/>
                </a:lnTo>
                <a:lnTo>
                  <a:pt x="3417" y="2065"/>
                </a:lnTo>
                <a:lnTo>
                  <a:pt x="3402" y="2089"/>
                </a:lnTo>
                <a:lnTo>
                  <a:pt x="3387" y="2113"/>
                </a:lnTo>
                <a:lnTo>
                  <a:pt x="3371" y="2136"/>
                </a:lnTo>
                <a:lnTo>
                  <a:pt x="3354" y="2159"/>
                </a:lnTo>
                <a:lnTo>
                  <a:pt x="3345" y="2171"/>
                </a:lnTo>
                <a:lnTo>
                  <a:pt x="3337" y="2182"/>
                </a:lnTo>
                <a:lnTo>
                  <a:pt x="3318" y="2204"/>
                </a:lnTo>
                <a:lnTo>
                  <a:pt x="3300" y="2226"/>
                </a:lnTo>
                <a:lnTo>
                  <a:pt x="3280" y="2248"/>
                </a:lnTo>
                <a:lnTo>
                  <a:pt x="3270" y="2258"/>
                </a:lnTo>
                <a:lnTo>
                  <a:pt x="3260" y="2269"/>
                </a:lnTo>
                <a:lnTo>
                  <a:pt x="3250" y="2279"/>
                </a:lnTo>
                <a:lnTo>
                  <a:pt x="3239" y="2290"/>
                </a:lnTo>
                <a:lnTo>
                  <a:pt x="3198" y="2328"/>
                </a:lnTo>
                <a:lnTo>
                  <a:pt x="3158" y="2365"/>
                </a:lnTo>
                <a:lnTo>
                  <a:pt x="3137" y="2383"/>
                </a:lnTo>
                <a:lnTo>
                  <a:pt x="3116" y="2401"/>
                </a:lnTo>
                <a:lnTo>
                  <a:pt x="3075" y="2436"/>
                </a:lnTo>
                <a:lnTo>
                  <a:pt x="3032" y="2471"/>
                </a:lnTo>
                <a:lnTo>
                  <a:pt x="2990" y="2505"/>
                </a:lnTo>
                <a:lnTo>
                  <a:pt x="2946" y="2538"/>
                </a:lnTo>
                <a:lnTo>
                  <a:pt x="2903" y="2571"/>
                </a:lnTo>
                <a:lnTo>
                  <a:pt x="2859" y="2603"/>
                </a:lnTo>
                <a:lnTo>
                  <a:pt x="2814" y="2635"/>
                </a:lnTo>
                <a:lnTo>
                  <a:pt x="2769" y="2666"/>
                </a:lnTo>
                <a:lnTo>
                  <a:pt x="2724" y="2697"/>
                </a:lnTo>
                <a:lnTo>
                  <a:pt x="2679" y="2727"/>
                </a:lnTo>
                <a:lnTo>
                  <a:pt x="2634" y="2757"/>
                </a:lnTo>
                <a:lnTo>
                  <a:pt x="2542" y="2817"/>
                </a:lnTo>
                <a:lnTo>
                  <a:pt x="2358" y="2935"/>
                </a:lnTo>
                <a:lnTo>
                  <a:pt x="2267" y="2994"/>
                </a:lnTo>
                <a:lnTo>
                  <a:pt x="2176" y="3054"/>
                </a:lnTo>
                <a:lnTo>
                  <a:pt x="2131" y="3084"/>
                </a:lnTo>
                <a:lnTo>
                  <a:pt x="2086" y="3114"/>
                </a:lnTo>
                <a:lnTo>
                  <a:pt x="2041" y="3145"/>
                </a:lnTo>
                <a:lnTo>
                  <a:pt x="1996" y="3176"/>
                </a:lnTo>
                <a:lnTo>
                  <a:pt x="1952" y="3208"/>
                </a:lnTo>
                <a:lnTo>
                  <a:pt x="1908" y="3240"/>
                </a:lnTo>
                <a:lnTo>
                  <a:pt x="1865" y="3273"/>
                </a:lnTo>
                <a:lnTo>
                  <a:pt x="1823" y="3306"/>
                </a:lnTo>
                <a:lnTo>
                  <a:pt x="1823" y="3313"/>
                </a:lnTo>
                <a:lnTo>
                  <a:pt x="2240" y="3313"/>
                </a:lnTo>
                <a:lnTo>
                  <a:pt x="2658" y="3313"/>
                </a:lnTo>
                <a:lnTo>
                  <a:pt x="3075" y="3313"/>
                </a:lnTo>
                <a:lnTo>
                  <a:pt x="3493" y="3313"/>
                </a:lnTo>
                <a:lnTo>
                  <a:pt x="3493" y="3321"/>
                </a:lnTo>
                <a:lnTo>
                  <a:pt x="3073" y="3321"/>
                </a:lnTo>
                <a:lnTo>
                  <a:pt x="2654" y="3321"/>
                </a:lnTo>
                <a:lnTo>
                  <a:pt x="2234" y="3321"/>
                </a:lnTo>
                <a:lnTo>
                  <a:pt x="1815" y="3321"/>
                </a:lnTo>
                <a:lnTo>
                  <a:pt x="1815" y="3302"/>
                </a:lnTo>
                <a:lnTo>
                  <a:pt x="1816" y="3301"/>
                </a:lnTo>
                <a:lnTo>
                  <a:pt x="1859" y="3268"/>
                </a:lnTo>
                <a:lnTo>
                  <a:pt x="1902" y="3235"/>
                </a:lnTo>
                <a:lnTo>
                  <a:pt x="1946" y="3203"/>
                </a:lnTo>
                <a:lnTo>
                  <a:pt x="1990" y="3171"/>
                </a:lnTo>
                <a:lnTo>
                  <a:pt x="2034" y="3139"/>
                </a:lnTo>
                <a:lnTo>
                  <a:pt x="2080" y="3109"/>
                </a:lnTo>
                <a:lnTo>
                  <a:pt x="2125" y="3078"/>
                </a:lnTo>
                <a:lnTo>
                  <a:pt x="2170" y="3048"/>
                </a:lnTo>
                <a:lnTo>
                  <a:pt x="2261" y="2988"/>
                </a:lnTo>
                <a:lnTo>
                  <a:pt x="2353" y="2929"/>
                </a:lnTo>
                <a:lnTo>
                  <a:pt x="2536" y="2811"/>
                </a:lnTo>
                <a:lnTo>
                  <a:pt x="2629" y="2751"/>
                </a:lnTo>
                <a:lnTo>
                  <a:pt x="2719" y="2691"/>
                </a:lnTo>
                <a:lnTo>
                  <a:pt x="2764" y="2660"/>
                </a:lnTo>
                <a:lnTo>
                  <a:pt x="2809" y="2629"/>
                </a:lnTo>
                <a:lnTo>
                  <a:pt x="2853" y="2597"/>
                </a:lnTo>
                <a:lnTo>
                  <a:pt x="2876" y="2581"/>
                </a:lnTo>
                <a:lnTo>
                  <a:pt x="2898" y="2565"/>
                </a:lnTo>
                <a:lnTo>
                  <a:pt x="2941" y="2532"/>
                </a:lnTo>
                <a:lnTo>
                  <a:pt x="2984" y="2499"/>
                </a:lnTo>
                <a:lnTo>
                  <a:pt x="3027" y="2465"/>
                </a:lnTo>
                <a:lnTo>
                  <a:pt x="3069" y="2430"/>
                </a:lnTo>
                <a:lnTo>
                  <a:pt x="3111" y="2395"/>
                </a:lnTo>
                <a:lnTo>
                  <a:pt x="3152" y="2359"/>
                </a:lnTo>
                <a:lnTo>
                  <a:pt x="3193" y="2322"/>
                </a:lnTo>
                <a:lnTo>
                  <a:pt x="3214" y="2303"/>
                </a:lnTo>
                <a:lnTo>
                  <a:pt x="3233" y="2284"/>
                </a:lnTo>
                <a:lnTo>
                  <a:pt x="3255" y="2262"/>
                </a:lnTo>
                <a:lnTo>
                  <a:pt x="3276" y="2240"/>
                </a:lnTo>
                <a:lnTo>
                  <a:pt x="3296" y="2218"/>
                </a:lnTo>
                <a:lnTo>
                  <a:pt x="3316" y="2195"/>
                </a:lnTo>
                <a:lnTo>
                  <a:pt x="3334" y="2172"/>
                </a:lnTo>
                <a:lnTo>
                  <a:pt x="3352" y="2148"/>
                </a:lnTo>
                <a:lnTo>
                  <a:pt x="3369" y="2124"/>
                </a:lnTo>
                <a:lnTo>
                  <a:pt x="3386" y="2100"/>
                </a:lnTo>
                <a:lnTo>
                  <a:pt x="3402" y="2075"/>
                </a:lnTo>
                <a:lnTo>
                  <a:pt x="3417" y="2050"/>
                </a:lnTo>
                <a:lnTo>
                  <a:pt x="3431" y="2025"/>
                </a:lnTo>
                <a:lnTo>
                  <a:pt x="3445" y="1999"/>
                </a:lnTo>
                <a:lnTo>
                  <a:pt x="3458" y="1973"/>
                </a:lnTo>
                <a:lnTo>
                  <a:pt x="3470" y="1946"/>
                </a:lnTo>
                <a:lnTo>
                  <a:pt x="3482" y="1919"/>
                </a:lnTo>
                <a:lnTo>
                  <a:pt x="3493" y="1892"/>
                </a:lnTo>
                <a:close/>
                <a:moveTo>
                  <a:pt x="1874" y="0"/>
                </a:moveTo>
                <a:lnTo>
                  <a:pt x="1874" y="8"/>
                </a:lnTo>
                <a:lnTo>
                  <a:pt x="1837" y="8"/>
                </a:lnTo>
                <a:lnTo>
                  <a:pt x="1799" y="9"/>
                </a:lnTo>
                <a:lnTo>
                  <a:pt x="1762" y="10"/>
                </a:lnTo>
                <a:lnTo>
                  <a:pt x="1726" y="11"/>
                </a:lnTo>
                <a:lnTo>
                  <a:pt x="1689" y="13"/>
                </a:lnTo>
                <a:lnTo>
                  <a:pt x="1653" y="16"/>
                </a:lnTo>
                <a:lnTo>
                  <a:pt x="1618" y="19"/>
                </a:lnTo>
                <a:lnTo>
                  <a:pt x="1583" y="22"/>
                </a:lnTo>
                <a:lnTo>
                  <a:pt x="1548" y="26"/>
                </a:lnTo>
                <a:lnTo>
                  <a:pt x="1514" y="30"/>
                </a:lnTo>
                <a:lnTo>
                  <a:pt x="1446" y="40"/>
                </a:lnTo>
                <a:lnTo>
                  <a:pt x="1413" y="45"/>
                </a:lnTo>
                <a:lnTo>
                  <a:pt x="1380" y="51"/>
                </a:lnTo>
                <a:lnTo>
                  <a:pt x="1348" y="57"/>
                </a:lnTo>
                <a:lnTo>
                  <a:pt x="1316" y="64"/>
                </a:lnTo>
                <a:lnTo>
                  <a:pt x="1285" y="71"/>
                </a:lnTo>
                <a:lnTo>
                  <a:pt x="1254" y="78"/>
                </a:lnTo>
                <a:lnTo>
                  <a:pt x="1224" y="86"/>
                </a:lnTo>
                <a:lnTo>
                  <a:pt x="1194" y="94"/>
                </a:lnTo>
                <a:lnTo>
                  <a:pt x="1164" y="102"/>
                </a:lnTo>
                <a:lnTo>
                  <a:pt x="1135" y="111"/>
                </a:lnTo>
                <a:lnTo>
                  <a:pt x="1106" y="120"/>
                </a:lnTo>
                <a:lnTo>
                  <a:pt x="1077" y="130"/>
                </a:lnTo>
                <a:lnTo>
                  <a:pt x="1022" y="150"/>
                </a:lnTo>
                <a:lnTo>
                  <a:pt x="994" y="161"/>
                </a:lnTo>
                <a:lnTo>
                  <a:pt x="968" y="171"/>
                </a:lnTo>
                <a:lnTo>
                  <a:pt x="941" y="183"/>
                </a:lnTo>
                <a:lnTo>
                  <a:pt x="915" y="194"/>
                </a:lnTo>
                <a:lnTo>
                  <a:pt x="890" y="206"/>
                </a:lnTo>
                <a:lnTo>
                  <a:pt x="864" y="218"/>
                </a:lnTo>
                <a:lnTo>
                  <a:pt x="815" y="244"/>
                </a:lnTo>
                <a:lnTo>
                  <a:pt x="791" y="257"/>
                </a:lnTo>
                <a:lnTo>
                  <a:pt x="768" y="270"/>
                </a:lnTo>
                <a:lnTo>
                  <a:pt x="745" y="284"/>
                </a:lnTo>
                <a:lnTo>
                  <a:pt x="722" y="298"/>
                </a:lnTo>
                <a:lnTo>
                  <a:pt x="700" y="312"/>
                </a:lnTo>
                <a:lnTo>
                  <a:pt x="678" y="326"/>
                </a:lnTo>
                <a:lnTo>
                  <a:pt x="657" y="341"/>
                </a:lnTo>
                <a:lnTo>
                  <a:pt x="636" y="356"/>
                </a:lnTo>
                <a:lnTo>
                  <a:pt x="616" y="371"/>
                </a:lnTo>
                <a:lnTo>
                  <a:pt x="596" y="387"/>
                </a:lnTo>
                <a:lnTo>
                  <a:pt x="576" y="403"/>
                </a:lnTo>
                <a:lnTo>
                  <a:pt x="557" y="419"/>
                </a:lnTo>
                <a:lnTo>
                  <a:pt x="539" y="435"/>
                </a:lnTo>
                <a:lnTo>
                  <a:pt x="520" y="452"/>
                </a:lnTo>
                <a:lnTo>
                  <a:pt x="502" y="468"/>
                </a:lnTo>
                <a:lnTo>
                  <a:pt x="485" y="485"/>
                </a:lnTo>
                <a:lnTo>
                  <a:pt x="452" y="520"/>
                </a:lnTo>
                <a:lnTo>
                  <a:pt x="436" y="538"/>
                </a:lnTo>
                <a:lnTo>
                  <a:pt x="420" y="555"/>
                </a:lnTo>
                <a:lnTo>
                  <a:pt x="405" y="573"/>
                </a:lnTo>
                <a:lnTo>
                  <a:pt x="390" y="592"/>
                </a:lnTo>
                <a:lnTo>
                  <a:pt x="376" y="610"/>
                </a:lnTo>
                <a:lnTo>
                  <a:pt x="362" y="629"/>
                </a:lnTo>
                <a:lnTo>
                  <a:pt x="348" y="647"/>
                </a:lnTo>
                <a:lnTo>
                  <a:pt x="335" y="666"/>
                </a:lnTo>
                <a:lnTo>
                  <a:pt x="323" y="686"/>
                </a:lnTo>
                <a:lnTo>
                  <a:pt x="311" y="705"/>
                </a:lnTo>
                <a:lnTo>
                  <a:pt x="299" y="724"/>
                </a:lnTo>
                <a:lnTo>
                  <a:pt x="287" y="744"/>
                </a:lnTo>
                <a:lnTo>
                  <a:pt x="272" y="771"/>
                </a:lnTo>
                <a:lnTo>
                  <a:pt x="258" y="797"/>
                </a:lnTo>
                <a:lnTo>
                  <a:pt x="244" y="823"/>
                </a:lnTo>
                <a:lnTo>
                  <a:pt x="231" y="848"/>
                </a:lnTo>
                <a:lnTo>
                  <a:pt x="219" y="874"/>
                </a:lnTo>
                <a:lnTo>
                  <a:pt x="208" y="899"/>
                </a:lnTo>
                <a:lnTo>
                  <a:pt x="196" y="925"/>
                </a:lnTo>
                <a:lnTo>
                  <a:pt x="186" y="950"/>
                </a:lnTo>
                <a:lnTo>
                  <a:pt x="176" y="976"/>
                </a:lnTo>
                <a:lnTo>
                  <a:pt x="167" y="1002"/>
                </a:lnTo>
                <a:lnTo>
                  <a:pt x="158" y="1028"/>
                </a:lnTo>
                <a:lnTo>
                  <a:pt x="149" y="1054"/>
                </a:lnTo>
                <a:lnTo>
                  <a:pt x="142" y="1081"/>
                </a:lnTo>
                <a:lnTo>
                  <a:pt x="134" y="1108"/>
                </a:lnTo>
                <a:lnTo>
                  <a:pt x="128" y="1136"/>
                </a:lnTo>
                <a:lnTo>
                  <a:pt x="121" y="1164"/>
                </a:lnTo>
                <a:lnTo>
                  <a:pt x="115" y="1193"/>
                </a:lnTo>
                <a:lnTo>
                  <a:pt x="113" y="1207"/>
                </a:lnTo>
                <a:lnTo>
                  <a:pt x="110" y="1222"/>
                </a:lnTo>
                <a:lnTo>
                  <a:pt x="105" y="1252"/>
                </a:lnTo>
                <a:lnTo>
                  <a:pt x="101" y="1283"/>
                </a:lnTo>
                <a:lnTo>
                  <a:pt x="96" y="1315"/>
                </a:lnTo>
                <a:lnTo>
                  <a:pt x="93" y="1348"/>
                </a:lnTo>
                <a:lnTo>
                  <a:pt x="87" y="1417"/>
                </a:lnTo>
                <a:lnTo>
                  <a:pt x="82" y="1490"/>
                </a:lnTo>
                <a:lnTo>
                  <a:pt x="79" y="1569"/>
                </a:lnTo>
                <a:lnTo>
                  <a:pt x="77" y="1653"/>
                </a:lnTo>
                <a:lnTo>
                  <a:pt x="76" y="1697"/>
                </a:lnTo>
                <a:lnTo>
                  <a:pt x="76" y="1743"/>
                </a:lnTo>
                <a:lnTo>
                  <a:pt x="656" y="1743"/>
                </a:lnTo>
                <a:lnTo>
                  <a:pt x="1237" y="1743"/>
                </a:lnTo>
                <a:lnTo>
                  <a:pt x="1237" y="1718"/>
                </a:lnTo>
                <a:lnTo>
                  <a:pt x="1237" y="1693"/>
                </a:lnTo>
                <a:lnTo>
                  <a:pt x="1239" y="1645"/>
                </a:lnTo>
                <a:lnTo>
                  <a:pt x="1241" y="1622"/>
                </a:lnTo>
                <a:lnTo>
                  <a:pt x="1242" y="1599"/>
                </a:lnTo>
                <a:lnTo>
                  <a:pt x="1244" y="1577"/>
                </a:lnTo>
                <a:lnTo>
                  <a:pt x="1246" y="1556"/>
                </a:lnTo>
                <a:lnTo>
                  <a:pt x="1249" y="1535"/>
                </a:lnTo>
                <a:lnTo>
                  <a:pt x="1252" y="1515"/>
                </a:lnTo>
                <a:lnTo>
                  <a:pt x="1255" y="1495"/>
                </a:lnTo>
                <a:lnTo>
                  <a:pt x="1258" y="1476"/>
                </a:lnTo>
                <a:lnTo>
                  <a:pt x="1262" y="1457"/>
                </a:lnTo>
                <a:lnTo>
                  <a:pt x="1266" y="1439"/>
                </a:lnTo>
                <a:lnTo>
                  <a:pt x="1271" y="1421"/>
                </a:lnTo>
                <a:lnTo>
                  <a:pt x="1276" y="1403"/>
                </a:lnTo>
                <a:lnTo>
                  <a:pt x="1281" y="1386"/>
                </a:lnTo>
                <a:lnTo>
                  <a:pt x="1286" y="1369"/>
                </a:lnTo>
                <a:lnTo>
                  <a:pt x="1292" y="1352"/>
                </a:lnTo>
                <a:lnTo>
                  <a:pt x="1298" y="1336"/>
                </a:lnTo>
                <a:lnTo>
                  <a:pt x="1311" y="1305"/>
                </a:lnTo>
                <a:lnTo>
                  <a:pt x="1319" y="1289"/>
                </a:lnTo>
                <a:lnTo>
                  <a:pt x="1326" y="1274"/>
                </a:lnTo>
                <a:lnTo>
                  <a:pt x="1334" y="1259"/>
                </a:lnTo>
                <a:lnTo>
                  <a:pt x="1342" y="1245"/>
                </a:lnTo>
                <a:lnTo>
                  <a:pt x="1351" y="1230"/>
                </a:lnTo>
                <a:lnTo>
                  <a:pt x="1360" y="1216"/>
                </a:lnTo>
                <a:lnTo>
                  <a:pt x="1369" y="1202"/>
                </a:lnTo>
                <a:lnTo>
                  <a:pt x="1378" y="1189"/>
                </a:lnTo>
                <a:lnTo>
                  <a:pt x="1388" y="1175"/>
                </a:lnTo>
                <a:lnTo>
                  <a:pt x="1399" y="1161"/>
                </a:lnTo>
                <a:lnTo>
                  <a:pt x="1408" y="1149"/>
                </a:lnTo>
                <a:lnTo>
                  <a:pt x="1418" y="1138"/>
                </a:lnTo>
                <a:lnTo>
                  <a:pt x="1428" y="1126"/>
                </a:lnTo>
                <a:lnTo>
                  <a:pt x="1438" y="1116"/>
                </a:lnTo>
                <a:lnTo>
                  <a:pt x="1449" y="1105"/>
                </a:lnTo>
                <a:lnTo>
                  <a:pt x="1461" y="1095"/>
                </a:lnTo>
                <a:lnTo>
                  <a:pt x="1472" y="1086"/>
                </a:lnTo>
                <a:lnTo>
                  <a:pt x="1478" y="1081"/>
                </a:lnTo>
                <a:lnTo>
                  <a:pt x="1483" y="1077"/>
                </a:lnTo>
                <a:lnTo>
                  <a:pt x="1495" y="1068"/>
                </a:lnTo>
                <a:lnTo>
                  <a:pt x="1507" y="1060"/>
                </a:lnTo>
                <a:lnTo>
                  <a:pt x="1519" y="1052"/>
                </a:lnTo>
                <a:lnTo>
                  <a:pt x="1532" y="1044"/>
                </a:lnTo>
                <a:lnTo>
                  <a:pt x="1545" y="1037"/>
                </a:lnTo>
                <a:lnTo>
                  <a:pt x="1558" y="1030"/>
                </a:lnTo>
                <a:lnTo>
                  <a:pt x="1571" y="1024"/>
                </a:lnTo>
                <a:lnTo>
                  <a:pt x="1585" y="1018"/>
                </a:lnTo>
                <a:lnTo>
                  <a:pt x="1614" y="1008"/>
                </a:lnTo>
                <a:lnTo>
                  <a:pt x="1643" y="998"/>
                </a:lnTo>
                <a:lnTo>
                  <a:pt x="1674" y="991"/>
                </a:lnTo>
                <a:lnTo>
                  <a:pt x="1690" y="988"/>
                </a:lnTo>
                <a:lnTo>
                  <a:pt x="1707" y="985"/>
                </a:lnTo>
                <a:lnTo>
                  <a:pt x="1723" y="982"/>
                </a:lnTo>
                <a:lnTo>
                  <a:pt x="1740" y="980"/>
                </a:lnTo>
                <a:lnTo>
                  <a:pt x="1775" y="976"/>
                </a:lnTo>
                <a:lnTo>
                  <a:pt x="1793" y="975"/>
                </a:lnTo>
                <a:lnTo>
                  <a:pt x="1812" y="974"/>
                </a:lnTo>
                <a:lnTo>
                  <a:pt x="1831" y="974"/>
                </a:lnTo>
                <a:lnTo>
                  <a:pt x="1850" y="974"/>
                </a:lnTo>
                <a:lnTo>
                  <a:pt x="1881" y="974"/>
                </a:lnTo>
                <a:lnTo>
                  <a:pt x="1896" y="975"/>
                </a:lnTo>
                <a:lnTo>
                  <a:pt x="1911" y="976"/>
                </a:lnTo>
                <a:lnTo>
                  <a:pt x="1940" y="978"/>
                </a:lnTo>
                <a:lnTo>
                  <a:pt x="1968" y="982"/>
                </a:lnTo>
                <a:lnTo>
                  <a:pt x="1982" y="984"/>
                </a:lnTo>
                <a:lnTo>
                  <a:pt x="1996" y="986"/>
                </a:lnTo>
                <a:lnTo>
                  <a:pt x="2022" y="992"/>
                </a:lnTo>
                <a:lnTo>
                  <a:pt x="2048" y="998"/>
                </a:lnTo>
                <a:lnTo>
                  <a:pt x="2073" y="1005"/>
                </a:lnTo>
                <a:lnTo>
                  <a:pt x="2085" y="1009"/>
                </a:lnTo>
                <a:lnTo>
                  <a:pt x="2096" y="1013"/>
                </a:lnTo>
                <a:lnTo>
                  <a:pt x="2119" y="1023"/>
                </a:lnTo>
                <a:lnTo>
                  <a:pt x="2140" y="1032"/>
                </a:lnTo>
                <a:lnTo>
                  <a:pt x="2151" y="1038"/>
                </a:lnTo>
                <a:lnTo>
                  <a:pt x="2161" y="1043"/>
                </a:lnTo>
                <a:lnTo>
                  <a:pt x="2180" y="1055"/>
                </a:lnTo>
                <a:lnTo>
                  <a:pt x="2199" y="1068"/>
                </a:lnTo>
                <a:lnTo>
                  <a:pt x="2217" y="1081"/>
                </a:lnTo>
                <a:lnTo>
                  <a:pt x="2225" y="1088"/>
                </a:lnTo>
                <a:lnTo>
                  <a:pt x="2233" y="1095"/>
                </a:lnTo>
                <a:lnTo>
                  <a:pt x="2241" y="1102"/>
                </a:lnTo>
                <a:lnTo>
                  <a:pt x="2249" y="1110"/>
                </a:lnTo>
                <a:lnTo>
                  <a:pt x="2256" y="1118"/>
                </a:lnTo>
                <a:lnTo>
                  <a:pt x="2264" y="1126"/>
                </a:lnTo>
                <a:lnTo>
                  <a:pt x="2271" y="1134"/>
                </a:lnTo>
                <a:lnTo>
                  <a:pt x="2277" y="1142"/>
                </a:lnTo>
                <a:lnTo>
                  <a:pt x="2284" y="1151"/>
                </a:lnTo>
                <a:lnTo>
                  <a:pt x="2290" y="1159"/>
                </a:lnTo>
                <a:lnTo>
                  <a:pt x="2302" y="1177"/>
                </a:lnTo>
                <a:lnTo>
                  <a:pt x="2312" y="1196"/>
                </a:lnTo>
                <a:lnTo>
                  <a:pt x="2317" y="1206"/>
                </a:lnTo>
                <a:lnTo>
                  <a:pt x="2322" y="1215"/>
                </a:lnTo>
                <a:lnTo>
                  <a:pt x="2331" y="1235"/>
                </a:lnTo>
                <a:lnTo>
                  <a:pt x="2338" y="1256"/>
                </a:lnTo>
                <a:lnTo>
                  <a:pt x="2345" y="1277"/>
                </a:lnTo>
                <a:lnTo>
                  <a:pt x="2348" y="1288"/>
                </a:lnTo>
                <a:lnTo>
                  <a:pt x="2351" y="1299"/>
                </a:lnTo>
                <a:lnTo>
                  <a:pt x="2355" y="1322"/>
                </a:lnTo>
                <a:lnTo>
                  <a:pt x="2359" y="1345"/>
                </a:lnTo>
                <a:lnTo>
                  <a:pt x="2360" y="1357"/>
                </a:lnTo>
                <a:lnTo>
                  <a:pt x="2361" y="1369"/>
                </a:lnTo>
                <a:lnTo>
                  <a:pt x="2363" y="1393"/>
                </a:lnTo>
                <a:lnTo>
                  <a:pt x="2363" y="1418"/>
                </a:lnTo>
                <a:lnTo>
                  <a:pt x="2363" y="1440"/>
                </a:lnTo>
                <a:lnTo>
                  <a:pt x="2362" y="1461"/>
                </a:lnTo>
                <a:lnTo>
                  <a:pt x="2360" y="1482"/>
                </a:lnTo>
                <a:lnTo>
                  <a:pt x="2357" y="1502"/>
                </a:lnTo>
                <a:lnTo>
                  <a:pt x="2353" y="1523"/>
                </a:lnTo>
                <a:lnTo>
                  <a:pt x="2349" y="1543"/>
                </a:lnTo>
                <a:lnTo>
                  <a:pt x="2344" y="1562"/>
                </a:lnTo>
                <a:lnTo>
                  <a:pt x="2338" y="1582"/>
                </a:lnTo>
                <a:lnTo>
                  <a:pt x="2332" y="1601"/>
                </a:lnTo>
                <a:lnTo>
                  <a:pt x="2324" y="1620"/>
                </a:lnTo>
                <a:lnTo>
                  <a:pt x="2316" y="1639"/>
                </a:lnTo>
                <a:lnTo>
                  <a:pt x="2307" y="1657"/>
                </a:lnTo>
                <a:lnTo>
                  <a:pt x="2298" y="1675"/>
                </a:lnTo>
                <a:lnTo>
                  <a:pt x="2288" y="1693"/>
                </a:lnTo>
                <a:lnTo>
                  <a:pt x="2277" y="1711"/>
                </a:lnTo>
                <a:lnTo>
                  <a:pt x="2265" y="1728"/>
                </a:lnTo>
                <a:lnTo>
                  <a:pt x="2253" y="1746"/>
                </a:lnTo>
                <a:lnTo>
                  <a:pt x="2240" y="1763"/>
                </a:lnTo>
                <a:lnTo>
                  <a:pt x="2226" y="1780"/>
                </a:lnTo>
                <a:lnTo>
                  <a:pt x="2212" y="1796"/>
                </a:lnTo>
                <a:lnTo>
                  <a:pt x="2197" y="1813"/>
                </a:lnTo>
                <a:lnTo>
                  <a:pt x="2181" y="1829"/>
                </a:lnTo>
                <a:lnTo>
                  <a:pt x="2164" y="1846"/>
                </a:lnTo>
                <a:lnTo>
                  <a:pt x="2148" y="1862"/>
                </a:lnTo>
                <a:lnTo>
                  <a:pt x="2130" y="1878"/>
                </a:lnTo>
                <a:lnTo>
                  <a:pt x="2112" y="1894"/>
                </a:lnTo>
                <a:lnTo>
                  <a:pt x="2093" y="1909"/>
                </a:lnTo>
                <a:lnTo>
                  <a:pt x="2073" y="1925"/>
                </a:lnTo>
                <a:lnTo>
                  <a:pt x="2053" y="1940"/>
                </a:lnTo>
                <a:lnTo>
                  <a:pt x="2032" y="1956"/>
                </a:lnTo>
                <a:lnTo>
                  <a:pt x="2010" y="1971"/>
                </a:lnTo>
                <a:lnTo>
                  <a:pt x="1988" y="1986"/>
                </a:lnTo>
                <a:lnTo>
                  <a:pt x="1845" y="2083"/>
                </a:lnTo>
                <a:lnTo>
                  <a:pt x="1695" y="2185"/>
                </a:lnTo>
                <a:lnTo>
                  <a:pt x="1540" y="2290"/>
                </a:lnTo>
                <a:lnTo>
                  <a:pt x="1461" y="2343"/>
                </a:lnTo>
                <a:lnTo>
                  <a:pt x="1381" y="2398"/>
                </a:lnTo>
                <a:lnTo>
                  <a:pt x="1262" y="2480"/>
                </a:lnTo>
                <a:lnTo>
                  <a:pt x="1202" y="2522"/>
                </a:lnTo>
                <a:lnTo>
                  <a:pt x="1143" y="2564"/>
                </a:lnTo>
                <a:lnTo>
                  <a:pt x="1026" y="2649"/>
                </a:lnTo>
                <a:lnTo>
                  <a:pt x="968" y="2692"/>
                </a:lnTo>
                <a:lnTo>
                  <a:pt x="911" y="2735"/>
                </a:lnTo>
                <a:lnTo>
                  <a:pt x="883" y="2756"/>
                </a:lnTo>
                <a:lnTo>
                  <a:pt x="854" y="2778"/>
                </a:lnTo>
                <a:lnTo>
                  <a:pt x="799" y="2821"/>
                </a:lnTo>
                <a:lnTo>
                  <a:pt x="744" y="2863"/>
                </a:lnTo>
                <a:lnTo>
                  <a:pt x="691" y="2906"/>
                </a:lnTo>
                <a:lnTo>
                  <a:pt x="639" y="2949"/>
                </a:lnTo>
                <a:lnTo>
                  <a:pt x="614" y="2971"/>
                </a:lnTo>
                <a:lnTo>
                  <a:pt x="588" y="2992"/>
                </a:lnTo>
                <a:lnTo>
                  <a:pt x="539" y="3035"/>
                </a:lnTo>
                <a:lnTo>
                  <a:pt x="515" y="3056"/>
                </a:lnTo>
                <a:lnTo>
                  <a:pt x="492" y="3078"/>
                </a:lnTo>
                <a:lnTo>
                  <a:pt x="459" y="3108"/>
                </a:lnTo>
                <a:lnTo>
                  <a:pt x="427" y="3139"/>
                </a:lnTo>
                <a:lnTo>
                  <a:pt x="412" y="3155"/>
                </a:lnTo>
                <a:lnTo>
                  <a:pt x="397" y="3170"/>
                </a:lnTo>
                <a:lnTo>
                  <a:pt x="368" y="3201"/>
                </a:lnTo>
                <a:lnTo>
                  <a:pt x="340" y="3233"/>
                </a:lnTo>
                <a:lnTo>
                  <a:pt x="314" y="3264"/>
                </a:lnTo>
                <a:lnTo>
                  <a:pt x="288" y="3296"/>
                </a:lnTo>
                <a:lnTo>
                  <a:pt x="264" y="3328"/>
                </a:lnTo>
                <a:lnTo>
                  <a:pt x="241" y="3361"/>
                </a:lnTo>
                <a:lnTo>
                  <a:pt x="220" y="3394"/>
                </a:lnTo>
                <a:lnTo>
                  <a:pt x="209" y="3410"/>
                </a:lnTo>
                <a:lnTo>
                  <a:pt x="199" y="3427"/>
                </a:lnTo>
                <a:lnTo>
                  <a:pt x="180" y="3461"/>
                </a:lnTo>
                <a:lnTo>
                  <a:pt x="171" y="3479"/>
                </a:lnTo>
                <a:lnTo>
                  <a:pt x="162" y="3496"/>
                </a:lnTo>
                <a:lnTo>
                  <a:pt x="145" y="3531"/>
                </a:lnTo>
                <a:lnTo>
                  <a:pt x="130" y="3567"/>
                </a:lnTo>
                <a:lnTo>
                  <a:pt x="115" y="3604"/>
                </a:lnTo>
                <a:lnTo>
                  <a:pt x="101" y="3641"/>
                </a:lnTo>
                <a:lnTo>
                  <a:pt x="89" y="3679"/>
                </a:lnTo>
                <a:lnTo>
                  <a:pt x="78" y="3717"/>
                </a:lnTo>
                <a:lnTo>
                  <a:pt x="72" y="3737"/>
                </a:lnTo>
                <a:lnTo>
                  <a:pt x="67" y="3757"/>
                </a:lnTo>
                <a:lnTo>
                  <a:pt x="58" y="3797"/>
                </a:lnTo>
                <a:lnTo>
                  <a:pt x="49" y="3839"/>
                </a:lnTo>
                <a:lnTo>
                  <a:pt x="41" y="3881"/>
                </a:lnTo>
                <a:lnTo>
                  <a:pt x="34" y="3925"/>
                </a:lnTo>
                <a:lnTo>
                  <a:pt x="31" y="3947"/>
                </a:lnTo>
                <a:lnTo>
                  <a:pt x="28" y="3970"/>
                </a:lnTo>
                <a:lnTo>
                  <a:pt x="23" y="4016"/>
                </a:lnTo>
                <a:lnTo>
                  <a:pt x="19" y="4063"/>
                </a:lnTo>
                <a:lnTo>
                  <a:pt x="15" y="4112"/>
                </a:lnTo>
                <a:lnTo>
                  <a:pt x="12" y="4162"/>
                </a:lnTo>
                <a:lnTo>
                  <a:pt x="10" y="4213"/>
                </a:lnTo>
                <a:lnTo>
                  <a:pt x="9" y="4266"/>
                </a:lnTo>
                <a:lnTo>
                  <a:pt x="8" y="4320"/>
                </a:lnTo>
                <a:lnTo>
                  <a:pt x="0" y="4320"/>
                </a:lnTo>
                <a:lnTo>
                  <a:pt x="1" y="4266"/>
                </a:lnTo>
                <a:lnTo>
                  <a:pt x="2" y="4213"/>
                </a:lnTo>
                <a:lnTo>
                  <a:pt x="4" y="4161"/>
                </a:lnTo>
                <a:lnTo>
                  <a:pt x="7" y="4111"/>
                </a:lnTo>
                <a:lnTo>
                  <a:pt x="11" y="4062"/>
                </a:lnTo>
                <a:lnTo>
                  <a:pt x="13" y="4038"/>
                </a:lnTo>
                <a:lnTo>
                  <a:pt x="15" y="4015"/>
                </a:lnTo>
                <a:lnTo>
                  <a:pt x="18" y="3992"/>
                </a:lnTo>
                <a:lnTo>
                  <a:pt x="20" y="3969"/>
                </a:lnTo>
                <a:lnTo>
                  <a:pt x="26" y="3924"/>
                </a:lnTo>
                <a:lnTo>
                  <a:pt x="33" y="3880"/>
                </a:lnTo>
                <a:lnTo>
                  <a:pt x="41" y="3837"/>
                </a:lnTo>
                <a:lnTo>
                  <a:pt x="50" y="3795"/>
                </a:lnTo>
                <a:lnTo>
                  <a:pt x="59" y="3755"/>
                </a:lnTo>
                <a:lnTo>
                  <a:pt x="64" y="3735"/>
                </a:lnTo>
                <a:lnTo>
                  <a:pt x="70" y="3715"/>
                </a:lnTo>
                <a:lnTo>
                  <a:pt x="81" y="3676"/>
                </a:lnTo>
                <a:lnTo>
                  <a:pt x="94" y="3639"/>
                </a:lnTo>
                <a:lnTo>
                  <a:pt x="100" y="3620"/>
                </a:lnTo>
                <a:lnTo>
                  <a:pt x="107" y="3601"/>
                </a:lnTo>
                <a:lnTo>
                  <a:pt x="122" y="3564"/>
                </a:lnTo>
                <a:lnTo>
                  <a:pt x="130" y="3546"/>
                </a:lnTo>
                <a:lnTo>
                  <a:pt x="138" y="3528"/>
                </a:lnTo>
                <a:lnTo>
                  <a:pt x="155" y="3492"/>
                </a:lnTo>
                <a:lnTo>
                  <a:pt x="164" y="3475"/>
                </a:lnTo>
                <a:lnTo>
                  <a:pt x="173" y="3457"/>
                </a:lnTo>
                <a:lnTo>
                  <a:pt x="192" y="3423"/>
                </a:lnTo>
                <a:lnTo>
                  <a:pt x="203" y="3406"/>
                </a:lnTo>
                <a:lnTo>
                  <a:pt x="213" y="3389"/>
                </a:lnTo>
                <a:lnTo>
                  <a:pt x="235" y="3356"/>
                </a:lnTo>
                <a:lnTo>
                  <a:pt x="257" y="3323"/>
                </a:lnTo>
                <a:lnTo>
                  <a:pt x="269" y="3307"/>
                </a:lnTo>
                <a:lnTo>
                  <a:pt x="281" y="3291"/>
                </a:lnTo>
                <a:lnTo>
                  <a:pt x="308" y="3259"/>
                </a:lnTo>
                <a:lnTo>
                  <a:pt x="334" y="3227"/>
                </a:lnTo>
                <a:lnTo>
                  <a:pt x="362" y="3196"/>
                </a:lnTo>
                <a:lnTo>
                  <a:pt x="391" y="3165"/>
                </a:lnTo>
                <a:lnTo>
                  <a:pt x="406" y="3149"/>
                </a:lnTo>
                <a:lnTo>
                  <a:pt x="421" y="3134"/>
                </a:lnTo>
                <a:lnTo>
                  <a:pt x="453" y="3103"/>
                </a:lnTo>
                <a:lnTo>
                  <a:pt x="486" y="3072"/>
                </a:lnTo>
                <a:lnTo>
                  <a:pt x="510" y="3050"/>
                </a:lnTo>
                <a:lnTo>
                  <a:pt x="534" y="3029"/>
                </a:lnTo>
                <a:lnTo>
                  <a:pt x="583" y="2986"/>
                </a:lnTo>
                <a:lnTo>
                  <a:pt x="634" y="2943"/>
                </a:lnTo>
                <a:lnTo>
                  <a:pt x="686" y="2900"/>
                </a:lnTo>
                <a:lnTo>
                  <a:pt x="739" y="2857"/>
                </a:lnTo>
                <a:lnTo>
                  <a:pt x="794" y="2814"/>
                </a:lnTo>
                <a:lnTo>
                  <a:pt x="849" y="2771"/>
                </a:lnTo>
                <a:lnTo>
                  <a:pt x="906" y="2728"/>
                </a:lnTo>
                <a:lnTo>
                  <a:pt x="963" y="2685"/>
                </a:lnTo>
                <a:lnTo>
                  <a:pt x="1021" y="2643"/>
                </a:lnTo>
                <a:lnTo>
                  <a:pt x="1080" y="2600"/>
                </a:lnTo>
                <a:lnTo>
                  <a:pt x="1138" y="2558"/>
                </a:lnTo>
                <a:lnTo>
                  <a:pt x="1198" y="2516"/>
                </a:lnTo>
                <a:lnTo>
                  <a:pt x="1257" y="2474"/>
                </a:lnTo>
                <a:lnTo>
                  <a:pt x="1376" y="2391"/>
                </a:lnTo>
                <a:lnTo>
                  <a:pt x="1455" y="2337"/>
                </a:lnTo>
                <a:lnTo>
                  <a:pt x="1535" y="2283"/>
                </a:lnTo>
                <a:lnTo>
                  <a:pt x="1690" y="2178"/>
                </a:lnTo>
                <a:lnTo>
                  <a:pt x="1840" y="2077"/>
                </a:lnTo>
                <a:lnTo>
                  <a:pt x="1984" y="1980"/>
                </a:lnTo>
                <a:lnTo>
                  <a:pt x="2006" y="1964"/>
                </a:lnTo>
                <a:lnTo>
                  <a:pt x="2027" y="1949"/>
                </a:lnTo>
                <a:lnTo>
                  <a:pt x="2048" y="1934"/>
                </a:lnTo>
                <a:lnTo>
                  <a:pt x="2068" y="1919"/>
                </a:lnTo>
                <a:lnTo>
                  <a:pt x="2088" y="1903"/>
                </a:lnTo>
                <a:lnTo>
                  <a:pt x="2106" y="1887"/>
                </a:lnTo>
                <a:lnTo>
                  <a:pt x="2125" y="1872"/>
                </a:lnTo>
                <a:lnTo>
                  <a:pt x="2142" y="1856"/>
                </a:lnTo>
                <a:lnTo>
                  <a:pt x="2159" y="1840"/>
                </a:lnTo>
                <a:lnTo>
                  <a:pt x="2175" y="1824"/>
                </a:lnTo>
                <a:lnTo>
                  <a:pt x="2191" y="1808"/>
                </a:lnTo>
                <a:lnTo>
                  <a:pt x="2206" y="1791"/>
                </a:lnTo>
                <a:lnTo>
                  <a:pt x="2220" y="1775"/>
                </a:lnTo>
                <a:lnTo>
                  <a:pt x="2233" y="1758"/>
                </a:lnTo>
                <a:lnTo>
                  <a:pt x="2246" y="1741"/>
                </a:lnTo>
                <a:lnTo>
                  <a:pt x="2258" y="1724"/>
                </a:lnTo>
                <a:lnTo>
                  <a:pt x="2270" y="1707"/>
                </a:lnTo>
                <a:lnTo>
                  <a:pt x="2281" y="1689"/>
                </a:lnTo>
                <a:lnTo>
                  <a:pt x="2291" y="1671"/>
                </a:lnTo>
                <a:lnTo>
                  <a:pt x="2300" y="1653"/>
                </a:lnTo>
                <a:lnTo>
                  <a:pt x="2309" y="1635"/>
                </a:lnTo>
                <a:lnTo>
                  <a:pt x="2317" y="1617"/>
                </a:lnTo>
                <a:lnTo>
                  <a:pt x="2324" y="1598"/>
                </a:lnTo>
                <a:lnTo>
                  <a:pt x="2331" y="1579"/>
                </a:lnTo>
                <a:lnTo>
                  <a:pt x="2336" y="1560"/>
                </a:lnTo>
                <a:lnTo>
                  <a:pt x="2341" y="1541"/>
                </a:lnTo>
                <a:lnTo>
                  <a:pt x="2346" y="1521"/>
                </a:lnTo>
                <a:lnTo>
                  <a:pt x="2349" y="1501"/>
                </a:lnTo>
                <a:lnTo>
                  <a:pt x="2352" y="1481"/>
                </a:lnTo>
                <a:lnTo>
                  <a:pt x="2354" y="1460"/>
                </a:lnTo>
                <a:lnTo>
                  <a:pt x="2355" y="1439"/>
                </a:lnTo>
                <a:lnTo>
                  <a:pt x="2355" y="1418"/>
                </a:lnTo>
                <a:lnTo>
                  <a:pt x="2355" y="1394"/>
                </a:lnTo>
                <a:lnTo>
                  <a:pt x="2353" y="1370"/>
                </a:lnTo>
                <a:lnTo>
                  <a:pt x="2351" y="1346"/>
                </a:lnTo>
                <a:lnTo>
                  <a:pt x="2347" y="1323"/>
                </a:lnTo>
                <a:lnTo>
                  <a:pt x="2345" y="1312"/>
                </a:lnTo>
                <a:lnTo>
                  <a:pt x="2343" y="1301"/>
                </a:lnTo>
                <a:lnTo>
                  <a:pt x="2337" y="1280"/>
                </a:lnTo>
                <a:lnTo>
                  <a:pt x="2331" y="1259"/>
                </a:lnTo>
                <a:lnTo>
                  <a:pt x="2327" y="1248"/>
                </a:lnTo>
                <a:lnTo>
                  <a:pt x="2323" y="1238"/>
                </a:lnTo>
                <a:lnTo>
                  <a:pt x="2315" y="1219"/>
                </a:lnTo>
                <a:lnTo>
                  <a:pt x="2305" y="1200"/>
                </a:lnTo>
                <a:lnTo>
                  <a:pt x="2300" y="1191"/>
                </a:lnTo>
                <a:lnTo>
                  <a:pt x="2295" y="1181"/>
                </a:lnTo>
                <a:lnTo>
                  <a:pt x="2283" y="1164"/>
                </a:lnTo>
                <a:lnTo>
                  <a:pt x="2277" y="1155"/>
                </a:lnTo>
                <a:lnTo>
                  <a:pt x="2271" y="1147"/>
                </a:lnTo>
                <a:lnTo>
                  <a:pt x="2265" y="1139"/>
                </a:lnTo>
                <a:lnTo>
                  <a:pt x="2258" y="1131"/>
                </a:lnTo>
                <a:lnTo>
                  <a:pt x="2243" y="1116"/>
                </a:lnTo>
                <a:lnTo>
                  <a:pt x="2236" y="1108"/>
                </a:lnTo>
                <a:lnTo>
                  <a:pt x="2228" y="1101"/>
                </a:lnTo>
                <a:lnTo>
                  <a:pt x="2212" y="1087"/>
                </a:lnTo>
                <a:lnTo>
                  <a:pt x="2203" y="1080"/>
                </a:lnTo>
                <a:lnTo>
                  <a:pt x="2194" y="1074"/>
                </a:lnTo>
                <a:lnTo>
                  <a:pt x="2176" y="1062"/>
                </a:lnTo>
                <a:lnTo>
                  <a:pt x="2157" y="1050"/>
                </a:lnTo>
                <a:lnTo>
                  <a:pt x="2137" y="1040"/>
                </a:lnTo>
                <a:lnTo>
                  <a:pt x="2126" y="1035"/>
                </a:lnTo>
                <a:lnTo>
                  <a:pt x="2116" y="1030"/>
                </a:lnTo>
                <a:lnTo>
                  <a:pt x="2093" y="1021"/>
                </a:lnTo>
                <a:lnTo>
                  <a:pt x="2070" y="1013"/>
                </a:lnTo>
                <a:lnTo>
                  <a:pt x="2046" y="1006"/>
                </a:lnTo>
                <a:lnTo>
                  <a:pt x="2020" y="999"/>
                </a:lnTo>
                <a:lnTo>
                  <a:pt x="2007" y="997"/>
                </a:lnTo>
                <a:lnTo>
                  <a:pt x="1994" y="994"/>
                </a:lnTo>
                <a:lnTo>
                  <a:pt x="1967" y="990"/>
                </a:lnTo>
                <a:lnTo>
                  <a:pt x="1939" y="986"/>
                </a:lnTo>
                <a:lnTo>
                  <a:pt x="1910" y="984"/>
                </a:lnTo>
                <a:lnTo>
                  <a:pt x="1896" y="983"/>
                </a:lnTo>
                <a:lnTo>
                  <a:pt x="1880" y="982"/>
                </a:lnTo>
                <a:lnTo>
                  <a:pt x="1850" y="982"/>
                </a:lnTo>
                <a:lnTo>
                  <a:pt x="1831" y="982"/>
                </a:lnTo>
                <a:lnTo>
                  <a:pt x="1812" y="982"/>
                </a:lnTo>
                <a:lnTo>
                  <a:pt x="1794" y="983"/>
                </a:lnTo>
                <a:lnTo>
                  <a:pt x="1776" y="984"/>
                </a:lnTo>
                <a:lnTo>
                  <a:pt x="1741" y="988"/>
                </a:lnTo>
                <a:lnTo>
                  <a:pt x="1725" y="990"/>
                </a:lnTo>
                <a:lnTo>
                  <a:pt x="1708" y="992"/>
                </a:lnTo>
                <a:lnTo>
                  <a:pt x="1692" y="995"/>
                </a:lnTo>
                <a:lnTo>
                  <a:pt x="1676" y="999"/>
                </a:lnTo>
                <a:lnTo>
                  <a:pt x="1661" y="1002"/>
                </a:lnTo>
                <a:lnTo>
                  <a:pt x="1646" y="1006"/>
                </a:lnTo>
                <a:lnTo>
                  <a:pt x="1631" y="1010"/>
                </a:lnTo>
                <a:lnTo>
                  <a:pt x="1616" y="1015"/>
                </a:lnTo>
                <a:lnTo>
                  <a:pt x="1602" y="1020"/>
                </a:lnTo>
                <a:lnTo>
                  <a:pt x="1588" y="1026"/>
                </a:lnTo>
                <a:lnTo>
                  <a:pt x="1575" y="1031"/>
                </a:lnTo>
                <a:lnTo>
                  <a:pt x="1562" y="1038"/>
                </a:lnTo>
                <a:lnTo>
                  <a:pt x="1549" y="1044"/>
                </a:lnTo>
                <a:lnTo>
                  <a:pt x="1536" y="1051"/>
                </a:lnTo>
                <a:lnTo>
                  <a:pt x="1524" y="1059"/>
                </a:lnTo>
                <a:lnTo>
                  <a:pt x="1512" y="1066"/>
                </a:lnTo>
                <a:lnTo>
                  <a:pt x="1506" y="1070"/>
                </a:lnTo>
                <a:lnTo>
                  <a:pt x="1500" y="1074"/>
                </a:lnTo>
                <a:lnTo>
                  <a:pt x="1488" y="1083"/>
                </a:lnTo>
                <a:lnTo>
                  <a:pt x="1477" y="1092"/>
                </a:lnTo>
                <a:lnTo>
                  <a:pt x="1466" y="1101"/>
                </a:lnTo>
                <a:lnTo>
                  <a:pt x="1454" y="1111"/>
                </a:lnTo>
                <a:lnTo>
                  <a:pt x="1444" y="1121"/>
                </a:lnTo>
                <a:lnTo>
                  <a:pt x="1434" y="1132"/>
                </a:lnTo>
                <a:lnTo>
                  <a:pt x="1424" y="1143"/>
                </a:lnTo>
                <a:lnTo>
                  <a:pt x="1414" y="1154"/>
                </a:lnTo>
                <a:lnTo>
                  <a:pt x="1405" y="1166"/>
                </a:lnTo>
                <a:lnTo>
                  <a:pt x="1395" y="1180"/>
                </a:lnTo>
                <a:lnTo>
                  <a:pt x="1385" y="1193"/>
                </a:lnTo>
                <a:lnTo>
                  <a:pt x="1376" y="1207"/>
                </a:lnTo>
                <a:lnTo>
                  <a:pt x="1366" y="1221"/>
                </a:lnTo>
                <a:lnTo>
                  <a:pt x="1358" y="1235"/>
                </a:lnTo>
                <a:lnTo>
                  <a:pt x="1349" y="1249"/>
                </a:lnTo>
                <a:lnTo>
                  <a:pt x="1341" y="1263"/>
                </a:lnTo>
                <a:lnTo>
                  <a:pt x="1333" y="1278"/>
                </a:lnTo>
                <a:lnTo>
                  <a:pt x="1326" y="1293"/>
                </a:lnTo>
                <a:lnTo>
                  <a:pt x="1319" y="1308"/>
                </a:lnTo>
                <a:lnTo>
                  <a:pt x="1312" y="1323"/>
                </a:lnTo>
                <a:lnTo>
                  <a:pt x="1306" y="1339"/>
                </a:lnTo>
                <a:lnTo>
                  <a:pt x="1300" y="1355"/>
                </a:lnTo>
                <a:lnTo>
                  <a:pt x="1294" y="1371"/>
                </a:lnTo>
                <a:lnTo>
                  <a:pt x="1288" y="1388"/>
                </a:lnTo>
                <a:lnTo>
                  <a:pt x="1283" y="1405"/>
                </a:lnTo>
                <a:lnTo>
                  <a:pt x="1274" y="1441"/>
                </a:lnTo>
                <a:lnTo>
                  <a:pt x="1266" y="1478"/>
                </a:lnTo>
                <a:lnTo>
                  <a:pt x="1263" y="1498"/>
                </a:lnTo>
                <a:lnTo>
                  <a:pt x="1260" y="1517"/>
                </a:lnTo>
                <a:lnTo>
                  <a:pt x="1254" y="1559"/>
                </a:lnTo>
                <a:lnTo>
                  <a:pt x="1250" y="1602"/>
                </a:lnTo>
                <a:lnTo>
                  <a:pt x="1248" y="1625"/>
                </a:lnTo>
                <a:lnTo>
                  <a:pt x="1247" y="1648"/>
                </a:lnTo>
                <a:lnTo>
                  <a:pt x="1245" y="1696"/>
                </a:lnTo>
                <a:lnTo>
                  <a:pt x="1245" y="1721"/>
                </a:lnTo>
                <a:lnTo>
                  <a:pt x="1245" y="1747"/>
                </a:lnTo>
                <a:lnTo>
                  <a:pt x="1245" y="1751"/>
                </a:lnTo>
                <a:lnTo>
                  <a:pt x="656" y="1751"/>
                </a:lnTo>
                <a:lnTo>
                  <a:pt x="68" y="1751"/>
                </a:lnTo>
                <a:lnTo>
                  <a:pt x="68" y="1747"/>
                </a:lnTo>
                <a:lnTo>
                  <a:pt x="69" y="1656"/>
                </a:lnTo>
                <a:lnTo>
                  <a:pt x="71" y="1571"/>
                </a:lnTo>
                <a:lnTo>
                  <a:pt x="72" y="1531"/>
                </a:lnTo>
                <a:lnTo>
                  <a:pt x="74" y="1492"/>
                </a:lnTo>
                <a:lnTo>
                  <a:pt x="76" y="1454"/>
                </a:lnTo>
                <a:lnTo>
                  <a:pt x="79" y="1418"/>
                </a:lnTo>
                <a:lnTo>
                  <a:pt x="80" y="1400"/>
                </a:lnTo>
                <a:lnTo>
                  <a:pt x="81" y="1383"/>
                </a:lnTo>
                <a:lnTo>
                  <a:pt x="85" y="1348"/>
                </a:lnTo>
                <a:lnTo>
                  <a:pt x="88" y="1315"/>
                </a:lnTo>
                <a:lnTo>
                  <a:pt x="93" y="1283"/>
                </a:lnTo>
                <a:lnTo>
                  <a:pt x="97" y="1252"/>
                </a:lnTo>
                <a:lnTo>
                  <a:pt x="102" y="1221"/>
                </a:lnTo>
                <a:lnTo>
                  <a:pt x="107" y="1191"/>
                </a:lnTo>
                <a:lnTo>
                  <a:pt x="110" y="1177"/>
                </a:lnTo>
                <a:lnTo>
                  <a:pt x="113" y="1162"/>
                </a:lnTo>
                <a:lnTo>
                  <a:pt x="120" y="1134"/>
                </a:lnTo>
                <a:lnTo>
                  <a:pt x="127" y="1106"/>
                </a:lnTo>
                <a:lnTo>
                  <a:pt x="134" y="1079"/>
                </a:lnTo>
                <a:lnTo>
                  <a:pt x="142" y="1052"/>
                </a:lnTo>
                <a:lnTo>
                  <a:pt x="150" y="1025"/>
                </a:lnTo>
                <a:lnTo>
                  <a:pt x="159" y="999"/>
                </a:lnTo>
                <a:lnTo>
                  <a:pt x="169" y="973"/>
                </a:lnTo>
                <a:lnTo>
                  <a:pt x="179" y="947"/>
                </a:lnTo>
                <a:lnTo>
                  <a:pt x="189" y="922"/>
                </a:lnTo>
                <a:lnTo>
                  <a:pt x="200" y="896"/>
                </a:lnTo>
                <a:lnTo>
                  <a:pt x="212" y="870"/>
                </a:lnTo>
                <a:lnTo>
                  <a:pt x="224" y="845"/>
                </a:lnTo>
                <a:lnTo>
                  <a:pt x="237" y="819"/>
                </a:lnTo>
                <a:lnTo>
                  <a:pt x="251" y="793"/>
                </a:lnTo>
                <a:lnTo>
                  <a:pt x="265" y="767"/>
                </a:lnTo>
                <a:lnTo>
                  <a:pt x="280" y="740"/>
                </a:lnTo>
                <a:lnTo>
                  <a:pt x="292" y="721"/>
                </a:lnTo>
                <a:lnTo>
                  <a:pt x="303" y="701"/>
                </a:lnTo>
                <a:lnTo>
                  <a:pt x="315" y="682"/>
                </a:lnTo>
                <a:lnTo>
                  <a:pt x="328" y="664"/>
                </a:lnTo>
                <a:lnTo>
                  <a:pt x="340" y="645"/>
                </a:lnTo>
                <a:lnTo>
                  <a:pt x="354" y="626"/>
                </a:lnTo>
                <a:lnTo>
                  <a:pt x="367" y="608"/>
                </a:lnTo>
                <a:lnTo>
                  <a:pt x="381" y="590"/>
                </a:lnTo>
                <a:lnTo>
                  <a:pt x="396" y="572"/>
                </a:lnTo>
                <a:lnTo>
                  <a:pt x="411" y="554"/>
                </a:lnTo>
                <a:lnTo>
                  <a:pt x="426" y="536"/>
                </a:lnTo>
                <a:lnTo>
                  <a:pt x="442" y="519"/>
                </a:lnTo>
                <a:lnTo>
                  <a:pt x="458" y="502"/>
                </a:lnTo>
                <a:lnTo>
                  <a:pt x="474" y="485"/>
                </a:lnTo>
                <a:lnTo>
                  <a:pt x="491" y="468"/>
                </a:lnTo>
                <a:lnTo>
                  <a:pt x="509" y="451"/>
                </a:lnTo>
                <a:lnTo>
                  <a:pt x="527" y="435"/>
                </a:lnTo>
                <a:lnTo>
                  <a:pt x="545" y="419"/>
                </a:lnTo>
                <a:lnTo>
                  <a:pt x="564" y="403"/>
                </a:lnTo>
                <a:lnTo>
                  <a:pt x="583" y="387"/>
                </a:lnTo>
                <a:lnTo>
                  <a:pt x="602" y="372"/>
                </a:lnTo>
                <a:lnTo>
                  <a:pt x="622" y="357"/>
                </a:lnTo>
                <a:lnTo>
                  <a:pt x="642" y="342"/>
                </a:lnTo>
                <a:lnTo>
                  <a:pt x="663" y="327"/>
                </a:lnTo>
                <a:lnTo>
                  <a:pt x="684" y="313"/>
                </a:lnTo>
                <a:lnTo>
                  <a:pt x="706" y="298"/>
                </a:lnTo>
                <a:lnTo>
                  <a:pt x="750" y="271"/>
                </a:lnTo>
                <a:lnTo>
                  <a:pt x="773" y="258"/>
                </a:lnTo>
                <a:lnTo>
                  <a:pt x="796" y="245"/>
                </a:lnTo>
                <a:lnTo>
                  <a:pt x="844" y="219"/>
                </a:lnTo>
                <a:lnTo>
                  <a:pt x="868" y="207"/>
                </a:lnTo>
                <a:lnTo>
                  <a:pt x="894" y="195"/>
                </a:lnTo>
                <a:lnTo>
                  <a:pt x="919" y="184"/>
                </a:lnTo>
                <a:lnTo>
                  <a:pt x="945" y="172"/>
                </a:lnTo>
                <a:lnTo>
                  <a:pt x="971" y="161"/>
                </a:lnTo>
                <a:lnTo>
                  <a:pt x="997" y="151"/>
                </a:lnTo>
                <a:lnTo>
                  <a:pt x="1024" y="140"/>
                </a:lnTo>
                <a:lnTo>
                  <a:pt x="1051" y="130"/>
                </a:lnTo>
                <a:lnTo>
                  <a:pt x="1079" y="121"/>
                </a:lnTo>
                <a:lnTo>
                  <a:pt x="1107" y="111"/>
                </a:lnTo>
                <a:lnTo>
                  <a:pt x="1164" y="94"/>
                </a:lnTo>
                <a:lnTo>
                  <a:pt x="1193" y="86"/>
                </a:lnTo>
                <a:lnTo>
                  <a:pt x="1223" y="78"/>
                </a:lnTo>
                <a:lnTo>
                  <a:pt x="1253" y="70"/>
                </a:lnTo>
                <a:lnTo>
                  <a:pt x="1284" y="63"/>
                </a:lnTo>
                <a:lnTo>
                  <a:pt x="1314" y="56"/>
                </a:lnTo>
                <a:lnTo>
                  <a:pt x="1346" y="49"/>
                </a:lnTo>
                <a:lnTo>
                  <a:pt x="1377" y="43"/>
                </a:lnTo>
                <a:lnTo>
                  <a:pt x="1409" y="38"/>
                </a:lnTo>
                <a:lnTo>
                  <a:pt x="1442" y="32"/>
                </a:lnTo>
                <a:lnTo>
                  <a:pt x="1475" y="27"/>
                </a:lnTo>
                <a:lnTo>
                  <a:pt x="1508" y="23"/>
                </a:lnTo>
                <a:lnTo>
                  <a:pt x="1542" y="19"/>
                </a:lnTo>
                <a:lnTo>
                  <a:pt x="1576" y="15"/>
                </a:lnTo>
                <a:lnTo>
                  <a:pt x="1610" y="11"/>
                </a:lnTo>
                <a:lnTo>
                  <a:pt x="1645" y="9"/>
                </a:lnTo>
                <a:lnTo>
                  <a:pt x="1680" y="6"/>
                </a:lnTo>
                <a:lnTo>
                  <a:pt x="1716" y="4"/>
                </a:lnTo>
                <a:lnTo>
                  <a:pt x="1751" y="2"/>
                </a:lnTo>
                <a:lnTo>
                  <a:pt x="1788" y="1"/>
                </a:lnTo>
                <a:lnTo>
                  <a:pt x="1824" y="0"/>
                </a:lnTo>
                <a:lnTo>
                  <a:pt x="1874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0126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57B4B-117D-F29F-9D5B-53550CB41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4753049" cy="1511573"/>
          </a:xfrm>
        </p:spPr>
        <p:txBody>
          <a:bodyPr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05D6E-7835-8441-3AEE-52E66328C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4" y="2420887"/>
            <a:ext cx="4753048" cy="3744417"/>
          </a:xfrm>
        </p:spPr>
        <p:txBody>
          <a:bodyPr/>
          <a:lstStyle>
            <a:lvl1pPr marL="0" indent="0">
              <a:lnSpc>
                <a:spcPct val="120000"/>
              </a:lnSpc>
              <a:buFontTx/>
              <a:buNone/>
              <a:defRPr sz="1800"/>
            </a:lvl1pPr>
            <a:lvl2pPr marL="0" indent="0">
              <a:lnSpc>
                <a:spcPct val="120000"/>
              </a:lnSpc>
              <a:buFontTx/>
              <a:buNone/>
              <a:defRPr sz="1800"/>
            </a:lvl2pPr>
            <a:lvl3pPr marL="0" indent="0">
              <a:lnSpc>
                <a:spcPct val="120000"/>
              </a:lnSpc>
              <a:buFontTx/>
              <a:buNone/>
              <a:defRPr/>
            </a:lvl3pPr>
            <a:lvl4pPr marL="0" indent="0">
              <a:lnSpc>
                <a:spcPct val="120000"/>
              </a:lnSpc>
              <a:buFontTx/>
              <a:buNone/>
              <a:defRPr/>
            </a:lvl4pPr>
            <a:lvl5pPr marL="0" indent="0">
              <a:lnSpc>
                <a:spcPct val="120000"/>
              </a:lnSpc>
              <a:buFontTx/>
              <a:buNone/>
              <a:defRPr/>
            </a:lvl5pPr>
            <a:lvl6pPr marL="0" indent="0">
              <a:lnSpc>
                <a:spcPct val="120000"/>
              </a:lnSpc>
              <a:buFontTx/>
              <a:buNone/>
              <a:defRPr/>
            </a:lvl6pPr>
            <a:lvl7pPr marL="0" indent="0">
              <a:lnSpc>
                <a:spcPct val="120000"/>
              </a:lnSpc>
              <a:buFontTx/>
              <a:buNone/>
              <a:defRPr/>
            </a:lvl7pPr>
            <a:lvl8pPr marL="0" indent="0">
              <a:lnSpc>
                <a:spcPct val="120000"/>
              </a:lnSpc>
              <a:buFontTx/>
              <a:buNone/>
              <a:defRPr/>
            </a:lvl8pPr>
            <a:lvl9pPr marL="0" indent="0">
              <a:lnSpc>
                <a:spcPct val="120000"/>
              </a:lnSpc>
              <a:buFontTx/>
              <a:buNone/>
              <a:defRPr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47436-6A0A-ABD4-0DE9-81CA656A2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69747-DB5A-4FA4-8F5D-E846ED738B7F}" type="datetime1">
              <a:rPr lang="fi-FI" smtClean="0"/>
              <a:t>7.1.2024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AB7B-96CE-3556-06A5-E11552B2D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Presentation Name and Author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A89C20-0B04-297F-07DB-1D37E9F6F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52D0C-F458-4833-A726-A491C4E5CB7B}" type="slidenum">
              <a:rPr lang="fi-FI" smtClean="0"/>
              <a:t>‹#›</a:t>
            </a:fld>
            <a:endParaRPr lang="fi-FI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F1E25769-F590-37EE-7C26-1C9F8151EB3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735638" y="260350"/>
            <a:ext cx="6192837" cy="59055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000"/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3752D30C-1F9E-0CD3-6304-A919CD367A80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286197" y="2557463"/>
            <a:ext cx="4449763" cy="4292600"/>
          </a:xfrm>
          <a:custGeom>
            <a:avLst/>
            <a:gdLst>
              <a:gd name="T0" fmla="*/ 2803 w 2803"/>
              <a:gd name="T1" fmla="*/ 53 h 5407"/>
              <a:gd name="T2" fmla="*/ 2106 w 2803"/>
              <a:gd name="T3" fmla="*/ 1185 h 5407"/>
              <a:gd name="T4" fmla="*/ 1409 w 2803"/>
              <a:gd name="T5" fmla="*/ 2316 h 5407"/>
              <a:gd name="T6" fmla="*/ 704 w 2803"/>
              <a:gd name="T7" fmla="*/ 1173 h 5407"/>
              <a:gd name="T8" fmla="*/ 0 w 2803"/>
              <a:gd name="T9" fmla="*/ 31 h 5407"/>
              <a:gd name="T10" fmla="*/ 13 w 2803"/>
              <a:gd name="T11" fmla="*/ 0 h 5407"/>
              <a:gd name="T12" fmla="*/ 711 w 2803"/>
              <a:gd name="T13" fmla="*/ 1131 h 5407"/>
              <a:gd name="T14" fmla="*/ 1409 w 2803"/>
              <a:gd name="T15" fmla="*/ 2264 h 5407"/>
              <a:gd name="T16" fmla="*/ 2106 w 2803"/>
              <a:gd name="T17" fmla="*/ 1133 h 5407"/>
              <a:gd name="T18" fmla="*/ 2803 w 2803"/>
              <a:gd name="T19" fmla="*/ 2 h 5407"/>
              <a:gd name="T20" fmla="*/ 2803 w 2803"/>
              <a:gd name="T21" fmla="*/ 53 h 5407"/>
              <a:gd name="T22" fmla="*/ 781 w 2803"/>
              <a:gd name="T23" fmla="*/ 3056 h 5407"/>
              <a:gd name="T24" fmla="*/ 1406 w 2803"/>
              <a:gd name="T25" fmla="*/ 4068 h 5407"/>
              <a:gd name="T26" fmla="*/ 2048 w 2803"/>
              <a:gd name="T27" fmla="*/ 3031 h 5407"/>
              <a:gd name="T28" fmla="*/ 2048 w 2803"/>
              <a:gd name="T29" fmla="*/ 4218 h 5407"/>
              <a:gd name="T30" fmla="*/ 2048 w 2803"/>
              <a:gd name="T31" fmla="*/ 5407 h 5407"/>
              <a:gd name="T32" fmla="*/ 2028 w 2803"/>
              <a:gd name="T33" fmla="*/ 5407 h 5407"/>
              <a:gd name="T34" fmla="*/ 2028 w 2803"/>
              <a:gd name="T35" fmla="*/ 4260 h 5407"/>
              <a:gd name="T36" fmla="*/ 2028 w 2803"/>
              <a:gd name="T37" fmla="*/ 3114 h 5407"/>
              <a:gd name="T38" fmla="*/ 1406 w 2803"/>
              <a:gd name="T39" fmla="*/ 4120 h 5407"/>
              <a:gd name="T40" fmla="*/ 768 w 2803"/>
              <a:gd name="T41" fmla="*/ 3088 h 5407"/>
              <a:gd name="T42" fmla="*/ 781 w 2803"/>
              <a:gd name="T43" fmla="*/ 3056 h 5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803" h="5407">
                <a:moveTo>
                  <a:pt x="2803" y="53"/>
                </a:moveTo>
                <a:lnTo>
                  <a:pt x="2106" y="1185"/>
                </a:lnTo>
                <a:lnTo>
                  <a:pt x="1409" y="2316"/>
                </a:lnTo>
                <a:lnTo>
                  <a:pt x="704" y="1173"/>
                </a:lnTo>
                <a:lnTo>
                  <a:pt x="0" y="31"/>
                </a:lnTo>
                <a:lnTo>
                  <a:pt x="13" y="0"/>
                </a:lnTo>
                <a:lnTo>
                  <a:pt x="711" y="1131"/>
                </a:lnTo>
                <a:lnTo>
                  <a:pt x="1409" y="2264"/>
                </a:lnTo>
                <a:lnTo>
                  <a:pt x="2106" y="1133"/>
                </a:lnTo>
                <a:lnTo>
                  <a:pt x="2803" y="2"/>
                </a:lnTo>
                <a:lnTo>
                  <a:pt x="2803" y="53"/>
                </a:lnTo>
                <a:close/>
                <a:moveTo>
                  <a:pt x="781" y="3056"/>
                </a:moveTo>
                <a:lnTo>
                  <a:pt x="1406" y="4068"/>
                </a:lnTo>
                <a:lnTo>
                  <a:pt x="2048" y="3031"/>
                </a:lnTo>
                <a:lnTo>
                  <a:pt x="2048" y="4218"/>
                </a:lnTo>
                <a:lnTo>
                  <a:pt x="2048" y="5407"/>
                </a:lnTo>
                <a:lnTo>
                  <a:pt x="2028" y="5407"/>
                </a:lnTo>
                <a:lnTo>
                  <a:pt x="2028" y="4260"/>
                </a:lnTo>
                <a:lnTo>
                  <a:pt x="2028" y="3114"/>
                </a:lnTo>
                <a:lnTo>
                  <a:pt x="1406" y="4120"/>
                </a:lnTo>
                <a:lnTo>
                  <a:pt x="768" y="3088"/>
                </a:lnTo>
                <a:lnTo>
                  <a:pt x="781" y="3056"/>
                </a:lnTo>
                <a:close/>
              </a:path>
            </a:pathLst>
          </a:custGeom>
          <a:solidFill>
            <a:schemeClr val="accent3">
              <a:alpha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3858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hyperlink" Target="2m-it.fi" TargetMode="Externa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6">
            <a:extLst>
              <a:ext uri="{FF2B5EF4-FFF2-40B4-BE49-F238E27FC236}">
                <a16:creationId xmlns:a16="http://schemas.microsoft.com/office/drawing/2014/main" id="{188B7A65-12EF-661E-4C1D-3575A8CC6F66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742238" y="2557463"/>
            <a:ext cx="4449763" cy="4292600"/>
          </a:xfrm>
          <a:custGeom>
            <a:avLst/>
            <a:gdLst>
              <a:gd name="T0" fmla="*/ 2803 w 2803"/>
              <a:gd name="T1" fmla="*/ 53 h 5407"/>
              <a:gd name="T2" fmla="*/ 2106 w 2803"/>
              <a:gd name="T3" fmla="*/ 1185 h 5407"/>
              <a:gd name="T4" fmla="*/ 1409 w 2803"/>
              <a:gd name="T5" fmla="*/ 2316 h 5407"/>
              <a:gd name="T6" fmla="*/ 704 w 2803"/>
              <a:gd name="T7" fmla="*/ 1173 h 5407"/>
              <a:gd name="T8" fmla="*/ 0 w 2803"/>
              <a:gd name="T9" fmla="*/ 31 h 5407"/>
              <a:gd name="T10" fmla="*/ 13 w 2803"/>
              <a:gd name="T11" fmla="*/ 0 h 5407"/>
              <a:gd name="T12" fmla="*/ 711 w 2803"/>
              <a:gd name="T13" fmla="*/ 1131 h 5407"/>
              <a:gd name="T14" fmla="*/ 1409 w 2803"/>
              <a:gd name="T15" fmla="*/ 2264 h 5407"/>
              <a:gd name="T16" fmla="*/ 2106 w 2803"/>
              <a:gd name="T17" fmla="*/ 1133 h 5407"/>
              <a:gd name="T18" fmla="*/ 2803 w 2803"/>
              <a:gd name="T19" fmla="*/ 2 h 5407"/>
              <a:gd name="T20" fmla="*/ 2803 w 2803"/>
              <a:gd name="T21" fmla="*/ 53 h 5407"/>
              <a:gd name="T22" fmla="*/ 781 w 2803"/>
              <a:gd name="T23" fmla="*/ 3056 h 5407"/>
              <a:gd name="T24" fmla="*/ 1406 w 2803"/>
              <a:gd name="T25" fmla="*/ 4068 h 5407"/>
              <a:gd name="T26" fmla="*/ 2048 w 2803"/>
              <a:gd name="T27" fmla="*/ 3031 h 5407"/>
              <a:gd name="T28" fmla="*/ 2048 w 2803"/>
              <a:gd name="T29" fmla="*/ 4218 h 5407"/>
              <a:gd name="T30" fmla="*/ 2048 w 2803"/>
              <a:gd name="T31" fmla="*/ 5407 h 5407"/>
              <a:gd name="T32" fmla="*/ 2028 w 2803"/>
              <a:gd name="T33" fmla="*/ 5407 h 5407"/>
              <a:gd name="T34" fmla="*/ 2028 w 2803"/>
              <a:gd name="T35" fmla="*/ 4260 h 5407"/>
              <a:gd name="T36" fmla="*/ 2028 w 2803"/>
              <a:gd name="T37" fmla="*/ 3114 h 5407"/>
              <a:gd name="T38" fmla="*/ 1406 w 2803"/>
              <a:gd name="T39" fmla="*/ 4120 h 5407"/>
              <a:gd name="T40" fmla="*/ 768 w 2803"/>
              <a:gd name="T41" fmla="*/ 3088 h 5407"/>
              <a:gd name="T42" fmla="*/ 781 w 2803"/>
              <a:gd name="T43" fmla="*/ 3056 h 5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803" h="5407">
                <a:moveTo>
                  <a:pt x="2803" y="53"/>
                </a:moveTo>
                <a:lnTo>
                  <a:pt x="2106" y="1185"/>
                </a:lnTo>
                <a:lnTo>
                  <a:pt x="1409" y="2316"/>
                </a:lnTo>
                <a:lnTo>
                  <a:pt x="704" y="1173"/>
                </a:lnTo>
                <a:lnTo>
                  <a:pt x="0" y="31"/>
                </a:lnTo>
                <a:lnTo>
                  <a:pt x="13" y="0"/>
                </a:lnTo>
                <a:lnTo>
                  <a:pt x="711" y="1131"/>
                </a:lnTo>
                <a:lnTo>
                  <a:pt x="1409" y="2264"/>
                </a:lnTo>
                <a:lnTo>
                  <a:pt x="2106" y="1133"/>
                </a:lnTo>
                <a:lnTo>
                  <a:pt x="2803" y="2"/>
                </a:lnTo>
                <a:lnTo>
                  <a:pt x="2803" y="53"/>
                </a:lnTo>
                <a:close/>
                <a:moveTo>
                  <a:pt x="781" y="3056"/>
                </a:moveTo>
                <a:lnTo>
                  <a:pt x="1406" y="4068"/>
                </a:lnTo>
                <a:lnTo>
                  <a:pt x="2048" y="3031"/>
                </a:lnTo>
                <a:lnTo>
                  <a:pt x="2048" y="4218"/>
                </a:lnTo>
                <a:lnTo>
                  <a:pt x="2048" y="5407"/>
                </a:lnTo>
                <a:lnTo>
                  <a:pt x="2028" y="5407"/>
                </a:lnTo>
                <a:lnTo>
                  <a:pt x="2028" y="4260"/>
                </a:lnTo>
                <a:lnTo>
                  <a:pt x="2028" y="3114"/>
                </a:lnTo>
                <a:lnTo>
                  <a:pt x="1406" y="4120"/>
                </a:lnTo>
                <a:lnTo>
                  <a:pt x="768" y="3088"/>
                </a:lnTo>
                <a:lnTo>
                  <a:pt x="781" y="3056"/>
                </a:lnTo>
                <a:close/>
              </a:path>
            </a:pathLst>
          </a:custGeom>
          <a:solidFill>
            <a:schemeClr val="accent3">
              <a:alpha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547855-CEF7-4A6B-1875-E5AF9B3DE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8680"/>
            <a:ext cx="10369549" cy="1080096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7939B4-89E9-5F2A-3855-5CD7EA9319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844675"/>
            <a:ext cx="10369550" cy="432063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08AFDB-52F6-6AE5-142A-E46AA2099B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453335"/>
            <a:ext cx="1800225" cy="14431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88DD43D3-5171-489A-859C-9CEA47ACBC37}" type="datetime1">
              <a:rPr lang="fi-FI" smtClean="0"/>
              <a:t>7.1.2024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2690CC-4BA6-5064-5FAF-8C26BB83DD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51088" y="6453336"/>
            <a:ext cx="7489824" cy="1441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fi-FI"/>
              <a:t>Presentation Name and Author</a:t>
            </a:r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FC504-8DD1-9ECC-6613-9AB3C86F2F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0417" y="6453336"/>
            <a:ext cx="1943596" cy="14431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F8952D0C-F458-4833-A726-A491C4E5CB7B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6" name="TextBox 15">
            <a:hlinkClick r:id="rId26" action="ppaction://hlinkfile" tooltip="2M-IT.fi"/>
            <a:extLst>
              <a:ext uri="{FF2B5EF4-FFF2-40B4-BE49-F238E27FC236}">
                <a16:creationId xmlns:a16="http://schemas.microsoft.com/office/drawing/2014/main" id="{D0BE5B2E-4ED3-DC0B-6A20-C54E7A54ADEC}"/>
              </a:ext>
            </a:extLst>
          </p:cNvPr>
          <p:cNvSpPr txBox="1"/>
          <p:nvPr userDrawn="1"/>
        </p:nvSpPr>
        <p:spPr>
          <a:xfrm>
            <a:off x="11218036" y="333375"/>
            <a:ext cx="565977" cy="215901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fi-FI" sz="1400" b="1" dirty="0">
                <a:solidFill>
                  <a:schemeClr val="accent1"/>
                </a:solidFill>
              </a:rPr>
              <a:t>2M-IT.fi</a:t>
            </a:r>
          </a:p>
        </p:txBody>
      </p:sp>
      <p:sp>
        <p:nvSpPr>
          <p:cNvPr id="17" name="(c)" hidden="1">
            <a:extLst>
              <a:ext uri="{FF2B5EF4-FFF2-40B4-BE49-F238E27FC236}">
                <a16:creationId xmlns:a16="http://schemas.microsoft.com/office/drawing/2014/main" id="{6678A754-221E-7565-0616-7E1B0A09F04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2007356" y="6891795"/>
            <a:ext cx="177934" cy="3077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fi-FI" sz="200" dirty="0">
                <a:solidFill>
                  <a:schemeClr val="bg1"/>
                </a:solidFill>
                <a:latin typeface="+mn-lt"/>
              </a:rPr>
              <a:t>©grow. for</a:t>
            </a:r>
            <a:r>
              <a:rPr lang="fi-FI" sz="200" baseline="0" dirty="0">
                <a:solidFill>
                  <a:schemeClr val="bg1"/>
                </a:solidFill>
                <a:latin typeface="+mn-lt"/>
              </a:rPr>
              <a:t> 2m it</a:t>
            </a:r>
            <a:endParaRPr lang="en-GB" sz="200" dirty="0" err="1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8" name="(logo)" descr="Z:\GRW (grow)\logot\copyright_grow.png" hidden="1">
            <a:extLst>
              <a:ext uri="{FF2B5EF4-FFF2-40B4-BE49-F238E27FC236}">
                <a16:creationId xmlns:a16="http://schemas.microsoft.com/office/drawing/2014/main" id="{6FE7F921-4E75-4D5D-066B-7FA5C4D8516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6000"/>
            <a:ext cx="60261" cy="1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5164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61" r:id="rId3"/>
    <p:sldLayoutId id="2147483662" r:id="rId4"/>
    <p:sldLayoutId id="2147483650" r:id="rId5"/>
    <p:sldLayoutId id="2147483668" r:id="rId6"/>
    <p:sldLayoutId id="2147483651" r:id="rId7"/>
    <p:sldLayoutId id="2147483663" r:id="rId8"/>
    <p:sldLayoutId id="2147483666" r:id="rId9"/>
    <p:sldLayoutId id="2147483667" r:id="rId10"/>
    <p:sldLayoutId id="2147483652" r:id="rId11"/>
    <p:sldLayoutId id="2147483664" r:id="rId12"/>
    <p:sldLayoutId id="2147483653" r:id="rId13"/>
    <p:sldLayoutId id="2147483665" r:id="rId14"/>
    <p:sldLayoutId id="2147483671" r:id="rId15"/>
    <p:sldLayoutId id="2147483669" r:id="rId16"/>
    <p:sldLayoutId id="2147483670" r:id="rId17"/>
    <p:sldLayoutId id="2147483654" r:id="rId18"/>
    <p:sldLayoutId id="2147483655" r:id="rId19"/>
    <p:sldLayoutId id="2147483674" r:id="rId20"/>
    <p:sldLayoutId id="2147483675" r:id="rId21"/>
    <p:sldLayoutId id="2147483672" r:id="rId22"/>
    <p:sldLayoutId id="2147483673" r:id="rId23"/>
    <p:sldLayoutId id="2147483678" r:id="rId24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542925" indent="-276225" algn="l" defTabSz="91440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809625" indent="-266700" algn="l" defTabSz="91440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76325" indent="-266700" algn="l" defTabSz="91440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43025" indent="-266700" algn="l" defTabSz="91440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19250" indent="-276225" algn="l" defTabSz="91440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885950" indent="-266700" algn="l" defTabSz="91440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152650" indent="-266700" algn="l" defTabSz="91440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419350" indent="-266700" algn="l" defTabSz="91440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orient="horz" pos="2160" userDrawn="1">
          <p15:clr>
            <a:srgbClr val="F26B43"/>
          </p15:clr>
        </p15:guide>
        <p15:guide id="3" pos="347" userDrawn="1">
          <p15:clr>
            <a:srgbClr val="F26B43"/>
          </p15:clr>
        </p15:guide>
        <p15:guide id="5" pos="6879" userDrawn="1">
          <p15:clr>
            <a:srgbClr val="F26B43"/>
          </p15:clr>
        </p15:guide>
        <p15:guide id="8" orient="horz" pos="1162" userDrawn="1">
          <p15:clr>
            <a:srgbClr val="F26B43"/>
          </p15:clr>
        </p15:guide>
        <p15:guide id="9" orient="horz" pos="3884" userDrawn="1">
          <p15:clr>
            <a:srgbClr val="F26B43"/>
          </p15:clr>
        </p15:guide>
        <p15:guide id="11" orient="horz" pos="1026" userDrawn="1">
          <p15:clr>
            <a:srgbClr val="F26B43"/>
          </p15:clr>
        </p15:guide>
        <p15:guide id="13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1C02975-C06F-8D39-36DD-FD3D25BCC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211" y="66348"/>
            <a:ext cx="10369549" cy="939224"/>
          </a:xfrm>
        </p:spPr>
        <p:txBody>
          <a:bodyPr/>
          <a:lstStyle/>
          <a:p>
            <a:r>
              <a:rPr lang="fi-FI" sz="3600" dirty="0"/>
              <a:t>Toiminnanohjaus ja asiakkuudenhallinta tukee esim. iäkkäiden palveluiden ammattilaisia arkityössä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602D7F7-7114-A1DB-6D3F-F05124143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40417" y="6264927"/>
            <a:ext cx="1943596" cy="144315"/>
          </a:xfrm>
        </p:spPr>
        <p:txBody>
          <a:bodyPr/>
          <a:lstStyle/>
          <a:p>
            <a:fld id="{F8952D0C-F458-4833-A726-A491C4E5CB7B}" type="slidenum">
              <a:rPr lang="fi-FI" smtClean="0"/>
              <a:t>1</a:t>
            </a:fld>
            <a:endParaRPr lang="fi-FI"/>
          </a:p>
        </p:txBody>
      </p:sp>
      <p:sp>
        <p:nvSpPr>
          <p:cNvPr id="13" name="Tasakylkinen kolmio 12">
            <a:extLst>
              <a:ext uri="{FF2B5EF4-FFF2-40B4-BE49-F238E27FC236}">
                <a16:creationId xmlns:a16="http://schemas.microsoft.com/office/drawing/2014/main" id="{F9509BAB-8322-590D-15E3-8DEF3237406B}"/>
              </a:ext>
            </a:extLst>
          </p:cNvPr>
          <p:cNvSpPr/>
          <p:nvPr/>
        </p:nvSpPr>
        <p:spPr>
          <a:xfrm rot="5400000">
            <a:off x="3540366" y="-924993"/>
            <a:ext cx="4713072" cy="8818828"/>
          </a:xfrm>
          <a:prstGeom prst="triangl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7" name="Ellipsi 6">
            <a:extLst>
              <a:ext uri="{FF2B5EF4-FFF2-40B4-BE49-F238E27FC236}">
                <a16:creationId xmlns:a16="http://schemas.microsoft.com/office/drawing/2014/main" id="{6FF4AE7A-5777-ADBB-777F-7D1949EFA4AD}"/>
              </a:ext>
            </a:extLst>
          </p:cNvPr>
          <p:cNvSpPr/>
          <p:nvPr/>
        </p:nvSpPr>
        <p:spPr>
          <a:xfrm>
            <a:off x="873390" y="4104687"/>
            <a:ext cx="470082" cy="41565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8" name="Suorakulmio: Pyöristetyt kulmat 7">
            <a:extLst>
              <a:ext uri="{FF2B5EF4-FFF2-40B4-BE49-F238E27FC236}">
                <a16:creationId xmlns:a16="http://schemas.microsoft.com/office/drawing/2014/main" id="{8496E3BC-35C9-1EFF-1727-76176E0B3F13}"/>
              </a:ext>
            </a:extLst>
          </p:cNvPr>
          <p:cNvSpPr/>
          <p:nvPr/>
        </p:nvSpPr>
        <p:spPr>
          <a:xfrm>
            <a:off x="2864768" y="3052373"/>
            <a:ext cx="1368152" cy="864096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600" dirty="0"/>
              <a:t>Asian </a:t>
            </a:r>
            <a:r>
              <a:rPr lang="fi-FI" sz="1600" dirty="0" err="1"/>
              <a:t>vireilletulokäsittely</a:t>
            </a:r>
            <a:endParaRPr lang="fi-FI" sz="1600" dirty="0"/>
          </a:p>
        </p:txBody>
      </p:sp>
      <p:sp>
        <p:nvSpPr>
          <p:cNvPr id="9" name="Suorakulmio: Pyöristetyt kulmat 8">
            <a:extLst>
              <a:ext uri="{FF2B5EF4-FFF2-40B4-BE49-F238E27FC236}">
                <a16:creationId xmlns:a16="http://schemas.microsoft.com/office/drawing/2014/main" id="{625F382F-4431-4BFA-0466-01940C20B7E8}"/>
              </a:ext>
            </a:extLst>
          </p:cNvPr>
          <p:cNvSpPr/>
          <p:nvPr/>
        </p:nvSpPr>
        <p:spPr>
          <a:xfrm>
            <a:off x="4376192" y="3052373"/>
            <a:ext cx="1368152" cy="864096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600" dirty="0"/>
              <a:t>Palvelutarpeen arviointi</a:t>
            </a:r>
          </a:p>
        </p:txBody>
      </p:sp>
      <p:sp>
        <p:nvSpPr>
          <p:cNvPr id="10" name="Suorakulmio: Pyöristetyt kulmat 9">
            <a:extLst>
              <a:ext uri="{FF2B5EF4-FFF2-40B4-BE49-F238E27FC236}">
                <a16:creationId xmlns:a16="http://schemas.microsoft.com/office/drawing/2014/main" id="{C91296B8-658E-2A0F-75C9-0D7AD8FDCEE4}"/>
              </a:ext>
            </a:extLst>
          </p:cNvPr>
          <p:cNvSpPr/>
          <p:nvPr/>
        </p:nvSpPr>
        <p:spPr>
          <a:xfrm>
            <a:off x="5887616" y="3052373"/>
            <a:ext cx="1368152" cy="864096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600" dirty="0"/>
              <a:t>Asiakkuuden suunnittelu</a:t>
            </a:r>
          </a:p>
        </p:txBody>
      </p:sp>
      <p:sp>
        <p:nvSpPr>
          <p:cNvPr id="11" name="Suorakulmio: Pyöristetyt kulmat 10">
            <a:extLst>
              <a:ext uri="{FF2B5EF4-FFF2-40B4-BE49-F238E27FC236}">
                <a16:creationId xmlns:a16="http://schemas.microsoft.com/office/drawing/2014/main" id="{A929B69F-D406-7A0D-3456-49A2BB978BF7}"/>
              </a:ext>
            </a:extLst>
          </p:cNvPr>
          <p:cNvSpPr/>
          <p:nvPr/>
        </p:nvSpPr>
        <p:spPr>
          <a:xfrm>
            <a:off x="7386861" y="3052373"/>
            <a:ext cx="1368152" cy="864096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400" dirty="0"/>
              <a:t>Palvelun järjestäminen</a:t>
            </a:r>
          </a:p>
        </p:txBody>
      </p:sp>
      <p:sp>
        <p:nvSpPr>
          <p:cNvPr id="12" name="Suorakulmio: Pyöristetyt kulmat 11">
            <a:extLst>
              <a:ext uri="{FF2B5EF4-FFF2-40B4-BE49-F238E27FC236}">
                <a16:creationId xmlns:a16="http://schemas.microsoft.com/office/drawing/2014/main" id="{A27F8712-AAC0-E2F7-0D60-CE7AB8FC2EB1}"/>
              </a:ext>
            </a:extLst>
          </p:cNvPr>
          <p:cNvSpPr/>
          <p:nvPr/>
        </p:nvSpPr>
        <p:spPr>
          <a:xfrm>
            <a:off x="8886106" y="3052373"/>
            <a:ext cx="1368152" cy="864096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600" dirty="0"/>
              <a:t>Palvelun toteutus</a:t>
            </a:r>
          </a:p>
        </p:txBody>
      </p:sp>
      <p:sp>
        <p:nvSpPr>
          <p:cNvPr id="14" name="Ellipsi 13">
            <a:extLst>
              <a:ext uri="{FF2B5EF4-FFF2-40B4-BE49-F238E27FC236}">
                <a16:creationId xmlns:a16="http://schemas.microsoft.com/office/drawing/2014/main" id="{8A353B46-117B-D513-A29C-9E2129C39128}"/>
              </a:ext>
            </a:extLst>
          </p:cNvPr>
          <p:cNvSpPr/>
          <p:nvPr/>
        </p:nvSpPr>
        <p:spPr>
          <a:xfrm>
            <a:off x="1271586" y="3545020"/>
            <a:ext cx="470082" cy="41565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15" name="Ellipsi 14">
            <a:extLst>
              <a:ext uri="{FF2B5EF4-FFF2-40B4-BE49-F238E27FC236}">
                <a16:creationId xmlns:a16="http://schemas.microsoft.com/office/drawing/2014/main" id="{E5708C94-6CC9-FBB7-3078-B0B0F6248268}"/>
              </a:ext>
            </a:extLst>
          </p:cNvPr>
          <p:cNvSpPr/>
          <p:nvPr/>
        </p:nvSpPr>
        <p:spPr>
          <a:xfrm>
            <a:off x="729496" y="3337194"/>
            <a:ext cx="470082" cy="41565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16" name="Ellipsi 15">
            <a:extLst>
              <a:ext uri="{FF2B5EF4-FFF2-40B4-BE49-F238E27FC236}">
                <a16:creationId xmlns:a16="http://schemas.microsoft.com/office/drawing/2014/main" id="{A462E5A4-4679-D0B1-7B79-4B6CA1FCCCBB}"/>
              </a:ext>
            </a:extLst>
          </p:cNvPr>
          <p:cNvSpPr/>
          <p:nvPr/>
        </p:nvSpPr>
        <p:spPr>
          <a:xfrm>
            <a:off x="1215934" y="3007055"/>
            <a:ext cx="470082" cy="41565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17" name="Ellipsi 16">
            <a:extLst>
              <a:ext uri="{FF2B5EF4-FFF2-40B4-BE49-F238E27FC236}">
                <a16:creationId xmlns:a16="http://schemas.microsoft.com/office/drawing/2014/main" id="{9FCE638F-9980-0300-9EA7-B4CC0B9F32AA}"/>
              </a:ext>
            </a:extLst>
          </p:cNvPr>
          <p:cNvSpPr/>
          <p:nvPr/>
        </p:nvSpPr>
        <p:spPr>
          <a:xfrm>
            <a:off x="752774" y="2665669"/>
            <a:ext cx="470082" cy="41565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18" name="Ellipsi 17">
            <a:extLst>
              <a:ext uri="{FF2B5EF4-FFF2-40B4-BE49-F238E27FC236}">
                <a16:creationId xmlns:a16="http://schemas.microsoft.com/office/drawing/2014/main" id="{4DAEF778-9CC4-0387-2B8D-2B75ED5628C8}"/>
              </a:ext>
            </a:extLst>
          </p:cNvPr>
          <p:cNvSpPr/>
          <p:nvPr/>
        </p:nvSpPr>
        <p:spPr>
          <a:xfrm>
            <a:off x="1309776" y="2447293"/>
            <a:ext cx="470082" cy="41565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b="1" dirty="0"/>
          </a:p>
        </p:txBody>
      </p:sp>
      <p:sp>
        <p:nvSpPr>
          <p:cNvPr id="19" name="Ellipsi 18">
            <a:extLst>
              <a:ext uri="{FF2B5EF4-FFF2-40B4-BE49-F238E27FC236}">
                <a16:creationId xmlns:a16="http://schemas.microsoft.com/office/drawing/2014/main" id="{99DB99B0-8503-0CB6-E5F2-44E6A1F5AE0F}"/>
              </a:ext>
            </a:extLst>
          </p:cNvPr>
          <p:cNvSpPr/>
          <p:nvPr/>
        </p:nvSpPr>
        <p:spPr>
          <a:xfrm>
            <a:off x="415170" y="2313828"/>
            <a:ext cx="470082" cy="41565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b="1" dirty="0"/>
          </a:p>
        </p:txBody>
      </p:sp>
      <p:sp>
        <p:nvSpPr>
          <p:cNvPr id="20" name="Suorakulmio: Pyöristetyt kulmat 19">
            <a:extLst>
              <a:ext uri="{FF2B5EF4-FFF2-40B4-BE49-F238E27FC236}">
                <a16:creationId xmlns:a16="http://schemas.microsoft.com/office/drawing/2014/main" id="{F610F2CA-1B1A-D646-4B17-E5EE8C14A459}"/>
              </a:ext>
            </a:extLst>
          </p:cNvPr>
          <p:cNvSpPr/>
          <p:nvPr/>
        </p:nvSpPr>
        <p:spPr>
          <a:xfrm>
            <a:off x="10363803" y="3052373"/>
            <a:ext cx="1368152" cy="864096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600" dirty="0"/>
              <a:t>Palvelun seuranta</a:t>
            </a:r>
          </a:p>
        </p:txBody>
      </p:sp>
      <p:sp>
        <p:nvSpPr>
          <p:cNvPr id="21" name="Suorakulmio 20">
            <a:extLst>
              <a:ext uri="{FF2B5EF4-FFF2-40B4-BE49-F238E27FC236}">
                <a16:creationId xmlns:a16="http://schemas.microsoft.com/office/drawing/2014/main" id="{EC2CFAAE-F5F1-4643-E151-9179AF04A9F1}"/>
              </a:ext>
            </a:extLst>
          </p:cNvPr>
          <p:cNvSpPr/>
          <p:nvPr/>
        </p:nvSpPr>
        <p:spPr>
          <a:xfrm>
            <a:off x="2956538" y="2545896"/>
            <a:ext cx="8793252" cy="310553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Asiakkaan asiakkuuden tilannekuva</a:t>
            </a:r>
          </a:p>
        </p:txBody>
      </p:sp>
      <p:sp>
        <p:nvSpPr>
          <p:cNvPr id="22" name="Suorakulmio 21">
            <a:extLst>
              <a:ext uri="{FF2B5EF4-FFF2-40B4-BE49-F238E27FC236}">
                <a16:creationId xmlns:a16="http://schemas.microsoft.com/office/drawing/2014/main" id="{B80200E0-1B20-F852-883B-CF20A57ADA64}"/>
              </a:ext>
            </a:extLst>
          </p:cNvPr>
          <p:cNvSpPr/>
          <p:nvPr/>
        </p:nvSpPr>
        <p:spPr>
          <a:xfrm>
            <a:off x="2867025" y="5329939"/>
            <a:ext cx="1351218" cy="412439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/>
              <a:t>Vireilletulo/</a:t>
            </a:r>
          </a:p>
          <a:p>
            <a:pPr algn="ctr"/>
            <a:r>
              <a:rPr lang="fi-FI" sz="1400" dirty="0"/>
              <a:t>yhteydenotto</a:t>
            </a:r>
          </a:p>
        </p:txBody>
      </p:sp>
      <p:sp>
        <p:nvSpPr>
          <p:cNvPr id="23" name="Suorakulmio 22">
            <a:extLst>
              <a:ext uri="{FF2B5EF4-FFF2-40B4-BE49-F238E27FC236}">
                <a16:creationId xmlns:a16="http://schemas.microsoft.com/office/drawing/2014/main" id="{D732FE8C-6D04-67FF-A2CB-CEEF39E1BE16}"/>
              </a:ext>
            </a:extLst>
          </p:cNvPr>
          <p:cNvSpPr/>
          <p:nvPr/>
        </p:nvSpPr>
        <p:spPr>
          <a:xfrm>
            <a:off x="4419600" y="5322255"/>
            <a:ext cx="2784878" cy="412439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/>
              <a:t>Palvelutarpeen arviointi</a:t>
            </a:r>
          </a:p>
        </p:txBody>
      </p:sp>
      <p:sp>
        <p:nvSpPr>
          <p:cNvPr id="24" name="Suorakulmio 23">
            <a:extLst>
              <a:ext uri="{FF2B5EF4-FFF2-40B4-BE49-F238E27FC236}">
                <a16:creationId xmlns:a16="http://schemas.microsoft.com/office/drawing/2014/main" id="{7A2552C2-97E8-6491-DF86-C20BA619328D}"/>
              </a:ext>
            </a:extLst>
          </p:cNvPr>
          <p:cNvSpPr/>
          <p:nvPr/>
        </p:nvSpPr>
        <p:spPr>
          <a:xfrm>
            <a:off x="7326980" y="5499675"/>
            <a:ext cx="2801274" cy="317049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/>
              <a:t>Ympärivuorokautinen palveluasuminen</a:t>
            </a:r>
          </a:p>
        </p:txBody>
      </p:sp>
      <p:sp>
        <p:nvSpPr>
          <p:cNvPr id="25" name="Suorakulmio 24">
            <a:extLst>
              <a:ext uri="{FF2B5EF4-FFF2-40B4-BE49-F238E27FC236}">
                <a16:creationId xmlns:a16="http://schemas.microsoft.com/office/drawing/2014/main" id="{2DDBB0CC-1E5B-3A88-E353-4677D5733CEA}"/>
              </a:ext>
            </a:extLst>
          </p:cNvPr>
          <p:cNvSpPr/>
          <p:nvPr/>
        </p:nvSpPr>
        <p:spPr>
          <a:xfrm>
            <a:off x="7301705" y="4746612"/>
            <a:ext cx="2810453" cy="302724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/>
              <a:t>Lyhytaikaishoito</a:t>
            </a:r>
          </a:p>
        </p:txBody>
      </p:sp>
      <p:sp>
        <p:nvSpPr>
          <p:cNvPr id="26" name="Suorakulmio 25">
            <a:extLst>
              <a:ext uri="{FF2B5EF4-FFF2-40B4-BE49-F238E27FC236}">
                <a16:creationId xmlns:a16="http://schemas.microsoft.com/office/drawing/2014/main" id="{682B7C9D-E211-9A14-0595-92B47BB89346}"/>
              </a:ext>
            </a:extLst>
          </p:cNvPr>
          <p:cNvSpPr/>
          <p:nvPr/>
        </p:nvSpPr>
        <p:spPr>
          <a:xfrm>
            <a:off x="7335127" y="4003571"/>
            <a:ext cx="2810453" cy="317049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/>
              <a:t>Tukipalveluhakemus</a:t>
            </a:r>
            <a:endParaRPr lang="fi-FI" sz="1600" dirty="0"/>
          </a:p>
        </p:txBody>
      </p:sp>
      <p:sp>
        <p:nvSpPr>
          <p:cNvPr id="27" name="Suorakulmio 26">
            <a:extLst>
              <a:ext uri="{FF2B5EF4-FFF2-40B4-BE49-F238E27FC236}">
                <a16:creationId xmlns:a16="http://schemas.microsoft.com/office/drawing/2014/main" id="{A4B13086-3B2A-C1E4-CB4B-79F8B7E128C2}"/>
              </a:ext>
            </a:extLst>
          </p:cNvPr>
          <p:cNvSpPr/>
          <p:nvPr/>
        </p:nvSpPr>
        <p:spPr>
          <a:xfrm>
            <a:off x="7326980" y="4395527"/>
            <a:ext cx="2810453" cy="291613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/>
              <a:t>Omaishoito</a:t>
            </a:r>
          </a:p>
        </p:txBody>
      </p:sp>
      <p:sp>
        <p:nvSpPr>
          <p:cNvPr id="28" name="Suorakulmio 27">
            <a:extLst>
              <a:ext uri="{FF2B5EF4-FFF2-40B4-BE49-F238E27FC236}">
                <a16:creationId xmlns:a16="http://schemas.microsoft.com/office/drawing/2014/main" id="{D798BFCD-26F8-16E9-2F8F-31BF783AFE1A}"/>
              </a:ext>
            </a:extLst>
          </p:cNvPr>
          <p:cNvSpPr/>
          <p:nvPr/>
        </p:nvSpPr>
        <p:spPr>
          <a:xfrm>
            <a:off x="7307279" y="5872971"/>
            <a:ext cx="2801274" cy="317049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/>
              <a:t>Etähoitotiimin toiminnanohjaus</a:t>
            </a:r>
          </a:p>
        </p:txBody>
      </p:sp>
      <p:sp>
        <p:nvSpPr>
          <p:cNvPr id="29" name="Nuoli: Kaareva vasemmalle 28">
            <a:extLst>
              <a:ext uri="{FF2B5EF4-FFF2-40B4-BE49-F238E27FC236}">
                <a16:creationId xmlns:a16="http://schemas.microsoft.com/office/drawing/2014/main" id="{A8C77558-D3B6-9059-5F0B-4EBB7E7B5F7E}"/>
              </a:ext>
            </a:extLst>
          </p:cNvPr>
          <p:cNvSpPr/>
          <p:nvPr/>
        </p:nvSpPr>
        <p:spPr>
          <a:xfrm rot="5400000">
            <a:off x="8144576" y="2056571"/>
            <a:ext cx="1220872" cy="4885717"/>
          </a:xfrm>
          <a:prstGeom prst="curvedLef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30" name="Nuoli: Kaareva vasemmalle 29">
            <a:extLst>
              <a:ext uri="{FF2B5EF4-FFF2-40B4-BE49-F238E27FC236}">
                <a16:creationId xmlns:a16="http://schemas.microsoft.com/office/drawing/2014/main" id="{18D28703-6467-9872-0457-BF76A6E4B7F4}"/>
              </a:ext>
            </a:extLst>
          </p:cNvPr>
          <p:cNvSpPr/>
          <p:nvPr/>
        </p:nvSpPr>
        <p:spPr>
          <a:xfrm rot="16200000">
            <a:off x="8189646" y="-458669"/>
            <a:ext cx="1220872" cy="4885717"/>
          </a:xfrm>
          <a:prstGeom prst="curvedLef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31" name="Ellipsi 30">
            <a:extLst>
              <a:ext uri="{FF2B5EF4-FFF2-40B4-BE49-F238E27FC236}">
                <a16:creationId xmlns:a16="http://schemas.microsoft.com/office/drawing/2014/main" id="{F42706B6-4AF9-3CCC-BD4E-C92659F4DBF0}"/>
              </a:ext>
            </a:extLst>
          </p:cNvPr>
          <p:cNvSpPr/>
          <p:nvPr/>
        </p:nvSpPr>
        <p:spPr>
          <a:xfrm>
            <a:off x="1881006" y="3077502"/>
            <a:ext cx="470082" cy="41565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32" name="Ellipsi 31">
            <a:extLst>
              <a:ext uri="{FF2B5EF4-FFF2-40B4-BE49-F238E27FC236}">
                <a16:creationId xmlns:a16="http://schemas.microsoft.com/office/drawing/2014/main" id="{C3B18909-57A1-A9E4-197A-BCF762006255}"/>
              </a:ext>
            </a:extLst>
          </p:cNvPr>
          <p:cNvSpPr/>
          <p:nvPr/>
        </p:nvSpPr>
        <p:spPr>
          <a:xfrm>
            <a:off x="2144757" y="3540405"/>
            <a:ext cx="470082" cy="41565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33" name="Ellipsi 32">
            <a:extLst>
              <a:ext uri="{FF2B5EF4-FFF2-40B4-BE49-F238E27FC236}">
                <a16:creationId xmlns:a16="http://schemas.microsoft.com/office/drawing/2014/main" id="{C1D2E582-29F1-3B38-6B9E-1294412DA65C}"/>
              </a:ext>
            </a:extLst>
          </p:cNvPr>
          <p:cNvSpPr/>
          <p:nvPr/>
        </p:nvSpPr>
        <p:spPr>
          <a:xfrm>
            <a:off x="2486455" y="3208261"/>
            <a:ext cx="470082" cy="41565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34" name="Ellipsi 33">
            <a:extLst>
              <a:ext uri="{FF2B5EF4-FFF2-40B4-BE49-F238E27FC236}">
                <a16:creationId xmlns:a16="http://schemas.microsoft.com/office/drawing/2014/main" id="{4FF28039-4B9F-71FF-A071-4937F0A3FDB5}"/>
              </a:ext>
            </a:extLst>
          </p:cNvPr>
          <p:cNvSpPr/>
          <p:nvPr/>
        </p:nvSpPr>
        <p:spPr>
          <a:xfrm>
            <a:off x="1698980" y="3763037"/>
            <a:ext cx="470082" cy="41565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b="1" dirty="0"/>
          </a:p>
        </p:txBody>
      </p:sp>
      <p:sp>
        <p:nvSpPr>
          <p:cNvPr id="35" name="Tekstiruutu 34">
            <a:extLst>
              <a:ext uri="{FF2B5EF4-FFF2-40B4-BE49-F238E27FC236}">
                <a16:creationId xmlns:a16="http://schemas.microsoft.com/office/drawing/2014/main" id="{7E12E635-DB58-CF2A-BFCE-FE1745C2492A}"/>
              </a:ext>
            </a:extLst>
          </p:cNvPr>
          <p:cNvSpPr txBox="1"/>
          <p:nvPr/>
        </p:nvSpPr>
        <p:spPr>
          <a:xfrm>
            <a:off x="1254505" y="4844816"/>
            <a:ext cx="23349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SBM toiminnanohjaus-sovellukset</a:t>
            </a:r>
          </a:p>
        </p:txBody>
      </p:sp>
      <p:sp>
        <p:nvSpPr>
          <p:cNvPr id="36" name="Tekstiruutu 35">
            <a:extLst>
              <a:ext uri="{FF2B5EF4-FFF2-40B4-BE49-F238E27FC236}">
                <a16:creationId xmlns:a16="http://schemas.microsoft.com/office/drawing/2014/main" id="{B1FD4911-A0CB-8CAE-04BC-833B0C3E06CE}"/>
              </a:ext>
            </a:extLst>
          </p:cNvPr>
          <p:cNvSpPr txBox="1"/>
          <p:nvPr/>
        </p:nvSpPr>
        <p:spPr>
          <a:xfrm>
            <a:off x="2938931" y="2113773"/>
            <a:ext cx="19839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SBM Asiakkuus</a:t>
            </a:r>
          </a:p>
        </p:txBody>
      </p:sp>
      <p:sp>
        <p:nvSpPr>
          <p:cNvPr id="37" name="Suorakulmio 36">
            <a:extLst>
              <a:ext uri="{FF2B5EF4-FFF2-40B4-BE49-F238E27FC236}">
                <a16:creationId xmlns:a16="http://schemas.microsoft.com/office/drawing/2014/main" id="{FA427C18-942F-C3BC-0937-3761E328E5F1}"/>
              </a:ext>
            </a:extLst>
          </p:cNvPr>
          <p:cNvSpPr/>
          <p:nvPr/>
        </p:nvSpPr>
        <p:spPr>
          <a:xfrm>
            <a:off x="2864768" y="6328879"/>
            <a:ext cx="8885022" cy="3136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Asiakastietojärjestelmät, spesifit toteutuksen järjestelmät</a:t>
            </a:r>
          </a:p>
        </p:txBody>
      </p:sp>
      <p:sp>
        <p:nvSpPr>
          <p:cNvPr id="38" name="Suorakulmio 37">
            <a:extLst>
              <a:ext uri="{FF2B5EF4-FFF2-40B4-BE49-F238E27FC236}">
                <a16:creationId xmlns:a16="http://schemas.microsoft.com/office/drawing/2014/main" id="{92B34BDA-64C9-4E12-6021-7E2BB24521E5}"/>
              </a:ext>
            </a:extLst>
          </p:cNvPr>
          <p:cNvSpPr/>
          <p:nvPr/>
        </p:nvSpPr>
        <p:spPr>
          <a:xfrm>
            <a:off x="560366" y="6328879"/>
            <a:ext cx="2227135" cy="3136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yhteydenottokanavat</a:t>
            </a:r>
          </a:p>
        </p:txBody>
      </p:sp>
      <p:pic>
        <p:nvPicPr>
          <p:cNvPr id="3" name="Google Shape;153;g87081fd5a0_0_44" descr="Screenshot 2020-03-03 at 11.12.02.png">
            <a:extLst>
              <a:ext uri="{FF2B5EF4-FFF2-40B4-BE49-F238E27FC236}">
                <a16:creationId xmlns:a16="http://schemas.microsoft.com/office/drawing/2014/main" id="{CC5E05CA-2441-7642-4B1F-834AA1427CE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466897" y="5916293"/>
            <a:ext cx="267858" cy="413962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Google Shape;154;g87081fd5a0_0_44" descr="Kuva">
            <a:extLst>
              <a:ext uri="{FF2B5EF4-FFF2-40B4-BE49-F238E27FC236}">
                <a16:creationId xmlns:a16="http://schemas.microsoft.com/office/drawing/2014/main" id="{6481587E-EFC8-A953-92F3-6AF1E269D37C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22531" y="5970873"/>
            <a:ext cx="304802" cy="3048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155;g87081fd5a0_0_44" descr="Kuva">
            <a:extLst>
              <a:ext uri="{FF2B5EF4-FFF2-40B4-BE49-F238E27FC236}">
                <a16:creationId xmlns:a16="http://schemas.microsoft.com/office/drawing/2014/main" id="{1B9CE713-B2C4-DE40-7F20-0739CF3E64FE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839956" y="5984973"/>
            <a:ext cx="304801" cy="304801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152;g87081fd5a0_0_44" descr="Kuva">
            <a:extLst>
              <a:ext uri="{FF2B5EF4-FFF2-40B4-BE49-F238E27FC236}">
                <a16:creationId xmlns:a16="http://schemas.microsoft.com/office/drawing/2014/main" id="{6B2F60BD-1CB8-2822-8ED5-AC94B5B78ECB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87062" y="5941014"/>
            <a:ext cx="304801" cy="304801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Tekstiruutu 43">
            <a:extLst>
              <a:ext uri="{FF2B5EF4-FFF2-40B4-BE49-F238E27FC236}">
                <a16:creationId xmlns:a16="http://schemas.microsoft.com/office/drawing/2014/main" id="{E3AA025D-6EA1-2FEF-13F2-7E76BEF04699}"/>
              </a:ext>
            </a:extLst>
          </p:cNvPr>
          <p:cNvSpPr txBox="1"/>
          <p:nvPr/>
        </p:nvSpPr>
        <p:spPr>
          <a:xfrm>
            <a:off x="2250101" y="956990"/>
            <a:ext cx="5302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i-FI" i="1" dirty="0">
                <a:solidFill>
                  <a:srgbClr val="FF0000"/>
                </a:solidFill>
              </a:rPr>
              <a:t>Ei ole sidottu tiettyyn toimialaan tai palvelutehtävään </a:t>
            </a:r>
          </a:p>
        </p:txBody>
      </p:sp>
      <p:sp>
        <p:nvSpPr>
          <p:cNvPr id="45" name="Suorakulmio 44">
            <a:extLst>
              <a:ext uri="{FF2B5EF4-FFF2-40B4-BE49-F238E27FC236}">
                <a16:creationId xmlns:a16="http://schemas.microsoft.com/office/drawing/2014/main" id="{29103E95-032D-DA15-4A19-44AC8DEE6EA8}"/>
              </a:ext>
            </a:extLst>
          </p:cNvPr>
          <p:cNvSpPr/>
          <p:nvPr/>
        </p:nvSpPr>
        <p:spPr>
          <a:xfrm>
            <a:off x="7326980" y="5136421"/>
            <a:ext cx="2810453" cy="302724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/>
              <a:t>Päivätoiminta</a:t>
            </a:r>
          </a:p>
        </p:txBody>
      </p:sp>
      <p:sp>
        <p:nvSpPr>
          <p:cNvPr id="46" name="Tekstiruutu 45">
            <a:extLst>
              <a:ext uri="{FF2B5EF4-FFF2-40B4-BE49-F238E27FC236}">
                <a16:creationId xmlns:a16="http://schemas.microsoft.com/office/drawing/2014/main" id="{62A63BE4-7029-B567-55AF-EAE78FE07712}"/>
              </a:ext>
            </a:extLst>
          </p:cNvPr>
          <p:cNvSpPr txBox="1"/>
          <p:nvPr/>
        </p:nvSpPr>
        <p:spPr>
          <a:xfrm>
            <a:off x="7815971" y="1652047"/>
            <a:ext cx="2334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Herätteet, viestintä</a:t>
            </a:r>
          </a:p>
        </p:txBody>
      </p:sp>
      <p:sp>
        <p:nvSpPr>
          <p:cNvPr id="47" name="Tekstiruutu 46">
            <a:extLst>
              <a:ext uri="{FF2B5EF4-FFF2-40B4-BE49-F238E27FC236}">
                <a16:creationId xmlns:a16="http://schemas.microsoft.com/office/drawing/2014/main" id="{7CB8F7F6-4F2E-2136-247E-08174A596EC5}"/>
              </a:ext>
            </a:extLst>
          </p:cNvPr>
          <p:cNvSpPr txBox="1"/>
          <p:nvPr/>
        </p:nvSpPr>
        <p:spPr>
          <a:xfrm>
            <a:off x="10150079" y="4795124"/>
            <a:ext cx="2334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Herätteet, viestintä</a:t>
            </a:r>
          </a:p>
        </p:txBody>
      </p:sp>
    </p:spTree>
    <p:extLst>
      <p:ext uri="{BB962C8B-B14F-4D97-AF65-F5344CB8AC3E}">
        <p14:creationId xmlns:p14="http://schemas.microsoft.com/office/powerpoint/2010/main" val="2549228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2M IT">
  <a:themeElements>
    <a:clrScheme name="2M IT">
      <a:dk1>
        <a:sysClr val="windowText" lastClr="000000"/>
      </a:dk1>
      <a:lt1>
        <a:sysClr val="window" lastClr="FFFFFF"/>
      </a:lt1>
      <a:dk2>
        <a:srgbClr val="737577"/>
      </a:dk2>
      <a:lt2>
        <a:srgbClr val="E6E9EB"/>
      </a:lt2>
      <a:accent1>
        <a:srgbClr val="1A2475"/>
      </a:accent1>
      <a:accent2>
        <a:srgbClr val="A2C038"/>
      </a:accent2>
      <a:accent3>
        <a:srgbClr val="B7E2FA"/>
      </a:accent3>
      <a:accent4>
        <a:srgbClr val="006BB6"/>
      </a:accent4>
      <a:accent5>
        <a:srgbClr val="CDDF99"/>
      </a:accent5>
      <a:accent6>
        <a:srgbClr val="007449"/>
      </a:accent6>
      <a:hlink>
        <a:srgbClr val="1A2475"/>
      </a:hlink>
      <a:folHlink>
        <a:srgbClr val="1A247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 algn="l">
          <a:defRPr dirty="0" err="1" smtClean="0">
            <a:solidFill>
              <a:schemeClr val="accent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2M_IT_sample.potx" id="{646E16D4-4E65-4C6F-87FD-40750262EE79}" vid="{B3B704D0-6010-4A98-A3A7-66516936BD1D}"/>
    </a:ext>
  </a:extLst>
</a:theme>
</file>

<file path=ppt/theme/theme2.xml><?xml version="1.0" encoding="utf-8"?>
<a:theme xmlns:a="http://schemas.openxmlformats.org/drawingml/2006/main" name="Office Theme">
  <a:themeElements>
    <a:clrScheme name="2M IT">
      <a:dk1>
        <a:sysClr val="windowText" lastClr="000000"/>
      </a:dk1>
      <a:lt1>
        <a:sysClr val="window" lastClr="FFFFFF"/>
      </a:lt1>
      <a:dk2>
        <a:srgbClr val="737577"/>
      </a:dk2>
      <a:lt2>
        <a:srgbClr val="E6E9EB"/>
      </a:lt2>
      <a:accent1>
        <a:srgbClr val="1A2475"/>
      </a:accent1>
      <a:accent2>
        <a:srgbClr val="A2C038"/>
      </a:accent2>
      <a:accent3>
        <a:srgbClr val="B7E2FA"/>
      </a:accent3>
      <a:accent4>
        <a:srgbClr val="006BB6"/>
      </a:accent4>
      <a:accent5>
        <a:srgbClr val="CDDF99"/>
      </a:accent5>
      <a:accent6>
        <a:srgbClr val="007449"/>
      </a:accent6>
      <a:hlink>
        <a:srgbClr val="1A2475"/>
      </a:hlink>
      <a:folHlink>
        <a:srgbClr val="1A2475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2M IT">
      <a:dk1>
        <a:sysClr val="windowText" lastClr="000000"/>
      </a:dk1>
      <a:lt1>
        <a:sysClr val="window" lastClr="FFFFFF"/>
      </a:lt1>
      <a:dk2>
        <a:srgbClr val="737577"/>
      </a:dk2>
      <a:lt2>
        <a:srgbClr val="E6E9EB"/>
      </a:lt2>
      <a:accent1>
        <a:srgbClr val="1A2475"/>
      </a:accent1>
      <a:accent2>
        <a:srgbClr val="A2C038"/>
      </a:accent2>
      <a:accent3>
        <a:srgbClr val="B7E2FA"/>
      </a:accent3>
      <a:accent4>
        <a:srgbClr val="006BB6"/>
      </a:accent4>
      <a:accent5>
        <a:srgbClr val="CDDF99"/>
      </a:accent5>
      <a:accent6>
        <a:srgbClr val="007449"/>
      </a:accent6>
      <a:hlink>
        <a:srgbClr val="1A2475"/>
      </a:hlink>
      <a:folHlink>
        <a:srgbClr val="1A2475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576295FC62012E4ABC945C9AB0D29DFA" ma:contentTypeVersion="15" ma:contentTypeDescription="Luo uusi asiakirja." ma:contentTypeScope="" ma:versionID="384251d52db4c9820c6f7340159719f0">
  <xsd:schema xmlns:xsd="http://www.w3.org/2001/XMLSchema" xmlns:xs="http://www.w3.org/2001/XMLSchema" xmlns:p="http://schemas.microsoft.com/office/2006/metadata/properties" xmlns:ns2="ded1090c-46cf-4d69-9a56-73127185b4c4" xmlns:ns3="71ab3953-701b-4242-b296-c397d605a8a2" xmlns:ns4="484c8c59-755d-4516-b8d2-1621b38262b4" targetNamespace="http://schemas.microsoft.com/office/2006/metadata/properties" ma:root="true" ma:fieldsID="f8de7d01cb35287e0b1f4c1a276d3bcb" ns2:_="" ns3:_="" ns4:_="">
    <xsd:import namespace="ded1090c-46cf-4d69-9a56-73127185b4c4"/>
    <xsd:import namespace="71ab3953-701b-4242-b296-c397d605a8a2"/>
    <xsd:import namespace="484c8c59-755d-4516-b8d2-1621b38262b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d0845f00555246009c2ad07b481307c5" minOccurs="0"/>
                <xsd:element ref="ns4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d1090c-46cf-4d69-9a56-73127185b4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d0845f00555246009c2ad07b481307c5" ma:index="19" nillable="true" ma:taxonomy="true" ma:internalName="d0845f00555246009c2ad07b481307c5" ma:taxonomyFieldName="TiedonLuokittelu" ma:displayName="Tiedon luokittelu" ma:fieldId="{d0845f00-5552-4600-9c2a-d07b481307c5}" ma:sspId="396bb106-f385-4296-9098-25028474edcc" ma:termSetId="03eebd8a-6281-48bf-b3f6-c913e36cea0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cf76f155ced4ddcb4097134ff3c332f" ma:index="22" nillable="true" ma:taxonomy="true" ma:internalName="lcf76f155ced4ddcb4097134ff3c332f" ma:taxonomyFieldName="MediaServiceImageTags" ma:displayName="Kuvien tunnisteet" ma:readOnly="false" ma:fieldId="{5cf76f15-5ced-4ddc-b409-7134ff3c332f}" ma:taxonomyMulti="true" ma:sspId="396bb106-f385-4296-9098-25028474edc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b3953-701b-4242-b296-c397d605a8a2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c8c59-755d-4516-b8d2-1621b38262b4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593e3c7d-f3c2-43ee-808e-c0fb6e56dd63}" ma:internalName="TaxCatchAll" ma:showField="CatchAllData" ma:web="71ab3953-701b-4242-b296-c397d605a8a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0845f00555246009c2ad07b481307c5 xmlns="ded1090c-46cf-4d69-9a56-73127185b4c4">
      <Terms xmlns="http://schemas.microsoft.com/office/infopath/2007/PartnerControls">
        <TermInfo xmlns="http://schemas.microsoft.com/office/infopath/2007/PartnerControls">
          <TermName xmlns="http://schemas.microsoft.com/office/infopath/2007/PartnerControls">Sisäinen</TermName>
          <TermId xmlns="http://schemas.microsoft.com/office/infopath/2007/PartnerControls">c52bcf8c-3929-46de-a41a-f6e305307ad8</TermId>
        </TermInfo>
      </Terms>
    </d0845f00555246009c2ad07b481307c5>
    <TaxCatchAll xmlns="484c8c59-755d-4516-b8d2-1621b38262b4">
      <Value>7</Value>
    </TaxCatchAll>
    <lcf76f155ced4ddcb4097134ff3c332f xmlns="ded1090c-46cf-4d69-9a56-73127185b4c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66D8447-77AA-434A-9FCA-F751FD3CC336}">
  <ds:schemaRefs>
    <ds:schemaRef ds:uri="484c8c59-755d-4516-b8d2-1621b38262b4"/>
    <ds:schemaRef ds:uri="71ab3953-701b-4242-b296-c397d605a8a2"/>
    <ds:schemaRef ds:uri="ded1090c-46cf-4d69-9a56-73127185b4c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ADD65149-BE44-4836-89A6-D25E8628AF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8D3F87-B60D-4673-8483-C1E802766C94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484c8c59-755d-4516-b8d2-1621b38262b4"/>
    <ds:schemaRef ds:uri="71ab3953-701b-4242-b296-c397d605a8a2"/>
    <ds:schemaRef ds:uri="ded1090c-46cf-4d69-9a56-73127185b4c4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2M_IT_sample</Template>
  <TotalTime>935</TotalTime>
  <Words>62</Words>
  <Application>Microsoft Office PowerPoint</Application>
  <PresentationFormat>Laajakuva</PresentationFormat>
  <Paragraphs>25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4" baseType="lpstr">
      <vt:lpstr>Arial</vt:lpstr>
      <vt:lpstr>Calibri</vt:lpstr>
      <vt:lpstr>2M IT</vt:lpstr>
      <vt:lpstr>Toiminnanohjaus ja asiakkuudenhallinta tukee esim. iäkkäiden palveluiden ammattilaisia arkityössä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Rantanen Niina</dc:creator>
  <cp:lastModifiedBy>Pirjo Mäkilä</cp:lastModifiedBy>
  <cp:revision>47</cp:revision>
  <cp:lastPrinted>2023-06-16T10:57:41Z</cp:lastPrinted>
  <dcterms:created xsi:type="dcterms:W3CDTF">2023-04-19T05:32:19Z</dcterms:created>
  <dcterms:modified xsi:type="dcterms:W3CDTF">2024-01-07T19:02:57Z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FooterText">
    <vt:lpwstr>     Sisäinen</vt:lpwstr>
  </property>
  <property fmtid="{D5CDD505-2E9C-101B-9397-08002B2CF9AE}" pid="3" name="MSIP_Label_b84ecc93-456d-4679-994d-18928d062cc1_Method">
    <vt:lpwstr>Privileged</vt:lpwstr>
  </property>
  <property fmtid="{D5CDD505-2E9C-101B-9397-08002B2CF9AE}" pid="4" name="MSIP_Label_b84ecc93-456d-4679-994d-18928d062cc1_SiteId">
    <vt:lpwstr>0894c731-e58f-4cef-a03d-f00a1fd16d7f</vt:lpwstr>
  </property>
  <property fmtid="{D5CDD505-2E9C-101B-9397-08002B2CF9AE}" pid="5" name="MSIP_Label_b84ecc93-456d-4679-994d-18928d062cc1_Enabled">
    <vt:lpwstr>true</vt:lpwstr>
  </property>
  <property fmtid="{D5CDD505-2E9C-101B-9397-08002B2CF9AE}" pid="6" name="MediaServiceImageTags">
    <vt:lpwstr/>
  </property>
  <property fmtid="{D5CDD505-2E9C-101B-9397-08002B2CF9AE}" pid="7" name="MSIP_Label_b84ecc93-456d-4679-994d-18928d062cc1_Name">
    <vt:lpwstr>Sisäinen</vt:lpwstr>
  </property>
  <property fmtid="{D5CDD505-2E9C-101B-9397-08002B2CF9AE}" pid="8" name="ContentTypeId">
    <vt:lpwstr>0x010100576295FC62012E4ABC945C9AB0D29DFA</vt:lpwstr>
  </property>
  <property fmtid="{D5CDD505-2E9C-101B-9397-08002B2CF9AE}" pid="9" name="MSIP_Label_b84ecc93-456d-4679-994d-18928d062cc1_SetDate">
    <vt:lpwstr>2022-09-02T11:12:47Z</vt:lpwstr>
  </property>
  <property fmtid="{D5CDD505-2E9C-101B-9397-08002B2CF9AE}" pid="10" name="MSIP_Label_b84ecc93-456d-4679-994d-18928d062cc1_ActionId">
    <vt:lpwstr>f7645aec-2931-4848-8235-b97352929fe6</vt:lpwstr>
  </property>
  <property fmtid="{D5CDD505-2E9C-101B-9397-08002B2CF9AE}" pid="11" name="ClassificationContentMarkingFooterLocations">
    <vt:lpwstr>2M IT:8</vt:lpwstr>
  </property>
  <property fmtid="{D5CDD505-2E9C-101B-9397-08002B2CF9AE}" pid="12" name="TiedonLuokittelu">
    <vt:lpwstr>7;#Sisäinen|c52bcf8c-3929-46de-a41a-f6e305307ad8</vt:lpwstr>
  </property>
  <property fmtid="{D5CDD505-2E9C-101B-9397-08002B2CF9AE}" pid="13" name="MSIP_Label_b84ecc93-456d-4679-994d-18928d062cc1_ContentBits">
    <vt:lpwstr>2</vt:lpwstr>
  </property>
  <property fmtid="{D5CDD505-2E9C-101B-9397-08002B2CF9AE}" pid="14" name="MSIP_Label_defa4170-0d19-0005-0004-bc88714345d2_Enabled">
    <vt:lpwstr>true</vt:lpwstr>
  </property>
  <property fmtid="{D5CDD505-2E9C-101B-9397-08002B2CF9AE}" pid="15" name="MSIP_Label_defa4170-0d19-0005-0004-bc88714345d2_SetDate">
    <vt:lpwstr>2024-01-07T19:00:11Z</vt:lpwstr>
  </property>
  <property fmtid="{D5CDD505-2E9C-101B-9397-08002B2CF9AE}" pid="16" name="MSIP_Label_defa4170-0d19-0005-0004-bc88714345d2_Method">
    <vt:lpwstr>Standard</vt:lpwstr>
  </property>
  <property fmtid="{D5CDD505-2E9C-101B-9397-08002B2CF9AE}" pid="17" name="MSIP_Label_defa4170-0d19-0005-0004-bc88714345d2_Name">
    <vt:lpwstr>defa4170-0d19-0005-0004-bc88714345d2</vt:lpwstr>
  </property>
  <property fmtid="{D5CDD505-2E9C-101B-9397-08002B2CF9AE}" pid="18" name="MSIP_Label_defa4170-0d19-0005-0004-bc88714345d2_SiteId">
    <vt:lpwstr>f1fc3d0a-ee56-4f33-ab7c-c77444ca1078</vt:lpwstr>
  </property>
  <property fmtid="{D5CDD505-2E9C-101B-9397-08002B2CF9AE}" pid="19" name="MSIP_Label_defa4170-0d19-0005-0004-bc88714345d2_ActionId">
    <vt:lpwstr>2cbb4ffa-94ba-43ea-b27c-ac3fe5c78cbe</vt:lpwstr>
  </property>
  <property fmtid="{D5CDD505-2E9C-101B-9397-08002B2CF9AE}" pid="20" name="MSIP_Label_defa4170-0d19-0005-0004-bc88714345d2_ContentBits">
    <vt:lpwstr>0</vt:lpwstr>
  </property>
</Properties>
</file>