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FF4F8"/>
    <a:srgbClr val="FEF4E1"/>
    <a:srgbClr val="FBF1DE"/>
    <a:srgbClr val="F9B233"/>
    <a:srgbClr val="7F7874"/>
    <a:srgbClr val="5C5754"/>
    <a:srgbClr val="B13217"/>
    <a:srgbClr val="009ED4"/>
    <a:srgbClr val="FAC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6321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DC220F7-51A6-B941-8793-B1500989EB86}" type="datetimeFigureOut">
              <a:rPr lang="en-FI" smtClean="0"/>
              <a:pPr/>
              <a:t>01/09/2024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77BBB9BE-9512-954A-A125-72E7995863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203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144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DE267-9C4E-C136-72F7-2F773BE2C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614" y="6110519"/>
            <a:ext cx="2753738" cy="715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8D6E7-F4D0-06DC-05E0-7621AB81D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03F24-F303-C794-B10C-D9C3C86AF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329" y="1122363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ts val="58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1BD1A-979F-FF43-0FD4-13CA253C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329" y="3602038"/>
            <a:ext cx="7836474" cy="1655762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9B2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644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27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7C988-E05B-4585-AE84-7F9A43B38384}" type="datetime1">
              <a:rPr lang="fi-FI" smtClean="0"/>
              <a:pPr/>
              <a:t>9.1.2024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0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1A4B-9576-9A01-2C81-C3C03DF3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DB62C-555D-D6DE-51A7-66129B24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3F76D-84CE-F603-D5EF-175A9F79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9188-26AA-4731-B8AE-F0FAC26077EB}" type="datetime1">
              <a:rPr lang="fi-FI" smtClean="0"/>
              <a:t>9.1.2024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8CD02-7A38-53F1-B132-B66F1AE2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273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70DC2A-178E-47D3-923A-D191F5F436EE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024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CDD-EBB9-4F2B-8C14-C77B96A3BAFC}" type="datetime1">
              <a:rPr lang="fi-FI" smtClean="0"/>
              <a:t>9.1.2024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215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6F964-A346-4C9E-0FE9-C8D73BA1E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744C-83BB-4D9F-ACBC-4CD15E3C989C}" type="datetime1">
              <a:rPr lang="fi-FI" smtClean="0"/>
              <a:t>9.1.2024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78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10755094" cy="4419147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913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8A052EB-21FD-CEFF-9DCC-442B7779A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5"/>
            <a:ext cx="10754636" cy="4419600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4E11B-36B4-42F0-A6A6-95F533C9BA90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42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bg>
      <p:bgPr>
        <a:solidFill>
          <a:srgbClr val="D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2379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bg>
      <p:bgPr>
        <a:solidFill>
          <a:srgbClr val="FE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216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5143CC-C2AA-4385-B108-D81D5D098FC9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032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A1D6B8-0B87-B80B-7E16-A1FC707D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162" y="1597025"/>
            <a:ext cx="5176837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E74966-D776-B4C8-5434-EC2D5BF0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509" y="1597025"/>
            <a:ext cx="5171465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FEBE9-8778-4CB1-A4C4-AE9C5A2B4433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73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B577-FD7E-48DF-BEBC-CF7B5FD45DED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848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9D1343-D053-47C5-82E7-F431B5C54C63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879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4EEA-D436-3C4A-3897-F98B42CC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113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3CC-C39C-C4AD-736B-75774543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620" y="1596706"/>
            <a:ext cx="10754637" cy="441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C1D4-A337-4F7B-E3E9-615367E2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01202" y="6426027"/>
            <a:ext cx="24169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7DCA-4998-0667-7822-DE9CC0423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710" y="6426027"/>
            <a:ext cx="8272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398BA2"/>
                </a:solidFill>
              </a:defRPr>
            </a:lvl1pPr>
          </a:lstStyle>
          <a:p>
            <a:fld id="{6BEF1D82-9FC0-4CED-A686-8FC0C0E97F90}" type="datetime1">
              <a:rPr lang="fi-FI" smtClean="0"/>
              <a:t>9.1.2024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DAB1-061D-A119-85B4-C527D700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941" y="6426027"/>
            <a:ext cx="6813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033760-7FA4-1B3A-1D2A-7FEB2EEBA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37346" y="6110519"/>
            <a:ext cx="2751904" cy="7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0" r:id="rId3"/>
    <p:sldLayoutId id="2147483668" r:id="rId4"/>
    <p:sldLayoutId id="2147483669" r:id="rId5"/>
    <p:sldLayoutId id="2147483677" r:id="rId6"/>
    <p:sldLayoutId id="2147483678" r:id="rId7"/>
    <p:sldLayoutId id="2147483657" r:id="rId8"/>
    <p:sldLayoutId id="2147483674" r:id="rId9"/>
    <p:sldLayoutId id="2147483675" r:id="rId10"/>
    <p:sldLayoutId id="2147483676" r:id="rId11"/>
    <p:sldLayoutId id="2147483654" r:id="rId12"/>
    <p:sldLayoutId id="2147483679" r:id="rId13"/>
    <p:sldLayoutId id="2147483680" r:id="rId14"/>
    <p:sldLayoutId id="2147483655" r:id="rId15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F9B23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Terveys- ja hoitosuunnitelma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Jenny Nikunen</a:t>
            </a:r>
          </a:p>
          <a:p>
            <a:r>
              <a:rPr lang="fi-FI" dirty="0" smtClean="0"/>
              <a:t>Heidi Mäkinen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8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Digisairaanhoitajat</a:t>
            </a:r>
            <a:endParaRPr lang="fi-FI" dirty="0"/>
          </a:p>
        </p:txBody>
      </p:sp>
      <p:pic>
        <p:nvPicPr>
          <p:cNvPr id="14" name="Kuvan paikkamerkki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1" r="28681"/>
          <a:stretch>
            <a:fillRect/>
          </a:stretch>
        </p:blipFill>
        <p:spPr/>
      </p:pic>
      <p:sp>
        <p:nvSpPr>
          <p:cNvPr id="8" name="Tekstin paikkamerkki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Heidi Mäkinen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Jenny Nikunen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Pirkko Kallinen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Perusterveydenhuolto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Kirjat </a:t>
            </a:r>
            <a:r>
              <a:rPr lang="fi-FI" dirty="0" err="1"/>
              <a:t>shp-etä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Katso tai </a:t>
            </a:r>
            <a:r>
              <a:rPr lang="fi-FI" dirty="0" err="1"/>
              <a:t>etävou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11364913" y="6426200"/>
            <a:ext cx="827087" cy="365125"/>
          </a:xfrm>
        </p:spPr>
        <p:txBody>
          <a:bodyPr/>
          <a:lstStyle/>
          <a:p>
            <a:fld id="{B90ADB89-1914-4C10-B6F0-39C928D792F8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1510963" y="6426200"/>
            <a:ext cx="681037" cy="365125"/>
          </a:xfrm>
        </p:spPr>
        <p:txBody>
          <a:bodyPr/>
          <a:lstStyle/>
          <a:p>
            <a:fld id="{43AF15DB-8468-DA4F-98B9-DC37122F7E4C}" type="slidenum">
              <a:rPr lang="fi-FI" noProof="0" smtClean="0"/>
              <a:pPr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881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Terveys- ja hoitosuunnitelma </a:t>
            </a:r>
            <a:endParaRPr lang="fi-FI" dirty="0"/>
          </a:p>
        </p:txBody>
      </p:sp>
      <p:pic>
        <p:nvPicPr>
          <p:cNvPr id="12" name="Kuvan paikkamerkki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r="2035"/>
          <a:stretch>
            <a:fillRect/>
          </a:stretch>
        </p:blipFill>
        <p:spPr/>
      </p:pic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Kootaan yhteen asiakkaan sairaudet ja arjen haasteet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Asiakas ja sh laatii, lääkäri hyväksyy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Toimii parhaiten </a:t>
            </a:r>
            <a:r>
              <a:rPr lang="fi-FI" dirty="0" err="1" smtClean="0"/>
              <a:t>pitkäaikais</a:t>
            </a:r>
            <a:r>
              <a:rPr lang="fi-FI" dirty="0" smtClean="0"/>
              <a:t>- ja monisairailla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Laissa jo vuodesta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Vapaaehtoinen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Esitietolomake ennen vastaanottoa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Esille nousseet asiat, jatko </a:t>
            </a:r>
            <a:r>
              <a:rPr lang="fi-FI" dirty="0" err="1" smtClean="0"/>
              <a:t>pth</a:t>
            </a:r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Olisiko mahdollisuus </a:t>
            </a:r>
            <a:r>
              <a:rPr lang="fi-FI" dirty="0" err="1" smtClean="0"/>
              <a:t>esh-pth</a:t>
            </a:r>
            <a:r>
              <a:rPr lang="fi-FI" dirty="0" smtClean="0"/>
              <a:t> välisenä linkkinä?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11364913" y="6426200"/>
            <a:ext cx="827087" cy="365125"/>
          </a:xfrm>
        </p:spPr>
        <p:txBody>
          <a:bodyPr/>
          <a:lstStyle/>
          <a:p>
            <a:fld id="{B90ADB89-1914-4C10-B6F0-39C928D792F8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1510963" y="6426200"/>
            <a:ext cx="681037" cy="365125"/>
          </a:xfrm>
        </p:spPr>
        <p:txBody>
          <a:bodyPr/>
          <a:lstStyle/>
          <a:p>
            <a:fld id="{43AF15DB-8468-DA4F-98B9-DC37122F7E4C}" type="slidenum">
              <a:rPr lang="fi-FI" noProof="0" smtClean="0"/>
              <a:pPr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7427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Esitietolomake</a:t>
            </a:r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-376" r="6885" b="376"/>
          <a:stretch/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Terveydelliset vaivat ja sairaudet ja vointikysely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Ravinto ja painonhallinta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Suun terveys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Lääkkeet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Päihteet, tupakointi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Perhe, läheiset, ystävät, seksuaalisuus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Mielen hyvinvointi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Taloudellinen tilanne </a:t>
            </a:r>
            <a:endParaRPr lang="fi-FI" sz="20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3503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Etävastaanotto</a:t>
            </a:r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0" r="23422"/>
          <a:stretch/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Tietokone tai mobiililaite, joka välittää kuvaa ja ääntä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Hyvä internetyhteys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Teams</a:t>
            </a:r>
            <a:r>
              <a:rPr lang="fi-FI" dirty="0" smtClean="0"/>
              <a:t>-ohjelma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Linkki </a:t>
            </a:r>
            <a:r>
              <a:rPr lang="fi-FI" dirty="0" err="1" smtClean="0"/>
              <a:t>hyvis</a:t>
            </a:r>
            <a:r>
              <a:rPr lang="fi-FI" dirty="0" smtClean="0"/>
              <a:t>-palveluun tai sähköpostiin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Digikyvykäs asiakas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Onnistuu myös puhelimitse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5303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Palautteet</a:t>
            </a:r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2031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Asiakkaat olleet tyytyväisiä pitkään vastaanottoaikaan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Ovat pitäneet etävastaanotosta, koska helppo menetelmä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Asiat lähteneet etenemään suunnitelman laatimisen myötä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/>
              <a:t>Palvelun tehokkuus ja helppokäyttöisyys, sekä digihoitajan asiantuntemus, ystävällinen ja osaava palvelu. Minulle oli erittäin tärkeää, että saatiin koottua moninaiset terveysongelmani yhteen esim. </a:t>
            </a:r>
            <a:r>
              <a:rPr lang="fi-FI" i="1" smtClean="0"/>
              <a:t>lääkärikäyntiä </a:t>
            </a:r>
            <a:r>
              <a:rPr lang="fi-FI" i="1" dirty="0"/>
              <a:t>varten. Samoin sain ajat kaikkiin tarvitsemiini palveluihin, eikä enää tämän tapaamisen jälkeen tarvinnut esim. soittaa ja jonottaa lääkärin ajanvaraukseen.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9.1.2024</a:t>
            </a:fld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97008865"/>
      </p:ext>
    </p:extLst>
  </p:cSld>
  <p:clrMapOvr>
    <a:masterClrMapping/>
  </p:clrMapOvr>
</p:sld>
</file>

<file path=ppt/theme/theme1.xml><?xml version="1.0" encoding="utf-8"?>
<a:theme xmlns:a="http://schemas.openxmlformats.org/drawingml/2006/main" name="Kymenhva-2022">
  <a:themeElements>
    <a:clrScheme name="KymenHVA">
      <a:dk1>
        <a:srgbClr val="1E1E1E"/>
      </a:dk1>
      <a:lt1>
        <a:sysClr val="window" lastClr="FFFFFF"/>
      </a:lt1>
      <a:dk2>
        <a:srgbClr val="144C5B"/>
      </a:dk2>
      <a:lt2>
        <a:srgbClr val="E9E9E9"/>
      </a:lt2>
      <a:accent1>
        <a:srgbClr val="398BA2"/>
      </a:accent1>
      <a:accent2>
        <a:srgbClr val="FAB233"/>
      </a:accent2>
      <a:accent3>
        <a:srgbClr val="28B9CE"/>
      </a:accent3>
      <a:accent4>
        <a:srgbClr val="144C5B"/>
      </a:accent4>
      <a:accent5>
        <a:srgbClr val="FACC7D"/>
      </a:accent5>
      <a:accent6>
        <a:srgbClr val="4BCB72"/>
      </a:accent6>
      <a:hlink>
        <a:srgbClr val="009ED4"/>
      </a:hlink>
      <a:folHlink>
        <a:srgbClr val="7F7874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D8114509-B409-41AD-9ACC-807A05CF1500}" vid="{C9F4672F-F79B-4DC7-8C01-B31BF6CA6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</TotalTime>
  <Words>197</Words>
  <Application>Microsoft Office PowerPoint</Application>
  <PresentationFormat>Laajakuva</PresentationFormat>
  <Paragraphs>50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Segoe UI</vt:lpstr>
      <vt:lpstr>Segoe UI Semibold</vt:lpstr>
      <vt:lpstr>Kymenhva-2022</vt:lpstr>
      <vt:lpstr>Terveys- ja hoitosuunnitelma</vt:lpstr>
      <vt:lpstr>Digisairaanhoitajat</vt:lpstr>
      <vt:lpstr>Terveys- ja hoitosuunnitelma </vt:lpstr>
      <vt:lpstr>Esitietolomake</vt:lpstr>
      <vt:lpstr>Etävastaanotto</vt:lpstr>
      <vt:lpstr>Palautteet</vt:lpstr>
    </vt:vector>
  </TitlesOfParts>
  <Company>Kymsote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Terveys- ja hoitosuunnitelma</dc:title>
  <dc:creator>Nikunen Jenny</dc:creator>
  <cp:lastModifiedBy>Nikunen Jenny</cp:lastModifiedBy>
  <cp:revision>9</cp:revision>
  <cp:lastPrinted>2022-11-21T10:33:25Z</cp:lastPrinted>
  <dcterms:created xsi:type="dcterms:W3CDTF">2024-01-05T09:34:54Z</dcterms:created>
  <dcterms:modified xsi:type="dcterms:W3CDTF">2024-01-09T12:23:42Z</dcterms:modified>
</cp:coreProperties>
</file>