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2801600" cy="9601200" type="A3"/>
  <p:notesSz cx="14357350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9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13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6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088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01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7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32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898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15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54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78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036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FA1A-A9E1-4700-B2E3-E5C32E140E40}" type="datetimeFigureOut">
              <a:rPr lang="fi-FI" smtClean="0"/>
              <a:t>2.1.2024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5CB26-071D-4E11-B08D-E12365A140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91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355167" y="744228"/>
            <a:ext cx="1035066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RATAMON SOSIAALIHUOLLON OHJAUS- JA </a:t>
            </a:r>
            <a:r>
              <a:rPr lang="fi-FI" sz="28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NEUVONTAPISTE</a:t>
            </a:r>
          </a:p>
          <a:p>
            <a:r>
              <a:rPr lang="fi-FI" sz="2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2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                    (</a:t>
            </a:r>
            <a:r>
              <a:rPr lang="fi-FI" sz="20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fi-FI" sz="20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ote-keskus Kouvolassa)</a:t>
            </a:r>
          </a:p>
          <a:p>
            <a:r>
              <a:rPr lang="fi-FI" sz="28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i-FI" sz="280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 </a:t>
            </a:r>
            <a:endParaRPr lang="fi-FI" sz="28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93" y="6056761"/>
            <a:ext cx="8905507" cy="3237711"/>
          </a:xfrm>
          <a:prstGeom prst="rect">
            <a:avLst/>
          </a:prstGeom>
        </p:spPr>
      </p:pic>
      <p:sp>
        <p:nvSpPr>
          <p:cNvPr id="10" name="Tekstiruutu 9"/>
          <p:cNvSpPr txBox="1"/>
          <p:nvPr/>
        </p:nvSpPr>
        <p:spPr>
          <a:xfrm>
            <a:off x="493093" y="2315582"/>
            <a:ext cx="53545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i-FI" dirty="0" smtClean="0">
                <a:latin typeface="Segoe UI" panose="020B0502040204020203" pitchFamily="34" charset="0"/>
                <a:cs typeface="Segoe UI" panose="020B0502040204020203" pitchFamily="34" charset="0"/>
              </a:rPr>
              <a:t>Matalankynnyksen </a:t>
            </a:r>
            <a:r>
              <a:rPr lang="fi-FI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Walk</a:t>
            </a:r>
            <a:r>
              <a:rPr lang="fi-FI" dirty="0" smtClean="0">
                <a:latin typeface="Segoe UI" panose="020B0502040204020203" pitchFamily="34" charset="0"/>
                <a:cs typeface="Segoe UI" panose="020B0502040204020203" pitchFamily="34" charset="0"/>
              </a:rPr>
              <a:t>-in piste </a:t>
            </a:r>
          </a:p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Pilotti 7.9.2022-31.12.2023 </a:t>
            </a:r>
            <a:endParaRPr lang="fi-FI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Palveluohjausta kaikille </a:t>
            </a:r>
            <a:r>
              <a:rPr lang="fi-FI" dirty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Ratamokeskuksessa </a:t>
            </a: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asioiville</a:t>
            </a:r>
          </a:p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Toimipaikassa </a:t>
            </a:r>
            <a:r>
              <a:rPr lang="fi-FI" dirty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työskentelee yksi asiakasohjaaja</a:t>
            </a:r>
          </a:p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Mahdollisuus </a:t>
            </a:r>
            <a:r>
              <a:rPr lang="fi-FI" dirty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asioida anonyymisti, tarvittaessa tunnistetaan asiakas ja ohjataan palvelutarpeenarviointiin tai yhteydenotto </a:t>
            </a: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palveluun</a:t>
            </a:r>
          </a:p>
          <a:p>
            <a:pPr marL="214307" indent="-214307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Ei palvelupäätöksiä</a:t>
            </a:r>
            <a:endParaRPr lang="fi-FI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Kuv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846" y="8087437"/>
            <a:ext cx="1515528" cy="1322782"/>
          </a:xfrm>
          <a:prstGeom prst="rect">
            <a:avLst/>
          </a:prstGeom>
        </p:spPr>
      </p:pic>
      <p:sp>
        <p:nvSpPr>
          <p:cNvPr id="15" name="Tekstiruutu 14"/>
          <p:cNvSpPr txBox="1"/>
          <p:nvPr/>
        </p:nvSpPr>
        <p:spPr>
          <a:xfrm>
            <a:off x="6007261" y="1746196"/>
            <a:ext cx="655127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4">
                  <a:lumMod val="75000"/>
                </a:schemeClr>
              </a:buClr>
              <a:defRPr/>
            </a:pPr>
            <a:r>
              <a:rPr lang="fi-FI" sz="2000" b="1" dirty="0" smtClean="0">
                <a:solidFill>
                  <a:schemeClr val="accent5">
                    <a:lumMod val="50000"/>
                  </a:schemeClr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TULOKSIA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fi-FI" dirty="0" smtClean="0"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Suurin osa asioi anonyymisti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Asiakkaita lapsiperheistä ikäihmisiin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Kohtaaminen ja kuuntelu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err="1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Psykososiaalinen</a:t>
            </a: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 tuki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Ennaltaehkäisy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Yhteistyö </a:t>
            </a:r>
            <a:r>
              <a:rPr lang="fi-FI" dirty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terveydenhuollon kanssa, </a:t>
            </a: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konsultaatio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Taloushuolet, terveydentila, huoli läheisestä, palveluihin   hakeutuminen ja mielenterveyden haasteet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Koronavelka, syrjäytyminen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Matalakynnys asiakkaille – ei tarvitse varata aikaa</a:t>
            </a:r>
          </a:p>
          <a:p>
            <a:pPr marL="285750" indent="-28575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fi-FI" dirty="0" smtClean="0"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Kokonaisvaltaisuus – helposti saavutettava </a:t>
            </a:r>
          </a:p>
          <a:p>
            <a:pPr>
              <a:buClr>
                <a:schemeClr val="accent4">
                  <a:lumMod val="75000"/>
                </a:schemeClr>
              </a:buClr>
              <a:defRPr/>
            </a:pPr>
            <a:endParaRPr lang="fi-FI" dirty="0" smtClean="0"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</p:txBody>
      </p:sp>
      <p:sp>
        <p:nvSpPr>
          <p:cNvPr id="5" name="Taitettu kulma 4"/>
          <p:cNvSpPr/>
          <p:nvPr/>
        </p:nvSpPr>
        <p:spPr>
          <a:xfrm>
            <a:off x="9744763" y="6177057"/>
            <a:ext cx="2394666" cy="1167553"/>
          </a:xfrm>
          <a:prstGeom prst="foldedCorner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fi-FI" sz="1400" dirty="0" smtClean="0">
              <a:solidFill>
                <a:schemeClr val="tx1"/>
              </a:solidFill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>
              <a:defRPr/>
            </a:pPr>
            <a:r>
              <a:rPr lang="fi-FI" sz="1400" dirty="0" smtClean="0">
                <a:solidFill>
                  <a:schemeClr val="tx1"/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Kävijämäärät </a:t>
            </a:r>
            <a:r>
              <a:rPr lang="fi-FI" sz="1400" dirty="0">
                <a:solidFill>
                  <a:schemeClr val="tx1"/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2022 </a:t>
            </a:r>
            <a:endParaRPr lang="fi-FI" sz="1400" dirty="0" smtClean="0">
              <a:solidFill>
                <a:schemeClr val="tx1"/>
              </a:solidFill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>
              <a:defRPr/>
            </a:pPr>
            <a:r>
              <a:rPr lang="fi-FI" sz="1400" dirty="0" smtClean="0">
                <a:solidFill>
                  <a:schemeClr val="tx1"/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146 </a:t>
            </a:r>
            <a:endParaRPr lang="fi-FI" sz="1400" dirty="0">
              <a:solidFill>
                <a:schemeClr val="tx1"/>
              </a:solidFill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>
              <a:defRPr/>
            </a:pPr>
            <a:endParaRPr lang="fi-FI" sz="1400" dirty="0">
              <a:solidFill>
                <a:schemeClr val="tx1"/>
              </a:solidFill>
              <a:latin typeface="Segoe UI" panose="020B0502040204020203" pitchFamily="34" charset="0"/>
              <a:ea typeface="+mn-lt"/>
              <a:cs typeface="Segoe UI" panose="020B0502040204020203" pitchFamily="34" charset="0"/>
            </a:endParaRPr>
          </a:p>
          <a:p>
            <a:pPr>
              <a:defRPr/>
            </a:pPr>
            <a:r>
              <a:rPr lang="fi-FI" sz="1400" dirty="0">
                <a:solidFill>
                  <a:schemeClr val="tx1"/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Kävijämäärät 2023</a:t>
            </a:r>
          </a:p>
          <a:p>
            <a:pPr>
              <a:defRPr/>
            </a:pPr>
            <a:r>
              <a:rPr lang="fi-FI" sz="1400" dirty="0">
                <a:solidFill>
                  <a:schemeClr val="tx1"/>
                </a:solidFill>
                <a:latin typeface="Segoe UI" panose="020B0502040204020203" pitchFamily="34" charset="0"/>
                <a:ea typeface="+mn-lt"/>
                <a:cs typeface="Segoe UI" panose="020B0502040204020203" pitchFamily="34" charset="0"/>
              </a:rPr>
              <a:t>152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9756338" y="8240668"/>
            <a:ext cx="16071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THL Sosiaalityön vaikuttavat toimintamallit työpaja</a:t>
            </a:r>
          </a:p>
          <a:p>
            <a:r>
              <a:rPr lang="fi-FI" sz="1400" dirty="0" smtClean="0"/>
              <a:t>24.5 </a:t>
            </a:r>
            <a:r>
              <a:rPr lang="fi-FI" sz="1400" dirty="0" smtClean="0"/>
              <a:t>- 25.5.23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8631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41A7BA4ADF83B47A1C8551FEAFEA3EF" ma:contentTypeVersion="10" ma:contentTypeDescription="Luo uusi asiakirja." ma:contentTypeScope="" ma:versionID="fc601363b567ed28a4438cf395a92861">
  <xsd:schema xmlns:xsd="http://www.w3.org/2001/XMLSchema" xmlns:xs="http://www.w3.org/2001/XMLSchema" xmlns:p="http://schemas.microsoft.com/office/2006/metadata/properties" xmlns:ns2="79991855-2fe9-4076-8292-c78775e1e6ce" xmlns:ns3="e6f13968-deb6-4a3a-ba9e-786d1e28be26" targetNamespace="http://schemas.microsoft.com/office/2006/metadata/properties" ma:root="true" ma:fieldsID="293c9793ea6620785adf2fb8e317f9e8" ns2:_="" ns3:_="">
    <xsd:import namespace="79991855-2fe9-4076-8292-c78775e1e6ce"/>
    <xsd:import namespace="e6f13968-deb6-4a3a-ba9e-786d1e28be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91855-2fe9-4076-8292-c78775e1e6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13968-deb6-4a3a-ba9e-786d1e28be2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C5012B-0262-4AA9-89FC-704FA7E90C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991855-2fe9-4076-8292-c78775e1e6ce"/>
    <ds:schemaRef ds:uri="e6f13968-deb6-4a3a-ba9e-786d1e28be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0A6CA0-1416-4156-9745-0E3E349AE3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3DDDC-1EA1-45EB-81A8-C29B91DB157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9991855-2fe9-4076-8292-c78775e1e6ce"/>
    <ds:schemaRef ds:uri="http://purl.org/dc/elements/1.1/"/>
    <ds:schemaRef ds:uri="http://schemas.microsoft.com/office/2006/metadata/properties"/>
    <ds:schemaRef ds:uri="e6f13968-deb6-4a3a-ba9e-786d1e28be2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98</Words>
  <Application>Microsoft Office PowerPoint</Application>
  <PresentationFormat>A3-paperi (297 x 420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Wingdings</vt:lpstr>
      <vt:lpstr>Office-teema</vt:lpstr>
      <vt:lpstr>PowerPoint-esitys</vt:lpstr>
    </vt:vector>
  </TitlesOfParts>
  <Company>Kymsote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Hyry Marjo</dc:creator>
  <cp:lastModifiedBy>Hyry Marjo</cp:lastModifiedBy>
  <cp:revision>17</cp:revision>
  <cp:lastPrinted>2023-05-16T12:02:41Z</cp:lastPrinted>
  <dcterms:created xsi:type="dcterms:W3CDTF">2023-05-16T11:18:56Z</dcterms:created>
  <dcterms:modified xsi:type="dcterms:W3CDTF">2024-01-02T07:40:50Z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0x010100241A7BA4ADF83B47A1C8551FEAFEA3EF</vt:lpwstr>
  </property>
</Properties>
</file>