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61" r:id="rId3"/>
    <p:sldId id="257" r:id="rId4"/>
    <p:sldId id="260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C97493-5427-9827-BA7D-6068896E7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868FBE-60A8-C14D-C8F4-E14808880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333561-1D2F-C521-C4DB-2E592102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49A608-7808-77DC-B0DF-B3446FE4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326471-A04C-B8AC-6379-45D912B6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8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15D028-62E8-1348-76AC-F585F055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5D858F-23E8-CDD5-80B2-3AAEFDB2F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B3724C-D6EC-E6E2-12A8-61C674DF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464B90-69CB-27FA-511D-1AA4E0EF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66F9A6-21A2-FCAF-3426-9397EEC7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42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DD2DFB1-5D5B-2B35-9C1C-9E00A96B3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01D7EDB-6000-3437-187E-64942B87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069E52-3A9B-2BB2-BAC6-E894E132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58460A-82C4-897C-8515-9A5701DF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009F6C-8B4C-A3D1-AB08-7F9EA58B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98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0017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CBDAE-1288-D085-31EA-BED9CDD5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3943"/>
            <a:ext cx="9923236" cy="2080532"/>
          </a:xfrm>
        </p:spPr>
        <p:txBody>
          <a:bodyPr anchor="b">
            <a:normAutofit/>
          </a:bodyPr>
          <a:lstStyle>
            <a:lvl1pPr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E0D286-6933-F4F2-8F3F-27A1153A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E4B719-D3AF-4730-40A0-0AC35D6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ADF35720-90CB-4C43-80B3-24DA5C11F6FF}" type="datetime1">
              <a:rPr lang="fi-FI" smtClean="0"/>
              <a:t>9.1.2024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17B9B39-FF83-B0CE-8032-5A1F6E0F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FD494A-292C-5386-DF9F-CA0C7809A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9041"/>
            <a:ext cx="1583792" cy="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AA7CE-70ED-E8C7-7F27-158F70AA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DDC0BB-61C7-C366-F31F-7F3E9DC3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4349E4-D752-7318-1839-293478D0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C4CC3E-D039-AFC9-4FCE-4B4B6D55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62FF54-83A7-5459-4CD1-D8835A25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15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CC739D-90FC-8403-70EE-D1A2FF43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2CAA4C-E0C4-1FE2-5F2F-426F9BCCA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881FB9-089E-4EDB-DC4C-B15B6782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D3A940-9212-7621-B83D-7C1028D7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339EC6-F4F2-E84D-CB07-2228CC53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16ED07-A14C-4CAC-00B3-31C79E8A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814C94-9545-E9E3-7357-910120727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D05E99-BAE2-6DA4-AB70-AF963BE0A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841F60-34DF-0323-C820-F8DCF7A5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AD77BF-371B-F601-6E78-41B9B219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DE132E-2026-440F-9909-B8A7878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68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D5E6B8-5595-AE22-71F1-9B30277E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25BB0F-D07C-F02F-7D51-1D90D851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9722DA-B1ED-0276-C18C-86929FEAE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E4866B-3625-D975-A4AA-4179055FC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BD6E11F-2FEF-7920-757F-11B64099B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1E970E-C199-EB15-D378-E0520E6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60DCAA-C67E-710C-A7EC-DD4CB772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6CFCA32-67B0-FEB7-80B9-4DACE1DD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75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C06E63-1C94-74A7-3C5D-3A06FFA7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1A7A2-F31E-52C2-FCB6-9C186658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8B41EE-194B-97CF-D25E-DF109950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2F4BFB6-DE07-6738-267D-378C0CCA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61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8B2836C-6D84-8AAA-8C9F-3F172E43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B9E108-72FC-9883-C039-8829ACF6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E4FAD67-C1B7-50C9-353F-5FA30547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98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242E7-BE44-D1D7-7EE4-5E7A550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8E58BB-7F4D-8767-6CC7-46DE13D1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8D6E5C-0B97-66E5-15F9-BB18EF330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913B26-1423-304E-BDE1-9318B5C7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DC5783-E94C-9D21-A1AB-32F77857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E7EB5C-EEBB-D0B7-24ED-C228C9AA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26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AEE18-0D30-A50D-E4A7-7DEF5638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8DE2A9B-F537-FE4A-2167-45758F438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FC543D-ED98-B956-BDE8-B639184F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273155-A27C-B8CC-299A-41FCAC33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532F77-ED05-89ED-EC36-FB5F6A45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39E627-624A-782E-55CB-C6040FBA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06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FF30882-F4F8-4899-6F5E-2B3B20F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46EA79-EA41-33B9-B9A8-5C0AFA48A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4BC5CE-12D4-B920-0EFC-68E191537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8908-BE32-4441-A9BA-B9EFBF84561E}" type="datetimeFigureOut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CE4EFB-17B1-CED0-15F6-ADEB63926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C8A78F-0BDA-6BB8-92A5-E364D3D82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83B0-BD79-469D-B7A8-DB3A36C934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43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ECB3001-9A01-7E21-E3EF-66F4D79696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ECB3001-9A01-7E21-E3EF-66F4D7969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E2E6E3-D8CD-96E5-EEFB-D7347DBE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F8075-5D79-C9DB-6488-A755888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580783-332B-12B8-6E62-53A75BA1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F2FC6C-DBD4-4841-A9CC-88A11B0E8062}" type="datetime1">
              <a:rPr lang="fi-FI" smtClean="0"/>
              <a:t>9.1.2024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E995EC-EE78-8382-02AB-CC15E3AF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9579D0-C8D7-1BFD-58EB-E0BB4139B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5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14BD28-6404-BA5C-D233-8D22D4C490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A14BD28-6404-BA5C-D233-8D22D4C49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941AE576-64A6-12F2-A0E6-7AD64FC2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26356"/>
            <a:ext cx="10653014" cy="2080532"/>
          </a:xfrm>
        </p:spPr>
        <p:txBody>
          <a:bodyPr vert="horz">
            <a:noAutofit/>
          </a:bodyPr>
          <a:lstStyle/>
          <a:p>
            <a:r>
              <a:rPr lang="fi-FI" sz="4800" dirty="0"/>
              <a:t>Me tehdään - Etelä-Savon Tulevaisuuden sosiaali- ja terveyskeskus –hanke (TSK2)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AE878-20EF-897F-6C99-37DF6AC30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Eloisan sosiaali- ja terveyskeskuskonsepti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BB05B-17C4-64B4-A9B2-88D33A96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51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diagrammi, kartta&#10;&#10;Kuvaus luotu automaattisesti">
            <a:extLst>
              <a:ext uri="{FF2B5EF4-FFF2-40B4-BE49-F238E27FC236}">
                <a16:creationId xmlns:a16="http://schemas.microsoft.com/office/drawing/2014/main" id="{B21768AC-5A6D-E771-76FC-42642C14E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animaatio, graafinen suunnittelu, muotoilu&#10;&#10;Kuvaus luotu automaattisesti">
            <a:extLst>
              <a:ext uri="{FF2B5EF4-FFF2-40B4-BE49-F238E27FC236}">
                <a16:creationId xmlns:a16="http://schemas.microsoft.com/office/drawing/2014/main" id="{68366E02-4B37-B75A-6531-71F961F4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6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graafinen suunnittelu, muotoilu&#10;&#10;Kuvaus luotu automaattisesti">
            <a:extLst>
              <a:ext uri="{FF2B5EF4-FFF2-40B4-BE49-F238E27FC236}">
                <a16:creationId xmlns:a16="http://schemas.microsoft.com/office/drawing/2014/main" id="{2014EE5E-88B0-8473-4057-AEF9832A8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Tulostaminen&#10;&#10;Kuvaus luotu automaattisesti">
            <a:extLst>
              <a:ext uri="{FF2B5EF4-FFF2-40B4-BE49-F238E27FC236}">
                <a16:creationId xmlns:a16="http://schemas.microsoft.com/office/drawing/2014/main" id="{6C0416F1-48FA-7B33-6096-8BFCA90D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726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Eloisa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0FF00"/>
      </a:accent1>
      <a:accent2>
        <a:srgbClr val="000000"/>
      </a:accent2>
      <a:accent3>
        <a:srgbClr val="ED0E93"/>
      </a:accent3>
      <a:accent4>
        <a:srgbClr val="22ABE0"/>
      </a:accent4>
      <a:accent5>
        <a:srgbClr val="00008B"/>
      </a:accent5>
      <a:accent6>
        <a:srgbClr val="FFBB00"/>
      </a:accent6>
      <a:hlink>
        <a:srgbClr val="000000"/>
      </a:hlink>
      <a:folHlink>
        <a:srgbClr val="005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Office PowerPoint</Application>
  <PresentationFormat>Laajakuva</PresentationFormat>
  <Paragraphs>3</Paragraphs>
  <Slides>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Office-teema</vt:lpstr>
      <vt:lpstr>Office-teema</vt:lpstr>
      <vt:lpstr>think-cell Slide</vt:lpstr>
      <vt:lpstr>Me tehdään - Etelä-Savon Tulevaisuuden sosiaali- ja terveyskeskus –hanke (TSK2)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tehdään – Etelä-Savon Tulevaisuuden sosiaali- ja terveyskeskus –hanke (TSK2)</dc:title>
  <dc:creator>Taina Paananen</dc:creator>
  <cp:lastModifiedBy>Piskonen Sanna</cp:lastModifiedBy>
  <cp:revision>2</cp:revision>
  <dcterms:created xsi:type="dcterms:W3CDTF">2024-01-09T10:53:29Z</dcterms:created>
  <dcterms:modified xsi:type="dcterms:W3CDTF">2024-01-09T11:37:06Z</dcterms:modified>
</cp:coreProperties>
</file>