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DCACCE-C5F8-42E0-8E06-0612EDD7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E54D4E-340B-42B8-B8D4-341BBE9AC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5C9AFC8-D57B-4982-A692-8FA1F9981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9698CF-2551-4DD0-9D95-43A8FBC7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FF438ED-0386-46B3-AADE-F89574F1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396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9B967D-8562-4942-B2FA-D296105F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1528218-1D74-446F-88A2-D690683F2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34FC777-6821-4A2A-A656-F52A4B4A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5102B1-B7E0-4DD4-B419-38257B77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D79335-7089-4E4C-8D26-878504DA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347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E503EDB-71BF-448F-A34B-75A5093C1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B1E39ED-4D75-4DE8-93E6-319268D4B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58DFCE8-02FB-49DB-A270-3AD9EC49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C3058A5-CC6E-4BC2-A12A-F0DACF05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A605E3-0BC1-4D72-AAD2-E12D6B22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638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10A652-4862-45E9-970B-378CE325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A45613-9D5F-4CDC-AC34-354BB1A1B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3FEA95-3ABA-4EC8-AE33-E4A14F10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5EECFC-C2AD-44D7-A42F-BD858A1A1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9C696A9-465E-474B-B9A0-6578DA43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679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5B627F-B4B1-493D-8806-88B9121B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60EE189-2FC7-426B-86B2-A6874DCFE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027160-60DB-4AB4-9F3B-AFB00D14D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9E26BA3-48E9-47AA-829C-037F739C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DE6CB7-BD47-4EFB-9993-28586856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940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E8031-D085-4657-B6F3-796EA389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554A7C-F61D-4AF8-AC7C-F993FC088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831E807-BCEA-4CFD-A671-63141D7B2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1C0001A-C6FB-470A-85AB-D65B7959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A27F5E0-2CEF-443A-8E3E-38E17222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563A016-819D-4538-A1FD-1687188A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810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C2CE5F-B100-4502-91DE-5A8F21E9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F84057A-23D9-4A71-88F5-5B6A00A37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63700FC-BCDC-459D-9403-1609E9268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C63F2B7-BF05-47C5-BADF-B8B5D7773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2AD77AC-8EEE-41D0-8123-4968CB0C5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F89F4FB-ACEE-43F5-8073-9B0F1133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6B9F8AF-29D4-4911-B478-86EC7C5D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6823C67-751D-444D-8617-010E6E75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67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AB0585-DDD3-4665-BC77-CA481220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BEDB275-DD5B-44F5-B6D4-243A9C8A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632FF05-EAE4-4C6F-99B1-AC8BD2A7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C72F1A9-FCD6-495D-8EEA-BB7F7F15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332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5C4DA3F-D5A5-4F1C-BFD7-1923C7F1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3A69755-554C-459B-8C13-62EF2A21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21E75F-95B2-4171-BBB9-B66592F7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515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2E20F0-416B-4ABF-9265-BC3BE7E6B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A5AC7B-0D91-41CC-A753-076A48306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1B111DB-923C-482E-B97F-9BEFDCAB7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D3DED56-136B-4C7B-A388-44725FBC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9C17375-F49F-4DE8-A802-8AF3524C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7CFA192-06FE-443C-8ABF-A5E43618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412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A35F1B-E91F-4649-88BE-8DB59BD2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095D5CF-028D-46AD-AB5F-9B9929D6C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F873BD5-563D-4D2C-9E8C-998EDACD6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DEA0C1C-CD68-429C-8241-40857765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BB90346-FC68-4086-9F8E-DF6B6FB34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5F248D-2247-44DB-90BA-AA164337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449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5AC090C-8875-4B19-8C67-81BE988F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580EB9-54AC-4576-95C3-D626AEDD4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89BE54-742A-4E74-A115-CEF1DACFC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0FFA9-A2BE-4FA3-B373-F8EBD799CA2E}" type="datetimeFigureOut">
              <a:rPr lang="fi-FI" smtClean="0"/>
              <a:t>4.12.2023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6A3554-535C-4E06-91D0-953064764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F6EDFB-27C3-419F-82AE-044B0D0D5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97BDB-83D1-4E1D-B485-11B72BDF9F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585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5D7D06-F2FF-4891-88FE-52D8DF2DE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T3 raportit 10.4.2023-4.12.2023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C97B19B-FBB9-40CC-80F9-9B2EAAF8F0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Tieto kerätty manuaalisesti järjestelmästä, Datassa on aukkoja</a:t>
            </a:r>
          </a:p>
        </p:txBody>
      </p:sp>
    </p:spTree>
    <p:extLst>
      <p:ext uri="{BB962C8B-B14F-4D97-AF65-F5344CB8AC3E}">
        <p14:creationId xmlns:p14="http://schemas.microsoft.com/office/powerpoint/2010/main" val="857248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2615368-0B07-4859-8559-74EBEAF80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" t="9406" r="71446" b="30713"/>
          <a:stretch/>
        </p:blipFill>
        <p:spPr>
          <a:xfrm>
            <a:off x="0" y="0"/>
            <a:ext cx="12160095" cy="66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9F92B54-AC7B-4D0F-AEA5-7D90D3462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" t="9127" r="71582" b="30156"/>
          <a:stretch/>
        </p:blipFill>
        <p:spPr>
          <a:xfrm>
            <a:off x="0" y="0"/>
            <a:ext cx="11992754" cy="66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4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D1DC662-79AA-4892-9D73-CA18BF12C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8849" r="71582" b="30713"/>
          <a:stretch/>
        </p:blipFill>
        <p:spPr>
          <a:xfrm>
            <a:off x="0" y="0"/>
            <a:ext cx="12192000" cy="67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9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E12AC931-93ED-440E-B4E8-2E3B572EF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8014" r="71582" b="30991"/>
          <a:stretch/>
        </p:blipFill>
        <p:spPr>
          <a:xfrm>
            <a:off x="-1" y="0"/>
            <a:ext cx="1227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1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106A8C3-1A1E-42C7-9B52-36C996B36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9963" r="71582" b="30434"/>
          <a:stretch/>
        </p:blipFill>
        <p:spPr>
          <a:xfrm>
            <a:off x="0" y="-1"/>
            <a:ext cx="12201198" cy="66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32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DDC06CA-9EDC-4EA2-AE3D-D7C67D8F5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" t="9406" r="71651" b="30713"/>
          <a:stretch/>
        </p:blipFill>
        <p:spPr>
          <a:xfrm>
            <a:off x="-1" y="0"/>
            <a:ext cx="12128139" cy="66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4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63C2BD7-0FF0-4D6D-93F0-58B84BD4A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" t="9127" r="71376" b="30156"/>
          <a:stretch/>
        </p:blipFill>
        <p:spPr>
          <a:xfrm>
            <a:off x="0" y="-1"/>
            <a:ext cx="12130095" cy="66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4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60B756B-D897-402F-9B7F-DB5ADD061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" t="9127" r="71651" b="30713"/>
          <a:stretch/>
        </p:blipFill>
        <p:spPr>
          <a:xfrm>
            <a:off x="0" y="0"/>
            <a:ext cx="12192000" cy="671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94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5ACD4DB2-FEB9-432F-9DAB-D4404DD70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" t="9406" r="71789" b="31270"/>
          <a:stretch/>
        </p:blipFill>
        <p:spPr>
          <a:xfrm>
            <a:off x="-1" y="0"/>
            <a:ext cx="12119137" cy="6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0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C7F6CC3-B061-403B-89FA-3A56621B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9963" r="71582" b="30991"/>
          <a:stretch/>
        </p:blipFill>
        <p:spPr>
          <a:xfrm>
            <a:off x="-1" y="0"/>
            <a:ext cx="12021581" cy="65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0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0A9BA30-3773-47E3-853C-97D1FC6D3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" t="8571" r="71032" b="30434"/>
          <a:stretch/>
        </p:blipFill>
        <p:spPr>
          <a:xfrm>
            <a:off x="0" y="0"/>
            <a:ext cx="12192000" cy="66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45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ACCA5E7-0E8C-48F3-9AC1-BC9B22BE6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" t="9406" r="71445" b="30434"/>
          <a:stretch/>
        </p:blipFill>
        <p:spPr>
          <a:xfrm>
            <a:off x="0" y="-1"/>
            <a:ext cx="12149899" cy="66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05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5FFAE4D-8619-4E55-B8AD-1D8B117A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" t="9685" r="71582" b="30155"/>
          <a:stretch/>
        </p:blipFill>
        <p:spPr>
          <a:xfrm>
            <a:off x="0" y="-1"/>
            <a:ext cx="12192000" cy="673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9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01127C7B-3AD5-484B-BD01-9764D642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8849" r="71582" b="30434"/>
          <a:stretch/>
        </p:blipFill>
        <p:spPr>
          <a:xfrm>
            <a:off x="0" y="0"/>
            <a:ext cx="12192000" cy="67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9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00CB739-5F56-4DB0-808E-9656E35A7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9406" r="71307" b="30713"/>
          <a:stretch/>
        </p:blipFill>
        <p:spPr>
          <a:xfrm>
            <a:off x="0" y="0"/>
            <a:ext cx="12192000" cy="66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46FDB8B-C167-4B24-8220-561AFAD4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" t="9685" r="71651" b="30991"/>
          <a:stretch/>
        </p:blipFill>
        <p:spPr>
          <a:xfrm>
            <a:off x="0" y="0"/>
            <a:ext cx="12192000" cy="6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9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4BCF00F-9E00-467E-AB97-377835031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" t="9685" r="71651" b="30434"/>
          <a:stretch/>
        </p:blipFill>
        <p:spPr>
          <a:xfrm>
            <a:off x="-1" y="0"/>
            <a:ext cx="12175039" cy="6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8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73B7796-7119-4460-A560-DB406E42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" t="9685" r="71514" b="30991"/>
          <a:stretch/>
        </p:blipFill>
        <p:spPr>
          <a:xfrm>
            <a:off x="0" y="0"/>
            <a:ext cx="12192000" cy="660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9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F142EA3-DECC-41EE-9483-C855A2DE1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4" t="9963" r="71582" b="30991"/>
          <a:stretch/>
        </p:blipFill>
        <p:spPr>
          <a:xfrm>
            <a:off x="0" y="-1"/>
            <a:ext cx="12192052" cy="66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3238165-5951-4796-9C15-5D247B0AD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" t="9127" r="71582" b="30434"/>
          <a:stretch/>
        </p:blipFill>
        <p:spPr>
          <a:xfrm>
            <a:off x="0" y="0"/>
            <a:ext cx="12139178" cy="67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1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A5359F2-19A0-481D-BF37-EA15BF9A8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" t="9406" r="71239" b="29599"/>
          <a:stretch/>
        </p:blipFill>
        <p:spPr>
          <a:xfrm>
            <a:off x="0" y="0"/>
            <a:ext cx="12192000" cy="65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27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95C75FD337884C8F01B061D9325C78" ma:contentTypeVersion="16" ma:contentTypeDescription="Create a new document." ma:contentTypeScope="" ma:versionID="2f3e54f44c6e9a1d8e212479b85a0dc0">
  <xsd:schema xmlns:xsd="http://www.w3.org/2001/XMLSchema" xmlns:xs="http://www.w3.org/2001/XMLSchema" xmlns:p="http://schemas.microsoft.com/office/2006/metadata/properties" xmlns:ns2="a167551a-7565-43ce-bc08-967d21c44833" xmlns:ns3="62c027a8-6ffc-436d-8212-39fde8dc3ecd" targetNamespace="http://schemas.microsoft.com/office/2006/metadata/properties" ma:root="true" ma:fieldsID="f787aefc16fe25e3319a2b86d3abaff6" ns2:_="" ns3:_="">
    <xsd:import namespace="a167551a-7565-43ce-bc08-967d21c44833"/>
    <xsd:import namespace="62c027a8-6ffc-436d-8212-39fde8dc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7551a-7565-43ce-bc08-967d21c448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3941738-2ed4-4380-bf70-cfe81b3cac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027a8-6ffc-436d-8212-39fde8dc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6911c9e6-a132-47d3-b966-73a146107462}" ma:internalName="TaxCatchAll" ma:showField="CatchAllData" ma:web="62c027a8-6ffc-436d-8212-39fde8dc3e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c027a8-6ffc-436d-8212-39fde8dc3ecd" xsi:nil="true"/>
    <lcf76f155ced4ddcb4097134ff3c332f xmlns="a167551a-7565-43ce-bc08-967d21c4483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BD9E17-6F72-4717-8DE0-E6478D1CF9DE}"/>
</file>

<file path=customXml/itemProps2.xml><?xml version="1.0" encoding="utf-8"?>
<ds:datastoreItem xmlns:ds="http://schemas.openxmlformats.org/officeDocument/2006/customXml" ds:itemID="{8389AF09-8838-4763-8F1F-A035B7D4E7E0}"/>
</file>

<file path=customXml/itemProps3.xml><?xml version="1.0" encoding="utf-8"?>
<ds:datastoreItem xmlns:ds="http://schemas.openxmlformats.org/officeDocument/2006/customXml" ds:itemID="{80B5EB32-111A-48A2-B840-89C04B7BAE94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</Words>
  <Application>Microsoft Office PowerPoint</Application>
  <PresentationFormat>Laajakuva</PresentationFormat>
  <Paragraphs>2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Office-teema</vt:lpstr>
      <vt:lpstr>T3 raportit 10.4.2023-4.12.2023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Teittinen Mari</dc:creator>
  <cp:lastModifiedBy>Teittinen Mari</cp:lastModifiedBy>
  <cp:revision>3</cp:revision>
  <dcterms:created xsi:type="dcterms:W3CDTF">2023-12-04T07:17:47Z</dcterms:created>
  <dcterms:modified xsi:type="dcterms:W3CDTF">2023-12-04T07:29:35Z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0x010100DF95C75FD337884C8F01B061D9325C78</vt:lpwstr>
  </property>
</Properties>
</file>