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1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DFF4F8"/>
    <a:srgbClr val="FEF4E1"/>
    <a:srgbClr val="FBF1DE"/>
    <a:srgbClr val="F9B233"/>
    <a:srgbClr val="7F7874"/>
    <a:srgbClr val="5C5754"/>
    <a:srgbClr val="B13217"/>
    <a:srgbClr val="009ED4"/>
    <a:srgbClr val="FAC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1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5DC220F7-51A6-B941-8793-B1500989EB86}" type="datetimeFigureOut">
              <a:rPr lang="en-FI" smtClean="0"/>
              <a:pPr/>
              <a:t>01/22/2024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77BBB9BE-9512-954A-A125-72E7995863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2031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144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CDE267-9C4E-C136-72F7-2F773BE2C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614" y="6110519"/>
            <a:ext cx="2753738" cy="715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8D6E7-F4D0-06DC-05E0-7621AB81D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03F24-F303-C794-B10C-D9C3C86AF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329" y="1122363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ts val="58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1BD1A-979F-FF43-0FD4-13CA253C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329" y="3602038"/>
            <a:ext cx="7836474" cy="1655762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F9B2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9644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2EA-5BD2-453F-9AEB-463D982325F5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27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7C988-E05B-4585-AE84-7F9A43B38384}" type="datetime1">
              <a:rPr lang="fi-FI" smtClean="0"/>
              <a:pPr/>
              <a:t>22.1.2024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30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1A4B-9576-9A01-2C81-C3C03DF3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DB62C-555D-D6DE-51A7-66129B24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3F76D-84CE-F603-D5EF-175A9F79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9188-26AA-4731-B8AE-F0FAC26077EB}" type="datetime1">
              <a:rPr lang="fi-FI" smtClean="0"/>
              <a:t>22.1.2024</a:t>
            </a:fld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8CD02-7A38-53F1-B132-B66F1AE2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273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70DC2A-178E-47D3-923A-D191F5F436EE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40242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CDD-EBB9-4F2B-8C14-C77B96A3BAFC}" type="datetime1">
              <a:rPr lang="fi-FI" smtClean="0"/>
              <a:t>22.1.2024</a:t>
            </a:fld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215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56F964-A346-4C9E-0FE9-C8D73BA1E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744C-83BB-4D9F-ACBC-4CD15E3C989C}" type="datetime1">
              <a:rPr lang="fi-FI" smtClean="0"/>
              <a:t>22.1.2024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7854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144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CDE267-9C4E-C136-72F7-2F773BE2C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614" y="6110519"/>
            <a:ext cx="2753738" cy="715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8D6E7-F4D0-06DC-05E0-7621AB81D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03F24-F303-C794-B10C-D9C3C86AF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329" y="1122363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ts val="58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1BD1A-979F-FF43-0FD4-13CA253C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329" y="3602038"/>
            <a:ext cx="7836474" cy="1655762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F9B2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032785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10755094" cy="4419147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87093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08A052EB-21FD-CEFF-9DCC-442B7779AB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5"/>
            <a:ext cx="10754636" cy="441960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34E11B-36B4-42F0-A6A6-95F533C9BA90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546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1">
    <p:bg>
      <p:bgPr>
        <a:solidFill>
          <a:srgbClr val="D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3199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10755094" cy="4419147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59139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2">
    <p:bg>
      <p:bgPr>
        <a:solidFill>
          <a:srgbClr val="FE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189854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5143CC-C2AA-4385-B108-D81D5D098FC9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3265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A1D6B8-0B87-B80B-7E16-A1FC707D7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162" y="1597025"/>
            <a:ext cx="5176837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E74966-D776-B4C8-5434-EC2D5BF0E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7509" y="1597025"/>
            <a:ext cx="5171465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FEBE9-8778-4CB1-A4C4-AE9C5A2B4433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78253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B577-FD7E-48DF-BEBC-CF7B5FD45DED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70680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9D1343-D053-47C5-82E7-F431B5C54C63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72767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2EA-5BD2-453F-9AEB-463D982325F5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3827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7C988-E05B-4585-AE84-7F9A43B38384}" type="datetime1">
              <a:rPr lang="fi-FI" smtClean="0"/>
              <a:pPr/>
              <a:t>22.1.2024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84630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1A4B-9576-9A01-2C81-C3C03DF3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DB62C-555D-D6DE-51A7-66129B24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3F76D-84CE-F603-D5EF-175A9F79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9188-26AA-4731-B8AE-F0FAC26077EB}" type="datetime1">
              <a:rPr lang="fi-FI" smtClean="0"/>
              <a:t>22.1.2024</a:t>
            </a:fld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8CD02-7A38-53F1-B132-B66F1AE2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78298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70DC2A-178E-47D3-923A-D191F5F436EE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40573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CDD-EBB9-4F2B-8C14-C77B96A3BAFC}" type="datetime1">
              <a:rPr lang="fi-FI" smtClean="0"/>
              <a:t>22.1.2024</a:t>
            </a:fld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8999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08A052EB-21FD-CEFF-9DCC-442B7779AB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5"/>
            <a:ext cx="10754636" cy="441960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34E11B-36B4-42F0-A6A6-95F533C9BA90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54236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56F964-A346-4C9E-0FE9-C8D73BA1E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744C-83BB-4D9F-ACBC-4CD15E3C989C}" type="datetime1">
              <a:rPr lang="fi-FI" smtClean="0"/>
              <a:t>22.1.2024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5763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1">
    <p:bg>
      <p:bgPr>
        <a:solidFill>
          <a:srgbClr val="D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2379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2">
    <p:bg>
      <p:bgPr>
        <a:solidFill>
          <a:srgbClr val="FE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2165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5143CC-C2AA-4385-B108-D81D5D098FC9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032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A1D6B8-0B87-B80B-7E16-A1FC707D7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162" y="1597025"/>
            <a:ext cx="5176837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E74966-D776-B4C8-5434-EC2D5BF0E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7509" y="1597025"/>
            <a:ext cx="5171465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FEBE9-8778-4CB1-A4C4-AE9C5A2B4433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4739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B577-FD7E-48DF-BEBC-CF7B5FD45DED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8489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9D1343-D053-47C5-82E7-F431B5C54C63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8799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64EEA-D436-3C4A-3897-F98B42CC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0" y="271181"/>
            <a:ext cx="10516641" cy="113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93CC-C39C-C4AD-736B-75774543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620" y="1596706"/>
            <a:ext cx="10754637" cy="441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EC1D4-A337-4F7B-E3E9-615367E2D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01202" y="6426027"/>
            <a:ext cx="24169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17DCA-4998-0667-7822-DE9CC0423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2710" y="6426027"/>
            <a:ext cx="8272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rgbClr val="398BA2"/>
                </a:solidFill>
              </a:defRPr>
            </a:lvl1pPr>
          </a:lstStyle>
          <a:p>
            <a:fld id="{6BEF1D82-9FC0-4CED-A686-8FC0C0E97F90}" type="datetime1">
              <a:rPr lang="fi-FI" smtClean="0"/>
              <a:t>22.1.2024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3DAB1-061D-A119-85B4-C527D7007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941" y="6426027"/>
            <a:ext cx="6813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033760-7FA4-1B3A-1D2A-7FEB2EEBA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7346" y="6110519"/>
            <a:ext cx="2751904" cy="7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50" r:id="rId3"/>
    <p:sldLayoutId id="2147483668" r:id="rId4"/>
    <p:sldLayoutId id="2147483669" r:id="rId5"/>
    <p:sldLayoutId id="2147483677" r:id="rId6"/>
    <p:sldLayoutId id="2147483678" r:id="rId7"/>
    <p:sldLayoutId id="2147483657" r:id="rId8"/>
    <p:sldLayoutId id="2147483674" r:id="rId9"/>
    <p:sldLayoutId id="2147483675" r:id="rId10"/>
    <p:sldLayoutId id="2147483676" r:id="rId11"/>
    <p:sldLayoutId id="2147483654" r:id="rId12"/>
    <p:sldLayoutId id="2147483679" r:id="rId13"/>
    <p:sldLayoutId id="2147483680" r:id="rId14"/>
    <p:sldLayoutId id="2147483655" r:id="rId15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F9B23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64EEA-D436-3C4A-3897-F98B42CC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0" y="271181"/>
            <a:ext cx="10516641" cy="113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93CC-C39C-C4AD-736B-75774543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620" y="1596706"/>
            <a:ext cx="10754637" cy="441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EC1D4-A337-4F7B-E3E9-615367E2D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01202" y="6426027"/>
            <a:ext cx="24169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17DCA-4998-0667-7822-DE9CC0423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2710" y="6426027"/>
            <a:ext cx="8272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rgbClr val="398BA2"/>
                </a:solidFill>
              </a:defRPr>
            </a:lvl1pPr>
          </a:lstStyle>
          <a:p>
            <a:fld id="{6BEF1D82-9FC0-4CED-A686-8FC0C0E97F90}" type="datetime1">
              <a:rPr lang="fi-FI" smtClean="0"/>
              <a:t>22.1.2024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3DAB1-061D-A119-85B4-C527D7007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941" y="6426027"/>
            <a:ext cx="6813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033760-7FA4-1B3A-1D2A-7FEB2EEBA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7346" y="6110519"/>
            <a:ext cx="2751904" cy="7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F9B23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Etäpalvelut perusterveydenhuollossa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Jenny Nikunen</a:t>
            </a:r>
          </a:p>
        </p:txBody>
      </p:sp>
    </p:spTree>
    <p:extLst>
      <p:ext uri="{BB962C8B-B14F-4D97-AF65-F5344CB8AC3E}">
        <p14:creationId xmlns:p14="http://schemas.microsoft.com/office/powerpoint/2010/main" val="290082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Etäpalvelut</a:t>
            </a:r>
          </a:p>
        </p:txBody>
      </p:sp>
      <p:pic>
        <p:nvPicPr>
          <p:cNvPr id="14" name="Kuvan paikkamerkki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1076"/>
          <a:stretch>
            <a:fillRect/>
          </a:stretch>
        </p:blipFill>
        <p:spPr>
          <a:xfrm>
            <a:off x="5387078" y="0"/>
            <a:ext cx="6804921" cy="6658495"/>
          </a:xfrm>
        </p:spPr>
      </p:pic>
      <p:sp>
        <p:nvSpPr>
          <p:cNvPr id="15" name="Tekstin paikkamerkki 14"/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4230976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Pilotit käynnistyneet terveysasemilla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Suomen kestävän kasvun ohjelma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Digisairaanhoitajat 3 kpl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Etävastaanottoja terveysasemilla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Koko Kymenlaakso toimialueena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22.1.2024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2</a:t>
            </a:fld>
            <a:endParaRPr lang="fi-FI" noProof="0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20" y="6095247"/>
            <a:ext cx="2682399" cy="69590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6086750"/>
            <a:ext cx="1706894" cy="7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Etävastaanotto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Toteutetaan </a:t>
            </a:r>
            <a:r>
              <a:rPr lang="fi-FI" dirty="0" err="1"/>
              <a:t>Teams</a:t>
            </a:r>
            <a:r>
              <a:rPr lang="fi-FI" dirty="0"/>
              <a:t>-ohjelmalla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Tunnistautuminen</a:t>
            </a:r>
            <a:r>
              <a:rPr lang="fi-FI" dirty="0"/>
              <a:t> vastaanoton aluksi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Linkin lähetys </a:t>
            </a:r>
            <a:r>
              <a:rPr lang="fi-FI" dirty="0" err="1"/>
              <a:t>Hyvis</a:t>
            </a:r>
            <a:r>
              <a:rPr lang="fi-FI" dirty="0"/>
              <a:t>-palvelun kautta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cs typeface="Segoe UI"/>
              </a:rPr>
              <a:t>Älylaite (matkapuhelin, </a:t>
            </a:r>
            <a:r>
              <a:rPr lang="fi-FI" dirty="0" err="1">
                <a:cs typeface="Segoe UI"/>
              </a:rPr>
              <a:t>tablet</a:t>
            </a:r>
            <a:r>
              <a:rPr lang="fi-FI" dirty="0">
                <a:cs typeface="Segoe UI"/>
              </a:rPr>
              <a:t>-laite tai tietokone mikrofoni- ja videoyhteydellä)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Hyvä valaistus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Tietotekninen taitotaso tai avustaja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11364913" y="6426200"/>
            <a:ext cx="8270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4E11B-36B4-42F0-A6A6-95F533C9BA90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98BA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22.1.2024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98BA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11510963" y="6426200"/>
            <a:ext cx="6810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F15DB-8468-DA4F-98B9-DC37122F7E4C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98BA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98BA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Kuvan paikkamerkki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r="26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513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Segoe UI"/>
              </a:rPr>
              <a:t>Keuhkopotilaan etävastaanotot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Lääkärin lähetteellä keuhkotutkimuksiin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Hoitaja soittaa ja tarjoaa etävastaanottomahdollisuutta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Etä</a:t>
            </a:r>
            <a:r>
              <a:rPr lang="fi-FI" dirty="0"/>
              <a:t>-</a:t>
            </a:r>
            <a:r>
              <a:rPr lang="fi-FI" dirty="0" err="1"/>
              <a:t>pef</a:t>
            </a:r>
            <a:r>
              <a:rPr lang="fi-FI" dirty="0"/>
              <a:t>-mittauslaite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Keuhkotutkimusten aloitus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Spirometria terveysasemalla tutkimusjakson päätyttyä</a:t>
            </a:r>
          </a:p>
          <a:p>
            <a:r>
              <a:rPr lang="fi-FI" dirty="0"/>
              <a:t>Hoidon ohjaus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4E11B-36B4-42F0-A6A6-95F533C9BA90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98BA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22.1.2024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98BA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F15DB-8468-DA4F-98B9-DC37122F7E4C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98BA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98BA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30" name="Picture 6" descr="Vitalograph - lung monitor BT Smart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67" y="1596571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https://euc-powerpoint.officeapps.live.com/pods/GetClipboardImage.ashx?Id=585d9e8e-682b-40c6-8d85-c9f3c6cf3a14&amp;DC=PSE1&amp;pkey=08770ad5-85c5-4a3a-a438-9bf5fc311588&amp;wdwaccluster=PSE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73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Terveys- ja hoitosuunnitelma</a:t>
            </a:r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r="2035"/>
          <a:stretch>
            <a:fillRect/>
          </a:stretch>
        </p:blipFill>
        <p:spPr/>
      </p:pic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9787" y="2173406"/>
            <a:ext cx="6824547" cy="3811588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Terveydenhuoltolaki edellyttää potilaan hoidon tueksi laadittua terveys- ja hoitosuunnitelmaa</a:t>
            </a:r>
            <a:r>
              <a:rPr lang="en-US" dirty="0">
                <a:solidFill>
                  <a:schemeClr val="tx2"/>
                </a:solidFill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Yhdistetään asiakkaan tarpeet ja terveydelliset haasteet</a:t>
            </a:r>
            <a:r>
              <a:rPr lang="en-US" dirty="0">
                <a:solidFill>
                  <a:schemeClr val="tx2"/>
                </a:solidFill>
              </a:rPr>
              <a:t>​</a:t>
            </a:r>
            <a:endParaRPr lang="fi-FI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Vapaaehtoinen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Suunnitelman on tarkoitus päivittyä asiakkaan hoidon mukana</a:t>
            </a:r>
            <a:r>
              <a:rPr lang="en-US" dirty="0">
                <a:solidFill>
                  <a:schemeClr val="tx2"/>
                </a:solidFill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Lääkäri hyväksyy suunnitelman </a:t>
            </a:r>
            <a:r>
              <a:rPr lang="en-US" dirty="0">
                <a:solidFill>
                  <a:schemeClr val="tx2"/>
                </a:solidFill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Palvelee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parhaiten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pitkäaikais</a:t>
            </a:r>
            <a:r>
              <a:rPr lang="en-US" dirty="0">
                <a:solidFill>
                  <a:schemeClr val="tx2"/>
                </a:solidFill>
              </a:rPr>
              <a:t>- ja </a:t>
            </a:r>
            <a:r>
              <a:rPr lang="en-US" dirty="0" err="1">
                <a:solidFill>
                  <a:schemeClr val="tx2"/>
                </a:solidFill>
              </a:rPr>
              <a:t>monisairaita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lnSpc>
                <a:spcPct val="113999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cs typeface="Segoe UI"/>
              </a:rPr>
              <a:t>Maksuton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11364913" y="6426200"/>
            <a:ext cx="8270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ADB89-1914-4C10-B6F0-39C928D792F8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98BA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22.1.2024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98BA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11510963" y="6426200"/>
            <a:ext cx="6810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F15DB-8468-DA4F-98B9-DC37122F7E4C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98BA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98BA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3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Verenpainetaudin kontrollikäynti etävastaanotolla</a:t>
            </a: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19" y="139603"/>
            <a:ext cx="4385481" cy="6578793"/>
          </a:xfrm>
        </p:spPr>
      </p:pic>
      <p:sp>
        <p:nvSpPr>
          <p:cNvPr id="8" name="Tekstin paikkamerkki 7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  <a:cs typeface="Segoe UI"/>
              </a:rPr>
              <a:t>Aloitus loppuvuodesta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  <a:cs typeface="Segoe UI"/>
              </a:rPr>
              <a:t>Verenpainetaudin vuosikontrollit hoitajalla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  <a:cs typeface="Segoe UI"/>
              </a:rPr>
              <a:t>Verenpaineen mittaukset kotona ja esitietolomakkeen täyttö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  <a:cs typeface="Segoe UI"/>
              </a:rPr>
              <a:t>Laboratoriokäynti edeltävästi ennen vastaanottoa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  <a:cs typeface="Segoe UI"/>
              </a:rPr>
              <a:t>Etävastaanotolla käydään läpi samat asiat, kuin lähivastaanotolla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2"/>
              </a:solidFill>
              <a:cs typeface="Segoe UI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4E11B-36B4-42F0-A6A6-95F533C9BA90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22.1.2024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F15DB-8468-DA4F-98B9-DC37122F7E4C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67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40821"/>
            <a:ext cx="3607521" cy="1001684"/>
          </a:xfrm>
        </p:spPr>
        <p:txBody>
          <a:bodyPr/>
          <a:lstStyle/>
          <a:p>
            <a:r>
              <a:rPr lang="fi-FI" dirty="0"/>
              <a:t>Ajan varaaminen </a:t>
            </a:r>
          </a:p>
        </p:txBody>
      </p:sp>
      <p:pic>
        <p:nvPicPr>
          <p:cNvPr id="8" name="Kuvan paikkamerkki 1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399" r="5399"/>
          <a:stretch/>
        </p:blipFill>
        <p:spPr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1704109"/>
            <a:ext cx="4048096" cy="428088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Sähköinen ajanvaraus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</a:rPr>
              <a:t>Vahva </a:t>
            </a:r>
            <a:r>
              <a:rPr lang="fi-FI" sz="1800" dirty="0" err="1">
                <a:solidFill>
                  <a:schemeClr val="tx2"/>
                </a:solidFill>
              </a:rPr>
              <a:t>tunnistautuminen</a:t>
            </a:r>
            <a:endParaRPr lang="fi-FI" sz="18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</a:rPr>
              <a:t>Vastaanotot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</a:rPr>
              <a:t>Terveys- ja hoitosuunnitelma etävastaanotolla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</a:rPr>
              <a:t>Keuhkohoitajan etävastaanotto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</a:rPr>
              <a:t>Verenpainetaudin kontrollikäynti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Terveysasemien ajanvaraus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</a:rPr>
              <a:t>05 220 2000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4E11B-36B4-42F0-A6A6-95F533C9BA90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98BA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22.1.2024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98BA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F15DB-8468-DA4F-98B9-DC37122F7E4C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98BA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98BA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40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Kysymyksiä?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Kiitos ajastanne! 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11364913" y="6426200"/>
            <a:ext cx="8270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4E11B-36B4-42F0-A6A6-95F533C9BA90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98BA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22.1.2024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98BA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11510963" y="6426200"/>
            <a:ext cx="6810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F15DB-8468-DA4F-98B9-DC37122F7E4C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98BA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98BA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81455"/>
      </p:ext>
    </p:extLst>
  </p:cSld>
  <p:clrMapOvr>
    <a:masterClrMapping/>
  </p:clrMapOvr>
</p:sld>
</file>

<file path=ppt/theme/theme1.xml><?xml version="1.0" encoding="utf-8"?>
<a:theme xmlns:a="http://schemas.openxmlformats.org/drawingml/2006/main" name="Kymenhva-2022">
  <a:themeElements>
    <a:clrScheme name="KymenHVA">
      <a:dk1>
        <a:srgbClr val="1E1E1E"/>
      </a:dk1>
      <a:lt1>
        <a:sysClr val="window" lastClr="FFFFFF"/>
      </a:lt1>
      <a:dk2>
        <a:srgbClr val="144C5B"/>
      </a:dk2>
      <a:lt2>
        <a:srgbClr val="E9E9E9"/>
      </a:lt2>
      <a:accent1>
        <a:srgbClr val="398BA2"/>
      </a:accent1>
      <a:accent2>
        <a:srgbClr val="FAB233"/>
      </a:accent2>
      <a:accent3>
        <a:srgbClr val="28B9CE"/>
      </a:accent3>
      <a:accent4>
        <a:srgbClr val="144C5B"/>
      </a:accent4>
      <a:accent5>
        <a:srgbClr val="FACC7D"/>
      </a:accent5>
      <a:accent6>
        <a:srgbClr val="4BCB72"/>
      </a:accent6>
      <a:hlink>
        <a:srgbClr val="009ED4"/>
      </a:hlink>
      <a:folHlink>
        <a:srgbClr val="7F7874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D8114509-B409-41AD-9ACC-807A05CF1500}" vid="{C9F4672F-F79B-4DC7-8C01-B31BF6CA6DC7}"/>
    </a:ext>
  </a:extLst>
</a:theme>
</file>

<file path=ppt/theme/theme2.xml><?xml version="1.0" encoding="utf-8"?>
<a:theme xmlns:a="http://schemas.openxmlformats.org/drawingml/2006/main" name="1_Kymenhva-2022">
  <a:themeElements>
    <a:clrScheme name="KymenHVA">
      <a:dk1>
        <a:srgbClr val="1E1E1E"/>
      </a:dk1>
      <a:lt1>
        <a:sysClr val="window" lastClr="FFFFFF"/>
      </a:lt1>
      <a:dk2>
        <a:srgbClr val="144C5B"/>
      </a:dk2>
      <a:lt2>
        <a:srgbClr val="E9E9E9"/>
      </a:lt2>
      <a:accent1>
        <a:srgbClr val="398BA2"/>
      </a:accent1>
      <a:accent2>
        <a:srgbClr val="FAB233"/>
      </a:accent2>
      <a:accent3>
        <a:srgbClr val="28B9CE"/>
      </a:accent3>
      <a:accent4>
        <a:srgbClr val="144C5B"/>
      </a:accent4>
      <a:accent5>
        <a:srgbClr val="FACC7D"/>
      </a:accent5>
      <a:accent6>
        <a:srgbClr val="4BCB72"/>
      </a:accent6>
      <a:hlink>
        <a:srgbClr val="009ED4"/>
      </a:hlink>
      <a:folHlink>
        <a:srgbClr val="7F7874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D8114509-B409-41AD-9ACC-807A05CF1500}" vid="{C9F4672F-F79B-4DC7-8C01-B31BF6CA6D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BBD9B06157A014DB373902468740C93" ma:contentTypeVersion="5" ma:contentTypeDescription="Luo uusi asiakirja." ma:contentTypeScope="" ma:versionID="5d236bd6d2cdcf693a51c50c9f05c8fb">
  <xsd:schema xmlns:xsd="http://www.w3.org/2001/XMLSchema" xmlns:xs="http://www.w3.org/2001/XMLSchema" xmlns:p="http://schemas.microsoft.com/office/2006/metadata/properties" xmlns:ns2="289e9379-d3e3-4b8b-8575-a32134972bef" xmlns:ns3="f2f9a8ca-d360-407d-923f-fd24ee57d072" targetNamespace="http://schemas.microsoft.com/office/2006/metadata/properties" ma:root="true" ma:fieldsID="52e434e3693f5717f069aab6f9337133" ns2:_="" ns3:_="">
    <xsd:import namespace="289e9379-d3e3-4b8b-8575-a32134972bef"/>
    <xsd:import namespace="f2f9a8ca-d360-407d-923f-fd24ee57d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e9379-d3e3-4b8b-8575-a32134972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9a8ca-d360-407d-923f-fd24ee57d0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845453-DA3C-41F3-9D95-C0B1D6C460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FF4B84-0106-4568-8188-19B4542C3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e9379-d3e3-4b8b-8575-a32134972bef"/>
    <ds:schemaRef ds:uri="f2f9a8ca-d360-407d-923f-fd24ee57d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9FFEDB-D174-46FB-AD38-6B1BF44EA4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</TotalTime>
  <Words>178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Kymenhva-2022</vt:lpstr>
      <vt:lpstr>1_Kymenhva-2022</vt:lpstr>
      <vt:lpstr>Etäpalvelut perusterveydenhuollossa </vt:lpstr>
      <vt:lpstr>Etäpalvelut</vt:lpstr>
      <vt:lpstr>Etävastaanotto</vt:lpstr>
      <vt:lpstr>Keuhkopotilaan etävastaanotot</vt:lpstr>
      <vt:lpstr>Terveys- ja hoitosuunnitelma</vt:lpstr>
      <vt:lpstr>Verenpainetaudin kontrollikäynti etävastaanotolla</vt:lpstr>
      <vt:lpstr>Ajan varaaminen </vt:lpstr>
      <vt:lpstr>Kysymyksiä?</vt:lpstr>
    </vt:vector>
  </TitlesOfParts>
  <Company>Kymsote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Etäpalvelut perusterveydenhuollossa</dc:title>
  <dc:creator>Nikunen Jenny</dc:creator>
  <cp:lastModifiedBy>Nikunen Jenny</cp:lastModifiedBy>
  <cp:revision>6</cp:revision>
  <cp:lastPrinted>2022-11-21T10:33:25Z</cp:lastPrinted>
  <dcterms:created xsi:type="dcterms:W3CDTF">2023-10-31T08:15:08Z</dcterms:created>
  <dcterms:modified xsi:type="dcterms:W3CDTF">2024-01-23T07:24:54Z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0x0101009BBD9B06157A014DB373902468740C93</vt:lpwstr>
  </property>
</Properties>
</file>