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4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5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  <p:sldMasterId id="2147483724" r:id="rId5"/>
    <p:sldMasterId id="2147483798" r:id="rId6"/>
    <p:sldMasterId id="2147483691" r:id="rId7"/>
    <p:sldMasterId id="2147483757" r:id="rId8"/>
    <p:sldMasterId id="2147483790" r:id="rId9"/>
  </p:sldMasterIdLst>
  <p:notesMasterIdLst>
    <p:notesMasterId r:id="rId13"/>
  </p:notesMasterIdLst>
  <p:sldIdLst>
    <p:sldId id="260" r:id="rId10"/>
    <p:sldId id="263" r:id="rId11"/>
    <p:sldId id="264" r:id="rId12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27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3335CF-8065-4C69-9984-0BC743B0254E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1D6954-BDA2-4ED7-ACF3-3E879C1A1B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3228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5.xml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5.xml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Pääotsikko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Alaotsikko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7D8F48-80E4-A765-F4AF-77C6CCE8DA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060"/>
            <a:ext cx="3645475" cy="308997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B3CA8BA-29E9-1090-9CBE-5A15B6E599B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30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2 sisältöä valko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D9A77DA-B6CE-D707-A699-1DE695B7936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767148" y="2044747"/>
            <a:ext cx="5040000" cy="3952291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0DA59F2-5F83-26F3-EFDF-864E9FB9DA2A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49965" y="2044748"/>
            <a:ext cx="5040000" cy="3952291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A768C3-6EB9-6743-AC88-831836BB31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102600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Otsikko</a:t>
            </a:r>
            <a:r>
              <a:rPr lang="en-GB" dirty="0"/>
              <a:t> 44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EFF6797-BDE6-863A-A62C-4E38AF772C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BDF8E2AA-CEAE-213B-20F0-E8D552C6CC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29995" y="6213846"/>
            <a:ext cx="963149" cy="365125"/>
          </a:xfrm>
        </p:spPr>
        <p:txBody>
          <a:bodyPr/>
          <a:lstStyle/>
          <a:p>
            <a:fld id="{0A6203D8-16EE-4B98-A4DE-3EE0B8356128}" type="datetime1">
              <a:rPr lang="fi-FI" smtClean="0"/>
              <a:t>25.1.2024</a:t>
            </a:fld>
            <a:endParaRPr lang="fi-FI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6290E2D-00E2-2440-B137-8555BA043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93553" y="6213846"/>
            <a:ext cx="4114800" cy="365125"/>
          </a:xfrm>
        </p:spPr>
        <p:txBody>
          <a:bodyPr/>
          <a:lstStyle/>
          <a:p>
            <a:r>
              <a:rPr lang="fi-FI" dirty="0"/>
              <a:t>Alatunniste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6472CA-672A-D5D3-7C4A-E55BF4D51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97750" y="6213846"/>
            <a:ext cx="409398" cy="365125"/>
          </a:xfrm>
        </p:spPr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2120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Otsikko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34974-F3A3-AA28-578C-E88E992F8F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 err="1"/>
              <a:t>Otsikko</a:t>
            </a:r>
            <a:r>
              <a:rPr lang="en-GB" dirty="0"/>
              <a:t> 44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7F12E1-C23C-F2BF-89C3-3E2FCC8A9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9CC9D-1824-4E5D-BFD2-BACC0B925AC6}" type="datetime1">
              <a:rPr lang="fi-FI" smtClean="0"/>
              <a:t>25.1.2024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270F59-9E54-9B06-629F-7559DD5B8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Alatunniste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BE5749-5EB2-9037-9EE8-37A3F0DA3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3AF51BF-8436-ED13-927D-993DD2CDB6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1851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media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4168800" cy="15428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dirty="0" err="1"/>
              <a:t>Otsikko</a:t>
            </a:r>
            <a:r>
              <a:rPr lang="en-GB" dirty="0"/>
              <a:t> 32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21358-7E6C-198B-1435-CD75CCB742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895165" y="535510"/>
            <a:ext cx="5914800" cy="5495107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 err="1"/>
              <a:t>Tila</a:t>
            </a:r>
            <a:r>
              <a:rPr lang="en-GB" dirty="0"/>
              <a:t> </a:t>
            </a:r>
            <a:r>
              <a:rPr lang="en-GB" dirty="0" err="1"/>
              <a:t>taulukolle</a:t>
            </a:r>
            <a:r>
              <a:rPr lang="en-GB" dirty="0"/>
              <a:t>, </a:t>
            </a:r>
            <a:r>
              <a:rPr lang="en-GB" dirty="0" err="1"/>
              <a:t>graafille</a:t>
            </a:r>
            <a:r>
              <a:rPr lang="en-GB" dirty="0"/>
              <a:t>, </a:t>
            </a:r>
            <a:br>
              <a:rPr lang="en-GB" dirty="0"/>
            </a:br>
            <a:r>
              <a:rPr lang="en-GB" dirty="0" err="1"/>
              <a:t>kuvalle</a:t>
            </a:r>
            <a:r>
              <a:rPr lang="en-GB" dirty="0"/>
              <a:t> tai </a:t>
            </a:r>
            <a:r>
              <a:rPr lang="en-GB" dirty="0" err="1"/>
              <a:t>videolle</a:t>
            </a:r>
            <a:endParaRPr lang="fi-FI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9965" y="2235850"/>
            <a:ext cx="41688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/>
            </a:lvl1pPr>
            <a:lvl2pPr marL="742950" indent="-285750">
              <a:buFont typeface="Arial" panose="020B0604020202020204" pitchFamily="34" charset="0"/>
              <a:buChar char="•"/>
              <a:defRPr sz="2000"/>
            </a:lvl2pPr>
            <a:lvl3pPr marL="1085850" indent="-171450">
              <a:buFont typeface="Arial" panose="020B0604020202020204" pitchFamily="34" charset="0"/>
              <a:buChar char="•"/>
              <a:defRPr sz="1800"/>
            </a:lvl3pPr>
            <a:lvl4pPr marL="1543050" indent="-171450">
              <a:buFont typeface="Arial" panose="020B0604020202020204" pitchFamily="34" charset="0"/>
              <a:buChar char="•"/>
              <a:defRPr sz="1600"/>
            </a:lvl4pPr>
            <a:lvl5pPr marL="2000250" indent="-171450">
              <a:buFont typeface="Arial" panose="020B0604020202020204" pitchFamily="34" charset="0"/>
              <a:buChar char="•"/>
              <a:defRPr sz="16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79992-5258-FE36-934D-C9DB69AF6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49318-4171-4DE6-9936-BBD4344FB360}" type="datetime1">
              <a:rPr lang="fi-FI" smtClean="0"/>
              <a:t>25.1.2024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43C1A-9B54-9EFC-0AC8-5E354885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Alatunniste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7243D-E47C-20CA-1BF5-76A83AB52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10AE0C6-395A-88FB-ADCA-F29353B3FB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057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media 2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21358-7E6C-198B-1435-CD75CCB742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9965" y="535510"/>
            <a:ext cx="5914800" cy="5495107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 err="1"/>
              <a:t>Tila</a:t>
            </a:r>
            <a:r>
              <a:rPr lang="en-GB" dirty="0"/>
              <a:t> </a:t>
            </a:r>
            <a:r>
              <a:rPr lang="en-GB" dirty="0" err="1"/>
              <a:t>taulukolle</a:t>
            </a:r>
            <a:r>
              <a:rPr lang="en-GB" dirty="0"/>
              <a:t>, </a:t>
            </a:r>
            <a:r>
              <a:rPr lang="en-GB" dirty="0" err="1"/>
              <a:t>graafille</a:t>
            </a:r>
            <a:r>
              <a:rPr lang="en-GB" dirty="0"/>
              <a:t>, </a:t>
            </a:r>
            <a:br>
              <a:rPr lang="en-GB" dirty="0"/>
            </a:br>
            <a:r>
              <a:rPr lang="en-GB" dirty="0" err="1"/>
              <a:t>kuvalle</a:t>
            </a:r>
            <a:r>
              <a:rPr lang="en-GB" dirty="0"/>
              <a:t> tai </a:t>
            </a:r>
            <a:r>
              <a:rPr lang="en-GB" dirty="0" err="1"/>
              <a:t>videolle</a:t>
            </a:r>
            <a:endParaRPr lang="fi-FI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41165" y="535510"/>
            <a:ext cx="4168800" cy="15428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dirty="0" err="1"/>
              <a:t>Otsikko</a:t>
            </a:r>
            <a:r>
              <a:rPr lang="en-GB" dirty="0"/>
              <a:t> 32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641165" y="2235850"/>
            <a:ext cx="41688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/>
            </a:lvl1pPr>
            <a:lvl2pPr marL="742950" indent="-285750">
              <a:buFont typeface="Arial" panose="020B0604020202020204" pitchFamily="34" charset="0"/>
              <a:buChar char="•"/>
              <a:defRPr sz="2000"/>
            </a:lvl2pPr>
            <a:lvl3pPr marL="1085850" indent="-171450">
              <a:buFont typeface="Arial" panose="020B0604020202020204" pitchFamily="34" charset="0"/>
              <a:buChar char="•"/>
              <a:defRPr sz="1800"/>
            </a:lvl3pPr>
            <a:lvl4pPr marL="1543050" indent="-171450">
              <a:buFont typeface="Arial" panose="020B0604020202020204" pitchFamily="34" charset="0"/>
              <a:buChar char="•"/>
              <a:defRPr sz="1600"/>
            </a:lvl4pPr>
            <a:lvl5pPr marL="2000250" indent="-171450">
              <a:buFont typeface="Arial" panose="020B0604020202020204" pitchFamily="34" charset="0"/>
              <a:buChar char="•"/>
              <a:defRPr sz="16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  <a:p>
            <a:pPr lvl="0"/>
            <a:endParaRPr lang="fi-FI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79992-5258-FE36-934D-C9DB69AF6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3B2FD-0562-4C8E-8E95-BF8F3606D034}" type="datetime1">
              <a:rPr lang="fi-FI" smtClean="0"/>
              <a:t>25.1.2024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43C1A-9B54-9EFC-0AC8-5E354885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Alatunniste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7243D-E47C-20CA-1BF5-76A83AB52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10AE0C6-395A-88FB-ADCA-F29353B3FB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996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kuva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5432400" cy="15428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dirty="0" err="1"/>
              <a:t>Otsikko</a:t>
            </a:r>
            <a:r>
              <a:rPr lang="en-GB" dirty="0"/>
              <a:t> 32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9965" y="2235850"/>
            <a:ext cx="54324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/>
            </a:lvl1pPr>
            <a:lvl2pPr marL="742950" indent="-285750">
              <a:buFont typeface="Arial" panose="020B0604020202020204" pitchFamily="34" charset="0"/>
              <a:buChar char="•"/>
              <a:defRPr sz="2000"/>
            </a:lvl2pPr>
            <a:lvl3pPr marL="1085850" indent="-171450">
              <a:buFont typeface="Arial" panose="020B0604020202020204" pitchFamily="34" charset="0"/>
              <a:buChar char="•"/>
              <a:defRPr sz="1800"/>
            </a:lvl3pPr>
            <a:lvl4pPr marL="1543050" indent="-171450">
              <a:buFont typeface="Arial" panose="020B0604020202020204" pitchFamily="34" charset="0"/>
              <a:buChar char="•"/>
              <a:defRPr sz="1600"/>
            </a:lvl4pPr>
            <a:lvl5pPr marL="2000250" indent="-171450">
              <a:buFont typeface="Arial" panose="020B0604020202020204" pitchFamily="34" charset="0"/>
              <a:buChar char="•"/>
              <a:defRPr sz="16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FCC8D104-7F84-C888-147D-E9BA71D739F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361113" y="0"/>
            <a:ext cx="5830887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Kuva</a:t>
            </a:r>
          </a:p>
        </p:txBody>
      </p:sp>
    </p:spTree>
    <p:extLst>
      <p:ext uri="{BB962C8B-B14F-4D97-AF65-F5344CB8AC3E}">
        <p14:creationId xmlns:p14="http://schemas.microsoft.com/office/powerpoint/2010/main" val="13440710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1 sisältö tummansinine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D8009-9C9D-BC20-E19F-6BBFBFF17D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GB" dirty="0" err="1"/>
              <a:t>Otsikko</a:t>
            </a:r>
            <a:r>
              <a:rPr lang="en-GB" dirty="0"/>
              <a:t> 44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85810-6893-B421-9E24-5070E0BA23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EE75F-E69C-1BB7-BD19-66FB90E85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52C7BEF-F06E-4959-BC5A-880D2579D10D}" type="datetime1">
              <a:rPr lang="fi-FI" smtClean="0"/>
              <a:t>25.1.2024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EE8F0-15A5-8FCF-A1D5-66536D64F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19949-D649-D43F-8908-A18051B04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F639812E-B5D7-79B2-772B-55C15A42A2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2273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2 sisältöä tummansinine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768C3-6EB9-6743-AC88-831836BB31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10260000" cy="1325563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GB" dirty="0" err="1"/>
              <a:t>Otsikko</a:t>
            </a:r>
            <a:r>
              <a:rPr lang="en-GB" dirty="0"/>
              <a:t> 44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77188-4C97-0356-7DF2-5CA78CBAEB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9965" y="2044747"/>
            <a:ext cx="5040000" cy="3949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A8AA96-BCAD-D7B4-CD4B-95EEA9E23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9965" y="2044747"/>
            <a:ext cx="5040000" cy="3949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130B1E-3D5F-52AB-3758-066135153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09EE2A8-4B8C-4B59-B0E9-863C5F933A61}" type="datetime1">
              <a:rPr lang="fi-FI" smtClean="0"/>
              <a:t>25.1.2024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0BCF05-0A19-9E5C-6745-C0AE338AB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9903CC-51DA-7BB1-E970-8C6AF526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EFF6797-BDE6-863A-A62C-4E38AF772C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8822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Otsikko tummansinine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34974-F3A3-AA28-578C-E88E992F8F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GB" dirty="0" err="1"/>
              <a:t>Otsikko</a:t>
            </a:r>
            <a:r>
              <a:rPr lang="en-GB" dirty="0"/>
              <a:t> 44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7F12E1-C23C-F2BF-89C3-3E2FCC8A9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219AFE8-E73B-4649-BB07-09874BCD4AA0}" type="datetime1">
              <a:rPr lang="fi-FI" smtClean="0"/>
              <a:t>25.1.2024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270F59-9E54-9B06-629F-7559DD5B8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BE5749-5EB2-9037-9EE8-37A3F0DA3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6" name="Picture 5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659325B-759F-4951-3A3C-7BA7DC8A47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8205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media tummansinine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4168800" cy="1542819"/>
          </a:xfrm>
        </p:spPr>
        <p:txBody>
          <a:bodyPr anchor="b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en-GB" dirty="0" err="1"/>
              <a:t>Otsikko</a:t>
            </a:r>
            <a:r>
              <a:rPr lang="en-GB" dirty="0"/>
              <a:t> 32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21358-7E6C-198B-1435-CD75CCB742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895165" y="535510"/>
            <a:ext cx="5914800" cy="5495107"/>
          </a:xfrm>
        </p:spPr>
        <p:txBody>
          <a:bodyPr anchor="ctr"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 err="1"/>
              <a:t>Tila</a:t>
            </a:r>
            <a:r>
              <a:rPr lang="en-GB" dirty="0"/>
              <a:t> </a:t>
            </a:r>
            <a:r>
              <a:rPr lang="en-GB" dirty="0" err="1"/>
              <a:t>taulukolle</a:t>
            </a:r>
            <a:r>
              <a:rPr lang="en-GB" dirty="0"/>
              <a:t>, </a:t>
            </a:r>
            <a:r>
              <a:rPr lang="en-GB" dirty="0" err="1"/>
              <a:t>graafille</a:t>
            </a:r>
            <a:r>
              <a:rPr lang="en-GB" dirty="0"/>
              <a:t>, </a:t>
            </a:r>
            <a:br>
              <a:rPr lang="en-GB" dirty="0"/>
            </a:br>
            <a:r>
              <a:rPr lang="en-GB" dirty="0" err="1"/>
              <a:t>kuvalle</a:t>
            </a:r>
            <a:r>
              <a:rPr lang="en-GB" dirty="0"/>
              <a:t> tai </a:t>
            </a:r>
            <a:r>
              <a:rPr lang="en-GB" dirty="0" err="1"/>
              <a:t>videolle</a:t>
            </a:r>
            <a:endParaRPr lang="fi-FI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9965" y="2235850"/>
            <a:ext cx="41688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2pPr>
            <a:lvl3pPr marL="1085850" indent="-171450"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3pPr>
            <a:lvl4pPr marL="1543050" indent="-171450">
              <a:buFont typeface="Arial" panose="020B0604020202020204" pitchFamily="34" charset="0"/>
              <a:buChar char="•"/>
              <a:defRPr sz="1000">
                <a:solidFill>
                  <a:schemeClr val="bg1"/>
                </a:solidFill>
              </a:defRPr>
            </a:lvl4pPr>
            <a:lvl5pPr marL="2000250" indent="-171450">
              <a:buFont typeface="Arial" panose="020B0604020202020204" pitchFamily="34" charset="0"/>
              <a:buChar char="•"/>
              <a:defRPr sz="1000">
                <a:solidFill>
                  <a:schemeClr val="bg1"/>
                </a:solidFill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79992-5258-FE36-934D-C9DB69AF6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0C77C2D-AB76-4E93-9932-82DE0CFBEB11}" type="datetime1">
              <a:rPr lang="fi-FI" smtClean="0"/>
              <a:t>25.1.2024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43C1A-9B54-9EFC-0AC8-5E354885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7243D-E47C-20CA-1BF5-76A83AB52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8950044B-8DDC-20DA-A3D0-209641B552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878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media 2 tummansinine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21358-7E6C-198B-1435-CD75CCB742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9965" y="535510"/>
            <a:ext cx="5914800" cy="5495107"/>
          </a:xfrm>
        </p:spPr>
        <p:txBody>
          <a:bodyPr anchor="ctr"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800">
                <a:solidFill>
                  <a:schemeClr val="tx1"/>
                </a:solidFill>
              </a:defRPr>
            </a:lvl2pPr>
            <a:lvl3pPr marL="914400" indent="0" algn="ctr">
              <a:buNone/>
              <a:defRPr sz="2400">
                <a:solidFill>
                  <a:schemeClr val="tx1"/>
                </a:solidFill>
              </a:defRPr>
            </a:lvl3pPr>
            <a:lvl4pPr marL="1371600" indent="0" algn="ctr">
              <a:buNone/>
              <a:defRPr sz="2000">
                <a:solidFill>
                  <a:schemeClr val="tx1"/>
                </a:solidFill>
              </a:defRPr>
            </a:lvl4pPr>
            <a:lvl5pPr marL="1828800" indent="0" algn="ctr">
              <a:buNone/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 err="1"/>
              <a:t>Tila</a:t>
            </a:r>
            <a:r>
              <a:rPr lang="en-GB" dirty="0"/>
              <a:t> </a:t>
            </a:r>
            <a:r>
              <a:rPr lang="en-GB" dirty="0" err="1"/>
              <a:t>taulukolle</a:t>
            </a:r>
            <a:r>
              <a:rPr lang="en-GB" dirty="0"/>
              <a:t>, </a:t>
            </a:r>
            <a:r>
              <a:rPr lang="en-GB" dirty="0" err="1"/>
              <a:t>graafille</a:t>
            </a:r>
            <a:r>
              <a:rPr lang="en-GB" dirty="0"/>
              <a:t>, </a:t>
            </a:r>
            <a:br>
              <a:rPr lang="en-GB" dirty="0"/>
            </a:br>
            <a:r>
              <a:rPr lang="en-GB" dirty="0" err="1"/>
              <a:t>kuvalle</a:t>
            </a:r>
            <a:r>
              <a:rPr lang="en-GB" dirty="0"/>
              <a:t> tai </a:t>
            </a:r>
            <a:r>
              <a:rPr lang="en-GB" dirty="0" err="1"/>
              <a:t>videolle</a:t>
            </a:r>
            <a:endParaRPr lang="fi-FI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41165" y="535510"/>
            <a:ext cx="4168800" cy="1542819"/>
          </a:xfrm>
        </p:spPr>
        <p:txBody>
          <a:bodyPr anchor="b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en-GB" dirty="0" err="1"/>
              <a:t>Otsikko</a:t>
            </a:r>
            <a:r>
              <a:rPr lang="en-GB" dirty="0"/>
              <a:t> 32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641165" y="2235850"/>
            <a:ext cx="4168800" cy="3773064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chemeClr val="bg2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solidFill>
                  <a:schemeClr val="bg2"/>
                </a:solidFill>
              </a:defRPr>
            </a:lvl2pPr>
            <a:lvl3pPr marL="1085850" indent="-171450">
              <a:buFont typeface="Arial" panose="020B0604020202020204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 marL="1543050" indent="-171450">
              <a:buFont typeface="Arial" panose="020B0604020202020204" pitchFamily="34" charset="0"/>
              <a:buChar char="•"/>
              <a:defRPr sz="1600">
                <a:solidFill>
                  <a:schemeClr val="bg2"/>
                </a:solidFill>
              </a:defRPr>
            </a:lvl4pPr>
            <a:lvl5pPr marL="2000250" indent="-171450">
              <a:buFont typeface="Arial" panose="020B0604020202020204" pitchFamily="34" charset="0"/>
              <a:buChar char="•"/>
              <a:defRPr sz="1600">
                <a:solidFill>
                  <a:schemeClr val="bg2"/>
                </a:solidFill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  <a:p>
            <a:pPr lvl="1"/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79992-5258-FE36-934D-C9DB69AF6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6669504-7284-487A-BBF6-5814FE6001D3}" type="datetime1">
              <a:rPr lang="fi-FI" smtClean="0"/>
              <a:t>25.1.2024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43C1A-9B54-9EFC-0AC8-5E354885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7243D-E47C-20CA-1BF5-76A83AB52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81CDCAA-FFF1-4D78-535A-F3200262F6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359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tummanfuks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Pääotsikko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Alaotsikko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0FF06E3-2C64-A4A9-B462-9226AAD105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8384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kuva tummansinine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5432400" cy="1542819"/>
          </a:xfrm>
        </p:spPr>
        <p:txBody>
          <a:bodyPr anchor="b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en-GB" dirty="0" err="1"/>
              <a:t>Otsikko</a:t>
            </a:r>
            <a:r>
              <a:rPr lang="en-GB" dirty="0"/>
              <a:t> 32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9965" y="2235850"/>
            <a:ext cx="54324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>
                <a:solidFill>
                  <a:schemeClr val="bg2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solidFill>
                  <a:schemeClr val="bg2"/>
                </a:solidFill>
              </a:defRPr>
            </a:lvl2pPr>
            <a:lvl3pPr marL="1085850" indent="-171450">
              <a:buFont typeface="Arial" panose="020B0604020202020204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 marL="1543050" indent="-171450">
              <a:buFont typeface="Arial" panose="020B0604020202020204" pitchFamily="34" charset="0"/>
              <a:buChar char="•"/>
              <a:defRPr sz="1600">
                <a:solidFill>
                  <a:schemeClr val="bg2"/>
                </a:solidFill>
              </a:defRPr>
            </a:lvl4pPr>
            <a:lvl5pPr marL="2000250" indent="-171450">
              <a:buFont typeface="Arial" panose="020B0604020202020204" pitchFamily="34" charset="0"/>
              <a:buChar char="•"/>
              <a:defRPr sz="1600">
                <a:solidFill>
                  <a:schemeClr val="bg2"/>
                </a:solidFill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F918BCF9-AC30-9B84-E4CA-CDF3510AD3D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361113" y="0"/>
            <a:ext cx="5830887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Kuva</a:t>
            </a:r>
          </a:p>
        </p:txBody>
      </p:sp>
    </p:spTree>
    <p:extLst>
      <p:ext uri="{BB962C8B-B14F-4D97-AF65-F5344CB8AC3E}">
        <p14:creationId xmlns:p14="http://schemas.microsoft.com/office/powerpoint/2010/main" val="24892385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Väliotsikko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7D8F48-80E4-A765-F4AF-77C6CCE8DA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060"/>
            <a:ext cx="3645475" cy="308997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B3CA8BA-29E9-1090-9CBE-5A15B6E599B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4816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tummanfuks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Väliotsikko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3" name="Picture 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0453A35-FB52-BE13-78F3-92B9E79A54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FD97E47-D446-A6B4-3014-4E2F273A69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5502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tummansinine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Väliotsikko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3" name="Picture 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0453A35-FB52-BE13-78F3-92B9E79A54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FD97E47-D446-A6B4-3014-4E2F273A69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3699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vaaleanfuks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Väliotsikko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3" name="Picture 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0453A35-FB52-BE13-78F3-92B9E79A54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FD97E47-D446-A6B4-3014-4E2F273A69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6301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tummanvihreä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Väliotsikko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3" name="Picture 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0453A35-FB52-BE13-78F3-92B9E79A54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FD97E47-D446-A6B4-3014-4E2F273A69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6799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vaaleansinine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Väliotsikko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3CF214-76DA-68B4-2B4A-8177027A951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0902" y="2000187"/>
            <a:ext cx="3645548" cy="3092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3D36BE2-B80E-CE08-EBD9-EEB35490D95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2284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vaaleanvihreä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Väliotsikko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08CAA1-FDF5-EF53-A9B7-1D43206E86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0902" y="2000187"/>
            <a:ext cx="3645548" cy="3092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9CFA2B3-42F1-3C9E-A475-251BF4B38D6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8188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tummanfuks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3305" y="2305269"/>
            <a:ext cx="10005391" cy="2387600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Sitaatti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FF06E3-2C64-A4A9-B462-9226AAD105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B95C3F12-A17C-1A93-6E3E-3C88A849516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11" name="Graphic 10" descr="Closed quotation mark">
            <a:extLst>
              <a:ext uri="{FF2B5EF4-FFF2-40B4-BE49-F238E27FC236}">
                <a16:creationId xmlns:a16="http://schemas.microsoft.com/office/drawing/2014/main" id="{0B99F234-C982-5135-C60F-C0E64484AD0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CC3E7231-C155-E693-61C9-9D04E77A39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294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tummansinine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3305" y="2305269"/>
            <a:ext cx="10005391" cy="2387600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Sitaatti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FF06E3-2C64-A4A9-B462-9226AAD105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B95C3F12-A17C-1A93-6E3E-3C88A849516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11" name="Graphic 10" descr="Closed quotation mark">
            <a:extLst>
              <a:ext uri="{FF2B5EF4-FFF2-40B4-BE49-F238E27FC236}">
                <a16:creationId xmlns:a16="http://schemas.microsoft.com/office/drawing/2014/main" id="{0B99F234-C982-5135-C60F-C0E64484AD0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CC3E7231-C155-E693-61C9-9D04E77A39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872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tummansinine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Pääotsikko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Alaotsikko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6558DCE-9BD2-C6CA-871F-9F0E35BA9AC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984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vaaleanfuks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3305" y="2305269"/>
            <a:ext cx="10005391" cy="2387600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Sitaatti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FF06E3-2C64-A4A9-B462-9226AAD105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B95C3F12-A17C-1A93-6E3E-3C88A849516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11" name="Graphic 10" descr="Closed quotation mark">
            <a:extLst>
              <a:ext uri="{FF2B5EF4-FFF2-40B4-BE49-F238E27FC236}">
                <a16:creationId xmlns:a16="http://schemas.microsoft.com/office/drawing/2014/main" id="{0B99F234-C982-5135-C60F-C0E64484AD0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CC3E7231-C155-E693-61C9-9D04E77A39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3684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tummanvihreä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3305" y="2305269"/>
            <a:ext cx="10005391" cy="2387600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Sitaatti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FF06E3-2C64-A4A9-B462-9226AAD105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B95C3F12-A17C-1A93-6E3E-3C88A849516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11" name="Graphic 10" descr="Closed quotation mark">
            <a:extLst>
              <a:ext uri="{FF2B5EF4-FFF2-40B4-BE49-F238E27FC236}">
                <a16:creationId xmlns:a16="http://schemas.microsoft.com/office/drawing/2014/main" id="{0B99F234-C982-5135-C60F-C0E64484AD0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CC3E7231-C155-E693-61C9-9D04E77A39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8938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vaaleansinine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3305" y="2305269"/>
            <a:ext cx="10005391" cy="2387600"/>
          </a:xfrm>
        </p:spPr>
        <p:txBody>
          <a:bodyPr anchor="ctr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Sitaatti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11" name="Graphic 10" descr="Closed quotation mark">
            <a:extLst>
              <a:ext uri="{FF2B5EF4-FFF2-40B4-BE49-F238E27FC236}">
                <a16:creationId xmlns:a16="http://schemas.microsoft.com/office/drawing/2014/main" id="{0B99F234-C982-5135-C60F-C0E64484AD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CC3E7231-C155-E693-61C9-9D04E77A39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BCDB52F-531F-239F-BE54-B44DE5EA80C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058080" y="531007"/>
            <a:ext cx="734202" cy="6228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F983DEC-CDA1-A7EB-63B2-BE23E16CDDB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0058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vaaleanvihreä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3305" y="2305269"/>
            <a:ext cx="10005391" cy="2387600"/>
          </a:xfrm>
        </p:spPr>
        <p:txBody>
          <a:bodyPr anchor="ctr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Sitaatti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11" name="Graphic 10" descr="Closed quotation mark">
            <a:extLst>
              <a:ext uri="{FF2B5EF4-FFF2-40B4-BE49-F238E27FC236}">
                <a16:creationId xmlns:a16="http://schemas.microsoft.com/office/drawing/2014/main" id="{0B99F234-C982-5135-C60F-C0E64484AD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CC3E7231-C155-E693-61C9-9D04E77A39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BCDB52F-531F-239F-BE54-B44DE5EA80C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058080" y="531007"/>
            <a:ext cx="734202" cy="6228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F983DEC-CDA1-A7EB-63B2-BE23E16CDDB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39915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itos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kiitos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Nimi</a:t>
            </a:r>
            <a:r>
              <a:rPr lang="en-GB" dirty="0"/>
              <a:t>, </a:t>
            </a:r>
            <a:r>
              <a:rPr lang="en-GB" dirty="0" err="1"/>
              <a:t>yhteystiedot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7D8F48-80E4-A765-F4AF-77C6CCE8DA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060"/>
            <a:ext cx="3645475" cy="308997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B3CA8BA-29E9-1090-9CBE-5A15B6E599B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23941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itos tummanfuks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kiitos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Nimi</a:t>
            </a:r>
            <a:r>
              <a:rPr lang="en-GB" dirty="0"/>
              <a:t>, </a:t>
            </a:r>
            <a:r>
              <a:rPr lang="en-GB" dirty="0" err="1"/>
              <a:t>yhteystiedot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0FF06E3-2C64-A4A9-B462-9226AAD105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2622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itos tummansinine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kiitos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Nimi</a:t>
            </a:r>
            <a:r>
              <a:rPr lang="en-GB" dirty="0"/>
              <a:t>, </a:t>
            </a:r>
            <a:r>
              <a:rPr lang="en-GB" dirty="0" err="1"/>
              <a:t>yhteystiedot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6558DCE-9BD2-C6CA-871F-9F0E35BA9AC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02628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itos vaaleanfuks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kiitos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Nimi</a:t>
            </a:r>
            <a:r>
              <a:rPr lang="en-GB" dirty="0"/>
              <a:t>, </a:t>
            </a:r>
            <a:r>
              <a:rPr lang="en-GB" dirty="0" err="1"/>
              <a:t>yhteystiedot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FDA1A7E-C5B1-B0C8-789C-F249ED9BD39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9421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itos tummanvihreä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kiitos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Nimi</a:t>
            </a:r>
            <a:r>
              <a:rPr lang="en-GB" dirty="0"/>
              <a:t>, </a:t>
            </a:r>
            <a:r>
              <a:rPr lang="en-GB" dirty="0" err="1"/>
              <a:t>yhteystiedot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7E07437-639A-BD38-D638-3F7C77820D2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63746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itos vaaleansinine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kiitos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Nimi</a:t>
            </a:r>
            <a:r>
              <a:rPr lang="en-GB" dirty="0"/>
              <a:t>, </a:t>
            </a:r>
            <a:r>
              <a:rPr lang="en-GB" dirty="0" err="1"/>
              <a:t>yhteystiedot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54D366-ADB9-F81C-F3A9-0FE8B600B06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0902" y="2000187"/>
            <a:ext cx="3645548" cy="3092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8D32133-2774-9DDD-71BA-3A2DD7774E6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202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vaaleanfuks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Pääotsikko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Alaotsikko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FDA1A7E-C5B1-B0C8-789C-F249ED9BD39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60153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itos vaaleanvihreä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kiitos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Nimi</a:t>
            </a:r>
            <a:r>
              <a:rPr lang="en-GB" dirty="0"/>
              <a:t>, </a:t>
            </a:r>
            <a:r>
              <a:rPr lang="en-GB" dirty="0" err="1"/>
              <a:t>yhteystiedot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76E8D17-302F-2708-9A0F-82CA796E9E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0902" y="2000187"/>
            <a:ext cx="3645548" cy="3092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A132C5A-86DF-8300-B725-365FF5BB1A7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922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tummanvihreä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Pääotsikko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Alaotsikko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7E07437-639A-BD38-D638-3F7C77820D2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211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vaaleansinine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Pääotsikko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Alaotsikko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54D366-ADB9-F81C-F3A9-0FE8B600B06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0902" y="2000187"/>
            <a:ext cx="3645548" cy="3092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8D32133-2774-9DDD-71BA-3A2DD7774E6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961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vaaleanvihreä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Pääotsikko</a:t>
            </a:r>
            <a:r>
              <a:rPr lang="en-GB" dirty="0"/>
              <a:t> 60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Alaotsikko</a:t>
            </a:r>
            <a:r>
              <a:rPr lang="en-GB" dirty="0"/>
              <a:t> 24 </a:t>
            </a:r>
            <a:r>
              <a:rPr lang="en-GB" dirty="0" err="1"/>
              <a:t>pt</a:t>
            </a:r>
            <a:endParaRPr lang="fi-FI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76E8D17-302F-2708-9A0F-82CA796E9E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0902" y="2000187"/>
            <a:ext cx="3645548" cy="3092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A132C5A-86DF-8300-B725-365FF5BB1A7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434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F346E28-A18A-8231-E9B2-4CD4EAE3B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A15F3B5-D7CD-914A-44F0-02D4570B0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1CBDF77-2B61-137B-7740-D91F17D6C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43F9-3B39-4EE7-8308-AB757FACCEE7}" type="datetimeFigureOut">
              <a:rPr lang="fi-FI" smtClean="0"/>
              <a:t>25.1.2024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3C0DD7D-66D3-021C-CACB-CC1F0CEF4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A885AC0-1905-8124-2DD4-04227A5DB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2601B-17FD-441E-A193-A8DC8CEDE1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75664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1 sisältö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D8009-9C9D-BC20-E19F-6BBFBFF17D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 err="1"/>
              <a:t>Otsikko</a:t>
            </a:r>
            <a:r>
              <a:rPr lang="en-GB" dirty="0"/>
              <a:t> 44 </a:t>
            </a:r>
            <a:r>
              <a:rPr lang="en-GB" dirty="0" err="1"/>
              <a:t>pt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85810-6893-B421-9E24-5070E0BA23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EE75F-E69C-1BB7-BD19-66FB90E85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203D8-16EE-4B98-A4DE-3EE0B8356128}" type="datetime1">
              <a:rPr lang="fi-FI" smtClean="0"/>
              <a:t>25.1.2024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EE8F0-15A5-8FCF-A1D5-66536D64F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Alatunniste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19949-D649-D43F-8908-A18051B04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8AB7446-32D7-9321-62EB-F686687D3D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6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910806-493F-132E-0D2E-D75D41432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4D146-646D-D54B-D78B-31FF201B6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965" y="2044748"/>
            <a:ext cx="10260000" cy="3952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24139-035D-0AA1-BB99-874ED2891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9995" y="6213846"/>
            <a:ext cx="963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DC123C7A-AF5F-475F-83AC-B19C87C022C6}" type="datetime1">
              <a:rPr lang="fi-FI" smtClean="0"/>
              <a:t>25.1.2024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9ABD9-72EF-74E9-13CE-7645C8EAE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93553" y="621384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A2E6B-A0EF-85D5-B8E9-510C93B25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97750" y="6213846"/>
            <a:ext cx="409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0656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812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910806-493F-132E-0D2E-D75D41432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4D146-646D-D54B-D78B-31FF201B6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965" y="2044748"/>
            <a:ext cx="10260000" cy="3952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24139-035D-0AA1-BB99-874ED2891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9995" y="6213846"/>
            <a:ext cx="963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34E82237-4BA9-41D5-A8A4-B92576845676}" type="datetime1">
              <a:rPr lang="fi-FI" smtClean="0"/>
              <a:t>25.1.2024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9ABD9-72EF-74E9-13CE-7645C8EAE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93553" y="621384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A2E6B-A0EF-85D5-B8E9-510C93B25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97750" y="6213846"/>
            <a:ext cx="409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180B16C-8D30-90BB-8E5A-67F228BB8889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731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811" r:id="rId2"/>
    <p:sldLayoutId id="2147483736" r:id="rId3"/>
    <p:sldLayoutId id="2147483738" r:id="rId4"/>
    <p:sldLayoutId id="2147483740" r:id="rId5"/>
    <p:sldLayoutId id="2147483742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910806-493F-132E-0D2E-D75D41432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4D146-646D-D54B-D78B-31FF201B6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965" y="2044748"/>
            <a:ext cx="10260000" cy="3952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24139-035D-0AA1-BB99-874ED2891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9995" y="6213846"/>
            <a:ext cx="963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fld id="{E95CF1EC-5658-4C7D-9651-CE63464E8232}" type="datetime1">
              <a:rPr lang="fi-FI" smtClean="0"/>
              <a:t>25.1.2024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9ABD9-72EF-74E9-13CE-7645C8EAE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93553" y="621384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A2E6B-A0EF-85D5-B8E9-510C93B25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97750" y="6213846"/>
            <a:ext cx="409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C9BE3A1-0055-0391-697A-6B125513AB0A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642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2" r:id="rId2"/>
    <p:sldLayoutId id="2147483804" r:id="rId3"/>
    <p:sldLayoutId id="2147483806" r:id="rId4"/>
    <p:sldLayoutId id="2147483808" r:id="rId5"/>
    <p:sldLayoutId id="2147483810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2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2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2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2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2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2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910806-493F-132E-0D2E-D75D41432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4D146-646D-D54B-D78B-31FF201B6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965" y="2044748"/>
            <a:ext cx="10260000" cy="3952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24139-035D-0AA1-BB99-874ED2891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9995" y="6213846"/>
            <a:ext cx="963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A31C38AC-9738-4047-AC3C-523F4AF7F828}" type="datetime1">
              <a:rPr lang="fi-FI" smtClean="0"/>
              <a:t>25.1.2024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9ABD9-72EF-74E9-13CE-7645C8EAE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93553" y="621384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A2E6B-A0EF-85D5-B8E9-510C93B25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97750" y="6213846"/>
            <a:ext cx="409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793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910806-493F-132E-0D2E-D75D41432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4D146-646D-D54B-D78B-31FF201B6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965" y="2044748"/>
            <a:ext cx="10260000" cy="3952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24139-035D-0AA1-BB99-874ED2891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9995" y="6213846"/>
            <a:ext cx="963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366DAE60-2345-4C01-BF5C-DF665B8B35B5}" type="datetime1">
              <a:rPr lang="fi-FI" smtClean="0"/>
              <a:t>25.1.2024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9ABD9-72EF-74E9-13CE-7645C8EAE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93553" y="621384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A2E6B-A0EF-85D5-B8E9-510C93B25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97750" y="6213846"/>
            <a:ext cx="409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37670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910806-493F-132E-0D2E-D75D41432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4D146-646D-D54B-D78B-31FF201B6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965" y="2044748"/>
            <a:ext cx="10260000" cy="3952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24139-035D-0AA1-BB99-874ED2891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9995" y="6213846"/>
            <a:ext cx="963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7507F721-8CBA-4899-B8EA-93B4E9046C0B}" type="datetime1">
              <a:rPr lang="fi-FI" smtClean="0"/>
              <a:t>25.1.2024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9ABD9-72EF-74E9-13CE-7645C8EAE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93553" y="621384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A2E6B-A0EF-85D5-B8E9-510C93B25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97750" y="6213846"/>
            <a:ext cx="409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4357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1F00E-0AE5-1D94-E244-66090A1AF3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Asumispalveluvalinnan työkalun (APV) käyttö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037A82-A682-FCAB-4A65-D144E10637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Salla Laisi, Asunnottomuuden ehkäisyhanke</a:t>
            </a:r>
          </a:p>
          <a:p>
            <a:r>
              <a:rPr lang="fi-FI" dirty="0"/>
              <a:t>						</a:t>
            </a:r>
          </a:p>
          <a:p>
            <a:r>
              <a:rPr lang="fi-FI" dirty="0"/>
              <a:t>						27.11.2023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85297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73823-EEF1-0151-FD67-96545B7C5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Asumispalveluvalinnan työkalu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86007-9DB2-278E-B587-D67221D27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Auttaa sopivan asumispalvelun tai asumisen tuen löytämisessä</a:t>
            </a:r>
          </a:p>
          <a:p>
            <a:r>
              <a:rPr lang="fi-FI" dirty="0"/>
              <a:t>Täytetään </a:t>
            </a:r>
            <a:r>
              <a:rPr lang="fi-FI" dirty="0" err="1"/>
              <a:t>PTA:n</a:t>
            </a:r>
            <a:r>
              <a:rPr lang="fi-FI" dirty="0"/>
              <a:t> pohjalta</a:t>
            </a:r>
          </a:p>
          <a:p>
            <a:r>
              <a:rPr lang="fi-FI" dirty="0"/>
              <a:t>16 väittämää terveyteen ja sosiaaliseen tilanteeseen liittyen</a:t>
            </a:r>
          </a:p>
          <a:p>
            <a:pPr lvl="1"/>
            <a:r>
              <a:rPr lang="fi-FI" dirty="0"/>
              <a:t>6 teemaa: 1. Asuminen, 2. Talous ja asioiden hoito, 3. Osallisuus, sosiaaliset suhteet ja työelämä, 4. Mielenterveys, 5. Somaattinen terveydentila ja 6. Päihteet</a:t>
            </a:r>
          </a:p>
          <a:p>
            <a:r>
              <a:rPr lang="fi-FI" dirty="0"/>
              <a:t>Vastausta </a:t>
            </a:r>
            <a:r>
              <a:rPr lang="fi-FI" b="1" dirty="0"/>
              <a:t>ei</a:t>
            </a:r>
            <a:r>
              <a:rPr lang="fi-FI" dirty="0"/>
              <a:t> tallenneta asiakkaan tietoihin</a:t>
            </a:r>
          </a:p>
        </p:txBody>
      </p:sp>
    </p:spTree>
    <p:extLst>
      <p:ext uri="{BB962C8B-B14F-4D97-AF65-F5344CB8AC3E}">
        <p14:creationId xmlns:p14="http://schemas.microsoft.com/office/powerpoint/2010/main" val="1495146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EFA6B-DA42-3B16-061B-4B25FB923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Käyttö ja tulkinta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92A1F-53AC-ACA5-070B-4CA5F75C7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sz="3600" dirty="0"/>
              <a:t>Täytä parhaiten sopiva vaihtoehto</a:t>
            </a:r>
          </a:p>
          <a:p>
            <a:pPr lvl="1"/>
            <a:r>
              <a:rPr lang="fi-FI" sz="3100" dirty="0"/>
              <a:t>Jos pohdit kahden vaihtoehdon välillä, valitse korkeamman pistemäärän vaihtoehto</a:t>
            </a:r>
          </a:p>
          <a:p>
            <a:r>
              <a:rPr lang="fi-FI" sz="3600" dirty="0"/>
              <a:t>Tulosten tulkinta:</a:t>
            </a:r>
          </a:p>
          <a:p>
            <a:pPr lvl="1"/>
            <a:r>
              <a:rPr lang="fi-FI" sz="3100" b="1" dirty="0"/>
              <a:t>Tärkeintä on aina käyttää myös omaa harkintaa</a:t>
            </a:r>
          </a:p>
          <a:p>
            <a:pPr lvl="1"/>
            <a:r>
              <a:rPr lang="fi-FI" sz="3100" dirty="0"/>
              <a:t>Lomake antaa ensimmäiseksi asiakkuussegmentin sekä yhteispisteet</a:t>
            </a:r>
          </a:p>
          <a:p>
            <a:pPr lvl="1"/>
            <a:r>
              <a:rPr lang="fi-FI" sz="3100" dirty="0"/>
              <a:t>Ohjaukset on jaettu sosiaaliseen ulottuvuuteen ja terveydelliseen ulottuvuuteen</a:t>
            </a:r>
          </a:p>
          <a:p>
            <a:pPr lvl="2"/>
            <a:r>
              <a:rPr lang="fi-FI" sz="3100" dirty="0"/>
              <a:t>Kummassakin osiossa ensin tulee yhteenveto, jonka jälkeen kuhunkin teemaan liittyvät erityiset seikat</a:t>
            </a:r>
          </a:p>
          <a:p>
            <a:pPr lvl="1"/>
            <a:r>
              <a:rPr lang="fi-FI" sz="3100" dirty="0"/>
              <a:t>Jos jokin asumispaikka toistuu ohjauksissa monta kertaa, on se mahdollisesti sopivin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73691306"/>
      </p:ext>
    </p:extLst>
  </p:cSld>
  <p:clrMapOvr>
    <a:masterClrMapping/>
  </p:clrMapOvr>
</p:sld>
</file>

<file path=ppt/theme/theme1.xml><?xml version="1.0" encoding="utf-8"?>
<a:theme xmlns:a="http://schemas.openxmlformats.org/drawingml/2006/main" name="Pääotsikot">
  <a:themeElements>
    <a:clrScheme name="Vakehyva">
      <a:dk1>
        <a:srgbClr val="000000"/>
      </a:dk1>
      <a:lt1>
        <a:srgbClr val="FFFFFF"/>
      </a:lt1>
      <a:dk2>
        <a:srgbClr val="302783"/>
      </a:dk2>
      <a:lt2>
        <a:srgbClr val="FFFFFF"/>
      </a:lt2>
      <a:accent1>
        <a:srgbClr val="EA5197"/>
      </a:accent1>
      <a:accent2>
        <a:srgbClr val="E6007E"/>
      </a:accent2>
      <a:accent3>
        <a:srgbClr val="74B72B"/>
      </a:accent3>
      <a:accent4>
        <a:srgbClr val="00983A"/>
      </a:accent4>
      <a:accent5>
        <a:srgbClr val="302783"/>
      </a:accent5>
      <a:accent6>
        <a:srgbClr val="76CBF3"/>
      </a:accent6>
      <a:hlink>
        <a:srgbClr val="E6007E"/>
      </a:hlink>
      <a:folHlink>
        <a:srgbClr val="76CBF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764D438-07E4-4177-9058-874EAEF29675}" vid="{B4DFC47E-80EB-41ED-9957-93535901EC93}"/>
    </a:ext>
  </a:extLst>
</a:theme>
</file>

<file path=ppt/theme/theme2.xml><?xml version="1.0" encoding="utf-8"?>
<a:theme xmlns:a="http://schemas.openxmlformats.org/drawingml/2006/main" name="Sisällöt">
  <a:themeElements>
    <a:clrScheme name="Vakehyva">
      <a:dk1>
        <a:srgbClr val="000000"/>
      </a:dk1>
      <a:lt1>
        <a:srgbClr val="FFFFFF"/>
      </a:lt1>
      <a:dk2>
        <a:srgbClr val="302783"/>
      </a:dk2>
      <a:lt2>
        <a:srgbClr val="FFFFFF"/>
      </a:lt2>
      <a:accent1>
        <a:srgbClr val="EA5197"/>
      </a:accent1>
      <a:accent2>
        <a:srgbClr val="E6007E"/>
      </a:accent2>
      <a:accent3>
        <a:srgbClr val="74B72B"/>
      </a:accent3>
      <a:accent4>
        <a:srgbClr val="00983A"/>
      </a:accent4>
      <a:accent5>
        <a:srgbClr val="302783"/>
      </a:accent5>
      <a:accent6>
        <a:srgbClr val="76CBF3"/>
      </a:accent6>
      <a:hlink>
        <a:srgbClr val="E6007E"/>
      </a:hlink>
      <a:folHlink>
        <a:srgbClr val="76CBF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764D438-07E4-4177-9058-874EAEF29675}" vid="{901534AC-7260-4A32-BE9B-971073E41A6A}"/>
    </a:ext>
  </a:extLst>
</a:theme>
</file>

<file path=ppt/theme/theme3.xml><?xml version="1.0" encoding="utf-8"?>
<a:theme xmlns:a="http://schemas.openxmlformats.org/drawingml/2006/main" name="1_Sisällöt_tummansininen">
  <a:themeElements>
    <a:clrScheme name="Vakehyva">
      <a:dk1>
        <a:srgbClr val="000000"/>
      </a:dk1>
      <a:lt1>
        <a:srgbClr val="FFFFFF"/>
      </a:lt1>
      <a:dk2>
        <a:srgbClr val="302783"/>
      </a:dk2>
      <a:lt2>
        <a:srgbClr val="FFFFFF"/>
      </a:lt2>
      <a:accent1>
        <a:srgbClr val="EA5197"/>
      </a:accent1>
      <a:accent2>
        <a:srgbClr val="E6007E"/>
      </a:accent2>
      <a:accent3>
        <a:srgbClr val="74B72B"/>
      </a:accent3>
      <a:accent4>
        <a:srgbClr val="00983A"/>
      </a:accent4>
      <a:accent5>
        <a:srgbClr val="302783"/>
      </a:accent5>
      <a:accent6>
        <a:srgbClr val="76CBF3"/>
      </a:accent6>
      <a:hlink>
        <a:srgbClr val="E6007E"/>
      </a:hlink>
      <a:folHlink>
        <a:srgbClr val="76CBF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764D438-07E4-4177-9058-874EAEF29675}" vid="{0CA59F0E-F642-46B5-B437-88A753B8568D}"/>
    </a:ext>
  </a:extLst>
</a:theme>
</file>

<file path=ppt/theme/theme4.xml><?xml version="1.0" encoding="utf-8"?>
<a:theme xmlns:a="http://schemas.openxmlformats.org/drawingml/2006/main" name="Väliotsikot">
  <a:themeElements>
    <a:clrScheme name="Vakehyva">
      <a:dk1>
        <a:srgbClr val="000000"/>
      </a:dk1>
      <a:lt1>
        <a:srgbClr val="FFFFFF"/>
      </a:lt1>
      <a:dk2>
        <a:srgbClr val="302783"/>
      </a:dk2>
      <a:lt2>
        <a:srgbClr val="FFFFFF"/>
      </a:lt2>
      <a:accent1>
        <a:srgbClr val="EA5197"/>
      </a:accent1>
      <a:accent2>
        <a:srgbClr val="E6007E"/>
      </a:accent2>
      <a:accent3>
        <a:srgbClr val="74B72B"/>
      </a:accent3>
      <a:accent4>
        <a:srgbClr val="00983A"/>
      </a:accent4>
      <a:accent5>
        <a:srgbClr val="302783"/>
      </a:accent5>
      <a:accent6>
        <a:srgbClr val="76CBF3"/>
      </a:accent6>
      <a:hlink>
        <a:srgbClr val="E6007E"/>
      </a:hlink>
      <a:folHlink>
        <a:srgbClr val="76CBF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764D438-07E4-4177-9058-874EAEF29675}" vid="{B9844B1A-FC1A-498C-837D-00F19114319C}"/>
    </a:ext>
  </a:extLst>
</a:theme>
</file>

<file path=ppt/theme/theme5.xml><?xml version="1.0" encoding="utf-8"?>
<a:theme xmlns:a="http://schemas.openxmlformats.org/drawingml/2006/main" name="Sitaatit">
  <a:themeElements>
    <a:clrScheme name="Vakehyva">
      <a:dk1>
        <a:srgbClr val="000000"/>
      </a:dk1>
      <a:lt1>
        <a:srgbClr val="FFFFFF"/>
      </a:lt1>
      <a:dk2>
        <a:srgbClr val="302783"/>
      </a:dk2>
      <a:lt2>
        <a:srgbClr val="FFFFFF"/>
      </a:lt2>
      <a:accent1>
        <a:srgbClr val="EA5197"/>
      </a:accent1>
      <a:accent2>
        <a:srgbClr val="E6007E"/>
      </a:accent2>
      <a:accent3>
        <a:srgbClr val="74B72B"/>
      </a:accent3>
      <a:accent4>
        <a:srgbClr val="00983A"/>
      </a:accent4>
      <a:accent5>
        <a:srgbClr val="302783"/>
      </a:accent5>
      <a:accent6>
        <a:srgbClr val="76CBF3"/>
      </a:accent6>
      <a:hlink>
        <a:srgbClr val="E6007E"/>
      </a:hlink>
      <a:folHlink>
        <a:srgbClr val="76CBF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764D438-07E4-4177-9058-874EAEF29675}" vid="{097898AA-FF0A-4134-B8D3-95F7E7B7EA7C}"/>
    </a:ext>
  </a:extLst>
</a:theme>
</file>

<file path=ppt/theme/theme6.xml><?xml version="1.0" encoding="utf-8"?>
<a:theme xmlns:a="http://schemas.openxmlformats.org/drawingml/2006/main" name="Kiitos">
  <a:themeElements>
    <a:clrScheme name="Vakehyva">
      <a:dk1>
        <a:srgbClr val="000000"/>
      </a:dk1>
      <a:lt1>
        <a:srgbClr val="FFFFFF"/>
      </a:lt1>
      <a:dk2>
        <a:srgbClr val="302783"/>
      </a:dk2>
      <a:lt2>
        <a:srgbClr val="FFFFFF"/>
      </a:lt2>
      <a:accent1>
        <a:srgbClr val="EA5197"/>
      </a:accent1>
      <a:accent2>
        <a:srgbClr val="E6007E"/>
      </a:accent2>
      <a:accent3>
        <a:srgbClr val="74B72B"/>
      </a:accent3>
      <a:accent4>
        <a:srgbClr val="00983A"/>
      </a:accent4>
      <a:accent5>
        <a:srgbClr val="302783"/>
      </a:accent5>
      <a:accent6>
        <a:srgbClr val="76CBF3"/>
      </a:accent6>
      <a:hlink>
        <a:srgbClr val="E6007E"/>
      </a:hlink>
      <a:folHlink>
        <a:srgbClr val="76CBF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764D438-07E4-4177-9058-874EAEF29675}" vid="{6F90A94B-890B-4D3A-9249-7C48E49E795C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d04334a-7a6e-4263-9609-0d242ca1ee47">
      <Terms xmlns="http://schemas.microsoft.com/office/infopath/2007/PartnerControls"/>
    </lcf76f155ced4ddcb4097134ff3c332f>
    <TaxCatchAll xmlns="12d2ee93-6a61-4c93-b8d3-946151f18509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A22BAD91D3A74CBCAD3A5CC30D1602" ma:contentTypeVersion="8" ma:contentTypeDescription="Luo uusi asiakirja." ma:contentTypeScope="" ma:versionID="6230faa8cbcf5bc8afd4a0a4a869e34e">
  <xsd:schema xmlns:xsd="http://www.w3.org/2001/XMLSchema" xmlns:xs="http://www.w3.org/2001/XMLSchema" xmlns:p="http://schemas.microsoft.com/office/2006/metadata/properties" xmlns:ns2="fd04334a-7a6e-4263-9609-0d242ca1ee47" xmlns:ns3="12d2ee93-6a61-4c93-b8d3-946151f18509" xmlns:ns4="e29119f6-d155-4f71-af44-9378d618aeec" xmlns:ns5="d1379ef8-6827-4039-8e4a-6f4dafcbffc4" targetNamespace="http://schemas.microsoft.com/office/2006/metadata/properties" ma:root="true" ma:fieldsID="630d74cb4412753067126bf6b0933426" ns2:_="" ns3:_="" ns4:_="" ns5:_="">
    <xsd:import namespace="fd04334a-7a6e-4263-9609-0d242ca1ee47"/>
    <xsd:import namespace="12d2ee93-6a61-4c93-b8d3-946151f18509"/>
    <xsd:import namespace="e29119f6-d155-4f71-af44-9378d618aeec"/>
    <xsd:import namespace="d1379ef8-6827-4039-8e4a-6f4dafcbffc4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5:SharedWithUsers" minOccurs="0"/>
                <xsd:element ref="ns5:SharedWithDetail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4334a-7a6e-4263-9609-0d242ca1ee47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8" nillable="true" ma:taxonomy="true" ma:internalName="lcf76f155ced4ddcb4097134ff3c332f" ma:taxonomyFieldName="MediaServiceImageTags" ma:displayName="Kuvien tunnisteet" ma:readOnly="false" ma:fieldId="{5cf76f15-5ced-4ddc-b409-7134ff3c332f}" ma:taxonomyMulti="true" ma:sspId="056935de-da05-4f76-b02a-c0a3fb667c9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d2ee93-6a61-4c93-b8d3-946151f18509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hidden="true" ma:list="{df55cfeb-1ce2-4b49-af3d-3b8399e0af72}" ma:internalName="TaxCatchAll" ma:showField="CatchAllData" ma:web="12d2ee93-6a61-4c93-b8d3-946151f1850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9119f6-d155-4f71-af44-9378d618ae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379ef8-6827-4039-8e4a-6f4dafcbffc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647E153-9E63-4800-B50F-8D6327B2836E}">
  <ds:schemaRefs>
    <ds:schemaRef ds:uri="http://schemas.openxmlformats.org/package/2006/metadata/core-properties"/>
    <ds:schemaRef ds:uri="http://purl.org/dc/elements/1.1/"/>
    <ds:schemaRef ds:uri="http://www.w3.org/XML/1998/namespace"/>
    <ds:schemaRef ds:uri="http://purl.org/dc/dcmitype/"/>
    <ds:schemaRef ds:uri="12d2ee93-6a61-4c93-b8d3-946151f18509"/>
    <ds:schemaRef ds:uri="fd04334a-7a6e-4263-9609-0d242ca1ee47"/>
    <ds:schemaRef ds:uri="http://purl.org/dc/terms/"/>
    <ds:schemaRef ds:uri="http://schemas.microsoft.com/office/2006/documentManagement/types"/>
    <ds:schemaRef ds:uri="http://schemas.microsoft.com/office/infopath/2007/PartnerControls"/>
    <ds:schemaRef ds:uri="d1379ef8-6827-4039-8e4a-6f4dafcbffc4"/>
    <ds:schemaRef ds:uri="e29119f6-d155-4f71-af44-9378d618aeec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098146F2-30C0-4888-AD5D-51D7F20FED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DD36BD7-DED4-4379-B2F0-DC8CDFAD60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d04334a-7a6e-4263-9609-0d242ca1ee47"/>
    <ds:schemaRef ds:uri="12d2ee93-6a61-4c93-b8d3-946151f18509"/>
    <ds:schemaRef ds:uri="e29119f6-d155-4f71-af44-9378d618aeec"/>
    <ds:schemaRef ds:uri="d1379ef8-6827-4039-8e4a-6f4dafcbff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VAKE_PPT_pohja</Template>
  <TotalTime>1</TotalTime>
  <Words>151</Words>
  <Application>Microsoft Office PowerPoint</Application>
  <PresentationFormat>Laajakuva</PresentationFormat>
  <Paragraphs>19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6</vt:i4>
      </vt:variant>
      <vt:variant>
        <vt:lpstr>Dian otsikot</vt:lpstr>
      </vt:variant>
      <vt:variant>
        <vt:i4>3</vt:i4>
      </vt:variant>
    </vt:vector>
  </HeadingPairs>
  <TitlesOfParts>
    <vt:vector size="12" baseType="lpstr">
      <vt:lpstr>Arial</vt:lpstr>
      <vt:lpstr>Calibri</vt:lpstr>
      <vt:lpstr>Calibri Light</vt:lpstr>
      <vt:lpstr>Pääotsikot</vt:lpstr>
      <vt:lpstr>Sisällöt</vt:lpstr>
      <vt:lpstr>1_Sisällöt_tummansininen</vt:lpstr>
      <vt:lpstr>Väliotsikot</vt:lpstr>
      <vt:lpstr>Sitaatit</vt:lpstr>
      <vt:lpstr>Kiitos</vt:lpstr>
      <vt:lpstr>Asumispalveluvalinnan työkalun (APV) käyttö</vt:lpstr>
      <vt:lpstr>Asumispalveluvalinnan työkalu</vt:lpstr>
      <vt:lpstr>Käyttö ja tulkinta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Asumispalveluvalinnan työkalun (APV) käyttö</dc:title>
  <dc:creator>Laisi Salla</dc:creator>
  <cp:lastModifiedBy>Laisi Salla</cp:lastModifiedBy>
  <cp:revision>1</cp:revision>
  <dcterms:created xsi:type="dcterms:W3CDTF">2024-01-25T10:35:11Z</dcterms:created>
  <dcterms:modified xsi:type="dcterms:W3CDTF">2024-01-25T10:45:34Z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Method">
    <vt:lpwstr>Standard</vt:lpwstr>
  </property>
  <property fmtid="{D5CDD505-2E9C-101B-9397-08002B2CF9AE}" pid="3" name="MSIP_Label_defa4170-0d19-0005-0004-bc88714345d2_Name">
    <vt:lpwstr>defa4170-0d19-0005-0004-bc88714345d2</vt:lpwstr>
  </property>
  <property fmtid="{D5CDD505-2E9C-101B-9397-08002B2CF9AE}" pid="4" name="MediaServiceImageTags">
    <vt:lpwstr/>
  </property>
  <property fmtid="{D5CDD505-2E9C-101B-9397-08002B2CF9AE}" pid="5" name="ContentTypeId">
    <vt:lpwstr>0x010100E3A22BAD91D3A74CBCAD3A5CC30D1602</vt:lpwstr>
  </property>
  <property fmtid="{D5CDD505-2E9C-101B-9397-08002B2CF9AE}" pid="6" name="MSIP_Label_defa4170-0d19-0005-0004-bc88714345d2_Enabled">
    <vt:lpwstr>true</vt:lpwstr>
  </property>
  <property fmtid="{D5CDD505-2E9C-101B-9397-08002B2CF9AE}" pid="7" name="MSIP_Label_defa4170-0d19-0005-0004-bc88714345d2_ContentBits">
    <vt:lpwstr>0</vt:lpwstr>
  </property>
  <property fmtid="{D5CDD505-2E9C-101B-9397-08002B2CF9AE}" pid="8" name="MSIP_Label_defa4170-0d19-0005-0004-bc88714345d2_SetDate">
    <vt:lpwstr>2023-02-10T12:03:37Z</vt:lpwstr>
  </property>
  <property fmtid="{D5CDD505-2E9C-101B-9397-08002B2CF9AE}" pid="9" name="MSIP_Label_defa4170-0d19-0005-0004-bc88714345d2_ActionId">
    <vt:lpwstr>418f29a5-c218-44f3-a00c-d3d40f050407</vt:lpwstr>
  </property>
  <property fmtid="{D5CDD505-2E9C-101B-9397-08002B2CF9AE}" pid="10" name="MSIP_Label_defa4170-0d19-0005-0004-bc88714345d2_SiteId">
    <vt:lpwstr>7cbe7314-9eec-453e-aa25-b39667b2f68f</vt:lpwstr>
  </property>
</Properties>
</file>