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9" r:id="rId5"/>
    <p:sldId id="268" r:id="rId6"/>
    <p:sldId id="27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custShowLst>
    <p:custShow name="Mukautettu diaesitys 1" id="0">
      <p:sldLst>
        <p:sld r:id="rId5"/>
        <p:sld r:id="rId6"/>
        <p:sld r:id="rId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124C8-1AF2-4556-A862-9ACFAF045B77}" v="23" dt="2023-02-21T10:45:33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ppinen Johanna" userId="9eeadbb0-4e26-46e3-827e-cffe324c0f71" providerId="ADAL" clId="{A0B8ED96-320E-45D1-B417-881F4BFE0026}"/>
    <pc:docChg chg="modSld sldOrd">
      <pc:chgData name="Karppinen Johanna" userId="9eeadbb0-4e26-46e3-827e-cffe324c0f71" providerId="ADAL" clId="{A0B8ED96-320E-45D1-B417-881F4BFE0026}" dt="2022-11-28T06:23:09.969" v="1"/>
      <pc:docMkLst>
        <pc:docMk/>
      </pc:docMkLst>
      <pc:sldChg chg="ord">
        <pc:chgData name="Karppinen Johanna" userId="9eeadbb0-4e26-46e3-827e-cffe324c0f71" providerId="ADAL" clId="{A0B8ED96-320E-45D1-B417-881F4BFE0026}" dt="2022-11-28T06:23:09.969" v="1"/>
        <pc:sldMkLst>
          <pc:docMk/>
          <pc:sldMk cId="1763780140" sldId="279"/>
        </pc:sldMkLst>
      </pc:sldChg>
    </pc:docChg>
  </pc:docChgLst>
  <pc:docChgLst>
    <pc:chgData name="Karppinen Johanna" userId="9eeadbb0-4e26-46e3-827e-cffe324c0f71" providerId="ADAL" clId="{B1DDC116-1AF0-4007-A0BB-C3E802A5A50C}"/>
    <pc:docChg chg="undo custSel addSld delSld modSld sldOrd">
      <pc:chgData name="Karppinen Johanna" userId="9eeadbb0-4e26-46e3-827e-cffe324c0f71" providerId="ADAL" clId="{B1DDC116-1AF0-4007-A0BB-C3E802A5A50C}" dt="2023-01-13T09:10:24.302" v="168" actId="14100"/>
      <pc:docMkLst>
        <pc:docMk/>
      </pc:docMkLst>
      <pc:sldChg chg="modSp mod">
        <pc:chgData name="Karppinen Johanna" userId="9eeadbb0-4e26-46e3-827e-cffe324c0f71" providerId="ADAL" clId="{B1DDC116-1AF0-4007-A0BB-C3E802A5A50C}" dt="2023-01-13T08:58:50.729" v="100" actId="5793"/>
        <pc:sldMkLst>
          <pc:docMk/>
          <pc:sldMk cId="1076234168" sldId="269"/>
        </pc:sldMkLst>
        <pc:spChg chg="mod">
          <ac:chgData name="Karppinen Johanna" userId="9eeadbb0-4e26-46e3-827e-cffe324c0f71" providerId="ADAL" clId="{B1DDC116-1AF0-4007-A0BB-C3E802A5A50C}" dt="2023-01-13T08:58:50.729" v="100" actId="5793"/>
          <ac:spMkLst>
            <pc:docMk/>
            <pc:sldMk cId="1076234168" sldId="269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0:03.655" v="114" actId="20577"/>
        <pc:sldMkLst>
          <pc:docMk/>
          <pc:sldMk cId="2547899299" sldId="270"/>
        </pc:sldMkLst>
        <pc:spChg chg="mod">
          <ac:chgData name="Karppinen Johanna" userId="9eeadbb0-4e26-46e3-827e-cffe324c0f71" providerId="ADAL" clId="{B1DDC116-1AF0-4007-A0BB-C3E802A5A50C}" dt="2023-01-13T08:59:54.874" v="109" actId="21"/>
          <ac:spMkLst>
            <pc:docMk/>
            <pc:sldMk cId="2547899299" sldId="270"/>
            <ac:spMk id="3" creationId="{E8639A62-0E5F-406D-9A30-6CE6A79743A8}"/>
          </ac:spMkLst>
        </pc:spChg>
        <pc:spChg chg="mod">
          <ac:chgData name="Karppinen Johanna" userId="9eeadbb0-4e26-46e3-827e-cffe324c0f71" providerId="ADAL" clId="{B1DDC116-1AF0-4007-A0BB-C3E802A5A50C}" dt="2023-01-13T09:00:03.655" v="114" actId="20577"/>
          <ac:spMkLst>
            <pc:docMk/>
            <pc:sldMk cId="2547899299" sldId="270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3:20.430" v="128"/>
        <pc:sldMkLst>
          <pc:docMk/>
          <pc:sldMk cId="3623138280" sldId="271"/>
        </pc:sldMkLst>
        <pc:spChg chg="mod">
          <ac:chgData name="Karppinen Johanna" userId="9eeadbb0-4e26-46e3-827e-cffe324c0f71" providerId="ADAL" clId="{B1DDC116-1AF0-4007-A0BB-C3E802A5A50C}" dt="2023-01-13T09:03:20.430" v="128"/>
          <ac:spMkLst>
            <pc:docMk/>
            <pc:sldMk cId="3623138280" sldId="271"/>
            <ac:spMk id="3" creationId="{E8639A62-0E5F-406D-9A30-6CE6A79743A8}"/>
          </ac:spMkLst>
        </pc:spChg>
        <pc:spChg chg="mod">
          <ac:chgData name="Karppinen Johanna" userId="9eeadbb0-4e26-46e3-827e-cffe324c0f71" providerId="ADAL" clId="{B1DDC116-1AF0-4007-A0BB-C3E802A5A50C}" dt="2023-01-13T09:03:18.493" v="126" actId="21"/>
          <ac:spMkLst>
            <pc:docMk/>
            <pc:sldMk cId="3623138280" sldId="271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4:04.207" v="133" actId="5793"/>
        <pc:sldMkLst>
          <pc:docMk/>
          <pc:sldMk cId="1284070882" sldId="272"/>
        </pc:sldMkLst>
        <pc:spChg chg="mod">
          <ac:chgData name="Karppinen Johanna" userId="9eeadbb0-4e26-46e3-827e-cffe324c0f71" providerId="ADAL" clId="{B1DDC116-1AF0-4007-A0BB-C3E802A5A50C}" dt="2023-01-13T09:04:04.207" v="133" actId="5793"/>
          <ac:spMkLst>
            <pc:docMk/>
            <pc:sldMk cId="1284070882" sldId="272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8:56:27.883" v="89" actId="20577"/>
        <pc:sldMkLst>
          <pc:docMk/>
          <pc:sldMk cId="3057354285" sldId="273"/>
        </pc:sldMkLst>
        <pc:spChg chg="mod">
          <ac:chgData name="Karppinen Johanna" userId="9eeadbb0-4e26-46e3-827e-cffe324c0f71" providerId="ADAL" clId="{B1DDC116-1AF0-4007-A0BB-C3E802A5A50C}" dt="2023-01-13T08:56:27.883" v="89" actId="20577"/>
          <ac:spMkLst>
            <pc:docMk/>
            <pc:sldMk cId="3057354285" sldId="273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9:39.696" v="165"/>
        <pc:sldMkLst>
          <pc:docMk/>
          <pc:sldMk cId="4102558779" sldId="274"/>
        </pc:sldMkLst>
        <pc:spChg chg="mod">
          <ac:chgData name="Karppinen Johanna" userId="9eeadbb0-4e26-46e3-827e-cffe324c0f71" providerId="ADAL" clId="{B1DDC116-1AF0-4007-A0BB-C3E802A5A50C}" dt="2023-01-13T09:09:39.696" v="165"/>
          <ac:spMkLst>
            <pc:docMk/>
            <pc:sldMk cId="4102558779" sldId="274"/>
            <ac:spMk id="3" creationId="{E8639A62-0E5F-406D-9A30-6CE6A79743A8}"/>
          </ac:spMkLst>
        </pc:spChg>
        <pc:spChg chg="mod">
          <ac:chgData name="Karppinen Johanna" userId="9eeadbb0-4e26-46e3-827e-cffe324c0f71" providerId="ADAL" clId="{B1DDC116-1AF0-4007-A0BB-C3E802A5A50C}" dt="2023-01-13T09:09:37.290" v="163" actId="21"/>
          <ac:spMkLst>
            <pc:docMk/>
            <pc:sldMk cId="4102558779" sldId="274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5:31.153" v="149"/>
        <pc:sldMkLst>
          <pc:docMk/>
          <pc:sldMk cId="4038660467" sldId="275"/>
        </pc:sldMkLst>
        <pc:spChg chg="mod">
          <ac:chgData name="Karppinen Johanna" userId="9eeadbb0-4e26-46e3-827e-cffe324c0f71" providerId="ADAL" clId="{B1DDC116-1AF0-4007-A0BB-C3E802A5A50C}" dt="2023-01-13T09:05:31.153" v="149"/>
          <ac:spMkLst>
            <pc:docMk/>
            <pc:sldMk cId="4038660467" sldId="275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6:04.214" v="154"/>
        <pc:sldMkLst>
          <pc:docMk/>
          <pc:sldMk cId="229906398" sldId="276"/>
        </pc:sldMkLst>
        <pc:spChg chg="mod">
          <ac:chgData name="Karppinen Johanna" userId="9eeadbb0-4e26-46e3-827e-cffe324c0f71" providerId="ADAL" clId="{B1DDC116-1AF0-4007-A0BB-C3E802A5A50C}" dt="2023-01-13T09:05:44.562" v="152" actId="20577"/>
          <ac:spMkLst>
            <pc:docMk/>
            <pc:sldMk cId="229906398" sldId="276"/>
            <ac:spMk id="3" creationId="{E8639A62-0E5F-406D-9A30-6CE6A79743A8}"/>
          </ac:spMkLst>
        </pc:spChg>
        <pc:spChg chg="mod">
          <ac:chgData name="Karppinen Johanna" userId="9eeadbb0-4e26-46e3-827e-cffe324c0f71" providerId="ADAL" clId="{B1DDC116-1AF0-4007-A0BB-C3E802A5A50C}" dt="2023-01-13T09:06:04.214" v="154"/>
          <ac:spMkLst>
            <pc:docMk/>
            <pc:sldMk cId="229906398" sldId="276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06:33.318" v="158" actId="20577"/>
        <pc:sldMkLst>
          <pc:docMk/>
          <pc:sldMk cId="3605300579" sldId="278"/>
        </pc:sldMkLst>
        <pc:spChg chg="mod">
          <ac:chgData name="Karppinen Johanna" userId="9eeadbb0-4e26-46e3-827e-cffe324c0f71" providerId="ADAL" clId="{B1DDC116-1AF0-4007-A0BB-C3E802A5A50C}" dt="2023-01-13T08:57:52.161" v="91" actId="255"/>
          <ac:spMkLst>
            <pc:docMk/>
            <pc:sldMk cId="3605300579" sldId="278"/>
            <ac:spMk id="3" creationId="{E8639A62-0E5F-406D-9A30-6CE6A79743A8}"/>
          </ac:spMkLst>
        </pc:spChg>
        <pc:spChg chg="mod">
          <ac:chgData name="Karppinen Johanna" userId="9eeadbb0-4e26-46e3-827e-cffe324c0f71" providerId="ADAL" clId="{B1DDC116-1AF0-4007-A0BB-C3E802A5A50C}" dt="2023-01-13T09:06:33.318" v="158" actId="20577"/>
          <ac:spMkLst>
            <pc:docMk/>
            <pc:sldMk cId="3605300579" sldId="278"/>
            <ac:spMk id="6" creationId="{1EC790AB-A469-494C-935D-125CC2822C28}"/>
          </ac:spMkLst>
        </pc:spChg>
      </pc:sldChg>
      <pc:sldChg chg="modSp mod">
        <pc:chgData name="Karppinen Johanna" userId="9eeadbb0-4e26-46e3-827e-cffe324c0f71" providerId="ADAL" clId="{B1DDC116-1AF0-4007-A0BB-C3E802A5A50C}" dt="2023-01-13T09:10:24.302" v="168" actId="14100"/>
        <pc:sldMkLst>
          <pc:docMk/>
          <pc:sldMk cId="20064394" sldId="287"/>
        </pc:sldMkLst>
        <pc:spChg chg="mod">
          <ac:chgData name="Karppinen Johanna" userId="9eeadbb0-4e26-46e3-827e-cffe324c0f71" providerId="ADAL" clId="{B1DDC116-1AF0-4007-A0BB-C3E802A5A50C}" dt="2023-01-13T09:10:24.302" v="168" actId="14100"/>
          <ac:spMkLst>
            <pc:docMk/>
            <pc:sldMk cId="20064394" sldId="287"/>
            <ac:spMk id="3" creationId="{E8639A62-0E5F-406D-9A30-6CE6A79743A8}"/>
          </ac:spMkLst>
        </pc:spChg>
      </pc:sldChg>
      <pc:sldChg chg="add del ord">
        <pc:chgData name="Karppinen Johanna" userId="9eeadbb0-4e26-46e3-827e-cffe324c0f71" providerId="ADAL" clId="{B1DDC116-1AF0-4007-A0BB-C3E802A5A50C}" dt="2023-01-13T08:55:01.644" v="3" actId="2696"/>
        <pc:sldMkLst>
          <pc:docMk/>
          <pc:sldMk cId="3640116702" sldId="290"/>
        </pc:sldMkLst>
      </pc:sldChg>
    </pc:docChg>
  </pc:docChgLst>
  <pc:docChgLst>
    <pc:chgData name="Karppinen Johanna (ulkoinen – varha)" userId="9eeadbb0-4e26-46e3-827e-cffe324c0f71" providerId="ADAL" clId="{388124C8-1AF2-4556-A862-9ACFAF045B77}"/>
    <pc:docChg chg="custSel modSld">
      <pc:chgData name="Karppinen Johanna (ulkoinen – varha)" userId="9eeadbb0-4e26-46e3-827e-cffe324c0f71" providerId="ADAL" clId="{388124C8-1AF2-4556-A862-9ACFAF045B77}" dt="2023-02-21T10:46:12.702" v="80" actId="1036"/>
      <pc:docMkLst>
        <pc:docMk/>
      </pc:docMkLst>
      <pc:sldChg chg="addSp delSp modSp mod">
        <pc:chgData name="Karppinen Johanna (ulkoinen – varha)" userId="9eeadbb0-4e26-46e3-827e-cffe324c0f71" providerId="ADAL" clId="{388124C8-1AF2-4556-A862-9ACFAF045B77}" dt="2023-02-21T10:44:38.593" v="56" actId="14100"/>
        <pc:sldMkLst>
          <pc:docMk/>
          <pc:sldMk cId="665040314" sldId="268"/>
        </pc:sldMkLst>
        <pc:picChg chg="add del mod">
          <ac:chgData name="Karppinen Johanna (ulkoinen – varha)" userId="9eeadbb0-4e26-46e3-827e-cffe324c0f71" providerId="ADAL" clId="{388124C8-1AF2-4556-A862-9ACFAF045B77}" dt="2023-02-21T10:44:27.266" v="54" actId="478"/>
          <ac:picMkLst>
            <pc:docMk/>
            <pc:sldMk cId="665040314" sldId="268"/>
            <ac:picMk id="3" creationId="{DED12566-0C7F-BA16-59F8-8B945D7103AF}"/>
          </ac:picMkLst>
        </pc:picChg>
        <pc:picChg chg="add del mod">
          <ac:chgData name="Karppinen Johanna (ulkoinen – varha)" userId="9eeadbb0-4e26-46e3-827e-cffe324c0f71" providerId="ADAL" clId="{388124C8-1AF2-4556-A862-9ACFAF045B77}" dt="2023-02-21T10:44:29.017" v="55" actId="478"/>
          <ac:picMkLst>
            <pc:docMk/>
            <pc:sldMk cId="665040314" sldId="268"/>
            <ac:picMk id="4" creationId="{39B7A376-7439-36C6-C195-1EBF436010E0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4:24.812" v="53"/>
          <ac:picMkLst>
            <pc:docMk/>
            <pc:sldMk cId="665040314" sldId="268"/>
            <ac:picMk id="5" creationId="{0F58C1F3-CE67-7865-D2EF-5E3452FE2158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4:38.593" v="56" actId="14100"/>
          <ac:picMkLst>
            <pc:docMk/>
            <pc:sldMk cId="665040314" sldId="268"/>
            <ac:picMk id="6" creationId="{4525F090-9E10-C430-077A-121D4A81CC97}"/>
          </ac:picMkLst>
        </pc:picChg>
        <pc:picChg chg="del">
          <ac:chgData name="Karppinen Johanna (ulkoinen – varha)" userId="9eeadbb0-4e26-46e3-827e-cffe324c0f71" providerId="ADAL" clId="{388124C8-1AF2-4556-A862-9ACFAF045B77}" dt="2023-02-21T10:42:29.556" v="16" actId="478"/>
          <ac:picMkLst>
            <pc:docMk/>
            <pc:sldMk cId="665040314" sldId="268"/>
            <ac:picMk id="7" creationId="{00000000-0000-0000-0000-000000000000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4:54.154" v="57"/>
        <pc:sldMkLst>
          <pc:docMk/>
          <pc:sldMk cId="1076234168" sldId="269"/>
        </pc:sldMkLst>
        <pc:picChg chg="add mod">
          <ac:chgData name="Karppinen Johanna (ulkoinen – varha)" userId="9eeadbb0-4e26-46e3-827e-cffe324c0f71" providerId="ADAL" clId="{388124C8-1AF2-4556-A862-9ACFAF045B77}" dt="2023-02-21T10:44:54.154" v="57"/>
          <ac:picMkLst>
            <pc:docMk/>
            <pc:sldMk cId="1076234168" sldId="269"/>
            <ac:picMk id="4" creationId="{0865067D-A1D0-20DC-140D-7BB697EF2D90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4:54.154" v="57"/>
          <ac:picMkLst>
            <pc:docMk/>
            <pc:sldMk cId="1076234168" sldId="269"/>
            <ac:picMk id="5" creationId="{15ADBF30-59C9-7972-AED6-B7BEF5960156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4:56.583" v="58"/>
        <pc:sldMkLst>
          <pc:docMk/>
          <pc:sldMk cId="2547899299" sldId="270"/>
        </pc:sldMkLst>
        <pc:picChg chg="add mod">
          <ac:chgData name="Karppinen Johanna (ulkoinen – varha)" userId="9eeadbb0-4e26-46e3-827e-cffe324c0f71" providerId="ADAL" clId="{388124C8-1AF2-4556-A862-9ACFAF045B77}" dt="2023-02-21T10:44:56.583" v="58"/>
          <ac:picMkLst>
            <pc:docMk/>
            <pc:sldMk cId="2547899299" sldId="270"/>
            <ac:picMk id="4" creationId="{BCF12E4D-8446-0E7E-60E7-2F4CBC40EDDC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4:56.583" v="58"/>
          <ac:picMkLst>
            <pc:docMk/>
            <pc:sldMk cId="2547899299" sldId="270"/>
            <ac:picMk id="5" creationId="{1F6D3261-5066-B457-5814-7D9A5DC8CDDB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4:58.962" v="59"/>
        <pc:sldMkLst>
          <pc:docMk/>
          <pc:sldMk cId="3623138280" sldId="271"/>
        </pc:sldMkLst>
        <pc:picChg chg="add mod">
          <ac:chgData name="Karppinen Johanna (ulkoinen – varha)" userId="9eeadbb0-4e26-46e3-827e-cffe324c0f71" providerId="ADAL" clId="{388124C8-1AF2-4556-A862-9ACFAF045B77}" dt="2023-02-21T10:44:58.962" v="59"/>
          <ac:picMkLst>
            <pc:docMk/>
            <pc:sldMk cId="3623138280" sldId="271"/>
            <ac:picMk id="4" creationId="{88B3D3A3-945E-AD9D-62D9-C1C7E61DCBFD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4:58.962" v="59"/>
          <ac:picMkLst>
            <pc:docMk/>
            <pc:sldMk cId="3623138280" sldId="271"/>
            <ac:picMk id="5" creationId="{8BE16EA4-C4F2-E116-9F16-FD76D4195BBD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00.866" v="60"/>
        <pc:sldMkLst>
          <pc:docMk/>
          <pc:sldMk cId="1284070882" sldId="272"/>
        </pc:sldMkLst>
        <pc:picChg chg="add mod">
          <ac:chgData name="Karppinen Johanna (ulkoinen – varha)" userId="9eeadbb0-4e26-46e3-827e-cffe324c0f71" providerId="ADAL" clId="{388124C8-1AF2-4556-A862-9ACFAF045B77}" dt="2023-02-21T10:45:00.866" v="60"/>
          <ac:picMkLst>
            <pc:docMk/>
            <pc:sldMk cId="1284070882" sldId="272"/>
            <ac:picMk id="4" creationId="{21A7AEE1-08A2-2B57-5494-F1A7ED2DE4D7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00.866" v="60"/>
          <ac:picMkLst>
            <pc:docMk/>
            <pc:sldMk cId="1284070882" sldId="272"/>
            <ac:picMk id="5" creationId="{95C82ABE-B2AB-F0FE-AB8C-7AF8F3003780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02.743" v="61"/>
        <pc:sldMkLst>
          <pc:docMk/>
          <pc:sldMk cId="4102558779" sldId="274"/>
        </pc:sldMkLst>
        <pc:picChg chg="add mod">
          <ac:chgData name="Karppinen Johanna (ulkoinen – varha)" userId="9eeadbb0-4e26-46e3-827e-cffe324c0f71" providerId="ADAL" clId="{388124C8-1AF2-4556-A862-9ACFAF045B77}" dt="2023-02-21T10:45:02.743" v="61"/>
          <ac:picMkLst>
            <pc:docMk/>
            <pc:sldMk cId="4102558779" sldId="274"/>
            <ac:picMk id="4" creationId="{672E22D8-0ED6-D8E1-4044-BA17EBCD3DA7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02.743" v="61"/>
          <ac:picMkLst>
            <pc:docMk/>
            <pc:sldMk cId="4102558779" sldId="274"/>
            <ac:picMk id="5" creationId="{076EB727-B6E6-B4D4-9600-CA6E4CDC31DE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04.392" v="62"/>
        <pc:sldMkLst>
          <pc:docMk/>
          <pc:sldMk cId="4038660467" sldId="275"/>
        </pc:sldMkLst>
        <pc:picChg chg="add mod">
          <ac:chgData name="Karppinen Johanna (ulkoinen – varha)" userId="9eeadbb0-4e26-46e3-827e-cffe324c0f71" providerId="ADAL" clId="{388124C8-1AF2-4556-A862-9ACFAF045B77}" dt="2023-02-21T10:45:04.392" v="62"/>
          <ac:picMkLst>
            <pc:docMk/>
            <pc:sldMk cId="4038660467" sldId="275"/>
            <ac:picMk id="4" creationId="{51251A77-556D-3325-9202-6B164EBB2304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04.392" v="62"/>
          <ac:picMkLst>
            <pc:docMk/>
            <pc:sldMk cId="4038660467" sldId="275"/>
            <ac:picMk id="5" creationId="{EFAA85B5-1C85-D364-C300-0C6032C47013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06.310" v="63"/>
        <pc:sldMkLst>
          <pc:docMk/>
          <pc:sldMk cId="229906398" sldId="276"/>
        </pc:sldMkLst>
        <pc:picChg chg="add mod">
          <ac:chgData name="Karppinen Johanna (ulkoinen – varha)" userId="9eeadbb0-4e26-46e3-827e-cffe324c0f71" providerId="ADAL" clId="{388124C8-1AF2-4556-A862-9ACFAF045B77}" dt="2023-02-21T10:45:06.310" v="63"/>
          <ac:picMkLst>
            <pc:docMk/>
            <pc:sldMk cId="229906398" sldId="276"/>
            <ac:picMk id="4" creationId="{CC69DE2D-1B41-2D52-F6D2-2F0305CB5943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06.310" v="63"/>
          <ac:picMkLst>
            <pc:docMk/>
            <pc:sldMk cId="229906398" sldId="276"/>
            <ac:picMk id="5" creationId="{48D60CD0-871E-F125-7318-771EFDE0F9BB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12.427" v="64"/>
        <pc:sldMkLst>
          <pc:docMk/>
          <pc:sldMk cId="3605300579" sldId="278"/>
        </pc:sldMkLst>
        <pc:picChg chg="add mod">
          <ac:chgData name="Karppinen Johanna (ulkoinen – varha)" userId="9eeadbb0-4e26-46e3-827e-cffe324c0f71" providerId="ADAL" clId="{388124C8-1AF2-4556-A862-9ACFAF045B77}" dt="2023-02-21T10:45:12.427" v="64"/>
          <ac:picMkLst>
            <pc:docMk/>
            <pc:sldMk cId="3605300579" sldId="278"/>
            <ac:picMk id="4" creationId="{90B0ADF1-A696-C3FA-481A-8E325C990D12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12.427" v="64"/>
          <ac:picMkLst>
            <pc:docMk/>
            <pc:sldMk cId="3605300579" sldId="278"/>
            <ac:picMk id="5" creationId="{BF117579-9426-D260-AA58-EE7A21225EAC}"/>
          </ac:picMkLst>
        </pc:picChg>
      </pc:sldChg>
      <pc:sldChg chg="addSp delSp modSp mod">
        <pc:chgData name="Karppinen Johanna (ulkoinen – varha)" userId="9eeadbb0-4e26-46e3-827e-cffe324c0f71" providerId="ADAL" clId="{388124C8-1AF2-4556-A862-9ACFAF045B77}" dt="2023-02-21T10:44:17.202" v="52" actId="1038"/>
        <pc:sldMkLst>
          <pc:docMk/>
          <pc:sldMk cId="1763780140" sldId="279"/>
        </pc:sldMkLst>
        <pc:picChg chg="add mod">
          <ac:chgData name="Karppinen Johanna (ulkoinen – varha)" userId="9eeadbb0-4e26-46e3-827e-cffe324c0f71" providerId="ADAL" clId="{388124C8-1AF2-4556-A862-9ACFAF045B77}" dt="2023-02-21T10:43:53.457" v="41" actId="1037"/>
          <ac:picMkLst>
            <pc:docMk/>
            <pc:sldMk cId="1763780140" sldId="279"/>
            <ac:picMk id="3" creationId="{29C3768F-E0B5-2B0A-40A0-2B2FC371ADAB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4:17.202" v="52" actId="1038"/>
          <ac:picMkLst>
            <pc:docMk/>
            <pc:sldMk cId="1763780140" sldId="279"/>
            <ac:picMk id="4" creationId="{8932DCA3-A7FC-BDF6-50E1-EEE186B7292E}"/>
          </ac:picMkLst>
        </pc:picChg>
        <pc:picChg chg="del">
          <ac:chgData name="Karppinen Johanna (ulkoinen – varha)" userId="9eeadbb0-4e26-46e3-827e-cffe324c0f71" providerId="ADAL" clId="{388124C8-1AF2-4556-A862-9ACFAF045B77}" dt="2023-02-21T10:40:16.742" v="0" actId="478"/>
          <ac:picMkLst>
            <pc:docMk/>
            <pc:sldMk cId="1763780140" sldId="279"/>
            <ac:picMk id="7" creationId="{00000000-0000-0000-0000-000000000000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14.303" v="65"/>
        <pc:sldMkLst>
          <pc:docMk/>
          <pc:sldMk cId="3693002143" sldId="280"/>
        </pc:sldMkLst>
        <pc:picChg chg="add mod">
          <ac:chgData name="Karppinen Johanna (ulkoinen – varha)" userId="9eeadbb0-4e26-46e3-827e-cffe324c0f71" providerId="ADAL" clId="{388124C8-1AF2-4556-A862-9ACFAF045B77}" dt="2023-02-21T10:45:14.303" v="65"/>
          <ac:picMkLst>
            <pc:docMk/>
            <pc:sldMk cId="3693002143" sldId="280"/>
            <ac:picMk id="4" creationId="{D309D9E4-1FA6-BB91-3062-13ED9CAC7814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14.303" v="65"/>
          <ac:picMkLst>
            <pc:docMk/>
            <pc:sldMk cId="3693002143" sldId="280"/>
            <ac:picMk id="5" creationId="{88F34BB0-2F3A-0DBD-FFD6-446CA1BA223B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16.326" v="66"/>
        <pc:sldMkLst>
          <pc:docMk/>
          <pc:sldMk cId="4256088868" sldId="281"/>
        </pc:sldMkLst>
        <pc:picChg chg="add mod">
          <ac:chgData name="Karppinen Johanna (ulkoinen – varha)" userId="9eeadbb0-4e26-46e3-827e-cffe324c0f71" providerId="ADAL" clId="{388124C8-1AF2-4556-A862-9ACFAF045B77}" dt="2023-02-21T10:45:16.326" v="66"/>
          <ac:picMkLst>
            <pc:docMk/>
            <pc:sldMk cId="4256088868" sldId="281"/>
            <ac:picMk id="4" creationId="{72B91A31-CD16-AFAA-DF89-0E99B136C5F5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16.326" v="66"/>
          <ac:picMkLst>
            <pc:docMk/>
            <pc:sldMk cId="4256088868" sldId="281"/>
            <ac:picMk id="5" creationId="{48C0F54B-A6CC-8AF8-2E83-F643E83C49D7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18.300" v="67"/>
        <pc:sldMkLst>
          <pc:docMk/>
          <pc:sldMk cId="1594125184" sldId="282"/>
        </pc:sldMkLst>
        <pc:picChg chg="add mod">
          <ac:chgData name="Karppinen Johanna (ulkoinen – varha)" userId="9eeadbb0-4e26-46e3-827e-cffe324c0f71" providerId="ADAL" clId="{388124C8-1AF2-4556-A862-9ACFAF045B77}" dt="2023-02-21T10:45:18.300" v="67"/>
          <ac:picMkLst>
            <pc:docMk/>
            <pc:sldMk cId="1594125184" sldId="282"/>
            <ac:picMk id="4" creationId="{091DBCBA-6940-CF0D-8ED4-9ED9C27964BB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18.300" v="67"/>
          <ac:picMkLst>
            <pc:docMk/>
            <pc:sldMk cId="1594125184" sldId="282"/>
            <ac:picMk id="5" creationId="{19E4AEA6-ADE6-B763-B788-DC664C8ED011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20.640" v="68"/>
        <pc:sldMkLst>
          <pc:docMk/>
          <pc:sldMk cId="3143742575" sldId="283"/>
        </pc:sldMkLst>
        <pc:picChg chg="add mod">
          <ac:chgData name="Karppinen Johanna (ulkoinen – varha)" userId="9eeadbb0-4e26-46e3-827e-cffe324c0f71" providerId="ADAL" clId="{388124C8-1AF2-4556-A862-9ACFAF045B77}" dt="2023-02-21T10:45:20.640" v="68"/>
          <ac:picMkLst>
            <pc:docMk/>
            <pc:sldMk cId="3143742575" sldId="283"/>
            <ac:picMk id="4" creationId="{9622432D-FF1A-FF78-0DEA-A91F7F35F8F9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20.640" v="68"/>
          <ac:picMkLst>
            <pc:docMk/>
            <pc:sldMk cId="3143742575" sldId="283"/>
            <ac:picMk id="5" creationId="{1B9E529A-5B1D-FEB4-204C-13312E41E9EE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24.919" v="69"/>
        <pc:sldMkLst>
          <pc:docMk/>
          <pc:sldMk cId="886157988" sldId="284"/>
        </pc:sldMkLst>
        <pc:picChg chg="add mod">
          <ac:chgData name="Karppinen Johanna (ulkoinen – varha)" userId="9eeadbb0-4e26-46e3-827e-cffe324c0f71" providerId="ADAL" clId="{388124C8-1AF2-4556-A862-9ACFAF045B77}" dt="2023-02-21T10:45:24.919" v="69"/>
          <ac:picMkLst>
            <pc:docMk/>
            <pc:sldMk cId="886157988" sldId="284"/>
            <ac:picMk id="4" creationId="{3947AC99-14D5-A48F-A42C-64C06EB043BE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24.919" v="69"/>
          <ac:picMkLst>
            <pc:docMk/>
            <pc:sldMk cId="886157988" sldId="284"/>
            <ac:picMk id="5" creationId="{B4B87181-3C52-B4AA-98BE-043370BF3996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26.986" v="70"/>
        <pc:sldMkLst>
          <pc:docMk/>
          <pc:sldMk cId="2610073263" sldId="285"/>
        </pc:sldMkLst>
        <pc:picChg chg="add mod">
          <ac:chgData name="Karppinen Johanna (ulkoinen – varha)" userId="9eeadbb0-4e26-46e3-827e-cffe324c0f71" providerId="ADAL" clId="{388124C8-1AF2-4556-A862-9ACFAF045B77}" dt="2023-02-21T10:45:26.986" v="70"/>
          <ac:picMkLst>
            <pc:docMk/>
            <pc:sldMk cId="2610073263" sldId="285"/>
            <ac:picMk id="4" creationId="{A7056043-C35B-1D51-BDA4-08E68293EDA2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26.986" v="70"/>
          <ac:picMkLst>
            <pc:docMk/>
            <pc:sldMk cId="2610073263" sldId="285"/>
            <ac:picMk id="5" creationId="{F9795BF7-261A-448A-7F3D-4E538EE0987A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29.668" v="71"/>
        <pc:sldMkLst>
          <pc:docMk/>
          <pc:sldMk cId="2473917878" sldId="286"/>
        </pc:sldMkLst>
        <pc:picChg chg="add mod">
          <ac:chgData name="Karppinen Johanna (ulkoinen – varha)" userId="9eeadbb0-4e26-46e3-827e-cffe324c0f71" providerId="ADAL" clId="{388124C8-1AF2-4556-A862-9ACFAF045B77}" dt="2023-02-21T10:45:29.668" v="71"/>
          <ac:picMkLst>
            <pc:docMk/>
            <pc:sldMk cId="2473917878" sldId="286"/>
            <ac:picMk id="4" creationId="{38162231-D49F-7BE5-C0B7-0BD38D6DE126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29.668" v="71"/>
          <ac:picMkLst>
            <pc:docMk/>
            <pc:sldMk cId="2473917878" sldId="286"/>
            <ac:picMk id="5" creationId="{1BE2F3B6-487A-8F06-E5B0-E662B9FC88F3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31.511" v="72"/>
        <pc:sldMkLst>
          <pc:docMk/>
          <pc:sldMk cId="20064394" sldId="287"/>
        </pc:sldMkLst>
        <pc:picChg chg="add mod">
          <ac:chgData name="Karppinen Johanna (ulkoinen – varha)" userId="9eeadbb0-4e26-46e3-827e-cffe324c0f71" providerId="ADAL" clId="{388124C8-1AF2-4556-A862-9ACFAF045B77}" dt="2023-02-21T10:45:31.511" v="72"/>
          <ac:picMkLst>
            <pc:docMk/>
            <pc:sldMk cId="20064394" sldId="287"/>
            <ac:picMk id="4" creationId="{9201F76A-5BFD-1265-C296-CA68816CACB0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31.511" v="72"/>
          <ac:picMkLst>
            <pc:docMk/>
            <pc:sldMk cId="20064394" sldId="287"/>
            <ac:picMk id="5" creationId="{0BB8E865-86AC-F3FD-9ABF-6BBA7DAEBF05}"/>
          </ac:picMkLst>
        </pc:picChg>
      </pc:sldChg>
      <pc:sldChg chg="addSp modSp">
        <pc:chgData name="Karppinen Johanna (ulkoinen – varha)" userId="9eeadbb0-4e26-46e3-827e-cffe324c0f71" providerId="ADAL" clId="{388124C8-1AF2-4556-A862-9ACFAF045B77}" dt="2023-02-21T10:45:33.776" v="73"/>
        <pc:sldMkLst>
          <pc:docMk/>
          <pc:sldMk cId="2366698891" sldId="288"/>
        </pc:sldMkLst>
        <pc:picChg chg="add mod">
          <ac:chgData name="Karppinen Johanna (ulkoinen – varha)" userId="9eeadbb0-4e26-46e3-827e-cffe324c0f71" providerId="ADAL" clId="{388124C8-1AF2-4556-A862-9ACFAF045B77}" dt="2023-02-21T10:45:33.776" v="73"/>
          <ac:picMkLst>
            <pc:docMk/>
            <pc:sldMk cId="2366698891" sldId="288"/>
            <ac:picMk id="4" creationId="{5A0E3CBD-8E86-AF37-CBA4-823CA18BF40B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33.776" v="73"/>
          <ac:picMkLst>
            <pc:docMk/>
            <pc:sldMk cId="2366698891" sldId="288"/>
            <ac:picMk id="5" creationId="{E259112D-5206-B4C8-79F0-87A63F6F8130}"/>
          </ac:picMkLst>
        </pc:picChg>
      </pc:sldChg>
      <pc:sldChg chg="addSp delSp modSp mod">
        <pc:chgData name="Karppinen Johanna (ulkoinen – varha)" userId="9eeadbb0-4e26-46e3-827e-cffe324c0f71" providerId="ADAL" clId="{388124C8-1AF2-4556-A862-9ACFAF045B77}" dt="2023-02-21T10:46:12.702" v="80" actId="1036"/>
        <pc:sldMkLst>
          <pc:docMk/>
          <pc:sldMk cId="3441279836" sldId="289"/>
        </pc:sldMkLst>
        <pc:picChg chg="add del mod">
          <ac:chgData name="Karppinen Johanna (ulkoinen – varha)" userId="9eeadbb0-4e26-46e3-827e-cffe324c0f71" providerId="ADAL" clId="{388124C8-1AF2-4556-A862-9ACFAF045B77}" dt="2023-02-21T10:40:43.971" v="4" actId="478"/>
          <ac:picMkLst>
            <pc:docMk/>
            <pc:sldMk cId="3441279836" sldId="289"/>
            <ac:picMk id="5" creationId="{D0A59590-38F2-04A5-E7A6-2145952226F0}"/>
          </ac:picMkLst>
        </pc:picChg>
        <pc:picChg chg="add del mod">
          <ac:chgData name="Karppinen Johanna (ulkoinen – varha)" userId="9eeadbb0-4e26-46e3-827e-cffe324c0f71" providerId="ADAL" clId="{388124C8-1AF2-4556-A862-9ACFAF045B77}" dt="2023-02-21T10:41:37.169" v="7" actId="478"/>
          <ac:picMkLst>
            <pc:docMk/>
            <pc:sldMk cId="3441279836" sldId="289"/>
            <ac:picMk id="6" creationId="{325D16BF-6142-F8C4-BEAE-A57A38A66D36}"/>
          </ac:picMkLst>
        </pc:picChg>
        <pc:picChg chg="add del mod">
          <ac:chgData name="Karppinen Johanna (ulkoinen – varha)" userId="9eeadbb0-4e26-46e3-827e-cffe324c0f71" providerId="ADAL" clId="{388124C8-1AF2-4556-A862-9ACFAF045B77}" dt="2023-02-21T10:41:37.169" v="7" actId="478"/>
          <ac:picMkLst>
            <pc:docMk/>
            <pc:sldMk cId="3441279836" sldId="289"/>
            <ac:picMk id="7" creationId="{76FAAEA7-D34C-33E9-5170-5B9D372CAA2A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5:48.473" v="74" actId="1076"/>
          <ac:picMkLst>
            <pc:docMk/>
            <pc:sldMk cId="3441279836" sldId="289"/>
            <ac:picMk id="8" creationId="{5040E886-5FA8-8735-7D7B-1AC8F8EFAB98}"/>
          </ac:picMkLst>
        </pc:picChg>
        <pc:picChg chg="add mod">
          <ac:chgData name="Karppinen Johanna (ulkoinen – varha)" userId="9eeadbb0-4e26-46e3-827e-cffe324c0f71" providerId="ADAL" clId="{388124C8-1AF2-4556-A862-9ACFAF045B77}" dt="2023-02-21T10:46:12.702" v="80" actId="1036"/>
          <ac:picMkLst>
            <pc:docMk/>
            <pc:sldMk cId="3441279836" sldId="289"/>
            <ac:picMk id="9" creationId="{4CDB4542-4BB8-FE8A-FE53-FD8EFB649C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54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61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72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07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13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38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79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54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3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D8F7D-DFB2-46BA-B44E-CD2D88F27740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08B0-A56F-4463-BCF4-7DB7DA1487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467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0.png"/><Relationship Id="rId18" Type="http://schemas.openxmlformats.org/officeDocument/2006/relationships/image" Target="../media/image9.png"/><Relationship Id="rId26" Type="http://schemas.openxmlformats.org/officeDocument/2006/relationships/slide" Target="slide12.xml"/><Relationship Id="rId3" Type="http://schemas.openxmlformats.org/officeDocument/2006/relationships/image" Target="../media/image4.png"/><Relationship Id="rId21" Type="http://schemas.openxmlformats.org/officeDocument/2006/relationships/image" Target="../media/image10.png"/><Relationship Id="rId7" Type="http://schemas.openxmlformats.org/officeDocument/2006/relationships/image" Target="../media/image50.png"/><Relationship Id="rId12" Type="http://schemas.openxmlformats.org/officeDocument/2006/relationships/image" Target="../media/image7.png"/><Relationship Id="rId17" Type="http://schemas.openxmlformats.org/officeDocument/2006/relationships/slide" Target="slide8.xml"/><Relationship Id="rId25" Type="http://schemas.openxmlformats.org/officeDocument/2006/relationships/image" Target="../media/image110.png"/><Relationship Id="rId33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80.png"/><Relationship Id="rId20" Type="http://schemas.openxmlformats.org/officeDocument/2006/relationships/slide" Target="slide9.xml"/><Relationship Id="rId29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11" Type="http://schemas.openxmlformats.org/officeDocument/2006/relationships/slide" Target="slide6.xml"/><Relationship Id="rId24" Type="http://schemas.openxmlformats.org/officeDocument/2006/relationships/image" Target="../media/image11.png"/><Relationship Id="rId32" Type="http://schemas.openxmlformats.org/officeDocument/2006/relationships/image" Target="../media/image3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23" Type="http://schemas.openxmlformats.org/officeDocument/2006/relationships/slide" Target="slide10.xml"/><Relationship Id="rId28" Type="http://schemas.openxmlformats.org/officeDocument/2006/relationships/image" Target="../media/image120.png"/><Relationship Id="rId10" Type="http://schemas.openxmlformats.org/officeDocument/2006/relationships/image" Target="../media/image60.png"/><Relationship Id="rId19" Type="http://schemas.openxmlformats.org/officeDocument/2006/relationships/image" Target="../media/image90.png"/><Relationship Id="rId31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image" Target="../media/image6.png"/><Relationship Id="rId14" Type="http://schemas.openxmlformats.org/officeDocument/2006/relationships/slide" Target="slide7.xml"/><Relationship Id="rId22" Type="http://schemas.openxmlformats.org/officeDocument/2006/relationships/image" Target="../media/image100.png"/><Relationship Id="rId27" Type="http://schemas.openxmlformats.org/officeDocument/2006/relationships/image" Target="../media/image12.png"/><Relationship Id="rId3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0.png"/><Relationship Id="rId26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17" Type="http://schemas.openxmlformats.org/officeDocument/2006/relationships/image" Target="../media/image9.png"/><Relationship Id="rId25" Type="http://schemas.openxmlformats.org/officeDocument/2006/relationships/image" Target="../media/image110.png"/><Relationship Id="rId2" Type="http://schemas.openxmlformats.org/officeDocument/2006/relationships/image" Target="../media/image1.jpeg"/><Relationship Id="rId16" Type="http://schemas.openxmlformats.org/officeDocument/2006/relationships/image" Target="../media/image80.png"/><Relationship Id="rId20" Type="http://schemas.openxmlformats.org/officeDocument/2006/relationships/image" Target="../media/image10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32" Type="http://schemas.microsoft.com/office/2007/relationships/hdphoto" Target="../media/hdphoto1.wdp"/><Relationship Id="rId23" Type="http://schemas.openxmlformats.org/officeDocument/2006/relationships/image" Target="../media/image11.png"/><Relationship Id="rId28" Type="http://schemas.openxmlformats.org/officeDocument/2006/relationships/image" Target="../media/image120.png"/><Relationship Id="rId10" Type="http://schemas.openxmlformats.org/officeDocument/2006/relationships/image" Target="../media/image60.png"/><Relationship Id="rId19" Type="http://schemas.openxmlformats.org/officeDocument/2006/relationships/image" Target="../media/image90.png"/><Relationship Id="rId31" Type="http://schemas.openxmlformats.org/officeDocument/2006/relationships/image" Target="../media/image3.png"/><Relationship Id="rId4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00.png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8FC8C0-768D-4F55-BDCA-C8FF8CDEF2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rcRect l="17359" t="6237" b="235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A2F7ABB-1D0B-46AA-9B8B-63080750A0FE}"/>
              </a:ext>
            </a:extLst>
          </p:cNvPr>
          <p:cNvSpPr txBox="1"/>
          <p:nvPr/>
        </p:nvSpPr>
        <p:spPr>
          <a:xfrm>
            <a:off x="2837672" y="4802819"/>
            <a:ext cx="885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4000" b="1" dirty="0">
                <a:latin typeface="Poppins" panose="00000500000000000000" pitchFamily="2" charset="0"/>
                <a:cs typeface="Poppins" panose="00000500000000000000" pitchFamily="2" charset="0"/>
              </a:rPr>
              <a:t>TYÖSKENTELYN</a:t>
            </a:r>
            <a:r>
              <a:rPr lang="fi-FI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r"/>
            <a:r>
              <a:rPr lang="fi-FI" sz="4000" b="1" dirty="0">
                <a:latin typeface="Poppins" panose="00000500000000000000" pitchFamily="2" charset="0"/>
                <a:cs typeface="Poppins" panose="00000500000000000000" pitchFamily="2" charset="0"/>
              </a:rPr>
              <a:t>OSA-ALUEET JA SISÄLLÖT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0E886-5FA8-8735-7D7B-1AC8F8EF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759" y="6315009"/>
            <a:ext cx="1157380" cy="346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DB4542-4BB8-FE8A-FE53-FD8EFB64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08042" y="6272264"/>
            <a:ext cx="803815" cy="4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PÄIHTEET &amp;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RIIPPUVUUDET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Juurisyiden selvittäminen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Vaihtoehtojen löytäminen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Yhteistyö nuorisopoliklinikan ja nuorisopsykiatrian kanssa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Seuloihin ohjaaminen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05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Riippuvuuksien havaitseminen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Yksilökeskustelut, päihteiden käytön 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puheeksi ottaminen</a:t>
            </a:r>
            <a:r>
              <a:rPr lang="fi-FI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Palveluohjaus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Kasvi-interventio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1251A77-556D-3325-9202-6B164EBB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FAA85B5-1C85-D364-C300-0C6032C4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KOULUTUS &amp;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TYÖELÄMÄTAIDOT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Koulutukseen hakeutuminen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peruskoulun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jälkeen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Asiointi K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elassa 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ja 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työvoimatoimistossa</a:t>
            </a:r>
            <a:r>
              <a:rPr lang="en-US" sz="1400" b="0" i="0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Yksilöllinen opiskelun tuki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Vahvuuksien ja mielenkiinnon kohteiden kartoitus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Kuntouttava työtoiminnan ja työkokeilun selvittäminen, ohjaaminen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Kartoitetaan mahdolliset haasteet opinnoissa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Yksilöllinen opiskelun tuki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Oppimisvaikeuksien kartoittaminen ja selvittäminen 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Kouluyhteistyö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Kouluun kulkemisen tuki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Kouluihin vietävä ryhmätoiminta (ART)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C69DE2D-1B41-2D52-F6D2-2F0305CB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8D60CD0-871E-F125-7318-771EFDE0F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KOTI,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ASUMINEN &amp; TALOUS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Vanhempien ja/tai sijoituspaikan kanssa tehtävä yhteistyö (kodin säännöt ym.)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Talouskeskustelut, raha-asioissa ohjaaminen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Opintotukien ja muiden etuuksien haussa tukeminen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fontAlgn="base"/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Oman käyttörahan käytössä ohjaaminen</a:t>
            </a:r>
          </a:p>
          <a:p>
            <a:pPr fontAlgn="base"/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Itsenäiseen asumiseen ohjaaminen ja tukeminen 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0B0ADF1-A696-C3FA-481A-8E325C99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F117579-9426-D260-AA58-EE7A21225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5" y="17548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6000" b="1" dirty="0">
                <a:latin typeface="Poppins" panose="00000500000000000000" pitchFamily="2" charset="0"/>
                <a:cs typeface="Poppins" panose="00000500000000000000" pitchFamily="2" charset="0"/>
              </a:rPr>
              <a:t>YHTEISKUNTAAN </a:t>
            </a:r>
            <a:br>
              <a:rPr lang="fi-FI" sz="60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i-FI" sz="6000" b="1" dirty="0">
                <a:latin typeface="Poppins" panose="00000500000000000000" pitchFamily="2" charset="0"/>
                <a:cs typeface="Poppins" panose="00000500000000000000" pitchFamily="2" charset="0"/>
              </a:rPr>
              <a:t>KIINNITTYMINEN &amp; RIKOKSETTOMUUS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</a:rPr>
              <a:t>Valvontakäynnit; nuorten valvonta ja ehdonalaisvalvonta</a:t>
            </a:r>
            <a:r>
              <a:rPr lang="en-US" sz="1400" b="0" i="0" dirty="0"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</a:rPr>
              <a:t>Yhdyskuntapalvelun tukitunnit</a:t>
            </a:r>
            <a:r>
              <a:rPr lang="en-US" sz="1400" b="0" i="0" dirty="0"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</a:rPr>
              <a:t>Seuraamusselvitykset</a:t>
            </a:r>
            <a:r>
              <a:rPr lang="en-US" sz="1400" b="0" i="0" dirty="0"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</a:rPr>
              <a:t>Siviiliarviot</a:t>
            </a:r>
            <a:r>
              <a:rPr lang="en-US" sz="1400" b="0" i="0" dirty="0"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</a:rPr>
              <a:t>Tukeminen seuraamusten suorittamisessa</a:t>
            </a:r>
            <a:r>
              <a:rPr lang="en-US" sz="1400" b="0" i="0" dirty="0"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dirty="0">
                <a:latin typeface="Segoe UI" panose="020B0502040204020203" pitchFamily="34" charset="0"/>
              </a:rPr>
              <a:t>Sovittelu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Rangaistusajan suunnitelma</a:t>
            </a:r>
            <a:r>
              <a:rPr lang="en-US" sz="1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Sakko- ja lyhytaikaisvankihankeyhteistyö</a:t>
            </a:r>
            <a:r>
              <a:rPr lang="en-US" sz="1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Vankilayhteistyö</a:t>
            </a:r>
            <a:r>
              <a:rPr lang="en-US" sz="1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Kokonaisvaltainen tuki</a:t>
            </a:r>
            <a:r>
              <a:rPr lang="en-US" sz="1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Palveluohjaus</a:t>
            </a:r>
            <a:r>
              <a:rPr lang="en-US" sz="1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Rikoskeskustelut</a:t>
            </a:r>
            <a:endParaRPr lang="en-US" sz="1400" b="0" i="0" dirty="0">
              <a:solidFill>
                <a:schemeClr val="accent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309D9E4-1FA6-BB91-3062-13ED9CAC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8F34BB0-2F3A-0DBD-FFD6-446CA1BA2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59" y="19275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TUNTEET &amp; KÄYTTÄYTYMINEN, ITSETUNTO, IDENTITEETTI, ITSELUOTTAMUS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Vahvuuksien ja voimavarojen tunnistaminen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Psykoedukaatio</a:t>
            </a:r>
            <a:r>
              <a:rPr lang="fi-FI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Mentalisaation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tukeminen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Minäpystyvyyden tukeminen, onnistumisen tunteen luominen, voimaannuttaminen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Restoratiivinen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keskustelu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DKT-menetelmät (esim. ketjuanalyysi)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</a:rPr>
              <a:t>ART (Aggression </a:t>
            </a:r>
            <a:r>
              <a:rPr lang="fi-FI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</a:rPr>
              <a:t>replacement</a:t>
            </a:r>
            <a:r>
              <a:rPr lang="fi-FI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fi-FI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</a:rPr>
              <a:t>training</a:t>
            </a:r>
            <a:r>
              <a:rPr lang="fi-FI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" panose="020B0502040204020203" pitchFamily="34" charset="0"/>
              </a:rPr>
              <a:t>)</a:t>
            </a:r>
            <a:endParaRPr lang="fi-FI" sz="1400" b="0" i="0" u="none" strike="noStrik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Neuropsykiatrinen valmennus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2B91A31-CD16-AFAA-DF89-0E99B136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8C0F54B-A6CC-8AF8-2E83-F643E83C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ARVOT &amp;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AJATTELU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Yksilökeskustelut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Kokemusasiantuntijan käyttö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Restoratiivinen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keskustelu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Motivoiva keskustelu/ haastattelu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Ketjuanalyysi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Ohjenuora –keskustelut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 (Aggression replacement training)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Elämänjana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91DBCBA-6940-CF0D-8ED4-9ED9C279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9E4AEA6-ADE6-B763-B788-DC664C8ED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PERHE, IHMISUHTEET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&amp; LUOTTAMUS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Perheenjäsenten tapaaminen (asiakkaan luvalla)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Perheenjäsenten ohjaaminen ja saattaminen palveluihin</a:t>
            </a:r>
            <a:r>
              <a:rPr lang="en-US" sz="1400" b="0" i="0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Perhesuhteiden käsittely asiakkaiden kanssa 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Ystävyys- ja parisuhteiden käsittely ja keskustelu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Sosiaaliset 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taidot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Moraali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Vihanhallinta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Elämänjana, sukupuu, verkostokartta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622432D-FF1A-FF78-0DEA-A91F7F35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9E529A-5B1D-FEB4-204C-13312E41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ARKIELÄMÄN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TAIDOT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Vuorokausirytmin tukeminen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Perustoiminnot; kaupassa käynti, ruuanlaitto, siivous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Tukien hakeminen; Kela ym. 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Asunnon haku, muuttoapu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Omien kykyjen ja realiteettien ymmärtäminen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947AC99-14D5-A48F-A42C-64C06EB0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4B87181-3C52-B4AA-98BE-043370BF3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MIELENTERVEYS &amp;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FYYSINEN TERVEYS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Tukeminen terveellisiin elämäntapoihin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Hoitoonohjaus, testeihin tukeminen ja ohjaaminen, 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saattaminen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Liiallinen terveyden kontrolli/ laiminlyönti –käsittely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Seksuaaliterveys</a:t>
            </a:r>
            <a:r>
              <a:rPr lang="en-US" sz="1400" b="0" i="0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fontAlgn="base">
              <a:buNone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Psykososiaalinen tuki, keskustelut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Neuropsykiatrinen valmennus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DKT; tip-taidot, ketjuanalyysi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Kartoitukset, mittarit, mielialakysely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Puheeksiotto</a:t>
            </a:r>
            <a:r>
              <a:rPr lang="fi-FI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Traumatietoinen työote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7056043-C35B-1D51-BDA4-08E68293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9795BF7-261A-448A-7F3D-4E538EE09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PÄIHTEET &amp;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RIIPPUVUUDET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Riippuvuuksien havaitseminen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Yksilökeskustelut, päihteiden käytön </a:t>
            </a: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puheeksiottaminen</a:t>
            </a:r>
            <a:r>
              <a:rPr lang="fi-FI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Palveluohjaus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Juurisyiden selvittäminen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Vaihtoehtojen löytäminen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Seuloihin ohjaaminen</a:t>
            </a:r>
            <a:endParaRPr lang="fi-FI" sz="1400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fi-FI" sz="1400" b="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Kasvi-interventio</a:t>
            </a:r>
            <a:r>
              <a:rPr lang="en-US" sz="1400" b="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8162231-D49F-7BE5-C0B7-0BD38D6D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E2F3B6-487A-8F06-E5B0-E662B9FC8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</a:blip>
          <a:srcRect l="17359" t="6237" b="235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3393C7F1-76C3-49BA-8F0E-CFCDBCFFCD43}"/>
              </a:ext>
            </a:extLst>
          </p:cNvPr>
          <p:cNvSpPr/>
          <p:nvPr/>
        </p:nvSpPr>
        <p:spPr>
          <a:xfrm>
            <a:off x="1624613" y="1243137"/>
            <a:ext cx="8984203" cy="51931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7304273" y="2344182"/>
            <a:ext cx="7079" cy="1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"/>
              </a:lnSpc>
            </a:pPr>
            <a:endParaRPr sz="1200"/>
          </a:p>
        </p:txBody>
      </p:sp>
      <p:sp>
        <p:nvSpPr>
          <p:cNvPr id="10" name="TextBox 10"/>
          <p:cNvSpPr txBox="1"/>
          <p:nvPr/>
        </p:nvSpPr>
        <p:spPr>
          <a:xfrm>
            <a:off x="2216165" y="1612719"/>
            <a:ext cx="2209207" cy="99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>
                <a:solidFill>
                  <a:srgbClr val="FFFFFF"/>
                </a:solidFill>
                <a:latin typeface="Poppins"/>
              </a:rPr>
              <a:t>Yhteiskuntaan </a:t>
            </a:r>
          </a:p>
          <a:p>
            <a:pPr algn="ctr">
              <a:lnSpc>
                <a:spcPts val="2087"/>
              </a:lnSpc>
            </a:pPr>
            <a:r>
              <a:rPr lang="en-US" sz="1491">
                <a:solidFill>
                  <a:srgbClr val="FFFFFF"/>
                </a:solidFill>
                <a:latin typeface="Poppins"/>
              </a:rPr>
              <a:t>kiinnittyminen, rikoksettomuus</a:t>
            </a:r>
          </a:p>
          <a:p>
            <a:pPr algn="ctr">
              <a:lnSpc>
                <a:spcPts val="1445"/>
              </a:lnSpc>
            </a:pPr>
            <a:endParaRPr lang="en-US" sz="1491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16165" y="2971801"/>
            <a:ext cx="2209207" cy="12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Perhe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ihmissuhteet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luottamus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1445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40593" y="4495801"/>
            <a:ext cx="2209207" cy="12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Päihteet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riippuvuudet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1445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65603" y="1495611"/>
            <a:ext cx="2209207" cy="20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Tunteet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 ja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käyttäytyminen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itsetunto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identiteetti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itseluottamus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1445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01549" y="3160169"/>
            <a:ext cx="1691191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Arkielämän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taidot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334706" y="4472705"/>
            <a:ext cx="1558033" cy="524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Koulutus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työelämätaidot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59630" y="1803400"/>
            <a:ext cx="1308997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Arvot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ajattelu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5271" y="3022600"/>
            <a:ext cx="1517715" cy="52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Mielenterveys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fyysinen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terveys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79699" y="4525826"/>
            <a:ext cx="1476053" cy="52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>
                <a:solidFill>
                  <a:srgbClr val="FFFFFF"/>
                </a:solidFill>
                <a:latin typeface="Poppins"/>
              </a:rPr>
              <a:t>Koti, asuminen, </a:t>
            </a:r>
          </a:p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>
                <a:solidFill>
                  <a:srgbClr val="FFFFFF"/>
                </a:solidFill>
                <a:latin typeface="Poppins"/>
              </a:rPr>
              <a:t>talous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0" name="Dian zoomaustoiminto 19">
                <a:extLst>
                  <a:ext uri="{FF2B5EF4-FFF2-40B4-BE49-F238E27FC236}">
                    <a16:creationId xmlns:a16="http://schemas.microsoft.com/office/drawing/2014/main" id="{2FAB42E2-1A90-4E91-9BD4-EECF6C6FEA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555310"/>
                  </p:ext>
                </p:extLst>
              </p:nvPr>
            </p:nvGraphicFramePr>
            <p:xfrm>
              <a:off x="1727889" y="1351524"/>
              <a:ext cx="2880492" cy="1620277"/>
            </p:xfrm>
            <a:graphic>
              <a:graphicData uri="http://schemas.microsoft.com/office/powerpoint/2016/slidezoom">
                <pslz:sldZm>
                  <pslz:sldZmObj sldId="269" cId="1076234168">
                    <pslz:zmPr id="{8B58C1EB-F960-4824-B9CC-9C22C9854D4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2" cy="16202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Dian zoomaustoiminto 1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FAB42E2-1A90-4E91-9BD4-EECF6C6FE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7889" y="1351524"/>
                <a:ext cx="2880492" cy="16202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1" name="TextBox 8">
            <a:extLst>
              <a:ext uri="{FF2B5EF4-FFF2-40B4-BE49-F238E27FC236}">
                <a16:creationId xmlns:a16="http://schemas.microsoft.com/office/drawing/2014/main" id="{DC37F170-A270-4E77-B3AA-197F50602B06}"/>
              </a:ext>
            </a:extLst>
          </p:cNvPr>
          <p:cNvSpPr txBox="1"/>
          <p:nvPr/>
        </p:nvSpPr>
        <p:spPr>
          <a:xfrm>
            <a:off x="1727889" y="134019"/>
            <a:ext cx="8859297" cy="10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3"/>
              </a:lnSpc>
            </a:pPr>
            <a:r>
              <a:rPr lang="en-US" sz="2866" b="1" dirty="0">
                <a:solidFill>
                  <a:schemeClr val="bg1"/>
                </a:solidFill>
                <a:latin typeface="Poppins Medium"/>
              </a:rPr>
              <a:t>TUEN OSA-ALUEET</a:t>
            </a:r>
          </a:p>
          <a:p>
            <a:pPr>
              <a:lnSpc>
                <a:spcPts val="4013"/>
              </a:lnSpc>
            </a:pPr>
            <a:r>
              <a:rPr lang="en-US" sz="2866" b="1" dirty="0">
                <a:solidFill>
                  <a:schemeClr val="bg1"/>
                </a:solidFill>
                <a:latin typeface="Poppins Medium"/>
              </a:rPr>
              <a:t>ALAIKÄISILLE 12-17v.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3" name="Dian zoomaustoiminto 22">
                <a:extLst>
                  <a:ext uri="{FF2B5EF4-FFF2-40B4-BE49-F238E27FC236}">
                    <a16:creationId xmlns:a16="http://schemas.microsoft.com/office/drawing/2014/main" id="{D33AED4D-6227-4049-91AA-B46D1F0110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1936151"/>
                  </p:ext>
                </p:extLst>
              </p:nvPr>
            </p:nvGraphicFramePr>
            <p:xfrm>
              <a:off x="4672405" y="1351523"/>
              <a:ext cx="2880492" cy="1620277"/>
            </p:xfrm>
            <a:graphic>
              <a:graphicData uri="http://schemas.microsoft.com/office/powerpoint/2016/slidezoom">
                <pslz:sldZm>
                  <pslz:sldZmObj sldId="270" cId="2547899299">
                    <pslz:zmPr id="{A66EB33E-73BD-44AE-A7BE-A5D674501AE4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2" cy="16202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Dian zoomaustoiminto 2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D33AED4D-6227-4049-91AA-B46D1F0110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2405" y="1351523"/>
                <a:ext cx="2880492" cy="16202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5" name="Dian zoomaustoiminto 24">
                <a:extLst>
                  <a:ext uri="{FF2B5EF4-FFF2-40B4-BE49-F238E27FC236}">
                    <a16:creationId xmlns:a16="http://schemas.microsoft.com/office/drawing/2014/main" id="{24D7D036-AC02-4D53-9AD0-2CD3B96031F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8693463"/>
                  </p:ext>
                </p:extLst>
              </p:nvPr>
            </p:nvGraphicFramePr>
            <p:xfrm>
              <a:off x="7618415" y="1351523"/>
              <a:ext cx="2880494" cy="1620278"/>
            </p:xfrm>
            <a:graphic>
              <a:graphicData uri="http://schemas.microsoft.com/office/powerpoint/2016/slidezoom">
                <pslz:sldZm>
                  <pslz:sldZmObj sldId="271" cId="3623138280">
                    <pslz:zmPr id="{F842F70F-DE41-41A0-903C-AE9E31EAAC3A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Dian zoomaustoiminto 2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4D7D036-AC02-4D53-9AD0-2CD3B96031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8415" y="1351523"/>
                <a:ext cx="2880494" cy="16202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7" name="Dian zoomaustoiminto 26">
                <a:extLst>
                  <a:ext uri="{FF2B5EF4-FFF2-40B4-BE49-F238E27FC236}">
                    <a16:creationId xmlns:a16="http://schemas.microsoft.com/office/drawing/2014/main" id="{B6C84FD1-B4B0-4E9E-827E-95B188C881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4443892"/>
                  </p:ext>
                </p:extLst>
              </p:nvPr>
            </p:nvGraphicFramePr>
            <p:xfrm>
              <a:off x="1734099" y="3039703"/>
              <a:ext cx="2880490" cy="1620276"/>
            </p:xfrm>
            <a:graphic>
              <a:graphicData uri="http://schemas.microsoft.com/office/powerpoint/2016/slidezoom">
                <pslz:sldZm>
                  <pslz:sldZmObj sldId="272" cId="1284070882">
                    <pslz:zmPr id="{EE5E17F7-DB1F-43FE-AE32-5DCB7A73A8EB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0" cy="16202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Dian zoomaustoiminto 2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6C84FD1-B4B0-4E9E-827E-95B188C881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4099" y="3039703"/>
                <a:ext cx="2880490" cy="16202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9" name="Dian zoomaustoiminto 28">
                <a:extLst>
                  <a:ext uri="{FF2B5EF4-FFF2-40B4-BE49-F238E27FC236}">
                    <a16:creationId xmlns:a16="http://schemas.microsoft.com/office/drawing/2014/main" id="{24FAB6BB-4114-4850-90CB-5C5D787954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0297034"/>
                  </p:ext>
                </p:extLst>
              </p:nvPr>
            </p:nvGraphicFramePr>
            <p:xfrm>
              <a:off x="4687050" y="3038332"/>
              <a:ext cx="2880494" cy="1620278"/>
            </p:xfrm>
            <a:graphic>
              <a:graphicData uri="http://schemas.microsoft.com/office/powerpoint/2016/slidezoom">
                <pslz:sldZm>
                  <pslz:sldZmObj sldId="273" cId="3057354285">
                    <pslz:zmPr id="{BC4BA971-FAB7-44C7-AB4C-621DA59EA84C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Dian zoomaustoiminto 28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24FAB6BB-4114-4850-90CB-5C5D78795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87050" y="3038332"/>
                <a:ext cx="2880494" cy="16202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1" name="Dian zoomaustoiminto 30">
                <a:extLst>
                  <a:ext uri="{FF2B5EF4-FFF2-40B4-BE49-F238E27FC236}">
                    <a16:creationId xmlns:a16="http://schemas.microsoft.com/office/drawing/2014/main" id="{21BEA57D-323D-49AB-8E18-A6D326F8A8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0555561"/>
                  </p:ext>
                </p:extLst>
              </p:nvPr>
            </p:nvGraphicFramePr>
            <p:xfrm>
              <a:off x="7620809" y="3042289"/>
              <a:ext cx="2880494" cy="1620278"/>
            </p:xfrm>
            <a:graphic>
              <a:graphicData uri="http://schemas.microsoft.com/office/powerpoint/2016/slidezoom">
                <pslz:sldZm>
                  <pslz:sldZmObj sldId="274" cId="4102558779">
                    <pslz:zmPr id="{B5DD46E2-3301-4AD6-9598-C73544987F88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1" name="Dian zoomaustoiminto 30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21BEA57D-323D-49AB-8E18-A6D326F8A8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20809" y="3042289"/>
                <a:ext cx="2880494" cy="16202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3" name="Dian zoomaustoiminto 32">
                <a:extLst>
                  <a:ext uri="{FF2B5EF4-FFF2-40B4-BE49-F238E27FC236}">
                    <a16:creationId xmlns:a16="http://schemas.microsoft.com/office/drawing/2014/main" id="{A2FA5A50-CA8B-4707-9A36-9F9C622198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2088124"/>
                  </p:ext>
                </p:extLst>
              </p:nvPr>
            </p:nvGraphicFramePr>
            <p:xfrm>
              <a:off x="1736709" y="4723233"/>
              <a:ext cx="2880489" cy="1620275"/>
            </p:xfrm>
            <a:graphic>
              <a:graphicData uri="http://schemas.microsoft.com/office/powerpoint/2016/slidezoom">
                <pslz:sldZm>
                  <pslz:sldZmObj sldId="275" cId="4038660467">
                    <pslz:zmPr id="{EDE17B0F-4F9C-4D9F-B919-B0560D0C367C}" returnToParent="0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89" cy="16202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3" name="Dian zoomaustoiminto 32">
                <a:hlinkClick r:id="rId23" action="ppaction://hlinksldjump"/>
                <a:extLst>
                  <a:ext uri="{FF2B5EF4-FFF2-40B4-BE49-F238E27FC236}">
                    <a16:creationId xmlns:a16="http://schemas.microsoft.com/office/drawing/2014/main" id="{A2FA5A50-CA8B-4707-9A36-9F9C622198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36709" y="4723233"/>
                <a:ext cx="2880489" cy="16202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9" name="Dian zoomaustoiminto 38">
                <a:extLst>
                  <a:ext uri="{FF2B5EF4-FFF2-40B4-BE49-F238E27FC236}">
                    <a16:creationId xmlns:a16="http://schemas.microsoft.com/office/drawing/2014/main" id="{52491942-90E7-4233-9F45-9EA7756227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6294035"/>
                  </p:ext>
                </p:extLst>
              </p:nvPr>
            </p:nvGraphicFramePr>
            <p:xfrm>
              <a:off x="7614136" y="4732826"/>
              <a:ext cx="2880494" cy="1620277"/>
            </p:xfrm>
            <a:graphic>
              <a:graphicData uri="http://schemas.microsoft.com/office/powerpoint/2016/slidezoom">
                <pslz:sldZm>
                  <pslz:sldZmObj sldId="278" cId="3605300579">
                    <pslz:zmPr id="{38AB1911-D581-43D0-A096-8C4941483E1D}" returnToParent="0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9" name="Dian zoomaustoiminto 38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52491942-90E7-4233-9F45-9EA7756227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14136" y="4732826"/>
                <a:ext cx="2880494" cy="16202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42" name="Dian zoomaustoiminto 41">
                <a:extLst>
                  <a:ext uri="{FF2B5EF4-FFF2-40B4-BE49-F238E27FC236}">
                    <a16:creationId xmlns:a16="http://schemas.microsoft.com/office/drawing/2014/main" id="{C7D00566-4DA6-4E5D-85B8-289950F691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5886068"/>
                  </p:ext>
                </p:extLst>
              </p:nvPr>
            </p:nvGraphicFramePr>
            <p:xfrm>
              <a:off x="4694202" y="4737854"/>
              <a:ext cx="2854496" cy="1605654"/>
            </p:xfrm>
            <a:graphic>
              <a:graphicData uri="http://schemas.microsoft.com/office/powerpoint/2016/slidezoom">
                <pslz:sldZm>
                  <pslz:sldZmObj sldId="276" cId="229906398">
                    <pslz:zmPr id="{8EAADB11-7CB9-4766-A57A-D1E52469D55D}" returnToParent="0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4496" cy="16056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2" name="Dian zoomaustoiminto 41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C7D00566-4DA6-4E5D-85B8-289950F691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94202" y="4737854"/>
                <a:ext cx="2854496" cy="160565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Picture 7">
            <a:extLst>
              <a:ext uri="{FF2B5EF4-FFF2-40B4-BE49-F238E27FC236}">
                <a16:creationId xmlns:a16="http://schemas.microsoft.com/office/drawing/2014/main" id="{0F58C1F3-CE67-7865-D2EF-5E3452FE2158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525F090-9E10-C430-077A-121D4A81CC9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80152" y="71795"/>
            <a:ext cx="565465" cy="2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KOULUTUS &amp;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TYÖELÄMÄTAIDOT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4814225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Onko peruskoulussa, onko haasteita opinnoissa vai jatko-opinnot?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Koulutukseen hakeutuminen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Mahdollisuuksien selvittely asiakkaan kanssa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ela ja työvoimatoimisto – asiointi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Yksilöllinen opiskelun tuki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Vahvuuksien ja mielenkiinnon kohteiden kartoitus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Kuntouttava työtoiminnan ja työkokeilun selvittäminen, ohjaaminen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201F76A-5BFD-1265-C296-CA68816CAC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BB8E865-86AC-F3FD-9ABF-6BBA7DAE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KOTI,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ASUMINEN &amp; TALOUS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Asunnon hakemisessa auttaminen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Kela-hakemukset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Laskujen selvittely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Velkaneuvonta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Arjenhallinnan tukeminen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Kodin siisteys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Asuntotarkastuksessa työparina tarvittaessa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Akuutit raha-asiat yhteistyössä vastuusosiaalityöntekijän kanssa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Ruokakassiapu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A0E3CBD-8E86-AF37-CBA4-823CA18B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259112D-5206-B4C8-79F0-87A63F6F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</a:blip>
          <a:srcRect l="17359" t="6237" b="235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3393C7F1-76C3-49BA-8F0E-CFCDBCFFCD43}"/>
              </a:ext>
            </a:extLst>
          </p:cNvPr>
          <p:cNvSpPr/>
          <p:nvPr/>
        </p:nvSpPr>
        <p:spPr>
          <a:xfrm>
            <a:off x="1624613" y="1243137"/>
            <a:ext cx="8984203" cy="51931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7304273" y="2344182"/>
            <a:ext cx="7079" cy="1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"/>
              </a:lnSpc>
            </a:pPr>
            <a:endParaRPr sz="1200"/>
          </a:p>
        </p:txBody>
      </p:sp>
      <p:sp>
        <p:nvSpPr>
          <p:cNvPr id="10" name="TextBox 10"/>
          <p:cNvSpPr txBox="1"/>
          <p:nvPr/>
        </p:nvSpPr>
        <p:spPr>
          <a:xfrm>
            <a:off x="2216165" y="1612719"/>
            <a:ext cx="2209207" cy="996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>
                <a:solidFill>
                  <a:srgbClr val="FFFFFF"/>
                </a:solidFill>
                <a:latin typeface="Poppins"/>
              </a:rPr>
              <a:t>Yhteiskuntaan </a:t>
            </a:r>
          </a:p>
          <a:p>
            <a:pPr algn="ctr">
              <a:lnSpc>
                <a:spcPts val="2087"/>
              </a:lnSpc>
            </a:pPr>
            <a:r>
              <a:rPr lang="en-US" sz="1491">
                <a:solidFill>
                  <a:srgbClr val="FFFFFF"/>
                </a:solidFill>
                <a:latin typeface="Poppins"/>
              </a:rPr>
              <a:t>kiinnittyminen, rikoksettomuus</a:t>
            </a:r>
          </a:p>
          <a:p>
            <a:pPr algn="ctr">
              <a:lnSpc>
                <a:spcPts val="1445"/>
              </a:lnSpc>
            </a:pPr>
            <a:endParaRPr lang="en-US" sz="1491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16165" y="2971801"/>
            <a:ext cx="2209207" cy="12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Perhe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ihmissuhteet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luottamus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1445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40593" y="4495801"/>
            <a:ext cx="2209207" cy="12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Päihteet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riippuvuudet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1445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65603" y="1495611"/>
            <a:ext cx="2209207" cy="20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Tunteet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 ja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käyttäytyminen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itsetunto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identiteetti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itseluottamus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2087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  <a:p>
            <a:pPr algn="ctr">
              <a:lnSpc>
                <a:spcPts val="1445"/>
              </a:lnSpc>
            </a:pP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01549" y="3160169"/>
            <a:ext cx="1691191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Arkielämän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taidot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334706" y="4472705"/>
            <a:ext cx="1558033" cy="524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Koulutus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työelämätaidot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259630" y="1803400"/>
            <a:ext cx="1308997" cy="25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Arvot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ajattelu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5271" y="3022600"/>
            <a:ext cx="1517715" cy="52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Mielenterveys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, </a:t>
            </a:r>
          </a:p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 dirty="0" err="1">
                <a:solidFill>
                  <a:srgbClr val="FFFFFF"/>
                </a:solidFill>
                <a:latin typeface="Poppins"/>
              </a:rPr>
              <a:t>fyysinen</a:t>
            </a:r>
            <a:r>
              <a:rPr lang="en-US" sz="1491" dirty="0">
                <a:solidFill>
                  <a:srgbClr val="FFFFFF"/>
                </a:solidFill>
                <a:latin typeface="Poppins"/>
              </a:rPr>
              <a:t> </a:t>
            </a:r>
            <a:r>
              <a:rPr lang="en-US" sz="1491" dirty="0" err="1">
                <a:solidFill>
                  <a:srgbClr val="FFFFFF"/>
                </a:solidFill>
                <a:latin typeface="Poppins"/>
              </a:rPr>
              <a:t>terveys</a:t>
            </a:r>
            <a:endParaRPr lang="en-US" sz="1491" dirty="0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79699" y="4525826"/>
            <a:ext cx="1476053" cy="52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>
                <a:solidFill>
                  <a:srgbClr val="FFFFFF"/>
                </a:solidFill>
                <a:latin typeface="Poppins"/>
              </a:rPr>
              <a:t>Koti, asuminen, </a:t>
            </a:r>
          </a:p>
          <a:p>
            <a:pPr algn="ctr">
              <a:lnSpc>
                <a:spcPts val="2087"/>
              </a:lnSpc>
              <a:spcBef>
                <a:spcPct val="0"/>
              </a:spcBef>
            </a:pPr>
            <a:r>
              <a:rPr lang="en-US" sz="1491">
                <a:solidFill>
                  <a:srgbClr val="FFFFFF"/>
                </a:solidFill>
                <a:latin typeface="Poppins"/>
              </a:rPr>
              <a:t>talous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0" name="Dian zoomaustoiminto 19">
                <a:extLst>
                  <a:ext uri="{FF2B5EF4-FFF2-40B4-BE49-F238E27FC236}">
                    <a16:creationId xmlns:a16="http://schemas.microsoft.com/office/drawing/2014/main" id="{2FAB42E2-1A90-4E91-9BD4-EECF6C6FEAC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27889" y="1351524"/>
              <a:ext cx="2880492" cy="1620277"/>
            </p:xfrm>
            <a:graphic>
              <a:graphicData uri="http://schemas.microsoft.com/office/powerpoint/2016/slidezoom">
                <pslz:sldZm>
                  <pslz:sldZmObj sldId="269" cId="1076234168">
                    <pslz:zmPr id="{8B58C1EB-F960-4824-B9CC-9C22C9854D4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2" cy="16202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Dian zoomaustoiminto 19">
                <a:hlinkClick r:id="" action="ppaction://noaction"/>
                <a:extLst>
                  <a:ext uri="{FF2B5EF4-FFF2-40B4-BE49-F238E27FC236}">
                    <a16:creationId xmlns:a16="http://schemas.microsoft.com/office/drawing/2014/main" id="{2FAB42E2-1A90-4E91-9BD4-EECF6C6FE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7889" y="1351524"/>
                <a:ext cx="2880492" cy="16202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1" name="TextBox 8">
            <a:extLst>
              <a:ext uri="{FF2B5EF4-FFF2-40B4-BE49-F238E27FC236}">
                <a16:creationId xmlns:a16="http://schemas.microsoft.com/office/drawing/2014/main" id="{DC37F170-A270-4E77-B3AA-197F50602B06}"/>
              </a:ext>
            </a:extLst>
          </p:cNvPr>
          <p:cNvSpPr txBox="1"/>
          <p:nvPr/>
        </p:nvSpPr>
        <p:spPr>
          <a:xfrm>
            <a:off x="1727889" y="134019"/>
            <a:ext cx="8859297" cy="100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3"/>
              </a:lnSpc>
            </a:pPr>
            <a:r>
              <a:rPr lang="en-US" sz="2866" b="1" dirty="0">
                <a:solidFill>
                  <a:schemeClr val="bg1"/>
                </a:solidFill>
                <a:latin typeface="Poppins Medium"/>
              </a:rPr>
              <a:t>TUEN OSA-ALUEET</a:t>
            </a:r>
          </a:p>
          <a:p>
            <a:pPr>
              <a:lnSpc>
                <a:spcPts val="4013"/>
              </a:lnSpc>
            </a:pPr>
            <a:r>
              <a:rPr lang="en-US" sz="2866" b="1" dirty="0">
                <a:solidFill>
                  <a:schemeClr val="bg1"/>
                </a:solidFill>
                <a:latin typeface="Poppins Medium"/>
              </a:rPr>
              <a:t>TÄYSI-IKÄISILLE 18-29v.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3" name="Dian zoomaustoiminto 22">
                <a:extLst>
                  <a:ext uri="{FF2B5EF4-FFF2-40B4-BE49-F238E27FC236}">
                    <a16:creationId xmlns:a16="http://schemas.microsoft.com/office/drawing/2014/main" id="{D33AED4D-6227-4049-91AA-B46D1F0110F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72405" y="1351523"/>
              <a:ext cx="2880492" cy="1620277"/>
            </p:xfrm>
            <a:graphic>
              <a:graphicData uri="http://schemas.microsoft.com/office/powerpoint/2016/slidezoom">
                <pslz:sldZm>
                  <pslz:sldZmObj sldId="270" cId="2547899299">
                    <pslz:zmPr id="{A66EB33E-73BD-44AE-A7BE-A5D674501AE4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2" cy="16202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3" name="Dian zoomaustoiminto 22">
                <a:hlinkClick r:id="" action="ppaction://noaction"/>
                <a:extLst>
                  <a:ext uri="{FF2B5EF4-FFF2-40B4-BE49-F238E27FC236}">
                    <a16:creationId xmlns:a16="http://schemas.microsoft.com/office/drawing/2014/main" id="{D33AED4D-6227-4049-91AA-B46D1F0110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72405" y="1351523"/>
                <a:ext cx="2880492" cy="16202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5" name="Dian zoomaustoiminto 24">
                <a:extLst>
                  <a:ext uri="{FF2B5EF4-FFF2-40B4-BE49-F238E27FC236}">
                    <a16:creationId xmlns:a16="http://schemas.microsoft.com/office/drawing/2014/main" id="{24D7D036-AC02-4D53-9AD0-2CD3B96031F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18415" y="1351523"/>
              <a:ext cx="2880494" cy="1620278"/>
            </p:xfrm>
            <a:graphic>
              <a:graphicData uri="http://schemas.microsoft.com/office/powerpoint/2016/slidezoom">
                <pslz:sldZm>
                  <pslz:sldZmObj sldId="271" cId="3623138280">
                    <pslz:zmPr id="{F842F70F-DE41-41A0-903C-AE9E31EAAC3A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5" name="Dian zoomaustoiminto 24">
                <a:hlinkClick r:id="" action="ppaction://noaction"/>
                <a:extLst>
                  <a:ext uri="{FF2B5EF4-FFF2-40B4-BE49-F238E27FC236}">
                    <a16:creationId xmlns:a16="http://schemas.microsoft.com/office/drawing/2014/main" id="{24D7D036-AC02-4D53-9AD0-2CD3B96031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8415" y="1351523"/>
                <a:ext cx="2880494" cy="16202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7" name="Dian zoomaustoiminto 26">
                <a:extLst>
                  <a:ext uri="{FF2B5EF4-FFF2-40B4-BE49-F238E27FC236}">
                    <a16:creationId xmlns:a16="http://schemas.microsoft.com/office/drawing/2014/main" id="{B6C84FD1-B4B0-4E9E-827E-95B188C881E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34099" y="3039703"/>
              <a:ext cx="2880490" cy="1620276"/>
            </p:xfrm>
            <a:graphic>
              <a:graphicData uri="http://schemas.microsoft.com/office/powerpoint/2016/slidezoom">
                <pslz:sldZm>
                  <pslz:sldZmObj sldId="272" cId="1284070882">
                    <pslz:zmPr id="{EE5E17F7-DB1F-43FE-AE32-5DCB7A73A8EB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0" cy="16202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7" name="Dian zoomaustoiminto 26">
                <a:hlinkClick r:id="" action="ppaction://noaction"/>
                <a:extLst>
                  <a:ext uri="{FF2B5EF4-FFF2-40B4-BE49-F238E27FC236}">
                    <a16:creationId xmlns:a16="http://schemas.microsoft.com/office/drawing/2014/main" id="{B6C84FD1-B4B0-4E9E-827E-95B188C881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34099" y="3039703"/>
                <a:ext cx="2880490" cy="16202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29" name="Dian zoomaustoiminto 28">
                <a:extLst>
                  <a:ext uri="{FF2B5EF4-FFF2-40B4-BE49-F238E27FC236}">
                    <a16:creationId xmlns:a16="http://schemas.microsoft.com/office/drawing/2014/main" id="{24FAB6BB-4114-4850-90CB-5C5D7879549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87050" y="3038332"/>
              <a:ext cx="2880494" cy="1620278"/>
            </p:xfrm>
            <a:graphic>
              <a:graphicData uri="http://schemas.microsoft.com/office/powerpoint/2016/slidezoom">
                <pslz:sldZm>
                  <pslz:sldZmObj sldId="273" cId="3057354285">
                    <pslz:zmPr id="{BC4BA971-FAB7-44C7-AB4C-621DA59EA84C}" returnToParent="0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Dian zoomaustoiminto 28">
                <a:hlinkClick r:id="" action="ppaction://noaction"/>
                <a:extLst>
                  <a:ext uri="{FF2B5EF4-FFF2-40B4-BE49-F238E27FC236}">
                    <a16:creationId xmlns:a16="http://schemas.microsoft.com/office/drawing/2014/main" id="{24FAB6BB-4114-4850-90CB-5C5D78795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87050" y="3038332"/>
                <a:ext cx="2880494" cy="16202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1" name="Dian zoomaustoiminto 30">
                <a:extLst>
                  <a:ext uri="{FF2B5EF4-FFF2-40B4-BE49-F238E27FC236}">
                    <a16:creationId xmlns:a16="http://schemas.microsoft.com/office/drawing/2014/main" id="{21BEA57D-323D-49AB-8E18-A6D326F8A83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20809" y="3042289"/>
              <a:ext cx="2880494" cy="1620278"/>
            </p:xfrm>
            <a:graphic>
              <a:graphicData uri="http://schemas.microsoft.com/office/powerpoint/2016/slidezoom">
                <pslz:sldZm>
                  <pslz:sldZmObj sldId="274" cId="4102558779">
                    <pslz:zmPr id="{B5DD46E2-3301-4AD6-9598-C73544987F88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1" name="Dian zoomaustoiminto 30">
                <a:hlinkClick r:id="" action="ppaction://noaction"/>
                <a:extLst>
                  <a:ext uri="{FF2B5EF4-FFF2-40B4-BE49-F238E27FC236}">
                    <a16:creationId xmlns:a16="http://schemas.microsoft.com/office/drawing/2014/main" id="{21BEA57D-323D-49AB-8E18-A6D326F8A8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20809" y="3042289"/>
                <a:ext cx="2880494" cy="162027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3" name="Dian zoomaustoiminto 32">
                <a:extLst>
                  <a:ext uri="{FF2B5EF4-FFF2-40B4-BE49-F238E27FC236}">
                    <a16:creationId xmlns:a16="http://schemas.microsoft.com/office/drawing/2014/main" id="{A2FA5A50-CA8B-4707-9A36-9F9C6221988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36709" y="4723233"/>
              <a:ext cx="2880489" cy="1620275"/>
            </p:xfrm>
            <a:graphic>
              <a:graphicData uri="http://schemas.microsoft.com/office/powerpoint/2016/slidezoom">
                <pslz:sldZm>
                  <pslz:sldZmObj sldId="275" cId="4038660467">
                    <pslz:zmPr id="{EDE17B0F-4F9C-4D9F-B919-B0560D0C367C}" returnToParent="0" transitionDur="1000">
                      <p166:blipFill xmlns:p166="http://schemas.microsoft.com/office/powerpoint/2016/6/main">
                        <a:blip r:embed="rId2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89" cy="16202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3" name="Dian zoomaustoiminto 32">
                <a:hlinkClick r:id="" action="ppaction://noaction"/>
                <a:extLst>
                  <a:ext uri="{FF2B5EF4-FFF2-40B4-BE49-F238E27FC236}">
                    <a16:creationId xmlns:a16="http://schemas.microsoft.com/office/drawing/2014/main" id="{A2FA5A50-CA8B-4707-9A36-9F9C622198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6709" y="4723233"/>
                <a:ext cx="2880489" cy="16202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39" name="Dian zoomaustoiminto 38">
                <a:extLst>
                  <a:ext uri="{FF2B5EF4-FFF2-40B4-BE49-F238E27FC236}">
                    <a16:creationId xmlns:a16="http://schemas.microsoft.com/office/drawing/2014/main" id="{52491942-90E7-4233-9F45-9EA7756227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614136" y="4732826"/>
              <a:ext cx="2880494" cy="1620277"/>
            </p:xfrm>
            <a:graphic>
              <a:graphicData uri="http://schemas.microsoft.com/office/powerpoint/2016/slidezoom">
                <pslz:sldZm>
                  <pslz:sldZmObj sldId="278" cId="3605300579">
                    <pslz:zmPr id="{38AB1911-D581-43D0-A096-8C4941483E1D}" returnToParent="0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494" cy="16202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9" name="Dian zoomaustoiminto 38">
                <a:hlinkClick r:id="" action="ppaction://noaction"/>
                <a:extLst>
                  <a:ext uri="{FF2B5EF4-FFF2-40B4-BE49-F238E27FC236}">
                    <a16:creationId xmlns:a16="http://schemas.microsoft.com/office/drawing/2014/main" id="{52491942-90E7-4233-9F45-9EA7756227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14136" y="4732826"/>
                <a:ext cx="2880494" cy="16202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42" name="Dian zoomaustoiminto 41">
                <a:extLst>
                  <a:ext uri="{FF2B5EF4-FFF2-40B4-BE49-F238E27FC236}">
                    <a16:creationId xmlns:a16="http://schemas.microsoft.com/office/drawing/2014/main" id="{C7D00566-4DA6-4E5D-85B8-289950F691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4202" y="4737854"/>
              <a:ext cx="2854496" cy="1605654"/>
            </p:xfrm>
            <a:graphic>
              <a:graphicData uri="http://schemas.microsoft.com/office/powerpoint/2016/slidezoom">
                <pslz:sldZm>
                  <pslz:sldZmObj sldId="276" cId="229906398">
                    <pslz:zmPr id="{8EAADB11-7CB9-4766-A57A-D1E52469D55D}" returnToParent="0" transitionDur="1000">
                      <p166:blipFill xmlns:p166="http://schemas.microsoft.com/office/powerpoint/2016/6/main">
                        <a:blip r:embed="rId2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4496" cy="16056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2" name="Dian zoomaustoiminto 41">
                <a:hlinkClick r:id="" action="ppaction://noaction"/>
                <a:extLst>
                  <a:ext uri="{FF2B5EF4-FFF2-40B4-BE49-F238E27FC236}">
                    <a16:creationId xmlns:a16="http://schemas.microsoft.com/office/drawing/2014/main" id="{C7D00566-4DA6-4E5D-85B8-289950F691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94202" y="4737854"/>
                <a:ext cx="2854496" cy="160565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" name="Picture 7">
            <a:extLst>
              <a:ext uri="{FF2B5EF4-FFF2-40B4-BE49-F238E27FC236}">
                <a16:creationId xmlns:a16="http://schemas.microsoft.com/office/drawing/2014/main" id="{29C3768F-E0B5-2B0A-40A0-2B2FC371ADAB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8932DCA3-A7FC-BDF6-50E1-EEE186B7292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5" y="17548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i-FI" sz="6000" b="1" dirty="0">
                <a:latin typeface="Poppins" panose="00000500000000000000" pitchFamily="2" charset="0"/>
                <a:cs typeface="Poppins" panose="00000500000000000000" pitchFamily="2" charset="0"/>
              </a:rPr>
              <a:t>YHTEISKUNTAAN </a:t>
            </a:r>
            <a:br>
              <a:rPr lang="fi-FI" sz="60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fi-FI" sz="6000" b="1" dirty="0">
                <a:latin typeface="Poppins" panose="00000500000000000000" pitchFamily="2" charset="0"/>
                <a:cs typeface="Poppins" panose="00000500000000000000" pitchFamily="2" charset="0"/>
              </a:rPr>
              <a:t>KIINNITTYMINEN &amp; RIKOKSETTOMUUS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Valvontakäynnit; nuorten valvonta ja ehdonalaisvalvonta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Seuraamusselvitykset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Siviiliarviot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Tukeminen seuraamusten suorittamisessa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Rikoskeskustelut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Rangaistusajan suunnitelma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Sovittelu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Palveluohjaus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Ankkuriyhteistyö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Edukaatio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rikosasioista, mm. rikosoikeudellisesta      vastuusta ja korvausvelvollisuudesta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Vankilayhteistyö</a:t>
            </a:r>
            <a:r>
              <a:rPr lang="en-US" sz="1400" b="0" i="0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ART-ryhmätoiminta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​ (Aggression replacement training)</a:t>
            </a:r>
            <a:endParaRPr lang="en-US" sz="1400" b="0" i="0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105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865067D-A1D0-20DC-140D-7BB697EF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5ADBF30-59C9-7972-AED6-B7BEF5960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59" y="19275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TUNTEET &amp; KÄYTTÄYTYMINEN, ITSETUNTO, IDENTITEETTI, ITSELUOTTAMUS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Mentalisaation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tukeminen</a:t>
            </a:r>
            <a:r>
              <a:rPr lang="en-US" sz="1400" b="0" i="0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Minäpystyvyyden tukeminen, onnistumisen tunteen luominen, voimaannuttaminen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Restoratiivinen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keskustelu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Vahvuuksien ja voimavarojen tunnistaminen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fontAlgn="base"/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Psykoedukaatio</a:t>
            </a:r>
            <a:r>
              <a:rPr lang="fi-FI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fi-FI" sz="1400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DKT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​-</a:t>
            </a:r>
            <a:r>
              <a:rPr lang="en-US" sz="1400" b="0" i="0" dirty="0" err="1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menetelmät</a:t>
            </a:r>
            <a:endParaRPr lang="en-US" sz="1400" b="0" i="0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ART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​-</a:t>
            </a:r>
            <a:r>
              <a:rPr lang="en-US" sz="1400" b="0" i="0" dirty="0" err="1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ryhmätoiminta</a:t>
            </a:r>
            <a:endParaRPr lang="en-US" sz="1400" b="0" i="0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Neuropsykiatrinen valmennus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CF12E4D-8446-0E7E-60E7-2F4CBC40E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F6D3261-5066-B457-5814-7D9A5DC8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ARVOT &amp;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AJATTELU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Yksilökeskustelut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Elämänjana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Kokemusasiantuntijan käyttö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Restoratiivinen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keskustelu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DKT (esim. </a:t>
            </a:r>
            <a:r>
              <a:rPr lang="fi-FI" sz="1400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etjuanalyysi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Motivoiva keskustelu/ haastattelu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Rikosseuraamuslaitoksen motivoiva keskustelu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Ohjenuora –keskustelut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​-</a:t>
            </a:r>
            <a:r>
              <a:rPr lang="en-US" sz="1400" b="0" i="0" dirty="0" err="1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ryhmätoiminta</a:t>
            </a:r>
            <a:endParaRPr lang="en-US" sz="1400" b="0" i="0" dirty="0">
              <a:solidFill>
                <a:schemeClr val="accent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8B3D3A3-945E-AD9D-62D9-C1C7E61D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BE16EA4-C4F2-E116-9F16-FD76D4195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PERHE, IHMISUHTEET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&amp; LUOTTAMUS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Perheenjäsenten tapaaminen/ yhteydenpito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Varsinkin huoltajien kanssa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Perheenjäsenten ohjaaminen ja saattaminen palveluihin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Vanhemmuustyöskentely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Perhesuhteiden käsittely asiakkaiden kanssa 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Ystävyys- ja parisuhteiden käsittely ja keskustelu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Sosiaaliset 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taidot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Moraali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Vihanhallinta</a:t>
            </a:r>
          </a:p>
          <a:p>
            <a:pPr fontAlgn="base"/>
            <a:r>
              <a:rPr lang="fi-FI" sz="14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Elämänjana, sukupuu, verkostokartta</a:t>
            </a:r>
            <a:r>
              <a:rPr lang="en-US" sz="1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1A7AEE1-08A2-2B57-5494-F1A7ED2D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95C82ABE-B2AB-F0FE-AB8C-7AF8F3003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ARKIELÄMÄN 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TAIDOT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Vuorokausirytmin tukeminen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Itsenäisen elämän (kaupassa käynti, ruuanlaitto, siivous) opettelu ja konkreettinen tuki täysi-ikäisyyden lähestyessä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Tukien hakeminen; Kela ym. 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Omien kykyjen ja realiteettien ymmärtäminen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Tarvittaessa koko perheen kanssa tehtävä työskentely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Ikätason mukaisen vastuunoton tukeminen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Koulunkäynti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Terveelliset elämäntavat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Turvallisen vapaa-ajan tukeminen (harrastukset)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Hygienia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​</a:t>
            </a: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C1C70-87F2-43E5-88F0-B92D0C6A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81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Poppins"/>
              </a:rPr>
              <a:t>MIELENTERVEYS &amp;</a:t>
            </a:r>
            <a:br>
              <a:rPr lang="en-US" sz="6000" b="1" dirty="0">
                <a:solidFill>
                  <a:srgbClr val="FFFFFF"/>
                </a:solidFill>
                <a:latin typeface="Poppins"/>
              </a:rPr>
            </a:br>
            <a:r>
              <a:rPr lang="en-US" sz="6000" b="1" dirty="0">
                <a:solidFill>
                  <a:srgbClr val="FFFFFF"/>
                </a:solidFill>
                <a:latin typeface="Poppins"/>
              </a:rPr>
              <a:t>FYYSINEN TERVEYS</a:t>
            </a:r>
            <a:r>
              <a:rPr lang="en-US" sz="5400" dirty="0">
                <a:solidFill>
                  <a:srgbClr val="FFFFFF"/>
                </a:solidFill>
                <a:latin typeface="Poppins"/>
              </a:rPr>
              <a:t/>
            </a:r>
            <a:br>
              <a:rPr lang="en-US" sz="5400" dirty="0">
                <a:solidFill>
                  <a:srgbClr val="FFFFFF"/>
                </a:solidFill>
                <a:latin typeface="Poppins"/>
              </a:rPr>
            </a:br>
            <a:endParaRPr lang="fi-FI" sz="5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9A62-0E5F-406D-9A30-6CE6A7974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2685" y="4156322"/>
            <a:ext cx="5157787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Tukeminen terveellisiin elämäntapoihin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Hoitoonohjaus, testeihin tukeminen ja ohjaaminen, 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saattaminen</a:t>
            </a: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Puheeksiotto</a:t>
            </a:r>
            <a:r>
              <a:rPr lang="fi-FI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 err="1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Psykososiaalinen</a:t>
            </a:r>
            <a:r>
              <a:rPr lang="fi-FI" sz="1400" b="0" i="0" u="none" strike="noStrike" dirty="0" smtClean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tuki, keskustelut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Tutkimukset (ostopalveluna)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C790AB-A469-494C-935D-125CC282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0472" y="4156322"/>
            <a:ext cx="5183188" cy="36845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Seksuaaliterveys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Verenpaineen mittaukset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DKT; tip-taidot, ketjuanalyysi</a:t>
            </a:r>
            <a:endParaRPr lang="en-US" sz="1400" b="0" i="0" dirty="0">
              <a:solidFill>
                <a:schemeClr val="accent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Neuropsykiatrinen valmennus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Kartoitukset, mittarit, mielialakysely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r>
              <a:rPr lang="fi-FI" sz="1400" b="0" i="0" u="none" strike="noStrike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Traumatietoinen työote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  <a:p>
            <a:pPr fontAlgn="base"/>
            <a:endParaRPr lang="en-US" sz="1400" b="0" i="0" dirty="0">
              <a:solidFill>
                <a:schemeClr val="accent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endParaRPr lang="en-US" sz="1400" b="0" i="0" dirty="0">
              <a:solidFill>
                <a:schemeClr val="accent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72E22D8-0ED6-D8E1-4044-BA17EBCD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6242" y="107952"/>
            <a:ext cx="835583" cy="25011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076EB727-B6E6-B4D4-9600-CA6E4CDC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712" l="4792" r="90000">
                        <a14:foregroundMark x1="72500" y1="31687" x2="72500" y2="31687"/>
                        <a14:foregroundMark x1="20833" y1="17695" x2="20833" y2="17695"/>
                        <a14:foregroundMark x1="10208" y1="11523" x2="10208" y2="11523"/>
                        <a14:foregroundMark x1="11667" y1="28807" x2="11667" y2="28807"/>
                        <a14:foregroundMark x1="8958" y1="49794" x2="8958" y2="49794"/>
                        <a14:foregroundMark x1="17917" y1="51029" x2="17917" y2="51029"/>
                        <a14:foregroundMark x1="4792" y1="49383" x2="4792" y2="49383"/>
                        <a14:foregroundMark x1="11667" y1="69959" x2="11667" y2="69959"/>
                        <a14:foregroundMark x1="20208" y1="69959" x2="20208" y2="69959"/>
                        <a14:foregroundMark x1="35833" y1="75309" x2="35833" y2="75309"/>
                        <a14:foregroundMark x1="54375" y1="75309" x2="54375" y2="75309"/>
                        <a14:foregroundMark x1="62500" y1="73663" x2="62500" y2="73663"/>
                        <a14:foregroundMark x1="77500" y1="74074" x2="77500" y2="740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563862" y="71795"/>
            <a:ext cx="581755" cy="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b0146b-1c73-406f-8eae-5ddbfa63e109" xsi:nil="true"/>
    <lcf76f155ced4ddcb4097134ff3c332f xmlns="9bac94e0-b6ea-4ac7-aa8a-13c4981f25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47F7C7E71383B4480424F88E211A758" ma:contentTypeVersion="12" ma:contentTypeDescription="Luo uusi asiakirja." ma:contentTypeScope="" ma:versionID="0ec2c9103a6f0017d43f57db38350055">
  <xsd:schema xmlns:xsd="http://www.w3.org/2001/XMLSchema" xmlns:xs="http://www.w3.org/2001/XMLSchema" xmlns:p="http://schemas.microsoft.com/office/2006/metadata/properties" xmlns:ns2="9bac94e0-b6ea-4ac7-aa8a-13c4981f25ff" xmlns:ns3="5fb0146b-1c73-406f-8eae-5ddbfa63e109" targetNamespace="http://schemas.microsoft.com/office/2006/metadata/properties" ma:root="true" ma:fieldsID="1aae95239a4e5a4c112b23f1f4001fe6" ns2:_="" ns3:_="">
    <xsd:import namespace="9bac94e0-b6ea-4ac7-aa8a-13c4981f25ff"/>
    <xsd:import namespace="5fb0146b-1c73-406f-8eae-5ddbfa63e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94e0-b6ea-4ac7-aa8a-13c4981f2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8fcd9a83-f8aa-489e-9026-0d88784a1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0146b-1c73-406f-8eae-5ddbfa63e1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6729f0d-2db8-4073-a08d-ff04284a23c0}" ma:internalName="TaxCatchAll" ma:showField="CatchAllData" ma:web="5fb0146b-1c73-406f-8eae-5ddbfa63e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2DA5D-4431-4CF5-B7F9-AC82F3054F7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fb0146b-1c73-406f-8eae-5ddbfa63e109"/>
    <ds:schemaRef ds:uri="http://purl.org/dc/terms/"/>
    <ds:schemaRef ds:uri="9bac94e0-b6ea-4ac7-aa8a-13c4981f25ff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2180E3-1024-4593-95CF-97A1A01F2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c94e0-b6ea-4ac7-aa8a-13c4981f25ff"/>
    <ds:schemaRef ds:uri="5fb0146b-1c73-406f-8eae-5ddbfa63e1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F3C873-9E2F-43CB-9DF0-9AAEDC3AAE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4364</TotalTime>
  <Words>918</Words>
  <Application>Microsoft Office PowerPoint</Application>
  <PresentationFormat>Laajakuva</PresentationFormat>
  <Paragraphs>220</Paragraphs>
  <Slides>21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  <vt:variant>
        <vt:lpstr>Mukautetut diaesitykset</vt:lpstr>
      </vt:variant>
      <vt:variant>
        <vt:i4>1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Poppins Medium</vt:lpstr>
      <vt:lpstr>Segoe UI</vt:lpstr>
      <vt:lpstr>Office Theme</vt:lpstr>
      <vt:lpstr>PowerPoint-esitys</vt:lpstr>
      <vt:lpstr>PowerPoint-esitys</vt:lpstr>
      <vt:lpstr>PowerPoint-esitys</vt:lpstr>
      <vt:lpstr>YHTEISKUNTAAN  KIINNITTYMINEN &amp; RIKOKSETTOMUUS</vt:lpstr>
      <vt:lpstr>TUNTEET &amp; KÄYTTÄYTYMINEN, ITSETUNTO, IDENTITEETTI, ITSELUOTTAMUS </vt:lpstr>
      <vt:lpstr>ARVOT &amp;  AJATTELU </vt:lpstr>
      <vt:lpstr>PERHE, IHMISUHTEET  &amp; LUOTTAMUS </vt:lpstr>
      <vt:lpstr>ARKIELÄMÄN  TAIDOT </vt:lpstr>
      <vt:lpstr>MIELENTERVEYS &amp; FYYSINEN TERVEYS </vt:lpstr>
      <vt:lpstr>PÄIHTEET &amp; RIIPPUVUUDET </vt:lpstr>
      <vt:lpstr>KOULUTUS &amp; TYÖELÄMÄTAIDOT </vt:lpstr>
      <vt:lpstr>KOTI,  ASUMINEN &amp; TALOUS </vt:lpstr>
      <vt:lpstr>YHTEISKUNTAAN  KIINNITTYMINEN &amp; RIKOKSETTOMUUS</vt:lpstr>
      <vt:lpstr>TUNTEET &amp; KÄYTTÄYTYMINEN, ITSETUNTO, IDENTITEETTI, ITSELUOTTAMUS </vt:lpstr>
      <vt:lpstr>ARVOT &amp;  AJATTELU </vt:lpstr>
      <vt:lpstr>PERHE, IHMISUHTEET  &amp; LUOTTAMUS </vt:lpstr>
      <vt:lpstr>ARKIELÄMÄN  TAIDOT </vt:lpstr>
      <vt:lpstr>MIELENTERVEYS &amp; FYYSINEN TERVEYS </vt:lpstr>
      <vt:lpstr>PÄIHTEET &amp; RIIPPUVUUDET </vt:lpstr>
      <vt:lpstr>KOULUTUS &amp; TYÖELÄMÄTAIDOT </vt:lpstr>
      <vt:lpstr>KOTI,  ASUMINEN &amp; TALOUS </vt:lpstr>
      <vt:lpstr>Mukautettu diaesitys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Karppinen Johanna</dc:creator>
  <cp:lastModifiedBy>Kerola Harri</cp:lastModifiedBy>
  <cp:revision>6</cp:revision>
  <dcterms:created xsi:type="dcterms:W3CDTF">2022-11-24T09:50:20Z</dcterms:created>
  <dcterms:modified xsi:type="dcterms:W3CDTF">2023-11-30T08:39:03Z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0x010100047F7C7E71383B4480424F88E211A758</vt:lpwstr>
  </property>
</Properties>
</file>