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73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5B616C-5F49-BDE6-04D3-40CA3FEEC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D027073-111C-D1B6-E5BB-9930647F3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C31FC4-4BDA-537A-6289-949E40F9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E1B2078-1576-B49F-D4C6-E981F518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558123-ABA9-7991-37DB-41732F23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480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E4B6D7-CF25-D794-4AD9-1C3D58D98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24868D0-41E8-A451-394F-8D8439A9F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C110C7D-95E8-FDD8-0BE3-743641D0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693BFC-372E-8007-1830-C63229F85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BDB65B-1B7B-DF74-FFF1-3F3AD525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66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6A6C8B2-7FC9-D37C-AC00-233E2124F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955B1B1-2681-070B-EC23-EC1E72BC5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9F8D7B-7DCC-FA79-1656-3F66F293E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0D2AB2-11DA-9FA0-D166-7C07C1B2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41409F-FEC6-2933-17DB-82AE9707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7344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ä-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DDC0D00-A19F-C831-75B9-9217D7F96E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918" y="5945388"/>
            <a:ext cx="2356505" cy="9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85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10CF64-7B01-A34A-9502-BDDB9E121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64305C-1D80-46C9-C056-D7236C897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D0D24A2-BC3B-649E-CC03-8997351F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B765B9-F4F7-16C7-6EDA-5E81A4EAD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7F86DB-7CAB-37E9-FD8B-20FA55A9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195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A79403-3B95-F3A0-FB9D-F00C88534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73D3AC5-6344-4C2A-0BC9-81C5936BC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266868-59C6-A772-752C-1A9E29051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481F71-77B4-F779-60AA-6F7982A8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73B614-6592-716F-5AD5-5464A858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29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A35559-5BFA-3780-BC2C-B600700E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C2C838-0D21-5134-917E-1F28C739B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BBA94B-00B2-8B15-DFC9-71D466C0C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D57219D-CFD7-9329-BB82-8D20AFBB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BB5FC78-F09A-81C2-C4B8-4EA8256D0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681497B-2B1D-C42D-923D-45B4D25A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6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BDEFCB-82E1-1151-5CEA-1A12CD64E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E977031-1BDC-404C-6769-B181644B4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063CAF-3D8C-2A3A-3A57-2289F08A6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A062A91-0DDD-0B6B-C1A0-9742CF96C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2498793-F07B-2932-B107-C4372D5FA8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F9AE1ED-8812-1E29-34AD-51764B2BE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2D79C52-4014-81D8-6304-1B010243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1AF45B5-AB5A-D340-C744-082DD7A2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920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A17702-DDF8-FC9C-5E70-DE64E8E4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7481216-E0C8-F3EC-D736-D063D5AB8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C1D776E-A9F0-F6DF-A4B2-0B006EA1A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BE9E34E-47AC-0D82-1A32-50CE8E31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409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8563407-E410-E0CC-C8F1-3042CDD7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CC85382-E65B-D1EC-5ED8-AB9A341C9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46409E3-00C3-7C02-A411-78EC7198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176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E90B76-1C5B-853A-0C11-7C175A6B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DB9962-AE99-CAA8-28CA-A539BB41B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F6EF816-76B3-F6ED-CCFF-72929B8F7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C003DCD-7F29-8B20-59F9-D39A85F4B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6BDB4C-C351-505D-FAC0-F4EDF979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E144096-BC13-F59F-BF4C-61B1BED7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58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A527D0-7D7A-03B1-0551-4875CF2DE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F4DE722-A9AA-1ECC-0927-030EDC766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56D277D-DDCF-7D63-BFA6-99C9E6E1B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DEB07BC-E78A-59F0-EDF9-B462EBEB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8DA26F4-2AD1-0F7A-DBE3-9DC18961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2577A71-8047-4454-56CB-01BF0677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277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8885215-3A15-EAA3-28CC-3BBDCC2EB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7CC640B-69C3-9B74-9832-74D09EFAD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65171A-B76E-6CE3-9E08-F855C2701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BC03E-36BD-487D-B535-B07FC347C268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8DD6FA-EA64-7005-2FF8-56D9D6EE5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EBA0AF-4F0A-FB40-F7DF-D47596E85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B09A-F658-4DB7-A44B-49FE46F94A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25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2">
            <a:extLst>
              <a:ext uri="{FF2B5EF4-FFF2-40B4-BE49-F238E27FC236}">
                <a16:creationId xmlns:a16="http://schemas.microsoft.com/office/drawing/2014/main" id="{31039D0F-A155-8074-79C3-AAC16F60EACD}"/>
              </a:ext>
            </a:extLst>
          </p:cNvPr>
          <p:cNvSpPr txBox="1">
            <a:spLocks/>
          </p:cNvSpPr>
          <p:nvPr/>
        </p:nvSpPr>
        <p:spPr>
          <a:xfrm>
            <a:off x="1720382" y="343384"/>
            <a:ext cx="10225088" cy="7420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800" b="1" dirty="0">
                <a:latin typeface="+mn-lt"/>
              </a:rPr>
              <a:t>Missä Rinnallakulkijapalvelua tarjotaan ja kuinka monta työkykykoordinaattoria pilotissa toimii</a:t>
            </a:r>
          </a:p>
        </p:txBody>
      </p:sp>
      <p:grpSp>
        <p:nvGrpSpPr>
          <p:cNvPr id="6" name="Ryhmä 21">
            <a:extLst>
              <a:ext uri="{FF2B5EF4-FFF2-40B4-BE49-F238E27FC236}">
                <a16:creationId xmlns:a16="http://schemas.microsoft.com/office/drawing/2014/main" id="{C42C9507-BDC7-40F5-B3C8-23280E4CC470}"/>
              </a:ext>
            </a:extLst>
          </p:cNvPr>
          <p:cNvGrpSpPr/>
          <p:nvPr/>
        </p:nvGrpSpPr>
        <p:grpSpPr>
          <a:xfrm>
            <a:off x="341168" y="5983616"/>
            <a:ext cx="567767" cy="570534"/>
            <a:chOff x="11135139" y="5937404"/>
            <a:chExt cx="721899" cy="725417"/>
          </a:xfrm>
        </p:grpSpPr>
        <p:sp>
          <p:nvSpPr>
            <p:cNvPr id="7" name="Ellipsi 24">
              <a:extLst>
                <a:ext uri="{FF2B5EF4-FFF2-40B4-BE49-F238E27FC236}">
                  <a16:creationId xmlns:a16="http://schemas.microsoft.com/office/drawing/2014/main" id="{3279EE4B-F924-E868-0D5A-84EECA49C263}"/>
                </a:ext>
              </a:extLst>
            </p:cNvPr>
            <p:cNvSpPr/>
            <p:nvPr/>
          </p:nvSpPr>
          <p:spPr>
            <a:xfrm>
              <a:off x="11135139" y="5940922"/>
              <a:ext cx="721899" cy="721899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Nova"/>
                <a:ea typeface="+mn-ea"/>
                <a:cs typeface="+mn-cs"/>
              </a:endParaRPr>
            </a:p>
          </p:txBody>
        </p:sp>
        <p:sp>
          <p:nvSpPr>
            <p:cNvPr id="8" name="Tekstiruutu 25">
              <a:extLst>
                <a:ext uri="{FF2B5EF4-FFF2-40B4-BE49-F238E27FC236}">
                  <a16:creationId xmlns:a16="http://schemas.microsoft.com/office/drawing/2014/main" id="{48BB1598-9025-B858-D787-516E865E0046}"/>
                </a:ext>
              </a:extLst>
            </p:cNvPr>
            <p:cNvSpPr txBox="1"/>
            <p:nvPr/>
          </p:nvSpPr>
          <p:spPr>
            <a:xfrm>
              <a:off x="11162563" y="5937404"/>
              <a:ext cx="66394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32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Nova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9" name="Nuoli: Oikea 12">
            <a:extLst>
              <a:ext uri="{FF2B5EF4-FFF2-40B4-BE49-F238E27FC236}">
                <a16:creationId xmlns:a16="http://schemas.microsoft.com/office/drawing/2014/main" id="{6ED27AFD-31BC-CE5B-831A-9CF896B4D7F5}"/>
              </a:ext>
            </a:extLst>
          </p:cNvPr>
          <p:cNvSpPr/>
          <p:nvPr/>
        </p:nvSpPr>
        <p:spPr>
          <a:xfrm>
            <a:off x="316964" y="833174"/>
            <a:ext cx="11628506" cy="5720976"/>
          </a:xfrm>
          <a:prstGeom prst="rightArrow">
            <a:avLst>
              <a:gd name="adj1" fmla="val 75320"/>
              <a:gd name="adj2" fmla="val 50394"/>
            </a:avLst>
          </a:prstGeom>
          <a:solidFill>
            <a:srgbClr val="7CD1ED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3A5032CA-DF35-82C7-136C-5D4164B8EC88}"/>
              </a:ext>
            </a:extLst>
          </p:cNvPr>
          <p:cNvSpPr txBox="1"/>
          <p:nvPr/>
        </p:nvSpPr>
        <p:spPr>
          <a:xfrm>
            <a:off x="431605" y="2044939"/>
            <a:ext cx="8640739" cy="1545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Etelä-Karjalan laajan palvelun sote-keskuksissa: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1.Lappeenranta 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2.Imatra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rgbClr val="FFFFFF"/>
                </a:solidFill>
                <a:latin typeface="Barlow"/>
              </a:rPr>
              <a:t>3. K</a:t>
            </a:r>
            <a:r>
              <a:rPr kumimoji="0" lang="fi-FI" sz="160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iertävänä</a:t>
            </a: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lähipalveluna seutukunnissa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Fyysisten palvelupisteiden lisäksi palvelua tuotetaan puhelimitse ja videopuhelulla  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E5D280A6-6BCD-44B4-7445-30D6955CC4A8}"/>
              </a:ext>
            </a:extLst>
          </p:cNvPr>
          <p:cNvSpPr txBox="1"/>
          <p:nvPr/>
        </p:nvSpPr>
        <p:spPr>
          <a:xfrm>
            <a:off x="1123288" y="4312821"/>
            <a:ext cx="78747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1 koordinoiva moniammatillisuudesta vastaava työkykykoordinaattori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1 työkykykoordinaattori  Lappeenranta ja Läntiset kunnat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1 työkykykoordinaattori Imatra ja Pohjoiset kunnat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rlow"/>
                <a:ea typeface="Calibri" panose="020F0502020204030204" pitchFamily="34" charset="0"/>
                <a:cs typeface="+mn-cs"/>
              </a:rPr>
              <a:t>Työkykykoordinaattorit toimivat osana asiakkaan (sote) omatiimejä.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BB548995-2ACB-281C-2E0C-D9959C777880}"/>
              </a:ext>
            </a:extLst>
          </p:cNvPr>
          <p:cNvSpPr txBox="1"/>
          <p:nvPr/>
        </p:nvSpPr>
        <p:spPr>
          <a:xfrm>
            <a:off x="2636070" y="3912711"/>
            <a:ext cx="4623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</a:rPr>
              <a:t>Ketkä Rinnallakulkijapalvelua tuottavat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3C276727-D618-E596-591C-AB3DF55A5660}"/>
              </a:ext>
            </a:extLst>
          </p:cNvPr>
          <p:cNvSpPr txBox="1"/>
          <p:nvPr/>
        </p:nvSpPr>
        <p:spPr>
          <a:xfrm>
            <a:off x="2429865" y="1622454"/>
            <a:ext cx="4565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</a:rPr>
              <a:t>Missä Rinnallakulkijapalvelua tarjotaan</a:t>
            </a:r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A83651D2-F62E-0383-71F8-A7034C0605B6}"/>
              </a:ext>
            </a:extLst>
          </p:cNvPr>
          <p:cNvGrpSpPr/>
          <p:nvPr/>
        </p:nvGrpSpPr>
        <p:grpSpPr>
          <a:xfrm>
            <a:off x="8701181" y="2630892"/>
            <a:ext cx="2266148" cy="2044546"/>
            <a:chOff x="7195246" y="2258147"/>
            <a:chExt cx="2361371" cy="2190948"/>
          </a:xfrm>
        </p:grpSpPr>
        <p:sp>
          <p:nvSpPr>
            <p:cNvPr id="12" name="Vapaamuotoinen: Muoto 11">
              <a:extLst>
                <a:ext uri="{FF2B5EF4-FFF2-40B4-BE49-F238E27FC236}">
                  <a16:creationId xmlns:a16="http://schemas.microsoft.com/office/drawing/2014/main" id="{703DE154-1005-3DA3-BA7A-D7FE13FF62A1}"/>
                </a:ext>
              </a:extLst>
            </p:cNvPr>
            <p:cNvSpPr/>
            <p:nvPr/>
          </p:nvSpPr>
          <p:spPr>
            <a:xfrm>
              <a:off x="7195246" y="3222926"/>
              <a:ext cx="2361371" cy="1226169"/>
            </a:xfrm>
            <a:custGeom>
              <a:avLst/>
              <a:gdLst>
                <a:gd name="connsiteX0" fmla="*/ 354389 w 2361371"/>
                <a:gd name="connsiteY0" fmla="*/ 5335 h 1226169"/>
                <a:gd name="connsiteX1" fmla="*/ 307442 w 2361371"/>
                <a:gd name="connsiteY1" fmla="*/ 20273 h 1226169"/>
                <a:gd name="connsiteX2" fmla="*/ 266897 w 2361371"/>
                <a:gd name="connsiteY2" fmla="*/ 51215 h 1226169"/>
                <a:gd name="connsiteX3" fmla="*/ 242356 w 2361371"/>
                <a:gd name="connsiteY3" fmla="*/ 85358 h 1226169"/>
                <a:gd name="connsiteX4" fmla="*/ 238089 w 2361371"/>
                <a:gd name="connsiteY4" fmla="*/ 98162 h 1226169"/>
                <a:gd name="connsiteX5" fmla="*/ 242356 w 2361371"/>
                <a:gd name="connsiteY5" fmla="*/ 98162 h 1226169"/>
                <a:gd name="connsiteX6" fmla="*/ 254093 w 2361371"/>
                <a:gd name="connsiteY6" fmla="*/ 84291 h 1226169"/>
                <a:gd name="connsiteX7" fmla="*/ 278634 w 2361371"/>
                <a:gd name="connsiteY7" fmla="*/ 53349 h 1226169"/>
                <a:gd name="connsiteX8" fmla="*/ 315978 w 2361371"/>
                <a:gd name="connsiteY8" fmla="*/ 27741 h 1226169"/>
                <a:gd name="connsiteX9" fmla="*/ 359724 w 2361371"/>
                <a:gd name="connsiteY9" fmla="*/ 14938 h 1226169"/>
                <a:gd name="connsiteX10" fmla="*/ 412006 w 2361371"/>
                <a:gd name="connsiteY10" fmla="*/ 10670 h 1226169"/>
                <a:gd name="connsiteX11" fmla="*/ 468555 w 2361371"/>
                <a:gd name="connsiteY11" fmla="*/ 14938 h 1226169"/>
                <a:gd name="connsiteX12" fmla="*/ 545378 w 2361371"/>
                <a:gd name="connsiteY12" fmla="*/ 36277 h 1226169"/>
                <a:gd name="connsiteX13" fmla="*/ 620066 w 2361371"/>
                <a:gd name="connsiteY13" fmla="*/ 68287 h 1226169"/>
                <a:gd name="connsiteX14" fmla="*/ 659544 w 2361371"/>
                <a:gd name="connsiteY14" fmla="*/ 87492 h 1226169"/>
                <a:gd name="connsiteX15" fmla="*/ 676616 w 2361371"/>
                <a:gd name="connsiteY15" fmla="*/ 90693 h 1226169"/>
                <a:gd name="connsiteX16" fmla="*/ 679817 w 2361371"/>
                <a:gd name="connsiteY16" fmla="*/ 89626 h 1226169"/>
                <a:gd name="connsiteX17" fmla="*/ 677683 w 2361371"/>
                <a:gd name="connsiteY17" fmla="*/ 86425 h 1226169"/>
                <a:gd name="connsiteX18" fmla="*/ 664879 w 2361371"/>
                <a:gd name="connsiteY18" fmla="*/ 80023 h 1226169"/>
                <a:gd name="connsiteX19" fmla="*/ 622200 w 2361371"/>
                <a:gd name="connsiteY19" fmla="*/ 58684 h 1226169"/>
                <a:gd name="connsiteX20" fmla="*/ 547512 w 2361371"/>
                <a:gd name="connsiteY20" fmla="*/ 25607 h 1226169"/>
                <a:gd name="connsiteX21" fmla="*/ 472823 w 2361371"/>
                <a:gd name="connsiteY21" fmla="*/ 5335 h 1226169"/>
                <a:gd name="connsiteX22" fmla="*/ 410939 w 2361371"/>
                <a:gd name="connsiteY22" fmla="*/ 0 h 1226169"/>
                <a:gd name="connsiteX23" fmla="*/ 354389 w 2361371"/>
                <a:gd name="connsiteY23" fmla="*/ 5335 h 1226169"/>
                <a:gd name="connsiteX24" fmla="*/ 697955 w 2361371"/>
                <a:gd name="connsiteY24" fmla="*/ 99229 h 1226169"/>
                <a:gd name="connsiteX25" fmla="*/ 699022 w 2361371"/>
                <a:gd name="connsiteY25" fmla="*/ 104564 h 1226169"/>
                <a:gd name="connsiteX26" fmla="*/ 726764 w 2361371"/>
                <a:gd name="connsiteY26" fmla="*/ 112033 h 1226169"/>
                <a:gd name="connsiteX27" fmla="*/ 775845 w 2361371"/>
                <a:gd name="connsiteY27" fmla="*/ 132305 h 1226169"/>
                <a:gd name="connsiteX28" fmla="*/ 836662 w 2361371"/>
                <a:gd name="connsiteY28" fmla="*/ 154712 h 1226169"/>
                <a:gd name="connsiteX29" fmla="*/ 874006 w 2361371"/>
                <a:gd name="connsiteY29" fmla="*/ 162180 h 1226169"/>
                <a:gd name="connsiteX30" fmla="*/ 872940 w 2361371"/>
                <a:gd name="connsiteY30" fmla="*/ 158980 h 1226169"/>
                <a:gd name="connsiteX31" fmla="*/ 862270 w 2361371"/>
                <a:gd name="connsiteY31" fmla="*/ 151511 h 1226169"/>
                <a:gd name="connsiteX32" fmla="*/ 828126 w 2361371"/>
                <a:gd name="connsiteY32" fmla="*/ 142975 h 1226169"/>
                <a:gd name="connsiteX33" fmla="*/ 798251 w 2361371"/>
                <a:gd name="connsiteY33" fmla="*/ 133372 h 1226169"/>
                <a:gd name="connsiteX34" fmla="*/ 772644 w 2361371"/>
                <a:gd name="connsiteY34" fmla="*/ 117367 h 1226169"/>
                <a:gd name="connsiteX35" fmla="*/ 725697 w 2361371"/>
                <a:gd name="connsiteY35" fmla="*/ 101363 h 1226169"/>
                <a:gd name="connsiteX36" fmla="*/ 697955 w 2361371"/>
                <a:gd name="connsiteY36" fmla="*/ 99229 h 1226169"/>
                <a:gd name="connsiteX37" fmla="*/ 681951 w 2361371"/>
                <a:gd name="connsiteY37" fmla="*/ 149377 h 1226169"/>
                <a:gd name="connsiteX38" fmla="*/ 676616 w 2361371"/>
                <a:gd name="connsiteY38" fmla="*/ 213395 h 1226169"/>
                <a:gd name="connsiteX39" fmla="*/ 661678 w 2361371"/>
                <a:gd name="connsiteY39" fmla="*/ 261409 h 1226169"/>
                <a:gd name="connsiteX40" fmla="*/ 648874 w 2361371"/>
                <a:gd name="connsiteY40" fmla="*/ 304088 h 1226169"/>
                <a:gd name="connsiteX41" fmla="*/ 649941 w 2361371"/>
                <a:gd name="connsiteY41" fmla="*/ 317959 h 1226169"/>
                <a:gd name="connsiteX42" fmla="*/ 655276 w 2361371"/>
                <a:gd name="connsiteY42" fmla="*/ 317959 h 1226169"/>
                <a:gd name="connsiteX43" fmla="*/ 658477 w 2361371"/>
                <a:gd name="connsiteY43" fmla="*/ 308356 h 1226169"/>
                <a:gd name="connsiteX44" fmla="*/ 670214 w 2361371"/>
                <a:gd name="connsiteY44" fmla="*/ 269945 h 1226169"/>
                <a:gd name="connsiteX45" fmla="*/ 686219 w 2361371"/>
                <a:gd name="connsiteY45" fmla="*/ 218730 h 1226169"/>
                <a:gd name="connsiteX46" fmla="*/ 691553 w 2361371"/>
                <a:gd name="connsiteY46" fmla="*/ 151511 h 1226169"/>
                <a:gd name="connsiteX47" fmla="*/ 688353 w 2361371"/>
                <a:gd name="connsiteY47" fmla="*/ 103497 h 1226169"/>
                <a:gd name="connsiteX48" fmla="*/ 684085 w 2361371"/>
                <a:gd name="connsiteY48" fmla="*/ 102430 h 1226169"/>
                <a:gd name="connsiteX49" fmla="*/ 681951 w 2361371"/>
                <a:gd name="connsiteY49" fmla="*/ 149377 h 1226169"/>
                <a:gd name="connsiteX50" fmla="*/ 234888 w 2361371"/>
                <a:gd name="connsiteY50" fmla="*/ 119501 h 1226169"/>
                <a:gd name="connsiteX51" fmla="*/ 239156 w 2361371"/>
                <a:gd name="connsiteY51" fmla="*/ 148310 h 1226169"/>
                <a:gd name="connsiteX52" fmla="*/ 263696 w 2361371"/>
                <a:gd name="connsiteY52" fmla="*/ 193123 h 1226169"/>
                <a:gd name="connsiteX53" fmla="*/ 321313 w 2361371"/>
                <a:gd name="connsiteY53" fmla="*/ 256074 h 1226169"/>
                <a:gd name="connsiteX54" fmla="*/ 393867 w 2361371"/>
                <a:gd name="connsiteY54" fmla="*/ 308356 h 1226169"/>
                <a:gd name="connsiteX55" fmla="*/ 428010 w 2361371"/>
                <a:gd name="connsiteY55" fmla="*/ 324361 h 1226169"/>
                <a:gd name="connsiteX56" fmla="*/ 416274 w 2361371"/>
                <a:gd name="connsiteY56" fmla="*/ 336098 h 1226169"/>
                <a:gd name="connsiteX57" fmla="*/ 402403 w 2361371"/>
                <a:gd name="connsiteY57" fmla="*/ 354236 h 1226169"/>
                <a:gd name="connsiteX58" fmla="*/ 386398 w 2361371"/>
                <a:gd name="connsiteY58" fmla="*/ 367040 h 1226169"/>
                <a:gd name="connsiteX59" fmla="*/ 370394 w 2361371"/>
                <a:gd name="connsiteY59" fmla="*/ 379844 h 1226169"/>
                <a:gd name="connsiteX60" fmla="*/ 368260 w 2361371"/>
                <a:gd name="connsiteY60" fmla="*/ 403317 h 1226169"/>
                <a:gd name="connsiteX61" fmla="*/ 375729 w 2361371"/>
                <a:gd name="connsiteY61" fmla="*/ 449197 h 1226169"/>
                <a:gd name="connsiteX62" fmla="*/ 383197 w 2361371"/>
                <a:gd name="connsiteY62" fmla="*/ 478005 h 1226169"/>
                <a:gd name="connsiteX63" fmla="*/ 376796 w 2361371"/>
                <a:gd name="connsiteY63" fmla="*/ 473738 h 1226169"/>
                <a:gd name="connsiteX64" fmla="*/ 349054 w 2361371"/>
                <a:gd name="connsiteY64" fmla="*/ 441728 h 1226169"/>
                <a:gd name="connsiteX65" fmla="*/ 317045 w 2361371"/>
                <a:gd name="connsiteY65" fmla="*/ 404384 h 1226169"/>
                <a:gd name="connsiteX66" fmla="*/ 304241 w 2361371"/>
                <a:gd name="connsiteY66" fmla="*/ 383045 h 1226169"/>
                <a:gd name="connsiteX67" fmla="*/ 291437 w 2361371"/>
                <a:gd name="connsiteY67" fmla="*/ 344633 h 1226169"/>
                <a:gd name="connsiteX68" fmla="*/ 255160 w 2361371"/>
                <a:gd name="connsiteY68" fmla="*/ 279548 h 1226169"/>
                <a:gd name="connsiteX69" fmla="*/ 200744 w 2361371"/>
                <a:gd name="connsiteY69" fmla="*/ 209127 h 1226169"/>
                <a:gd name="connsiteX70" fmla="*/ 149530 w 2361371"/>
                <a:gd name="connsiteY70" fmla="*/ 165381 h 1226169"/>
                <a:gd name="connsiteX71" fmla="*/ 112185 w 2361371"/>
                <a:gd name="connsiteY71" fmla="*/ 151511 h 1226169"/>
                <a:gd name="connsiteX72" fmla="*/ 78042 w 2361371"/>
                <a:gd name="connsiteY72" fmla="*/ 150444 h 1226169"/>
                <a:gd name="connsiteX73" fmla="*/ 41765 w 2361371"/>
                <a:gd name="connsiteY73" fmla="*/ 160047 h 1226169"/>
                <a:gd name="connsiteX74" fmla="*/ 24693 w 2361371"/>
                <a:gd name="connsiteY74" fmla="*/ 173917 h 1226169"/>
                <a:gd name="connsiteX75" fmla="*/ 24693 w 2361371"/>
                <a:gd name="connsiteY75" fmla="*/ 179252 h 1226169"/>
                <a:gd name="connsiteX76" fmla="*/ 18291 w 2361371"/>
                <a:gd name="connsiteY76" fmla="*/ 178185 h 1226169"/>
                <a:gd name="connsiteX77" fmla="*/ 5488 w 2361371"/>
                <a:gd name="connsiteY77" fmla="*/ 183520 h 1226169"/>
                <a:gd name="connsiteX78" fmla="*/ 153 w 2361371"/>
                <a:gd name="connsiteY78" fmla="*/ 217663 h 1226169"/>
                <a:gd name="connsiteX79" fmla="*/ 14024 w 2361371"/>
                <a:gd name="connsiteY79" fmla="*/ 303021 h 1226169"/>
                <a:gd name="connsiteX80" fmla="*/ 37497 w 2361371"/>
                <a:gd name="connsiteY80" fmla="*/ 377710 h 1226169"/>
                <a:gd name="connsiteX81" fmla="*/ 53502 w 2361371"/>
                <a:gd name="connsiteY81" fmla="*/ 397982 h 1226169"/>
                <a:gd name="connsiteX82" fmla="*/ 58837 w 2361371"/>
                <a:gd name="connsiteY82" fmla="*/ 401183 h 1226169"/>
                <a:gd name="connsiteX83" fmla="*/ 59904 w 2361371"/>
                <a:gd name="connsiteY83" fmla="*/ 397982 h 1226169"/>
                <a:gd name="connsiteX84" fmla="*/ 52435 w 2361371"/>
                <a:gd name="connsiteY84" fmla="*/ 381978 h 1226169"/>
                <a:gd name="connsiteX85" fmla="*/ 43899 w 2361371"/>
                <a:gd name="connsiteY85" fmla="*/ 369174 h 1226169"/>
                <a:gd name="connsiteX86" fmla="*/ 53502 w 2361371"/>
                <a:gd name="connsiteY86" fmla="*/ 369174 h 1226169"/>
                <a:gd name="connsiteX87" fmla="*/ 76975 w 2361371"/>
                <a:gd name="connsiteY87" fmla="*/ 359571 h 1226169"/>
                <a:gd name="connsiteX88" fmla="*/ 102583 w 2361371"/>
                <a:gd name="connsiteY88" fmla="*/ 329696 h 1226169"/>
                <a:gd name="connsiteX89" fmla="*/ 113252 w 2361371"/>
                <a:gd name="connsiteY89" fmla="*/ 283816 h 1226169"/>
                <a:gd name="connsiteX90" fmla="*/ 101516 w 2361371"/>
                <a:gd name="connsiteY90" fmla="*/ 236869 h 1226169"/>
                <a:gd name="connsiteX91" fmla="*/ 73774 w 2361371"/>
                <a:gd name="connsiteY91" fmla="*/ 203793 h 1226169"/>
                <a:gd name="connsiteX92" fmla="*/ 41765 w 2361371"/>
                <a:gd name="connsiteY92" fmla="*/ 185654 h 1226169"/>
                <a:gd name="connsiteX93" fmla="*/ 26827 w 2361371"/>
                <a:gd name="connsiteY93" fmla="*/ 179252 h 1226169"/>
                <a:gd name="connsiteX94" fmla="*/ 38564 w 2361371"/>
                <a:gd name="connsiteY94" fmla="*/ 171783 h 1226169"/>
                <a:gd name="connsiteX95" fmla="*/ 74841 w 2361371"/>
                <a:gd name="connsiteY95" fmla="*/ 162180 h 1226169"/>
                <a:gd name="connsiteX96" fmla="*/ 115386 w 2361371"/>
                <a:gd name="connsiteY96" fmla="*/ 163247 h 1226169"/>
                <a:gd name="connsiteX97" fmla="*/ 147396 w 2361371"/>
                <a:gd name="connsiteY97" fmla="*/ 174984 h 1226169"/>
                <a:gd name="connsiteX98" fmla="*/ 193276 w 2361371"/>
                <a:gd name="connsiteY98" fmla="*/ 216596 h 1226169"/>
                <a:gd name="connsiteX99" fmla="*/ 246624 w 2361371"/>
                <a:gd name="connsiteY99" fmla="*/ 284883 h 1226169"/>
                <a:gd name="connsiteX100" fmla="*/ 283969 w 2361371"/>
                <a:gd name="connsiteY100" fmla="*/ 360638 h 1226169"/>
                <a:gd name="connsiteX101" fmla="*/ 326648 w 2361371"/>
                <a:gd name="connsiteY101" fmla="*/ 432126 h 1226169"/>
                <a:gd name="connsiteX102" fmla="*/ 363992 w 2361371"/>
                <a:gd name="connsiteY102" fmla="*/ 475872 h 1226169"/>
                <a:gd name="connsiteX103" fmla="*/ 377862 w 2361371"/>
                <a:gd name="connsiteY103" fmla="*/ 491876 h 1226169"/>
                <a:gd name="connsiteX104" fmla="*/ 386398 w 2361371"/>
                <a:gd name="connsiteY104" fmla="*/ 512149 h 1226169"/>
                <a:gd name="connsiteX105" fmla="*/ 401336 w 2361371"/>
                <a:gd name="connsiteY105" fmla="*/ 561230 h 1226169"/>
                <a:gd name="connsiteX106" fmla="*/ 432278 w 2361371"/>
                <a:gd name="connsiteY106" fmla="*/ 630583 h 1226169"/>
                <a:gd name="connsiteX107" fmla="*/ 461087 w 2361371"/>
                <a:gd name="connsiteY107" fmla="*/ 680731 h 1226169"/>
                <a:gd name="connsiteX108" fmla="*/ 478158 w 2361371"/>
                <a:gd name="connsiteY108" fmla="*/ 713807 h 1226169"/>
                <a:gd name="connsiteX109" fmla="*/ 496297 w 2361371"/>
                <a:gd name="connsiteY109" fmla="*/ 743683 h 1226169"/>
                <a:gd name="connsiteX110" fmla="*/ 506967 w 2361371"/>
                <a:gd name="connsiteY110" fmla="*/ 757553 h 1226169"/>
                <a:gd name="connsiteX111" fmla="*/ 516569 w 2361371"/>
                <a:gd name="connsiteY111" fmla="*/ 774625 h 1226169"/>
                <a:gd name="connsiteX112" fmla="*/ 534708 w 2361371"/>
                <a:gd name="connsiteY112" fmla="*/ 807701 h 1226169"/>
                <a:gd name="connsiteX113" fmla="*/ 543244 w 2361371"/>
                <a:gd name="connsiteY113" fmla="*/ 827974 h 1226169"/>
                <a:gd name="connsiteX114" fmla="*/ 534708 w 2361371"/>
                <a:gd name="connsiteY114" fmla="*/ 827974 h 1226169"/>
                <a:gd name="connsiteX115" fmla="*/ 502699 w 2361371"/>
                <a:gd name="connsiteY115" fmla="*/ 820505 h 1226169"/>
                <a:gd name="connsiteX116" fmla="*/ 474957 w 2361371"/>
                <a:gd name="connsiteY116" fmla="*/ 814103 h 1226169"/>
                <a:gd name="connsiteX117" fmla="*/ 453618 w 2361371"/>
                <a:gd name="connsiteY117" fmla="*/ 775692 h 1226169"/>
                <a:gd name="connsiteX118" fmla="*/ 430144 w 2361371"/>
                <a:gd name="connsiteY118" fmla="*/ 726611 h 1226169"/>
                <a:gd name="connsiteX119" fmla="*/ 421608 w 2361371"/>
                <a:gd name="connsiteY119" fmla="*/ 707405 h 1226169"/>
                <a:gd name="connsiteX120" fmla="*/ 406671 w 2361371"/>
                <a:gd name="connsiteY120" fmla="*/ 677530 h 1226169"/>
                <a:gd name="connsiteX121" fmla="*/ 377862 w 2361371"/>
                <a:gd name="connsiteY121" fmla="*/ 640186 h 1226169"/>
                <a:gd name="connsiteX122" fmla="*/ 351188 w 2361371"/>
                <a:gd name="connsiteY122" fmla="*/ 604976 h 1226169"/>
                <a:gd name="connsiteX123" fmla="*/ 321313 w 2361371"/>
                <a:gd name="connsiteY123" fmla="*/ 522818 h 1226169"/>
                <a:gd name="connsiteX124" fmla="*/ 292504 w 2361371"/>
                <a:gd name="connsiteY124" fmla="*/ 442795 h 1226169"/>
                <a:gd name="connsiteX125" fmla="*/ 272232 w 2361371"/>
                <a:gd name="connsiteY125" fmla="*/ 417188 h 1226169"/>
                <a:gd name="connsiteX126" fmla="*/ 258361 w 2361371"/>
                <a:gd name="connsiteY126" fmla="*/ 399049 h 1226169"/>
                <a:gd name="connsiteX127" fmla="*/ 247691 w 2361371"/>
                <a:gd name="connsiteY127" fmla="*/ 384112 h 1226169"/>
                <a:gd name="connsiteX128" fmla="*/ 224218 w 2361371"/>
                <a:gd name="connsiteY128" fmla="*/ 370241 h 1226169"/>
                <a:gd name="connsiteX129" fmla="*/ 181539 w 2361371"/>
                <a:gd name="connsiteY129" fmla="*/ 359571 h 1226169"/>
                <a:gd name="connsiteX130" fmla="*/ 145262 w 2361371"/>
                <a:gd name="connsiteY130" fmla="*/ 358504 h 1226169"/>
                <a:gd name="connsiteX131" fmla="*/ 134592 w 2361371"/>
                <a:gd name="connsiteY131" fmla="*/ 363839 h 1226169"/>
                <a:gd name="connsiteX132" fmla="*/ 121788 w 2361371"/>
                <a:gd name="connsiteY132" fmla="*/ 367040 h 1226169"/>
                <a:gd name="connsiteX133" fmla="*/ 94047 w 2361371"/>
                <a:gd name="connsiteY133" fmla="*/ 375576 h 1226169"/>
                <a:gd name="connsiteX134" fmla="*/ 69506 w 2361371"/>
                <a:gd name="connsiteY134" fmla="*/ 392647 h 1226169"/>
                <a:gd name="connsiteX135" fmla="*/ 58837 w 2361371"/>
                <a:gd name="connsiteY135" fmla="*/ 405451 h 1226169"/>
                <a:gd name="connsiteX136" fmla="*/ 56703 w 2361371"/>
                <a:gd name="connsiteY136" fmla="*/ 425724 h 1226169"/>
                <a:gd name="connsiteX137" fmla="*/ 68439 w 2361371"/>
                <a:gd name="connsiteY137" fmla="*/ 486541 h 1226169"/>
                <a:gd name="connsiteX138" fmla="*/ 92980 w 2361371"/>
                <a:gd name="connsiteY138" fmla="*/ 560163 h 1226169"/>
                <a:gd name="connsiteX139" fmla="*/ 115386 w 2361371"/>
                <a:gd name="connsiteY139" fmla="*/ 598574 h 1226169"/>
                <a:gd name="connsiteX140" fmla="*/ 133525 w 2361371"/>
                <a:gd name="connsiteY140" fmla="*/ 608177 h 1226169"/>
                <a:gd name="connsiteX141" fmla="*/ 147396 w 2361371"/>
                <a:gd name="connsiteY141" fmla="*/ 604976 h 1226169"/>
                <a:gd name="connsiteX142" fmla="*/ 164467 w 2361371"/>
                <a:gd name="connsiteY142" fmla="*/ 587904 h 1226169"/>
                <a:gd name="connsiteX143" fmla="*/ 183673 w 2361371"/>
                <a:gd name="connsiteY143" fmla="*/ 552694 h 1226169"/>
                <a:gd name="connsiteX144" fmla="*/ 193276 w 2361371"/>
                <a:gd name="connsiteY144" fmla="*/ 513216 h 1226169"/>
                <a:gd name="connsiteX145" fmla="*/ 193276 w 2361371"/>
                <a:gd name="connsiteY145" fmla="*/ 464135 h 1226169"/>
                <a:gd name="connsiteX146" fmla="*/ 178338 w 2361371"/>
                <a:gd name="connsiteY146" fmla="*/ 410786 h 1226169"/>
                <a:gd name="connsiteX147" fmla="*/ 158065 w 2361371"/>
                <a:gd name="connsiteY147" fmla="*/ 380911 h 1226169"/>
                <a:gd name="connsiteX148" fmla="*/ 146329 w 2361371"/>
                <a:gd name="connsiteY148" fmla="*/ 373442 h 1226169"/>
                <a:gd name="connsiteX149" fmla="*/ 142061 w 2361371"/>
                <a:gd name="connsiteY149" fmla="*/ 373442 h 1226169"/>
                <a:gd name="connsiteX150" fmla="*/ 142061 w 2361371"/>
                <a:gd name="connsiteY150" fmla="*/ 371308 h 1226169"/>
                <a:gd name="connsiteX151" fmla="*/ 142061 w 2361371"/>
                <a:gd name="connsiteY151" fmla="*/ 369174 h 1226169"/>
                <a:gd name="connsiteX152" fmla="*/ 166601 w 2361371"/>
                <a:gd name="connsiteY152" fmla="*/ 369174 h 1226169"/>
                <a:gd name="connsiteX153" fmla="*/ 212481 w 2361371"/>
                <a:gd name="connsiteY153" fmla="*/ 377710 h 1226169"/>
                <a:gd name="connsiteX154" fmla="*/ 238089 w 2361371"/>
                <a:gd name="connsiteY154" fmla="*/ 393714 h 1226169"/>
                <a:gd name="connsiteX155" fmla="*/ 257294 w 2361371"/>
                <a:gd name="connsiteY155" fmla="*/ 416121 h 1226169"/>
                <a:gd name="connsiteX156" fmla="*/ 282902 w 2361371"/>
                <a:gd name="connsiteY156" fmla="*/ 448130 h 1226169"/>
                <a:gd name="connsiteX157" fmla="*/ 312777 w 2361371"/>
                <a:gd name="connsiteY157" fmla="*/ 529220 h 1226169"/>
                <a:gd name="connsiteX158" fmla="*/ 340518 w 2361371"/>
                <a:gd name="connsiteY158" fmla="*/ 609244 h 1226169"/>
                <a:gd name="connsiteX159" fmla="*/ 353322 w 2361371"/>
                <a:gd name="connsiteY159" fmla="*/ 646588 h 1226169"/>
                <a:gd name="connsiteX160" fmla="*/ 362925 w 2361371"/>
                <a:gd name="connsiteY160" fmla="*/ 667927 h 1226169"/>
                <a:gd name="connsiteX161" fmla="*/ 368260 w 2361371"/>
                <a:gd name="connsiteY161" fmla="*/ 667927 h 1226169"/>
                <a:gd name="connsiteX162" fmla="*/ 367193 w 2361371"/>
                <a:gd name="connsiteY162" fmla="*/ 655124 h 1226169"/>
                <a:gd name="connsiteX163" fmla="*/ 366126 w 2361371"/>
                <a:gd name="connsiteY163" fmla="*/ 642320 h 1226169"/>
                <a:gd name="connsiteX164" fmla="*/ 387465 w 2361371"/>
                <a:gd name="connsiteY164" fmla="*/ 671128 h 1226169"/>
                <a:gd name="connsiteX165" fmla="*/ 422675 w 2361371"/>
                <a:gd name="connsiteY165" fmla="*/ 734080 h 1226169"/>
                <a:gd name="connsiteX166" fmla="*/ 454685 w 2361371"/>
                <a:gd name="connsiteY166" fmla="*/ 803433 h 1226169"/>
                <a:gd name="connsiteX167" fmla="*/ 480292 w 2361371"/>
                <a:gd name="connsiteY167" fmla="*/ 869586 h 1226169"/>
                <a:gd name="connsiteX168" fmla="*/ 490962 w 2361371"/>
                <a:gd name="connsiteY168" fmla="*/ 901595 h 1226169"/>
                <a:gd name="connsiteX169" fmla="*/ 494163 w 2361371"/>
                <a:gd name="connsiteY169" fmla="*/ 902662 h 1226169"/>
                <a:gd name="connsiteX170" fmla="*/ 495230 w 2361371"/>
                <a:gd name="connsiteY170" fmla="*/ 899461 h 1226169"/>
                <a:gd name="connsiteX171" fmla="*/ 493096 w 2361371"/>
                <a:gd name="connsiteY171" fmla="*/ 879189 h 1226169"/>
                <a:gd name="connsiteX172" fmla="*/ 482426 w 2361371"/>
                <a:gd name="connsiteY172" fmla="*/ 841844 h 1226169"/>
                <a:gd name="connsiteX173" fmla="*/ 474957 w 2361371"/>
                <a:gd name="connsiteY173" fmla="*/ 821572 h 1226169"/>
                <a:gd name="connsiteX174" fmla="*/ 502699 w 2361371"/>
                <a:gd name="connsiteY174" fmla="*/ 830108 h 1226169"/>
                <a:gd name="connsiteX175" fmla="*/ 538976 w 2361371"/>
                <a:gd name="connsiteY175" fmla="*/ 836510 h 1226169"/>
                <a:gd name="connsiteX176" fmla="*/ 562449 w 2361371"/>
                <a:gd name="connsiteY176" fmla="*/ 866385 h 1226169"/>
                <a:gd name="connsiteX177" fmla="*/ 577387 w 2361371"/>
                <a:gd name="connsiteY177" fmla="*/ 902662 h 1226169"/>
                <a:gd name="connsiteX178" fmla="*/ 590191 w 2361371"/>
                <a:gd name="connsiteY178" fmla="*/ 930403 h 1226169"/>
                <a:gd name="connsiteX179" fmla="*/ 609396 w 2361371"/>
                <a:gd name="connsiteY179" fmla="*/ 974150 h 1226169"/>
                <a:gd name="connsiteX180" fmla="*/ 632870 w 2361371"/>
                <a:gd name="connsiteY180" fmla="*/ 1023230 h 1226169"/>
                <a:gd name="connsiteX181" fmla="*/ 660611 w 2361371"/>
                <a:gd name="connsiteY181" fmla="*/ 1061642 h 1226169"/>
                <a:gd name="connsiteX182" fmla="*/ 694754 w 2361371"/>
                <a:gd name="connsiteY182" fmla="*/ 1081914 h 1226169"/>
                <a:gd name="connsiteX183" fmla="*/ 741701 w 2361371"/>
                <a:gd name="connsiteY183" fmla="*/ 1096852 h 1226169"/>
                <a:gd name="connsiteX184" fmla="*/ 779046 w 2361371"/>
                <a:gd name="connsiteY184" fmla="*/ 1100053 h 1226169"/>
                <a:gd name="connsiteX185" fmla="*/ 792916 w 2361371"/>
                <a:gd name="connsiteY185" fmla="*/ 1098986 h 1226169"/>
                <a:gd name="connsiteX186" fmla="*/ 791849 w 2361371"/>
                <a:gd name="connsiteY186" fmla="*/ 1094718 h 1226169"/>
                <a:gd name="connsiteX187" fmla="*/ 768376 w 2361371"/>
                <a:gd name="connsiteY187" fmla="*/ 1089383 h 1226169"/>
                <a:gd name="connsiteX188" fmla="*/ 723563 w 2361371"/>
                <a:gd name="connsiteY188" fmla="*/ 1081914 h 1226169"/>
                <a:gd name="connsiteX189" fmla="*/ 681951 w 2361371"/>
                <a:gd name="connsiteY189" fmla="*/ 1062709 h 1226169"/>
                <a:gd name="connsiteX190" fmla="*/ 653142 w 2361371"/>
                <a:gd name="connsiteY190" fmla="*/ 1038168 h 1226169"/>
                <a:gd name="connsiteX191" fmla="*/ 589124 w 2361371"/>
                <a:gd name="connsiteY191" fmla="*/ 904796 h 1226169"/>
                <a:gd name="connsiteX192" fmla="*/ 522971 w 2361371"/>
                <a:gd name="connsiteY192" fmla="*/ 768223 h 1226169"/>
                <a:gd name="connsiteX193" fmla="*/ 511234 w 2361371"/>
                <a:gd name="connsiteY193" fmla="*/ 747951 h 1226169"/>
                <a:gd name="connsiteX194" fmla="*/ 502699 w 2361371"/>
                <a:gd name="connsiteY194" fmla="*/ 735147 h 1226169"/>
                <a:gd name="connsiteX195" fmla="*/ 484560 w 2361371"/>
                <a:gd name="connsiteY195" fmla="*/ 704205 h 1226169"/>
                <a:gd name="connsiteX196" fmla="*/ 469622 w 2361371"/>
                <a:gd name="connsiteY196" fmla="*/ 675396 h 1226169"/>
                <a:gd name="connsiteX197" fmla="*/ 448283 w 2361371"/>
                <a:gd name="connsiteY197" fmla="*/ 635918 h 1226169"/>
                <a:gd name="connsiteX198" fmla="*/ 428010 w 2361371"/>
                <a:gd name="connsiteY198" fmla="*/ 597507 h 1226169"/>
                <a:gd name="connsiteX199" fmla="*/ 408805 w 2361371"/>
                <a:gd name="connsiteY199" fmla="*/ 548426 h 1226169"/>
                <a:gd name="connsiteX200" fmla="*/ 393867 w 2361371"/>
                <a:gd name="connsiteY200" fmla="*/ 503613 h 1226169"/>
                <a:gd name="connsiteX201" fmla="*/ 413073 w 2361371"/>
                <a:gd name="connsiteY201" fmla="*/ 533488 h 1226169"/>
                <a:gd name="connsiteX202" fmla="*/ 446149 w 2361371"/>
                <a:gd name="connsiteY202" fmla="*/ 570832 h 1226169"/>
                <a:gd name="connsiteX203" fmla="*/ 462154 w 2361371"/>
                <a:gd name="connsiteY203" fmla="*/ 575100 h 1226169"/>
                <a:gd name="connsiteX204" fmla="*/ 450417 w 2361371"/>
                <a:gd name="connsiteY204" fmla="*/ 562297 h 1226169"/>
                <a:gd name="connsiteX205" fmla="*/ 420542 w 2361371"/>
                <a:gd name="connsiteY205" fmla="*/ 527086 h 1226169"/>
                <a:gd name="connsiteX206" fmla="*/ 391733 w 2361371"/>
                <a:gd name="connsiteY206" fmla="*/ 460934 h 1226169"/>
                <a:gd name="connsiteX207" fmla="*/ 379996 w 2361371"/>
                <a:gd name="connsiteY207" fmla="*/ 400116 h 1226169"/>
                <a:gd name="connsiteX208" fmla="*/ 389599 w 2361371"/>
                <a:gd name="connsiteY208" fmla="*/ 375576 h 1226169"/>
                <a:gd name="connsiteX209" fmla="*/ 425876 w 2361371"/>
                <a:gd name="connsiteY209" fmla="*/ 368107 h 1226169"/>
                <a:gd name="connsiteX210" fmla="*/ 480292 w 2361371"/>
                <a:gd name="connsiteY210" fmla="*/ 369174 h 1226169"/>
                <a:gd name="connsiteX211" fmla="*/ 512301 w 2361371"/>
                <a:gd name="connsiteY211" fmla="*/ 377710 h 1226169"/>
                <a:gd name="connsiteX212" fmla="*/ 526172 w 2361371"/>
                <a:gd name="connsiteY212" fmla="*/ 402250 h 1226169"/>
                <a:gd name="connsiteX213" fmla="*/ 537909 w 2361371"/>
                <a:gd name="connsiteY213" fmla="*/ 453465 h 1226169"/>
                <a:gd name="connsiteX214" fmla="*/ 535775 w 2361371"/>
                <a:gd name="connsiteY214" fmla="*/ 504680 h 1226169"/>
                <a:gd name="connsiteX215" fmla="*/ 525105 w 2361371"/>
                <a:gd name="connsiteY215" fmla="*/ 534555 h 1226169"/>
                <a:gd name="connsiteX216" fmla="*/ 506967 w 2361371"/>
                <a:gd name="connsiteY216" fmla="*/ 558029 h 1226169"/>
                <a:gd name="connsiteX217" fmla="*/ 481359 w 2361371"/>
                <a:gd name="connsiteY217" fmla="*/ 575100 h 1226169"/>
                <a:gd name="connsiteX218" fmla="*/ 468555 w 2361371"/>
                <a:gd name="connsiteY218" fmla="*/ 578301 h 1226169"/>
                <a:gd name="connsiteX219" fmla="*/ 469622 w 2361371"/>
                <a:gd name="connsiteY219" fmla="*/ 582569 h 1226169"/>
                <a:gd name="connsiteX220" fmla="*/ 482426 w 2361371"/>
                <a:gd name="connsiteY220" fmla="*/ 585770 h 1226169"/>
                <a:gd name="connsiteX221" fmla="*/ 512301 w 2361371"/>
                <a:gd name="connsiteY221" fmla="*/ 566564 h 1226169"/>
                <a:gd name="connsiteX222" fmla="*/ 540043 w 2361371"/>
                <a:gd name="connsiteY222" fmla="*/ 522818 h 1226169"/>
                <a:gd name="connsiteX223" fmla="*/ 550713 w 2361371"/>
                <a:gd name="connsiteY223" fmla="*/ 474805 h 1226169"/>
                <a:gd name="connsiteX224" fmla="*/ 545378 w 2361371"/>
                <a:gd name="connsiteY224" fmla="*/ 426791 h 1226169"/>
                <a:gd name="connsiteX225" fmla="*/ 534708 w 2361371"/>
                <a:gd name="connsiteY225" fmla="*/ 391580 h 1226169"/>
                <a:gd name="connsiteX226" fmla="*/ 522971 w 2361371"/>
                <a:gd name="connsiteY226" fmla="*/ 373442 h 1226169"/>
                <a:gd name="connsiteX227" fmla="*/ 486694 w 2361371"/>
                <a:gd name="connsiteY227" fmla="*/ 359571 h 1226169"/>
                <a:gd name="connsiteX228" fmla="*/ 433345 w 2361371"/>
                <a:gd name="connsiteY228" fmla="*/ 355303 h 1226169"/>
                <a:gd name="connsiteX229" fmla="*/ 408805 w 2361371"/>
                <a:gd name="connsiteY229" fmla="*/ 356370 h 1226169"/>
                <a:gd name="connsiteX230" fmla="*/ 416274 w 2361371"/>
                <a:gd name="connsiteY230" fmla="*/ 347834 h 1226169"/>
                <a:gd name="connsiteX231" fmla="*/ 432278 w 2361371"/>
                <a:gd name="connsiteY231" fmla="*/ 335031 h 1226169"/>
                <a:gd name="connsiteX232" fmla="*/ 465354 w 2361371"/>
                <a:gd name="connsiteY232" fmla="*/ 328629 h 1226169"/>
                <a:gd name="connsiteX233" fmla="*/ 506967 w 2361371"/>
                <a:gd name="connsiteY233" fmla="*/ 329696 h 1226169"/>
                <a:gd name="connsiteX234" fmla="*/ 548579 w 2361371"/>
                <a:gd name="connsiteY234" fmla="*/ 346767 h 1226169"/>
                <a:gd name="connsiteX235" fmla="*/ 604061 w 2361371"/>
                <a:gd name="connsiteY235" fmla="*/ 397982 h 1226169"/>
                <a:gd name="connsiteX236" fmla="*/ 659544 w 2361371"/>
                <a:gd name="connsiteY236" fmla="*/ 476938 h 1226169"/>
                <a:gd name="connsiteX237" fmla="*/ 695821 w 2361371"/>
                <a:gd name="connsiteY237" fmla="*/ 533488 h 1226169"/>
                <a:gd name="connsiteX238" fmla="*/ 712893 w 2361371"/>
                <a:gd name="connsiteY238" fmla="*/ 561230 h 1226169"/>
                <a:gd name="connsiteX239" fmla="*/ 720362 w 2361371"/>
                <a:gd name="connsiteY239" fmla="*/ 591105 h 1226169"/>
                <a:gd name="connsiteX240" fmla="*/ 733166 w 2361371"/>
                <a:gd name="connsiteY240" fmla="*/ 623114 h 1226169"/>
                <a:gd name="connsiteX241" fmla="*/ 750237 w 2361371"/>
                <a:gd name="connsiteY241" fmla="*/ 652990 h 1226169"/>
                <a:gd name="connsiteX242" fmla="*/ 759840 w 2361371"/>
                <a:gd name="connsiteY242" fmla="*/ 667927 h 1226169"/>
                <a:gd name="connsiteX243" fmla="*/ 764108 w 2361371"/>
                <a:gd name="connsiteY243" fmla="*/ 663659 h 1226169"/>
                <a:gd name="connsiteX244" fmla="*/ 749170 w 2361371"/>
                <a:gd name="connsiteY244" fmla="*/ 632717 h 1226169"/>
                <a:gd name="connsiteX245" fmla="*/ 731032 w 2361371"/>
                <a:gd name="connsiteY245" fmla="*/ 590038 h 1226169"/>
                <a:gd name="connsiteX246" fmla="*/ 721429 w 2361371"/>
                <a:gd name="connsiteY246" fmla="*/ 556962 h 1226169"/>
                <a:gd name="connsiteX247" fmla="*/ 706491 w 2361371"/>
                <a:gd name="connsiteY247" fmla="*/ 531354 h 1226169"/>
                <a:gd name="connsiteX248" fmla="*/ 670214 w 2361371"/>
                <a:gd name="connsiteY248" fmla="*/ 474805 h 1226169"/>
                <a:gd name="connsiteX249" fmla="*/ 611530 w 2361371"/>
                <a:gd name="connsiteY249" fmla="*/ 390513 h 1226169"/>
                <a:gd name="connsiteX250" fmla="*/ 569918 w 2361371"/>
                <a:gd name="connsiteY250" fmla="*/ 345700 h 1226169"/>
                <a:gd name="connsiteX251" fmla="*/ 537909 w 2361371"/>
                <a:gd name="connsiteY251" fmla="*/ 328629 h 1226169"/>
                <a:gd name="connsiteX252" fmla="*/ 500565 w 2361371"/>
                <a:gd name="connsiteY252" fmla="*/ 317959 h 1226169"/>
                <a:gd name="connsiteX253" fmla="*/ 461087 w 2361371"/>
                <a:gd name="connsiteY253" fmla="*/ 317959 h 1226169"/>
                <a:gd name="connsiteX254" fmla="*/ 403470 w 2361371"/>
                <a:gd name="connsiteY254" fmla="*/ 303021 h 1226169"/>
                <a:gd name="connsiteX255" fmla="*/ 343719 w 2361371"/>
                <a:gd name="connsiteY255" fmla="*/ 264610 h 1226169"/>
                <a:gd name="connsiteX256" fmla="*/ 312777 w 2361371"/>
                <a:gd name="connsiteY256" fmla="*/ 233668 h 1226169"/>
                <a:gd name="connsiteX257" fmla="*/ 286103 w 2361371"/>
                <a:gd name="connsiteY257" fmla="*/ 203793 h 1226169"/>
                <a:gd name="connsiteX258" fmla="*/ 255160 w 2361371"/>
                <a:gd name="connsiteY258" fmla="*/ 160047 h 1226169"/>
                <a:gd name="connsiteX259" fmla="*/ 243423 w 2361371"/>
                <a:gd name="connsiteY259" fmla="*/ 123769 h 1226169"/>
                <a:gd name="connsiteX260" fmla="*/ 239156 w 2361371"/>
                <a:gd name="connsiteY260" fmla="*/ 109899 h 1226169"/>
                <a:gd name="connsiteX261" fmla="*/ 235955 w 2361371"/>
                <a:gd name="connsiteY261" fmla="*/ 108832 h 1226169"/>
                <a:gd name="connsiteX262" fmla="*/ 234888 w 2361371"/>
                <a:gd name="connsiteY262" fmla="*/ 119501 h 1226169"/>
                <a:gd name="connsiteX263" fmla="*/ 1066062 w 2361371"/>
                <a:gd name="connsiteY263" fmla="*/ 161113 h 1226169"/>
                <a:gd name="connsiteX264" fmla="*/ 1063928 w 2361371"/>
                <a:gd name="connsiteY264" fmla="*/ 166448 h 1226169"/>
                <a:gd name="connsiteX265" fmla="*/ 1089536 w 2361371"/>
                <a:gd name="connsiteY265" fmla="*/ 166448 h 1226169"/>
                <a:gd name="connsiteX266" fmla="*/ 1141818 w 2361371"/>
                <a:gd name="connsiteY266" fmla="*/ 174984 h 1226169"/>
                <a:gd name="connsiteX267" fmla="*/ 1209037 w 2361371"/>
                <a:gd name="connsiteY267" fmla="*/ 183520 h 1226169"/>
                <a:gd name="connsiteX268" fmla="*/ 1278391 w 2361371"/>
                <a:gd name="connsiteY268" fmla="*/ 190989 h 1226169"/>
                <a:gd name="connsiteX269" fmla="*/ 1350945 w 2361371"/>
                <a:gd name="connsiteY269" fmla="*/ 215529 h 1226169"/>
                <a:gd name="connsiteX270" fmla="*/ 1465111 w 2361371"/>
                <a:gd name="connsiteY270" fmla="*/ 279548 h 1226169"/>
                <a:gd name="connsiteX271" fmla="*/ 1565407 w 2361371"/>
                <a:gd name="connsiteY271" fmla="*/ 332897 h 1226169"/>
                <a:gd name="connsiteX272" fmla="*/ 1599550 w 2361371"/>
                <a:gd name="connsiteY272" fmla="*/ 338232 h 1226169"/>
                <a:gd name="connsiteX273" fmla="*/ 1603818 w 2361371"/>
                <a:gd name="connsiteY273" fmla="*/ 337165 h 1226169"/>
                <a:gd name="connsiteX274" fmla="*/ 1598483 w 2361371"/>
                <a:gd name="connsiteY274" fmla="*/ 331830 h 1226169"/>
                <a:gd name="connsiteX275" fmla="*/ 1577144 w 2361371"/>
                <a:gd name="connsiteY275" fmla="*/ 325428 h 1226169"/>
                <a:gd name="connsiteX276" fmla="*/ 1545135 w 2361371"/>
                <a:gd name="connsiteY276" fmla="*/ 317959 h 1226169"/>
                <a:gd name="connsiteX277" fmla="*/ 1518460 w 2361371"/>
                <a:gd name="connsiteY277" fmla="*/ 301954 h 1226169"/>
                <a:gd name="connsiteX278" fmla="*/ 1456576 w 2361371"/>
                <a:gd name="connsiteY278" fmla="*/ 259275 h 1226169"/>
                <a:gd name="connsiteX279" fmla="*/ 1360548 w 2361371"/>
                <a:gd name="connsiteY279" fmla="*/ 208060 h 1226169"/>
                <a:gd name="connsiteX280" fmla="*/ 1283725 w 2361371"/>
                <a:gd name="connsiteY280" fmla="*/ 181386 h 1226169"/>
                <a:gd name="connsiteX281" fmla="*/ 1218640 w 2361371"/>
                <a:gd name="connsiteY281" fmla="*/ 173917 h 1226169"/>
                <a:gd name="connsiteX282" fmla="*/ 1171693 w 2361371"/>
                <a:gd name="connsiteY282" fmla="*/ 172850 h 1226169"/>
                <a:gd name="connsiteX283" fmla="*/ 1137550 w 2361371"/>
                <a:gd name="connsiteY283" fmla="*/ 163247 h 1226169"/>
                <a:gd name="connsiteX284" fmla="*/ 1092737 w 2361371"/>
                <a:gd name="connsiteY284" fmla="*/ 155779 h 1226169"/>
                <a:gd name="connsiteX285" fmla="*/ 1066062 w 2361371"/>
                <a:gd name="connsiteY285" fmla="*/ 161113 h 1226169"/>
                <a:gd name="connsiteX286" fmla="*/ 887877 w 2361371"/>
                <a:gd name="connsiteY286" fmla="*/ 158980 h 1226169"/>
                <a:gd name="connsiteX287" fmla="*/ 884676 w 2361371"/>
                <a:gd name="connsiteY287" fmla="*/ 164314 h 1226169"/>
                <a:gd name="connsiteX288" fmla="*/ 884676 w 2361371"/>
                <a:gd name="connsiteY288" fmla="*/ 168582 h 1226169"/>
                <a:gd name="connsiteX289" fmla="*/ 898547 w 2361371"/>
                <a:gd name="connsiteY289" fmla="*/ 168582 h 1226169"/>
                <a:gd name="connsiteX290" fmla="*/ 916685 w 2361371"/>
                <a:gd name="connsiteY290" fmla="*/ 170716 h 1226169"/>
                <a:gd name="connsiteX291" fmla="*/ 973235 w 2361371"/>
                <a:gd name="connsiteY291" fmla="*/ 168582 h 1226169"/>
                <a:gd name="connsiteX292" fmla="*/ 1025517 w 2361371"/>
                <a:gd name="connsiteY292" fmla="*/ 161113 h 1226169"/>
                <a:gd name="connsiteX293" fmla="*/ 1025517 w 2361371"/>
                <a:gd name="connsiteY293" fmla="*/ 157913 h 1226169"/>
                <a:gd name="connsiteX294" fmla="*/ 988173 w 2361371"/>
                <a:gd name="connsiteY294" fmla="*/ 161113 h 1226169"/>
                <a:gd name="connsiteX295" fmla="*/ 920953 w 2361371"/>
                <a:gd name="connsiteY295" fmla="*/ 161113 h 1226169"/>
                <a:gd name="connsiteX296" fmla="*/ 887877 w 2361371"/>
                <a:gd name="connsiteY296" fmla="*/ 158980 h 1226169"/>
                <a:gd name="connsiteX297" fmla="*/ 808921 w 2361371"/>
                <a:gd name="connsiteY297" fmla="*/ 164314 h 1226169"/>
                <a:gd name="connsiteX298" fmla="*/ 814256 w 2361371"/>
                <a:gd name="connsiteY298" fmla="*/ 194190 h 1226169"/>
                <a:gd name="connsiteX299" fmla="*/ 820658 w 2361371"/>
                <a:gd name="connsiteY299" fmla="*/ 251806 h 1226169"/>
                <a:gd name="connsiteX300" fmla="*/ 822792 w 2361371"/>
                <a:gd name="connsiteY300" fmla="*/ 290218 h 1226169"/>
                <a:gd name="connsiteX301" fmla="*/ 829193 w 2361371"/>
                <a:gd name="connsiteY301" fmla="*/ 296619 h 1226169"/>
                <a:gd name="connsiteX302" fmla="*/ 833461 w 2361371"/>
                <a:gd name="connsiteY302" fmla="*/ 296619 h 1226169"/>
                <a:gd name="connsiteX303" fmla="*/ 831327 w 2361371"/>
                <a:gd name="connsiteY303" fmla="*/ 251806 h 1226169"/>
                <a:gd name="connsiteX304" fmla="*/ 824926 w 2361371"/>
                <a:gd name="connsiteY304" fmla="*/ 187788 h 1226169"/>
                <a:gd name="connsiteX305" fmla="*/ 818524 w 2361371"/>
                <a:gd name="connsiteY305" fmla="*/ 164314 h 1226169"/>
                <a:gd name="connsiteX306" fmla="*/ 813189 w 2361371"/>
                <a:gd name="connsiteY306" fmla="*/ 160047 h 1226169"/>
                <a:gd name="connsiteX307" fmla="*/ 808921 w 2361371"/>
                <a:gd name="connsiteY307" fmla="*/ 164314 h 1226169"/>
                <a:gd name="connsiteX308" fmla="*/ 871873 w 2361371"/>
                <a:gd name="connsiteY308" fmla="*/ 169649 h 1226169"/>
                <a:gd name="connsiteX309" fmla="*/ 874006 w 2361371"/>
                <a:gd name="connsiteY309" fmla="*/ 194190 h 1226169"/>
                <a:gd name="connsiteX310" fmla="*/ 878274 w 2361371"/>
                <a:gd name="connsiteY310" fmla="*/ 236869 h 1226169"/>
                <a:gd name="connsiteX311" fmla="*/ 882542 w 2361371"/>
                <a:gd name="connsiteY311" fmla="*/ 259275 h 1226169"/>
                <a:gd name="connsiteX312" fmla="*/ 886810 w 2361371"/>
                <a:gd name="connsiteY312" fmla="*/ 260342 h 1226169"/>
                <a:gd name="connsiteX313" fmla="*/ 886810 w 2361371"/>
                <a:gd name="connsiteY313" fmla="*/ 231534 h 1226169"/>
                <a:gd name="connsiteX314" fmla="*/ 883609 w 2361371"/>
                <a:gd name="connsiteY314" fmla="*/ 186721 h 1226169"/>
                <a:gd name="connsiteX315" fmla="*/ 877207 w 2361371"/>
                <a:gd name="connsiteY315" fmla="*/ 168582 h 1226169"/>
                <a:gd name="connsiteX316" fmla="*/ 874006 w 2361371"/>
                <a:gd name="connsiteY316" fmla="*/ 166448 h 1226169"/>
                <a:gd name="connsiteX317" fmla="*/ 871873 w 2361371"/>
                <a:gd name="connsiteY317" fmla="*/ 169649 h 1226169"/>
                <a:gd name="connsiteX318" fmla="*/ 2058350 w 2361371"/>
                <a:gd name="connsiteY318" fmla="*/ 195257 h 1226169"/>
                <a:gd name="connsiteX319" fmla="*/ 2011403 w 2361371"/>
                <a:gd name="connsiteY319" fmla="*/ 224065 h 1226169"/>
                <a:gd name="connsiteX320" fmla="*/ 1947384 w 2361371"/>
                <a:gd name="connsiteY320" fmla="*/ 241137 h 1226169"/>
                <a:gd name="connsiteX321" fmla="*/ 1885500 w 2361371"/>
                <a:gd name="connsiteY321" fmla="*/ 256074 h 1226169"/>
                <a:gd name="connsiteX322" fmla="*/ 1847089 w 2361371"/>
                <a:gd name="connsiteY322" fmla="*/ 278481 h 1226169"/>
                <a:gd name="connsiteX323" fmla="*/ 1801209 w 2361371"/>
                <a:gd name="connsiteY323" fmla="*/ 301954 h 1226169"/>
                <a:gd name="connsiteX324" fmla="*/ 1760664 w 2361371"/>
                <a:gd name="connsiteY324" fmla="*/ 321160 h 1226169"/>
                <a:gd name="connsiteX325" fmla="*/ 1748927 w 2361371"/>
                <a:gd name="connsiteY325" fmla="*/ 326495 h 1226169"/>
                <a:gd name="connsiteX326" fmla="*/ 1744659 w 2361371"/>
                <a:gd name="connsiteY326" fmla="*/ 326495 h 1226169"/>
                <a:gd name="connsiteX327" fmla="*/ 1744659 w 2361371"/>
                <a:gd name="connsiteY327" fmla="*/ 330763 h 1226169"/>
                <a:gd name="connsiteX328" fmla="*/ 1744659 w 2361371"/>
                <a:gd name="connsiteY328" fmla="*/ 335031 h 1226169"/>
                <a:gd name="connsiteX329" fmla="*/ 1752128 w 2361371"/>
                <a:gd name="connsiteY329" fmla="*/ 335031 h 1226169"/>
                <a:gd name="connsiteX330" fmla="*/ 1783070 w 2361371"/>
                <a:gd name="connsiteY330" fmla="*/ 324361 h 1226169"/>
                <a:gd name="connsiteX331" fmla="*/ 1859892 w 2361371"/>
                <a:gd name="connsiteY331" fmla="*/ 283816 h 1226169"/>
                <a:gd name="connsiteX332" fmla="*/ 1944184 w 2361371"/>
                <a:gd name="connsiteY332" fmla="*/ 252874 h 1226169"/>
                <a:gd name="connsiteX333" fmla="*/ 1987930 w 2361371"/>
                <a:gd name="connsiteY333" fmla="*/ 247539 h 1226169"/>
                <a:gd name="connsiteX334" fmla="*/ 2023140 w 2361371"/>
                <a:gd name="connsiteY334" fmla="*/ 230467 h 1226169"/>
                <a:gd name="connsiteX335" fmla="*/ 2061551 w 2361371"/>
                <a:gd name="connsiteY335" fmla="*/ 204859 h 1226169"/>
                <a:gd name="connsiteX336" fmla="*/ 2080757 w 2361371"/>
                <a:gd name="connsiteY336" fmla="*/ 192056 h 1226169"/>
                <a:gd name="connsiteX337" fmla="*/ 2086092 w 2361371"/>
                <a:gd name="connsiteY337" fmla="*/ 187788 h 1226169"/>
                <a:gd name="connsiteX338" fmla="*/ 2088226 w 2361371"/>
                <a:gd name="connsiteY338" fmla="*/ 183520 h 1226169"/>
                <a:gd name="connsiteX339" fmla="*/ 2082891 w 2361371"/>
                <a:gd name="connsiteY339" fmla="*/ 182453 h 1226169"/>
                <a:gd name="connsiteX340" fmla="*/ 2058350 w 2361371"/>
                <a:gd name="connsiteY340" fmla="*/ 195257 h 1226169"/>
                <a:gd name="connsiteX341" fmla="*/ 24693 w 2361371"/>
                <a:gd name="connsiteY341" fmla="*/ 190989 h 1226169"/>
                <a:gd name="connsiteX342" fmla="*/ 57770 w 2361371"/>
                <a:gd name="connsiteY342" fmla="*/ 205927 h 1226169"/>
                <a:gd name="connsiteX343" fmla="*/ 89779 w 2361371"/>
                <a:gd name="connsiteY343" fmla="*/ 239003 h 1226169"/>
                <a:gd name="connsiteX344" fmla="*/ 101516 w 2361371"/>
                <a:gd name="connsiteY344" fmla="*/ 288084 h 1226169"/>
                <a:gd name="connsiteX345" fmla="*/ 92980 w 2361371"/>
                <a:gd name="connsiteY345" fmla="*/ 328629 h 1226169"/>
                <a:gd name="connsiteX346" fmla="*/ 69506 w 2361371"/>
                <a:gd name="connsiteY346" fmla="*/ 351035 h 1226169"/>
                <a:gd name="connsiteX347" fmla="*/ 49234 w 2361371"/>
                <a:gd name="connsiteY347" fmla="*/ 360638 h 1226169"/>
                <a:gd name="connsiteX348" fmla="*/ 43899 w 2361371"/>
                <a:gd name="connsiteY348" fmla="*/ 360638 h 1226169"/>
                <a:gd name="connsiteX349" fmla="*/ 43899 w 2361371"/>
                <a:gd name="connsiteY349" fmla="*/ 363839 h 1226169"/>
                <a:gd name="connsiteX350" fmla="*/ 43899 w 2361371"/>
                <a:gd name="connsiteY350" fmla="*/ 367040 h 1226169"/>
                <a:gd name="connsiteX351" fmla="*/ 38564 w 2361371"/>
                <a:gd name="connsiteY351" fmla="*/ 358504 h 1226169"/>
                <a:gd name="connsiteX352" fmla="*/ 26827 w 2361371"/>
                <a:gd name="connsiteY352" fmla="*/ 312624 h 1226169"/>
                <a:gd name="connsiteX353" fmla="*/ 16158 w 2361371"/>
                <a:gd name="connsiteY353" fmla="*/ 263543 h 1226169"/>
                <a:gd name="connsiteX354" fmla="*/ 9756 w 2361371"/>
                <a:gd name="connsiteY354" fmla="*/ 225132 h 1226169"/>
                <a:gd name="connsiteX355" fmla="*/ 9756 w 2361371"/>
                <a:gd name="connsiteY355" fmla="*/ 193123 h 1226169"/>
                <a:gd name="connsiteX356" fmla="*/ 24693 w 2361371"/>
                <a:gd name="connsiteY356" fmla="*/ 190989 h 1226169"/>
                <a:gd name="connsiteX357" fmla="*/ 975369 w 2361371"/>
                <a:gd name="connsiteY357" fmla="*/ 311557 h 1226169"/>
                <a:gd name="connsiteX358" fmla="*/ 942293 w 2361371"/>
                <a:gd name="connsiteY358" fmla="*/ 330763 h 1226169"/>
                <a:gd name="connsiteX359" fmla="*/ 914552 w 2361371"/>
                <a:gd name="connsiteY359" fmla="*/ 359571 h 1226169"/>
                <a:gd name="connsiteX360" fmla="*/ 903882 w 2361371"/>
                <a:gd name="connsiteY360" fmla="*/ 378777 h 1226169"/>
                <a:gd name="connsiteX361" fmla="*/ 900681 w 2361371"/>
                <a:gd name="connsiteY361" fmla="*/ 388379 h 1226169"/>
                <a:gd name="connsiteX362" fmla="*/ 898547 w 2361371"/>
                <a:gd name="connsiteY362" fmla="*/ 397982 h 1226169"/>
                <a:gd name="connsiteX363" fmla="*/ 899614 w 2361371"/>
                <a:gd name="connsiteY363" fmla="*/ 403317 h 1226169"/>
                <a:gd name="connsiteX364" fmla="*/ 903882 w 2361371"/>
                <a:gd name="connsiteY364" fmla="*/ 401183 h 1226169"/>
                <a:gd name="connsiteX365" fmla="*/ 912418 w 2361371"/>
                <a:gd name="connsiteY365" fmla="*/ 385179 h 1226169"/>
                <a:gd name="connsiteX366" fmla="*/ 924154 w 2361371"/>
                <a:gd name="connsiteY366" fmla="*/ 364906 h 1226169"/>
                <a:gd name="connsiteX367" fmla="*/ 932690 w 2361371"/>
                <a:gd name="connsiteY367" fmla="*/ 354236 h 1226169"/>
                <a:gd name="connsiteX368" fmla="*/ 949762 w 2361371"/>
                <a:gd name="connsiteY368" fmla="*/ 337165 h 1226169"/>
                <a:gd name="connsiteX369" fmla="*/ 986039 w 2361371"/>
                <a:gd name="connsiteY369" fmla="*/ 320093 h 1226169"/>
                <a:gd name="connsiteX370" fmla="*/ 1025517 w 2361371"/>
                <a:gd name="connsiteY370" fmla="*/ 316892 h 1226169"/>
                <a:gd name="connsiteX371" fmla="*/ 1053258 w 2361371"/>
                <a:gd name="connsiteY371" fmla="*/ 322227 h 1226169"/>
                <a:gd name="connsiteX372" fmla="*/ 1066062 w 2361371"/>
                <a:gd name="connsiteY372" fmla="*/ 325428 h 1226169"/>
                <a:gd name="connsiteX373" fmla="*/ 1070330 w 2361371"/>
                <a:gd name="connsiteY373" fmla="*/ 324361 h 1226169"/>
                <a:gd name="connsiteX374" fmla="*/ 1067129 w 2361371"/>
                <a:gd name="connsiteY374" fmla="*/ 319026 h 1226169"/>
                <a:gd name="connsiteX375" fmla="*/ 1054325 w 2361371"/>
                <a:gd name="connsiteY375" fmla="*/ 310490 h 1226169"/>
                <a:gd name="connsiteX376" fmla="*/ 1018048 w 2361371"/>
                <a:gd name="connsiteY376" fmla="*/ 307289 h 1226169"/>
                <a:gd name="connsiteX377" fmla="*/ 975369 w 2361371"/>
                <a:gd name="connsiteY377" fmla="*/ 311557 h 1226169"/>
                <a:gd name="connsiteX378" fmla="*/ 1073531 w 2361371"/>
                <a:gd name="connsiteY378" fmla="*/ 328629 h 1226169"/>
                <a:gd name="connsiteX379" fmla="*/ 1100205 w 2361371"/>
                <a:gd name="connsiteY379" fmla="*/ 343566 h 1226169"/>
                <a:gd name="connsiteX380" fmla="*/ 1141818 w 2361371"/>
                <a:gd name="connsiteY380" fmla="*/ 365973 h 1226169"/>
                <a:gd name="connsiteX381" fmla="*/ 1190898 w 2361371"/>
                <a:gd name="connsiteY381" fmla="*/ 420389 h 1226169"/>
                <a:gd name="connsiteX382" fmla="*/ 1235712 w 2361371"/>
                <a:gd name="connsiteY382" fmla="*/ 486541 h 1226169"/>
                <a:gd name="connsiteX383" fmla="*/ 1252783 w 2361371"/>
                <a:gd name="connsiteY383" fmla="*/ 512149 h 1226169"/>
                <a:gd name="connsiteX384" fmla="*/ 1258118 w 2361371"/>
                <a:gd name="connsiteY384" fmla="*/ 514283 h 1226169"/>
                <a:gd name="connsiteX385" fmla="*/ 1259185 w 2361371"/>
                <a:gd name="connsiteY385" fmla="*/ 510015 h 1226169"/>
                <a:gd name="connsiteX386" fmla="*/ 1255984 w 2361371"/>
                <a:gd name="connsiteY386" fmla="*/ 501479 h 1226169"/>
                <a:gd name="connsiteX387" fmla="*/ 1242113 w 2361371"/>
                <a:gd name="connsiteY387" fmla="*/ 476938 h 1226169"/>
                <a:gd name="connsiteX388" fmla="*/ 1204769 w 2361371"/>
                <a:gd name="connsiteY388" fmla="*/ 420389 h 1226169"/>
                <a:gd name="connsiteX389" fmla="*/ 1157822 w 2361371"/>
                <a:gd name="connsiteY389" fmla="*/ 367040 h 1226169"/>
                <a:gd name="connsiteX390" fmla="*/ 1115143 w 2361371"/>
                <a:gd name="connsiteY390" fmla="*/ 338232 h 1226169"/>
                <a:gd name="connsiteX391" fmla="*/ 1082067 w 2361371"/>
                <a:gd name="connsiteY391" fmla="*/ 325428 h 1226169"/>
                <a:gd name="connsiteX392" fmla="*/ 1072464 w 2361371"/>
                <a:gd name="connsiteY392" fmla="*/ 324361 h 1226169"/>
                <a:gd name="connsiteX393" fmla="*/ 1073531 w 2361371"/>
                <a:gd name="connsiteY393" fmla="*/ 328629 h 1226169"/>
                <a:gd name="connsiteX394" fmla="*/ 1598483 w 2361371"/>
                <a:gd name="connsiteY394" fmla="*/ 345700 h 1226169"/>
                <a:gd name="connsiteX395" fmla="*/ 1564340 w 2361371"/>
                <a:gd name="connsiteY395" fmla="*/ 358504 h 1226169"/>
                <a:gd name="connsiteX396" fmla="*/ 1525929 w 2361371"/>
                <a:gd name="connsiteY396" fmla="*/ 389446 h 1226169"/>
                <a:gd name="connsiteX397" fmla="*/ 1500322 w 2361371"/>
                <a:gd name="connsiteY397" fmla="*/ 418255 h 1226169"/>
                <a:gd name="connsiteX398" fmla="*/ 1487518 w 2361371"/>
                <a:gd name="connsiteY398" fmla="*/ 432126 h 1226169"/>
                <a:gd name="connsiteX399" fmla="*/ 1477915 w 2361371"/>
                <a:gd name="connsiteY399" fmla="*/ 443862 h 1226169"/>
                <a:gd name="connsiteX400" fmla="*/ 1477915 w 2361371"/>
                <a:gd name="connsiteY400" fmla="*/ 448130 h 1226169"/>
                <a:gd name="connsiteX401" fmla="*/ 1485384 w 2361371"/>
                <a:gd name="connsiteY401" fmla="*/ 445996 h 1226169"/>
                <a:gd name="connsiteX402" fmla="*/ 1523795 w 2361371"/>
                <a:gd name="connsiteY402" fmla="*/ 409719 h 1226169"/>
                <a:gd name="connsiteX403" fmla="*/ 1570742 w 2361371"/>
                <a:gd name="connsiteY403" fmla="*/ 367040 h 1226169"/>
                <a:gd name="connsiteX404" fmla="*/ 1613421 w 2361371"/>
                <a:gd name="connsiteY404" fmla="*/ 354236 h 1226169"/>
                <a:gd name="connsiteX405" fmla="*/ 1640095 w 2361371"/>
                <a:gd name="connsiteY405" fmla="*/ 345700 h 1226169"/>
                <a:gd name="connsiteX406" fmla="*/ 1640095 w 2361371"/>
                <a:gd name="connsiteY406" fmla="*/ 341432 h 1226169"/>
                <a:gd name="connsiteX407" fmla="*/ 1628359 w 2361371"/>
                <a:gd name="connsiteY407" fmla="*/ 341432 h 1226169"/>
                <a:gd name="connsiteX408" fmla="*/ 1598483 w 2361371"/>
                <a:gd name="connsiteY408" fmla="*/ 345700 h 1226169"/>
                <a:gd name="connsiteX409" fmla="*/ 1667837 w 2361371"/>
                <a:gd name="connsiteY409" fmla="*/ 345700 h 1226169"/>
                <a:gd name="connsiteX410" fmla="*/ 1661435 w 2361371"/>
                <a:gd name="connsiteY410" fmla="*/ 352102 h 1226169"/>
                <a:gd name="connsiteX411" fmla="*/ 1661435 w 2361371"/>
                <a:gd name="connsiteY411" fmla="*/ 356370 h 1226169"/>
                <a:gd name="connsiteX412" fmla="*/ 1689176 w 2361371"/>
                <a:gd name="connsiteY412" fmla="*/ 354236 h 1226169"/>
                <a:gd name="connsiteX413" fmla="*/ 1752128 w 2361371"/>
                <a:gd name="connsiteY413" fmla="*/ 356370 h 1226169"/>
                <a:gd name="connsiteX414" fmla="*/ 1833218 w 2361371"/>
                <a:gd name="connsiteY414" fmla="*/ 376643 h 1226169"/>
                <a:gd name="connsiteX415" fmla="*/ 1905773 w 2361371"/>
                <a:gd name="connsiteY415" fmla="*/ 407585 h 1226169"/>
                <a:gd name="connsiteX416" fmla="*/ 1963389 w 2361371"/>
                <a:gd name="connsiteY416" fmla="*/ 445996 h 1226169"/>
                <a:gd name="connsiteX417" fmla="*/ 2012470 w 2361371"/>
                <a:gd name="connsiteY417" fmla="*/ 488675 h 1226169"/>
                <a:gd name="connsiteX418" fmla="*/ 2037011 w 2361371"/>
                <a:gd name="connsiteY418" fmla="*/ 508948 h 1226169"/>
                <a:gd name="connsiteX419" fmla="*/ 2043413 w 2361371"/>
                <a:gd name="connsiteY419" fmla="*/ 510015 h 1226169"/>
                <a:gd name="connsiteX420" fmla="*/ 2043413 w 2361371"/>
                <a:gd name="connsiteY420" fmla="*/ 506814 h 1226169"/>
                <a:gd name="connsiteX421" fmla="*/ 2015671 w 2361371"/>
                <a:gd name="connsiteY421" fmla="*/ 476938 h 1226169"/>
                <a:gd name="connsiteX422" fmla="*/ 1950585 w 2361371"/>
                <a:gd name="connsiteY422" fmla="*/ 423590 h 1226169"/>
                <a:gd name="connsiteX423" fmla="*/ 1900438 w 2361371"/>
                <a:gd name="connsiteY423" fmla="*/ 390513 h 1226169"/>
                <a:gd name="connsiteX424" fmla="*/ 1841754 w 2361371"/>
                <a:gd name="connsiteY424" fmla="*/ 368107 h 1226169"/>
                <a:gd name="connsiteX425" fmla="*/ 1767066 w 2361371"/>
                <a:gd name="connsiteY425" fmla="*/ 347834 h 1226169"/>
                <a:gd name="connsiteX426" fmla="*/ 1706248 w 2361371"/>
                <a:gd name="connsiteY426" fmla="*/ 343566 h 1226169"/>
                <a:gd name="connsiteX427" fmla="*/ 1667837 w 2361371"/>
                <a:gd name="connsiteY427" fmla="*/ 345700 h 1226169"/>
                <a:gd name="connsiteX428" fmla="*/ 1025517 w 2361371"/>
                <a:gd name="connsiteY428" fmla="*/ 373442 h 1226169"/>
                <a:gd name="connsiteX429" fmla="*/ 1013780 w 2361371"/>
                <a:gd name="connsiteY429" fmla="*/ 380911 h 1226169"/>
                <a:gd name="connsiteX430" fmla="*/ 996709 w 2361371"/>
                <a:gd name="connsiteY430" fmla="*/ 387312 h 1226169"/>
                <a:gd name="connsiteX431" fmla="*/ 951896 w 2361371"/>
                <a:gd name="connsiteY431" fmla="*/ 400116 h 1226169"/>
                <a:gd name="connsiteX432" fmla="*/ 909217 w 2361371"/>
                <a:gd name="connsiteY432" fmla="*/ 410786 h 1226169"/>
                <a:gd name="connsiteX433" fmla="*/ 899614 w 2361371"/>
                <a:gd name="connsiteY433" fmla="*/ 409719 h 1226169"/>
                <a:gd name="connsiteX434" fmla="*/ 899614 w 2361371"/>
                <a:gd name="connsiteY434" fmla="*/ 415054 h 1226169"/>
                <a:gd name="connsiteX435" fmla="*/ 912418 w 2361371"/>
                <a:gd name="connsiteY435" fmla="*/ 440661 h 1226169"/>
                <a:gd name="connsiteX436" fmla="*/ 954030 w 2361371"/>
                <a:gd name="connsiteY436" fmla="*/ 496144 h 1226169"/>
                <a:gd name="connsiteX437" fmla="*/ 999910 w 2361371"/>
                <a:gd name="connsiteY437" fmla="*/ 539890 h 1226169"/>
                <a:gd name="connsiteX438" fmla="*/ 1027651 w 2361371"/>
                <a:gd name="connsiteY438" fmla="*/ 550560 h 1226169"/>
                <a:gd name="connsiteX439" fmla="*/ 1052192 w 2361371"/>
                <a:gd name="connsiteY439" fmla="*/ 546292 h 1226169"/>
                <a:gd name="connsiteX440" fmla="*/ 1073531 w 2361371"/>
                <a:gd name="connsiteY440" fmla="*/ 531354 h 1226169"/>
                <a:gd name="connsiteX441" fmla="*/ 1085268 w 2361371"/>
                <a:gd name="connsiteY441" fmla="*/ 510015 h 1226169"/>
                <a:gd name="connsiteX442" fmla="*/ 1089536 w 2361371"/>
                <a:gd name="connsiteY442" fmla="*/ 483340 h 1226169"/>
                <a:gd name="connsiteX443" fmla="*/ 1087402 w 2361371"/>
                <a:gd name="connsiteY443" fmla="*/ 456666 h 1226169"/>
                <a:gd name="connsiteX444" fmla="*/ 1069263 w 2361371"/>
                <a:gd name="connsiteY444" fmla="*/ 419322 h 1226169"/>
                <a:gd name="connsiteX445" fmla="*/ 1051125 w 2361371"/>
                <a:gd name="connsiteY445" fmla="*/ 386246 h 1226169"/>
                <a:gd name="connsiteX446" fmla="*/ 1045790 w 2361371"/>
                <a:gd name="connsiteY446" fmla="*/ 374509 h 1226169"/>
                <a:gd name="connsiteX447" fmla="*/ 1037254 w 2361371"/>
                <a:gd name="connsiteY447" fmla="*/ 371308 h 1226169"/>
                <a:gd name="connsiteX448" fmla="*/ 1025517 w 2361371"/>
                <a:gd name="connsiteY448" fmla="*/ 373442 h 1226169"/>
                <a:gd name="connsiteX449" fmla="*/ 132458 w 2361371"/>
                <a:gd name="connsiteY449" fmla="*/ 379844 h 1226169"/>
                <a:gd name="connsiteX450" fmla="*/ 152730 w 2361371"/>
                <a:gd name="connsiteY450" fmla="*/ 390513 h 1226169"/>
                <a:gd name="connsiteX451" fmla="*/ 167668 w 2361371"/>
                <a:gd name="connsiteY451" fmla="*/ 409719 h 1226169"/>
                <a:gd name="connsiteX452" fmla="*/ 180472 w 2361371"/>
                <a:gd name="connsiteY452" fmla="*/ 439594 h 1226169"/>
                <a:gd name="connsiteX453" fmla="*/ 181539 w 2361371"/>
                <a:gd name="connsiteY453" fmla="*/ 498278 h 1226169"/>
                <a:gd name="connsiteX454" fmla="*/ 170869 w 2361371"/>
                <a:gd name="connsiteY454" fmla="*/ 556962 h 1226169"/>
                <a:gd name="connsiteX455" fmla="*/ 151664 w 2361371"/>
                <a:gd name="connsiteY455" fmla="*/ 585770 h 1226169"/>
                <a:gd name="connsiteX456" fmla="*/ 129257 w 2361371"/>
                <a:gd name="connsiteY456" fmla="*/ 594306 h 1226169"/>
                <a:gd name="connsiteX457" fmla="*/ 107917 w 2361371"/>
                <a:gd name="connsiteY457" fmla="*/ 570832 h 1226169"/>
                <a:gd name="connsiteX458" fmla="*/ 82310 w 2361371"/>
                <a:gd name="connsiteY458" fmla="*/ 497211 h 1226169"/>
                <a:gd name="connsiteX459" fmla="*/ 66305 w 2361371"/>
                <a:gd name="connsiteY459" fmla="*/ 429991 h 1226169"/>
                <a:gd name="connsiteX460" fmla="*/ 67372 w 2361371"/>
                <a:gd name="connsiteY460" fmla="*/ 411853 h 1226169"/>
                <a:gd name="connsiteX461" fmla="*/ 78042 w 2361371"/>
                <a:gd name="connsiteY461" fmla="*/ 399049 h 1226169"/>
                <a:gd name="connsiteX462" fmla="*/ 102583 w 2361371"/>
                <a:gd name="connsiteY462" fmla="*/ 383045 h 1226169"/>
                <a:gd name="connsiteX463" fmla="*/ 132458 w 2361371"/>
                <a:gd name="connsiteY463" fmla="*/ 379844 h 1226169"/>
                <a:gd name="connsiteX464" fmla="*/ 1036187 w 2361371"/>
                <a:gd name="connsiteY464" fmla="*/ 381978 h 1226169"/>
                <a:gd name="connsiteX465" fmla="*/ 1043656 w 2361371"/>
                <a:gd name="connsiteY465" fmla="*/ 393714 h 1226169"/>
                <a:gd name="connsiteX466" fmla="*/ 1055393 w 2361371"/>
                <a:gd name="connsiteY466" fmla="*/ 413987 h 1226169"/>
                <a:gd name="connsiteX467" fmla="*/ 1071397 w 2361371"/>
                <a:gd name="connsiteY467" fmla="*/ 442795 h 1226169"/>
                <a:gd name="connsiteX468" fmla="*/ 1077799 w 2361371"/>
                <a:gd name="connsiteY468" fmla="*/ 485474 h 1226169"/>
                <a:gd name="connsiteX469" fmla="*/ 1068196 w 2361371"/>
                <a:gd name="connsiteY469" fmla="*/ 520685 h 1226169"/>
                <a:gd name="connsiteX470" fmla="*/ 1050058 w 2361371"/>
                <a:gd name="connsiteY470" fmla="*/ 536689 h 1226169"/>
                <a:gd name="connsiteX471" fmla="*/ 1031919 w 2361371"/>
                <a:gd name="connsiteY471" fmla="*/ 540957 h 1226169"/>
                <a:gd name="connsiteX472" fmla="*/ 1006312 w 2361371"/>
                <a:gd name="connsiteY472" fmla="*/ 531354 h 1226169"/>
                <a:gd name="connsiteX473" fmla="*/ 950829 w 2361371"/>
                <a:gd name="connsiteY473" fmla="*/ 473738 h 1226169"/>
                <a:gd name="connsiteX474" fmla="*/ 912418 w 2361371"/>
                <a:gd name="connsiteY474" fmla="*/ 422523 h 1226169"/>
                <a:gd name="connsiteX475" fmla="*/ 931623 w 2361371"/>
                <a:gd name="connsiteY475" fmla="*/ 417188 h 1226169"/>
                <a:gd name="connsiteX476" fmla="*/ 971101 w 2361371"/>
                <a:gd name="connsiteY476" fmla="*/ 405451 h 1226169"/>
                <a:gd name="connsiteX477" fmla="*/ 1002044 w 2361371"/>
                <a:gd name="connsiteY477" fmla="*/ 395848 h 1226169"/>
                <a:gd name="connsiteX478" fmla="*/ 1022316 w 2361371"/>
                <a:gd name="connsiteY478" fmla="*/ 387312 h 1226169"/>
                <a:gd name="connsiteX479" fmla="*/ 1036187 w 2361371"/>
                <a:gd name="connsiteY479" fmla="*/ 381978 h 1226169"/>
                <a:gd name="connsiteX480" fmla="*/ 848399 w 2361371"/>
                <a:gd name="connsiteY480" fmla="*/ 384112 h 1226169"/>
                <a:gd name="connsiteX481" fmla="*/ 845198 w 2361371"/>
                <a:gd name="connsiteY481" fmla="*/ 412920 h 1226169"/>
                <a:gd name="connsiteX482" fmla="*/ 834528 w 2361371"/>
                <a:gd name="connsiteY482" fmla="*/ 463068 h 1226169"/>
                <a:gd name="connsiteX483" fmla="*/ 824926 w 2361371"/>
                <a:gd name="connsiteY483" fmla="*/ 495077 h 1226169"/>
                <a:gd name="connsiteX484" fmla="*/ 824926 w 2361371"/>
                <a:gd name="connsiteY484" fmla="*/ 503613 h 1226169"/>
                <a:gd name="connsiteX485" fmla="*/ 770510 w 2361371"/>
                <a:gd name="connsiteY485" fmla="*/ 462001 h 1226169"/>
                <a:gd name="connsiteX486" fmla="*/ 699022 w 2361371"/>
                <a:gd name="connsiteY486" fmla="*/ 416121 h 1226169"/>
                <a:gd name="connsiteX487" fmla="*/ 654209 w 2361371"/>
                <a:gd name="connsiteY487" fmla="*/ 399049 h 1226169"/>
                <a:gd name="connsiteX488" fmla="*/ 622200 w 2361371"/>
                <a:gd name="connsiteY488" fmla="*/ 387312 h 1226169"/>
                <a:gd name="connsiteX489" fmla="*/ 617932 w 2361371"/>
                <a:gd name="connsiteY489" fmla="*/ 388379 h 1226169"/>
                <a:gd name="connsiteX490" fmla="*/ 632870 w 2361371"/>
                <a:gd name="connsiteY490" fmla="*/ 397982 h 1226169"/>
                <a:gd name="connsiteX491" fmla="*/ 678750 w 2361371"/>
                <a:gd name="connsiteY491" fmla="*/ 418255 h 1226169"/>
                <a:gd name="connsiteX492" fmla="*/ 725697 w 2361371"/>
                <a:gd name="connsiteY492" fmla="*/ 439594 h 1226169"/>
                <a:gd name="connsiteX493" fmla="*/ 757706 w 2361371"/>
                <a:gd name="connsiteY493" fmla="*/ 465202 h 1226169"/>
                <a:gd name="connsiteX494" fmla="*/ 782247 w 2361371"/>
                <a:gd name="connsiteY494" fmla="*/ 484407 h 1226169"/>
                <a:gd name="connsiteX495" fmla="*/ 798251 w 2361371"/>
                <a:gd name="connsiteY495" fmla="*/ 497211 h 1226169"/>
                <a:gd name="connsiteX496" fmla="*/ 809988 w 2361371"/>
                <a:gd name="connsiteY496" fmla="*/ 507881 h 1226169"/>
                <a:gd name="connsiteX497" fmla="*/ 818524 w 2361371"/>
                <a:gd name="connsiteY497" fmla="*/ 507881 h 1226169"/>
                <a:gd name="connsiteX498" fmla="*/ 822792 w 2361371"/>
                <a:gd name="connsiteY498" fmla="*/ 505747 h 1226169"/>
                <a:gd name="connsiteX499" fmla="*/ 817457 w 2361371"/>
                <a:gd name="connsiteY499" fmla="*/ 559096 h 1226169"/>
                <a:gd name="connsiteX500" fmla="*/ 806787 w 2361371"/>
                <a:gd name="connsiteY500" fmla="*/ 626315 h 1226169"/>
                <a:gd name="connsiteX501" fmla="*/ 789715 w 2361371"/>
                <a:gd name="connsiteY501" fmla="*/ 655124 h 1226169"/>
                <a:gd name="connsiteX502" fmla="*/ 777979 w 2361371"/>
                <a:gd name="connsiteY502" fmla="*/ 673262 h 1226169"/>
                <a:gd name="connsiteX503" fmla="*/ 777979 w 2361371"/>
                <a:gd name="connsiteY503" fmla="*/ 676463 h 1226169"/>
                <a:gd name="connsiteX504" fmla="*/ 782247 w 2361371"/>
                <a:gd name="connsiteY504" fmla="*/ 676463 h 1226169"/>
                <a:gd name="connsiteX505" fmla="*/ 790782 w 2361371"/>
                <a:gd name="connsiteY505" fmla="*/ 672195 h 1226169"/>
                <a:gd name="connsiteX506" fmla="*/ 804653 w 2361371"/>
                <a:gd name="connsiteY506" fmla="*/ 651923 h 1226169"/>
                <a:gd name="connsiteX507" fmla="*/ 818524 w 2361371"/>
                <a:gd name="connsiteY507" fmla="*/ 623114 h 1226169"/>
                <a:gd name="connsiteX508" fmla="*/ 823859 w 2361371"/>
                <a:gd name="connsiteY508" fmla="*/ 581502 h 1226169"/>
                <a:gd name="connsiteX509" fmla="*/ 829193 w 2361371"/>
                <a:gd name="connsiteY509" fmla="*/ 536689 h 1226169"/>
                <a:gd name="connsiteX510" fmla="*/ 834528 w 2361371"/>
                <a:gd name="connsiteY510" fmla="*/ 503613 h 1226169"/>
                <a:gd name="connsiteX511" fmla="*/ 843064 w 2361371"/>
                <a:gd name="connsiteY511" fmla="*/ 470537 h 1226169"/>
                <a:gd name="connsiteX512" fmla="*/ 853734 w 2361371"/>
                <a:gd name="connsiteY512" fmla="*/ 440661 h 1226169"/>
                <a:gd name="connsiteX513" fmla="*/ 856935 w 2361371"/>
                <a:gd name="connsiteY513" fmla="*/ 405451 h 1226169"/>
                <a:gd name="connsiteX514" fmla="*/ 853734 w 2361371"/>
                <a:gd name="connsiteY514" fmla="*/ 383045 h 1226169"/>
                <a:gd name="connsiteX515" fmla="*/ 848399 w 2361371"/>
                <a:gd name="connsiteY515" fmla="*/ 384112 h 1226169"/>
                <a:gd name="connsiteX516" fmla="*/ 895346 w 2361371"/>
                <a:gd name="connsiteY516" fmla="*/ 445996 h 1226169"/>
                <a:gd name="connsiteX517" fmla="*/ 910284 w 2361371"/>
                <a:gd name="connsiteY517" fmla="*/ 480139 h 1226169"/>
                <a:gd name="connsiteX518" fmla="*/ 941226 w 2361371"/>
                <a:gd name="connsiteY518" fmla="*/ 526019 h 1226169"/>
                <a:gd name="connsiteX519" fmla="*/ 975369 w 2361371"/>
                <a:gd name="connsiteY519" fmla="*/ 570832 h 1226169"/>
                <a:gd name="connsiteX520" fmla="*/ 1003111 w 2361371"/>
                <a:gd name="connsiteY520" fmla="*/ 619913 h 1226169"/>
                <a:gd name="connsiteX521" fmla="*/ 1020182 w 2361371"/>
                <a:gd name="connsiteY521" fmla="*/ 647655 h 1226169"/>
                <a:gd name="connsiteX522" fmla="*/ 1035120 w 2361371"/>
                <a:gd name="connsiteY522" fmla="*/ 657258 h 1226169"/>
                <a:gd name="connsiteX523" fmla="*/ 1043656 w 2361371"/>
                <a:gd name="connsiteY523" fmla="*/ 674329 h 1226169"/>
                <a:gd name="connsiteX524" fmla="*/ 1055393 w 2361371"/>
                <a:gd name="connsiteY524" fmla="*/ 713807 h 1226169"/>
                <a:gd name="connsiteX525" fmla="*/ 1074598 w 2361371"/>
                <a:gd name="connsiteY525" fmla="*/ 750084 h 1226169"/>
                <a:gd name="connsiteX526" fmla="*/ 1092737 w 2361371"/>
                <a:gd name="connsiteY526" fmla="*/ 782094 h 1226169"/>
                <a:gd name="connsiteX527" fmla="*/ 1137550 w 2361371"/>
                <a:gd name="connsiteY527" fmla="*/ 850380 h 1226169"/>
                <a:gd name="connsiteX528" fmla="*/ 1178095 w 2361371"/>
                <a:gd name="connsiteY528" fmla="*/ 899461 h 1226169"/>
                <a:gd name="connsiteX529" fmla="*/ 1183430 w 2361371"/>
                <a:gd name="connsiteY529" fmla="*/ 900528 h 1226169"/>
                <a:gd name="connsiteX530" fmla="*/ 1183430 w 2361371"/>
                <a:gd name="connsiteY530" fmla="*/ 896260 h 1226169"/>
                <a:gd name="connsiteX531" fmla="*/ 1169559 w 2361371"/>
                <a:gd name="connsiteY531" fmla="*/ 874921 h 1226169"/>
                <a:gd name="connsiteX532" fmla="*/ 1150353 w 2361371"/>
                <a:gd name="connsiteY532" fmla="*/ 847179 h 1226169"/>
                <a:gd name="connsiteX533" fmla="*/ 1145019 w 2361371"/>
                <a:gd name="connsiteY533" fmla="*/ 836510 h 1226169"/>
                <a:gd name="connsiteX534" fmla="*/ 1156755 w 2361371"/>
                <a:gd name="connsiteY534" fmla="*/ 836510 h 1226169"/>
                <a:gd name="connsiteX535" fmla="*/ 1185564 w 2361371"/>
                <a:gd name="connsiteY535" fmla="*/ 832242 h 1226169"/>
                <a:gd name="connsiteX536" fmla="*/ 1202635 w 2361371"/>
                <a:gd name="connsiteY536" fmla="*/ 827974 h 1226169"/>
                <a:gd name="connsiteX537" fmla="*/ 1184497 w 2361371"/>
                <a:gd name="connsiteY537" fmla="*/ 838643 h 1226169"/>
                <a:gd name="connsiteX538" fmla="*/ 1167425 w 2361371"/>
                <a:gd name="connsiteY538" fmla="*/ 853581 h 1226169"/>
                <a:gd name="connsiteX539" fmla="*/ 1177028 w 2361371"/>
                <a:gd name="connsiteY539" fmla="*/ 859983 h 1226169"/>
                <a:gd name="connsiteX540" fmla="*/ 1205836 w 2361371"/>
                <a:gd name="connsiteY540" fmla="*/ 861050 h 1226169"/>
                <a:gd name="connsiteX541" fmla="*/ 1247448 w 2361371"/>
                <a:gd name="connsiteY541" fmla="*/ 850380 h 1226169"/>
                <a:gd name="connsiteX542" fmla="*/ 1269855 w 2361371"/>
                <a:gd name="connsiteY542" fmla="*/ 836510 h 1226169"/>
                <a:gd name="connsiteX543" fmla="*/ 1270922 w 2361371"/>
                <a:gd name="connsiteY543" fmla="*/ 832242 h 1226169"/>
                <a:gd name="connsiteX544" fmla="*/ 1266654 w 2361371"/>
                <a:gd name="connsiteY544" fmla="*/ 831175 h 1226169"/>
                <a:gd name="connsiteX545" fmla="*/ 1244247 w 2361371"/>
                <a:gd name="connsiteY545" fmla="*/ 839710 h 1226169"/>
                <a:gd name="connsiteX546" fmla="*/ 1205836 w 2361371"/>
                <a:gd name="connsiteY546" fmla="*/ 850380 h 1226169"/>
                <a:gd name="connsiteX547" fmla="*/ 1185564 w 2361371"/>
                <a:gd name="connsiteY547" fmla="*/ 851447 h 1226169"/>
                <a:gd name="connsiteX548" fmla="*/ 1212238 w 2361371"/>
                <a:gd name="connsiteY548" fmla="*/ 834376 h 1226169"/>
                <a:gd name="connsiteX549" fmla="*/ 1241046 w 2361371"/>
                <a:gd name="connsiteY549" fmla="*/ 815170 h 1226169"/>
                <a:gd name="connsiteX550" fmla="*/ 1242113 w 2361371"/>
                <a:gd name="connsiteY550" fmla="*/ 808768 h 1226169"/>
                <a:gd name="connsiteX551" fmla="*/ 1241046 w 2361371"/>
                <a:gd name="connsiteY551" fmla="*/ 804500 h 1226169"/>
                <a:gd name="connsiteX552" fmla="*/ 1199434 w 2361371"/>
                <a:gd name="connsiteY552" fmla="*/ 816237 h 1226169"/>
                <a:gd name="connsiteX553" fmla="*/ 1147152 w 2361371"/>
                <a:gd name="connsiteY553" fmla="*/ 827974 h 1226169"/>
                <a:gd name="connsiteX554" fmla="*/ 1132215 w 2361371"/>
                <a:gd name="connsiteY554" fmla="*/ 823706 h 1226169"/>
                <a:gd name="connsiteX555" fmla="*/ 1102339 w 2361371"/>
                <a:gd name="connsiteY555" fmla="*/ 777826 h 1226169"/>
                <a:gd name="connsiteX556" fmla="*/ 1068196 w 2361371"/>
                <a:gd name="connsiteY556" fmla="*/ 718075 h 1226169"/>
                <a:gd name="connsiteX557" fmla="*/ 1056459 w 2361371"/>
                <a:gd name="connsiteY557" fmla="*/ 684999 h 1226169"/>
                <a:gd name="connsiteX558" fmla="*/ 1053258 w 2361371"/>
                <a:gd name="connsiteY558" fmla="*/ 670061 h 1226169"/>
                <a:gd name="connsiteX559" fmla="*/ 1086335 w 2361371"/>
                <a:gd name="connsiteY559" fmla="*/ 670061 h 1226169"/>
                <a:gd name="connsiteX560" fmla="*/ 1124746 w 2361371"/>
                <a:gd name="connsiteY560" fmla="*/ 667927 h 1226169"/>
                <a:gd name="connsiteX561" fmla="*/ 1131148 w 2361371"/>
                <a:gd name="connsiteY561" fmla="*/ 662592 h 1226169"/>
                <a:gd name="connsiteX562" fmla="*/ 1132215 w 2361371"/>
                <a:gd name="connsiteY562" fmla="*/ 659391 h 1226169"/>
                <a:gd name="connsiteX563" fmla="*/ 1093804 w 2361371"/>
                <a:gd name="connsiteY563" fmla="*/ 659391 h 1226169"/>
                <a:gd name="connsiteX564" fmla="*/ 1052192 w 2361371"/>
                <a:gd name="connsiteY564" fmla="*/ 655124 h 1226169"/>
                <a:gd name="connsiteX565" fmla="*/ 1041522 w 2361371"/>
                <a:gd name="connsiteY565" fmla="*/ 648722 h 1226169"/>
                <a:gd name="connsiteX566" fmla="*/ 1026584 w 2361371"/>
                <a:gd name="connsiteY566" fmla="*/ 639119 h 1226169"/>
                <a:gd name="connsiteX567" fmla="*/ 1011646 w 2361371"/>
                <a:gd name="connsiteY567" fmla="*/ 614578 h 1226169"/>
                <a:gd name="connsiteX568" fmla="*/ 983905 w 2361371"/>
                <a:gd name="connsiteY568" fmla="*/ 565498 h 1226169"/>
                <a:gd name="connsiteX569" fmla="*/ 947628 w 2361371"/>
                <a:gd name="connsiteY569" fmla="*/ 517484 h 1226169"/>
                <a:gd name="connsiteX570" fmla="*/ 917752 w 2361371"/>
                <a:gd name="connsiteY570" fmla="*/ 472671 h 1226169"/>
                <a:gd name="connsiteX571" fmla="*/ 899614 w 2361371"/>
                <a:gd name="connsiteY571" fmla="*/ 442795 h 1226169"/>
                <a:gd name="connsiteX572" fmla="*/ 895346 w 2361371"/>
                <a:gd name="connsiteY572" fmla="*/ 441728 h 1226169"/>
                <a:gd name="connsiteX573" fmla="*/ 895346 w 2361371"/>
                <a:gd name="connsiteY573" fmla="*/ 445996 h 1226169"/>
                <a:gd name="connsiteX574" fmla="*/ 1762798 w 2361371"/>
                <a:gd name="connsiteY574" fmla="*/ 482273 h 1226169"/>
                <a:gd name="connsiteX575" fmla="*/ 1761731 w 2361371"/>
                <a:gd name="connsiteY575" fmla="*/ 486541 h 1226169"/>
                <a:gd name="connsiteX576" fmla="*/ 1768132 w 2361371"/>
                <a:gd name="connsiteY576" fmla="*/ 487608 h 1226169"/>
                <a:gd name="connsiteX577" fmla="*/ 1789472 w 2361371"/>
                <a:gd name="connsiteY577" fmla="*/ 506814 h 1226169"/>
                <a:gd name="connsiteX578" fmla="*/ 1814012 w 2361371"/>
                <a:gd name="connsiteY578" fmla="*/ 544158 h 1226169"/>
                <a:gd name="connsiteX579" fmla="*/ 1835352 w 2361371"/>
                <a:gd name="connsiteY579" fmla="*/ 599641 h 1226169"/>
                <a:gd name="connsiteX580" fmla="*/ 1853491 w 2361371"/>
                <a:gd name="connsiteY580" fmla="*/ 646588 h 1226169"/>
                <a:gd name="connsiteX581" fmla="*/ 1864161 w 2361371"/>
                <a:gd name="connsiteY581" fmla="*/ 656190 h 1226169"/>
                <a:gd name="connsiteX582" fmla="*/ 1870562 w 2361371"/>
                <a:gd name="connsiteY582" fmla="*/ 645521 h 1226169"/>
                <a:gd name="connsiteX583" fmla="*/ 1873763 w 2361371"/>
                <a:gd name="connsiteY583" fmla="*/ 566564 h 1226169"/>
                <a:gd name="connsiteX584" fmla="*/ 1876964 w 2361371"/>
                <a:gd name="connsiteY584" fmla="*/ 492943 h 1226169"/>
                <a:gd name="connsiteX585" fmla="*/ 1879098 w 2361371"/>
                <a:gd name="connsiteY585" fmla="*/ 488675 h 1226169"/>
                <a:gd name="connsiteX586" fmla="*/ 1886567 w 2361371"/>
                <a:gd name="connsiteY586" fmla="*/ 492943 h 1226169"/>
                <a:gd name="connsiteX587" fmla="*/ 1901505 w 2361371"/>
                <a:gd name="connsiteY587" fmla="*/ 515350 h 1226169"/>
                <a:gd name="connsiteX588" fmla="*/ 1917509 w 2361371"/>
                <a:gd name="connsiteY588" fmla="*/ 572966 h 1226169"/>
                <a:gd name="connsiteX589" fmla="*/ 1927112 w 2361371"/>
                <a:gd name="connsiteY589" fmla="*/ 628449 h 1226169"/>
                <a:gd name="connsiteX590" fmla="*/ 1928179 w 2361371"/>
                <a:gd name="connsiteY590" fmla="*/ 644454 h 1226169"/>
                <a:gd name="connsiteX591" fmla="*/ 1926045 w 2361371"/>
                <a:gd name="connsiteY591" fmla="*/ 644454 h 1226169"/>
                <a:gd name="connsiteX592" fmla="*/ 1923911 w 2361371"/>
                <a:gd name="connsiteY592" fmla="*/ 644454 h 1226169"/>
                <a:gd name="connsiteX593" fmla="*/ 1923911 w 2361371"/>
                <a:gd name="connsiteY593" fmla="*/ 648722 h 1226169"/>
                <a:gd name="connsiteX594" fmla="*/ 1923911 w 2361371"/>
                <a:gd name="connsiteY594" fmla="*/ 652990 h 1226169"/>
                <a:gd name="connsiteX595" fmla="*/ 1929246 w 2361371"/>
                <a:gd name="connsiteY595" fmla="*/ 652990 h 1226169"/>
                <a:gd name="connsiteX596" fmla="*/ 1936715 w 2361371"/>
                <a:gd name="connsiteY596" fmla="*/ 645521 h 1226169"/>
                <a:gd name="connsiteX597" fmla="*/ 1937782 w 2361371"/>
                <a:gd name="connsiteY597" fmla="*/ 624181 h 1226169"/>
                <a:gd name="connsiteX598" fmla="*/ 1929246 w 2361371"/>
                <a:gd name="connsiteY598" fmla="*/ 575100 h 1226169"/>
                <a:gd name="connsiteX599" fmla="*/ 1912174 w 2361371"/>
                <a:gd name="connsiteY599" fmla="*/ 515350 h 1226169"/>
                <a:gd name="connsiteX600" fmla="*/ 1894036 w 2361371"/>
                <a:gd name="connsiteY600" fmla="*/ 484407 h 1226169"/>
                <a:gd name="connsiteX601" fmla="*/ 1879098 w 2361371"/>
                <a:gd name="connsiteY601" fmla="*/ 478005 h 1226169"/>
                <a:gd name="connsiteX602" fmla="*/ 1869495 w 2361371"/>
                <a:gd name="connsiteY602" fmla="*/ 484407 h 1226169"/>
                <a:gd name="connsiteX603" fmla="*/ 1864161 w 2361371"/>
                <a:gd name="connsiteY603" fmla="*/ 503613 h 1226169"/>
                <a:gd name="connsiteX604" fmla="*/ 1862026 w 2361371"/>
                <a:gd name="connsiteY604" fmla="*/ 576167 h 1226169"/>
                <a:gd name="connsiteX605" fmla="*/ 1862026 w 2361371"/>
                <a:gd name="connsiteY605" fmla="*/ 635918 h 1226169"/>
                <a:gd name="connsiteX606" fmla="*/ 1859892 w 2361371"/>
                <a:gd name="connsiteY606" fmla="*/ 635918 h 1226169"/>
                <a:gd name="connsiteX607" fmla="*/ 1846022 w 2361371"/>
                <a:gd name="connsiteY607" fmla="*/ 599641 h 1226169"/>
                <a:gd name="connsiteX608" fmla="*/ 1822548 w 2361371"/>
                <a:gd name="connsiteY608" fmla="*/ 539890 h 1226169"/>
                <a:gd name="connsiteX609" fmla="*/ 1798008 w 2361371"/>
                <a:gd name="connsiteY609" fmla="*/ 500412 h 1226169"/>
                <a:gd name="connsiteX610" fmla="*/ 1774534 w 2361371"/>
                <a:gd name="connsiteY610" fmla="*/ 481206 h 1226169"/>
                <a:gd name="connsiteX611" fmla="*/ 1763865 w 2361371"/>
                <a:gd name="connsiteY611" fmla="*/ 478005 h 1226169"/>
                <a:gd name="connsiteX612" fmla="*/ 1762798 w 2361371"/>
                <a:gd name="connsiteY612" fmla="*/ 482273 h 1226169"/>
                <a:gd name="connsiteX613" fmla="*/ 53502 w 2361371"/>
                <a:gd name="connsiteY613" fmla="*/ 490809 h 1226169"/>
                <a:gd name="connsiteX614" fmla="*/ 56703 w 2361371"/>
                <a:gd name="connsiteY614" fmla="*/ 508948 h 1226169"/>
                <a:gd name="connsiteX615" fmla="*/ 64171 w 2361371"/>
                <a:gd name="connsiteY615" fmla="*/ 552694 h 1226169"/>
                <a:gd name="connsiteX616" fmla="*/ 83377 w 2361371"/>
                <a:gd name="connsiteY616" fmla="*/ 628449 h 1226169"/>
                <a:gd name="connsiteX617" fmla="*/ 114319 w 2361371"/>
                <a:gd name="connsiteY617" fmla="*/ 704205 h 1226169"/>
                <a:gd name="connsiteX618" fmla="*/ 134592 w 2361371"/>
                <a:gd name="connsiteY618" fmla="*/ 738348 h 1226169"/>
                <a:gd name="connsiteX619" fmla="*/ 139927 w 2361371"/>
                <a:gd name="connsiteY619" fmla="*/ 742616 h 1226169"/>
                <a:gd name="connsiteX620" fmla="*/ 140994 w 2361371"/>
                <a:gd name="connsiteY620" fmla="*/ 738348 h 1226169"/>
                <a:gd name="connsiteX621" fmla="*/ 124989 w 2361371"/>
                <a:gd name="connsiteY621" fmla="*/ 702071 h 1226169"/>
                <a:gd name="connsiteX622" fmla="*/ 97248 w 2361371"/>
                <a:gd name="connsiteY622" fmla="*/ 639119 h 1226169"/>
                <a:gd name="connsiteX623" fmla="*/ 81243 w 2361371"/>
                <a:gd name="connsiteY623" fmla="*/ 591105 h 1226169"/>
                <a:gd name="connsiteX624" fmla="*/ 69506 w 2361371"/>
                <a:gd name="connsiteY624" fmla="*/ 531354 h 1226169"/>
                <a:gd name="connsiteX625" fmla="*/ 58837 w 2361371"/>
                <a:gd name="connsiteY625" fmla="*/ 487608 h 1226169"/>
                <a:gd name="connsiteX626" fmla="*/ 54569 w 2361371"/>
                <a:gd name="connsiteY626" fmla="*/ 486541 h 1226169"/>
                <a:gd name="connsiteX627" fmla="*/ 53502 w 2361371"/>
                <a:gd name="connsiteY627" fmla="*/ 490809 h 1226169"/>
                <a:gd name="connsiteX628" fmla="*/ 1264520 w 2361371"/>
                <a:gd name="connsiteY628" fmla="*/ 529220 h 1226169"/>
                <a:gd name="connsiteX629" fmla="*/ 1270922 w 2361371"/>
                <a:gd name="connsiteY629" fmla="*/ 538823 h 1226169"/>
                <a:gd name="connsiteX630" fmla="*/ 1289060 w 2361371"/>
                <a:gd name="connsiteY630" fmla="*/ 561230 h 1226169"/>
                <a:gd name="connsiteX631" fmla="*/ 1302931 w 2361371"/>
                <a:gd name="connsiteY631" fmla="*/ 590038 h 1226169"/>
                <a:gd name="connsiteX632" fmla="*/ 1322136 w 2361371"/>
                <a:gd name="connsiteY632" fmla="*/ 639119 h 1226169"/>
                <a:gd name="connsiteX633" fmla="*/ 1354146 w 2361371"/>
                <a:gd name="connsiteY633" fmla="*/ 689267 h 1226169"/>
                <a:gd name="connsiteX634" fmla="*/ 1377619 w 2361371"/>
                <a:gd name="connsiteY634" fmla="*/ 720209 h 1226169"/>
                <a:gd name="connsiteX635" fmla="*/ 1396825 w 2361371"/>
                <a:gd name="connsiteY635" fmla="*/ 747951 h 1226169"/>
                <a:gd name="connsiteX636" fmla="*/ 1413896 w 2361371"/>
                <a:gd name="connsiteY636" fmla="*/ 758620 h 1226169"/>
                <a:gd name="connsiteX637" fmla="*/ 1420298 w 2361371"/>
                <a:gd name="connsiteY637" fmla="*/ 759687 h 1226169"/>
                <a:gd name="connsiteX638" fmla="*/ 1420298 w 2361371"/>
                <a:gd name="connsiteY638" fmla="*/ 756486 h 1226169"/>
                <a:gd name="connsiteX639" fmla="*/ 1408562 w 2361371"/>
                <a:gd name="connsiteY639" fmla="*/ 743683 h 1226169"/>
                <a:gd name="connsiteX640" fmla="*/ 1387222 w 2361371"/>
                <a:gd name="connsiteY640" fmla="*/ 714874 h 1226169"/>
                <a:gd name="connsiteX641" fmla="*/ 1362682 w 2361371"/>
                <a:gd name="connsiteY641" fmla="*/ 682865 h 1226169"/>
                <a:gd name="connsiteX642" fmla="*/ 1331739 w 2361371"/>
                <a:gd name="connsiteY642" fmla="*/ 634851 h 1226169"/>
                <a:gd name="connsiteX643" fmla="*/ 1310400 w 2361371"/>
                <a:gd name="connsiteY643" fmla="*/ 581502 h 1226169"/>
                <a:gd name="connsiteX644" fmla="*/ 1289060 w 2361371"/>
                <a:gd name="connsiteY644" fmla="*/ 544158 h 1226169"/>
                <a:gd name="connsiteX645" fmla="*/ 1268788 w 2361371"/>
                <a:gd name="connsiteY645" fmla="*/ 524952 h 1226169"/>
                <a:gd name="connsiteX646" fmla="*/ 1264520 w 2361371"/>
                <a:gd name="connsiteY646" fmla="*/ 524952 h 1226169"/>
                <a:gd name="connsiteX647" fmla="*/ 1264520 w 2361371"/>
                <a:gd name="connsiteY647" fmla="*/ 529220 h 1226169"/>
                <a:gd name="connsiteX648" fmla="*/ 766242 w 2361371"/>
                <a:gd name="connsiteY648" fmla="*/ 683932 h 1226169"/>
                <a:gd name="connsiteX649" fmla="*/ 772644 w 2361371"/>
                <a:gd name="connsiteY649" fmla="*/ 695669 h 1226169"/>
                <a:gd name="connsiteX650" fmla="*/ 792916 w 2361371"/>
                <a:gd name="connsiteY650" fmla="*/ 730879 h 1226169"/>
                <a:gd name="connsiteX651" fmla="*/ 821725 w 2361371"/>
                <a:gd name="connsiteY651" fmla="*/ 777826 h 1226169"/>
                <a:gd name="connsiteX652" fmla="*/ 847332 w 2361371"/>
                <a:gd name="connsiteY652" fmla="*/ 819438 h 1226169"/>
                <a:gd name="connsiteX653" fmla="*/ 861203 w 2361371"/>
                <a:gd name="connsiteY653" fmla="*/ 841844 h 1226169"/>
                <a:gd name="connsiteX654" fmla="*/ 866538 w 2361371"/>
                <a:gd name="connsiteY654" fmla="*/ 839710 h 1226169"/>
                <a:gd name="connsiteX655" fmla="*/ 858002 w 2361371"/>
                <a:gd name="connsiteY655" fmla="*/ 816237 h 1226169"/>
                <a:gd name="connsiteX656" fmla="*/ 832394 w 2361371"/>
                <a:gd name="connsiteY656" fmla="*/ 775692 h 1226169"/>
                <a:gd name="connsiteX657" fmla="*/ 799318 w 2361371"/>
                <a:gd name="connsiteY657" fmla="*/ 723410 h 1226169"/>
                <a:gd name="connsiteX658" fmla="*/ 774778 w 2361371"/>
                <a:gd name="connsiteY658" fmla="*/ 686066 h 1226169"/>
                <a:gd name="connsiteX659" fmla="*/ 767309 w 2361371"/>
                <a:gd name="connsiteY659" fmla="*/ 680731 h 1226169"/>
                <a:gd name="connsiteX660" fmla="*/ 766242 w 2361371"/>
                <a:gd name="connsiteY660" fmla="*/ 683932 h 1226169"/>
                <a:gd name="connsiteX661" fmla="*/ 2337898 w 2361371"/>
                <a:gd name="connsiteY661" fmla="*/ 689267 h 1226169"/>
                <a:gd name="connsiteX662" fmla="*/ 2316559 w 2361371"/>
                <a:gd name="connsiteY662" fmla="*/ 704205 h 1226169"/>
                <a:gd name="connsiteX663" fmla="*/ 2293085 w 2361371"/>
                <a:gd name="connsiteY663" fmla="*/ 721276 h 1226169"/>
                <a:gd name="connsiteX664" fmla="*/ 2266410 w 2361371"/>
                <a:gd name="connsiteY664" fmla="*/ 738348 h 1226169"/>
                <a:gd name="connsiteX665" fmla="*/ 2207727 w 2361371"/>
                <a:gd name="connsiteY665" fmla="*/ 771424 h 1226169"/>
                <a:gd name="connsiteX666" fmla="*/ 2095694 w 2361371"/>
                <a:gd name="connsiteY666" fmla="*/ 833309 h 1226169"/>
                <a:gd name="connsiteX667" fmla="*/ 1980461 w 2361371"/>
                <a:gd name="connsiteY667" fmla="*/ 871720 h 1226169"/>
                <a:gd name="connsiteX668" fmla="*/ 1875897 w 2361371"/>
                <a:gd name="connsiteY668" fmla="*/ 886657 h 1226169"/>
                <a:gd name="connsiteX669" fmla="*/ 1793740 w 2361371"/>
                <a:gd name="connsiteY669" fmla="*/ 918667 h 1226169"/>
                <a:gd name="connsiteX670" fmla="*/ 1723320 w 2361371"/>
                <a:gd name="connsiteY670" fmla="*/ 956011 h 1226169"/>
                <a:gd name="connsiteX671" fmla="*/ 1657167 w 2361371"/>
                <a:gd name="connsiteY671" fmla="*/ 991221 h 1226169"/>
                <a:gd name="connsiteX672" fmla="*/ 1630493 w 2361371"/>
                <a:gd name="connsiteY672" fmla="*/ 1011494 h 1226169"/>
                <a:gd name="connsiteX673" fmla="*/ 1629426 w 2361371"/>
                <a:gd name="connsiteY673" fmla="*/ 1015762 h 1226169"/>
                <a:gd name="connsiteX674" fmla="*/ 1637961 w 2361371"/>
                <a:gd name="connsiteY674" fmla="*/ 1013628 h 1226169"/>
                <a:gd name="connsiteX675" fmla="*/ 1663569 w 2361371"/>
                <a:gd name="connsiteY675" fmla="*/ 999757 h 1226169"/>
                <a:gd name="connsiteX676" fmla="*/ 1712650 w 2361371"/>
                <a:gd name="connsiteY676" fmla="*/ 970949 h 1226169"/>
                <a:gd name="connsiteX677" fmla="*/ 1755329 w 2361371"/>
                <a:gd name="connsiteY677" fmla="*/ 950676 h 1226169"/>
                <a:gd name="connsiteX678" fmla="*/ 1798008 w 2361371"/>
                <a:gd name="connsiteY678" fmla="*/ 928270 h 1226169"/>
                <a:gd name="connsiteX679" fmla="*/ 1879098 w 2361371"/>
                <a:gd name="connsiteY679" fmla="*/ 896260 h 1226169"/>
                <a:gd name="connsiteX680" fmla="*/ 1981528 w 2361371"/>
                <a:gd name="connsiteY680" fmla="*/ 882390 h 1226169"/>
                <a:gd name="connsiteX681" fmla="*/ 2102096 w 2361371"/>
                <a:gd name="connsiteY681" fmla="*/ 841844 h 1226169"/>
                <a:gd name="connsiteX682" fmla="*/ 2213062 w 2361371"/>
                <a:gd name="connsiteY682" fmla="*/ 781027 h 1226169"/>
                <a:gd name="connsiteX683" fmla="*/ 2267478 w 2361371"/>
                <a:gd name="connsiteY683" fmla="*/ 750084 h 1226169"/>
                <a:gd name="connsiteX684" fmla="*/ 2297353 w 2361371"/>
                <a:gd name="connsiteY684" fmla="*/ 730879 h 1226169"/>
                <a:gd name="connsiteX685" fmla="*/ 2322960 w 2361371"/>
                <a:gd name="connsiteY685" fmla="*/ 712740 h 1226169"/>
                <a:gd name="connsiteX686" fmla="*/ 2343233 w 2361371"/>
                <a:gd name="connsiteY686" fmla="*/ 698870 h 1226169"/>
                <a:gd name="connsiteX687" fmla="*/ 2359238 w 2361371"/>
                <a:gd name="connsiteY687" fmla="*/ 689267 h 1226169"/>
                <a:gd name="connsiteX688" fmla="*/ 2361371 w 2361371"/>
                <a:gd name="connsiteY688" fmla="*/ 684999 h 1226169"/>
                <a:gd name="connsiteX689" fmla="*/ 2357103 w 2361371"/>
                <a:gd name="connsiteY689" fmla="*/ 683932 h 1226169"/>
                <a:gd name="connsiteX690" fmla="*/ 2337898 w 2361371"/>
                <a:gd name="connsiteY690" fmla="*/ 689267 h 1226169"/>
                <a:gd name="connsiteX691" fmla="*/ 582722 w 2361371"/>
                <a:gd name="connsiteY691" fmla="*/ 708472 h 1226169"/>
                <a:gd name="connsiteX692" fmla="*/ 547512 w 2361371"/>
                <a:gd name="connsiteY692" fmla="*/ 722343 h 1226169"/>
                <a:gd name="connsiteX693" fmla="*/ 532574 w 2361371"/>
                <a:gd name="connsiteY693" fmla="*/ 725544 h 1226169"/>
                <a:gd name="connsiteX694" fmla="*/ 532574 w 2361371"/>
                <a:gd name="connsiteY694" fmla="*/ 731946 h 1226169"/>
                <a:gd name="connsiteX695" fmla="*/ 549646 w 2361371"/>
                <a:gd name="connsiteY695" fmla="*/ 737281 h 1226169"/>
                <a:gd name="connsiteX696" fmla="*/ 565650 w 2361371"/>
                <a:gd name="connsiteY696" fmla="*/ 740482 h 1226169"/>
                <a:gd name="connsiteX697" fmla="*/ 566717 w 2361371"/>
                <a:gd name="connsiteY697" fmla="*/ 742616 h 1226169"/>
                <a:gd name="connsiteX698" fmla="*/ 544311 w 2361371"/>
                <a:gd name="connsiteY698" fmla="*/ 744750 h 1226169"/>
                <a:gd name="connsiteX699" fmla="*/ 520837 w 2361371"/>
                <a:gd name="connsiteY699" fmla="*/ 751151 h 1226169"/>
                <a:gd name="connsiteX700" fmla="*/ 519770 w 2361371"/>
                <a:gd name="connsiteY700" fmla="*/ 755419 h 1226169"/>
                <a:gd name="connsiteX701" fmla="*/ 561382 w 2361371"/>
                <a:gd name="connsiteY701" fmla="*/ 752218 h 1226169"/>
                <a:gd name="connsiteX702" fmla="*/ 604061 w 2361371"/>
                <a:gd name="connsiteY702" fmla="*/ 745816 h 1226169"/>
                <a:gd name="connsiteX703" fmla="*/ 602995 w 2361371"/>
                <a:gd name="connsiteY703" fmla="*/ 740482 h 1226169"/>
                <a:gd name="connsiteX704" fmla="*/ 584856 w 2361371"/>
                <a:gd name="connsiteY704" fmla="*/ 733013 h 1226169"/>
                <a:gd name="connsiteX705" fmla="*/ 568851 w 2361371"/>
                <a:gd name="connsiteY705" fmla="*/ 727678 h 1226169"/>
                <a:gd name="connsiteX706" fmla="*/ 593392 w 2361371"/>
                <a:gd name="connsiteY706" fmla="*/ 715941 h 1226169"/>
                <a:gd name="connsiteX707" fmla="*/ 616865 w 2361371"/>
                <a:gd name="connsiteY707" fmla="*/ 699937 h 1226169"/>
                <a:gd name="connsiteX708" fmla="*/ 610463 w 2361371"/>
                <a:gd name="connsiteY708" fmla="*/ 695669 h 1226169"/>
                <a:gd name="connsiteX709" fmla="*/ 582722 w 2361371"/>
                <a:gd name="connsiteY709" fmla="*/ 708472 h 1226169"/>
                <a:gd name="connsiteX710" fmla="*/ 1407495 w 2361371"/>
                <a:gd name="connsiteY710" fmla="*/ 711673 h 1226169"/>
                <a:gd name="connsiteX711" fmla="*/ 1410695 w 2361371"/>
                <a:gd name="connsiteY711" fmla="*/ 717008 h 1226169"/>
                <a:gd name="connsiteX712" fmla="*/ 1428834 w 2361371"/>
                <a:gd name="connsiteY712" fmla="*/ 721276 h 1226169"/>
                <a:gd name="connsiteX713" fmla="*/ 1478982 w 2361371"/>
                <a:gd name="connsiteY713" fmla="*/ 738348 h 1226169"/>
                <a:gd name="connsiteX714" fmla="*/ 1551536 w 2361371"/>
                <a:gd name="connsiteY714" fmla="*/ 782094 h 1226169"/>
                <a:gd name="connsiteX715" fmla="*/ 1598483 w 2361371"/>
                <a:gd name="connsiteY715" fmla="*/ 815170 h 1226169"/>
                <a:gd name="connsiteX716" fmla="*/ 1611287 w 2361371"/>
                <a:gd name="connsiteY716" fmla="*/ 817304 h 1226169"/>
                <a:gd name="connsiteX717" fmla="*/ 1614488 w 2361371"/>
                <a:gd name="connsiteY717" fmla="*/ 815170 h 1226169"/>
                <a:gd name="connsiteX718" fmla="*/ 1565407 w 2361371"/>
                <a:gd name="connsiteY718" fmla="*/ 778893 h 1226169"/>
                <a:gd name="connsiteX719" fmla="*/ 1476848 w 2361371"/>
                <a:gd name="connsiteY719" fmla="*/ 726611 h 1226169"/>
                <a:gd name="connsiteX720" fmla="*/ 1422432 w 2361371"/>
                <a:gd name="connsiteY720" fmla="*/ 709539 h 1226169"/>
                <a:gd name="connsiteX721" fmla="*/ 1407495 w 2361371"/>
                <a:gd name="connsiteY721" fmla="*/ 708472 h 1226169"/>
                <a:gd name="connsiteX722" fmla="*/ 1407495 w 2361371"/>
                <a:gd name="connsiteY722" fmla="*/ 711673 h 1226169"/>
                <a:gd name="connsiteX723" fmla="*/ 234888 w 2361371"/>
                <a:gd name="connsiteY723" fmla="*/ 720209 h 1226169"/>
                <a:gd name="connsiteX724" fmla="*/ 198610 w 2361371"/>
                <a:gd name="connsiteY724" fmla="*/ 734080 h 1226169"/>
                <a:gd name="connsiteX725" fmla="*/ 171936 w 2361371"/>
                <a:gd name="connsiteY725" fmla="*/ 743683 h 1226169"/>
                <a:gd name="connsiteX726" fmla="*/ 176204 w 2361371"/>
                <a:gd name="connsiteY726" fmla="*/ 750084 h 1226169"/>
                <a:gd name="connsiteX727" fmla="*/ 198610 w 2361371"/>
                <a:gd name="connsiteY727" fmla="*/ 757553 h 1226169"/>
                <a:gd name="connsiteX728" fmla="*/ 216749 w 2361371"/>
                <a:gd name="connsiteY728" fmla="*/ 761821 h 1226169"/>
                <a:gd name="connsiteX729" fmla="*/ 192209 w 2361371"/>
                <a:gd name="connsiteY729" fmla="*/ 759687 h 1226169"/>
                <a:gd name="connsiteX730" fmla="*/ 166601 w 2361371"/>
                <a:gd name="connsiteY730" fmla="*/ 761821 h 1226169"/>
                <a:gd name="connsiteX731" fmla="*/ 165534 w 2361371"/>
                <a:gd name="connsiteY731" fmla="*/ 766089 h 1226169"/>
                <a:gd name="connsiteX732" fmla="*/ 187941 w 2361371"/>
                <a:gd name="connsiteY732" fmla="*/ 769290 h 1226169"/>
                <a:gd name="connsiteX733" fmla="*/ 227419 w 2361371"/>
                <a:gd name="connsiteY733" fmla="*/ 769290 h 1226169"/>
                <a:gd name="connsiteX734" fmla="*/ 257294 w 2361371"/>
                <a:gd name="connsiteY734" fmla="*/ 759687 h 1226169"/>
                <a:gd name="connsiteX735" fmla="*/ 274366 w 2361371"/>
                <a:gd name="connsiteY735" fmla="*/ 749017 h 1226169"/>
                <a:gd name="connsiteX736" fmla="*/ 277567 w 2361371"/>
                <a:gd name="connsiteY736" fmla="*/ 741549 h 1226169"/>
                <a:gd name="connsiteX737" fmla="*/ 276500 w 2361371"/>
                <a:gd name="connsiteY737" fmla="*/ 738348 h 1226169"/>
                <a:gd name="connsiteX738" fmla="*/ 262629 w 2361371"/>
                <a:gd name="connsiteY738" fmla="*/ 743683 h 1226169"/>
                <a:gd name="connsiteX739" fmla="*/ 222084 w 2361371"/>
                <a:gd name="connsiteY739" fmla="*/ 747951 h 1226169"/>
                <a:gd name="connsiteX740" fmla="*/ 195409 w 2361371"/>
                <a:gd name="connsiteY740" fmla="*/ 746884 h 1226169"/>
                <a:gd name="connsiteX741" fmla="*/ 221017 w 2361371"/>
                <a:gd name="connsiteY741" fmla="*/ 737281 h 1226169"/>
                <a:gd name="connsiteX742" fmla="*/ 249825 w 2361371"/>
                <a:gd name="connsiteY742" fmla="*/ 721276 h 1226169"/>
                <a:gd name="connsiteX743" fmla="*/ 253026 w 2361371"/>
                <a:gd name="connsiteY743" fmla="*/ 714874 h 1226169"/>
                <a:gd name="connsiteX744" fmla="*/ 248758 w 2361371"/>
                <a:gd name="connsiteY744" fmla="*/ 713807 h 1226169"/>
                <a:gd name="connsiteX745" fmla="*/ 234888 w 2361371"/>
                <a:gd name="connsiteY745" fmla="*/ 720209 h 1226169"/>
                <a:gd name="connsiteX746" fmla="*/ 147396 w 2361371"/>
                <a:gd name="connsiteY746" fmla="*/ 769290 h 1226169"/>
                <a:gd name="connsiteX747" fmla="*/ 151664 w 2361371"/>
                <a:gd name="connsiteY747" fmla="*/ 781027 h 1226169"/>
                <a:gd name="connsiteX748" fmla="*/ 162333 w 2361371"/>
                <a:gd name="connsiteY748" fmla="*/ 811969 h 1226169"/>
                <a:gd name="connsiteX749" fmla="*/ 179405 w 2361371"/>
                <a:gd name="connsiteY749" fmla="*/ 857849 h 1226169"/>
                <a:gd name="connsiteX750" fmla="*/ 195409 w 2361371"/>
                <a:gd name="connsiteY750" fmla="*/ 894126 h 1226169"/>
                <a:gd name="connsiteX751" fmla="*/ 211414 w 2361371"/>
                <a:gd name="connsiteY751" fmla="*/ 926136 h 1226169"/>
                <a:gd name="connsiteX752" fmla="*/ 225285 w 2361371"/>
                <a:gd name="connsiteY752" fmla="*/ 952810 h 1226169"/>
                <a:gd name="connsiteX753" fmla="*/ 241290 w 2361371"/>
                <a:gd name="connsiteY753" fmla="*/ 988020 h 1226169"/>
                <a:gd name="connsiteX754" fmla="*/ 260495 w 2361371"/>
                <a:gd name="connsiteY754" fmla="*/ 1015762 h 1226169"/>
                <a:gd name="connsiteX755" fmla="*/ 265830 w 2361371"/>
                <a:gd name="connsiteY755" fmla="*/ 1017895 h 1226169"/>
                <a:gd name="connsiteX756" fmla="*/ 265830 w 2361371"/>
                <a:gd name="connsiteY756" fmla="*/ 1012561 h 1226169"/>
                <a:gd name="connsiteX757" fmla="*/ 253026 w 2361371"/>
                <a:gd name="connsiteY757" fmla="*/ 985886 h 1226169"/>
                <a:gd name="connsiteX758" fmla="*/ 234888 w 2361371"/>
                <a:gd name="connsiteY758" fmla="*/ 949609 h 1226169"/>
                <a:gd name="connsiteX759" fmla="*/ 219950 w 2361371"/>
                <a:gd name="connsiteY759" fmla="*/ 921868 h 1226169"/>
                <a:gd name="connsiteX760" fmla="*/ 205012 w 2361371"/>
                <a:gd name="connsiteY760" fmla="*/ 891992 h 1226169"/>
                <a:gd name="connsiteX761" fmla="*/ 187941 w 2361371"/>
                <a:gd name="connsiteY761" fmla="*/ 853581 h 1226169"/>
                <a:gd name="connsiteX762" fmla="*/ 170869 w 2361371"/>
                <a:gd name="connsiteY762" fmla="*/ 808768 h 1226169"/>
                <a:gd name="connsiteX763" fmla="*/ 156998 w 2361371"/>
                <a:gd name="connsiteY763" fmla="*/ 774625 h 1226169"/>
                <a:gd name="connsiteX764" fmla="*/ 148463 w 2361371"/>
                <a:gd name="connsiteY764" fmla="*/ 763955 h 1226169"/>
                <a:gd name="connsiteX765" fmla="*/ 147396 w 2361371"/>
                <a:gd name="connsiteY765" fmla="*/ 769290 h 1226169"/>
                <a:gd name="connsiteX766" fmla="*/ 867605 w 2361371"/>
                <a:gd name="connsiteY766" fmla="*/ 803433 h 1226169"/>
                <a:gd name="connsiteX767" fmla="*/ 871873 w 2361371"/>
                <a:gd name="connsiteY767" fmla="*/ 809835 h 1226169"/>
                <a:gd name="connsiteX768" fmla="*/ 923087 w 2361371"/>
                <a:gd name="connsiteY768" fmla="*/ 838643 h 1226169"/>
                <a:gd name="connsiteX769" fmla="*/ 991374 w 2361371"/>
                <a:gd name="connsiteY769" fmla="*/ 883457 h 1226169"/>
                <a:gd name="connsiteX770" fmla="*/ 1034053 w 2361371"/>
                <a:gd name="connsiteY770" fmla="*/ 911198 h 1226169"/>
                <a:gd name="connsiteX771" fmla="*/ 1060727 w 2361371"/>
                <a:gd name="connsiteY771" fmla="*/ 919734 h 1226169"/>
                <a:gd name="connsiteX772" fmla="*/ 1066062 w 2361371"/>
                <a:gd name="connsiteY772" fmla="*/ 919734 h 1226169"/>
                <a:gd name="connsiteX773" fmla="*/ 1064995 w 2361371"/>
                <a:gd name="connsiteY773" fmla="*/ 914399 h 1226169"/>
                <a:gd name="connsiteX774" fmla="*/ 1041522 w 2361371"/>
                <a:gd name="connsiteY774" fmla="*/ 901595 h 1226169"/>
                <a:gd name="connsiteX775" fmla="*/ 986039 w 2361371"/>
                <a:gd name="connsiteY775" fmla="*/ 867452 h 1226169"/>
                <a:gd name="connsiteX776" fmla="*/ 910284 w 2361371"/>
                <a:gd name="connsiteY776" fmla="*/ 820505 h 1226169"/>
                <a:gd name="connsiteX777" fmla="*/ 867605 w 2361371"/>
                <a:gd name="connsiteY777" fmla="*/ 800232 h 1226169"/>
                <a:gd name="connsiteX778" fmla="*/ 867605 w 2361371"/>
                <a:gd name="connsiteY778" fmla="*/ 803433 h 1226169"/>
                <a:gd name="connsiteX779" fmla="*/ 381063 w 2361371"/>
                <a:gd name="connsiteY779" fmla="*/ 1018963 h 1226169"/>
                <a:gd name="connsiteX780" fmla="*/ 359724 w 2361371"/>
                <a:gd name="connsiteY780" fmla="*/ 1026431 h 1226169"/>
                <a:gd name="connsiteX781" fmla="*/ 320246 w 2361371"/>
                <a:gd name="connsiteY781" fmla="*/ 1030699 h 1226169"/>
                <a:gd name="connsiteX782" fmla="*/ 296772 w 2361371"/>
                <a:gd name="connsiteY782" fmla="*/ 1036034 h 1226169"/>
                <a:gd name="connsiteX783" fmla="*/ 315978 w 2361371"/>
                <a:gd name="connsiteY783" fmla="*/ 1046704 h 1226169"/>
                <a:gd name="connsiteX784" fmla="*/ 336250 w 2361371"/>
                <a:gd name="connsiteY784" fmla="*/ 1052039 h 1226169"/>
                <a:gd name="connsiteX785" fmla="*/ 312777 w 2361371"/>
                <a:gd name="connsiteY785" fmla="*/ 1052039 h 1226169"/>
                <a:gd name="connsiteX786" fmla="*/ 287170 w 2361371"/>
                <a:gd name="connsiteY786" fmla="*/ 1049905 h 1226169"/>
                <a:gd name="connsiteX787" fmla="*/ 281835 w 2361371"/>
                <a:gd name="connsiteY787" fmla="*/ 1049905 h 1226169"/>
                <a:gd name="connsiteX788" fmla="*/ 280768 w 2361371"/>
                <a:gd name="connsiteY788" fmla="*/ 1056307 h 1226169"/>
                <a:gd name="connsiteX789" fmla="*/ 281835 w 2361371"/>
                <a:gd name="connsiteY789" fmla="*/ 1065909 h 1226169"/>
                <a:gd name="connsiteX790" fmla="*/ 291437 w 2361371"/>
                <a:gd name="connsiteY790" fmla="*/ 1080847 h 1226169"/>
                <a:gd name="connsiteX791" fmla="*/ 311710 w 2361371"/>
                <a:gd name="connsiteY791" fmla="*/ 1104321 h 1226169"/>
                <a:gd name="connsiteX792" fmla="*/ 335183 w 2361371"/>
                <a:gd name="connsiteY792" fmla="*/ 1129928 h 1226169"/>
                <a:gd name="connsiteX793" fmla="*/ 482426 w 2361371"/>
                <a:gd name="connsiteY793" fmla="*/ 1167272 h 1226169"/>
                <a:gd name="connsiteX794" fmla="*/ 670214 w 2361371"/>
                <a:gd name="connsiteY794" fmla="*/ 1196081 h 1226169"/>
                <a:gd name="connsiteX795" fmla="*/ 763041 w 2361371"/>
                <a:gd name="connsiteY795" fmla="*/ 1197147 h 1226169"/>
                <a:gd name="connsiteX796" fmla="*/ 801452 w 2361371"/>
                <a:gd name="connsiteY796" fmla="*/ 1195014 h 1226169"/>
                <a:gd name="connsiteX797" fmla="*/ 800385 w 2361371"/>
                <a:gd name="connsiteY797" fmla="*/ 1190746 h 1226169"/>
                <a:gd name="connsiteX798" fmla="*/ 785447 w 2361371"/>
                <a:gd name="connsiteY798" fmla="*/ 1185411 h 1226169"/>
                <a:gd name="connsiteX799" fmla="*/ 751304 w 2361371"/>
                <a:gd name="connsiteY799" fmla="*/ 1186478 h 1226169"/>
                <a:gd name="connsiteX800" fmla="*/ 671281 w 2361371"/>
                <a:gd name="connsiteY800" fmla="*/ 1185411 h 1226169"/>
                <a:gd name="connsiteX801" fmla="*/ 538976 w 2361371"/>
                <a:gd name="connsiteY801" fmla="*/ 1166205 h 1226169"/>
                <a:gd name="connsiteX802" fmla="*/ 451484 w 2361371"/>
                <a:gd name="connsiteY802" fmla="*/ 1150201 h 1226169"/>
                <a:gd name="connsiteX803" fmla="*/ 396001 w 2361371"/>
                <a:gd name="connsiteY803" fmla="*/ 1141665 h 1226169"/>
                <a:gd name="connsiteX804" fmla="*/ 340518 w 2361371"/>
                <a:gd name="connsiteY804" fmla="*/ 1120325 h 1226169"/>
                <a:gd name="connsiteX805" fmla="*/ 306375 w 2361371"/>
                <a:gd name="connsiteY805" fmla="*/ 1084048 h 1226169"/>
                <a:gd name="connsiteX806" fmla="*/ 287170 w 2361371"/>
                <a:gd name="connsiteY806" fmla="*/ 1060574 h 1226169"/>
                <a:gd name="connsiteX807" fmla="*/ 340518 w 2361371"/>
                <a:gd name="connsiteY807" fmla="*/ 1059508 h 1226169"/>
                <a:gd name="connsiteX808" fmla="*/ 396001 w 2361371"/>
                <a:gd name="connsiteY808" fmla="*/ 1057374 h 1226169"/>
                <a:gd name="connsiteX809" fmla="*/ 397068 w 2361371"/>
                <a:gd name="connsiteY809" fmla="*/ 1052039 h 1226169"/>
                <a:gd name="connsiteX810" fmla="*/ 368260 w 2361371"/>
                <a:gd name="connsiteY810" fmla="*/ 1044570 h 1226169"/>
                <a:gd name="connsiteX811" fmla="*/ 340518 w 2361371"/>
                <a:gd name="connsiteY811" fmla="*/ 1041369 h 1226169"/>
                <a:gd name="connsiteX812" fmla="*/ 368260 w 2361371"/>
                <a:gd name="connsiteY812" fmla="*/ 1032833 h 1226169"/>
                <a:gd name="connsiteX813" fmla="*/ 396001 w 2361371"/>
                <a:gd name="connsiteY813" fmla="*/ 1020030 h 1226169"/>
                <a:gd name="connsiteX814" fmla="*/ 396001 w 2361371"/>
                <a:gd name="connsiteY814" fmla="*/ 1015762 h 1226169"/>
                <a:gd name="connsiteX815" fmla="*/ 390666 w 2361371"/>
                <a:gd name="connsiteY815" fmla="*/ 1015762 h 1226169"/>
                <a:gd name="connsiteX816" fmla="*/ 381063 w 2361371"/>
                <a:gd name="connsiteY816" fmla="*/ 1018963 h 1226169"/>
                <a:gd name="connsiteX817" fmla="*/ 1576077 w 2361371"/>
                <a:gd name="connsiteY817" fmla="*/ 1032833 h 1226169"/>
                <a:gd name="connsiteX818" fmla="*/ 1480049 w 2361371"/>
                <a:gd name="connsiteY818" fmla="*/ 1085115 h 1226169"/>
                <a:gd name="connsiteX819" fmla="*/ 1377619 w 2361371"/>
                <a:gd name="connsiteY819" fmla="*/ 1128861 h 1226169"/>
                <a:gd name="connsiteX820" fmla="*/ 1314668 w 2361371"/>
                <a:gd name="connsiteY820" fmla="*/ 1137397 h 1226169"/>
                <a:gd name="connsiteX821" fmla="*/ 1228243 w 2361371"/>
                <a:gd name="connsiteY821" fmla="*/ 1169406 h 1226169"/>
                <a:gd name="connsiteX822" fmla="*/ 1164224 w 2361371"/>
                <a:gd name="connsiteY822" fmla="*/ 1195014 h 1226169"/>
                <a:gd name="connsiteX823" fmla="*/ 1136483 w 2361371"/>
                <a:gd name="connsiteY823" fmla="*/ 1189679 h 1226169"/>
                <a:gd name="connsiteX824" fmla="*/ 1114076 w 2361371"/>
                <a:gd name="connsiteY824" fmla="*/ 1185411 h 1226169"/>
                <a:gd name="connsiteX825" fmla="*/ 1110875 w 2361371"/>
                <a:gd name="connsiteY825" fmla="*/ 1189679 h 1226169"/>
                <a:gd name="connsiteX826" fmla="*/ 1131148 w 2361371"/>
                <a:gd name="connsiteY826" fmla="*/ 1198215 h 1226169"/>
                <a:gd name="connsiteX827" fmla="*/ 1164224 w 2361371"/>
                <a:gd name="connsiteY827" fmla="*/ 1203549 h 1226169"/>
                <a:gd name="connsiteX828" fmla="*/ 1233577 w 2361371"/>
                <a:gd name="connsiteY828" fmla="*/ 1177942 h 1226169"/>
                <a:gd name="connsiteX829" fmla="*/ 1323204 w 2361371"/>
                <a:gd name="connsiteY829" fmla="*/ 1145933 h 1226169"/>
                <a:gd name="connsiteX830" fmla="*/ 1384021 w 2361371"/>
                <a:gd name="connsiteY830" fmla="*/ 1138464 h 1226169"/>
                <a:gd name="connsiteX831" fmla="*/ 1496054 w 2361371"/>
                <a:gd name="connsiteY831" fmla="*/ 1088316 h 1226169"/>
                <a:gd name="connsiteX832" fmla="*/ 1593148 w 2361371"/>
                <a:gd name="connsiteY832" fmla="*/ 1036034 h 1226169"/>
                <a:gd name="connsiteX833" fmla="*/ 1607019 w 2361371"/>
                <a:gd name="connsiteY833" fmla="*/ 1028565 h 1226169"/>
                <a:gd name="connsiteX834" fmla="*/ 1604885 w 2361371"/>
                <a:gd name="connsiteY834" fmla="*/ 1023230 h 1226169"/>
                <a:gd name="connsiteX835" fmla="*/ 1576077 w 2361371"/>
                <a:gd name="connsiteY835" fmla="*/ 1032833 h 1226169"/>
                <a:gd name="connsiteX836" fmla="*/ 1014847 w 2361371"/>
                <a:gd name="connsiteY836" fmla="*/ 1197147 h 1226169"/>
                <a:gd name="connsiteX837" fmla="*/ 959365 w 2361371"/>
                <a:gd name="connsiteY837" fmla="*/ 1213152 h 1226169"/>
                <a:gd name="connsiteX838" fmla="*/ 914552 w 2361371"/>
                <a:gd name="connsiteY838" fmla="*/ 1216353 h 1226169"/>
                <a:gd name="connsiteX839" fmla="*/ 893212 w 2361371"/>
                <a:gd name="connsiteY839" fmla="*/ 1208884 h 1226169"/>
                <a:gd name="connsiteX840" fmla="*/ 868672 w 2361371"/>
                <a:gd name="connsiteY840" fmla="*/ 1198215 h 1226169"/>
                <a:gd name="connsiteX841" fmla="*/ 839863 w 2361371"/>
                <a:gd name="connsiteY841" fmla="*/ 1191813 h 1226169"/>
                <a:gd name="connsiteX842" fmla="*/ 829193 w 2361371"/>
                <a:gd name="connsiteY842" fmla="*/ 1190746 h 1226169"/>
                <a:gd name="connsiteX843" fmla="*/ 829193 w 2361371"/>
                <a:gd name="connsiteY843" fmla="*/ 1193947 h 1226169"/>
                <a:gd name="connsiteX844" fmla="*/ 858002 w 2361371"/>
                <a:gd name="connsiteY844" fmla="*/ 1205683 h 1226169"/>
                <a:gd name="connsiteX845" fmla="*/ 893212 w 2361371"/>
                <a:gd name="connsiteY845" fmla="*/ 1219554 h 1226169"/>
                <a:gd name="connsiteX846" fmla="*/ 925221 w 2361371"/>
                <a:gd name="connsiteY846" fmla="*/ 1225956 h 1226169"/>
                <a:gd name="connsiteX847" fmla="*/ 970034 w 2361371"/>
                <a:gd name="connsiteY847" fmla="*/ 1222755 h 1226169"/>
                <a:gd name="connsiteX848" fmla="*/ 1014847 w 2361371"/>
                <a:gd name="connsiteY848" fmla="*/ 1207817 h 1226169"/>
                <a:gd name="connsiteX849" fmla="*/ 1053258 w 2361371"/>
                <a:gd name="connsiteY849" fmla="*/ 1197147 h 1226169"/>
                <a:gd name="connsiteX850" fmla="*/ 1069263 w 2361371"/>
                <a:gd name="connsiteY850" fmla="*/ 1195014 h 1226169"/>
                <a:gd name="connsiteX851" fmla="*/ 1071397 w 2361371"/>
                <a:gd name="connsiteY851" fmla="*/ 1189679 h 1226169"/>
                <a:gd name="connsiteX852" fmla="*/ 1055393 w 2361371"/>
                <a:gd name="connsiteY852" fmla="*/ 1186478 h 1226169"/>
                <a:gd name="connsiteX853" fmla="*/ 1014847 w 2361371"/>
                <a:gd name="connsiteY853" fmla="*/ 1197147 h 122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</a:cxnLst>
              <a:rect l="l" t="t" r="r" b="b"/>
              <a:pathLst>
                <a:path w="2361371" h="1226169">
                  <a:moveTo>
                    <a:pt x="354389" y="5335"/>
                  </a:moveTo>
                  <a:cubicBezTo>
                    <a:pt x="336605" y="8894"/>
                    <a:pt x="320958" y="13871"/>
                    <a:pt x="307442" y="20273"/>
                  </a:cubicBezTo>
                  <a:cubicBezTo>
                    <a:pt x="293926" y="26675"/>
                    <a:pt x="280413" y="36990"/>
                    <a:pt x="266897" y="51215"/>
                  </a:cubicBezTo>
                  <a:cubicBezTo>
                    <a:pt x="253381" y="65444"/>
                    <a:pt x="245203" y="76822"/>
                    <a:pt x="242356" y="85358"/>
                  </a:cubicBezTo>
                  <a:cubicBezTo>
                    <a:pt x="240935" y="89626"/>
                    <a:pt x="239510" y="93894"/>
                    <a:pt x="238089" y="98162"/>
                  </a:cubicBezTo>
                  <a:cubicBezTo>
                    <a:pt x="239510" y="98162"/>
                    <a:pt x="240935" y="98162"/>
                    <a:pt x="242356" y="98162"/>
                  </a:cubicBezTo>
                  <a:cubicBezTo>
                    <a:pt x="245203" y="98162"/>
                    <a:pt x="249113" y="93540"/>
                    <a:pt x="254093" y="84291"/>
                  </a:cubicBezTo>
                  <a:cubicBezTo>
                    <a:pt x="259074" y="75047"/>
                    <a:pt x="267251" y="64731"/>
                    <a:pt x="278634" y="53349"/>
                  </a:cubicBezTo>
                  <a:cubicBezTo>
                    <a:pt x="290016" y="41971"/>
                    <a:pt x="302461" y="33435"/>
                    <a:pt x="315978" y="27741"/>
                  </a:cubicBezTo>
                  <a:cubicBezTo>
                    <a:pt x="329494" y="22052"/>
                    <a:pt x="344073" y="17784"/>
                    <a:pt x="359724" y="14938"/>
                  </a:cubicBezTo>
                  <a:cubicBezTo>
                    <a:pt x="375374" y="12095"/>
                    <a:pt x="392800" y="10670"/>
                    <a:pt x="412006" y="10670"/>
                  </a:cubicBezTo>
                  <a:cubicBezTo>
                    <a:pt x="431211" y="10670"/>
                    <a:pt x="450063" y="12095"/>
                    <a:pt x="468555" y="14938"/>
                  </a:cubicBezTo>
                  <a:cubicBezTo>
                    <a:pt x="487048" y="17784"/>
                    <a:pt x="512656" y="24899"/>
                    <a:pt x="545378" y="36277"/>
                  </a:cubicBezTo>
                  <a:cubicBezTo>
                    <a:pt x="578100" y="47660"/>
                    <a:pt x="602995" y="58330"/>
                    <a:pt x="620066" y="68287"/>
                  </a:cubicBezTo>
                  <a:cubicBezTo>
                    <a:pt x="637138" y="78248"/>
                    <a:pt x="650296" y="84650"/>
                    <a:pt x="659544" y="87492"/>
                  </a:cubicBezTo>
                  <a:cubicBezTo>
                    <a:pt x="668793" y="90339"/>
                    <a:pt x="674482" y="91406"/>
                    <a:pt x="676616" y="90693"/>
                  </a:cubicBezTo>
                  <a:cubicBezTo>
                    <a:pt x="677683" y="90339"/>
                    <a:pt x="678750" y="89985"/>
                    <a:pt x="679817" y="89626"/>
                  </a:cubicBezTo>
                  <a:cubicBezTo>
                    <a:pt x="679104" y="88559"/>
                    <a:pt x="678396" y="87492"/>
                    <a:pt x="677683" y="86425"/>
                  </a:cubicBezTo>
                  <a:cubicBezTo>
                    <a:pt x="676262" y="84291"/>
                    <a:pt x="671994" y="82157"/>
                    <a:pt x="664879" y="80023"/>
                  </a:cubicBezTo>
                  <a:cubicBezTo>
                    <a:pt x="657765" y="77889"/>
                    <a:pt x="643540" y="70779"/>
                    <a:pt x="622200" y="58684"/>
                  </a:cubicBezTo>
                  <a:cubicBezTo>
                    <a:pt x="600861" y="46593"/>
                    <a:pt x="575966" y="35569"/>
                    <a:pt x="547512" y="25607"/>
                  </a:cubicBezTo>
                  <a:cubicBezTo>
                    <a:pt x="519058" y="15650"/>
                    <a:pt x="494163" y="8894"/>
                    <a:pt x="472823" y="5335"/>
                  </a:cubicBezTo>
                  <a:cubicBezTo>
                    <a:pt x="451484" y="1780"/>
                    <a:pt x="430857" y="0"/>
                    <a:pt x="410939" y="0"/>
                  </a:cubicBezTo>
                  <a:cubicBezTo>
                    <a:pt x="391020" y="0"/>
                    <a:pt x="372173" y="1780"/>
                    <a:pt x="354389" y="5335"/>
                  </a:cubicBezTo>
                  <a:close/>
                  <a:moveTo>
                    <a:pt x="697955" y="99229"/>
                  </a:moveTo>
                  <a:cubicBezTo>
                    <a:pt x="697243" y="101363"/>
                    <a:pt x="697601" y="103142"/>
                    <a:pt x="699022" y="104564"/>
                  </a:cubicBezTo>
                  <a:cubicBezTo>
                    <a:pt x="700444" y="105989"/>
                    <a:pt x="709692" y="108477"/>
                    <a:pt x="726764" y="112033"/>
                  </a:cubicBezTo>
                  <a:cubicBezTo>
                    <a:pt x="743835" y="115592"/>
                    <a:pt x="760194" y="122348"/>
                    <a:pt x="775845" y="132305"/>
                  </a:cubicBezTo>
                  <a:cubicBezTo>
                    <a:pt x="791495" y="142266"/>
                    <a:pt x="811768" y="149735"/>
                    <a:pt x="836662" y="154712"/>
                  </a:cubicBezTo>
                  <a:cubicBezTo>
                    <a:pt x="849112" y="157204"/>
                    <a:pt x="861557" y="159692"/>
                    <a:pt x="874006" y="162180"/>
                  </a:cubicBezTo>
                  <a:cubicBezTo>
                    <a:pt x="873652" y="161113"/>
                    <a:pt x="873294" y="160047"/>
                    <a:pt x="872940" y="158980"/>
                  </a:cubicBezTo>
                  <a:cubicBezTo>
                    <a:pt x="872227" y="156846"/>
                    <a:pt x="868672" y="154357"/>
                    <a:pt x="862270" y="151511"/>
                  </a:cubicBezTo>
                  <a:cubicBezTo>
                    <a:pt x="855868" y="148668"/>
                    <a:pt x="844485" y="145821"/>
                    <a:pt x="828126" y="142975"/>
                  </a:cubicBezTo>
                  <a:cubicBezTo>
                    <a:pt x="811768" y="140132"/>
                    <a:pt x="801806" y="136931"/>
                    <a:pt x="798251" y="133372"/>
                  </a:cubicBezTo>
                  <a:cubicBezTo>
                    <a:pt x="794696" y="129817"/>
                    <a:pt x="786160" y="124482"/>
                    <a:pt x="772644" y="117367"/>
                  </a:cubicBezTo>
                  <a:cubicBezTo>
                    <a:pt x="759127" y="110257"/>
                    <a:pt x="743481" y="104922"/>
                    <a:pt x="725697" y="101363"/>
                  </a:cubicBezTo>
                  <a:cubicBezTo>
                    <a:pt x="707912" y="97808"/>
                    <a:pt x="698668" y="97095"/>
                    <a:pt x="697955" y="99229"/>
                  </a:cubicBezTo>
                  <a:close/>
                  <a:moveTo>
                    <a:pt x="681951" y="149377"/>
                  </a:moveTo>
                  <a:cubicBezTo>
                    <a:pt x="680530" y="180677"/>
                    <a:pt x="678750" y="202017"/>
                    <a:pt x="676616" y="213395"/>
                  </a:cubicBezTo>
                  <a:cubicBezTo>
                    <a:pt x="674482" y="224778"/>
                    <a:pt x="669501" y="240783"/>
                    <a:pt x="661678" y="261409"/>
                  </a:cubicBezTo>
                  <a:cubicBezTo>
                    <a:pt x="653855" y="282040"/>
                    <a:pt x="649587" y="296265"/>
                    <a:pt x="648874" y="304088"/>
                  </a:cubicBezTo>
                  <a:cubicBezTo>
                    <a:pt x="648162" y="311916"/>
                    <a:pt x="648520" y="316538"/>
                    <a:pt x="649941" y="317959"/>
                  </a:cubicBezTo>
                  <a:cubicBezTo>
                    <a:pt x="651363" y="319384"/>
                    <a:pt x="653142" y="319384"/>
                    <a:pt x="655276" y="317959"/>
                  </a:cubicBezTo>
                  <a:cubicBezTo>
                    <a:pt x="657410" y="316538"/>
                    <a:pt x="658477" y="313337"/>
                    <a:pt x="658477" y="308356"/>
                  </a:cubicBezTo>
                  <a:cubicBezTo>
                    <a:pt x="658477" y="303380"/>
                    <a:pt x="662391" y="290576"/>
                    <a:pt x="670214" y="269945"/>
                  </a:cubicBezTo>
                  <a:cubicBezTo>
                    <a:pt x="678037" y="249318"/>
                    <a:pt x="683372" y="232247"/>
                    <a:pt x="686219" y="218730"/>
                  </a:cubicBezTo>
                  <a:cubicBezTo>
                    <a:pt x="689065" y="205218"/>
                    <a:pt x="690841" y="182811"/>
                    <a:pt x="691553" y="151511"/>
                  </a:cubicBezTo>
                  <a:cubicBezTo>
                    <a:pt x="692266" y="120214"/>
                    <a:pt x="691199" y="104210"/>
                    <a:pt x="688353" y="103497"/>
                  </a:cubicBezTo>
                  <a:cubicBezTo>
                    <a:pt x="686931" y="103142"/>
                    <a:pt x="685506" y="102788"/>
                    <a:pt x="684085" y="102430"/>
                  </a:cubicBezTo>
                  <a:cubicBezTo>
                    <a:pt x="683372" y="118080"/>
                    <a:pt x="682663" y="133731"/>
                    <a:pt x="681951" y="149377"/>
                  </a:cubicBezTo>
                  <a:close/>
                  <a:moveTo>
                    <a:pt x="234888" y="119501"/>
                  </a:moveTo>
                  <a:cubicBezTo>
                    <a:pt x="234175" y="126616"/>
                    <a:pt x="235600" y="136219"/>
                    <a:pt x="239156" y="148310"/>
                  </a:cubicBezTo>
                  <a:cubicBezTo>
                    <a:pt x="242711" y="160405"/>
                    <a:pt x="250892" y="175343"/>
                    <a:pt x="263696" y="193123"/>
                  </a:cubicBezTo>
                  <a:cubicBezTo>
                    <a:pt x="276500" y="210907"/>
                    <a:pt x="295705" y="231892"/>
                    <a:pt x="321313" y="256074"/>
                  </a:cubicBezTo>
                  <a:cubicBezTo>
                    <a:pt x="346920" y="280261"/>
                    <a:pt x="371106" y="297686"/>
                    <a:pt x="393867" y="308356"/>
                  </a:cubicBezTo>
                  <a:cubicBezTo>
                    <a:pt x="405250" y="313691"/>
                    <a:pt x="416628" y="319026"/>
                    <a:pt x="428010" y="324361"/>
                  </a:cubicBezTo>
                  <a:cubicBezTo>
                    <a:pt x="424097" y="328274"/>
                    <a:pt x="420187" y="332188"/>
                    <a:pt x="416274" y="336098"/>
                  </a:cubicBezTo>
                  <a:cubicBezTo>
                    <a:pt x="408451" y="343925"/>
                    <a:pt x="403824" y="349968"/>
                    <a:pt x="402403" y="354236"/>
                  </a:cubicBezTo>
                  <a:cubicBezTo>
                    <a:pt x="400982" y="358504"/>
                    <a:pt x="395647" y="362772"/>
                    <a:pt x="386398" y="367040"/>
                  </a:cubicBezTo>
                  <a:cubicBezTo>
                    <a:pt x="377150" y="371308"/>
                    <a:pt x="371815" y="375576"/>
                    <a:pt x="370394" y="379844"/>
                  </a:cubicBezTo>
                  <a:cubicBezTo>
                    <a:pt x="368972" y="384112"/>
                    <a:pt x="368260" y="391939"/>
                    <a:pt x="368260" y="403317"/>
                  </a:cubicBezTo>
                  <a:cubicBezTo>
                    <a:pt x="368260" y="414700"/>
                    <a:pt x="370748" y="429991"/>
                    <a:pt x="375729" y="449197"/>
                  </a:cubicBezTo>
                  <a:cubicBezTo>
                    <a:pt x="378217" y="458800"/>
                    <a:pt x="380709" y="468403"/>
                    <a:pt x="383197" y="478005"/>
                  </a:cubicBezTo>
                  <a:cubicBezTo>
                    <a:pt x="381063" y="476584"/>
                    <a:pt x="378929" y="475163"/>
                    <a:pt x="376796" y="473738"/>
                  </a:cubicBezTo>
                  <a:cubicBezTo>
                    <a:pt x="372528" y="470895"/>
                    <a:pt x="363279" y="460225"/>
                    <a:pt x="349054" y="441728"/>
                  </a:cubicBezTo>
                  <a:cubicBezTo>
                    <a:pt x="334829" y="423235"/>
                    <a:pt x="324159" y="410786"/>
                    <a:pt x="317045" y="404384"/>
                  </a:cubicBezTo>
                  <a:cubicBezTo>
                    <a:pt x="309930" y="397982"/>
                    <a:pt x="305662" y="390872"/>
                    <a:pt x="304241" y="383045"/>
                  </a:cubicBezTo>
                  <a:cubicBezTo>
                    <a:pt x="302820" y="375221"/>
                    <a:pt x="298552" y="362418"/>
                    <a:pt x="291437" y="344633"/>
                  </a:cubicBezTo>
                  <a:cubicBezTo>
                    <a:pt x="284323" y="326853"/>
                    <a:pt x="272232" y="305155"/>
                    <a:pt x="255160" y="279548"/>
                  </a:cubicBezTo>
                  <a:cubicBezTo>
                    <a:pt x="238089" y="253940"/>
                    <a:pt x="219950" y="230467"/>
                    <a:pt x="200744" y="209127"/>
                  </a:cubicBezTo>
                  <a:cubicBezTo>
                    <a:pt x="181539" y="187788"/>
                    <a:pt x="164467" y="173209"/>
                    <a:pt x="149530" y="165381"/>
                  </a:cubicBezTo>
                  <a:cubicBezTo>
                    <a:pt x="134592" y="157558"/>
                    <a:pt x="122142" y="152936"/>
                    <a:pt x="112185" y="151511"/>
                  </a:cubicBezTo>
                  <a:cubicBezTo>
                    <a:pt x="102228" y="150089"/>
                    <a:pt x="90846" y="149735"/>
                    <a:pt x="78042" y="150444"/>
                  </a:cubicBezTo>
                  <a:cubicBezTo>
                    <a:pt x="65238" y="151156"/>
                    <a:pt x="53147" y="154357"/>
                    <a:pt x="41765" y="160047"/>
                  </a:cubicBezTo>
                  <a:cubicBezTo>
                    <a:pt x="30382" y="165740"/>
                    <a:pt x="24693" y="170362"/>
                    <a:pt x="24693" y="173917"/>
                  </a:cubicBezTo>
                  <a:cubicBezTo>
                    <a:pt x="24693" y="175697"/>
                    <a:pt x="24693" y="177477"/>
                    <a:pt x="24693" y="179252"/>
                  </a:cubicBezTo>
                  <a:cubicBezTo>
                    <a:pt x="22559" y="178898"/>
                    <a:pt x="20425" y="178544"/>
                    <a:pt x="18291" y="178185"/>
                  </a:cubicBezTo>
                  <a:cubicBezTo>
                    <a:pt x="14024" y="177477"/>
                    <a:pt x="9756" y="179252"/>
                    <a:pt x="5488" y="183520"/>
                  </a:cubicBezTo>
                  <a:cubicBezTo>
                    <a:pt x="1220" y="187788"/>
                    <a:pt x="-560" y="199170"/>
                    <a:pt x="153" y="217663"/>
                  </a:cubicBezTo>
                  <a:cubicBezTo>
                    <a:pt x="866" y="236160"/>
                    <a:pt x="5488" y="264610"/>
                    <a:pt x="14024" y="303021"/>
                  </a:cubicBezTo>
                  <a:cubicBezTo>
                    <a:pt x="22559" y="341432"/>
                    <a:pt x="30382" y="366331"/>
                    <a:pt x="37497" y="377710"/>
                  </a:cubicBezTo>
                  <a:cubicBezTo>
                    <a:pt x="44612" y="389092"/>
                    <a:pt x="49946" y="395848"/>
                    <a:pt x="53502" y="397982"/>
                  </a:cubicBezTo>
                  <a:cubicBezTo>
                    <a:pt x="55281" y="399049"/>
                    <a:pt x="57057" y="400116"/>
                    <a:pt x="58837" y="401183"/>
                  </a:cubicBezTo>
                  <a:cubicBezTo>
                    <a:pt x="59191" y="400116"/>
                    <a:pt x="59549" y="399049"/>
                    <a:pt x="59904" y="397982"/>
                  </a:cubicBezTo>
                  <a:cubicBezTo>
                    <a:pt x="60616" y="395848"/>
                    <a:pt x="58124" y="390513"/>
                    <a:pt x="52435" y="381978"/>
                  </a:cubicBezTo>
                  <a:cubicBezTo>
                    <a:pt x="49588" y="377710"/>
                    <a:pt x="46746" y="373442"/>
                    <a:pt x="43899" y="369174"/>
                  </a:cubicBezTo>
                  <a:cubicBezTo>
                    <a:pt x="47100" y="369174"/>
                    <a:pt x="50301" y="369174"/>
                    <a:pt x="53502" y="369174"/>
                  </a:cubicBezTo>
                  <a:cubicBezTo>
                    <a:pt x="59904" y="369174"/>
                    <a:pt x="67727" y="365973"/>
                    <a:pt x="76975" y="359571"/>
                  </a:cubicBezTo>
                  <a:cubicBezTo>
                    <a:pt x="86224" y="353169"/>
                    <a:pt x="94759" y="343212"/>
                    <a:pt x="102583" y="329696"/>
                  </a:cubicBezTo>
                  <a:cubicBezTo>
                    <a:pt x="110406" y="316183"/>
                    <a:pt x="113965" y="300887"/>
                    <a:pt x="113252" y="283816"/>
                  </a:cubicBezTo>
                  <a:cubicBezTo>
                    <a:pt x="112540" y="266744"/>
                    <a:pt x="108630" y="251098"/>
                    <a:pt x="101516" y="236869"/>
                  </a:cubicBezTo>
                  <a:cubicBezTo>
                    <a:pt x="94401" y="222644"/>
                    <a:pt x="85157" y="211620"/>
                    <a:pt x="73774" y="203793"/>
                  </a:cubicBezTo>
                  <a:cubicBezTo>
                    <a:pt x="62392" y="195969"/>
                    <a:pt x="51722" y="189922"/>
                    <a:pt x="41765" y="185654"/>
                  </a:cubicBezTo>
                  <a:cubicBezTo>
                    <a:pt x="36784" y="183520"/>
                    <a:pt x="31808" y="181386"/>
                    <a:pt x="26827" y="179252"/>
                  </a:cubicBezTo>
                  <a:cubicBezTo>
                    <a:pt x="30741" y="176764"/>
                    <a:pt x="34650" y="174276"/>
                    <a:pt x="38564" y="171783"/>
                  </a:cubicBezTo>
                  <a:cubicBezTo>
                    <a:pt x="46387" y="166807"/>
                    <a:pt x="58482" y="163606"/>
                    <a:pt x="74841" y="162180"/>
                  </a:cubicBezTo>
                  <a:cubicBezTo>
                    <a:pt x="91200" y="160759"/>
                    <a:pt x="104717" y="161113"/>
                    <a:pt x="115386" y="163247"/>
                  </a:cubicBezTo>
                  <a:cubicBezTo>
                    <a:pt x="126056" y="165381"/>
                    <a:pt x="136726" y="169295"/>
                    <a:pt x="147396" y="174984"/>
                  </a:cubicBezTo>
                  <a:cubicBezTo>
                    <a:pt x="158065" y="180677"/>
                    <a:pt x="173357" y="194548"/>
                    <a:pt x="193276" y="216596"/>
                  </a:cubicBezTo>
                  <a:cubicBezTo>
                    <a:pt x="213194" y="238648"/>
                    <a:pt x="230974" y="261409"/>
                    <a:pt x="246624" y="284883"/>
                  </a:cubicBezTo>
                  <a:cubicBezTo>
                    <a:pt x="262275" y="308356"/>
                    <a:pt x="274720" y="333609"/>
                    <a:pt x="283969" y="360638"/>
                  </a:cubicBezTo>
                  <a:cubicBezTo>
                    <a:pt x="293217" y="387671"/>
                    <a:pt x="307442" y="411499"/>
                    <a:pt x="326648" y="432126"/>
                  </a:cubicBezTo>
                  <a:cubicBezTo>
                    <a:pt x="345853" y="452756"/>
                    <a:pt x="358303" y="467336"/>
                    <a:pt x="363992" y="475872"/>
                  </a:cubicBezTo>
                  <a:cubicBezTo>
                    <a:pt x="369681" y="484407"/>
                    <a:pt x="374307" y="489742"/>
                    <a:pt x="377862" y="491876"/>
                  </a:cubicBezTo>
                  <a:cubicBezTo>
                    <a:pt x="381418" y="494010"/>
                    <a:pt x="384264" y="500770"/>
                    <a:pt x="386398" y="512149"/>
                  </a:cubicBezTo>
                  <a:cubicBezTo>
                    <a:pt x="388532" y="523531"/>
                    <a:pt x="393513" y="539890"/>
                    <a:pt x="401336" y="561230"/>
                  </a:cubicBezTo>
                  <a:cubicBezTo>
                    <a:pt x="409159" y="582569"/>
                    <a:pt x="419475" y="605688"/>
                    <a:pt x="432278" y="630583"/>
                  </a:cubicBezTo>
                  <a:cubicBezTo>
                    <a:pt x="445082" y="655482"/>
                    <a:pt x="454685" y="672195"/>
                    <a:pt x="461087" y="680731"/>
                  </a:cubicBezTo>
                  <a:cubicBezTo>
                    <a:pt x="467489" y="689267"/>
                    <a:pt x="473178" y="700295"/>
                    <a:pt x="478158" y="713807"/>
                  </a:cubicBezTo>
                  <a:cubicBezTo>
                    <a:pt x="483139" y="727324"/>
                    <a:pt x="489182" y="737281"/>
                    <a:pt x="496297" y="743683"/>
                  </a:cubicBezTo>
                  <a:cubicBezTo>
                    <a:pt x="503411" y="750084"/>
                    <a:pt x="506967" y="754711"/>
                    <a:pt x="506967" y="757553"/>
                  </a:cubicBezTo>
                  <a:cubicBezTo>
                    <a:pt x="506967" y="760400"/>
                    <a:pt x="510168" y="766089"/>
                    <a:pt x="516569" y="774625"/>
                  </a:cubicBezTo>
                  <a:cubicBezTo>
                    <a:pt x="522971" y="783161"/>
                    <a:pt x="529019" y="794189"/>
                    <a:pt x="534708" y="807701"/>
                  </a:cubicBezTo>
                  <a:cubicBezTo>
                    <a:pt x="537555" y="814461"/>
                    <a:pt x="540397" y="821218"/>
                    <a:pt x="543244" y="827974"/>
                  </a:cubicBezTo>
                  <a:cubicBezTo>
                    <a:pt x="540397" y="827974"/>
                    <a:pt x="537555" y="827974"/>
                    <a:pt x="534708" y="827974"/>
                  </a:cubicBezTo>
                  <a:cubicBezTo>
                    <a:pt x="529019" y="827974"/>
                    <a:pt x="518349" y="825486"/>
                    <a:pt x="502699" y="820505"/>
                  </a:cubicBezTo>
                  <a:cubicBezTo>
                    <a:pt x="487048" y="815528"/>
                    <a:pt x="477804" y="813395"/>
                    <a:pt x="474957" y="814103"/>
                  </a:cubicBezTo>
                  <a:cubicBezTo>
                    <a:pt x="472111" y="814816"/>
                    <a:pt x="465000" y="802012"/>
                    <a:pt x="453618" y="775692"/>
                  </a:cubicBezTo>
                  <a:cubicBezTo>
                    <a:pt x="442235" y="749376"/>
                    <a:pt x="434412" y="733013"/>
                    <a:pt x="430144" y="726611"/>
                  </a:cubicBezTo>
                  <a:cubicBezTo>
                    <a:pt x="425876" y="720209"/>
                    <a:pt x="423030" y="713807"/>
                    <a:pt x="421608" y="707405"/>
                  </a:cubicBezTo>
                  <a:cubicBezTo>
                    <a:pt x="420187" y="701004"/>
                    <a:pt x="415207" y="691046"/>
                    <a:pt x="406671" y="677530"/>
                  </a:cubicBezTo>
                  <a:cubicBezTo>
                    <a:pt x="398135" y="664018"/>
                    <a:pt x="388532" y="651568"/>
                    <a:pt x="377862" y="640186"/>
                  </a:cubicBezTo>
                  <a:cubicBezTo>
                    <a:pt x="367193" y="628808"/>
                    <a:pt x="358303" y="617071"/>
                    <a:pt x="351188" y="604976"/>
                  </a:cubicBezTo>
                  <a:cubicBezTo>
                    <a:pt x="344073" y="592885"/>
                    <a:pt x="334117" y="565498"/>
                    <a:pt x="321313" y="522818"/>
                  </a:cubicBezTo>
                  <a:cubicBezTo>
                    <a:pt x="308509" y="480139"/>
                    <a:pt x="298906" y="453465"/>
                    <a:pt x="292504" y="442795"/>
                  </a:cubicBezTo>
                  <a:cubicBezTo>
                    <a:pt x="286103" y="432126"/>
                    <a:pt x="279346" y="423590"/>
                    <a:pt x="272232" y="417188"/>
                  </a:cubicBezTo>
                  <a:cubicBezTo>
                    <a:pt x="265117" y="410786"/>
                    <a:pt x="260495" y="404743"/>
                    <a:pt x="258361" y="399049"/>
                  </a:cubicBezTo>
                  <a:cubicBezTo>
                    <a:pt x="256227" y="393360"/>
                    <a:pt x="252672" y="388379"/>
                    <a:pt x="247691" y="384112"/>
                  </a:cubicBezTo>
                  <a:cubicBezTo>
                    <a:pt x="242711" y="379844"/>
                    <a:pt x="234888" y="375221"/>
                    <a:pt x="224218" y="370241"/>
                  </a:cubicBezTo>
                  <a:cubicBezTo>
                    <a:pt x="213548" y="365264"/>
                    <a:pt x="199323" y="361705"/>
                    <a:pt x="181539" y="359571"/>
                  </a:cubicBezTo>
                  <a:cubicBezTo>
                    <a:pt x="163755" y="357437"/>
                    <a:pt x="151664" y="357083"/>
                    <a:pt x="145262" y="358504"/>
                  </a:cubicBezTo>
                  <a:cubicBezTo>
                    <a:pt x="138860" y="359929"/>
                    <a:pt x="135305" y="361705"/>
                    <a:pt x="134592" y="363839"/>
                  </a:cubicBezTo>
                  <a:cubicBezTo>
                    <a:pt x="133879" y="365973"/>
                    <a:pt x="129611" y="367040"/>
                    <a:pt x="121788" y="367040"/>
                  </a:cubicBezTo>
                  <a:cubicBezTo>
                    <a:pt x="113965" y="367040"/>
                    <a:pt x="104717" y="369887"/>
                    <a:pt x="94047" y="375576"/>
                  </a:cubicBezTo>
                  <a:cubicBezTo>
                    <a:pt x="83377" y="381269"/>
                    <a:pt x="75195" y="386958"/>
                    <a:pt x="69506" y="392647"/>
                  </a:cubicBezTo>
                  <a:cubicBezTo>
                    <a:pt x="63817" y="398341"/>
                    <a:pt x="60258" y="402609"/>
                    <a:pt x="58837" y="405451"/>
                  </a:cubicBezTo>
                  <a:cubicBezTo>
                    <a:pt x="57415" y="408298"/>
                    <a:pt x="56703" y="415054"/>
                    <a:pt x="56703" y="425724"/>
                  </a:cubicBezTo>
                  <a:cubicBezTo>
                    <a:pt x="56703" y="436393"/>
                    <a:pt x="60616" y="456666"/>
                    <a:pt x="68439" y="486541"/>
                  </a:cubicBezTo>
                  <a:cubicBezTo>
                    <a:pt x="76262" y="516417"/>
                    <a:pt x="84444" y="540957"/>
                    <a:pt x="92980" y="560163"/>
                  </a:cubicBezTo>
                  <a:cubicBezTo>
                    <a:pt x="101516" y="579368"/>
                    <a:pt x="108984" y="592172"/>
                    <a:pt x="115386" y="598574"/>
                  </a:cubicBezTo>
                  <a:cubicBezTo>
                    <a:pt x="121788" y="604976"/>
                    <a:pt x="127836" y="608177"/>
                    <a:pt x="133525" y="608177"/>
                  </a:cubicBezTo>
                  <a:cubicBezTo>
                    <a:pt x="139214" y="608177"/>
                    <a:pt x="143840" y="607110"/>
                    <a:pt x="147396" y="604976"/>
                  </a:cubicBezTo>
                  <a:cubicBezTo>
                    <a:pt x="150951" y="602842"/>
                    <a:pt x="156644" y="597153"/>
                    <a:pt x="164467" y="587904"/>
                  </a:cubicBezTo>
                  <a:cubicBezTo>
                    <a:pt x="172290" y="578660"/>
                    <a:pt x="178692" y="566923"/>
                    <a:pt x="183673" y="552694"/>
                  </a:cubicBezTo>
                  <a:cubicBezTo>
                    <a:pt x="188653" y="538469"/>
                    <a:pt x="191854" y="525311"/>
                    <a:pt x="193276" y="513216"/>
                  </a:cubicBezTo>
                  <a:cubicBezTo>
                    <a:pt x="194697" y="501125"/>
                    <a:pt x="194697" y="484766"/>
                    <a:pt x="193276" y="464135"/>
                  </a:cubicBezTo>
                  <a:cubicBezTo>
                    <a:pt x="191854" y="443508"/>
                    <a:pt x="186874" y="425724"/>
                    <a:pt x="178338" y="410786"/>
                  </a:cubicBezTo>
                  <a:cubicBezTo>
                    <a:pt x="169802" y="395848"/>
                    <a:pt x="163046" y="385891"/>
                    <a:pt x="158065" y="380911"/>
                  </a:cubicBezTo>
                  <a:cubicBezTo>
                    <a:pt x="153085" y="375934"/>
                    <a:pt x="149175" y="373442"/>
                    <a:pt x="146329" y="373442"/>
                  </a:cubicBezTo>
                  <a:cubicBezTo>
                    <a:pt x="144907" y="373442"/>
                    <a:pt x="143482" y="373442"/>
                    <a:pt x="142061" y="373442"/>
                  </a:cubicBezTo>
                  <a:cubicBezTo>
                    <a:pt x="142061" y="372733"/>
                    <a:pt x="142061" y="372020"/>
                    <a:pt x="142061" y="371308"/>
                  </a:cubicBezTo>
                  <a:cubicBezTo>
                    <a:pt x="142061" y="370599"/>
                    <a:pt x="142061" y="369887"/>
                    <a:pt x="142061" y="369174"/>
                  </a:cubicBezTo>
                  <a:cubicBezTo>
                    <a:pt x="150242" y="369174"/>
                    <a:pt x="158420" y="369174"/>
                    <a:pt x="166601" y="369174"/>
                  </a:cubicBezTo>
                  <a:cubicBezTo>
                    <a:pt x="182960" y="369174"/>
                    <a:pt x="198256" y="372020"/>
                    <a:pt x="212481" y="377710"/>
                  </a:cubicBezTo>
                  <a:cubicBezTo>
                    <a:pt x="226706" y="383403"/>
                    <a:pt x="235242" y="388738"/>
                    <a:pt x="238089" y="393714"/>
                  </a:cubicBezTo>
                  <a:cubicBezTo>
                    <a:pt x="240935" y="398695"/>
                    <a:pt x="247337" y="406164"/>
                    <a:pt x="257294" y="416121"/>
                  </a:cubicBezTo>
                  <a:cubicBezTo>
                    <a:pt x="267251" y="426082"/>
                    <a:pt x="275787" y="436752"/>
                    <a:pt x="282902" y="448130"/>
                  </a:cubicBezTo>
                  <a:cubicBezTo>
                    <a:pt x="290016" y="459513"/>
                    <a:pt x="299973" y="486541"/>
                    <a:pt x="312777" y="529220"/>
                  </a:cubicBezTo>
                  <a:cubicBezTo>
                    <a:pt x="325581" y="571899"/>
                    <a:pt x="334829" y="598574"/>
                    <a:pt x="340518" y="609244"/>
                  </a:cubicBezTo>
                  <a:cubicBezTo>
                    <a:pt x="346207" y="619913"/>
                    <a:pt x="350475" y="632363"/>
                    <a:pt x="353322" y="646588"/>
                  </a:cubicBezTo>
                  <a:cubicBezTo>
                    <a:pt x="356169" y="660817"/>
                    <a:pt x="359370" y="667927"/>
                    <a:pt x="362925" y="667927"/>
                  </a:cubicBezTo>
                  <a:cubicBezTo>
                    <a:pt x="364705" y="667927"/>
                    <a:pt x="366480" y="667927"/>
                    <a:pt x="368260" y="667927"/>
                  </a:cubicBezTo>
                  <a:cubicBezTo>
                    <a:pt x="367905" y="663659"/>
                    <a:pt x="367547" y="659391"/>
                    <a:pt x="367193" y="655124"/>
                  </a:cubicBezTo>
                  <a:cubicBezTo>
                    <a:pt x="366838" y="650856"/>
                    <a:pt x="366480" y="646588"/>
                    <a:pt x="366126" y="642320"/>
                  </a:cubicBezTo>
                  <a:cubicBezTo>
                    <a:pt x="373240" y="651923"/>
                    <a:pt x="380351" y="661525"/>
                    <a:pt x="387465" y="671128"/>
                  </a:cubicBezTo>
                  <a:cubicBezTo>
                    <a:pt x="401690" y="690334"/>
                    <a:pt x="413427" y="711319"/>
                    <a:pt x="422675" y="734080"/>
                  </a:cubicBezTo>
                  <a:cubicBezTo>
                    <a:pt x="431924" y="756845"/>
                    <a:pt x="442594" y="779960"/>
                    <a:pt x="454685" y="803433"/>
                  </a:cubicBezTo>
                  <a:cubicBezTo>
                    <a:pt x="466776" y="826907"/>
                    <a:pt x="475312" y="848959"/>
                    <a:pt x="480292" y="869586"/>
                  </a:cubicBezTo>
                  <a:cubicBezTo>
                    <a:pt x="485273" y="890217"/>
                    <a:pt x="488828" y="900887"/>
                    <a:pt x="490962" y="901595"/>
                  </a:cubicBezTo>
                  <a:cubicBezTo>
                    <a:pt x="492029" y="901953"/>
                    <a:pt x="493096" y="902308"/>
                    <a:pt x="494163" y="902662"/>
                  </a:cubicBezTo>
                  <a:cubicBezTo>
                    <a:pt x="494517" y="901595"/>
                    <a:pt x="494876" y="900528"/>
                    <a:pt x="495230" y="899461"/>
                  </a:cubicBezTo>
                  <a:cubicBezTo>
                    <a:pt x="495943" y="897327"/>
                    <a:pt x="495230" y="890571"/>
                    <a:pt x="493096" y="879189"/>
                  </a:cubicBezTo>
                  <a:cubicBezTo>
                    <a:pt x="490962" y="867810"/>
                    <a:pt x="487407" y="855361"/>
                    <a:pt x="482426" y="841844"/>
                  </a:cubicBezTo>
                  <a:cubicBezTo>
                    <a:pt x="479938" y="835088"/>
                    <a:pt x="477446" y="828332"/>
                    <a:pt x="474957" y="821572"/>
                  </a:cubicBezTo>
                  <a:cubicBezTo>
                    <a:pt x="484206" y="824419"/>
                    <a:pt x="493450" y="827265"/>
                    <a:pt x="502699" y="830108"/>
                  </a:cubicBezTo>
                  <a:cubicBezTo>
                    <a:pt x="521192" y="835801"/>
                    <a:pt x="533287" y="837935"/>
                    <a:pt x="538976" y="836510"/>
                  </a:cubicBezTo>
                  <a:cubicBezTo>
                    <a:pt x="544665" y="835088"/>
                    <a:pt x="552492" y="845045"/>
                    <a:pt x="562449" y="866385"/>
                  </a:cubicBezTo>
                  <a:cubicBezTo>
                    <a:pt x="572406" y="887724"/>
                    <a:pt x="577387" y="899820"/>
                    <a:pt x="577387" y="902662"/>
                  </a:cubicBezTo>
                  <a:cubicBezTo>
                    <a:pt x="577387" y="905509"/>
                    <a:pt x="581655" y="914757"/>
                    <a:pt x="590191" y="930403"/>
                  </a:cubicBezTo>
                  <a:cubicBezTo>
                    <a:pt x="598727" y="946054"/>
                    <a:pt x="605128" y="960637"/>
                    <a:pt x="609396" y="974150"/>
                  </a:cubicBezTo>
                  <a:cubicBezTo>
                    <a:pt x="613664" y="987666"/>
                    <a:pt x="621487" y="1004025"/>
                    <a:pt x="632870" y="1023230"/>
                  </a:cubicBezTo>
                  <a:cubicBezTo>
                    <a:pt x="644252" y="1042436"/>
                    <a:pt x="653497" y="1055240"/>
                    <a:pt x="660611" y="1061642"/>
                  </a:cubicBezTo>
                  <a:cubicBezTo>
                    <a:pt x="667726" y="1068044"/>
                    <a:pt x="679104" y="1074804"/>
                    <a:pt x="694754" y="1081914"/>
                  </a:cubicBezTo>
                  <a:cubicBezTo>
                    <a:pt x="710405" y="1089029"/>
                    <a:pt x="726051" y="1094009"/>
                    <a:pt x="741701" y="1096852"/>
                  </a:cubicBezTo>
                  <a:cubicBezTo>
                    <a:pt x="757352" y="1099698"/>
                    <a:pt x="769797" y="1100765"/>
                    <a:pt x="779046" y="1100053"/>
                  </a:cubicBezTo>
                  <a:cubicBezTo>
                    <a:pt x="783668" y="1099698"/>
                    <a:pt x="788294" y="1099344"/>
                    <a:pt x="792916" y="1098986"/>
                  </a:cubicBezTo>
                  <a:cubicBezTo>
                    <a:pt x="792562" y="1097564"/>
                    <a:pt x="792204" y="1096143"/>
                    <a:pt x="791849" y="1094718"/>
                  </a:cubicBezTo>
                  <a:cubicBezTo>
                    <a:pt x="791137" y="1091875"/>
                    <a:pt x="783313" y="1090096"/>
                    <a:pt x="768376" y="1089383"/>
                  </a:cubicBezTo>
                  <a:cubicBezTo>
                    <a:pt x="753438" y="1088674"/>
                    <a:pt x="738500" y="1086182"/>
                    <a:pt x="723563" y="1081914"/>
                  </a:cubicBezTo>
                  <a:cubicBezTo>
                    <a:pt x="708625" y="1077646"/>
                    <a:pt x="694754" y="1071244"/>
                    <a:pt x="681951" y="1062709"/>
                  </a:cubicBezTo>
                  <a:cubicBezTo>
                    <a:pt x="669147" y="1054173"/>
                    <a:pt x="659544" y="1045995"/>
                    <a:pt x="653142" y="1038168"/>
                  </a:cubicBezTo>
                  <a:cubicBezTo>
                    <a:pt x="646741" y="1030345"/>
                    <a:pt x="625401" y="985886"/>
                    <a:pt x="589124" y="904796"/>
                  </a:cubicBezTo>
                  <a:cubicBezTo>
                    <a:pt x="552847" y="823706"/>
                    <a:pt x="530794" y="778184"/>
                    <a:pt x="522971" y="768223"/>
                  </a:cubicBezTo>
                  <a:cubicBezTo>
                    <a:pt x="515148" y="758266"/>
                    <a:pt x="511234" y="751510"/>
                    <a:pt x="511234" y="747951"/>
                  </a:cubicBezTo>
                  <a:cubicBezTo>
                    <a:pt x="511234" y="744395"/>
                    <a:pt x="508388" y="740127"/>
                    <a:pt x="502699" y="735147"/>
                  </a:cubicBezTo>
                  <a:cubicBezTo>
                    <a:pt x="497010" y="730170"/>
                    <a:pt x="490962" y="719855"/>
                    <a:pt x="484560" y="704205"/>
                  </a:cubicBezTo>
                  <a:cubicBezTo>
                    <a:pt x="478158" y="688558"/>
                    <a:pt x="473178" y="678955"/>
                    <a:pt x="469622" y="675396"/>
                  </a:cubicBezTo>
                  <a:cubicBezTo>
                    <a:pt x="466067" y="671841"/>
                    <a:pt x="458953" y="658683"/>
                    <a:pt x="448283" y="635918"/>
                  </a:cubicBezTo>
                  <a:cubicBezTo>
                    <a:pt x="437613" y="613157"/>
                    <a:pt x="430857" y="600353"/>
                    <a:pt x="428010" y="597507"/>
                  </a:cubicBezTo>
                  <a:cubicBezTo>
                    <a:pt x="425164" y="594664"/>
                    <a:pt x="418762" y="578301"/>
                    <a:pt x="408805" y="548426"/>
                  </a:cubicBezTo>
                  <a:cubicBezTo>
                    <a:pt x="403824" y="533488"/>
                    <a:pt x="398848" y="518551"/>
                    <a:pt x="393867" y="503613"/>
                  </a:cubicBezTo>
                  <a:cubicBezTo>
                    <a:pt x="400269" y="513574"/>
                    <a:pt x="406671" y="523531"/>
                    <a:pt x="413073" y="533488"/>
                  </a:cubicBezTo>
                  <a:cubicBezTo>
                    <a:pt x="425876" y="553407"/>
                    <a:pt x="436900" y="565856"/>
                    <a:pt x="446149" y="570832"/>
                  </a:cubicBezTo>
                  <a:cubicBezTo>
                    <a:pt x="455398" y="575813"/>
                    <a:pt x="460732" y="577234"/>
                    <a:pt x="462154" y="575100"/>
                  </a:cubicBezTo>
                  <a:cubicBezTo>
                    <a:pt x="463575" y="572966"/>
                    <a:pt x="459665" y="568699"/>
                    <a:pt x="450417" y="562297"/>
                  </a:cubicBezTo>
                  <a:cubicBezTo>
                    <a:pt x="441168" y="555895"/>
                    <a:pt x="431211" y="544158"/>
                    <a:pt x="420542" y="527086"/>
                  </a:cubicBezTo>
                  <a:cubicBezTo>
                    <a:pt x="409872" y="510015"/>
                    <a:pt x="400269" y="487967"/>
                    <a:pt x="391733" y="460934"/>
                  </a:cubicBezTo>
                  <a:cubicBezTo>
                    <a:pt x="383197" y="433905"/>
                    <a:pt x="379284" y="413633"/>
                    <a:pt x="379996" y="400116"/>
                  </a:cubicBezTo>
                  <a:cubicBezTo>
                    <a:pt x="380709" y="386604"/>
                    <a:pt x="383910" y="378422"/>
                    <a:pt x="389599" y="375576"/>
                  </a:cubicBezTo>
                  <a:cubicBezTo>
                    <a:pt x="395288" y="372733"/>
                    <a:pt x="407384" y="370241"/>
                    <a:pt x="425876" y="368107"/>
                  </a:cubicBezTo>
                  <a:cubicBezTo>
                    <a:pt x="444369" y="365973"/>
                    <a:pt x="462508" y="366331"/>
                    <a:pt x="480292" y="369174"/>
                  </a:cubicBezTo>
                  <a:cubicBezTo>
                    <a:pt x="498077" y="372020"/>
                    <a:pt x="508746" y="374867"/>
                    <a:pt x="512301" y="377710"/>
                  </a:cubicBezTo>
                  <a:cubicBezTo>
                    <a:pt x="515857" y="380556"/>
                    <a:pt x="520483" y="388738"/>
                    <a:pt x="526172" y="402250"/>
                  </a:cubicBezTo>
                  <a:cubicBezTo>
                    <a:pt x="531861" y="415767"/>
                    <a:pt x="535775" y="432838"/>
                    <a:pt x="537909" y="453465"/>
                  </a:cubicBezTo>
                  <a:cubicBezTo>
                    <a:pt x="540043" y="474096"/>
                    <a:pt x="539330" y="491168"/>
                    <a:pt x="535775" y="504680"/>
                  </a:cubicBezTo>
                  <a:cubicBezTo>
                    <a:pt x="532220" y="518196"/>
                    <a:pt x="528660" y="528153"/>
                    <a:pt x="525105" y="534555"/>
                  </a:cubicBezTo>
                  <a:cubicBezTo>
                    <a:pt x="521550" y="540957"/>
                    <a:pt x="515502" y="548784"/>
                    <a:pt x="506967" y="558029"/>
                  </a:cubicBezTo>
                  <a:cubicBezTo>
                    <a:pt x="498431" y="567277"/>
                    <a:pt x="489895" y="572966"/>
                    <a:pt x="481359" y="575100"/>
                  </a:cubicBezTo>
                  <a:cubicBezTo>
                    <a:pt x="477091" y="576167"/>
                    <a:pt x="472823" y="577234"/>
                    <a:pt x="468555" y="578301"/>
                  </a:cubicBezTo>
                  <a:cubicBezTo>
                    <a:pt x="468910" y="579727"/>
                    <a:pt x="469268" y="581148"/>
                    <a:pt x="469622" y="582569"/>
                  </a:cubicBezTo>
                  <a:cubicBezTo>
                    <a:pt x="470335" y="585416"/>
                    <a:pt x="474603" y="586483"/>
                    <a:pt x="482426" y="585770"/>
                  </a:cubicBezTo>
                  <a:cubicBezTo>
                    <a:pt x="490249" y="585062"/>
                    <a:pt x="500210" y="578660"/>
                    <a:pt x="512301" y="566564"/>
                  </a:cubicBezTo>
                  <a:cubicBezTo>
                    <a:pt x="524393" y="554473"/>
                    <a:pt x="533641" y="539890"/>
                    <a:pt x="540043" y="522818"/>
                  </a:cubicBezTo>
                  <a:cubicBezTo>
                    <a:pt x="546445" y="505747"/>
                    <a:pt x="550000" y="489742"/>
                    <a:pt x="550713" y="474805"/>
                  </a:cubicBezTo>
                  <a:cubicBezTo>
                    <a:pt x="551425" y="459867"/>
                    <a:pt x="549646" y="443862"/>
                    <a:pt x="545378" y="426791"/>
                  </a:cubicBezTo>
                  <a:cubicBezTo>
                    <a:pt x="541110" y="409719"/>
                    <a:pt x="537555" y="397982"/>
                    <a:pt x="534708" y="391580"/>
                  </a:cubicBezTo>
                  <a:cubicBezTo>
                    <a:pt x="531861" y="385179"/>
                    <a:pt x="527952" y="379135"/>
                    <a:pt x="522971" y="373442"/>
                  </a:cubicBezTo>
                  <a:cubicBezTo>
                    <a:pt x="517991" y="367753"/>
                    <a:pt x="505900" y="363130"/>
                    <a:pt x="486694" y="359571"/>
                  </a:cubicBezTo>
                  <a:cubicBezTo>
                    <a:pt x="467489" y="356016"/>
                    <a:pt x="449704" y="354595"/>
                    <a:pt x="433345" y="355303"/>
                  </a:cubicBezTo>
                  <a:cubicBezTo>
                    <a:pt x="425164" y="355662"/>
                    <a:pt x="416986" y="356016"/>
                    <a:pt x="408805" y="356370"/>
                  </a:cubicBezTo>
                  <a:cubicBezTo>
                    <a:pt x="411293" y="353528"/>
                    <a:pt x="413785" y="350681"/>
                    <a:pt x="416274" y="347834"/>
                  </a:cubicBezTo>
                  <a:cubicBezTo>
                    <a:pt x="421254" y="342145"/>
                    <a:pt x="426589" y="337877"/>
                    <a:pt x="432278" y="335031"/>
                  </a:cubicBezTo>
                  <a:cubicBezTo>
                    <a:pt x="437967" y="332188"/>
                    <a:pt x="448996" y="330054"/>
                    <a:pt x="465354" y="328629"/>
                  </a:cubicBezTo>
                  <a:cubicBezTo>
                    <a:pt x="481713" y="327208"/>
                    <a:pt x="495584" y="327562"/>
                    <a:pt x="506967" y="329696"/>
                  </a:cubicBezTo>
                  <a:cubicBezTo>
                    <a:pt x="518349" y="331830"/>
                    <a:pt x="532220" y="337523"/>
                    <a:pt x="548579" y="346767"/>
                  </a:cubicBezTo>
                  <a:cubicBezTo>
                    <a:pt x="564938" y="356016"/>
                    <a:pt x="583435" y="373088"/>
                    <a:pt x="604061" y="397982"/>
                  </a:cubicBezTo>
                  <a:cubicBezTo>
                    <a:pt x="624688" y="422881"/>
                    <a:pt x="643185" y="449197"/>
                    <a:pt x="659544" y="476938"/>
                  </a:cubicBezTo>
                  <a:cubicBezTo>
                    <a:pt x="675903" y="504680"/>
                    <a:pt x="687998" y="523531"/>
                    <a:pt x="695821" y="533488"/>
                  </a:cubicBezTo>
                  <a:cubicBezTo>
                    <a:pt x="703645" y="543449"/>
                    <a:pt x="709338" y="552694"/>
                    <a:pt x="712893" y="561230"/>
                  </a:cubicBezTo>
                  <a:cubicBezTo>
                    <a:pt x="716448" y="569765"/>
                    <a:pt x="718941" y="579727"/>
                    <a:pt x="720362" y="591105"/>
                  </a:cubicBezTo>
                  <a:cubicBezTo>
                    <a:pt x="721783" y="602487"/>
                    <a:pt x="726051" y="613157"/>
                    <a:pt x="733166" y="623114"/>
                  </a:cubicBezTo>
                  <a:cubicBezTo>
                    <a:pt x="740280" y="633075"/>
                    <a:pt x="745969" y="643033"/>
                    <a:pt x="750237" y="652990"/>
                  </a:cubicBezTo>
                  <a:cubicBezTo>
                    <a:pt x="754505" y="662951"/>
                    <a:pt x="757706" y="667927"/>
                    <a:pt x="759840" y="667927"/>
                  </a:cubicBezTo>
                  <a:cubicBezTo>
                    <a:pt x="761974" y="667927"/>
                    <a:pt x="763395" y="666506"/>
                    <a:pt x="764108" y="663659"/>
                  </a:cubicBezTo>
                  <a:cubicBezTo>
                    <a:pt x="764821" y="660817"/>
                    <a:pt x="759840" y="650501"/>
                    <a:pt x="749170" y="632717"/>
                  </a:cubicBezTo>
                  <a:cubicBezTo>
                    <a:pt x="738500" y="614937"/>
                    <a:pt x="732453" y="600708"/>
                    <a:pt x="731032" y="590038"/>
                  </a:cubicBezTo>
                  <a:cubicBezTo>
                    <a:pt x="729610" y="579368"/>
                    <a:pt x="726409" y="568344"/>
                    <a:pt x="721429" y="556962"/>
                  </a:cubicBezTo>
                  <a:cubicBezTo>
                    <a:pt x="716448" y="545583"/>
                    <a:pt x="711472" y="537048"/>
                    <a:pt x="706491" y="531354"/>
                  </a:cubicBezTo>
                  <a:cubicBezTo>
                    <a:pt x="701511" y="525665"/>
                    <a:pt x="689420" y="506814"/>
                    <a:pt x="670214" y="474805"/>
                  </a:cubicBezTo>
                  <a:cubicBezTo>
                    <a:pt x="651008" y="442795"/>
                    <a:pt x="631449" y="414700"/>
                    <a:pt x="611530" y="390513"/>
                  </a:cubicBezTo>
                  <a:cubicBezTo>
                    <a:pt x="591612" y="366331"/>
                    <a:pt x="577741" y="351394"/>
                    <a:pt x="569918" y="345700"/>
                  </a:cubicBezTo>
                  <a:cubicBezTo>
                    <a:pt x="562095" y="340011"/>
                    <a:pt x="551425" y="334322"/>
                    <a:pt x="537909" y="328629"/>
                  </a:cubicBezTo>
                  <a:cubicBezTo>
                    <a:pt x="524393" y="322940"/>
                    <a:pt x="511947" y="319384"/>
                    <a:pt x="500565" y="317959"/>
                  </a:cubicBezTo>
                  <a:cubicBezTo>
                    <a:pt x="489182" y="316538"/>
                    <a:pt x="476024" y="316538"/>
                    <a:pt x="461087" y="317959"/>
                  </a:cubicBezTo>
                  <a:cubicBezTo>
                    <a:pt x="446149" y="319384"/>
                    <a:pt x="426943" y="314404"/>
                    <a:pt x="403470" y="303021"/>
                  </a:cubicBezTo>
                  <a:cubicBezTo>
                    <a:pt x="379996" y="291643"/>
                    <a:pt x="360078" y="278839"/>
                    <a:pt x="343719" y="264610"/>
                  </a:cubicBezTo>
                  <a:cubicBezTo>
                    <a:pt x="327360" y="250385"/>
                    <a:pt x="317045" y="240070"/>
                    <a:pt x="312777" y="233668"/>
                  </a:cubicBezTo>
                  <a:cubicBezTo>
                    <a:pt x="308509" y="227266"/>
                    <a:pt x="299619" y="217309"/>
                    <a:pt x="286103" y="203793"/>
                  </a:cubicBezTo>
                  <a:cubicBezTo>
                    <a:pt x="272586" y="190280"/>
                    <a:pt x="262275" y="175697"/>
                    <a:pt x="255160" y="160047"/>
                  </a:cubicBezTo>
                  <a:cubicBezTo>
                    <a:pt x="248046" y="144400"/>
                    <a:pt x="244136" y="132305"/>
                    <a:pt x="243423" y="123769"/>
                  </a:cubicBezTo>
                  <a:cubicBezTo>
                    <a:pt x="242711" y="115233"/>
                    <a:pt x="241290" y="110611"/>
                    <a:pt x="239156" y="109899"/>
                  </a:cubicBezTo>
                  <a:cubicBezTo>
                    <a:pt x="238089" y="109544"/>
                    <a:pt x="237022" y="109190"/>
                    <a:pt x="235955" y="108832"/>
                  </a:cubicBezTo>
                  <a:cubicBezTo>
                    <a:pt x="235600" y="112391"/>
                    <a:pt x="235242" y="115946"/>
                    <a:pt x="234888" y="119501"/>
                  </a:cubicBezTo>
                  <a:close/>
                  <a:moveTo>
                    <a:pt x="1066062" y="161113"/>
                  </a:moveTo>
                  <a:cubicBezTo>
                    <a:pt x="1065349" y="162893"/>
                    <a:pt x="1064641" y="164673"/>
                    <a:pt x="1063928" y="166448"/>
                  </a:cubicBezTo>
                  <a:cubicBezTo>
                    <a:pt x="1072464" y="166448"/>
                    <a:pt x="1081000" y="166448"/>
                    <a:pt x="1089536" y="166448"/>
                  </a:cubicBezTo>
                  <a:cubicBezTo>
                    <a:pt x="1106607" y="166448"/>
                    <a:pt x="1124033" y="169295"/>
                    <a:pt x="1141818" y="174984"/>
                  </a:cubicBezTo>
                  <a:cubicBezTo>
                    <a:pt x="1159602" y="180677"/>
                    <a:pt x="1182008" y="183520"/>
                    <a:pt x="1209037" y="183520"/>
                  </a:cubicBezTo>
                  <a:cubicBezTo>
                    <a:pt x="1236066" y="183520"/>
                    <a:pt x="1259185" y="186012"/>
                    <a:pt x="1278391" y="190989"/>
                  </a:cubicBezTo>
                  <a:cubicBezTo>
                    <a:pt x="1297596" y="195969"/>
                    <a:pt x="1321782" y="204151"/>
                    <a:pt x="1350945" y="215529"/>
                  </a:cubicBezTo>
                  <a:cubicBezTo>
                    <a:pt x="1380107" y="226912"/>
                    <a:pt x="1418164" y="248251"/>
                    <a:pt x="1465111" y="279548"/>
                  </a:cubicBezTo>
                  <a:cubicBezTo>
                    <a:pt x="1512058" y="310849"/>
                    <a:pt x="1545489" y="328629"/>
                    <a:pt x="1565407" y="332897"/>
                  </a:cubicBezTo>
                  <a:cubicBezTo>
                    <a:pt x="1585325" y="337165"/>
                    <a:pt x="1596704" y="338944"/>
                    <a:pt x="1599550" y="338232"/>
                  </a:cubicBezTo>
                  <a:cubicBezTo>
                    <a:pt x="1600972" y="337877"/>
                    <a:pt x="1602397" y="337523"/>
                    <a:pt x="1603818" y="337165"/>
                  </a:cubicBezTo>
                  <a:cubicBezTo>
                    <a:pt x="1602039" y="335389"/>
                    <a:pt x="1600263" y="333609"/>
                    <a:pt x="1598483" y="331830"/>
                  </a:cubicBezTo>
                  <a:cubicBezTo>
                    <a:pt x="1594928" y="328274"/>
                    <a:pt x="1587814" y="326141"/>
                    <a:pt x="1577144" y="325428"/>
                  </a:cubicBezTo>
                  <a:cubicBezTo>
                    <a:pt x="1566474" y="324719"/>
                    <a:pt x="1555804" y="322227"/>
                    <a:pt x="1545135" y="317959"/>
                  </a:cubicBezTo>
                  <a:cubicBezTo>
                    <a:pt x="1534465" y="313691"/>
                    <a:pt x="1525575" y="308356"/>
                    <a:pt x="1518460" y="301954"/>
                  </a:cubicBezTo>
                  <a:cubicBezTo>
                    <a:pt x="1511346" y="295553"/>
                    <a:pt x="1490719" y="281328"/>
                    <a:pt x="1456576" y="259275"/>
                  </a:cubicBezTo>
                  <a:cubicBezTo>
                    <a:pt x="1422432" y="237227"/>
                    <a:pt x="1390423" y="220156"/>
                    <a:pt x="1360548" y="208060"/>
                  </a:cubicBezTo>
                  <a:cubicBezTo>
                    <a:pt x="1330672" y="195969"/>
                    <a:pt x="1305065" y="187079"/>
                    <a:pt x="1283725" y="181386"/>
                  </a:cubicBezTo>
                  <a:cubicBezTo>
                    <a:pt x="1262386" y="175697"/>
                    <a:pt x="1240692" y="173209"/>
                    <a:pt x="1218640" y="173917"/>
                  </a:cubicBezTo>
                  <a:cubicBezTo>
                    <a:pt x="1196588" y="174630"/>
                    <a:pt x="1180941" y="174276"/>
                    <a:pt x="1171693" y="172850"/>
                  </a:cubicBezTo>
                  <a:cubicBezTo>
                    <a:pt x="1162444" y="171429"/>
                    <a:pt x="1151066" y="168228"/>
                    <a:pt x="1137550" y="163247"/>
                  </a:cubicBezTo>
                  <a:cubicBezTo>
                    <a:pt x="1124033" y="158271"/>
                    <a:pt x="1109096" y="155779"/>
                    <a:pt x="1092737" y="155779"/>
                  </a:cubicBezTo>
                  <a:cubicBezTo>
                    <a:pt x="1076378" y="155779"/>
                    <a:pt x="1067483" y="157558"/>
                    <a:pt x="1066062" y="161113"/>
                  </a:cubicBezTo>
                  <a:close/>
                  <a:moveTo>
                    <a:pt x="887877" y="158980"/>
                  </a:moveTo>
                  <a:cubicBezTo>
                    <a:pt x="885743" y="159692"/>
                    <a:pt x="884676" y="161472"/>
                    <a:pt x="884676" y="164314"/>
                  </a:cubicBezTo>
                  <a:cubicBezTo>
                    <a:pt x="884676" y="165740"/>
                    <a:pt x="884676" y="167161"/>
                    <a:pt x="884676" y="168582"/>
                  </a:cubicBezTo>
                  <a:cubicBezTo>
                    <a:pt x="889298" y="168582"/>
                    <a:pt x="893925" y="168582"/>
                    <a:pt x="898547" y="168582"/>
                  </a:cubicBezTo>
                  <a:cubicBezTo>
                    <a:pt x="907795" y="168582"/>
                    <a:pt x="913839" y="169295"/>
                    <a:pt x="916685" y="170716"/>
                  </a:cubicBezTo>
                  <a:cubicBezTo>
                    <a:pt x="919532" y="172142"/>
                    <a:pt x="938379" y="171429"/>
                    <a:pt x="973235" y="168582"/>
                  </a:cubicBezTo>
                  <a:cubicBezTo>
                    <a:pt x="1008091" y="165740"/>
                    <a:pt x="1025517" y="163247"/>
                    <a:pt x="1025517" y="161113"/>
                  </a:cubicBezTo>
                  <a:cubicBezTo>
                    <a:pt x="1025517" y="160047"/>
                    <a:pt x="1025517" y="158980"/>
                    <a:pt x="1025517" y="157913"/>
                  </a:cubicBezTo>
                  <a:cubicBezTo>
                    <a:pt x="1013068" y="158980"/>
                    <a:pt x="1000622" y="160047"/>
                    <a:pt x="988173" y="161113"/>
                  </a:cubicBezTo>
                  <a:cubicBezTo>
                    <a:pt x="963278" y="163247"/>
                    <a:pt x="940872" y="163247"/>
                    <a:pt x="920953" y="161113"/>
                  </a:cubicBezTo>
                  <a:cubicBezTo>
                    <a:pt x="901035" y="158980"/>
                    <a:pt x="890011" y="158271"/>
                    <a:pt x="887877" y="158980"/>
                  </a:cubicBezTo>
                  <a:close/>
                  <a:moveTo>
                    <a:pt x="808921" y="164314"/>
                  </a:moveTo>
                  <a:cubicBezTo>
                    <a:pt x="808208" y="167161"/>
                    <a:pt x="809988" y="177118"/>
                    <a:pt x="814256" y="194190"/>
                  </a:cubicBezTo>
                  <a:cubicBezTo>
                    <a:pt x="818524" y="211261"/>
                    <a:pt x="820658" y="230467"/>
                    <a:pt x="820658" y="251806"/>
                  </a:cubicBezTo>
                  <a:cubicBezTo>
                    <a:pt x="820658" y="273146"/>
                    <a:pt x="821370" y="285950"/>
                    <a:pt x="822792" y="290218"/>
                  </a:cubicBezTo>
                  <a:cubicBezTo>
                    <a:pt x="824213" y="294486"/>
                    <a:pt x="826347" y="296619"/>
                    <a:pt x="829193" y="296619"/>
                  </a:cubicBezTo>
                  <a:cubicBezTo>
                    <a:pt x="830615" y="296619"/>
                    <a:pt x="832040" y="296619"/>
                    <a:pt x="833461" y="296619"/>
                  </a:cubicBezTo>
                  <a:cubicBezTo>
                    <a:pt x="832749" y="281682"/>
                    <a:pt x="832040" y="266744"/>
                    <a:pt x="831327" y="251806"/>
                  </a:cubicBezTo>
                  <a:cubicBezTo>
                    <a:pt x="829906" y="221931"/>
                    <a:pt x="827772" y="200592"/>
                    <a:pt x="824926" y="187788"/>
                  </a:cubicBezTo>
                  <a:cubicBezTo>
                    <a:pt x="822079" y="174984"/>
                    <a:pt x="819945" y="167161"/>
                    <a:pt x="818524" y="164314"/>
                  </a:cubicBezTo>
                  <a:cubicBezTo>
                    <a:pt x="817102" y="161472"/>
                    <a:pt x="815323" y="160047"/>
                    <a:pt x="813189" y="160047"/>
                  </a:cubicBezTo>
                  <a:cubicBezTo>
                    <a:pt x="811055" y="160047"/>
                    <a:pt x="809634" y="161472"/>
                    <a:pt x="808921" y="164314"/>
                  </a:cubicBezTo>
                  <a:close/>
                  <a:moveTo>
                    <a:pt x="871873" y="169649"/>
                  </a:moveTo>
                  <a:cubicBezTo>
                    <a:pt x="870451" y="171783"/>
                    <a:pt x="871160" y="179965"/>
                    <a:pt x="874006" y="194190"/>
                  </a:cubicBezTo>
                  <a:cubicBezTo>
                    <a:pt x="876853" y="208419"/>
                    <a:pt x="878274" y="222644"/>
                    <a:pt x="878274" y="236869"/>
                  </a:cubicBezTo>
                  <a:cubicBezTo>
                    <a:pt x="878274" y="251098"/>
                    <a:pt x="879696" y="258567"/>
                    <a:pt x="882542" y="259275"/>
                  </a:cubicBezTo>
                  <a:cubicBezTo>
                    <a:pt x="883964" y="259634"/>
                    <a:pt x="885389" y="259988"/>
                    <a:pt x="886810" y="260342"/>
                  </a:cubicBezTo>
                  <a:cubicBezTo>
                    <a:pt x="886810" y="250739"/>
                    <a:pt x="886810" y="241137"/>
                    <a:pt x="886810" y="231534"/>
                  </a:cubicBezTo>
                  <a:cubicBezTo>
                    <a:pt x="886810" y="212328"/>
                    <a:pt x="885743" y="197391"/>
                    <a:pt x="883609" y="186721"/>
                  </a:cubicBezTo>
                  <a:cubicBezTo>
                    <a:pt x="881475" y="176051"/>
                    <a:pt x="879341" y="170008"/>
                    <a:pt x="877207" y="168582"/>
                  </a:cubicBezTo>
                  <a:cubicBezTo>
                    <a:pt x="876140" y="167874"/>
                    <a:pt x="875073" y="167161"/>
                    <a:pt x="874006" y="166448"/>
                  </a:cubicBezTo>
                  <a:cubicBezTo>
                    <a:pt x="873294" y="167515"/>
                    <a:pt x="872585" y="168582"/>
                    <a:pt x="871873" y="169649"/>
                  </a:cubicBezTo>
                  <a:close/>
                  <a:moveTo>
                    <a:pt x="2058350" y="195257"/>
                  </a:moveTo>
                  <a:cubicBezTo>
                    <a:pt x="2045546" y="204505"/>
                    <a:pt x="2029896" y="214108"/>
                    <a:pt x="2011403" y="224065"/>
                  </a:cubicBezTo>
                  <a:cubicBezTo>
                    <a:pt x="1992910" y="234026"/>
                    <a:pt x="1971571" y="239715"/>
                    <a:pt x="1947384" y="241137"/>
                  </a:cubicBezTo>
                  <a:cubicBezTo>
                    <a:pt x="1923198" y="242562"/>
                    <a:pt x="1902572" y="247539"/>
                    <a:pt x="1885500" y="256074"/>
                  </a:cubicBezTo>
                  <a:cubicBezTo>
                    <a:pt x="1868428" y="264610"/>
                    <a:pt x="1855625" y="272079"/>
                    <a:pt x="1847089" y="278481"/>
                  </a:cubicBezTo>
                  <a:cubicBezTo>
                    <a:pt x="1838553" y="284883"/>
                    <a:pt x="1823261" y="292710"/>
                    <a:pt x="1801209" y="301954"/>
                  </a:cubicBezTo>
                  <a:cubicBezTo>
                    <a:pt x="1779157" y="311203"/>
                    <a:pt x="1765644" y="317605"/>
                    <a:pt x="1760664" y="321160"/>
                  </a:cubicBezTo>
                  <a:cubicBezTo>
                    <a:pt x="1755683" y="324719"/>
                    <a:pt x="1751774" y="326495"/>
                    <a:pt x="1748927" y="326495"/>
                  </a:cubicBezTo>
                  <a:cubicBezTo>
                    <a:pt x="1747506" y="326495"/>
                    <a:pt x="1746080" y="326495"/>
                    <a:pt x="1744659" y="326495"/>
                  </a:cubicBezTo>
                  <a:cubicBezTo>
                    <a:pt x="1744659" y="327920"/>
                    <a:pt x="1744659" y="329341"/>
                    <a:pt x="1744659" y="330763"/>
                  </a:cubicBezTo>
                  <a:cubicBezTo>
                    <a:pt x="1744659" y="332188"/>
                    <a:pt x="1744659" y="333609"/>
                    <a:pt x="1744659" y="335031"/>
                  </a:cubicBezTo>
                  <a:cubicBezTo>
                    <a:pt x="1747147" y="335031"/>
                    <a:pt x="1749640" y="335031"/>
                    <a:pt x="1752128" y="335031"/>
                  </a:cubicBezTo>
                  <a:cubicBezTo>
                    <a:pt x="1757109" y="335031"/>
                    <a:pt x="1767420" y="331475"/>
                    <a:pt x="1783070" y="324361"/>
                  </a:cubicBezTo>
                  <a:cubicBezTo>
                    <a:pt x="1798721" y="317250"/>
                    <a:pt x="1824328" y="303734"/>
                    <a:pt x="1859892" y="283816"/>
                  </a:cubicBezTo>
                  <a:cubicBezTo>
                    <a:pt x="1895457" y="263902"/>
                    <a:pt x="1923557" y="253586"/>
                    <a:pt x="1944184" y="252874"/>
                  </a:cubicBezTo>
                  <a:cubicBezTo>
                    <a:pt x="1964811" y="252165"/>
                    <a:pt x="1979394" y="250385"/>
                    <a:pt x="1987930" y="247539"/>
                  </a:cubicBezTo>
                  <a:cubicBezTo>
                    <a:pt x="1996465" y="244696"/>
                    <a:pt x="2008202" y="239003"/>
                    <a:pt x="2023140" y="230467"/>
                  </a:cubicBezTo>
                  <a:cubicBezTo>
                    <a:pt x="2038078" y="221931"/>
                    <a:pt x="2050881" y="213395"/>
                    <a:pt x="2061551" y="204859"/>
                  </a:cubicBezTo>
                  <a:cubicBezTo>
                    <a:pt x="2072221" y="196324"/>
                    <a:pt x="2078623" y="192056"/>
                    <a:pt x="2080757" y="192056"/>
                  </a:cubicBezTo>
                  <a:cubicBezTo>
                    <a:pt x="2082891" y="192056"/>
                    <a:pt x="2084670" y="190635"/>
                    <a:pt x="2086092" y="187788"/>
                  </a:cubicBezTo>
                  <a:cubicBezTo>
                    <a:pt x="2086804" y="186367"/>
                    <a:pt x="2087513" y="184945"/>
                    <a:pt x="2088226" y="183520"/>
                  </a:cubicBezTo>
                  <a:cubicBezTo>
                    <a:pt x="2086446" y="183166"/>
                    <a:pt x="2084670" y="182811"/>
                    <a:pt x="2082891" y="182453"/>
                  </a:cubicBezTo>
                  <a:cubicBezTo>
                    <a:pt x="2079335" y="181744"/>
                    <a:pt x="2071154" y="186012"/>
                    <a:pt x="2058350" y="195257"/>
                  </a:cubicBezTo>
                  <a:close/>
                  <a:moveTo>
                    <a:pt x="24693" y="190989"/>
                  </a:moveTo>
                  <a:cubicBezTo>
                    <a:pt x="33229" y="193123"/>
                    <a:pt x="44253" y="198103"/>
                    <a:pt x="57770" y="205927"/>
                  </a:cubicBezTo>
                  <a:cubicBezTo>
                    <a:pt x="71286" y="213754"/>
                    <a:pt x="81956" y="224778"/>
                    <a:pt x="89779" y="239003"/>
                  </a:cubicBezTo>
                  <a:cubicBezTo>
                    <a:pt x="97602" y="253232"/>
                    <a:pt x="101516" y="269591"/>
                    <a:pt x="101516" y="288084"/>
                  </a:cubicBezTo>
                  <a:cubicBezTo>
                    <a:pt x="101516" y="306581"/>
                    <a:pt x="98669" y="320093"/>
                    <a:pt x="92980" y="328629"/>
                  </a:cubicBezTo>
                  <a:cubicBezTo>
                    <a:pt x="87291" y="337165"/>
                    <a:pt x="79463" y="344633"/>
                    <a:pt x="69506" y="351035"/>
                  </a:cubicBezTo>
                  <a:cubicBezTo>
                    <a:pt x="59549" y="357437"/>
                    <a:pt x="52789" y="360638"/>
                    <a:pt x="49234" y="360638"/>
                  </a:cubicBezTo>
                  <a:cubicBezTo>
                    <a:pt x="47454" y="360638"/>
                    <a:pt x="45679" y="360638"/>
                    <a:pt x="43899" y="360638"/>
                  </a:cubicBezTo>
                  <a:cubicBezTo>
                    <a:pt x="43899" y="361705"/>
                    <a:pt x="43899" y="362772"/>
                    <a:pt x="43899" y="363839"/>
                  </a:cubicBezTo>
                  <a:cubicBezTo>
                    <a:pt x="43899" y="364906"/>
                    <a:pt x="43899" y="365973"/>
                    <a:pt x="43899" y="367040"/>
                  </a:cubicBezTo>
                  <a:cubicBezTo>
                    <a:pt x="42119" y="364197"/>
                    <a:pt x="40344" y="361351"/>
                    <a:pt x="38564" y="358504"/>
                  </a:cubicBezTo>
                  <a:cubicBezTo>
                    <a:pt x="35009" y="352815"/>
                    <a:pt x="31095" y="337523"/>
                    <a:pt x="26827" y="312624"/>
                  </a:cubicBezTo>
                  <a:cubicBezTo>
                    <a:pt x="22559" y="287729"/>
                    <a:pt x="19004" y="271371"/>
                    <a:pt x="16158" y="263543"/>
                  </a:cubicBezTo>
                  <a:cubicBezTo>
                    <a:pt x="13311" y="255720"/>
                    <a:pt x="11177" y="242916"/>
                    <a:pt x="9756" y="225132"/>
                  </a:cubicBezTo>
                  <a:cubicBezTo>
                    <a:pt x="8334" y="207352"/>
                    <a:pt x="8334" y="196682"/>
                    <a:pt x="9756" y="193123"/>
                  </a:cubicBezTo>
                  <a:cubicBezTo>
                    <a:pt x="11177" y="189568"/>
                    <a:pt x="16158" y="188855"/>
                    <a:pt x="24693" y="190989"/>
                  </a:cubicBezTo>
                  <a:close/>
                  <a:moveTo>
                    <a:pt x="975369" y="311557"/>
                  </a:moveTo>
                  <a:cubicBezTo>
                    <a:pt x="964699" y="314404"/>
                    <a:pt x="953675" y="320806"/>
                    <a:pt x="942293" y="330763"/>
                  </a:cubicBezTo>
                  <a:cubicBezTo>
                    <a:pt x="930911" y="340724"/>
                    <a:pt x="921666" y="350327"/>
                    <a:pt x="914552" y="359571"/>
                  </a:cubicBezTo>
                  <a:cubicBezTo>
                    <a:pt x="907437" y="368820"/>
                    <a:pt x="903882" y="375221"/>
                    <a:pt x="903882" y="378777"/>
                  </a:cubicBezTo>
                  <a:cubicBezTo>
                    <a:pt x="903882" y="382336"/>
                    <a:pt x="902815" y="385537"/>
                    <a:pt x="900681" y="388379"/>
                  </a:cubicBezTo>
                  <a:cubicBezTo>
                    <a:pt x="898547" y="391226"/>
                    <a:pt x="897834" y="394427"/>
                    <a:pt x="898547" y="397982"/>
                  </a:cubicBezTo>
                  <a:cubicBezTo>
                    <a:pt x="898901" y="399762"/>
                    <a:pt x="899260" y="401542"/>
                    <a:pt x="899614" y="403317"/>
                  </a:cubicBezTo>
                  <a:cubicBezTo>
                    <a:pt x="901035" y="402609"/>
                    <a:pt x="902461" y="401896"/>
                    <a:pt x="903882" y="401183"/>
                  </a:cubicBezTo>
                  <a:cubicBezTo>
                    <a:pt x="906728" y="399762"/>
                    <a:pt x="909571" y="394427"/>
                    <a:pt x="912418" y="385179"/>
                  </a:cubicBezTo>
                  <a:cubicBezTo>
                    <a:pt x="915264" y="375934"/>
                    <a:pt x="919174" y="369174"/>
                    <a:pt x="924154" y="364906"/>
                  </a:cubicBezTo>
                  <a:cubicBezTo>
                    <a:pt x="929135" y="360638"/>
                    <a:pt x="931977" y="357083"/>
                    <a:pt x="932690" y="354236"/>
                  </a:cubicBezTo>
                  <a:cubicBezTo>
                    <a:pt x="933403" y="351394"/>
                    <a:pt x="939092" y="345700"/>
                    <a:pt x="949762" y="337165"/>
                  </a:cubicBezTo>
                  <a:cubicBezTo>
                    <a:pt x="960431" y="328629"/>
                    <a:pt x="972522" y="322940"/>
                    <a:pt x="986039" y="320093"/>
                  </a:cubicBezTo>
                  <a:cubicBezTo>
                    <a:pt x="999555" y="317250"/>
                    <a:pt x="1012713" y="316183"/>
                    <a:pt x="1025517" y="316892"/>
                  </a:cubicBezTo>
                  <a:cubicBezTo>
                    <a:pt x="1038321" y="317605"/>
                    <a:pt x="1047569" y="319384"/>
                    <a:pt x="1053258" y="322227"/>
                  </a:cubicBezTo>
                  <a:cubicBezTo>
                    <a:pt x="1058948" y="325074"/>
                    <a:pt x="1063216" y="326141"/>
                    <a:pt x="1066062" y="325428"/>
                  </a:cubicBezTo>
                  <a:cubicBezTo>
                    <a:pt x="1067483" y="325074"/>
                    <a:pt x="1068909" y="324719"/>
                    <a:pt x="1070330" y="324361"/>
                  </a:cubicBezTo>
                  <a:cubicBezTo>
                    <a:pt x="1069263" y="322585"/>
                    <a:pt x="1068196" y="320806"/>
                    <a:pt x="1067129" y="319026"/>
                  </a:cubicBezTo>
                  <a:cubicBezTo>
                    <a:pt x="1064995" y="315471"/>
                    <a:pt x="1060727" y="312624"/>
                    <a:pt x="1054325" y="310490"/>
                  </a:cubicBezTo>
                  <a:cubicBezTo>
                    <a:pt x="1047924" y="308356"/>
                    <a:pt x="1035833" y="307289"/>
                    <a:pt x="1018048" y="307289"/>
                  </a:cubicBezTo>
                  <a:cubicBezTo>
                    <a:pt x="1000264" y="307289"/>
                    <a:pt x="986039" y="308715"/>
                    <a:pt x="975369" y="311557"/>
                  </a:cubicBezTo>
                  <a:close/>
                  <a:moveTo>
                    <a:pt x="1073531" y="328629"/>
                  </a:moveTo>
                  <a:cubicBezTo>
                    <a:pt x="1074244" y="331475"/>
                    <a:pt x="1083134" y="336456"/>
                    <a:pt x="1100205" y="343566"/>
                  </a:cubicBezTo>
                  <a:cubicBezTo>
                    <a:pt x="1117277" y="350681"/>
                    <a:pt x="1131148" y="358150"/>
                    <a:pt x="1141818" y="365973"/>
                  </a:cubicBezTo>
                  <a:cubicBezTo>
                    <a:pt x="1152487" y="373800"/>
                    <a:pt x="1168846" y="391939"/>
                    <a:pt x="1190898" y="420389"/>
                  </a:cubicBezTo>
                  <a:cubicBezTo>
                    <a:pt x="1212951" y="448843"/>
                    <a:pt x="1227888" y="470895"/>
                    <a:pt x="1235712" y="486541"/>
                  </a:cubicBezTo>
                  <a:cubicBezTo>
                    <a:pt x="1243534" y="502192"/>
                    <a:pt x="1249228" y="510727"/>
                    <a:pt x="1252783" y="512149"/>
                  </a:cubicBezTo>
                  <a:cubicBezTo>
                    <a:pt x="1254563" y="512861"/>
                    <a:pt x="1256338" y="513574"/>
                    <a:pt x="1258118" y="514283"/>
                  </a:cubicBezTo>
                  <a:cubicBezTo>
                    <a:pt x="1258472" y="512861"/>
                    <a:pt x="1258831" y="511440"/>
                    <a:pt x="1259185" y="510015"/>
                  </a:cubicBezTo>
                  <a:cubicBezTo>
                    <a:pt x="1259898" y="507172"/>
                    <a:pt x="1258831" y="504326"/>
                    <a:pt x="1255984" y="501479"/>
                  </a:cubicBezTo>
                  <a:cubicBezTo>
                    <a:pt x="1253137" y="498636"/>
                    <a:pt x="1248515" y="490455"/>
                    <a:pt x="1242113" y="476938"/>
                  </a:cubicBezTo>
                  <a:cubicBezTo>
                    <a:pt x="1235712" y="463426"/>
                    <a:pt x="1223262" y="444575"/>
                    <a:pt x="1204769" y="420389"/>
                  </a:cubicBezTo>
                  <a:cubicBezTo>
                    <a:pt x="1186276" y="396207"/>
                    <a:pt x="1170626" y="378422"/>
                    <a:pt x="1157822" y="367040"/>
                  </a:cubicBezTo>
                  <a:cubicBezTo>
                    <a:pt x="1145019" y="355662"/>
                    <a:pt x="1130793" y="346059"/>
                    <a:pt x="1115143" y="338232"/>
                  </a:cubicBezTo>
                  <a:cubicBezTo>
                    <a:pt x="1099493" y="330409"/>
                    <a:pt x="1088469" y="326141"/>
                    <a:pt x="1082067" y="325428"/>
                  </a:cubicBezTo>
                  <a:cubicBezTo>
                    <a:pt x="1078866" y="325074"/>
                    <a:pt x="1075665" y="324719"/>
                    <a:pt x="1072464" y="324361"/>
                  </a:cubicBezTo>
                  <a:cubicBezTo>
                    <a:pt x="1072818" y="325786"/>
                    <a:pt x="1073177" y="327208"/>
                    <a:pt x="1073531" y="328629"/>
                  </a:cubicBezTo>
                  <a:close/>
                  <a:moveTo>
                    <a:pt x="1598483" y="345700"/>
                  </a:moveTo>
                  <a:cubicBezTo>
                    <a:pt x="1586392" y="348547"/>
                    <a:pt x="1575010" y="352815"/>
                    <a:pt x="1564340" y="358504"/>
                  </a:cubicBezTo>
                  <a:cubicBezTo>
                    <a:pt x="1553670" y="364197"/>
                    <a:pt x="1540867" y="374509"/>
                    <a:pt x="1525929" y="389446"/>
                  </a:cubicBezTo>
                  <a:cubicBezTo>
                    <a:pt x="1510991" y="404384"/>
                    <a:pt x="1502456" y="413987"/>
                    <a:pt x="1500322" y="418255"/>
                  </a:cubicBezTo>
                  <a:cubicBezTo>
                    <a:pt x="1498187" y="422523"/>
                    <a:pt x="1493920" y="427149"/>
                    <a:pt x="1487518" y="432126"/>
                  </a:cubicBezTo>
                  <a:cubicBezTo>
                    <a:pt x="1481116" y="437106"/>
                    <a:pt x="1477915" y="441020"/>
                    <a:pt x="1477915" y="443862"/>
                  </a:cubicBezTo>
                  <a:cubicBezTo>
                    <a:pt x="1477915" y="445288"/>
                    <a:pt x="1477915" y="446709"/>
                    <a:pt x="1477915" y="448130"/>
                  </a:cubicBezTo>
                  <a:cubicBezTo>
                    <a:pt x="1480403" y="447422"/>
                    <a:pt x="1482896" y="446709"/>
                    <a:pt x="1485384" y="445996"/>
                  </a:cubicBezTo>
                  <a:cubicBezTo>
                    <a:pt x="1490365" y="444575"/>
                    <a:pt x="1503168" y="432484"/>
                    <a:pt x="1523795" y="409719"/>
                  </a:cubicBezTo>
                  <a:cubicBezTo>
                    <a:pt x="1544422" y="386958"/>
                    <a:pt x="1560072" y="372733"/>
                    <a:pt x="1570742" y="367040"/>
                  </a:cubicBezTo>
                  <a:cubicBezTo>
                    <a:pt x="1581412" y="361351"/>
                    <a:pt x="1595637" y="357083"/>
                    <a:pt x="1613421" y="354236"/>
                  </a:cubicBezTo>
                  <a:cubicBezTo>
                    <a:pt x="1631205" y="351394"/>
                    <a:pt x="1640095" y="348547"/>
                    <a:pt x="1640095" y="345700"/>
                  </a:cubicBezTo>
                  <a:cubicBezTo>
                    <a:pt x="1640095" y="344279"/>
                    <a:pt x="1640095" y="342858"/>
                    <a:pt x="1640095" y="341432"/>
                  </a:cubicBezTo>
                  <a:cubicBezTo>
                    <a:pt x="1636182" y="341432"/>
                    <a:pt x="1632272" y="341432"/>
                    <a:pt x="1628359" y="341432"/>
                  </a:cubicBezTo>
                  <a:cubicBezTo>
                    <a:pt x="1620536" y="341432"/>
                    <a:pt x="1610574" y="342858"/>
                    <a:pt x="1598483" y="345700"/>
                  </a:cubicBezTo>
                  <a:close/>
                  <a:moveTo>
                    <a:pt x="1667837" y="345700"/>
                  </a:moveTo>
                  <a:cubicBezTo>
                    <a:pt x="1663569" y="347126"/>
                    <a:pt x="1661435" y="349260"/>
                    <a:pt x="1661435" y="352102"/>
                  </a:cubicBezTo>
                  <a:cubicBezTo>
                    <a:pt x="1661435" y="353528"/>
                    <a:pt x="1661435" y="354949"/>
                    <a:pt x="1661435" y="356370"/>
                  </a:cubicBezTo>
                  <a:cubicBezTo>
                    <a:pt x="1670683" y="355662"/>
                    <a:pt x="1679928" y="354949"/>
                    <a:pt x="1689176" y="354236"/>
                  </a:cubicBezTo>
                  <a:cubicBezTo>
                    <a:pt x="1707669" y="352815"/>
                    <a:pt x="1728654" y="353528"/>
                    <a:pt x="1752128" y="356370"/>
                  </a:cubicBezTo>
                  <a:cubicBezTo>
                    <a:pt x="1775601" y="359217"/>
                    <a:pt x="1802630" y="365973"/>
                    <a:pt x="1833218" y="376643"/>
                  </a:cubicBezTo>
                  <a:cubicBezTo>
                    <a:pt x="1863806" y="387312"/>
                    <a:pt x="1887988" y="397628"/>
                    <a:pt x="1905773" y="407585"/>
                  </a:cubicBezTo>
                  <a:cubicBezTo>
                    <a:pt x="1923557" y="417546"/>
                    <a:pt x="1942763" y="430350"/>
                    <a:pt x="1963389" y="445996"/>
                  </a:cubicBezTo>
                  <a:cubicBezTo>
                    <a:pt x="1984016" y="461647"/>
                    <a:pt x="2000379" y="475872"/>
                    <a:pt x="2012470" y="488675"/>
                  </a:cubicBezTo>
                  <a:cubicBezTo>
                    <a:pt x="2024561" y="501479"/>
                    <a:pt x="2032743" y="508239"/>
                    <a:pt x="2037011" y="508948"/>
                  </a:cubicBezTo>
                  <a:cubicBezTo>
                    <a:pt x="2039145" y="509306"/>
                    <a:pt x="2041278" y="509661"/>
                    <a:pt x="2043413" y="510015"/>
                  </a:cubicBezTo>
                  <a:cubicBezTo>
                    <a:pt x="2043413" y="508948"/>
                    <a:pt x="2043413" y="507881"/>
                    <a:pt x="2043413" y="506814"/>
                  </a:cubicBezTo>
                  <a:cubicBezTo>
                    <a:pt x="2043413" y="504680"/>
                    <a:pt x="2034164" y="494723"/>
                    <a:pt x="2015671" y="476938"/>
                  </a:cubicBezTo>
                  <a:cubicBezTo>
                    <a:pt x="1997178" y="459158"/>
                    <a:pt x="1975480" y="441374"/>
                    <a:pt x="1950585" y="423590"/>
                  </a:cubicBezTo>
                  <a:cubicBezTo>
                    <a:pt x="1925691" y="405810"/>
                    <a:pt x="1908973" y="394781"/>
                    <a:pt x="1900438" y="390513"/>
                  </a:cubicBezTo>
                  <a:cubicBezTo>
                    <a:pt x="1891902" y="386246"/>
                    <a:pt x="1872342" y="378777"/>
                    <a:pt x="1841754" y="368107"/>
                  </a:cubicBezTo>
                  <a:cubicBezTo>
                    <a:pt x="1811166" y="357437"/>
                    <a:pt x="1786271" y="350681"/>
                    <a:pt x="1767066" y="347834"/>
                  </a:cubicBezTo>
                  <a:cubicBezTo>
                    <a:pt x="1747860" y="344992"/>
                    <a:pt x="1727588" y="343566"/>
                    <a:pt x="1706248" y="343566"/>
                  </a:cubicBezTo>
                  <a:cubicBezTo>
                    <a:pt x="1684909" y="343566"/>
                    <a:pt x="1672105" y="344279"/>
                    <a:pt x="1667837" y="345700"/>
                  </a:cubicBezTo>
                  <a:close/>
                  <a:moveTo>
                    <a:pt x="1025517" y="373442"/>
                  </a:moveTo>
                  <a:cubicBezTo>
                    <a:pt x="1021249" y="374867"/>
                    <a:pt x="1017336" y="377355"/>
                    <a:pt x="1013780" y="380911"/>
                  </a:cubicBezTo>
                  <a:cubicBezTo>
                    <a:pt x="1010225" y="384470"/>
                    <a:pt x="1004532" y="386604"/>
                    <a:pt x="996709" y="387312"/>
                  </a:cubicBezTo>
                  <a:cubicBezTo>
                    <a:pt x="988886" y="388025"/>
                    <a:pt x="973948" y="392293"/>
                    <a:pt x="951896" y="400116"/>
                  </a:cubicBezTo>
                  <a:cubicBezTo>
                    <a:pt x="929843" y="407944"/>
                    <a:pt x="915619" y="411499"/>
                    <a:pt x="909217" y="410786"/>
                  </a:cubicBezTo>
                  <a:cubicBezTo>
                    <a:pt x="906016" y="410432"/>
                    <a:pt x="902815" y="410077"/>
                    <a:pt x="899614" y="409719"/>
                  </a:cubicBezTo>
                  <a:cubicBezTo>
                    <a:pt x="899614" y="411499"/>
                    <a:pt x="899614" y="413278"/>
                    <a:pt x="899614" y="415054"/>
                  </a:cubicBezTo>
                  <a:cubicBezTo>
                    <a:pt x="899614" y="418613"/>
                    <a:pt x="903882" y="427149"/>
                    <a:pt x="912418" y="440661"/>
                  </a:cubicBezTo>
                  <a:cubicBezTo>
                    <a:pt x="920953" y="454178"/>
                    <a:pt x="934824" y="472671"/>
                    <a:pt x="954030" y="496144"/>
                  </a:cubicBezTo>
                  <a:cubicBezTo>
                    <a:pt x="973235" y="519618"/>
                    <a:pt x="988527" y="534201"/>
                    <a:pt x="999910" y="539890"/>
                  </a:cubicBezTo>
                  <a:cubicBezTo>
                    <a:pt x="1011292" y="545583"/>
                    <a:pt x="1020537" y="549139"/>
                    <a:pt x="1027651" y="550560"/>
                  </a:cubicBezTo>
                  <a:cubicBezTo>
                    <a:pt x="1034766" y="551985"/>
                    <a:pt x="1042943" y="550560"/>
                    <a:pt x="1052192" y="546292"/>
                  </a:cubicBezTo>
                  <a:cubicBezTo>
                    <a:pt x="1061440" y="542024"/>
                    <a:pt x="1068550" y="537048"/>
                    <a:pt x="1073531" y="531354"/>
                  </a:cubicBezTo>
                  <a:cubicBezTo>
                    <a:pt x="1078512" y="525665"/>
                    <a:pt x="1082421" y="518551"/>
                    <a:pt x="1085268" y="510015"/>
                  </a:cubicBezTo>
                  <a:cubicBezTo>
                    <a:pt x="1088114" y="501479"/>
                    <a:pt x="1089536" y="492589"/>
                    <a:pt x="1089536" y="483340"/>
                  </a:cubicBezTo>
                  <a:cubicBezTo>
                    <a:pt x="1089536" y="474096"/>
                    <a:pt x="1088823" y="465202"/>
                    <a:pt x="1087402" y="456666"/>
                  </a:cubicBezTo>
                  <a:cubicBezTo>
                    <a:pt x="1085981" y="448130"/>
                    <a:pt x="1079933" y="435685"/>
                    <a:pt x="1069263" y="419322"/>
                  </a:cubicBezTo>
                  <a:cubicBezTo>
                    <a:pt x="1058593" y="402963"/>
                    <a:pt x="1052546" y="391939"/>
                    <a:pt x="1051125" y="386246"/>
                  </a:cubicBezTo>
                  <a:cubicBezTo>
                    <a:pt x="1049703" y="380556"/>
                    <a:pt x="1047924" y="376643"/>
                    <a:pt x="1045790" y="374509"/>
                  </a:cubicBezTo>
                  <a:cubicBezTo>
                    <a:pt x="1043656" y="372375"/>
                    <a:pt x="1040809" y="371308"/>
                    <a:pt x="1037254" y="371308"/>
                  </a:cubicBezTo>
                  <a:cubicBezTo>
                    <a:pt x="1033699" y="371308"/>
                    <a:pt x="1029785" y="372020"/>
                    <a:pt x="1025517" y="373442"/>
                  </a:cubicBezTo>
                  <a:close/>
                  <a:moveTo>
                    <a:pt x="132458" y="379844"/>
                  </a:moveTo>
                  <a:cubicBezTo>
                    <a:pt x="141706" y="382690"/>
                    <a:pt x="148463" y="386246"/>
                    <a:pt x="152730" y="390513"/>
                  </a:cubicBezTo>
                  <a:cubicBezTo>
                    <a:pt x="156998" y="394781"/>
                    <a:pt x="161979" y="401183"/>
                    <a:pt x="167668" y="409719"/>
                  </a:cubicBezTo>
                  <a:cubicBezTo>
                    <a:pt x="173357" y="418255"/>
                    <a:pt x="177625" y="428216"/>
                    <a:pt x="180472" y="439594"/>
                  </a:cubicBezTo>
                  <a:cubicBezTo>
                    <a:pt x="183319" y="450977"/>
                    <a:pt x="183673" y="470537"/>
                    <a:pt x="181539" y="498278"/>
                  </a:cubicBezTo>
                  <a:cubicBezTo>
                    <a:pt x="179405" y="526019"/>
                    <a:pt x="175850" y="545583"/>
                    <a:pt x="170869" y="556962"/>
                  </a:cubicBezTo>
                  <a:cubicBezTo>
                    <a:pt x="165889" y="568344"/>
                    <a:pt x="159487" y="577947"/>
                    <a:pt x="151664" y="585770"/>
                  </a:cubicBezTo>
                  <a:cubicBezTo>
                    <a:pt x="143840" y="593597"/>
                    <a:pt x="136372" y="596440"/>
                    <a:pt x="129257" y="594306"/>
                  </a:cubicBezTo>
                  <a:cubicBezTo>
                    <a:pt x="122142" y="592172"/>
                    <a:pt x="115032" y="584349"/>
                    <a:pt x="107917" y="570832"/>
                  </a:cubicBezTo>
                  <a:cubicBezTo>
                    <a:pt x="100803" y="557320"/>
                    <a:pt x="92267" y="532780"/>
                    <a:pt x="82310" y="497211"/>
                  </a:cubicBezTo>
                  <a:cubicBezTo>
                    <a:pt x="72353" y="461647"/>
                    <a:pt x="67018" y="439240"/>
                    <a:pt x="66305" y="429991"/>
                  </a:cubicBezTo>
                  <a:cubicBezTo>
                    <a:pt x="65593" y="420747"/>
                    <a:pt x="65951" y="414700"/>
                    <a:pt x="67372" y="411853"/>
                  </a:cubicBezTo>
                  <a:cubicBezTo>
                    <a:pt x="68794" y="409010"/>
                    <a:pt x="72353" y="404743"/>
                    <a:pt x="78042" y="399049"/>
                  </a:cubicBezTo>
                  <a:cubicBezTo>
                    <a:pt x="83731" y="393360"/>
                    <a:pt x="91913" y="388025"/>
                    <a:pt x="102583" y="383045"/>
                  </a:cubicBezTo>
                  <a:cubicBezTo>
                    <a:pt x="113252" y="378068"/>
                    <a:pt x="123209" y="377001"/>
                    <a:pt x="132458" y="379844"/>
                  </a:cubicBezTo>
                  <a:close/>
                  <a:moveTo>
                    <a:pt x="1036187" y="381978"/>
                  </a:moveTo>
                  <a:cubicBezTo>
                    <a:pt x="1039033" y="383403"/>
                    <a:pt x="1041522" y="387312"/>
                    <a:pt x="1043656" y="393714"/>
                  </a:cubicBezTo>
                  <a:cubicBezTo>
                    <a:pt x="1045790" y="400116"/>
                    <a:pt x="1049703" y="406876"/>
                    <a:pt x="1055393" y="413987"/>
                  </a:cubicBezTo>
                  <a:cubicBezTo>
                    <a:pt x="1061082" y="421101"/>
                    <a:pt x="1066416" y="430704"/>
                    <a:pt x="1071397" y="442795"/>
                  </a:cubicBezTo>
                  <a:cubicBezTo>
                    <a:pt x="1076378" y="454890"/>
                    <a:pt x="1078512" y="469115"/>
                    <a:pt x="1077799" y="485474"/>
                  </a:cubicBezTo>
                  <a:cubicBezTo>
                    <a:pt x="1077086" y="501837"/>
                    <a:pt x="1073885" y="513574"/>
                    <a:pt x="1068196" y="520685"/>
                  </a:cubicBezTo>
                  <a:cubicBezTo>
                    <a:pt x="1062507" y="527799"/>
                    <a:pt x="1056459" y="533134"/>
                    <a:pt x="1050058" y="536689"/>
                  </a:cubicBezTo>
                  <a:cubicBezTo>
                    <a:pt x="1043656" y="540249"/>
                    <a:pt x="1037608" y="541670"/>
                    <a:pt x="1031919" y="540957"/>
                  </a:cubicBezTo>
                  <a:cubicBezTo>
                    <a:pt x="1026230" y="540249"/>
                    <a:pt x="1017694" y="537048"/>
                    <a:pt x="1006312" y="531354"/>
                  </a:cubicBezTo>
                  <a:cubicBezTo>
                    <a:pt x="994929" y="525665"/>
                    <a:pt x="976436" y="506460"/>
                    <a:pt x="950829" y="473738"/>
                  </a:cubicBezTo>
                  <a:cubicBezTo>
                    <a:pt x="925221" y="441020"/>
                    <a:pt x="912418" y="423948"/>
                    <a:pt x="912418" y="422523"/>
                  </a:cubicBezTo>
                  <a:cubicBezTo>
                    <a:pt x="912418" y="421101"/>
                    <a:pt x="918819" y="419322"/>
                    <a:pt x="931623" y="417188"/>
                  </a:cubicBezTo>
                  <a:cubicBezTo>
                    <a:pt x="944427" y="415054"/>
                    <a:pt x="957585" y="411144"/>
                    <a:pt x="971101" y="405451"/>
                  </a:cubicBezTo>
                  <a:cubicBezTo>
                    <a:pt x="984618" y="399762"/>
                    <a:pt x="994929" y="396561"/>
                    <a:pt x="1002044" y="395848"/>
                  </a:cubicBezTo>
                  <a:cubicBezTo>
                    <a:pt x="1009158" y="395140"/>
                    <a:pt x="1015914" y="392293"/>
                    <a:pt x="1022316" y="387312"/>
                  </a:cubicBezTo>
                  <a:cubicBezTo>
                    <a:pt x="1028718" y="382336"/>
                    <a:pt x="1033340" y="380556"/>
                    <a:pt x="1036187" y="381978"/>
                  </a:cubicBezTo>
                  <a:close/>
                  <a:moveTo>
                    <a:pt x="848399" y="384112"/>
                  </a:moveTo>
                  <a:cubicBezTo>
                    <a:pt x="846978" y="385537"/>
                    <a:pt x="845911" y="395140"/>
                    <a:pt x="845198" y="412920"/>
                  </a:cubicBezTo>
                  <a:cubicBezTo>
                    <a:pt x="844485" y="430704"/>
                    <a:pt x="840930" y="447422"/>
                    <a:pt x="834528" y="463068"/>
                  </a:cubicBezTo>
                  <a:cubicBezTo>
                    <a:pt x="828126" y="478718"/>
                    <a:pt x="824926" y="489388"/>
                    <a:pt x="824926" y="495077"/>
                  </a:cubicBezTo>
                  <a:cubicBezTo>
                    <a:pt x="824926" y="497924"/>
                    <a:pt x="824926" y="500770"/>
                    <a:pt x="824926" y="503613"/>
                  </a:cubicBezTo>
                  <a:cubicBezTo>
                    <a:pt x="806787" y="489742"/>
                    <a:pt x="788648" y="475872"/>
                    <a:pt x="770510" y="462001"/>
                  </a:cubicBezTo>
                  <a:cubicBezTo>
                    <a:pt x="734233" y="434259"/>
                    <a:pt x="710405" y="418967"/>
                    <a:pt x="699022" y="416121"/>
                  </a:cubicBezTo>
                  <a:cubicBezTo>
                    <a:pt x="687640" y="413278"/>
                    <a:pt x="672702" y="407585"/>
                    <a:pt x="654209" y="399049"/>
                  </a:cubicBezTo>
                  <a:cubicBezTo>
                    <a:pt x="635716" y="390513"/>
                    <a:pt x="625047" y="386604"/>
                    <a:pt x="622200" y="387312"/>
                  </a:cubicBezTo>
                  <a:cubicBezTo>
                    <a:pt x="620779" y="387671"/>
                    <a:pt x="619353" y="388025"/>
                    <a:pt x="617932" y="388379"/>
                  </a:cubicBezTo>
                  <a:cubicBezTo>
                    <a:pt x="622913" y="391580"/>
                    <a:pt x="627889" y="394781"/>
                    <a:pt x="632870" y="397982"/>
                  </a:cubicBezTo>
                  <a:cubicBezTo>
                    <a:pt x="642827" y="404384"/>
                    <a:pt x="658123" y="411144"/>
                    <a:pt x="678750" y="418255"/>
                  </a:cubicBezTo>
                  <a:cubicBezTo>
                    <a:pt x="699377" y="425369"/>
                    <a:pt x="715027" y="432484"/>
                    <a:pt x="725697" y="439594"/>
                  </a:cubicBezTo>
                  <a:cubicBezTo>
                    <a:pt x="736367" y="446709"/>
                    <a:pt x="747036" y="455245"/>
                    <a:pt x="757706" y="465202"/>
                  </a:cubicBezTo>
                  <a:cubicBezTo>
                    <a:pt x="768376" y="475163"/>
                    <a:pt x="776557" y="481565"/>
                    <a:pt x="782247" y="484407"/>
                  </a:cubicBezTo>
                  <a:cubicBezTo>
                    <a:pt x="787936" y="487254"/>
                    <a:pt x="793270" y="491522"/>
                    <a:pt x="798251" y="497211"/>
                  </a:cubicBezTo>
                  <a:cubicBezTo>
                    <a:pt x="803232" y="502904"/>
                    <a:pt x="807141" y="506460"/>
                    <a:pt x="809988" y="507881"/>
                  </a:cubicBezTo>
                  <a:cubicBezTo>
                    <a:pt x="812835" y="509306"/>
                    <a:pt x="815677" y="509306"/>
                    <a:pt x="818524" y="507881"/>
                  </a:cubicBezTo>
                  <a:cubicBezTo>
                    <a:pt x="819945" y="507172"/>
                    <a:pt x="821370" y="506460"/>
                    <a:pt x="822792" y="505747"/>
                  </a:cubicBezTo>
                  <a:cubicBezTo>
                    <a:pt x="821012" y="523531"/>
                    <a:pt x="819236" y="541316"/>
                    <a:pt x="817457" y="559096"/>
                  </a:cubicBezTo>
                  <a:cubicBezTo>
                    <a:pt x="813902" y="594664"/>
                    <a:pt x="810342" y="617071"/>
                    <a:pt x="806787" y="626315"/>
                  </a:cubicBezTo>
                  <a:cubicBezTo>
                    <a:pt x="803232" y="635564"/>
                    <a:pt x="797538" y="645166"/>
                    <a:pt x="789715" y="655124"/>
                  </a:cubicBezTo>
                  <a:cubicBezTo>
                    <a:pt x="781892" y="665085"/>
                    <a:pt x="777979" y="671128"/>
                    <a:pt x="777979" y="673262"/>
                  </a:cubicBezTo>
                  <a:cubicBezTo>
                    <a:pt x="777979" y="674329"/>
                    <a:pt x="777979" y="675396"/>
                    <a:pt x="777979" y="676463"/>
                  </a:cubicBezTo>
                  <a:cubicBezTo>
                    <a:pt x="779400" y="676463"/>
                    <a:pt x="780825" y="676463"/>
                    <a:pt x="782247" y="676463"/>
                  </a:cubicBezTo>
                  <a:cubicBezTo>
                    <a:pt x="785093" y="676463"/>
                    <a:pt x="787936" y="675042"/>
                    <a:pt x="790782" y="672195"/>
                  </a:cubicBezTo>
                  <a:cubicBezTo>
                    <a:pt x="793629" y="669353"/>
                    <a:pt x="798251" y="662592"/>
                    <a:pt x="804653" y="651923"/>
                  </a:cubicBezTo>
                  <a:cubicBezTo>
                    <a:pt x="811055" y="641253"/>
                    <a:pt x="815677" y="631650"/>
                    <a:pt x="818524" y="623114"/>
                  </a:cubicBezTo>
                  <a:cubicBezTo>
                    <a:pt x="821370" y="614578"/>
                    <a:pt x="823146" y="600708"/>
                    <a:pt x="823859" y="581502"/>
                  </a:cubicBezTo>
                  <a:cubicBezTo>
                    <a:pt x="824571" y="562297"/>
                    <a:pt x="826347" y="547359"/>
                    <a:pt x="829193" y="536689"/>
                  </a:cubicBezTo>
                  <a:cubicBezTo>
                    <a:pt x="832040" y="526019"/>
                    <a:pt x="833816" y="514995"/>
                    <a:pt x="834528" y="503613"/>
                  </a:cubicBezTo>
                  <a:cubicBezTo>
                    <a:pt x="835241" y="492235"/>
                    <a:pt x="838084" y="481206"/>
                    <a:pt x="843064" y="470537"/>
                  </a:cubicBezTo>
                  <a:cubicBezTo>
                    <a:pt x="848045" y="459867"/>
                    <a:pt x="851600" y="449910"/>
                    <a:pt x="853734" y="440661"/>
                  </a:cubicBezTo>
                  <a:cubicBezTo>
                    <a:pt x="855868" y="431417"/>
                    <a:pt x="856935" y="419680"/>
                    <a:pt x="856935" y="405451"/>
                  </a:cubicBezTo>
                  <a:cubicBezTo>
                    <a:pt x="856935" y="391226"/>
                    <a:pt x="855868" y="383757"/>
                    <a:pt x="853734" y="383045"/>
                  </a:cubicBezTo>
                  <a:cubicBezTo>
                    <a:pt x="851600" y="382336"/>
                    <a:pt x="849820" y="382690"/>
                    <a:pt x="848399" y="384112"/>
                  </a:cubicBezTo>
                  <a:close/>
                  <a:moveTo>
                    <a:pt x="895346" y="445996"/>
                  </a:moveTo>
                  <a:cubicBezTo>
                    <a:pt x="895346" y="448843"/>
                    <a:pt x="900327" y="460225"/>
                    <a:pt x="910284" y="480139"/>
                  </a:cubicBezTo>
                  <a:cubicBezTo>
                    <a:pt x="920241" y="500058"/>
                    <a:pt x="930556" y="515350"/>
                    <a:pt x="941226" y="526019"/>
                  </a:cubicBezTo>
                  <a:cubicBezTo>
                    <a:pt x="951896" y="536689"/>
                    <a:pt x="963278" y="551627"/>
                    <a:pt x="975369" y="570832"/>
                  </a:cubicBezTo>
                  <a:cubicBezTo>
                    <a:pt x="987460" y="590038"/>
                    <a:pt x="996709" y="606401"/>
                    <a:pt x="1003111" y="619913"/>
                  </a:cubicBezTo>
                  <a:cubicBezTo>
                    <a:pt x="1009512" y="633430"/>
                    <a:pt x="1015202" y="642678"/>
                    <a:pt x="1020182" y="647655"/>
                  </a:cubicBezTo>
                  <a:cubicBezTo>
                    <a:pt x="1025163" y="652635"/>
                    <a:pt x="1030139" y="655836"/>
                    <a:pt x="1035120" y="657258"/>
                  </a:cubicBezTo>
                  <a:cubicBezTo>
                    <a:pt x="1040101" y="658683"/>
                    <a:pt x="1042943" y="664372"/>
                    <a:pt x="1043656" y="674329"/>
                  </a:cubicBezTo>
                  <a:cubicBezTo>
                    <a:pt x="1044368" y="684290"/>
                    <a:pt x="1048278" y="697448"/>
                    <a:pt x="1055393" y="713807"/>
                  </a:cubicBezTo>
                  <a:cubicBezTo>
                    <a:pt x="1062507" y="730170"/>
                    <a:pt x="1068909" y="742261"/>
                    <a:pt x="1074598" y="750084"/>
                  </a:cubicBezTo>
                  <a:cubicBezTo>
                    <a:pt x="1080287" y="757912"/>
                    <a:pt x="1086335" y="768581"/>
                    <a:pt x="1092737" y="782094"/>
                  </a:cubicBezTo>
                  <a:cubicBezTo>
                    <a:pt x="1099138" y="795610"/>
                    <a:pt x="1114076" y="818371"/>
                    <a:pt x="1137550" y="850380"/>
                  </a:cubicBezTo>
                  <a:cubicBezTo>
                    <a:pt x="1161023" y="882390"/>
                    <a:pt x="1174539" y="898753"/>
                    <a:pt x="1178095" y="899461"/>
                  </a:cubicBezTo>
                  <a:cubicBezTo>
                    <a:pt x="1179874" y="899820"/>
                    <a:pt x="1181650" y="900174"/>
                    <a:pt x="1183430" y="900528"/>
                  </a:cubicBezTo>
                  <a:cubicBezTo>
                    <a:pt x="1183430" y="899107"/>
                    <a:pt x="1183430" y="897686"/>
                    <a:pt x="1183430" y="896260"/>
                  </a:cubicBezTo>
                  <a:cubicBezTo>
                    <a:pt x="1183430" y="893418"/>
                    <a:pt x="1178807" y="886303"/>
                    <a:pt x="1169559" y="874921"/>
                  </a:cubicBezTo>
                  <a:cubicBezTo>
                    <a:pt x="1160310" y="863542"/>
                    <a:pt x="1153909" y="854294"/>
                    <a:pt x="1150353" y="847179"/>
                  </a:cubicBezTo>
                  <a:cubicBezTo>
                    <a:pt x="1148574" y="843624"/>
                    <a:pt x="1146798" y="840069"/>
                    <a:pt x="1145019" y="836510"/>
                  </a:cubicBezTo>
                  <a:cubicBezTo>
                    <a:pt x="1148932" y="836510"/>
                    <a:pt x="1152842" y="836510"/>
                    <a:pt x="1156755" y="836510"/>
                  </a:cubicBezTo>
                  <a:cubicBezTo>
                    <a:pt x="1164578" y="836510"/>
                    <a:pt x="1174181" y="835088"/>
                    <a:pt x="1185564" y="832242"/>
                  </a:cubicBezTo>
                  <a:cubicBezTo>
                    <a:pt x="1191253" y="830820"/>
                    <a:pt x="1196946" y="829399"/>
                    <a:pt x="1202635" y="827974"/>
                  </a:cubicBezTo>
                  <a:cubicBezTo>
                    <a:pt x="1196588" y="831533"/>
                    <a:pt x="1190544" y="835088"/>
                    <a:pt x="1184497" y="838643"/>
                  </a:cubicBezTo>
                  <a:cubicBezTo>
                    <a:pt x="1172406" y="845758"/>
                    <a:pt x="1166712" y="850739"/>
                    <a:pt x="1167425" y="853581"/>
                  </a:cubicBezTo>
                  <a:cubicBezTo>
                    <a:pt x="1168138" y="856428"/>
                    <a:pt x="1171339" y="858562"/>
                    <a:pt x="1177028" y="859983"/>
                  </a:cubicBezTo>
                  <a:cubicBezTo>
                    <a:pt x="1182717" y="861408"/>
                    <a:pt x="1192320" y="861763"/>
                    <a:pt x="1205836" y="861050"/>
                  </a:cubicBezTo>
                  <a:cubicBezTo>
                    <a:pt x="1219352" y="860342"/>
                    <a:pt x="1233223" y="856782"/>
                    <a:pt x="1247448" y="850380"/>
                  </a:cubicBezTo>
                  <a:cubicBezTo>
                    <a:pt x="1261673" y="843978"/>
                    <a:pt x="1269142" y="839356"/>
                    <a:pt x="1269855" y="836510"/>
                  </a:cubicBezTo>
                  <a:cubicBezTo>
                    <a:pt x="1270209" y="835088"/>
                    <a:pt x="1270567" y="833667"/>
                    <a:pt x="1270922" y="832242"/>
                  </a:cubicBezTo>
                  <a:cubicBezTo>
                    <a:pt x="1269500" y="831887"/>
                    <a:pt x="1268075" y="831533"/>
                    <a:pt x="1266654" y="831175"/>
                  </a:cubicBezTo>
                  <a:cubicBezTo>
                    <a:pt x="1263807" y="830466"/>
                    <a:pt x="1256338" y="833309"/>
                    <a:pt x="1244247" y="839710"/>
                  </a:cubicBezTo>
                  <a:cubicBezTo>
                    <a:pt x="1232156" y="846112"/>
                    <a:pt x="1219352" y="849672"/>
                    <a:pt x="1205836" y="850380"/>
                  </a:cubicBezTo>
                  <a:cubicBezTo>
                    <a:pt x="1199080" y="850739"/>
                    <a:pt x="1192320" y="851093"/>
                    <a:pt x="1185564" y="851447"/>
                  </a:cubicBezTo>
                  <a:cubicBezTo>
                    <a:pt x="1194454" y="845758"/>
                    <a:pt x="1203348" y="840069"/>
                    <a:pt x="1212238" y="834376"/>
                  </a:cubicBezTo>
                  <a:cubicBezTo>
                    <a:pt x="1230022" y="822997"/>
                    <a:pt x="1239625" y="816595"/>
                    <a:pt x="1241046" y="815170"/>
                  </a:cubicBezTo>
                  <a:cubicBezTo>
                    <a:pt x="1242468" y="813749"/>
                    <a:pt x="1242826" y="811615"/>
                    <a:pt x="1242113" y="808768"/>
                  </a:cubicBezTo>
                  <a:cubicBezTo>
                    <a:pt x="1241759" y="807347"/>
                    <a:pt x="1241401" y="805926"/>
                    <a:pt x="1241046" y="804500"/>
                  </a:cubicBezTo>
                  <a:cubicBezTo>
                    <a:pt x="1227176" y="808414"/>
                    <a:pt x="1213305" y="812327"/>
                    <a:pt x="1199434" y="816237"/>
                  </a:cubicBezTo>
                  <a:cubicBezTo>
                    <a:pt x="1171693" y="824064"/>
                    <a:pt x="1154267" y="827974"/>
                    <a:pt x="1147152" y="827974"/>
                  </a:cubicBezTo>
                  <a:cubicBezTo>
                    <a:pt x="1140038" y="827974"/>
                    <a:pt x="1135061" y="826552"/>
                    <a:pt x="1132215" y="823706"/>
                  </a:cubicBezTo>
                  <a:cubicBezTo>
                    <a:pt x="1129368" y="820863"/>
                    <a:pt x="1119411" y="805567"/>
                    <a:pt x="1102339" y="777826"/>
                  </a:cubicBezTo>
                  <a:cubicBezTo>
                    <a:pt x="1085268" y="750084"/>
                    <a:pt x="1073885" y="730170"/>
                    <a:pt x="1068196" y="718075"/>
                  </a:cubicBezTo>
                  <a:cubicBezTo>
                    <a:pt x="1062507" y="705984"/>
                    <a:pt x="1058593" y="694960"/>
                    <a:pt x="1056459" y="684999"/>
                  </a:cubicBezTo>
                  <a:cubicBezTo>
                    <a:pt x="1055393" y="680022"/>
                    <a:pt x="1054325" y="675042"/>
                    <a:pt x="1053258" y="670061"/>
                  </a:cubicBezTo>
                  <a:cubicBezTo>
                    <a:pt x="1064283" y="670061"/>
                    <a:pt x="1075311" y="670061"/>
                    <a:pt x="1086335" y="670061"/>
                  </a:cubicBezTo>
                  <a:cubicBezTo>
                    <a:pt x="1108387" y="670061"/>
                    <a:pt x="1121191" y="669353"/>
                    <a:pt x="1124746" y="667927"/>
                  </a:cubicBezTo>
                  <a:cubicBezTo>
                    <a:pt x="1128301" y="666506"/>
                    <a:pt x="1130435" y="664726"/>
                    <a:pt x="1131148" y="662592"/>
                  </a:cubicBezTo>
                  <a:cubicBezTo>
                    <a:pt x="1131502" y="661525"/>
                    <a:pt x="1131860" y="660458"/>
                    <a:pt x="1132215" y="659391"/>
                  </a:cubicBezTo>
                  <a:cubicBezTo>
                    <a:pt x="1119411" y="659391"/>
                    <a:pt x="1106607" y="659391"/>
                    <a:pt x="1093804" y="659391"/>
                  </a:cubicBezTo>
                  <a:cubicBezTo>
                    <a:pt x="1068196" y="659391"/>
                    <a:pt x="1054325" y="657970"/>
                    <a:pt x="1052192" y="655124"/>
                  </a:cubicBezTo>
                  <a:cubicBezTo>
                    <a:pt x="1050058" y="652281"/>
                    <a:pt x="1046502" y="650147"/>
                    <a:pt x="1041522" y="648722"/>
                  </a:cubicBezTo>
                  <a:cubicBezTo>
                    <a:pt x="1036541" y="647300"/>
                    <a:pt x="1031565" y="644099"/>
                    <a:pt x="1026584" y="639119"/>
                  </a:cubicBezTo>
                  <a:cubicBezTo>
                    <a:pt x="1021603" y="634143"/>
                    <a:pt x="1016627" y="625961"/>
                    <a:pt x="1011646" y="614578"/>
                  </a:cubicBezTo>
                  <a:cubicBezTo>
                    <a:pt x="1006666" y="603200"/>
                    <a:pt x="997421" y="586837"/>
                    <a:pt x="983905" y="565498"/>
                  </a:cubicBezTo>
                  <a:cubicBezTo>
                    <a:pt x="970389" y="544158"/>
                    <a:pt x="958298" y="528153"/>
                    <a:pt x="947628" y="517484"/>
                  </a:cubicBezTo>
                  <a:cubicBezTo>
                    <a:pt x="936958" y="506814"/>
                    <a:pt x="927001" y="491876"/>
                    <a:pt x="917752" y="472671"/>
                  </a:cubicBezTo>
                  <a:cubicBezTo>
                    <a:pt x="908504" y="453465"/>
                    <a:pt x="902461" y="443508"/>
                    <a:pt x="899614" y="442795"/>
                  </a:cubicBezTo>
                  <a:cubicBezTo>
                    <a:pt x="898193" y="442441"/>
                    <a:pt x="896767" y="442087"/>
                    <a:pt x="895346" y="441728"/>
                  </a:cubicBezTo>
                  <a:cubicBezTo>
                    <a:pt x="895346" y="443154"/>
                    <a:pt x="895346" y="444575"/>
                    <a:pt x="895346" y="445996"/>
                  </a:cubicBezTo>
                  <a:close/>
                  <a:moveTo>
                    <a:pt x="1762798" y="482273"/>
                  </a:moveTo>
                  <a:cubicBezTo>
                    <a:pt x="1762443" y="483699"/>
                    <a:pt x="1762085" y="485120"/>
                    <a:pt x="1761731" y="486541"/>
                  </a:cubicBezTo>
                  <a:cubicBezTo>
                    <a:pt x="1763865" y="486900"/>
                    <a:pt x="1765999" y="487254"/>
                    <a:pt x="1768132" y="487608"/>
                  </a:cubicBezTo>
                  <a:cubicBezTo>
                    <a:pt x="1772401" y="488321"/>
                    <a:pt x="1779515" y="494723"/>
                    <a:pt x="1789472" y="506814"/>
                  </a:cubicBezTo>
                  <a:cubicBezTo>
                    <a:pt x="1799429" y="518909"/>
                    <a:pt x="1807611" y="531354"/>
                    <a:pt x="1814012" y="544158"/>
                  </a:cubicBezTo>
                  <a:cubicBezTo>
                    <a:pt x="1820414" y="556962"/>
                    <a:pt x="1827529" y="575459"/>
                    <a:pt x="1835352" y="599641"/>
                  </a:cubicBezTo>
                  <a:cubicBezTo>
                    <a:pt x="1843175" y="623827"/>
                    <a:pt x="1849223" y="639477"/>
                    <a:pt x="1853491" y="646588"/>
                  </a:cubicBezTo>
                  <a:cubicBezTo>
                    <a:pt x="1857759" y="653702"/>
                    <a:pt x="1861314" y="656903"/>
                    <a:pt x="1864161" y="656190"/>
                  </a:cubicBezTo>
                  <a:cubicBezTo>
                    <a:pt x="1867007" y="655482"/>
                    <a:pt x="1869141" y="651923"/>
                    <a:pt x="1870562" y="645521"/>
                  </a:cubicBezTo>
                  <a:cubicBezTo>
                    <a:pt x="1871983" y="639119"/>
                    <a:pt x="1873051" y="612803"/>
                    <a:pt x="1873763" y="566564"/>
                  </a:cubicBezTo>
                  <a:cubicBezTo>
                    <a:pt x="1874476" y="520330"/>
                    <a:pt x="1875543" y="495790"/>
                    <a:pt x="1876964" y="492943"/>
                  </a:cubicBezTo>
                  <a:cubicBezTo>
                    <a:pt x="1877677" y="491522"/>
                    <a:pt x="1878385" y="490101"/>
                    <a:pt x="1879098" y="488675"/>
                  </a:cubicBezTo>
                  <a:cubicBezTo>
                    <a:pt x="1881586" y="490101"/>
                    <a:pt x="1884079" y="491522"/>
                    <a:pt x="1886567" y="492943"/>
                  </a:cubicBezTo>
                  <a:cubicBezTo>
                    <a:pt x="1891548" y="495790"/>
                    <a:pt x="1896524" y="503259"/>
                    <a:pt x="1901505" y="515350"/>
                  </a:cubicBezTo>
                  <a:cubicBezTo>
                    <a:pt x="1906485" y="527445"/>
                    <a:pt x="1911820" y="546650"/>
                    <a:pt x="1917509" y="572966"/>
                  </a:cubicBezTo>
                  <a:cubicBezTo>
                    <a:pt x="1923198" y="599287"/>
                    <a:pt x="1926399" y="617779"/>
                    <a:pt x="1927112" y="628449"/>
                  </a:cubicBezTo>
                  <a:cubicBezTo>
                    <a:pt x="1927466" y="633784"/>
                    <a:pt x="1927825" y="639119"/>
                    <a:pt x="1928179" y="644454"/>
                  </a:cubicBezTo>
                  <a:cubicBezTo>
                    <a:pt x="1927466" y="644454"/>
                    <a:pt x="1926758" y="644454"/>
                    <a:pt x="1926045" y="644454"/>
                  </a:cubicBezTo>
                  <a:cubicBezTo>
                    <a:pt x="1925332" y="644454"/>
                    <a:pt x="1924624" y="644454"/>
                    <a:pt x="1923911" y="644454"/>
                  </a:cubicBezTo>
                  <a:cubicBezTo>
                    <a:pt x="1923911" y="645879"/>
                    <a:pt x="1923911" y="647300"/>
                    <a:pt x="1923911" y="648722"/>
                  </a:cubicBezTo>
                  <a:cubicBezTo>
                    <a:pt x="1923911" y="650147"/>
                    <a:pt x="1923911" y="651568"/>
                    <a:pt x="1923911" y="652990"/>
                  </a:cubicBezTo>
                  <a:cubicBezTo>
                    <a:pt x="1925691" y="652990"/>
                    <a:pt x="1927466" y="652990"/>
                    <a:pt x="1929246" y="652990"/>
                  </a:cubicBezTo>
                  <a:cubicBezTo>
                    <a:pt x="1932801" y="652990"/>
                    <a:pt x="1935293" y="650501"/>
                    <a:pt x="1936715" y="645521"/>
                  </a:cubicBezTo>
                  <a:cubicBezTo>
                    <a:pt x="1938136" y="640544"/>
                    <a:pt x="1938494" y="633430"/>
                    <a:pt x="1937782" y="624181"/>
                  </a:cubicBezTo>
                  <a:cubicBezTo>
                    <a:pt x="1937069" y="614937"/>
                    <a:pt x="1934227" y="598574"/>
                    <a:pt x="1929246" y="575100"/>
                  </a:cubicBezTo>
                  <a:cubicBezTo>
                    <a:pt x="1924265" y="551627"/>
                    <a:pt x="1918576" y="531713"/>
                    <a:pt x="1912174" y="515350"/>
                  </a:cubicBezTo>
                  <a:cubicBezTo>
                    <a:pt x="1905773" y="498991"/>
                    <a:pt x="1899725" y="488675"/>
                    <a:pt x="1894036" y="484407"/>
                  </a:cubicBezTo>
                  <a:cubicBezTo>
                    <a:pt x="1888347" y="480139"/>
                    <a:pt x="1883366" y="478005"/>
                    <a:pt x="1879098" y="478005"/>
                  </a:cubicBezTo>
                  <a:cubicBezTo>
                    <a:pt x="1874830" y="478005"/>
                    <a:pt x="1871629" y="480139"/>
                    <a:pt x="1869495" y="484407"/>
                  </a:cubicBezTo>
                  <a:cubicBezTo>
                    <a:pt x="1867361" y="488675"/>
                    <a:pt x="1865582" y="495077"/>
                    <a:pt x="1864161" y="503613"/>
                  </a:cubicBezTo>
                  <a:cubicBezTo>
                    <a:pt x="1862739" y="512149"/>
                    <a:pt x="1862026" y="536335"/>
                    <a:pt x="1862026" y="576167"/>
                  </a:cubicBezTo>
                  <a:cubicBezTo>
                    <a:pt x="1862026" y="596086"/>
                    <a:pt x="1862026" y="616004"/>
                    <a:pt x="1862026" y="635918"/>
                  </a:cubicBezTo>
                  <a:cubicBezTo>
                    <a:pt x="1861314" y="635918"/>
                    <a:pt x="1860605" y="635918"/>
                    <a:pt x="1859892" y="635918"/>
                  </a:cubicBezTo>
                  <a:cubicBezTo>
                    <a:pt x="1858471" y="635918"/>
                    <a:pt x="1853845" y="623827"/>
                    <a:pt x="1846022" y="599641"/>
                  </a:cubicBezTo>
                  <a:cubicBezTo>
                    <a:pt x="1838199" y="575459"/>
                    <a:pt x="1830372" y="555540"/>
                    <a:pt x="1822548" y="539890"/>
                  </a:cubicBezTo>
                  <a:cubicBezTo>
                    <a:pt x="1814725" y="524244"/>
                    <a:pt x="1806544" y="511082"/>
                    <a:pt x="1798008" y="500412"/>
                  </a:cubicBezTo>
                  <a:cubicBezTo>
                    <a:pt x="1789472" y="489742"/>
                    <a:pt x="1781649" y="483340"/>
                    <a:pt x="1774534" y="481206"/>
                  </a:cubicBezTo>
                  <a:cubicBezTo>
                    <a:pt x="1770979" y="480139"/>
                    <a:pt x="1767420" y="479072"/>
                    <a:pt x="1763865" y="478005"/>
                  </a:cubicBezTo>
                  <a:cubicBezTo>
                    <a:pt x="1763510" y="479431"/>
                    <a:pt x="1763152" y="480852"/>
                    <a:pt x="1762798" y="482273"/>
                  </a:cubicBezTo>
                  <a:close/>
                  <a:moveTo>
                    <a:pt x="53502" y="490809"/>
                  </a:moveTo>
                  <a:cubicBezTo>
                    <a:pt x="52789" y="493656"/>
                    <a:pt x="53856" y="499703"/>
                    <a:pt x="56703" y="508948"/>
                  </a:cubicBezTo>
                  <a:cubicBezTo>
                    <a:pt x="59549" y="518196"/>
                    <a:pt x="62038" y="532780"/>
                    <a:pt x="64171" y="552694"/>
                  </a:cubicBezTo>
                  <a:cubicBezTo>
                    <a:pt x="66305" y="572612"/>
                    <a:pt x="72707" y="597865"/>
                    <a:pt x="83377" y="628449"/>
                  </a:cubicBezTo>
                  <a:cubicBezTo>
                    <a:pt x="94047" y="659037"/>
                    <a:pt x="104362" y="684290"/>
                    <a:pt x="114319" y="704205"/>
                  </a:cubicBezTo>
                  <a:cubicBezTo>
                    <a:pt x="124276" y="724123"/>
                    <a:pt x="131037" y="735505"/>
                    <a:pt x="134592" y="738348"/>
                  </a:cubicBezTo>
                  <a:cubicBezTo>
                    <a:pt x="136372" y="739773"/>
                    <a:pt x="138147" y="741194"/>
                    <a:pt x="139927" y="742616"/>
                  </a:cubicBezTo>
                  <a:cubicBezTo>
                    <a:pt x="140281" y="741194"/>
                    <a:pt x="140639" y="739773"/>
                    <a:pt x="140994" y="738348"/>
                  </a:cubicBezTo>
                  <a:cubicBezTo>
                    <a:pt x="141706" y="735505"/>
                    <a:pt x="136372" y="723410"/>
                    <a:pt x="124989" y="702071"/>
                  </a:cubicBezTo>
                  <a:cubicBezTo>
                    <a:pt x="113607" y="680731"/>
                    <a:pt x="104362" y="659750"/>
                    <a:pt x="97248" y="639119"/>
                  </a:cubicBezTo>
                  <a:cubicBezTo>
                    <a:pt x="90133" y="618492"/>
                    <a:pt x="84798" y="602487"/>
                    <a:pt x="81243" y="591105"/>
                  </a:cubicBezTo>
                  <a:cubicBezTo>
                    <a:pt x="77688" y="579727"/>
                    <a:pt x="73774" y="559808"/>
                    <a:pt x="69506" y="531354"/>
                  </a:cubicBezTo>
                  <a:cubicBezTo>
                    <a:pt x="65238" y="502904"/>
                    <a:pt x="61683" y="488321"/>
                    <a:pt x="58837" y="487608"/>
                  </a:cubicBezTo>
                  <a:cubicBezTo>
                    <a:pt x="57415" y="487254"/>
                    <a:pt x="55990" y="486900"/>
                    <a:pt x="54569" y="486541"/>
                  </a:cubicBezTo>
                  <a:cubicBezTo>
                    <a:pt x="54214" y="487967"/>
                    <a:pt x="53856" y="489388"/>
                    <a:pt x="53502" y="490809"/>
                  </a:cubicBezTo>
                  <a:close/>
                  <a:moveTo>
                    <a:pt x="1264520" y="529220"/>
                  </a:moveTo>
                  <a:cubicBezTo>
                    <a:pt x="1264520" y="532067"/>
                    <a:pt x="1266654" y="535268"/>
                    <a:pt x="1270922" y="538823"/>
                  </a:cubicBezTo>
                  <a:cubicBezTo>
                    <a:pt x="1275190" y="542382"/>
                    <a:pt x="1281237" y="549851"/>
                    <a:pt x="1289060" y="561230"/>
                  </a:cubicBezTo>
                  <a:cubicBezTo>
                    <a:pt x="1296883" y="572612"/>
                    <a:pt x="1301510" y="582215"/>
                    <a:pt x="1302931" y="590038"/>
                  </a:cubicBezTo>
                  <a:cubicBezTo>
                    <a:pt x="1304352" y="597865"/>
                    <a:pt x="1310754" y="614224"/>
                    <a:pt x="1322136" y="639119"/>
                  </a:cubicBezTo>
                  <a:cubicBezTo>
                    <a:pt x="1333519" y="664018"/>
                    <a:pt x="1344189" y="680731"/>
                    <a:pt x="1354146" y="689267"/>
                  </a:cubicBezTo>
                  <a:cubicBezTo>
                    <a:pt x="1364103" y="697803"/>
                    <a:pt x="1371930" y="708118"/>
                    <a:pt x="1377619" y="720209"/>
                  </a:cubicBezTo>
                  <a:cubicBezTo>
                    <a:pt x="1383308" y="732304"/>
                    <a:pt x="1389710" y="741549"/>
                    <a:pt x="1396825" y="747951"/>
                  </a:cubicBezTo>
                  <a:cubicBezTo>
                    <a:pt x="1403939" y="754352"/>
                    <a:pt x="1409629" y="757912"/>
                    <a:pt x="1413896" y="758620"/>
                  </a:cubicBezTo>
                  <a:cubicBezTo>
                    <a:pt x="1416030" y="758979"/>
                    <a:pt x="1418164" y="759333"/>
                    <a:pt x="1420298" y="759687"/>
                  </a:cubicBezTo>
                  <a:cubicBezTo>
                    <a:pt x="1420298" y="758620"/>
                    <a:pt x="1420298" y="757553"/>
                    <a:pt x="1420298" y="756486"/>
                  </a:cubicBezTo>
                  <a:cubicBezTo>
                    <a:pt x="1420298" y="754352"/>
                    <a:pt x="1416385" y="750084"/>
                    <a:pt x="1408562" y="743683"/>
                  </a:cubicBezTo>
                  <a:cubicBezTo>
                    <a:pt x="1400738" y="737281"/>
                    <a:pt x="1393624" y="727678"/>
                    <a:pt x="1387222" y="714874"/>
                  </a:cubicBezTo>
                  <a:cubicBezTo>
                    <a:pt x="1380820" y="702071"/>
                    <a:pt x="1372639" y="691401"/>
                    <a:pt x="1362682" y="682865"/>
                  </a:cubicBezTo>
                  <a:cubicBezTo>
                    <a:pt x="1352724" y="674329"/>
                    <a:pt x="1342409" y="658325"/>
                    <a:pt x="1331739" y="634851"/>
                  </a:cubicBezTo>
                  <a:cubicBezTo>
                    <a:pt x="1321070" y="611378"/>
                    <a:pt x="1313955" y="593597"/>
                    <a:pt x="1310400" y="581502"/>
                  </a:cubicBezTo>
                  <a:cubicBezTo>
                    <a:pt x="1306844" y="569411"/>
                    <a:pt x="1299730" y="556962"/>
                    <a:pt x="1289060" y="544158"/>
                  </a:cubicBezTo>
                  <a:cubicBezTo>
                    <a:pt x="1278391" y="531354"/>
                    <a:pt x="1271634" y="524952"/>
                    <a:pt x="1268788" y="524952"/>
                  </a:cubicBezTo>
                  <a:cubicBezTo>
                    <a:pt x="1267366" y="524952"/>
                    <a:pt x="1265941" y="524952"/>
                    <a:pt x="1264520" y="524952"/>
                  </a:cubicBezTo>
                  <a:cubicBezTo>
                    <a:pt x="1264520" y="526378"/>
                    <a:pt x="1264520" y="527799"/>
                    <a:pt x="1264520" y="529220"/>
                  </a:cubicBezTo>
                  <a:close/>
                  <a:moveTo>
                    <a:pt x="766242" y="683932"/>
                  </a:moveTo>
                  <a:cubicBezTo>
                    <a:pt x="765529" y="686066"/>
                    <a:pt x="767663" y="689980"/>
                    <a:pt x="772644" y="695669"/>
                  </a:cubicBezTo>
                  <a:cubicBezTo>
                    <a:pt x="777624" y="701362"/>
                    <a:pt x="784380" y="713099"/>
                    <a:pt x="792916" y="730879"/>
                  </a:cubicBezTo>
                  <a:cubicBezTo>
                    <a:pt x="801452" y="748663"/>
                    <a:pt x="811055" y="764314"/>
                    <a:pt x="821725" y="777826"/>
                  </a:cubicBezTo>
                  <a:cubicBezTo>
                    <a:pt x="832394" y="791342"/>
                    <a:pt x="840930" y="805213"/>
                    <a:pt x="847332" y="819438"/>
                  </a:cubicBezTo>
                  <a:cubicBezTo>
                    <a:pt x="853734" y="833667"/>
                    <a:pt x="858356" y="841136"/>
                    <a:pt x="861203" y="841844"/>
                  </a:cubicBezTo>
                  <a:cubicBezTo>
                    <a:pt x="864049" y="842557"/>
                    <a:pt x="865825" y="841844"/>
                    <a:pt x="866538" y="839710"/>
                  </a:cubicBezTo>
                  <a:cubicBezTo>
                    <a:pt x="867250" y="837577"/>
                    <a:pt x="864404" y="829753"/>
                    <a:pt x="858002" y="816237"/>
                  </a:cubicBezTo>
                  <a:cubicBezTo>
                    <a:pt x="851600" y="802725"/>
                    <a:pt x="843064" y="789208"/>
                    <a:pt x="832394" y="775692"/>
                  </a:cubicBezTo>
                  <a:cubicBezTo>
                    <a:pt x="821725" y="762180"/>
                    <a:pt x="810701" y="744750"/>
                    <a:pt x="799318" y="723410"/>
                  </a:cubicBezTo>
                  <a:cubicBezTo>
                    <a:pt x="787936" y="702071"/>
                    <a:pt x="779758" y="689625"/>
                    <a:pt x="774778" y="686066"/>
                  </a:cubicBezTo>
                  <a:cubicBezTo>
                    <a:pt x="772289" y="684290"/>
                    <a:pt x="769797" y="682511"/>
                    <a:pt x="767309" y="680731"/>
                  </a:cubicBezTo>
                  <a:cubicBezTo>
                    <a:pt x="766955" y="681798"/>
                    <a:pt x="766596" y="682865"/>
                    <a:pt x="766242" y="683932"/>
                  </a:cubicBezTo>
                  <a:close/>
                  <a:moveTo>
                    <a:pt x="2337898" y="689267"/>
                  </a:moveTo>
                  <a:cubicBezTo>
                    <a:pt x="2327941" y="693535"/>
                    <a:pt x="2320826" y="698515"/>
                    <a:pt x="2316559" y="704205"/>
                  </a:cubicBezTo>
                  <a:cubicBezTo>
                    <a:pt x="2312290" y="709898"/>
                    <a:pt x="2304468" y="715587"/>
                    <a:pt x="2293085" y="721276"/>
                  </a:cubicBezTo>
                  <a:cubicBezTo>
                    <a:pt x="2281702" y="726969"/>
                    <a:pt x="2272812" y="732659"/>
                    <a:pt x="2266410" y="738348"/>
                  </a:cubicBezTo>
                  <a:cubicBezTo>
                    <a:pt x="2260009" y="744041"/>
                    <a:pt x="2240449" y="755065"/>
                    <a:pt x="2207727" y="771424"/>
                  </a:cubicBezTo>
                  <a:cubicBezTo>
                    <a:pt x="2175005" y="787787"/>
                    <a:pt x="2137661" y="808414"/>
                    <a:pt x="2095694" y="833309"/>
                  </a:cubicBezTo>
                  <a:cubicBezTo>
                    <a:pt x="2053728" y="858207"/>
                    <a:pt x="2015317" y="871011"/>
                    <a:pt x="1980461" y="871720"/>
                  </a:cubicBezTo>
                  <a:cubicBezTo>
                    <a:pt x="1945605" y="872433"/>
                    <a:pt x="1910753" y="877413"/>
                    <a:pt x="1875897" y="886657"/>
                  </a:cubicBezTo>
                  <a:cubicBezTo>
                    <a:pt x="1841041" y="895906"/>
                    <a:pt x="1813658" y="906576"/>
                    <a:pt x="1793740" y="918667"/>
                  </a:cubicBezTo>
                  <a:cubicBezTo>
                    <a:pt x="1773822" y="930762"/>
                    <a:pt x="1750348" y="943207"/>
                    <a:pt x="1723320" y="956011"/>
                  </a:cubicBezTo>
                  <a:cubicBezTo>
                    <a:pt x="1696291" y="968815"/>
                    <a:pt x="1674239" y="980551"/>
                    <a:pt x="1657167" y="991221"/>
                  </a:cubicBezTo>
                  <a:cubicBezTo>
                    <a:pt x="1640095" y="1001891"/>
                    <a:pt x="1631205" y="1008651"/>
                    <a:pt x="1630493" y="1011494"/>
                  </a:cubicBezTo>
                  <a:cubicBezTo>
                    <a:pt x="1630138" y="1012919"/>
                    <a:pt x="1629780" y="1014340"/>
                    <a:pt x="1629426" y="1015762"/>
                  </a:cubicBezTo>
                  <a:cubicBezTo>
                    <a:pt x="1632272" y="1015053"/>
                    <a:pt x="1635115" y="1014340"/>
                    <a:pt x="1637961" y="1013628"/>
                  </a:cubicBezTo>
                  <a:cubicBezTo>
                    <a:pt x="1643651" y="1012206"/>
                    <a:pt x="1652186" y="1007584"/>
                    <a:pt x="1663569" y="999757"/>
                  </a:cubicBezTo>
                  <a:cubicBezTo>
                    <a:pt x="1674951" y="991934"/>
                    <a:pt x="1691310" y="982331"/>
                    <a:pt x="1712650" y="970949"/>
                  </a:cubicBezTo>
                  <a:cubicBezTo>
                    <a:pt x="1733989" y="959570"/>
                    <a:pt x="1748214" y="952810"/>
                    <a:pt x="1755329" y="950676"/>
                  </a:cubicBezTo>
                  <a:cubicBezTo>
                    <a:pt x="1762443" y="948542"/>
                    <a:pt x="1776668" y="941073"/>
                    <a:pt x="1798008" y="928270"/>
                  </a:cubicBezTo>
                  <a:cubicBezTo>
                    <a:pt x="1819347" y="915466"/>
                    <a:pt x="1846376" y="904796"/>
                    <a:pt x="1879098" y="896260"/>
                  </a:cubicBezTo>
                  <a:cubicBezTo>
                    <a:pt x="1911820" y="887724"/>
                    <a:pt x="1945963" y="883102"/>
                    <a:pt x="1981528" y="882390"/>
                  </a:cubicBezTo>
                  <a:cubicBezTo>
                    <a:pt x="2017092" y="881681"/>
                    <a:pt x="2057283" y="868165"/>
                    <a:pt x="2102096" y="841844"/>
                  </a:cubicBezTo>
                  <a:cubicBezTo>
                    <a:pt x="2146909" y="815528"/>
                    <a:pt x="2183899" y="795256"/>
                    <a:pt x="2213062" y="781027"/>
                  </a:cubicBezTo>
                  <a:cubicBezTo>
                    <a:pt x="2242224" y="766802"/>
                    <a:pt x="2260363" y="756486"/>
                    <a:pt x="2267478" y="750084"/>
                  </a:cubicBezTo>
                  <a:cubicBezTo>
                    <a:pt x="2274592" y="743683"/>
                    <a:pt x="2284549" y="737281"/>
                    <a:pt x="2297353" y="730879"/>
                  </a:cubicBezTo>
                  <a:cubicBezTo>
                    <a:pt x="2310157" y="724477"/>
                    <a:pt x="2318692" y="718434"/>
                    <a:pt x="2322960" y="712740"/>
                  </a:cubicBezTo>
                  <a:cubicBezTo>
                    <a:pt x="2327228" y="707051"/>
                    <a:pt x="2333984" y="702429"/>
                    <a:pt x="2343233" y="698870"/>
                  </a:cubicBezTo>
                  <a:cubicBezTo>
                    <a:pt x="2352481" y="695314"/>
                    <a:pt x="2357816" y="692113"/>
                    <a:pt x="2359238" y="689267"/>
                  </a:cubicBezTo>
                  <a:cubicBezTo>
                    <a:pt x="2359950" y="687846"/>
                    <a:pt x="2360659" y="686424"/>
                    <a:pt x="2361371" y="684999"/>
                  </a:cubicBezTo>
                  <a:cubicBezTo>
                    <a:pt x="2359950" y="684645"/>
                    <a:pt x="2358525" y="684290"/>
                    <a:pt x="2357103" y="683932"/>
                  </a:cubicBezTo>
                  <a:cubicBezTo>
                    <a:pt x="2354257" y="683223"/>
                    <a:pt x="2347855" y="684999"/>
                    <a:pt x="2337898" y="689267"/>
                  </a:cubicBezTo>
                  <a:close/>
                  <a:moveTo>
                    <a:pt x="582722" y="708472"/>
                  </a:moveTo>
                  <a:cubicBezTo>
                    <a:pt x="567784" y="717008"/>
                    <a:pt x="556048" y="721635"/>
                    <a:pt x="547512" y="722343"/>
                  </a:cubicBezTo>
                  <a:cubicBezTo>
                    <a:pt x="538976" y="723056"/>
                    <a:pt x="533995" y="724123"/>
                    <a:pt x="532574" y="725544"/>
                  </a:cubicBezTo>
                  <a:cubicBezTo>
                    <a:pt x="531153" y="726969"/>
                    <a:pt x="531153" y="729103"/>
                    <a:pt x="532574" y="731946"/>
                  </a:cubicBezTo>
                  <a:cubicBezTo>
                    <a:pt x="533995" y="734793"/>
                    <a:pt x="539689" y="736572"/>
                    <a:pt x="549646" y="737281"/>
                  </a:cubicBezTo>
                  <a:cubicBezTo>
                    <a:pt x="559603" y="737993"/>
                    <a:pt x="564938" y="739060"/>
                    <a:pt x="565650" y="740482"/>
                  </a:cubicBezTo>
                  <a:cubicBezTo>
                    <a:pt x="566005" y="741194"/>
                    <a:pt x="566363" y="741907"/>
                    <a:pt x="566717" y="742616"/>
                  </a:cubicBezTo>
                  <a:cubicBezTo>
                    <a:pt x="559248" y="743328"/>
                    <a:pt x="551780" y="744041"/>
                    <a:pt x="544311" y="744750"/>
                  </a:cubicBezTo>
                  <a:cubicBezTo>
                    <a:pt x="529373" y="746175"/>
                    <a:pt x="521550" y="748309"/>
                    <a:pt x="520837" y="751151"/>
                  </a:cubicBezTo>
                  <a:cubicBezTo>
                    <a:pt x="520483" y="752577"/>
                    <a:pt x="520125" y="753998"/>
                    <a:pt x="519770" y="755419"/>
                  </a:cubicBezTo>
                  <a:cubicBezTo>
                    <a:pt x="533641" y="754352"/>
                    <a:pt x="547512" y="753285"/>
                    <a:pt x="561382" y="752218"/>
                  </a:cubicBezTo>
                  <a:cubicBezTo>
                    <a:pt x="589124" y="750084"/>
                    <a:pt x="603349" y="747951"/>
                    <a:pt x="604061" y="745816"/>
                  </a:cubicBezTo>
                  <a:cubicBezTo>
                    <a:pt x="604774" y="743683"/>
                    <a:pt x="604416" y="741907"/>
                    <a:pt x="602995" y="740482"/>
                  </a:cubicBezTo>
                  <a:cubicBezTo>
                    <a:pt x="601573" y="739060"/>
                    <a:pt x="595526" y="736572"/>
                    <a:pt x="584856" y="733013"/>
                  </a:cubicBezTo>
                  <a:cubicBezTo>
                    <a:pt x="579521" y="731237"/>
                    <a:pt x="574186" y="729458"/>
                    <a:pt x="568851" y="727678"/>
                  </a:cubicBezTo>
                  <a:cubicBezTo>
                    <a:pt x="577033" y="723769"/>
                    <a:pt x="585210" y="719855"/>
                    <a:pt x="593392" y="715941"/>
                  </a:cubicBezTo>
                  <a:cubicBezTo>
                    <a:pt x="609751" y="708118"/>
                    <a:pt x="617578" y="702783"/>
                    <a:pt x="616865" y="699937"/>
                  </a:cubicBezTo>
                  <a:cubicBezTo>
                    <a:pt x="616152" y="697094"/>
                    <a:pt x="614019" y="695669"/>
                    <a:pt x="610463" y="695669"/>
                  </a:cubicBezTo>
                  <a:cubicBezTo>
                    <a:pt x="606908" y="695669"/>
                    <a:pt x="597660" y="699937"/>
                    <a:pt x="582722" y="708472"/>
                  </a:cubicBezTo>
                  <a:close/>
                  <a:moveTo>
                    <a:pt x="1407495" y="711673"/>
                  </a:moveTo>
                  <a:cubicBezTo>
                    <a:pt x="1407495" y="713807"/>
                    <a:pt x="1408562" y="715587"/>
                    <a:pt x="1410695" y="717008"/>
                  </a:cubicBezTo>
                  <a:cubicBezTo>
                    <a:pt x="1412829" y="718434"/>
                    <a:pt x="1418877" y="719855"/>
                    <a:pt x="1428834" y="721276"/>
                  </a:cubicBezTo>
                  <a:cubicBezTo>
                    <a:pt x="1438791" y="722701"/>
                    <a:pt x="1455508" y="728391"/>
                    <a:pt x="1478982" y="738348"/>
                  </a:cubicBezTo>
                  <a:cubicBezTo>
                    <a:pt x="1502456" y="748309"/>
                    <a:pt x="1526642" y="762888"/>
                    <a:pt x="1551536" y="782094"/>
                  </a:cubicBezTo>
                  <a:cubicBezTo>
                    <a:pt x="1576431" y="801299"/>
                    <a:pt x="1592081" y="812327"/>
                    <a:pt x="1598483" y="815170"/>
                  </a:cubicBezTo>
                  <a:cubicBezTo>
                    <a:pt x="1604885" y="818017"/>
                    <a:pt x="1609153" y="818729"/>
                    <a:pt x="1611287" y="817304"/>
                  </a:cubicBezTo>
                  <a:cubicBezTo>
                    <a:pt x="1612354" y="816595"/>
                    <a:pt x="1613421" y="815883"/>
                    <a:pt x="1614488" y="815170"/>
                  </a:cubicBezTo>
                  <a:cubicBezTo>
                    <a:pt x="1598129" y="803079"/>
                    <a:pt x="1581766" y="790988"/>
                    <a:pt x="1565407" y="778893"/>
                  </a:cubicBezTo>
                  <a:cubicBezTo>
                    <a:pt x="1532685" y="754711"/>
                    <a:pt x="1503168" y="737281"/>
                    <a:pt x="1476848" y="726611"/>
                  </a:cubicBezTo>
                  <a:cubicBezTo>
                    <a:pt x="1450528" y="715941"/>
                    <a:pt x="1432389" y="710252"/>
                    <a:pt x="1422432" y="709539"/>
                  </a:cubicBezTo>
                  <a:cubicBezTo>
                    <a:pt x="1417452" y="709185"/>
                    <a:pt x="1412475" y="708831"/>
                    <a:pt x="1407495" y="708472"/>
                  </a:cubicBezTo>
                  <a:cubicBezTo>
                    <a:pt x="1407495" y="709539"/>
                    <a:pt x="1407495" y="710606"/>
                    <a:pt x="1407495" y="711673"/>
                  </a:cubicBezTo>
                  <a:close/>
                  <a:moveTo>
                    <a:pt x="234888" y="720209"/>
                  </a:moveTo>
                  <a:cubicBezTo>
                    <a:pt x="228486" y="725190"/>
                    <a:pt x="216395" y="729812"/>
                    <a:pt x="198610" y="734080"/>
                  </a:cubicBezTo>
                  <a:cubicBezTo>
                    <a:pt x="180826" y="738348"/>
                    <a:pt x="171936" y="741549"/>
                    <a:pt x="171936" y="743683"/>
                  </a:cubicBezTo>
                  <a:cubicBezTo>
                    <a:pt x="171936" y="745816"/>
                    <a:pt x="173357" y="747951"/>
                    <a:pt x="176204" y="750084"/>
                  </a:cubicBezTo>
                  <a:cubicBezTo>
                    <a:pt x="179051" y="752218"/>
                    <a:pt x="186519" y="754711"/>
                    <a:pt x="198610" y="757553"/>
                  </a:cubicBezTo>
                  <a:cubicBezTo>
                    <a:pt x="204658" y="758979"/>
                    <a:pt x="210701" y="760400"/>
                    <a:pt x="216749" y="761821"/>
                  </a:cubicBezTo>
                  <a:cubicBezTo>
                    <a:pt x="208568" y="761113"/>
                    <a:pt x="200390" y="760400"/>
                    <a:pt x="192209" y="759687"/>
                  </a:cubicBezTo>
                  <a:cubicBezTo>
                    <a:pt x="175850" y="758266"/>
                    <a:pt x="167314" y="758979"/>
                    <a:pt x="166601" y="761821"/>
                  </a:cubicBezTo>
                  <a:cubicBezTo>
                    <a:pt x="166247" y="763247"/>
                    <a:pt x="165889" y="764668"/>
                    <a:pt x="165534" y="766089"/>
                  </a:cubicBezTo>
                  <a:cubicBezTo>
                    <a:pt x="173003" y="767156"/>
                    <a:pt x="180472" y="768223"/>
                    <a:pt x="187941" y="769290"/>
                  </a:cubicBezTo>
                  <a:cubicBezTo>
                    <a:pt x="202878" y="771424"/>
                    <a:pt x="216036" y="771424"/>
                    <a:pt x="227419" y="769290"/>
                  </a:cubicBezTo>
                  <a:cubicBezTo>
                    <a:pt x="238801" y="767156"/>
                    <a:pt x="248758" y="763955"/>
                    <a:pt x="257294" y="759687"/>
                  </a:cubicBezTo>
                  <a:cubicBezTo>
                    <a:pt x="265830" y="755419"/>
                    <a:pt x="271519" y="751864"/>
                    <a:pt x="274366" y="749017"/>
                  </a:cubicBezTo>
                  <a:cubicBezTo>
                    <a:pt x="277212" y="746175"/>
                    <a:pt x="278279" y="743683"/>
                    <a:pt x="277567" y="741549"/>
                  </a:cubicBezTo>
                  <a:cubicBezTo>
                    <a:pt x="277212" y="740482"/>
                    <a:pt x="276854" y="739415"/>
                    <a:pt x="276500" y="738348"/>
                  </a:cubicBezTo>
                  <a:cubicBezTo>
                    <a:pt x="271878" y="740127"/>
                    <a:pt x="267251" y="741907"/>
                    <a:pt x="262629" y="743683"/>
                  </a:cubicBezTo>
                  <a:cubicBezTo>
                    <a:pt x="253381" y="747242"/>
                    <a:pt x="239868" y="748663"/>
                    <a:pt x="222084" y="747951"/>
                  </a:cubicBezTo>
                  <a:cubicBezTo>
                    <a:pt x="213194" y="747596"/>
                    <a:pt x="204300" y="747242"/>
                    <a:pt x="195409" y="746884"/>
                  </a:cubicBezTo>
                  <a:cubicBezTo>
                    <a:pt x="203945" y="743683"/>
                    <a:pt x="212481" y="740482"/>
                    <a:pt x="221017" y="737281"/>
                  </a:cubicBezTo>
                  <a:cubicBezTo>
                    <a:pt x="238089" y="730879"/>
                    <a:pt x="247691" y="725544"/>
                    <a:pt x="249825" y="721276"/>
                  </a:cubicBezTo>
                  <a:cubicBezTo>
                    <a:pt x="250892" y="719142"/>
                    <a:pt x="251959" y="717008"/>
                    <a:pt x="253026" y="714874"/>
                  </a:cubicBezTo>
                  <a:cubicBezTo>
                    <a:pt x="251605" y="714520"/>
                    <a:pt x="250180" y="714166"/>
                    <a:pt x="248758" y="713807"/>
                  </a:cubicBezTo>
                  <a:cubicBezTo>
                    <a:pt x="245912" y="713099"/>
                    <a:pt x="241290" y="715233"/>
                    <a:pt x="234888" y="720209"/>
                  </a:cubicBezTo>
                  <a:close/>
                  <a:moveTo>
                    <a:pt x="147396" y="769290"/>
                  </a:moveTo>
                  <a:cubicBezTo>
                    <a:pt x="146683" y="772849"/>
                    <a:pt x="148108" y="776759"/>
                    <a:pt x="151664" y="781027"/>
                  </a:cubicBezTo>
                  <a:cubicBezTo>
                    <a:pt x="155219" y="785295"/>
                    <a:pt x="158778" y="795610"/>
                    <a:pt x="162333" y="811969"/>
                  </a:cubicBezTo>
                  <a:cubicBezTo>
                    <a:pt x="165889" y="828332"/>
                    <a:pt x="171582" y="843624"/>
                    <a:pt x="179405" y="857849"/>
                  </a:cubicBezTo>
                  <a:cubicBezTo>
                    <a:pt x="187228" y="872078"/>
                    <a:pt x="192563" y="884169"/>
                    <a:pt x="195409" y="894126"/>
                  </a:cubicBezTo>
                  <a:cubicBezTo>
                    <a:pt x="198256" y="904088"/>
                    <a:pt x="203591" y="914757"/>
                    <a:pt x="211414" y="926136"/>
                  </a:cubicBezTo>
                  <a:cubicBezTo>
                    <a:pt x="219237" y="937518"/>
                    <a:pt x="223864" y="946408"/>
                    <a:pt x="225285" y="952810"/>
                  </a:cubicBezTo>
                  <a:cubicBezTo>
                    <a:pt x="226706" y="959212"/>
                    <a:pt x="232041" y="970949"/>
                    <a:pt x="241290" y="988020"/>
                  </a:cubicBezTo>
                  <a:cubicBezTo>
                    <a:pt x="250538" y="1005092"/>
                    <a:pt x="256940" y="1014340"/>
                    <a:pt x="260495" y="1015762"/>
                  </a:cubicBezTo>
                  <a:cubicBezTo>
                    <a:pt x="262275" y="1016474"/>
                    <a:pt x="264050" y="1017187"/>
                    <a:pt x="265830" y="1017895"/>
                  </a:cubicBezTo>
                  <a:cubicBezTo>
                    <a:pt x="265830" y="1016120"/>
                    <a:pt x="265830" y="1014340"/>
                    <a:pt x="265830" y="1012561"/>
                  </a:cubicBezTo>
                  <a:cubicBezTo>
                    <a:pt x="265830" y="1009005"/>
                    <a:pt x="261562" y="1000115"/>
                    <a:pt x="253026" y="985886"/>
                  </a:cubicBezTo>
                  <a:cubicBezTo>
                    <a:pt x="244490" y="971661"/>
                    <a:pt x="238443" y="959570"/>
                    <a:pt x="234888" y="949609"/>
                  </a:cubicBezTo>
                  <a:cubicBezTo>
                    <a:pt x="231332" y="939652"/>
                    <a:pt x="226352" y="930403"/>
                    <a:pt x="219950" y="921868"/>
                  </a:cubicBezTo>
                  <a:cubicBezTo>
                    <a:pt x="213548" y="913332"/>
                    <a:pt x="208568" y="903375"/>
                    <a:pt x="205012" y="891992"/>
                  </a:cubicBezTo>
                  <a:cubicBezTo>
                    <a:pt x="201457" y="880614"/>
                    <a:pt x="195764" y="867810"/>
                    <a:pt x="187941" y="853581"/>
                  </a:cubicBezTo>
                  <a:cubicBezTo>
                    <a:pt x="180118" y="839356"/>
                    <a:pt x="174424" y="824419"/>
                    <a:pt x="170869" y="808768"/>
                  </a:cubicBezTo>
                  <a:cubicBezTo>
                    <a:pt x="167314" y="793122"/>
                    <a:pt x="162688" y="781739"/>
                    <a:pt x="156998" y="774625"/>
                  </a:cubicBezTo>
                  <a:cubicBezTo>
                    <a:pt x="154152" y="771070"/>
                    <a:pt x="151309" y="767515"/>
                    <a:pt x="148463" y="763955"/>
                  </a:cubicBezTo>
                  <a:cubicBezTo>
                    <a:pt x="148108" y="765735"/>
                    <a:pt x="147750" y="767515"/>
                    <a:pt x="147396" y="769290"/>
                  </a:cubicBezTo>
                  <a:close/>
                  <a:moveTo>
                    <a:pt x="867605" y="803433"/>
                  </a:moveTo>
                  <a:cubicBezTo>
                    <a:pt x="867605" y="805567"/>
                    <a:pt x="869026" y="807701"/>
                    <a:pt x="871873" y="809835"/>
                  </a:cubicBezTo>
                  <a:cubicBezTo>
                    <a:pt x="874719" y="811969"/>
                    <a:pt x="891791" y="821572"/>
                    <a:pt x="923087" y="838643"/>
                  </a:cubicBezTo>
                  <a:cubicBezTo>
                    <a:pt x="954384" y="855715"/>
                    <a:pt x="977149" y="870653"/>
                    <a:pt x="991374" y="883457"/>
                  </a:cubicBezTo>
                  <a:cubicBezTo>
                    <a:pt x="1005599" y="896260"/>
                    <a:pt x="1019828" y="905509"/>
                    <a:pt x="1034053" y="911198"/>
                  </a:cubicBezTo>
                  <a:cubicBezTo>
                    <a:pt x="1048278" y="916891"/>
                    <a:pt x="1057172" y="919734"/>
                    <a:pt x="1060727" y="919734"/>
                  </a:cubicBezTo>
                  <a:cubicBezTo>
                    <a:pt x="1062507" y="919734"/>
                    <a:pt x="1064283" y="919734"/>
                    <a:pt x="1066062" y="919734"/>
                  </a:cubicBezTo>
                  <a:cubicBezTo>
                    <a:pt x="1065708" y="917958"/>
                    <a:pt x="1065349" y="916179"/>
                    <a:pt x="1064995" y="914399"/>
                  </a:cubicBezTo>
                  <a:cubicBezTo>
                    <a:pt x="1064283" y="910844"/>
                    <a:pt x="1056459" y="906576"/>
                    <a:pt x="1041522" y="901595"/>
                  </a:cubicBezTo>
                  <a:cubicBezTo>
                    <a:pt x="1026584" y="896619"/>
                    <a:pt x="1008091" y="885236"/>
                    <a:pt x="986039" y="867452"/>
                  </a:cubicBezTo>
                  <a:cubicBezTo>
                    <a:pt x="963987" y="849672"/>
                    <a:pt x="938738" y="834021"/>
                    <a:pt x="910284" y="820505"/>
                  </a:cubicBezTo>
                  <a:cubicBezTo>
                    <a:pt x="896059" y="813749"/>
                    <a:pt x="881830" y="806993"/>
                    <a:pt x="867605" y="800232"/>
                  </a:cubicBezTo>
                  <a:cubicBezTo>
                    <a:pt x="867605" y="801299"/>
                    <a:pt x="867605" y="802366"/>
                    <a:pt x="867605" y="803433"/>
                  </a:cubicBezTo>
                  <a:close/>
                  <a:moveTo>
                    <a:pt x="381063" y="1018963"/>
                  </a:moveTo>
                  <a:cubicBezTo>
                    <a:pt x="378217" y="1021096"/>
                    <a:pt x="371106" y="1023589"/>
                    <a:pt x="359724" y="1026431"/>
                  </a:cubicBezTo>
                  <a:cubicBezTo>
                    <a:pt x="348341" y="1029278"/>
                    <a:pt x="335183" y="1030699"/>
                    <a:pt x="320246" y="1030699"/>
                  </a:cubicBezTo>
                  <a:cubicBezTo>
                    <a:pt x="305308" y="1030699"/>
                    <a:pt x="297485" y="1032479"/>
                    <a:pt x="296772" y="1036034"/>
                  </a:cubicBezTo>
                  <a:cubicBezTo>
                    <a:pt x="296060" y="1039593"/>
                    <a:pt x="302461" y="1043149"/>
                    <a:pt x="315978" y="1046704"/>
                  </a:cubicBezTo>
                  <a:cubicBezTo>
                    <a:pt x="322734" y="1048483"/>
                    <a:pt x="329494" y="1050263"/>
                    <a:pt x="336250" y="1052039"/>
                  </a:cubicBezTo>
                  <a:cubicBezTo>
                    <a:pt x="328427" y="1052039"/>
                    <a:pt x="320600" y="1052039"/>
                    <a:pt x="312777" y="1052039"/>
                  </a:cubicBezTo>
                  <a:cubicBezTo>
                    <a:pt x="297127" y="1052039"/>
                    <a:pt x="288591" y="1051330"/>
                    <a:pt x="287170" y="1049905"/>
                  </a:cubicBezTo>
                  <a:cubicBezTo>
                    <a:pt x="285748" y="1048483"/>
                    <a:pt x="283969" y="1048483"/>
                    <a:pt x="281835" y="1049905"/>
                  </a:cubicBezTo>
                  <a:cubicBezTo>
                    <a:pt x="279701" y="1051330"/>
                    <a:pt x="279346" y="1053464"/>
                    <a:pt x="280768" y="1056307"/>
                  </a:cubicBezTo>
                  <a:cubicBezTo>
                    <a:pt x="282189" y="1059153"/>
                    <a:pt x="282547" y="1062354"/>
                    <a:pt x="281835" y="1065909"/>
                  </a:cubicBezTo>
                  <a:cubicBezTo>
                    <a:pt x="281122" y="1069469"/>
                    <a:pt x="284323" y="1074445"/>
                    <a:pt x="291437" y="1080847"/>
                  </a:cubicBezTo>
                  <a:cubicBezTo>
                    <a:pt x="298552" y="1087249"/>
                    <a:pt x="305308" y="1095076"/>
                    <a:pt x="311710" y="1104321"/>
                  </a:cubicBezTo>
                  <a:cubicBezTo>
                    <a:pt x="318112" y="1113569"/>
                    <a:pt x="325935" y="1122105"/>
                    <a:pt x="335183" y="1129928"/>
                  </a:cubicBezTo>
                  <a:cubicBezTo>
                    <a:pt x="344432" y="1137755"/>
                    <a:pt x="393513" y="1150201"/>
                    <a:pt x="482426" y="1167272"/>
                  </a:cubicBezTo>
                  <a:cubicBezTo>
                    <a:pt x="571339" y="1184344"/>
                    <a:pt x="633937" y="1193947"/>
                    <a:pt x="670214" y="1196081"/>
                  </a:cubicBezTo>
                  <a:cubicBezTo>
                    <a:pt x="706491" y="1198215"/>
                    <a:pt x="737433" y="1198573"/>
                    <a:pt x="763041" y="1197147"/>
                  </a:cubicBezTo>
                  <a:cubicBezTo>
                    <a:pt x="775845" y="1196439"/>
                    <a:pt x="788648" y="1195726"/>
                    <a:pt x="801452" y="1195014"/>
                  </a:cubicBezTo>
                  <a:cubicBezTo>
                    <a:pt x="801098" y="1193592"/>
                    <a:pt x="800739" y="1192171"/>
                    <a:pt x="800385" y="1190746"/>
                  </a:cubicBezTo>
                  <a:cubicBezTo>
                    <a:pt x="799672" y="1187903"/>
                    <a:pt x="794696" y="1186124"/>
                    <a:pt x="785447" y="1185411"/>
                  </a:cubicBezTo>
                  <a:cubicBezTo>
                    <a:pt x="776199" y="1184702"/>
                    <a:pt x="764821" y="1185056"/>
                    <a:pt x="751304" y="1186478"/>
                  </a:cubicBezTo>
                  <a:cubicBezTo>
                    <a:pt x="737788" y="1187903"/>
                    <a:pt x="711113" y="1187545"/>
                    <a:pt x="671281" y="1185411"/>
                  </a:cubicBezTo>
                  <a:cubicBezTo>
                    <a:pt x="631449" y="1183277"/>
                    <a:pt x="587344" y="1176875"/>
                    <a:pt x="538976" y="1166205"/>
                  </a:cubicBezTo>
                  <a:cubicBezTo>
                    <a:pt x="490608" y="1155535"/>
                    <a:pt x="461441" y="1150201"/>
                    <a:pt x="451484" y="1150201"/>
                  </a:cubicBezTo>
                  <a:cubicBezTo>
                    <a:pt x="441527" y="1150201"/>
                    <a:pt x="423030" y="1147358"/>
                    <a:pt x="396001" y="1141665"/>
                  </a:cubicBezTo>
                  <a:cubicBezTo>
                    <a:pt x="368972" y="1135976"/>
                    <a:pt x="350475" y="1128861"/>
                    <a:pt x="340518" y="1120325"/>
                  </a:cubicBezTo>
                  <a:cubicBezTo>
                    <a:pt x="330561" y="1111789"/>
                    <a:pt x="319179" y="1099698"/>
                    <a:pt x="306375" y="1084048"/>
                  </a:cubicBezTo>
                  <a:cubicBezTo>
                    <a:pt x="299973" y="1076225"/>
                    <a:pt x="293571" y="1068402"/>
                    <a:pt x="287170" y="1060574"/>
                  </a:cubicBezTo>
                  <a:cubicBezTo>
                    <a:pt x="304954" y="1060220"/>
                    <a:pt x="322734" y="1059866"/>
                    <a:pt x="340518" y="1059508"/>
                  </a:cubicBezTo>
                  <a:cubicBezTo>
                    <a:pt x="376083" y="1058799"/>
                    <a:pt x="394580" y="1058086"/>
                    <a:pt x="396001" y="1057374"/>
                  </a:cubicBezTo>
                  <a:cubicBezTo>
                    <a:pt x="397422" y="1056665"/>
                    <a:pt x="397781" y="1054885"/>
                    <a:pt x="397068" y="1052039"/>
                  </a:cubicBezTo>
                  <a:cubicBezTo>
                    <a:pt x="396355" y="1049196"/>
                    <a:pt x="386753" y="1046704"/>
                    <a:pt x="368260" y="1044570"/>
                  </a:cubicBezTo>
                  <a:cubicBezTo>
                    <a:pt x="359011" y="1043503"/>
                    <a:pt x="349767" y="1042436"/>
                    <a:pt x="340518" y="1041369"/>
                  </a:cubicBezTo>
                  <a:cubicBezTo>
                    <a:pt x="349767" y="1038526"/>
                    <a:pt x="359011" y="1035680"/>
                    <a:pt x="368260" y="1032833"/>
                  </a:cubicBezTo>
                  <a:cubicBezTo>
                    <a:pt x="386753" y="1027144"/>
                    <a:pt x="396001" y="1022876"/>
                    <a:pt x="396001" y="1020030"/>
                  </a:cubicBezTo>
                  <a:cubicBezTo>
                    <a:pt x="396001" y="1018608"/>
                    <a:pt x="396001" y="1017187"/>
                    <a:pt x="396001" y="1015762"/>
                  </a:cubicBezTo>
                  <a:cubicBezTo>
                    <a:pt x="394221" y="1015762"/>
                    <a:pt x="392446" y="1015762"/>
                    <a:pt x="390666" y="1015762"/>
                  </a:cubicBezTo>
                  <a:cubicBezTo>
                    <a:pt x="387111" y="1015762"/>
                    <a:pt x="383910" y="1016829"/>
                    <a:pt x="381063" y="1018963"/>
                  </a:cubicBezTo>
                  <a:close/>
                  <a:moveTo>
                    <a:pt x="1576077" y="1032833"/>
                  </a:moveTo>
                  <a:cubicBezTo>
                    <a:pt x="1559005" y="1039948"/>
                    <a:pt x="1526996" y="1057374"/>
                    <a:pt x="1480049" y="1085115"/>
                  </a:cubicBezTo>
                  <a:cubicBezTo>
                    <a:pt x="1433102" y="1112856"/>
                    <a:pt x="1398959" y="1127440"/>
                    <a:pt x="1377619" y="1128861"/>
                  </a:cubicBezTo>
                  <a:cubicBezTo>
                    <a:pt x="1356280" y="1130286"/>
                    <a:pt x="1335295" y="1133129"/>
                    <a:pt x="1314668" y="1137397"/>
                  </a:cubicBezTo>
                  <a:cubicBezTo>
                    <a:pt x="1294041" y="1141665"/>
                    <a:pt x="1265233" y="1152335"/>
                    <a:pt x="1228243" y="1169406"/>
                  </a:cubicBezTo>
                  <a:cubicBezTo>
                    <a:pt x="1191253" y="1186478"/>
                    <a:pt x="1169913" y="1195014"/>
                    <a:pt x="1164224" y="1195014"/>
                  </a:cubicBezTo>
                  <a:cubicBezTo>
                    <a:pt x="1158535" y="1195014"/>
                    <a:pt x="1149286" y="1193238"/>
                    <a:pt x="1136483" y="1189679"/>
                  </a:cubicBezTo>
                  <a:cubicBezTo>
                    <a:pt x="1123679" y="1186124"/>
                    <a:pt x="1116210" y="1184702"/>
                    <a:pt x="1114076" y="1185411"/>
                  </a:cubicBezTo>
                  <a:cubicBezTo>
                    <a:pt x="1111942" y="1186124"/>
                    <a:pt x="1110875" y="1187545"/>
                    <a:pt x="1110875" y="1189679"/>
                  </a:cubicBezTo>
                  <a:cubicBezTo>
                    <a:pt x="1110875" y="1191813"/>
                    <a:pt x="1117631" y="1194659"/>
                    <a:pt x="1131148" y="1198215"/>
                  </a:cubicBezTo>
                  <a:cubicBezTo>
                    <a:pt x="1144664" y="1201774"/>
                    <a:pt x="1155688" y="1203549"/>
                    <a:pt x="1164224" y="1203549"/>
                  </a:cubicBezTo>
                  <a:cubicBezTo>
                    <a:pt x="1172760" y="1203549"/>
                    <a:pt x="1195879" y="1195014"/>
                    <a:pt x="1233577" y="1177942"/>
                  </a:cubicBezTo>
                  <a:cubicBezTo>
                    <a:pt x="1271276" y="1160870"/>
                    <a:pt x="1301151" y="1150201"/>
                    <a:pt x="1323204" y="1145933"/>
                  </a:cubicBezTo>
                  <a:cubicBezTo>
                    <a:pt x="1345256" y="1141665"/>
                    <a:pt x="1365528" y="1139177"/>
                    <a:pt x="1384021" y="1138464"/>
                  </a:cubicBezTo>
                  <a:cubicBezTo>
                    <a:pt x="1402514" y="1137755"/>
                    <a:pt x="1439858" y="1121038"/>
                    <a:pt x="1496054" y="1088316"/>
                  </a:cubicBezTo>
                  <a:cubicBezTo>
                    <a:pt x="1552249" y="1055598"/>
                    <a:pt x="1584613" y="1038168"/>
                    <a:pt x="1593148" y="1036034"/>
                  </a:cubicBezTo>
                  <a:cubicBezTo>
                    <a:pt x="1601684" y="1033900"/>
                    <a:pt x="1606307" y="1031412"/>
                    <a:pt x="1607019" y="1028565"/>
                  </a:cubicBezTo>
                  <a:cubicBezTo>
                    <a:pt x="1607732" y="1025723"/>
                    <a:pt x="1607019" y="1023943"/>
                    <a:pt x="1604885" y="1023230"/>
                  </a:cubicBezTo>
                  <a:cubicBezTo>
                    <a:pt x="1602751" y="1022522"/>
                    <a:pt x="1593148" y="1025723"/>
                    <a:pt x="1576077" y="1032833"/>
                  </a:cubicBezTo>
                  <a:close/>
                  <a:moveTo>
                    <a:pt x="1014847" y="1197147"/>
                  </a:moveTo>
                  <a:cubicBezTo>
                    <a:pt x="997776" y="1204262"/>
                    <a:pt x="979283" y="1209597"/>
                    <a:pt x="959365" y="1213152"/>
                  </a:cubicBezTo>
                  <a:cubicBezTo>
                    <a:pt x="939446" y="1216712"/>
                    <a:pt x="924509" y="1217779"/>
                    <a:pt x="914552" y="1216353"/>
                  </a:cubicBezTo>
                  <a:cubicBezTo>
                    <a:pt x="904595" y="1214932"/>
                    <a:pt x="897480" y="1212444"/>
                    <a:pt x="893212" y="1208884"/>
                  </a:cubicBezTo>
                  <a:cubicBezTo>
                    <a:pt x="888944" y="1205329"/>
                    <a:pt x="880763" y="1201774"/>
                    <a:pt x="868672" y="1198215"/>
                  </a:cubicBezTo>
                  <a:cubicBezTo>
                    <a:pt x="856581" y="1194659"/>
                    <a:pt x="846978" y="1192525"/>
                    <a:pt x="839863" y="1191813"/>
                  </a:cubicBezTo>
                  <a:cubicBezTo>
                    <a:pt x="836308" y="1191458"/>
                    <a:pt x="832749" y="1191104"/>
                    <a:pt x="829193" y="1190746"/>
                  </a:cubicBezTo>
                  <a:cubicBezTo>
                    <a:pt x="829193" y="1191813"/>
                    <a:pt x="829193" y="1192880"/>
                    <a:pt x="829193" y="1193947"/>
                  </a:cubicBezTo>
                  <a:cubicBezTo>
                    <a:pt x="829193" y="1196081"/>
                    <a:pt x="838796" y="1199994"/>
                    <a:pt x="858002" y="1205683"/>
                  </a:cubicBezTo>
                  <a:cubicBezTo>
                    <a:pt x="877207" y="1211377"/>
                    <a:pt x="888944" y="1215999"/>
                    <a:pt x="893212" y="1219554"/>
                  </a:cubicBezTo>
                  <a:cubicBezTo>
                    <a:pt x="897480" y="1223114"/>
                    <a:pt x="908150" y="1225247"/>
                    <a:pt x="925221" y="1225956"/>
                  </a:cubicBezTo>
                  <a:cubicBezTo>
                    <a:pt x="942293" y="1226669"/>
                    <a:pt x="957231" y="1225602"/>
                    <a:pt x="970034" y="1222755"/>
                  </a:cubicBezTo>
                  <a:cubicBezTo>
                    <a:pt x="982838" y="1219913"/>
                    <a:pt x="997776" y="1214932"/>
                    <a:pt x="1014847" y="1207817"/>
                  </a:cubicBezTo>
                  <a:cubicBezTo>
                    <a:pt x="1031919" y="1200707"/>
                    <a:pt x="1044723" y="1197147"/>
                    <a:pt x="1053258" y="1197147"/>
                  </a:cubicBezTo>
                  <a:cubicBezTo>
                    <a:pt x="1061794" y="1197147"/>
                    <a:pt x="1067129" y="1196439"/>
                    <a:pt x="1069263" y="1195014"/>
                  </a:cubicBezTo>
                  <a:cubicBezTo>
                    <a:pt x="1071397" y="1193592"/>
                    <a:pt x="1072110" y="1191813"/>
                    <a:pt x="1071397" y="1189679"/>
                  </a:cubicBezTo>
                  <a:cubicBezTo>
                    <a:pt x="1070684" y="1187545"/>
                    <a:pt x="1065349" y="1186478"/>
                    <a:pt x="1055393" y="1186478"/>
                  </a:cubicBezTo>
                  <a:cubicBezTo>
                    <a:pt x="1045435" y="1186478"/>
                    <a:pt x="1031919" y="1190037"/>
                    <a:pt x="1014847" y="1197147"/>
                  </a:cubicBezTo>
                  <a:close/>
                </a:path>
              </a:pathLst>
            </a:custGeom>
            <a:solidFill>
              <a:srgbClr val="000000"/>
            </a:solidFill>
            <a:ln w="4167" cap="rnd">
              <a:solidFill>
                <a:schemeClr val="tx1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fi-FI"/>
            </a:p>
          </p:txBody>
        </p:sp>
        <p:grpSp>
          <p:nvGrpSpPr>
            <p:cNvPr id="15" name="Ryhmä 14">
              <a:extLst>
                <a:ext uri="{FF2B5EF4-FFF2-40B4-BE49-F238E27FC236}">
                  <a16:creationId xmlns:a16="http://schemas.microsoft.com/office/drawing/2014/main" id="{2B642EC5-802C-1D5A-A2DF-C5B57795A5EA}"/>
                </a:ext>
              </a:extLst>
            </p:cNvPr>
            <p:cNvGrpSpPr/>
            <p:nvPr/>
          </p:nvGrpSpPr>
          <p:grpSpPr>
            <a:xfrm>
              <a:off x="7678135" y="2258147"/>
              <a:ext cx="913879" cy="1041334"/>
              <a:chOff x="7678135" y="2258147"/>
              <a:chExt cx="913879" cy="1041334"/>
            </a:xfrm>
          </p:grpSpPr>
          <p:grpSp>
            <p:nvGrpSpPr>
              <p:cNvPr id="17" name="Kuva 155">
                <a:extLst>
                  <a:ext uri="{FF2B5EF4-FFF2-40B4-BE49-F238E27FC236}">
                    <a16:creationId xmlns:a16="http://schemas.microsoft.com/office/drawing/2014/main" id="{825D8509-6E41-BF6C-8C4B-00C1137DEC8A}"/>
                  </a:ext>
                </a:extLst>
              </p:cNvPr>
              <p:cNvGrpSpPr/>
              <p:nvPr/>
            </p:nvGrpSpPr>
            <p:grpSpPr>
              <a:xfrm>
                <a:off x="7795983" y="2272390"/>
                <a:ext cx="733309" cy="465728"/>
                <a:chOff x="7795983" y="2272390"/>
                <a:chExt cx="733309" cy="465728"/>
              </a:xfrm>
              <a:noFill/>
            </p:grpSpPr>
            <p:sp>
              <p:nvSpPr>
                <p:cNvPr id="36" name="Vapaamuotoinen: Muoto 35">
                  <a:extLst>
                    <a:ext uri="{FF2B5EF4-FFF2-40B4-BE49-F238E27FC236}">
                      <a16:creationId xmlns:a16="http://schemas.microsoft.com/office/drawing/2014/main" id="{49088FE4-8CED-E918-8012-3A0E4BE1998F}"/>
                    </a:ext>
                  </a:extLst>
                </p:cNvPr>
                <p:cNvSpPr/>
                <p:nvPr/>
              </p:nvSpPr>
              <p:spPr>
                <a:xfrm>
                  <a:off x="8143366" y="2484351"/>
                  <a:ext cx="385927" cy="253767"/>
                </a:xfrm>
                <a:custGeom>
                  <a:avLst/>
                  <a:gdLst>
                    <a:gd name="connsiteX0" fmla="*/ 360042 w 385927"/>
                    <a:gd name="connsiteY0" fmla="*/ 162441 h 253767"/>
                    <a:gd name="connsiteX1" fmla="*/ 343845 w 385927"/>
                    <a:gd name="connsiteY1" fmla="*/ 166938 h 253767"/>
                    <a:gd name="connsiteX2" fmla="*/ 305605 w 385927"/>
                    <a:gd name="connsiteY2" fmla="*/ 181788 h 253767"/>
                    <a:gd name="connsiteX3" fmla="*/ 298407 w 385927"/>
                    <a:gd name="connsiteY3" fmla="*/ 187186 h 253767"/>
                    <a:gd name="connsiteX4" fmla="*/ 357345 w 385927"/>
                    <a:gd name="connsiteY4" fmla="*/ 161541 h 253767"/>
                    <a:gd name="connsiteX5" fmla="*/ 382540 w 385927"/>
                    <a:gd name="connsiteY5" fmla="*/ 150296 h 253767"/>
                    <a:gd name="connsiteX6" fmla="*/ 385686 w 385927"/>
                    <a:gd name="connsiteY6" fmla="*/ 148946 h 253767"/>
                    <a:gd name="connsiteX7" fmla="*/ 338448 w 385927"/>
                    <a:gd name="connsiteY7" fmla="*/ 168289 h 253767"/>
                    <a:gd name="connsiteX8" fmla="*/ 321801 w 385927"/>
                    <a:gd name="connsiteY8" fmla="*/ 175487 h 253767"/>
                    <a:gd name="connsiteX9" fmla="*/ 369940 w 385927"/>
                    <a:gd name="connsiteY9" fmla="*/ 155693 h 253767"/>
                    <a:gd name="connsiteX10" fmla="*/ 382090 w 385927"/>
                    <a:gd name="connsiteY10" fmla="*/ 151192 h 253767"/>
                    <a:gd name="connsiteX11" fmla="*/ 279064 w 385927"/>
                    <a:gd name="connsiteY11" fmla="*/ 199781 h 253767"/>
                    <a:gd name="connsiteX12" fmla="*/ 295710 w 385927"/>
                    <a:gd name="connsiteY12" fmla="*/ 191233 h 253767"/>
                    <a:gd name="connsiteX13" fmla="*/ 310556 w 385927"/>
                    <a:gd name="connsiteY13" fmla="*/ 183135 h 253767"/>
                    <a:gd name="connsiteX14" fmla="*/ 351943 w 385927"/>
                    <a:gd name="connsiteY14" fmla="*/ 161991 h 253767"/>
                    <a:gd name="connsiteX15" fmla="*/ 356445 w 385927"/>
                    <a:gd name="connsiteY15" fmla="*/ 159290 h 253767"/>
                    <a:gd name="connsiteX16" fmla="*/ 332150 w 385927"/>
                    <a:gd name="connsiteY16" fmla="*/ 170539 h 253767"/>
                    <a:gd name="connsiteX17" fmla="*/ 233175 w 385927"/>
                    <a:gd name="connsiteY17" fmla="*/ 232624 h 253767"/>
                    <a:gd name="connsiteX18" fmla="*/ 218330 w 385927"/>
                    <a:gd name="connsiteY18" fmla="*/ 243423 h 253767"/>
                    <a:gd name="connsiteX19" fmla="*/ 305155 w 385927"/>
                    <a:gd name="connsiteY19" fmla="*/ 182234 h 253767"/>
                    <a:gd name="connsiteX20" fmla="*/ 322701 w 385927"/>
                    <a:gd name="connsiteY20" fmla="*/ 171890 h 253767"/>
                    <a:gd name="connsiteX21" fmla="*/ 326302 w 385927"/>
                    <a:gd name="connsiteY21" fmla="*/ 169639 h 253767"/>
                    <a:gd name="connsiteX22" fmla="*/ 203934 w 385927"/>
                    <a:gd name="connsiteY22" fmla="*/ 242973 h 253767"/>
                    <a:gd name="connsiteX23" fmla="*/ 197632 w 385927"/>
                    <a:gd name="connsiteY23" fmla="*/ 248370 h 253767"/>
                    <a:gd name="connsiteX24" fmla="*/ 202133 w 385927"/>
                    <a:gd name="connsiteY24" fmla="*/ 246570 h 253767"/>
                    <a:gd name="connsiteX25" fmla="*/ 216979 w 385927"/>
                    <a:gd name="connsiteY25" fmla="*/ 234875 h 253767"/>
                    <a:gd name="connsiteX26" fmla="*/ 261967 w 385927"/>
                    <a:gd name="connsiteY26" fmla="*/ 201582 h 253767"/>
                    <a:gd name="connsiteX27" fmla="*/ 278164 w 385927"/>
                    <a:gd name="connsiteY27" fmla="*/ 187636 h 253767"/>
                    <a:gd name="connsiteX28" fmla="*/ 187737 w 385927"/>
                    <a:gd name="connsiteY28" fmla="*/ 251971 h 253767"/>
                    <a:gd name="connsiteX29" fmla="*/ 201233 w 385927"/>
                    <a:gd name="connsiteY29" fmla="*/ 243423 h 253767"/>
                    <a:gd name="connsiteX30" fmla="*/ 221026 w 385927"/>
                    <a:gd name="connsiteY30" fmla="*/ 226777 h 253767"/>
                    <a:gd name="connsiteX31" fmla="*/ 226428 w 385927"/>
                    <a:gd name="connsiteY31" fmla="*/ 222725 h 253767"/>
                    <a:gd name="connsiteX32" fmla="*/ 266018 w 385927"/>
                    <a:gd name="connsiteY32" fmla="*/ 190783 h 253767"/>
                    <a:gd name="connsiteX33" fmla="*/ 269615 w 385927"/>
                    <a:gd name="connsiteY33" fmla="*/ 185835 h 253767"/>
                    <a:gd name="connsiteX34" fmla="*/ 243970 w 385927"/>
                    <a:gd name="connsiteY34" fmla="*/ 199781 h 253767"/>
                    <a:gd name="connsiteX35" fmla="*/ 176488 w 385927"/>
                    <a:gd name="connsiteY35" fmla="*/ 253768 h 253767"/>
                    <a:gd name="connsiteX36" fmla="*/ 188187 w 385927"/>
                    <a:gd name="connsiteY36" fmla="*/ 242073 h 253767"/>
                    <a:gd name="connsiteX37" fmla="*/ 208881 w 385927"/>
                    <a:gd name="connsiteY37" fmla="*/ 221825 h 253767"/>
                    <a:gd name="connsiteX38" fmla="*/ 271866 w 385927"/>
                    <a:gd name="connsiteY38" fmla="*/ 169639 h 253767"/>
                    <a:gd name="connsiteX39" fmla="*/ 256120 w 385927"/>
                    <a:gd name="connsiteY39" fmla="*/ 177287 h 253767"/>
                    <a:gd name="connsiteX40" fmla="*/ 233175 w 385927"/>
                    <a:gd name="connsiteY40" fmla="*/ 193484 h 253767"/>
                    <a:gd name="connsiteX41" fmla="*/ 207531 w 385927"/>
                    <a:gd name="connsiteY41" fmla="*/ 213727 h 253767"/>
                    <a:gd name="connsiteX42" fmla="*/ 192234 w 385927"/>
                    <a:gd name="connsiteY42" fmla="*/ 225876 h 253767"/>
                    <a:gd name="connsiteX43" fmla="*/ 187287 w 385927"/>
                    <a:gd name="connsiteY43" fmla="*/ 227227 h 253767"/>
                    <a:gd name="connsiteX44" fmla="*/ 257920 w 385927"/>
                    <a:gd name="connsiteY44" fmla="*/ 160191 h 253767"/>
                    <a:gd name="connsiteX45" fmla="*/ 252519 w 385927"/>
                    <a:gd name="connsiteY45" fmla="*/ 162441 h 253767"/>
                    <a:gd name="connsiteX46" fmla="*/ 234526 w 385927"/>
                    <a:gd name="connsiteY46" fmla="*/ 174140 h 253767"/>
                    <a:gd name="connsiteX47" fmla="*/ 208881 w 385927"/>
                    <a:gd name="connsiteY47" fmla="*/ 192583 h 253767"/>
                    <a:gd name="connsiteX48" fmla="*/ 171991 w 385927"/>
                    <a:gd name="connsiteY48" fmla="*/ 219579 h 253767"/>
                    <a:gd name="connsiteX49" fmla="*/ 185487 w 385927"/>
                    <a:gd name="connsiteY49" fmla="*/ 206079 h 253767"/>
                    <a:gd name="connsiteX50" fmla="*/ 224177 w 385927"/>
                    <a:gd name="connsiteY50" fmla="*/ 172340 h 253767"/>
                    <a:gd name="connsiteX51" fmla="*/ 237673 w 385927"/>
                    <a:gd name="connsiteY51" fmla="*/ 160191 h 253767"/>
                    <a:gd name="connsiteX52" fmla="*/ 186387 w 385927"/>
                    <a:gd name="connsiteY52" fmla="*/ 200231 h 253767"/>
                    <a:gd name="connsiteX53" fmla="*/ 167940 w 385927"/>
                    <a:gd name="connsiteY53" fmla="*/ 219579 h 253767"/>
                    <a:gd name="connsiteX54" fmla="*/ 166139 w 385927"/>
                    <a:gd name="connsiteY54" fmla="*/ 222725 h 253767"/>
                    <a:gd name="connsiteX55" fmla="*/ 213378 w 385927"/>
                    <a:gd name="connsiteY55" fmla="*/ 182685 h 253767"/>
                    <a:gd name="connsiteX56" fmla="*/ 234076 w 385927"/>
                    <a:gd name="connsiteY56" fmla="*/ 166938 h 253767"/>
                    <a:gd name="connsiteX57" fmla="*/ 236772 w 385927"/>
                    <a:gd name="connsiteY57" fmla="*/ 165592 h 253767"/>
                    <a:gd name="connsiteX58" fmla="*/ 215629 w 385927"/>
                    <a:gd name="connsiteY58" fmla="*/ 188086 h 253767"/>
                    <a:gd name="connsiteX59" fmla="*/ 199882 w 385927"/>
                    <a:gd name="connsiteY59" fmla="*/ 206979 h 253767"/>
                    <a:gd name="connsiteX60" fmla="*/ 202583 w 385927"/>
                    <a:gd name="connsiteY60" fmla="*/ 185385 h 253767"/>
                    <a:gd name="connsiteX61" fmla="*/ 180089 w 385927"/>
                    <a:gd name="connsiteY61" fmla="*/ 238922 h 253767"/>
                    <a:gd name="connsiteX62" fmla="*/ 193585 w 385927"/>
                    <a:gd name="connsiteY62" fmla="*/ 197085 h 253767"/>
                    <a:gd name="connsiteX63" fmla="*/ 189084 w 385927"/>
                    <a:gd name="connsiteY63" fmla="*/ 197535 h 253767"/>
                    <a:gd name="connsiteX64" fmla="*/ 172891 w 385927"/>
                    <a:gd name="connsiteY64" fmla="*/ 239372 h 253767"/>
                    <a:gd name="connsiteX65" fmla="*/ 189984 w 385927"/>
                    <a:gd name="connsiteY65" fmla="*/ 212381 h 253767"/>
                    <a:gd name="connsiteX66" fmla="*/ 193585 w 385927"/>
                    <a:gd name="connsiteY66" fmla="*/ 176387 h 253767"/>
                    <a:gd name="connsiteX67" fmla="*/ 182786 w 385927"/>
                    <a:gd name="connsiteY67" fmla="*/ 135450 h 253767"/>
                    <a:gd name="connsiteX68" fmla="*/ 198082 w 385927"/>
                    <a:gd name="connsiteY68" fmla="*/ 111606 h 253767"/>
                    <a:gd name="connsiteX69" fmla="*/ 186387 w 385927"/>
                    <a:gd name="connsiteY69" fmla="*/ 70665 h 253767"/>
                    <a:gd name="connsiteX70" fmla="*/ 172891 w 385927"/>
                    <a:gd name="connsiteY70" fmla="*/ 85060 h 253767"/>
                    <a:gd name="connsiteX71" fmla="*/ 182786 w 385927"/>
                    <a:gd name="connsiteY71" fmla="*/ 179538 h 253767"/>
                    <a:gd name="connsiteX72" fmla="*/ 184586 w 385927"/>
                    <a:gd name="connsiteY72" fmla="*/ 184485 h 253767"/>
                    <a:gd name="connsiteX73" fmla="*/ 185937 w 385927"/>
                    <a:gd name="connsiteY73" fmla="*/ 155693 h 253767"/>
                    <a:gd name="connsiteX74" fmla="*/ 160292 w 385927"/>
                    <a:gd name="connsiteY74" fmla="*/ 65717 h 253767"/>
                    <a:gd name="connsiteX75" fmla="*/ 160742 w 385927"/>
                    <a:gd name="connsiteY75" fmla="*/ 87761 h 253767"/>
                    <a:gd name="connsiteX76" fmla="*/ 172891 w 385927"/>
                    <a:gd name="connsiteY76" fmla="*/ 117453 h 253767"/>
                    <a:gd name="connsiteX77" fmla="*/ 195385 w 385927"/>
                    <a:gd name="connsiteY77" fmla="*/ 157944 h 253767"/>
                    <a:gd name="connsiteX78" fmla="*/ 212478 w 385927"/>
                    <a:gd name="connsiteY78" fmla="*/ 214627 h 253767"/>
                    <a:gd name="connsiteX79" fmla="*/ 209331 w 385927"/>
                    <a:gd name="connsiteY79" fmla="*/ 210130 h 253767"/>
                    <a:gd name="connsiteX80" fmla="*/ 199432 w 385927"/>
                    <a:gd name="connsiteY80" fmla="*/ 186736 h 253767"/>
                    <a:gd name="connsiteX81" fmla="*/ 184586 w 385927"/>
                    <a:gd name="connsiteY81" fmla="*/ 151642 h 253767"/>
                    <a:gd name="connsiteX82" fmla="*/ 164793 w 385927"/>
                    <a:gd name="connsiteY82" fmla="*/ 102157 h 253767"/>
                    <a:gd name="connsiteX83" fmla="*/ 149947 w 385927"/>
                    <a:gd name="connsiteY83" fmla="*/ 64817 h 253767"/>
                    <a:gd name="connsiteX84" fmla="*/ 147246 w 385927"/>
                    <a:gd name="connsiteY84" fmla="*/ 59415 h 253767"/>
                    <a:gd name="connsiteX85" fmla="*/ 207981 w 385927"/>
                    <a:gd name="connsiteY85" fmla="*/ 232624 h 253767"/>
                    <a:gd name="connsiteX86" fmla="*/ 195836 w 385927"/>
                    <a:gd name="connsiteY86" fmla="*/ 215077 h 253767"/>
                    <a:gd name="connsiteX87" fmla="*/ 176038 w 385927"/>
                    <a:gd name="connsiteY87" fmla="*/ 181338 h 253767"/>
                    <a:gd name="connsiteX88" fmla="*/ 132400 w 385927"/>
                    <a:gd name="connsiteY88" fmla="*/ 101707 h 253767"/>
                    <a:gd name="connsiteX89" fmla="*/ 128799 w 385927"/>
                    <a:gd name="connsiteY89" fmla="*/ 105304 h 253767"/>
                    <a:gd name="connsiteX90" fmla="*/ 135097 w 385927"/>
                    <a:gd name="connsiteY90" fmla="*/ 124201 h 253767"/>
                    <a:gd name="connsiteX91" fmla="*/ 148597 w 385927"/>
                    <a:gd name="connsiteY91" fmla="*/ 153443 h 253767"/>
                    <a:gd name="connsiteX92" fmla="*/ 168840 w 385927"/>
                    <a:gd name="connsiteY92" fmla="*/ 185835 h 253767"/>
                    <a:gd name="connsiteX93" fmla="*/ 192685 w 385927"/>
                    <a:gd name="connsiteY93" fmla="*/ 230373 h 253767"/>
                    <a:gd name="connsiteX94" fmla="*/ 187287 w 385927"/>
                    <a:gd name="connsiteY94" fmla="*/ 224076 h 253767"/>
                    <a:gd name="connsiteX95" fmla="*/ 171541 w 385927"/>
                    <a:gd name="connsiteY95" fmla="*/ 200231 h 253767"/>
                    <a:gd name="connsiteX96" fmla="*/ 122502 w 385927"/>
                    <a:gd name="connsiteY96" fmla="*/ 117453 h 253767"/>
                    <a:gd name="connsiteX97" fmla="*/ 113503 w 385927"/>
                    <a:gd name="connsiteY97" fmla="*/ 100356 h 253767"/>
                    <a:gd name="connsiteX98" fmla="*/ 172891 w 385927"/>
                    <a:gd name="connsiteY98" fmla="*/ 204282 h 253767"/>
                    <a:gd name="connsiteX99" fmla="*/ 184586 w 385927"/>
                    <a:gd name="connsiteY99" fmla="*/ 223175 h 253767"/>
                    <a:gd name="connsiteX100" fmla="*/ 182336 w 385927"/>
                    <a:gd name="connsiteY100" fmla="*/ 219579 h 253767"/>
                    <a:gd name="connsiteX101" fmla="*/ 168390 w 385927"/>
                    <a:gd name="connsiteY101" fmla="*/ 201132 h 253767"/>
                    <a:gd name="connsiteX102" fmla="*/ 147696 w 385927"/>
                    <a:gd name="connsiteY102" fmla="*/ 173240 h 253767"/>
                    <a:gd name="connsiteX103" fmla="*/ 102709 w 385927"/>
                    <a:gd name="connsiteY103" fmla="*/ 111606 h 253767"/>
                    <a:gd name="connsiteX104" fmla="*/ 113503 w 385927"/>
                    <a:gd name="connsiteY104" fmla="*/ 135896 h 253767"/>
                    <a:gd name="connsiteX105" fmla="*/ 147246 w 385927"/>
                    <a:gd name="connsiteY105" fmla="*/ 180438 h 253767"/>
                    <a:gd name="connsiteX106" fmla="*/ 178289 w 385927"/>
                    <a:gd name="connsiteY106" fmla="*/ 214627 h 253767"/>
                    <a:gd name="connsiteX107" fmla="*/ 167490 w 385927"/>
                    <a:gd name="connsiteY107" fmla="*/ 201582 h 253767"/>
                    <a:gd name="connsiteX108" fmla="*/ 145896 w 385927"/>
                    <a:gd name="connsiteY108" fmla="*/ 176837 h 253767"/>
                    <a:gd name="connsiteX109" fmla="*/ 90559 w 385927"/>
                    <a:gd name="connsiteY109" fmla="*/ 112056 h 253767"/>
                    <a:gd name="connsiteX110" fmla="*/ 79314 w 385927"/>
                    <a:gd name="connsiteY110" fmla="*/ 99006 h 253767"/>
                    <a:gd name="connsiteX111" fmla="*/ 150843 w 385927"/>
                    <a:gd name="connsiteY111" fmla="*/ 181338 h 253767"/>
                    <a:gd name="connsiteX112" fmla="*/ 146796 w 385927"/>
                    <a:gd name="connsiteY112" fmla="*/ 175487 h 253767"/>
                    <a:gd name="connsiteX113" fmla="*/ 133301 w 385927"/>
                    <a:gd name="connsiteY113" fmla="*/ 160191 h 253767"/>
                    <a:gd name="connsiteX114" fmla="*/ 112603 w 385927"/>
                    <a:gd name="connsiteY114" fmla="*/ 139047 h 253767"/>
                    <a:gd name="connsiteX115" fmla="*/ 68065 w 385927"/>
                    <a:gd name="connsiteY115" fmla="*/ 99006 h 253767"/>
                    <a:gd name="connsiteX116" fmla="*/ 77064 w 385927"/>
                    <a:gd name="connsiteY116" fmla="*/ 116103 h 253767"/>
                    <a:gd name="connsiteX117" fmla="*/ 124752 w 385927"/>
                    <a:gd name="connsiteY117" fmla="*/ 153893 h 253767"/>
                    <a:gd name="connsiteX118" fmla="*/ 104955 w 385927"/>
                    <a:gd name="connsiteY118" fmla="*/ 136346 h 253767"/>
                    <a:gd name="connsiteX119" fmla="*/ 77514 w 385927"/>
                    <a:gd name="connsiteY119" fmla="*/ 115203 h 253767"/>
                    <a:gd name="connsiteX120" fmla="*/ 56820 w 385927"/>
                    <a:gd name="connsiteY120" fmla="*/ 99456 h 253767"/>
                    <a:gd name="connsiteX121" fmla="*/ 50518 w 385927"/>
                    <a:gd name="connsiteY121" fmla="*/ 96310 h 253767"/>
                    <a:gd name="connsiteX122" fmla="*/ 98207 w 385927"/>
                    <a:gd name="connsiteY122" fmla="*/ 137246 h 253767"/>
                    <a:gd name="connsiteX123" fmla="*/ 103159 w 385927"/>
                    <a:gd name="connsiteY123" fmla="*/ 131399 h 253767"/>
                    <a:gd name="connsiteX124" fmla="*/ 32075 w 385927"/>
                    <a:gd name="connsiteY124" fmla="*/ 92708 h 253767"/>
                    <a:gd name="connsiteX125" fmla="*/ 63568 w 385927"/>
                    <a:gd name="connsiteY125" fmla="*/ 118353 h 253767"/>
                    <a:gd name="connsiteX126" fmla="*/ 24878 w 385927"/>
                    <a:gd name="connsiteY126" fmla="*/ 98556 h 253767"/>
                    <a:gd name="connsiteX127" fmla="*/ 54119 w 385927"/>
                    <a:gd name="connsiteY127" fmla="*/ 107554 h 253767"/>
                    <a:gd name="connsiteX128" fmla="*/ 53219 w 385927"/>
                    <a:gd name="connsiteY128" fmla="*/ 107104 h 253767"/>
                    <a:gd name="connsiteX129" fmla="*/ 32976 w 385927"/>
                    <a:gd name="connsiteY129" fmla="*/ 105754 h 253767"/>
                    <a:gd name="connsiteX130" fmla="*/ 133 w 385927"/>
                    <a:gd name="connsiteY130" fmla="*/ 96760 h 253767"/>
                    <a:gd name="connsiteX131" fmla="*/ 42420 w 385927"/>
                    <a:gd name="connsiteY131" fmla="*/ 94959 h 253767"/>
                    <a:gd name="connsiteX132" fmla="*/ 93710 w 385927"/>
                    <a:gd name="connsiteY132" fmla="*/ 43219 h 253767"/>
                    <a:gd name="connsiteX133" fmla="*/ 109456 w 385927"/>
                    <a:gd name="connsiteY133" fmla="*/ 52668 h 253767"/>
                    <a:gd name="connsiteX134" fmla="*/ 140949 w 385927"/>
                    <a:gd name="connsiteY134" fmla="*/ 78763 h 253767"/>
                    <a:gd name="connsiteX135" fmla="*/ 153994 w 385927"/>
                    <a:gd name="connsiteY135" fmla="*/ 64367 h 253767"/>
                    <a:gd name="connsiteX136" fmla="*/ 171991 w 385927"/>
                    <a:gd name="connsiteY136" fmla="*/ 40523 h 253767"/>
                    <a:gd name="connsiteX137" fmla="*/ 157595 w 385927"/>
                    <a:gd name="connsiteY137" fmla="*/ 48171 h 253767"/>
                    <a:gd name="connsiteX138" fmla="*/ 138248 w 385927"/>
                    <a:gd name="connsiteY138" fmla="*/ 59415 h 253767"/>
                    <a:gd name="connsiteX139" fmla="*/ 100008 w 385927"/>
                    <a:gd name="connsiteY139" fmla="*/ 76062 h 253767"/>
                    <a:gd name="connsiteX140" fmla="*/ 85612 w 385927"/>
                    <a:gd name="connsiteY140" fmla="*/ 79663 h 253767"/>
                    <a:gd name="connsiteX141" fmla="*/ 73913 w 385927"/>
                    <a:gd name="connsiteY141" fmla="*/ 83260 h 253767"/>
                    <a:gd name="connsiteX142" fmla="*/ 81111 w 385927"/>
                    <a:gd name="connsiteY142" fmla="*/ 67514 h 253767"/>
                    <a:gd name="connsiteX143" fmla="*/ 66265 w 385927"/>
                    <a:gd name="connsiteY143" fmla="*/ 76512 h 253767"/>
                    <a:gd name="connsiteX144" fmla="*/ 31175 w 385927"/>
                    <a:gd name="connsiteY144" fmla="*/ 94059 h 253767"/>
                    <a:gd name="connsiteX145" fmla="*/ 16779 w 385927"/>
                    <a:gd name="connsiteY145" fmla="*/ 99906 h 253767"/>
                    <a:gd name="connsiteX146" fmla="*/ 164343 w 385927"/>
                    <a:gd name="connsiteY146" fmla="*/ 13527 h 253767"/>
                    <a:gd name="connsiteX147" fmla="*/ 151744 w 385927"/>
                    <a:gd name="connsiteY147" fmla="*/ 19375 h 253767"/>
                    <a:gd name="connsiteX148" fmla="*/ 132400 w 385927"/>
                    <a:gd name="connsiteY148" fmla="*/ 29724 h 253767"/>
                    <a:gd name="connsiteX149" fmla="*/ 62218 w 385927"/>
                    <a:gd name="connsiteY149" fmla="*/ 76062 h 253767"/>
                    <a:gd name="connsiteX150" fmla="*/ 76613 w 385927"/>
                    <a:gd name="connsiteY150" fmla="*/ 67064 h 253767"/>
                    <a:gd name="connsiteX151" fmla="*/ 98657 w 385927"/>
                    <a:gd name="connsiteY151" fmla="*/ 51767 h 253767"/>
                    <a:gd name="connsiteX152" fmla="*/ 183686 w 385927"/>
                    <a:gd name="connsiteY152" fmla="*/ 932 h 253767"/>
                    <a:gd name="connsiteX153" fmla="*/ 167040 w 385927"/>
                    <a:gd name="connsiteY153" fmla="*/ 9030 h 253767"/>
                    <a:gd name="connsiteX154" fmla="*/ 140499 w 385927"/>
                    <a:gd name="connsiteY154" fmla="*/ 23876 h 253767"/>
                    <a:gd name="connsiteX155" fmla="*/ 59067 w 385927"/>
                    <a:gd name="connsiteY155" fmla="*/ 83260 h 253767"/>
                    <a:gd name="connsiteX156" fmla="*/ 75713 w 385927"/>
                    <a:gd name="connsiteY156" fmla="*/ 76962 h 253767"/>
                    <a:gd name="connsiteX157" fmla="*/ 100458 w 385927"/>
                    <a:gd name="connsiteY157" fmla="*/ 60766 h 253767"/>
                    <a:gd name="connsiteX158" fmla="*/ 192685 w 385927"/>
                    <a:gd name="connsiteY158" fmla="*/ 8130 h 253767"/>
                    <a:gd name="connsiteX159" fmla="*/ 188638 w 385927"/>
                    <a:gd name="connsiteY159" fmla="*/ 9480 h 253767"/>
                    <a:gd name="connsiteX160" fmla="*/ 176488 w 385927"/>
                    <a:gd name="connsiteY160" fmla="*/ 16228 h 253767"/>
                    <a:gd name="connsiteX161" fmla="*/ 153094 w 385927"/>
                    <a:gd name="connsiteY161" fmla="*/ 30174 h 253767"/>
                    <a:gd name="connsiteX162" fmla="*/ 81561 w 385927"/>
                    <a:gd name="connsiteY162" fmla="*/ 86411 h 253767"/>
                    <a:gd name="connsiteX163" fmla="*/ 87863 w 385927"/>
                    <a:gd name="connsiteY163" fmla="*/ 84610 h 253767"/>
                    <a:gd name="connsiteX164" fmla="*/ 99107 w 385927"/>
                    <a:gd name="connsiteY164" fmla="*/ 77412 h 253767"/>
                    <a:gd name="connsiteX165" fmla="*/ 120251 w 385927"/>
                    <a:gd name="connsiteY165" fmla="*/ 62566 h 253767"/>
                    <a:gd name="connsiteX166" fmla="*/ 187737 w 385927"/>
                    <a:gd name="connsiteY166" fmla="*/ 17128 h 253767"/>
                    <a:gd name="connsiteX167" fmla="*/ 203033 w 385927"/>
                    <a:gd name="connsiteY167" fmla="*/ 6329 h 253767"/>
                    <a:gd name="connsiteX168" fmla="*/ 99107 w 385927"/>
                    <a:gd name="connsiteY168" fmla="*/ 74261 h 253767"/>
                    <a:gd name="connsiteX169" fmla="*/ 77964 w 385927"/>
                    <a:gd name="connsiteY169" fmla="*/ 94509 h 253767"/>
                    <a:gd name="connsiteX170" fmla="*/ 73012 w 385927"/>
                    <a:gd name="connsiteY170" fmla="*/ 100356 h 253767"/>
                    <a:gd name="connsiteX171" fmla="*/ 189084 w 385927"/>
                    <a:gd name="connsiteY171" fmla="*/ 26577 h 253767"/>
                    <a:gd name="connsiteX172" fmla="*/ 172891 w 385927"/>
                    <a:gd name="connsiteY172" fmla="*/ 34225 h 253767"/>
                    <a:gd name="connsiteX173" fmla="*/ 146796 w 385927"/>
                    <a:gd name="connsiteY173" fmla="*/ 51767 h 253767"/>
                    <a:gd name="connsiteX174" fmla="*/ 82461 w 385927"/>
                    <a:gd name="connsiteY174" fmla="*/ 108905 h 253767"/>
                    <a:gd name="connsiteX175" fmla="*/ 91009 w 385927"/>
                    <a:gd name="connsiteY175" fmla="*/ 104408 h 253767"/>
                    <a:gd name="connsiteX176" fmla="*/ 110357 w 385927"/>
                    <a:gd name="connsiteY176" fmla="*/ 89558 h 253767"/>
                    <a:gd name="connsiteX177" fmla="*/ 129700 w 385927"/>
                    <a:gd name="connsiteY177" fmla="*/ 76062 h 253767"/>
                    <a:gd name="connsiteX178" fmla="*/ 213828 w 385927"/>
                    <a:gd name="connsiteY178" fmla="*/ 20725 h 253767"/>
                    <a:gd name="connsiteX179" fmla="*/ 219230 w 385927"/>
                    <a:gd name="connsiteY179" fmla="*/ 16678 h 253767"/>
                    <a:gd name="connsiteX180" fmla="*/ 212928 w 385927"/>
                    <a:gd name="connsiteY180" fmla="*/ 18929 h 253767"/>
                    <a:gd name="connsiteX181" fmla="*/ 194935 w 385927"/>
                    <a:gd name="connsiteY181" fmla="*/ 30174 h 253767"/>
                    <a:gd name="connsiteX182" fmla="*/ 106305 w 385927"/>
                    <a:gd name="connsiteY182" fmla="*/ 103958 h 253767"/>
                    <a:gd name="connsiteX183" fmla="*/ 113053 w 385927"/>
                    <a:gd name="connsiteY183" fmla="*/ 101707 h 253767"/>
                    <a:gd name="connsiteX184" fmla="*/ 126103 w 385927"/>
                    <a:gd name="connsiteY184" fmla="*/ 90908 h 253767"/>
                    <a:gd name="connsiteX185" fmla="*/ 146346 w 385927"/>
                    <a:gd name="connsiteY185" fmla="*/ 73811 h 253767"/>
                    <a:gd name="connsiteX186" fmla="*/ 202133 w 385927"/>
                    <a:gd name="connsiteY186" fmla="*/ 28823 h 253767"/>
                    <a:gd name="connsiteX187" fmla="*/ 230475 w 385927"/>
                    <a:gd name="connsiteY187" fmla="*/ 6329 h 253767"/>
                    <a:gd name="connsiteX188" fmla="*/ 214728 w 385927"/>
                    <a:gd name="connsiteY188" fmla="*/ 10831 h 253767"/>
                    <a:gd name="connsiteX189" fmla="*/ 185937 w 385927"/>
                    <a:gd name="connsiteY189" fmla="*/ 25676 h 253767"/>
                    <a:gd name="connsiteX190" fmla="*/ 120251 w 385927"/>
                    <a:gd name="connsiteY190" fmla="*/ 79213 h 253767"/>
                    <a:gd name="connsiteX191" fmla="*/ 134201 w 385927"/>
                    <a:gd name="connsiteY191" fmla="*/ 69764 h 253767"/>
                    <a:gd name="connsiteX192" fmla="*/ 151744 w 385927"/>
                    <a:gd name="connsiteY192" fmla="*/ 54918 h 253767"/>
                    <a:gd name="connsiteX193" fmla="*/ 193585 w 385927"/>
                    <a:gd name="connsiteY193" fmla="*/ 22075 h 253767"/>
                    <a:gd name="connsiteX194" fmla="*/ 209781 w 385927"/>
                    <a:gd name="connsiteY194" fmla="*/ 8580 h 253767"/>
                    <a:gd name="connsiteX195" fmla="*/ 213828 w 385927"/>
                    <a:gd name="connsiteY195" fmla="*/ 4079 h 253767"/>
                    <a:gd name="connsiteX196" fmla="*/ 133301 w 385927"/>
                    <a:gd name="connsiteY196" fmla="*/ 70214 h 253767"/>
                    <a:gd name="connsiteX197" fmla="*/ 112603 w 385927"/>
                    <a:gd name="connsiteY197" fmla="*/ 99456 h 253767"/>
                    <a:gd name="connsiteX198" fmla="*/ 133301 w 385927"/>
                    <a:gd name="connsiteY198" fmla="*/ 86411 h 253767"/>
                    <a:gd name="connsiteX199" fmla="*/ 184586 w 385927"/>
                    <a:gd name="connsiteY199" fmla="*/ 47720 h 253767"/>
                    <a:gd name="connsiteX200" fmla="*/ 208431 w 385927"/>
                    <a:gd name="connsiteY200" fmla="*/ 30624 h 253767"/>
                    <a:gd name="connsiteX201" fmla="*/ 221476 w 385927"/>
                    <a:gd name="connsiteY201" fmla="*/ 21175 h 253767"/>
                    <a:gd name="connsiteX202" fmla="*/ 182336 w 385927"/>
                    <a:gd name="connsiteY202" fmla="*/ 49071 h 253767"/>
                    <a:gd name="connsiteX203" fmla="*/ 116654 w 385927"/>
                    <a:gd name="connsiteY203" fmla="*/ 107554 h 253767"/>
                    <a:gd name="connsiteX204" fmla="*/ 105855 w 385927"/>
                    <a:gd name="connsiteY204" fmla="*/ 119704 h 253767"/>
                    <a:gd name="connsiteX205" fmla="*/ 152194 w 385927"/>
                    <a:gd name="connsiteY205" fmla="*/ 85060 h 253767"/>
                    <a:gd name="connsiteX206" fmla="*/ 240373 w 385927"/>
                    <a:gd name="connsiteY206" fmla="*/ 23426 h 253767"/>
                    <a:gd name="connsiteX207" fmla="*/ 235872 w 385927"/>
                    <a:gd name="connsiteY207" fmla="*/ 25226 h 253767"/>
                    <a:gd name="connsiteX208" fmla="*/ 221026 w 385927"/>
                    <a:gd name="connsiteY208" fmla="*/ 35121 h 253767"/>
                    <a:gd name="connsiteX209" fmla="*/ 197632 w 385927"/>
                    <a:gd name="connsiteY209" fmla="*/ 52218 h 253767"/>
                    <a:gd name="connsiteX210" fmla="*/ 149047 w 385927"/>
                    <a:gd name="connsiteY210" fmla="*/ 94509 h 253767"/>
                    <a:gd name="connsiteX211" fmla="*/ 145446 w 385927"/>
                    <a:gd name="connsiteY211" fmla="*/ 97656 h 253767"/>
                    <a:gd name="connsiteX212" fmla="*/ 220576 w 385927"/>
                    <a:gd name="connsiteY212" fmla="*/ 32424 h 253767"/>
                    <a:gd name="connsiteX213" fmla="*/ 250272 w 385927"/>
                    <a:gd name="connsiteY213" fmla="*/ 9030 h 253767"/>
                    <a:gd name="connsiteX214" fmla="*/ 230925 w 385927"/>
                    <a:gd name="connsiteY214" fmla="*/ 18479 h 253767"/>
                    <a:gd name="connsiteX215" fmla="*/ 179639 w 385927"/>
                    <a:gd name="connsiteY215" fmla="*/ 51767 h 253767"/>
                    <a:gd name="connsiteX216" fmla="*/ 178739 w 385927"/>
                    <a:gd name="connsiteY216" fmla="*/ 52668 h 253767"/>
                    <a:gd name="connsiteX217" fmla="*/ 198532 w 385927"/>
                    <a:gd name="connsiteY217" fmla="*/ 35571 h 253767"/>
                    <a:gd name="connsiteX218" fmla="*/ 234076 w 385927"/>
                    <a:gd name="connsiteY218" fmla="*/ 13077 h 253767"/>
                    <a:gd name="connsiteX219" fmla="*/ 243970 w 385927"/>
                    <a:gd name="connsiteY219" fmla="*/ 9030 h 253767"/>
                    <a:gd name="connsiteX220" fmla="*/ 180990 w 385927"/>
                    <a:gd name="connsiteY220" fmla="*/ 76062 h 253767"/>
                    <a:gd name="connsiteX221" fmla="*/ 160742 w 385927"/>
                    <a:gd name="connsiteY221" fmla="*/ 96760 h 253767"/>
                    <a:gd name="connsiteX222" fmla="*/ 211582 w 385927"/>
                    <a:gd name="connsiteY222" fmla="*/ 53118 h 253767"/>
                    <a:gd name="connsiteX223" fmla="*/ 234076 w 385927"/>
                    <a:gd name="connsiteY223" fmla="*/ 35571 h 253767"/>
                    <a:gd name="connsiteX224" fmla="*/ 248922 w 385927"/>
                    <a:gd name="connsiteY224" fmla="*/ 25676 h 253767"/>
                    <a:gd name="connsiteX225" fmla="*/ 135997 w 385927"/>
                    <a:gd name="connsiteY225" fmla="*/ 116103 h 253767"/>
                    <a:gd name="connsiteX226" fmla="*/ 140499 w 385927"/>
                    <a:gd name="connsiteY226" fmla="*/ 113852 h 253767"/>
                    <a:gd name="connsiteX227" fmla="*/ 154444 w 385927"/>
                    <a:gd name="connsiteY227" fmla="*/ 103057 h 253767"/>
                    <a:gd name="connsiteX228" fmla="*/ 170191 w 385927"/>
                    <a:gd name="connsiteY228" fmla="*/ 90908 h 253767"/>
                    <a:gd name="connsiteX229" fmla="*/ 232725 w 385927"/>
                    <a:gd name="connsiteY229" fmla="*/ 47720 h 253767"/>
                    <a:gd name="connsiteX230" fmla="*/ 246221 w 385927"/>
                    <a:gd name="connsiteY230" fmla="*/ 38272 h 253767"/>
                    <a:gd name="connsiteX231" fmla="*/ 248472 w 385927"/>
                    <a:gd name="connsiteY231" fmla="*/ 32874 h 253767"/>
                    <a:gd name="connsiteX232" fmla="*/ 154444 w 385927"/>
                    <a:gd name="connsiteY232" fmla="*/ 100356 h 253767"/>
                    <a:gd name="connsiteX233" fmla="*/ 138698 w 385927"/>
                    <a:gd name="connsiteY233" fmla="*/ 117453 h 253767"/>
                    <a:gd name="connsiteX234" fmla="*/ 268715 w 385927"/>
                    <a:gd name="connsiteY234" fmla="*/ 30624 h 253767"/>
                    <a:gd name="connsiteX235" fmla="*/ 250272 w 385927"/>
                    <a:gd name="connsiteY235" fmla="*/ 44119 h 253767"/>
                    <a:gd name="connsiteX236" fmla="*/ 223277 w 385927"/>
                    <a:gd name="connsiteY236" fmla="*/ 63917 h 253767"/>
                    <a:gd name="connsiteX237" fmla="*/ 152644 w 385927"/>
                    <a:gd name="connsiteY237" fmla="*/ 121500 h 253767"/>
                    <a:gd name="connsiteX238" fmla="*/ 158491 w 385927"/>
                    <a:gd name="connsiteY238" fmla="*/ 116553 h 253767"/>
                    <a:gd name="connsiteX239" fmla="*/ 177389 w 385927"/>
                    <a:gd name="connsiteY239" fmla="*/ 100356 h 253767"/>
                    <a:gd name="connsiteX240" fmla="*/ 203033 w 385927"/>
                    <a:gd name="connsiteY240" fmla="*/ 80563 h 253767"/>
                    <a:gd name="connsiteX241" fmla="*/ 259266 w 385927"/>
                    <a:gd name="connsiteY241" fmla="*/ 45020 h 253767"/>
                    <a:gd name="connsiteX242" fmla="*/ 251168 w 385927"/>
                    <a:gd name="connsiteY242" fmla="*/ 51317 h 253767"/>
                    <a:gd name="connsiteX243" fmla="*/ 234976 w 385927"/>
                    <a:gd name="connsiteY243" fmla="*/ 63917 h 253767"/>
                    <a:gd name="connsiteX244" fmla="*/ 171541 w 385927"/>
                    <a:gd name="connsiteY244" fmla="*/ 114752 h 253767"/>
                    <a:gd name="connsiteX245" fmla="*/ 164793 w 385927"/>
                    <a:gd name="connsiteY245" fmla="*/ 120600 h 253767"/>
                    <a:gd name="connsiteX246" fmla="*/ 171991 w 385927"/>
                    <a:gd name="connsiteY246" fmla="*/ 115653 h 253767"/>
                    <a:gd name="connsiteX247" fmla="*/ 190884 w 385927"/>
                    <a:gd name="connsiteY247" fmla="*/ 101707 h 253767"/>
                    <a:gd name="connsiteX248" fmla="*/ 244871 w 385927"/>
                    <a:gd name="connsiteY248" fmla="*/ 66163 h 253767"/>
                    <a:gd name="connsiteX249" fmla="*/ 264668 w 385927"/>
                    <a:gd name="connsiteY249" fmla="*/ 55819 h 253767"/>
                    <a:gd name="connsiteX250" fmla="*/ 270065 w 385927"/>
                    <a:gd name="connsiteY250" fmla="*/ 53118 h 253767"/>
                    <a:gd name="connsiteX251" fmla="*/ 207080 w 385927"/>
                    <a:gd name="connsiteY251" fmla="*/ 97656 h 253767"/>
                    <a:gd name="connsiteX252" fmla="*/ 179189 w 385927"/>
                    <a:gd name="connsiteY252" fmla="*/ 117903 h 253767"/>
                    <a:gd name="connsiteX253" fmla="*/ 175138 w 385927"/>
                    <a:gd name="connsiteY253" fmla="*/ 121050 h 253767"/>
                    <a:gd name="connsiteX254" fmla="*/ 241274 w 385927"/>
                    <a:gd name="connsiteY254" fmla="*/ 77412 h 253767"/>
                    <a:gd name="connsiteX255" fmla="*/ 279064 w 385927"/>
                    <a:gd name="connsiteY255" fmla="*/ 55368 h 253767"/>
                    <a:gd name="connsiteX256" fmla="*/ 280864 w 385927"/>
                    <a:gd name="connsiteY256" fmla="*/ 54468 h 253767"/>
                    <a:gd name="connsiteX257" fmla="*/ 172891 w 385927"/>
                    <a:gd name="connsiteY257" fmla="*/ 130499 h 253767"/>
                    <a:gd name="connsiteX258" fmla="*/ 185937 w 385927"/>
                    <a:gd name="connsiteY258" fmla="*/ 122851 h 253767"/>
                    <a:gd name="connsiteX259" fmla="*/ 208431 w 385927"/>
                    <a:gd name="connsiteY259" fmla="*/ 107104 h 253767"/>
                    <a:gd name="connsiteX260" fmla="*/ 264218 w 385927"/>
                    <a:gd name="connsiteY260" fmla="*/ 73811 h 253767"/>
                    <a:gd name="connsiteX261" fmla="*/ 280414 w 385927"/>
                    <a:gd name="connsiteY261" fmla="*/ 64367 h 253767"/>
                    <a:gd name="connsiteX262" fmla="*/ 200783 w 385927"/>
                    <a:gd name="connsiteY262" fmla="*/ 121950 h 253767"/>
                    <a:gd name="connsiteX263" fmla="*/ 183686 w 385927"/>
                    <a:gd name="connsiteY263" fmla="*/ 136796 h 253767"/>
                    <a:gd name="connsiteX264" fmla="*/ 180539 w 385927"/>
                    <a:gd name="connsiteY264" fmla="*/ 140847 h 253767"/>
                    <a:gd name="connsiteX265" fmla="*/ 194935 w 385927"/>
                    <a:gd name="connsiteY265" fmla="*/ 130949 h 253767"/>
                    <a:gd name="connsiteX266" fmla="*/ 219680 w 385927"/>
                    <a:gd name="connsiteY266" fmla="*/ 113402 h 253767"/>
                    <a:gd name="connsiteX267" fmla="*/ 251168 w 385927"/>
                    <a:gd name="connsiteY267" fmla="*/ 93609 h 253767"/>
                    <a:gd name="connsiteX268" fmla="*/ 294360 w 385927"/>
                    <a:gd name="connsiteY268" fmla="*/ 68414 h 253767"/>
                    <a:gd name="connsiteX269" fmla="*/ 273667 w 385927"/>
                    <a:gd name="connsiteY269" fmla="*/ 81013 h 253767"/>
                    <a:gd name="connsiteX270" fmla="*/ 244871 w 385927"/>
                    <a:gd name="connsiteY270" fmla="*/ 100807 h 253767"/>
                    <a:gd name="connsiteX271" fmla="*/ 183236 w 385927"/>
                    <a:gd name="connsiteY271" fmla="*/ 149396 h 253767"/>
                    <a:gd name="connsiteX272" fmla="*/ 200783 w 385927"/>
                    <a:gd name="connsiteY272" fmla="*/ 138147 h 253767"/>
                    <a:gd name="connsiteX273" fmla="*/ 227774 w 385927"/>
                    <a:gd name="connsiteY273" fmla="*/ 119704 h 253767"/>
                    <a:gd name="connsiteX274" fmla="*/ 306055 w 385927"/>
                    <a:gd name="connsiteY274" fmla="*/ 77412 h 253767"/>
                    <a:gd name="connsiteX275" fmla="*/ 302458 w 385927"/>
                    <a:gd name="connsiteY275" fmla="*/ 79213 h 253767"/>
                    <a:gd name="connsiteX276" fmla="*/ 286262 w 385927"/>
                    <a:gd name="connsiteY276" fmla="*/ 88661 h 253767"/>
                    <a:gd name="connsiteX277" fmla="*/ 248021 w 385927"/>
                    <a:gd name="connsiteY277" fmla="*/ 113402 h 253767"/>
                    <a:gd name="connsiteX278" fmla="*/ 186387 w 385927"/>
                    <a:gd name="connsiteY278" fmla="*/ 162441 h 253767"/>
                    <a:gd name="connsiteX279" fmla="*/ 206630 w 385927"/>
                    <a:gd name="connsiteY279" fmla="*/ 148045 h 253767"/>
                    <a:gd name="connsiteX280" fmla="*/ 229124 w 385927"/>
                    <a:gd name="connsiteY280" fmla="*/ 132299 h 253767"/>
                    <a:gd name="connsiteX281" fmla="*/ 315954 w 385927"/>
                    <a:gd name="connsiteY281" fmla="*/ 85511 h 253767"/>
                    <a:gd name="connsiteX282" fmla="*/ 293910 w 385927"/>
                    <a:gd name="connsiteY282" fmla="*/ 98556 h 253767"/>
                    <a:gd name="connsiteX283" fmla="*/ 225978 w 385927"/>
                    <a:gd name="connsiteY283" fmla="*/ 146695 h 253767"/>
                    <a:gd name="connsiteX284" fmla="*/ 201683 w 385927"/>
                    <a:gd name="connsiteY284" fmla="*/ 165592 h 253767"/>
                    <a:gd name="connsiteX285" fmla="*/ 280414 w 385927"/>
                    <a:gd name="connsiteY285" fmla="*/ 116553 h 253767"/>
                    <a:gd name="connsiteX286" fmla="*/ 312807 w 385927"/>
                    <a:gd name="connsiteY286" fmla="*/ 99006 h 253767"/>
                    <a:gd name="connsiteX287" fmla="*/ 324052 w 385927"/>
                    <a:gd name="connsiteY287" fmla="*/ 93609 h 253767"/>
                    <a:gd name="connsiteX288" fmla="*/ 218780 w 385927"/>
                    <a:gd name="connsiteY288" fmla="*/ 169189 h 253767"/>
                    <a:gd name="connsiteX289" fmla="*/ 233175 w 385927"/>
                    <a:gd name="connsiteY289" fmla="*/ 161541 h 253767"/>
                    <a:gd name="connsiteX290" fmla="*/ 255219 w 385927"/>
                    <a:gd name="connsiteY290" fmla="*/ 146695 h 253767"/>
                    <a:gd name="connsiteX291" fmla="*/ 306955 w 385927"/>
                    <a:gd name="connsiteY291" fmla="*/ 117003 h 253767"/>
                    <a:gd name="connsiteX292" fmla="*/ 330350 w 385927"/>
                    <a:gd name="connsiteY292" fmla="*/ 106204 h 253767"/>
                    <a:gd name="connsiteX293" fmla="*/ 302458 w 385927"/>
                    <a:gd name="connsiteY293" fmla="*/ 126902 h 253767"/>
                    <a:gd name="connsiteX294" fmla="*/ 275013 w 385927"/>
                    <a:gd name="connsiteY294" fmla="*/ 146695 h 253767"/>
                    <a:gd name="connsiteX295" fmla="*/ 252069 w 385927"/>
                    <a:gd name="connsiteY295" fmla="*/ 163341 h 253767"/>
                    <a:gd name="connsiteX296" fmla="*/ 242174 w 385927"/>
                    <a:gd name="connsiteY296" fmla="*/ 170539 h 253767"/>
                    <a:gd name="connsiteX297" fmla="*/ 320455 w 385927"/>
                    <a:gd name="connsiteY297" fmla="*/ 128248 h 253767"/>
                    <a:gd name="connsiteX298" fmla="*/ 340698 w 385927"/>
                    <a:gd name="connsiteY298" fmla="*/ 118804 h 253767"/>
                    <a:gd name="connsiteX299" fmla="*/ 333500 w 385927"/>
                    <a:gd name="connsiteY299" fmla="*/ 123751 h 253767"/>
                    <a:gd name="connsiteX300" fmla="*/ 288062 w 385927"/>
                    <a:gd name="connsiteY300" fmla="*/ 153443 h 253767"/>
                    <a:gd name="connsiteX301" fmla="*/ 266915 w 385927"/>
                    <a:gd name="connsiteY301" fmla="*/ 170089 h 253767"/>
                    <a:gd name="connsiteX302" fmla="*/ 333500 w 385927"/>
                    <a:gd name="connsiteY302" fmla="*/ 142198 h 253767"/>
                    <a:gd name="connsiteX303" fmla="*/ 312807 w 385927"/>
                    <a:gd name="connsiteY303" fmla="*/ 153893 h 253767"/>
                    <a:gd name="connsiteX304" fmla="*/ 286712 w 385927"/>
                    <a:gd name="connsiteY304" fmla="*/ 170089 h 253767"/>
                    <a:gd name="connsiteX305" fmla="*/ 275013 w 385927"/>
                    <a:gd name="connsiteY305" fmla="*/ 178187 h 253767"/>
                    <a:gd name="connsiteX306" fmla="*/ 281314 w 385927"/>
                    <a:gd name="connsiteY306" fmla="*/ 175487 h 253767"/>
                    <a:gd name="connsiteX307" fmla="*/ 297061 w 385927"/>
                    <a:gd name="connsiteY307" fmla="*/ 166938 h 253767"/>
                    <a:gd name="connsiteX308" fmla="*/ 334851 w 385927"/>
                    <a:gd name="connsiteY308" fmla="*/ 148495 h 253767"/>
                    <a:gd name="connsiteX309" fmla="*/ 352393 w 385927"/>
                    <a:gd name="connsiteY309" fmla="*/ 141748 h 253767"/>
                    <a:gd name="connsiteX310" fmla="*/ 280864 w 385927"/>
                    <a:gd name="connsiteY310" fmla="*/ 184935 h 253767"/>
                    <a:gd name="connsiteX311" fmla="*/ 267815 w 385927"/>
                    <a:gd name="connsiteY311" fmla="*/ 194384 h 253767"/>
                    <a:gd name="connsiteX312" fmla="*/ 330350 w 385927"/>
                    <a:gd name="connsiteY312" fmla="*/ 165592 h 253767"/>
                    <a:gd name="connsiteX313" fmla="*/ 365893 w 385927"/>
                    <a:gd name="connsiteY313" fmla="*/ 145345 h 253767"/>
                    <a:gd name="connsiteX314" fmla="*/ 369490 w 385927"/>
                    <a:gd name="connsiteY314" fmla="*/ 142648 h 253767"/>
                    <a:gd name="connsiteX315" fmla="*/ 322251 w 385927"/>
                    <a:gd name="connsiteY315" fmla="*/ 168739 h 253767"/>
                    <a:gd name="connsiteX316" fmla="*/ 320901 w 385927"/>
                    <a:gd name="connsiteY316" fmla="*/ 169639 h 253767"/>
                    <a:gd name="connsiteX317" fmla="*/ 336197 w 385927"/>
                    <a:gd name="connsiteY317" fmla="*/ 161991 h 253767"/>
                    <a:gd name="connsiteX318" fmla="*/ 364093 w 385927"/>
                    <a:gd name="connsiteY318" fmla="*/ 145795 h 253767"/>
                    <a:gd name="connsiteX319" fmla="*/ 377588 w 385927"/>
                    <a:gd name="connsiteY319" fmla="*/ 141298 h 253767"/>
                    <a:gd name="connsiteX320" fmla="*/ 326302 w 385927"/>
                    <a:gd name="connsiteY320" fmla="*/ 177287 h 253767"/>
                    <a:gd name="connsiteX321" fmla="*/ 323152 w 385927"/>
                    <a:gd name="connsiteY321" fmla="*/ 181338 h 253767"/>
                    <a:gd name="connsiteX322" fmla="*/ 383886 w 385927"/>
                    <a:gd name="connsiteY322" fmla="*/ 152993 h 253767"/>
                    <a:gd name="connsiteX323" fmla="*/ 385236 w 385927"/>
                    <a:gd name="connsiteY323" fmla="*/ 149846 h 253767"/>
                    <a:gd name="connsiteX324" fmla="*/ 340698 w 385927"/>
                    <a:gd name="connsiteY324" fmla="*/ 169639 h 253767"/>
                    <a:gd name="connsiteX325" fmla="*/ 351497 w 385927"/>
                    <a:gd name="connsiteY325" fmla="*/ 161541 h 253767"/>
                    <a:gd name="connsiteX326" fmla="*/ 329900 w 385927"/>
                    <a:gd name="connsiteY326" fmla="*/ 172790 h 253767"/>
                    <a:gd name="connsiteX327" fmla="*/ 334401 w 385927"/>
                    <a:gd name="connsiteY327" fmla="*/ 152993 h 253767"/>
                    <a:gd name="connsiteX328" fmla="*/ 318655 w 385927"/>
                    <a:gd name="connsiteY328" fmla="*/ 127352 h 253767"/>
                    <a:gd name="connsiteX329" fmla="*/ 311907 w 385927"/>
                    <a:gd name="connsiteY329" fmla="*/ 129598 h 253767"/>
                    <a:gd name="connsiteX330" fmla="*/ 311907 w 385927"/>
                    <a:gd name="connsiteY330" fmla="*/ 134550 h 253767"/>
                    <a:gd name="connsiteX331" fmla="*/ 294810 w 385927"/>
                    <a:gd name="connsiteY331" fmla="*/ 87311 h 253767"/>
                    <a:gd name="connsiteX332" fmla="*/ 274562 w 385927"/>
                    <a:gd name="connsiteY332" fmla="*/ 36471 h 253767"/>
                    <a:gd name="connsiteX333" fmla="*/ 305155 w 385927"/>
                    <a:gd name="connsiteY333" fmla="*/ 54468 h 253767"/>
                    <a:gd name="connsiteX334" fmla="*/ 357795 w 385927"/>
                    <a:gd name="connsiteY334" fmla="*/ 128248 h 253767"/>
                    <a:gd name="connsiteX335" fmla="*/ 368590 w 385927"/>
                    <a:gd name="connsiteY335" fmla="*/ 150746 h 253767"/>
                    <a:gd name="connsiteX336" fmla="*/ 324952 w 385927"/>
                    <a:gd name="connsiteY336" fmla="*/ 100356 h 253767"/>
                    <a:gd name="connsiteX337" fmla="*/ 309656 w 385927"/>
                    <a:gd name="connsiteY337" fmla="*/ 77412 h 253767"/>
                    <a:gd name="connsiteX338" fmla="*/ 316850 w 385927"/>
                    <a:gd name="connsiteY338" fmla="*/ 65709 h 253767"/>
                    <a:gd name="connsiteX339" fmla="*/ 365443 w 385927"/>
                    <a:gd name="connsiteY339" fmla="*/ 130499 h 253767"/>
                    <a:gd name="connsiteX340" fmla="*/ 373541 w 385927"/>
                    <a:gd name="connsiteY340" fmla="*/ 145795 h 253767"/>
                    <a:gd name="connsiteX341" fmla="*/ 375338 w 385927"/>
                    <a:gd name="connsiteY341" fmla="*/ 154343 h 253767"/>
                    <a:gd name="connsiteX342" fmla="*/ 331700 w 385927"/>
                    <a:gd name="connsiteY342" fmla="*/ 102607 h 253767"/>
                    <a:gd name="connsiteX343" fmla="*/ 334576 w 385927"/>
                    <a:gd name="connsiteY343" fmla="*/ 84048 h 253767"/>
                    <a:gd name="connsiteX344" fmla="*/ 377138 w 385927"/>
                    <a:gd name="connsiteY344" fmla="*/ 148495 h 253767"/>
                    <a:gd name="connsiteX345" fmla="*/ 370390 w 385927"/>
                    <a:gd name="connsiteY345" fmla="*/ 141748 h 253767"/>
                    <a:gd name="connsiteX346" fmla="*/ 358245 w 385927"/>
                    <a:gd name="connsiteY346" fmla="*/ 127352 h 253767"/>
                    <a:gd name="connsiteX347" fmla="*/ 318655 w 385927"/>
                    <a:gd name="connsiteY347" fmla="*/ 82810 h 253767"/>
                    <a:gd name="connsiteX348" fmla="*/ 323122 w 385927"/>
                    <a:gd name="connsiteY348" fmla="*/ 73136 h 253767"/>
                    <a:gd name="connsiteX349" fmla="*/ 332600 w 385927"/>
                    <a:gd name="connsiteY349" fmla="*/ 97656 h 253767"/>
                    <a:gd name="connsiteX350" fmla="*/ 280414 w 385927"/>
                    <a:gd name="connsiteY350" fmla="*/ 51767 h 253767"/>
                    <a:gd name="connsiteX351" fmla="*/ 258816 w 385927"/>
                    <a:gd name="connsiteY351" fmla="*/ 38722 h 253767"/>
                    <a:gd name="connsiteX352" fmla="*/ 292559 w 385927"/>
                    <a:gd name="connsiteY352" fmla="*/ 54918 h 253767"/>
                    <a:gd name="connsiteX353" fmla="*/ 243070 w 385927"/>
                    <a:gd name="connsiteY353" fmla="*/ 25226 h 253767"/>
                    <a:gd name="connsiteX354" fmla="*/ 232275 w 385927"/>
                    <a:gd name="connsiteY354" fmla="*/ 17128 h 253767"/>
                    <a:gd name="connsiteX355" fmla="*/ 261967 w 385927"/>
                    <a:gd name="connsiteY355" fmla="*/ 30174 h 253767"/>
                    <a:gd name="connsiteX356" fmla="*/ 275013 w 385927"/>
                    <a:gd name="connsiteY356" fmla="*/ 28373 h 253767"/>
                    <a:gd name="connsiteX357" fmla="*/ 219230 w 385927"/>
                    <a:gd name="connsiteY357" fmla="*/ 15328 h 253767"/>
                    <a:gd name="connsiteX358" fmla="*/ 225527 w 385927"/>
                    <a:gd name="connsiteY358" fmla="*/ 17128 h 253767"/>
                    <a:gd name="connsiteX359" fmla="*/ 237223 w 385927"/>
                    <a:gd name="connsiteY359" fmla="*/ 18929 h 253767"/>
                    <a:gd name="connsiteX360" fmla="*/ 270515 w 385927"/>
                    <a:gd name="connsiteY360" fmla="*/ 24326 h 253767"/>
                    <a:gd name="connsiteX361" fmla="*/ 263768 w 385927"/>
                    <a:gd name="connsiteY361" fmla="*/ 25226 h 253767"/>
                    <a:gd name="connsiteX362" fmla="*/ 240373 w 385927"/>
                    <a:gd name="connsiteY362" fmla="*/ 22075 h 253767"/>
                    <a:gd name="connsiteX363" fmla="*/ 210231 w 385927"/>
                    <a:gd name="connsiteY363" fmla="*/ 11281 h 253767"/>
                    <a:gd name="connsiteX364" fmla="*/ 220126 w 385927"/>
                    <a:gd name="connsiteY364" fmla="*/ 13527 h 253767"/>
                    <a:gd name="connsiteX365" fmla="*/ 242624 w 385927"/>
                    <a:gd name="connsiteY365" fmla="*/ 12627 h 253767"/>
                    <a:gd name="connsiteX366" fmla="*/ 234526 w 385927"/>
                    <a:gd name="connsiteY366" fmla="*/ 16678 h 253767"/>
                    <a:gd name="connsiteX367" fmla="*/ 217429 w 385927"/>
                    <a:gd name="connsiteY367" fmla="*/ 14877 h 253767"/>
                    <a:gd name="connsiteX368" fmla="*/ 192234 w 385927"/>
                    <a:gd name="connsiteY368" fmla="*/ 2282 h 253767"/>
                    <a:gd name="connsiteX369" fmla="*/ 190434 w 385927"/>
                    <a:gd name="connsiteY369" fmla="*/ 13077 h 253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</a:cxnLst>
                  <a:rect l="l" t="t" r="r" b="b"/>
                  <a:pathLst>
                    <a:path w="385927" h="253767">
                      <a:moveTo>
                        <a:pt x="360042" y="162441"/>
                      </a:moveTo>
                      <a:cubicBezTo>
                        <a:pt x="369273" y="160132"/>
                        <a:pt x="348405" y="165338"/>
                        <a:pt x="343845" y="166938"/>
                      </a:cubicBezTo>
                      <a:cubicBezTo>
                        <a:pt x="330950" y="171481"/>
                        <a:pt x="318275" y="176641"/>
                        <a:pt x="305605" y="181788"/>
                      </a:cubicBezTo>
                      <a:cubicBezTo>
                        <a:pt x="302829" y="182914"/>
                        <a:pt x="295669" y="185969"/>
                        <a:pt x="298407" y="187186"/>
                      </a:cubicBezTo>
                      <a:cubicBezTo>
                        <a:pt x="309164" y="191966"/>
                        <a:pt x="350518" y="164829"/>
                        <a:pt x="357345" y="161541"/>
                      </a:cubicBezTo>
                      <a:cubicBezTo>
                        <a:pt x="365631" y="157552"/>
                        <a:pt x="373979" y="153655"/>
                        <a:pt x="382540" y="150296"/>
                      </a:cubicBezTo>
                      <a:cubicBezTo>
                        <a:pt x="383602" y="149875"/>
                        <a:pt x="386829" y="148946"/>
                        <a:pt x="385686" y="148946"/>
                      </a:cubicBezTo>
                      <a:cubicBezTo>
                        <a:pt x="371612" y="148946"/>
                        <a:pt x="351510" y="163191"/>
                        <a:pt x="338448" y="168289"/>
                      </a:cubicBezTo>
                      <a:cubicBezTo>
                        <a:pt x="332817" y="170489"/>
                        <a:pt x="315758" y="175487"/>
                        <a:pt x="321801" y="175487"/>
                      </a:cubicBezTo>
                      <a:cubicBezTo>
                        <a:pt x="336802" y="175487"/>
                        <a:pt x="356503" y="161020"/>
                        <a:pt x="369940" y="155693"/>
                      </a:cubicBezTo>
                      <a:cubicBezTo>
                        <a:pt x="373954" y="154101"/>
                        <a:pt x="386182" y="149829"/>
                        <a:pt x="382090" y="151192"/>
                      </a:cubicBezTo>
                      <a:cubicBezTo>
                        <a:pt x="348226" y="162483"/>
                        <a:pt x="307559" y="178413"/>
                        <a:pt x="279064" y="199781"/>
                      </a:cubicBezTo>
                      <a:cubicBezTo>
                        <a:pt x="274075" y="203524"/>
                        <a:pt x="290238" y="194225"/>
                        <a:pt x="295710" y="191233"/>
                      </a:cubicBezTo>
                      <a:cubicBezTo>
                        <a:pt x="300653" y="188528"/>
                        <a:pt x="305605" y="185835"/>
                        <a:pt x="310556" y="183135"/>
                      </a:cubicBezTo>
                      <a:cubicBezTo>
                        <a:pt x="324185" y="175703"/>
                        <a:pt x="338139" y="169056"/>
                        <a:pt x="351943" y="161991"/>
                      </a:cubicBezTo>
                      <a:cubicBezTo>
                        <a:pt x="353502" y="161195"/>
                        <a:pt x="357228" y="160857"/>
                        <a:pt x="356445" y="159290"/>
                      </a:cubicBezTo>
                      <a:cubicBezTo>
                        <a:pt x="352452" y="151309"/>
                        <a:pt x="340061" y="166405"/>
                        <a:pt x="332150" y="170539"/>
                      </a:cubicBezTo>
                      <a:cubicBezTo>
                        <a:pt x="297352" y="188720"/>
                        <a:pt x="264876" y="209534"/>
                        <a:pt x="233175" y="232624"/>
                      </a:cubicBezTo>
                      <a:cubicBezTo>
                        <a:pt x="228228" y="236225"/>
                        <a:pt x="213532" y="247220"/>
                        <a:pt x="218330" y="243423"/>
                      </a:cubicBezTo>
                      <a:cubicBezTo>
                        <a:pt x="246200" y="221354"/>
                        <a:pt x="274846" y="200844"/>
                        <a:pt x="305155" y="182234"/>
                      </a:cubicBezTo>
                      <a:cubicBezTo>
                        <a:pt x="310944" y="178683"/>
                        <a:pt x="316871" y="175366"/>
                        <a:pt x="322701" y="171890"/>
                      </a:cubicBezTo>
                      <a:cubicBezTo>
                        <a:pt x="323919" y="171165"/>
                        <a:pt x="327703" y="169439"/>
                        <a:pt x="326302" y="169639"/>
                      </a:cubicBezTo>
                      <a:cubicBezTo>
                        <a:pt x="283819" y="175708"/>
                        <a:pt x="235764" y="218328"/>
                        <a:pt x="203934" y="242973"/>
                      </a:cubicBezTo>
                      <a:cubicBezTo>
                        <a:pt x="201746" y="244665"/>
                        <a:pt x="198870" y="245899"/>
                        <a:pt x="197632" y="248370"/>
                      </a:cubicBezTo>
                      <a:cubicBezTo>
                        <a:pt x="196911" y="249817"/>
                        <a:pt x="200808" y="247495"/>
                        <a:pt x="202133" y="246570"/>
                      </a:cubicBezTo>
                      <a:cubicBezTo>
                        <a:pt x="207297" y="242965"/>
                        <a:pt x="211990" y="238722"/>
                        <a:pt x="216979" y="234875"/>
                      </a:cubicBezTo>
                      <a:cubicBezTo>
                        <a:pt x="231729" y="223496"/>
                        <a:pt x="247280" y="213006"/>
                        <a:pt x="261967" y="201582"/>
                      </a:cubicBezTo>
                      <a:cubicBezTo>
                        <a:pt x="267590" y="197210"/>
                        <a:pt x="285024" y="185715"/>
                        <a:pt x="278164" y="187636"/>
                      </a:cubicBezTo>
                      <a:cubicBezTo>
                        <a:pt x="261334" y="192350"/>
                        <a:pt x="190601" y="237634"/>
                        <a:pt x="187737" y="251971"/>
                      </a:cubicBezTo>
                      <a:cubicBezTo>
                        <a:pt x="186691" y="257189"/>
                        <a:pt x="197023" y="246682"/>
                        <a:pt x="201233" y="243423"/>
                      </a:cubicBezTo>
                      <a:cubicBezTo>
                        <a:pt x="208610" y="237709"/>
                        <a:pt x="212486" y="233833"/>
                        <a:pt x="221026" y="226777"/>
                      </a:cubicBezTo>
                      <a:cubicBezTo>
                        <a:pt x="222760" y="225343"/>
                        <a:pt x="224648" y="224105"/>
                        <a:pt x="226428" y="222725"/>
                      </a:cubicBezTo>
                      <a:cubicBezTo>
                        <a:pt x="233705" y="217078"/>
                        <a:pt x="257182" y="199185"/>
                        <a:pt x="266018" y="190783"/>
                      </a:cubicBezTo>
                      <a:cubicBezTo>
                        <a:pt x="267494" y="189378"/>
                        <a:pt x="271249" y="187061"/>
                        <a:pt x="269615" y="185835"/>
                      </a:cubicBezTo>
                      <a:cubicBezTo>
                        <a:pt x="261830" y="179996"/>
                        <a:pt x="251952" y="194213"/>
                        <a:pt x="243970" y="199781"/>
                      </a:cubicBezTo>
                      <a:cubicBezTo>
                        <a:pt x="234751" y="206216"/>
                        <a:pt x="180910" y="253768"/>
                        <a:pt x="176488" y="253768"/>
                      </a:cubicBezTo>
                      <a:cubicBezTo>
                        <a:pt x="170974" y="253768"/>
                        <a:pt x="184232" y="245915"/>
                        <a:pt x="188187" y="242073"/>
                      </a:cubicBezTo>
                      <a:cubicBezTo>
                        <a:pt x="195106" y="235346"/>
                        <a:pt x="201729" y="228306"/>
                        <a:pt x="208881" y="221825"/>
                      </a:cubicBezTo>
                      <a:cubicBezTo>
                        <a:pt x="228420" y="204132"/>
                        <a:pt x="254557" y="189545"/>
                        <a:pt x="271866" y="169639"/>
                      </a:cubicBezTo>
                      <a:cubicBezTo>
                        <a:pt x="275692" y="165238"/>
                        <a:pt x="260967" y="174036"/>
                        <a:pt x="256120" y="177287"/>
                      </a:cubicBezTo>
                      <a:cubicBezTo>
                        <a:pt x="248342" y="182501"/>
                        <a:pt x="240711" y="187932"/>
                        <a:pt x="233175" y="193484"/>
                      </a:cubicBezTo>
                      <a:cubicBezTo>
                        <a:pt x="224406" y="199944"/>
                        <a:pt x="216000" y="206883"/>
                        <a:pt x="207531" y="213727"/>
                      </a:cubicBezTo>
                      <a:cubicBezTo>
                        <a:pt x="202467" y="217824"/>
                        <a:pt x="197394" y="221904"/>
                        <a:pt x="192234" y="225876"/>
                      </a:cubicBezTo>
                      <a:cubicBezTo>
                        <a:pt x="190880" y="226918"/>
                        <a:pt x="186520" y="228756"/>
                        <a:pt x="187287" y="227227"/>
                      </a:cubicBezTo>
                      <a:cubicBezTo>
                        <a:pt x="200770" y="200260"/>
                        <a:pt x="248205" y="182043"/>
                        <a:pt x="257920" y="160191"/>
                      </a:cubicBezTo>
                      <a:cubicBezTo>
                        <a:pt x="258712" y="158411"/>
                        <a:pt x="254194" y="161445"/>
                        <a:pt x="252519" y="162441"/>
                      </a:cubicBezTo>
                      <a:cubicBezTo>
                        <a:pt x="246375" y="166105"/>
                        <a:pt x="240411" y="170073"/>
                        <a:pt x="234526" y="174140"/>
                      </a:cubicBezTo>
                      <a:cubicBezTo>
                        <a:pt x="225861" y="180121"/>
                        <a:pt x="217329" y="186302"/>
                        <a:pt x="208881" y="192583"/>
                      </a:cubicBezTo>
                      <a:cubicBezTo>
                        <a:pt x="199266" y="199731"/>
                        <a:pt x="184070" y="212752"/>
                        <a:pt x="171991" y="219579"/>
                      </a:cubicBezTo>
                      <a:cubicBezTo>
                        <a:pt x="166452" y="222709"/>
                        <a:pt x="180819" y="210405"/>
                        <a:pt x="185487" y="206079"/>
                      </a:cubicBezTo>
                      <a:cubicBezTo>
                        <a:pt x="199374" y="193213"/>
                        <a:pt x="209460" y="184435"/>
                        <a:pt x="224177" y="172340"/>
                      </a:cubicBezTo>
                      <a:cubicBezTo>
                        <a:pt x="228853" y="168497"/>
                        <a:pt x="243295" y="157944"/>
                        <a:pt x="237673" y="160191"/>
                      </a:cubicBezTo>
                      <a:cubicBezTo>
                        <a:pt x="219542" y="167443"/>
                        <a:pt x="199849" y="187494"/>
                        <a:pt x="186387" y="200231"/>
                      </a:cubicBezTo>
                      <a:cubicBezTo>
                        <a:pt x="179914" y="206354"/>
                        <a:pt x="173900" y="212956"/>
                        <a:pt x="167940" y="219579"/>
                      </a:cubicBezTo>
                      <a:cubicBezTo>
                        <a:pt x="167131" y="220475"/>
                        <a:pt x="165114" y="223363"/>
                        <a:pt x="166139" y="222725"/>
                      </a:cubicBezTo>
                      <a:cubicBezTo>
                        <a:pt x="183403" y="212039"/>
                        <a:pt x="197590" y="195455"/>
                        <a:pt x="213378" y="182685"/>
                      </a:cubicBezTo>
                      <a:cubicBezTo>
                        <a:pt x="220122" y="177237"/>
                        <a:pt x="227057" y="172027"/>
                        <a:pt x="234076" y="166938"/>
                      </a:cubicBezTo>
                      <a:cubicBezTo>
                        <a:pt x="234889" y="166351"/>
                        <a:pt x="237360" y="164771"/>
                        <a:pt x="236772" y="165592"/>
                      </a:cubicBezTo>
                      <a:cubicBezTo>
                        <a:pt x="230791" y="173965"/>
                        <a:pt x="222427" y="180359"/>
                        <a:pt x="215629" y="188086"/>
                      </a:cubicBezTo>
                      <a:cubicBezTo>
                        <a:pt x="210211" y="194238"/>
                        <a:pt x="204755" y="200386"/>
                        <a:pt x="199882" y="206979"/>
                      </a:cubicBezTo>
                      <a:cubicBezTo>
                        <a:pt x="173596" y="242544"/>
                        <a:pt x="219001" y="192775"/>
                        <a:pt x="202583" y="185385"/>
                      </a:cubicBezTo>
                      <a:cubicBezTo>
                        <a:pt x="192851" y="181005"/>
                        <a:pt x="173925" y="228135"/>
                        <a:pt x="180089" y="238922"/>
                      </a:cubicBezTo>
                      <a:cubicBezTo>
                        <a:pt x="187120" y="251229"/>
                        <a:pt x="204050" y="209396"/>
                        <a:pt x="193585" y="197085"/>
                      </a:cubicBezTo>
                      <a:cubicBezTo>
                        <a:pt x="192610" y="195934"/>
                        <a:pt x="190092" y="196409"/>
                        <a:pt x="189084" y="197535"/>
                      </a:cubicBezTo>
                      <a:cubicBezTo>
                        <a:pt x="182748" y="204603"/>
                        <a:pt x="168302" y="229690"/>
                        <a:pt x="172891" y="239372"/>
                      </a:cubicBezTo>
                      <a:cubicBezTo>
                        <a:pt x="175996" y="245928"/>
                        <a:pt x="189942" y="212597"/>
                        <a:pt x="189984" y="212381"/>
                      </a:cubicBezTo>
                      <a:cubicBezTo>
                        <a:pt x="192955" y="197518"/>
                        <a:pt x="194298" y="191729"/>
                        <a:pt x="193585" y="176387"/>
                      </a:cubicBezTo>
                      <a:cubicBezTo>
                        <a:pt x="193543" y="175503"/>
                        <a:pt x="182786" y="121363"/>
                        <a:pt x="182786" y="135450"/>
                      </a:cubicBezTo>
                      <a:cubicBezTo>
                        <a:pt x="182786" y="145532"/>
                        <a:pt x="198082" y="119079"/>
                        <a:pt x="198082" y="111606"/>
                      </a:cubicBezTo>
                      <a:cubicBezTo>
                        <a:pt x="198082" y="100823"/>
                        <a:pt x="194485" y="78763"/>
                        <a:pt x="186387" y="70665"/>
                      </a:cubicBezTo>
                      <a:cubicBezTo>
                        <a:pt x="179697" y="63975"/>
                        <a:pt x="173062" y="83564"/>
                        <a:pt x="172891" y="85060"/>
                      </a:cubicBezTo>
                      <a:cubicBezTo>
                        <a:pt x="169365" y="115353"/>
                        <a:pt x="177072" y="150208"/>
                        <a:pt x="182786" y="179538"/>
                      </a:cubicBezTo>
                      <a:cubicBezTo>
                        <a:pt x="183123" y="181259"/>
                        <a:pt x="182861" y="184172"/>
                        <a:pt x="184586" y="184485"/>
                      </a:cubicBezTo>
                      <a:cubicBezTo>
                        <a:pt x="192547" y="185936"/>
                        <a:pt x="186683" y="158173"/>
                        <a:pt x="185937" y="155693"/>
                      </a:cubicBezTo>
                      <a:cubicBezTo>
                        <a:pt x="177218" y="126814"/>
                        <a:pt x="171862" y="93063"/>
                        <a:pt x="160292" y="65717"/>
                      </a:cubicBezTo>
                      <a:cubicBezTo>
                        <a:pt x="157429" y="58945"/>
                        <a:pt x="158495" y="80763"/>
                        <a:pt x="160742" y="87761"/>
                      </a:cubicBezTo>
                      <a:cubicBezTo>
                        <a:pt x="164014" y="97943"/>
                        <a:pt x="168157" y="107863"/>
                        <a:pt x="172891" y="117453"/>
                      </a:cubicBezTo>
                      <a:cubicBezTo>
                        <a:pt x="179723" y="131299"/>
                        <a:pt x="188071" y="144344"/>
                        <a:pt x="195385" y="157944"/>
                      </a:cubicBezTo>
                      <a:cubicBezTo>
                        <a:pt x="196690" y="160370"/>
                        <a:pt x="220626" y="207646"/>
                        <a:pt x="212478" y="214627"/>
                      </a:cubicBezTo>
                      <a:cubicBezTo>
                        <a:pt x="211090" y="215819"/>
                        <a:pt x="210106" y="211789"/>
                        <a:pt x="209331" y="210130"/>
                      </a:cubicBezTo>
                      <a:cubicBezTo>
                        <a:pt x="205743" y="202461"/>
                        <a:pt x="202733" y="194534"/>
                        <a:pt x="199432" y="186736"/>
                      </a:cubicBezTo>
                      <a:cubicBezTo>
                        <a:pt x="194485" y="175036"/>
                        <a:pt x="189400" y="163396"/>
                        <a:pt x="184586" y="151642"/>
                      </a:cubicBezTo>
                      <a:cubicBezTo>
                        <a:pt x="177851" y="135204"/>
                        <a:pt x="171374" y="118658"/>
                        <a:pt x="164793" y="102157"/>
                      </a:cubicBezTo>
                      <a:cubicBezTo>
                        <a:pt x="159829" y="89716"/>
                        <a:pt x="155032" y="77208"/>
                        <a:pt x="149947" y="64817"/>
                      </a:cubicBezTo>
                      <a:cubicBezTo>
                        <a:pt x="149180" y="62954"/>
                        <a:pt x="147363" y="57407"/>
                        <a:pt x="147246" y="59415"/>
                      </a:cubicBezTo>
                      <a:cubicBezTo>
                        <a:pt x="143400" y="124826"/>
                        <a:pt x="206001" y="171269"/>
                        <a:pt x="207981" y="232624"/>
                      </a:cubicBezTo>
                      <a:cubicBezTo>
                        <a:pt x="208210" y="239734"/>
                        <a:pt x="199462" y="221196"/>
                        <a:pt x="195836" y="215077"/>
                      </a:cubicBezTo>
                      <a:cubicBezTo>
                        <a:pt x="189184" y="203862"/>
                        <a:pt x="182623" y="192592"/>
                        <a:pt x="176038" y="181338"/>
                      </a:cubicBezTo>
                      <a:cubicBezTo>
                        <a:pt x="162426" y="158065"/>
                        <a:pt x="147588" y="123680"/>
                        <a:pt x="132400" y="101707"/>
                      </a:cubicBezTo>
                      <a:cubicBezTo>
                        <a:pt x="131434" y="100311"/>
                        <a:pt x="128599" y="103620"/>
                        <a:pt x="128799" y="105304"/>
                      </a:cubicBezTo>
                      <a:cubicBezTo>
                        <a:pt x="129591" y="111897"/>
                        <a:pt x="132575" y="118062"/>
                        <a:pt x="135097" y="124201"/>
                      </a:cubicBezTo>
                      <a:cubicBezTo>
                        <a:pt x="139182" y="134129"/>
                        <a:pt x="143441" y="144028"/>
                        <a:pt x="148597" y="153443"/>
                      </a:cubicBezTo>
                      <a:cubicBezTo>
                        <a:pt x="154711" y="164613"/>
                        <a:pt x="161988" y="175103"/>
                        <a:pt x="168840" y="185835"/>
                      </a:cubicBezTo>
                      <a:cubicBezTo>
                        <a:pt x="177814" y="199894"/>
                        <a:pt x="197561" y="224280"/>
                        <a:pt x="192685" y="230373"/>
                      </a:cubicBezTo>
                      <a:cubicBezTo>
                        <a:pt x="192076" y="231136"/>
                        <a:pt x="187396" y="224242"/>
                        <a:pt x="187287" y="224076"/>
                      </a:cubicBezTo>
                      <a:cubicBezTo>
                        <a:pt x="182002" y="216153"/>
                        <a:pt x="176617" y="208288"/>
                        <a:pt x="171541" y="200231"/>
                      </a:cubicBezTo>
                      <a:cubicBezTo>
                        <a:pt x="153652" y="171861"/>
                        <a:pt x="139036" y="146870"/>
                        <a:pt x="122502" y="117453"/>
                      </a:cubicBezTo>
                      <a:cubicBezTo>
                        <a:pt x="119347" y="111839"/>
                        <a:pt x="112624" y="93976"/>
                        <a:pt x="113503" y="100356"/>
                      </a:cubicBezTo>
                      <a:cubicBezTo>
                        <a:pt x="118838" y="139039"/>
                        <a:pt x="150110" y="175195"/>
                        <a:pt x="172891" y="204282"/>
                      </a:cubicBezTo>
                      <a:cubicBezTo>
                        <a:pt x="177772" y="210518"/>
                        <a:pt x="182682" y="215565"/>
                        <a:pt x="184586" y="223175"/>
                      </a:cubicBezTo>
                      <a:cubicBezTo>
                        <a:pt x="184928" y="224551"/>
                        <a:pt x="183190" y="220708"/>
                        <a:pt x="182336" y="219579"/>
                      </a:cubicBezTo>
                      <a:cubicBezTo>
                        <a:pt x="177689" y="213427"/>
                        <a:pt x="173004" y="207304"/>
                        <a:pt x="168390" y="201132"/>
                      </a:cubicBezTo>
                      <a:cubicBezTo>
                        <a:pt x="161459" y="191858"/>
                        <a:pt x="154640" y="182501"/>
                        <a:pt x="147696" y="173240"/>
                      </a:cubicBezTo>
                      <a:cubicBezTo>
                        <a:pt x="132434" y="152888"/>
                        <a:pt x="118834" y="131274"/>
                        <a:pt x="102709" y="111606"/>
                      </a:cubicBezTo>
                      <a:cubicBezTo>
                        <a:pt x="97086" y="104749"/>
                        <a:pt x="108477" y="128602"/>
                        <a:pt x="113503" y="135896"/>
                      </a:cubicBezTo>
                      <a:cubicBezTo>
                        <a:pt x="124073" y="151234"/>
                        <a:pt x="135864" y="165692"/>
                        <a:pt x="147246" y="180438"/>
                      </a:cubicBezTo>
                      <a:cubicBezTo>
                        <a:pt x="156607" y="192567"/>
                        <a:pt x="170032" y="201657"/>
                        <a:pt x="178289" y="214627"/>
                      </a:cubicBezTo>
                      <a:cubicBezTo>
                        <a:pt x="181319" y="219391"/>
                        <a:pt x="171124" y="205900"/>
                        <a:pt x="167490" y="201582"/>
                      </a:cubicBezTo>
                      <a:cubicBezTo>
                        <a:pt x="160442" y="193204"/>
                        <a:pt x="153094" y="185085"/>
                        <a:pt x="145896" y="176837"/>
                      </a:cubicBezTo>
                      <a:cubicBezTo>
                        <a:pt x="127224" y="155439"/>
                        <a:pt x="108373" y="134175"/>
                        <a:pt x="90559" y="112056"/>
                      </a:cubicBezTo>
                      <a:cubicBezTo>
                        <a:pt x="86958" y="107584"/>
                        <a:pt x="79314" y="93267"/>
                        <a:pt x="79314" y="99006"/>
                      </a:cubicBezTo>
                      <a:cubicBezTo>
                        <a:pt x="79314" y="115694"/>
                        <a:pt x="136843" y="177516"/>
                        <a:pt x="150843" y="181338"/>
                      </a:cubicBezTo>
                      <a:cubicBezTo>
                        <a:pt x="153131" y="181959"/>
                        <a:pt x="148309" y="177312"/>
                        <a:pt x="146796" y="175487"/>
                      </a:cubicBezTo>
                      <a:cubicBezTo>
                        <a:pt x="142453" y="170256"/>
                        <a:pt x="137952" y="165150"/>
                        <a:pt x="133301" y="160191"/>
                      </a:cubicBezTo>
                      <a:cubicBezTo>
                        <a:pt x="126553" y="153001"/>
                        <a:pt x="119697" y="145903"/>
                        <a:pt x="112603" y="139047"/>
                      </a:cubicBezTo>
                      <a:cubicBezTo>
                        <a:pt x="109152" y="135713"/>
                        <a:pt x="74750" y="99677"/>
                        <a:pt x="68065" y="99006"/>
                      </a:cubicBezTo>
                      <a:cubicBezTo>
                        <a:pt x="61659" y="98364"/>
                        <a:pt x="73083" y="111043"/>
                        <a:pt x="77064" y="116103"/>
                      </a:cubicBezTo>
                      <a:cubicBezTo>
                        <a:pt x="82336" y="122805"/>
                        <a:pt x="111428" y="161508"/>
                        <a:pt x="124752" y="153893"/>
                      </a:cubicBezTo>
                      <a:cubicBezTo>
                        <a:pt x="125719" y="153339"/>
                        <a:pt x="116112" y="144878"/>
                        <a:pt x="104955" y="136346"/>
                      </a:cubicBezTo>
                      <a:cubicBezTo>
                        <a:pt x="95781" y="129332"/>
                        <a:pt x="86683" y="122221"/>
                        <a:pt x="77514" y="115203"/>
                      </a:cubicBezTo>
                      <a:cubicBezTo>
                        <a:pt x="70628" y="109934"/>
                        <a:pt x="63918" y="104429"/>
                        <a:pt x="56820" y="99456"/>
                      </a:cubicBezTo>
                      <a:cubicBezTo>
                        <a:pt x="54895" y="98110"/>
                        <a:pt x="51010" y="94013"/>
                        <a:pt x="50518" y="96310"/>
                      </a:cubicBezTo>
                      <a:cubicBezTo>
                        <a:pt x="47784" y="109067"/>
                        <a:pt x="85291" y="140693"/>
                        <a:pt x="98207" y="137246"/>
                      </a:cubicBezTo>
                      <a:cubicBezTo>
                        <a:pt x="99303" y="136955"/>
                        <a:pt x="104859" y="134237"/>
                        <a:pt x="103159" y="131399"/>
                      </a:cubicBezTo>
                      <a:cubicBezTo>
                        <a:pt x="99341" y="125039"/>
                        <a:pt x="37019" y="92867"/>
                        <a:pt x="32075" y="92708"/>
                      </a:cubicBezTo>
                      <a:cubicBezTo>
                        <a:pt x="23435" y="92429"/>
                        <a:pt x="47534" y="129040"/>
                        <a:pt x="63568" y="118353"/>
                      </a:cubicBezTo>
                      <a:cubicBezTo>
                        <a:pt x="76030" y="110043"/>
                        <a:pt x="29091" y="95042"/>
                        <a:pt x="24878" y="98556"/>
                      </a:cubicBezTo>
                      <a:cubicBezTo>
                        <a:pt x="17492" y="104708"/>
                        <a:pt x="46913" y="113319"/>
                        <a:pt x="54119" y="107554"/>
                      </a:cubicBezTo>
                      <a:cubicBezTo>
                        <a:pt x="54382" y="107346"/>
                        <a:pt x="53553" y="107133"/>
                        <a:pt x="53219" y="107104"/>
                      </a:cubicBezTo>
                      <a:cubicBezTo>
                        <a:pt x="46500" y="106496"/>
                        <a:pt x="39565" y="108038"/>
                        <a:pt x="32976" y="105754"/>
                      </a:cubicBezTo>
                      <a:cubicBezTo>
                        <a:pt x="26736" y="103595"/>
                        <a:pt x="1542" y="89708"/>
                        <a:pt x="133" y="96760"/>
                      </a:cubicBezTo>
                      <a:cubicBezTo>
                        <a:pt x="-2643" y="110643"/>
                        <a:pt x="38965" y="98118"/>
                        <a:pt x="42420" y="94959"/>
                      </a:cubicBezTo>
                      <a:cubicBezTo>
                        <a:pt x="60154" y="78734"/>
                        <a:pt x="68540" y="50025"/>
                        <a:pt x="93710" y="43219"/>
                      </a:cubicBezTo>
                      <a:cubicBezTo>
                        <a:pt x="100266" y="41448"/>
                        <a:pt x="105397" y="48441"/>
                        <a:pt x="109456" y="52668"/>
                      </a:cubicBezTo>
                      <a:cubicBezTo>
                        <a:pt x="130758" y="74862"/>
                        <a:pt x="100854" y="123667"/>
                        <a:pt x="140949" y="78763"/>
                      </a:cubicBezTo>
                      <a:cubicBezTo>
                        <a:pt x="145263" y="73932"/>
                        <a:pt x="149722" y="69235"/>
                        <a:pt x="153994" y="64367"/>
                      </a:cubicBezTo>
                      <a:cubicBezTo>
                        <a:pt x="159537" y="58048"/>
                        <a:pt x="168198" y="48521"/>
                        <a:pt x="171991" y="40523"/>
                      </a:cubicBezTo>
                      <a:cubicBezTo>
                        <a:pt x="174317" y="35613"/>
                        <a:pt x="162301" y="45453"/>
                        <a:pt x="157595" y="48171"/>
                      </a:cubicBezTo>
                      <a:cubicBezTo>
                        <a:pt x="151135" y="51901"/>
                        <a:pt x="144796" y="55844"/>
                        <a:pt x="138248" y="59415"/>
                      </a:cubicBezTo>
                      <a:cubicBezTo>
                        <a:pt x="121610" y="68493"/>
                        <a:pt x="117388" y="70752"/>
                        <a:pt x="100008" y="76062"/>
                      </a:cubicBezTo>
                      <a:cubicBezTo>
                        <a:pt x="95277" y="77508"/>
                        <a:pt x="90380" y="78346"/>
                        <a:pt x="85612" y="79663"/>
                      </a:cubicBezTo>
                      <a:cubicBezTo>
                        <a:pt x="81677" y="80747"/>
                        <a:pt x="77822" y="82089"/>
                        <a:pt x="73913" y="83260"/>
                      </a:cubicBezTo>
                      <a:cubicBezTo>
                        <a:pt x="49047" y="90720"/>
                        <a:pt x="95081" y="59395"/>
                        <a:pt x="81111" y="67514"/>
                      </a:cubicBezTo>
                      <a:cubicBezTo>
                        <a:pt x="76109" y="70423"/>
                        <a:pt x="71304" y="73661"/>
                        <a:pt x="66265" y="76512"/>
                      </a:cubicBezTo>
                      <a:cubicBezTo>
                        <a:pt x="53244" y="83881"/>
                        <a:pt x="44567" y="88320"/>
                        <a:pt x="31175" y="94059"/>
                      </a:cubicBezTo>
                      <a:cubicBezTo>
                        <a:pt x="26415" y="96097"/>
                        <a:pt x="13766" y="104120"/>
                        <a:pt x="16779" y="99906"/>
                      </a:cubicBezTo>
                      <a:cubicBezTo>
                        <a:pt x="49264" y="54427"/>
                        <a:pt x="126378" y="51492"/>
                        <a:pt x="164343" y="13527"/>
                      </a:cubicBezTo>
                      <a:cubicBezTo>
                        <a:pt x="167615" y="10255"/>
                        <a:pt x="155836" y="17207"/>
                        <a:pt x="151744" y="19375"/>
                      </a:cubicBezTo>
                      <a:cubicBezTo>
                        <a:pt x="145283" y="22805"/>
                        <a:pt x="138806" y="26202"/>
                        <a:pt x="132400" y="29724"/>
                      </a:cubicBezTo>
                      <a:cubicBezTo>
                        <a:pt x="123319" y="34721"/>
                        <a:pt x="62218" y="68306"/>
                        <a:pt x="62218" y="76062"/>
                      </a:cubicBezTo>
                      <a:cubicBezTo>
                        <a:pt x="62218" y="81722"/>
                        <a:pt x="71933" y="70244"/>
                        <a:pt x="76613" y="67064"/>
                      </a:cubicBezTo>
                      <a:cubicBezTo>
                        <a:pt x="84011" y="62037"/>
                        <a:pt x="91197" y="56698"/>
                        <a:pt x="98657" y="51767"/>
                      </a:cubicBezTo>
                      <a:cubicBezTo>
                        <a:pt x="125628" y="33946"/>
                        <a:pt x="158354" y="20838"/>
                        <a:pt x="183686" y="932"/>
                      </a:cubicBezTo>
                      <a:cubicBezTo>
                        <a:pt x="188538" y="-2882"/>
                        <a:pt x="172445" y="6050"/>
                        <a:pt x="167040" y="9030"/>
                      </a:cubicBezTo>
                      <a:cubicBezTo>
                        <a:pt x="148426" y="19291"/>
                        <a:pt x="152477" y="16586"/>
                        <a:pt x="140499" y="23876"/>
                      </a:cubicBezTo>
                      <a:cubicBezTo>
                        <a:pt x="112720" y="40785"/>
                        <a:pt x="80644" y="58707"/>
                        <a:pt x="59067" y="83260"/>
                      </a:cubicBezTo>
                      <a:cubicBezTo>
                        <a:pt x="55153" y="87715"/>
                        <a:pt x="70658" y="80067"/>
                        <a:pt x="75713" y="76962"/>
                      </a:cubicBezTo>
                      <a:cubicBezTo>
                        <a:pt x="84116" y="71807"/>
                        <a:pt x="92085" y="65967"/>
                        <a:pt x="100458" y="60766"/>
                      </a:cubicBezTo>
                      <a:cubicBezTo>
                        <a:pt x="130458" y="42135"/>
                        <a:pt x="163059" y="27173"/>
                        <a:pt x="192685" y="8130"/>
                      </a:cubicBezTo>
                      <a:cubicBezTo>
                        <a:pt x="193881" y="7359"/>
                        <a:pt x="189892" y="8813"/>
                        <a:pt x="188638" y="9480"/>
                      </a:cubicBezTo>
                      <a:cubicBezTo>
                        <a:pt x="184545" y="11652"/>
                        <a:pt x="180489" y="13898"/>
                        <a:pt x="176488" y="16228"/>
                      </a:cubicBezTo>
                      <a:cubicBezTo>
                        <a:pt x="168644" y="20796"/>
                        <a:pt x="160871" y="25485"/>
                        <a:pt x="153094" y="30174"/>
                      </a:cubicBezTo>
                      <a:cubicBezTo>
                        <a:pt x="129716" y="44269"/>
                        <a:pt x="96840" y="62104"/>
                        <a:pt x="81561" y="86411"/>
                      </a:cubicBezTo>
                      <a:cubicBezTo>
                        <a:pt x="80402" y="88257"/>
                        <a:pt x="85916" y="85606"/>
                        <a:pt x="87863" y="84610"/>
                      </a:cubicBezTo>
                      <a:cubicBezTo>
                        <a:pt x="91822" y="82580"/>
                        <a:pt x="95340" y="79780"/>
                        <a:pt x="99107" y="77412"/>
                      </a:cubicBezTo>
                      <a:cubicBezTo>
                        <a:pt x="106397" y="72828"/>
                        <a:pt x="113237" y="67560"/>
                        <a:pt x="120251" y="62566"/>
                      </a:cubicBezTo>
                      <a:cubicBezTo>
                        <a:pt x="142287" y="46887"/>
                        <a:pt x="165206" y="32020"/>
                        <a:pt x="187737" y="17128"/>
                      </a:cubicBezTo>
                      <a:cubicBezTo>
                        <a:pt x="192943" y="13686"/>
                        <a:pt x="208718" y="3762"/>
                        <a:pt x="203033" y="6329"/>
                      </a:cubicBezTo>
                      <a:cubicBezTo>
                        <a:pt x="165393" y="23330"/>
                        <a:pt x="131171" y="48612"/>
                        <a:pt x="99107" y="74261"/>
                      </a:cubicBezTo>
                      <a:cubicBezTo>
                        <a:pt x="91572" y="80292"/>
                        <a:pt x="84570" y="87728"/>
                        <a:pt x="77964" y="94509"/>
                      </a:cubicBezTo>
                      <a:cubicBezTo>
                        <a:pt x="76180" y="96339"/>
                        <a:pt x="70462" y="100356"/>
                        <a:pt x="73012" y="100356"/>
                      </a:cubicBezTo>
                      <a:cubicBezTo>
                        <a:pt x="82615" y="100356"/>
                        <a:pt x="179785" y="35875"/>
                        <a:pt x="189084" y="26577"/>
                      </a:cubicBezTo>
                      <a:cubicBezTo>
                        <a:pt x="193306" y="22355"/>
                        <a:pt x="177968" y="31082"/>
                        <a:pt x="172891" y="34225"/>
                      </a:cubicBezTo>
                      <a:cubicBezTo>
                        <a:pt x="163976" y="39739"/>
                        <a:pt x="155257" y="45582"/>
                        <a:pt x="146796" y="51767"/>
                      </a:cubicBezTo>
                      <a:cubicBezTo>
                        <a:pt x="130387" y="63763"/>
                        <a:pt x="91501" y="89024"/>
                        <a:pt x="82461" y="108905"/>
                      </a:cubicBezTo>
                      <a:cubicBezTo>
                        <a:pt x="81131" y="111835"/>
                        <a:pt x="88392" y="106283"/>
                        <a:pt x="91009" y="104408"/>
                      </a:cubicBezTo>
                      <a:cubicBezTo>
                        <a:pt x="97615" y="99669"/>
                        <a:pt x="103796" y="94363"/>
                        <a:pt x="110357" y="89558"/>
                      </a:cubicBezTo>
                      <a:cubicBezTo>
                        <a:pt x="116696" y="84914"/>
                        <a:pt x="123169" y="80438"/>
                        <a:pt x="129700" y="76062"/>
                      </a:cubicBezTo>
                      <a:cubicBezTo>
                        <a:pt x="157608" y="57377"/>
                        <a:pt x="186291" y="39960"/>
                        <a:pt x="213828" y="20725"/>
                      </a:cubicBezTo>
                      <a:cubicBezTo>
                        <a:pt x="215675" y="19437"/>
                        <a:pt x="220234" y="18691"/>
                        <a:pt x="219230" y="16678"/>
                      </a:cubicBezTo>
                      <a:cubicBezTo>
                        <a:pt x="218229" y="14682"/>
                        <a:pt x="214879" y="17845"/>
                        <a:pt x="212928" y="18929"/>
                      </a:cubicBezTo>
                      <a:cubicBezTo>
                        <a:pt x="206747" y="22363"/>
                        <a:pt x="200883" y="26348"/>
                        <a:pt x="194935" y="30174"/>
                      </a:cubicBezTo>
                      <a:cubicBezTo>
                        <a:pt x="178097" y="41010"/>
                        <a:pt x="109035" y="84848"/>
                        <a:pt x="106305" y="103958"/>
                      </a:cubicBezTo>
                      <a:cubicBezTo>
                        <a:pt x="106097" y="105412"/>
                        <a:pt x="112928" y="101803"/>
                        <a:pt x="113053" y="101707"/>
                      </a:cubicBezTo>
                      <a:cubicBezTo>
                        <a:pt x="117525" y="98260"/>
                        <a:pt x="121772" y="94534"/>
                        <a:pt x="126103" y="90908"/>
                      </a:cubicBezTo>
                      <a:cubicBezTo>
                        <a:pt x="132871" y="85235"/>
                        <a:pt x="139540" y="79442"/>
                        <a:pt x="146346" y="73811"/>
                      </a:cubicBezTo>
                      <a:cubicBezTo>
                        <a:pt x="158245" y="63971"/>
                        <a:pt x="190605" y="37859"/>
                        <a:pt x="202133" y="28823"/>
                      </a:cubicBezTo>
                      <a:cubicBezTo>
                        <a:pt x="211623" y="21384"/>
                        <a:pt x="225373" y="17262"/>
                        <a:pt x="230475" y="6329"/>
                      </a:cubicBezTo>
                      <a:cubicBezTo>
                        <a:pt x="232784" y="1382"/>
                        <a:pt x="219797" y="8801"/>
                        <a:pt x="214728" y="10831"/>
                      </a:cubicBezTo>
                      <a:cubicBezTo>
                        <a:pt x="204780" y="14811"/>
                        <a:pt x="195060" y="20029"/>
                        <a:pt x="185937" y="25676"/>
                      </a:cubicBezTo>
                      <a:cubicBezTo>
                        <a:pt x="162718" y="40047"/>
                        <a:pt x="135847" y="56277"/>
                        <a:pt x="120251" y="79213"/>
                      </a:cubicBezTo>
                      <a:cubicBezTo>
                        <a:pt x="117096" y="83856"/>
                        <a:pt x="129875" y="73345"/>
                        <a:pt x="134201" y="69764"/>
                      </a:cubicBezTo>
                      <a:cubicBezTo>
                        <a:pt x="140098" y="64880"/>
                        <a:pt x="145796" y="59745"/>
                        <a:pt x="151744" y="54918"/>
                      </a:cubicBezTo>
                      <a:cubicBezTo>
                        <a:pt x="165514" y="43748"/>
                        <a:pt x="179739" y="33154"/>
                        <a:pt x="193585" y="22075"/>
                      </a:cubicBezTo>
                      <a:cubicBezTo>
                        <a:pt x="199074" y="17687"/>
                        <a:pt x="204430" y="13135"/>
                        <a:pt x="209781" y="8580"/>
                      </a:cubicBezTo>
                      <a:cubicBezTo>
                        <a:pt x="209952" y="8434"/>
                        <a:pt x="214428" y="4008"/>
                        <a:pt x="213828" y="4079"/>
                      </a:cubicBezTo>
                      <a:cubicBezTo>
                        <a:pt x="184820" y="7705"/>
                        <a:pt x="149785" y="51305"/>
                        <a:pt x="133301" y="70214"/>
                      </a:cubicBezTo>
                      <a:cubicBezTo>
                        <a:pt x="125453" y="79217"/>
                        <a:pt x="109919" y="87820"/>
                        <a:pt x="112603" y="99456"/>
                      </a:cubicBezTo>
                      <a:cubicBezTo>
                        <a:pt x="112932" y="100873"/>
                        <a:pt x="130621" y="88561"/>
                        <a:pt x="133301" y="86411"/>
                      </a:cubicBezTo>
                      <a:cubicBezTo>
                        <a:pt x="149993" y="72999"/>
                        <a:pt x="167190" y="60207"/>
                        <a:pt x="184586" y="47720"/>
                      </a:cubicBezTo>
                      <a:cubicBezTo>
                        <a:pt x="192530" y="42015"/>
                        <a:pt x="200491" y="36334"/>
                        <a:pt x="208431" y="30624"/>
                      </a:cubicBezTo>
                      <a:cubicBezTo>
                        <a:pt x="212790" y="27489"/>
                        <a:pt x="226282" y="23576"/>
                        <a:pt x="221476" y="21175"/>
                      </a:cubicBezTo>
                      <a:cubicBezTo>
                        <a:pt x="220109" y="20492"/>
                        <a:pt x="192455" y="41064"/>
                        <a:pt x="182336" y="49071"/>
                      </a:cubicBezTo>
                      <a:cubicBezTo>
                        <a:pt x="159117" y="67434"/>
                        <a:pt x="137735" y="86707"/>
                        <a:pt x="116654" y="107554"/>
                      </a:cubicBezTo>
                      <a:cubicBezTo>
                        <a:pt x="112803" y="111364"/>
                        <a:pt x="100666" y="121258"/>
                        <a:pt x="105855" y="119704"/>
                      </a:cubicBezTo>
                      <a:cubicBezTo>
                        <a:pt x="119818" y="115515"/>
                        <a:pt x="141641" y="92721"/>
                        <a:pt x="152194" y="85060"/>
                      </a:cubicBezTo>
                      <a:cubicBezTo>
                        <a:pt x="172637" y="70223"/>
                        <a:pt x="226378" y="44419"/>
                        <a:pt x="240373" y="23426"/>
                      </a:cubicBezTo>
                      <a:cubicBezTo>
                        <a:pt x="241270" y="22084"/>
                        <a:pt x="237256" y="24389"/>
                        <a:pt x="235872" y="25226"/>
                      </a:cubicBezTo>
                      <a:cubicBezTo>
                        <a:pt x="230783" y="28302"/>
                        <a:pt x="225886" y="31695"/>
                        <a:pt x="221026" y="35121"/>
                      </a:cubicBezTo>
                      <a:cubicBezTo>
                        <a:pt x="213136" y="40693"/>
                        <a:pt x="205230" y="46253"/>
                        <a:pt x="197632" y="52218"/>
                      </a:cubicBezTo>
                      <a:cubicBezTo>
                        <a:pt x="174554" y="70352"/>
                        <a:pt x="169757" y="75645"/>
                        <a:pt x="149047" y="94509"/>
                      </a:cubicBezTo>
                      <a:cubicBezTo>
                        <a:pt x="147867" y="95580"/>
                        <a:pt x="144245" y="98706"/>
                        <a:pt x="145446" y="97656"/>
                      </a:cubicBezTo>
                      <a:cubicBezTo>
                        <a:pt x="170511" y="75724"/>
                        <a:pt x="194435" y="53289"/>
                        <a:pt x="220576" y="32424"/>
                      </a:cubicBezTo>
                      <a:cubicBezTo>
                        <a:pt x="230425" y="24564"/>
                        <a:pt x="242487" y="18937"/>
                        <a:pt x="250272" y="9030"/>
                      </a:cubicBezTo>
                      <a:cubicBezTo>
                        <a:pt x="254702" y="3387"/>
                        <a:pt x="237022" y="14694"/>
                        <a:pt x="230925" y="18479"/>
                      </a:cubicBezTo>
                      <a:cubicBezTo>
                        <a:pt x="213745" y="29140"/>
                        <a:pt x="196223" y="40160"/>
                        <a:pt x="179639" y="51767"/>
                      </a:cubicBezTo>
                      <a:cubicBezTo>
                        <a:pt x="179289" y="52013"/>
                        <a:pt x="178739" y="52668"/>
                        <a:pt x="178739" y="52668"/>
                      </a:cubicBezTo>
                      <a:cubicBezTo>
                        <a:pt x="178739" y="52668"/>
                        <a:pt x="191534" y="40768"/>
                        <a:pt x="198532" y="35571"/>
                      </a:cubicBezTo>
                      <a:cubicBezTo>
                        <a:pt x="207651" y="28807"/>
                        <a:pt x="224231" y="18724"/>
                        <a:pt x="234076" y="13077"/>
                      </a:cubicBezTo>
                      <a:cubicBezTo>
                        <a:pt x="237164" y="11306"/>
                        <a:pt x="246167" y="6221"/>
                        <a:pt x="243970" y="9030"/>
                      </a:cubicBezTo>
                      <a:cubicBezTo>
                        <a:pt x="225415" y="32741"/>
                        <a:pt x="201533" y="53935"/>
                        <a:pt x="180990" y="76062"/>
                      </a:cubicBezTo>
                      <a:cubicBezTo>
                        <a:pt x="174025" y="83560"/>
                        <a:pt x="155903" y="100336"/>
                        <a:pt x="160742" y="96760"/>
                      </a:cubicBezTo>
                      <a:cubicBezTo>
                        <a:pt x="178606" y="83552"/>
                        <a:pt x="194314" y="67105"/>
                        <a:pt x="211582" y="53118"/>
                      </a:cubicBezTo>
                      <a:cubicBezTo>
                        <a:pt x="218967" y="47133"/>
                        <a:pt x="226419" y="41219"/>
                        <a:pt x="234076" y="35571"/>
                      </a:cubicBezTo>
                      <a:cubicBezTo>
                        <a:pt x="238861" y="32041"/>
                        <a:pt x="254107" y="22759"/>
                        <a:pt x="248922" y="25676"/>
                      </a:cubicBezTo>
                      <a:cubicBezTo>
                        <a:pt x="210019" y="47558"/>
                        <a:pt x="162172" y="81205"/>
                        <a:pt x="135997" y="116103"/>
                      </a:cubicBezTo>
                      <a:cubicBezTo>
                        <a:pt x="134993" y="117445"/>
                        <a:pt x="139127" y="114823"/>
                        <a:pt x="140499" y="113852"/>
                      </a:cubicBezTo>
                      <a:cubicBezTo>
                        <a:pt x="145296" y="110459"/>
                        <a:pt x="149793" y="106650"/>
                        <a:pt x="154444" y="103057"/>
                      </a:cubicBezTo>
                      <a:cubicBezTo>
                        <a:pt x="159688" y="99002"/>
                        <a:pt x="164926" y="94938"/>
                        <a:pt x="170191" y="90908"/>
                      </a:cubicBezTo>
                      <a:cubicBezTo>
                        <a:pt x="190292" y="75512"/>
                        <a:pt x="211786" y="61904"/>
                        <a:pt x="232725" y="47720"/>
                      </a:cubicBezTo>
                      <a:cubicBezTo>
                        <a:pt x="237272" y="44640"/>
                        <a:pt x="241857" y="41606"/>
                        <a:pt x="246221" y="38272"/>
                      </a:cubicBezTo>
                      <a:cubicBezTo>
                        <a:pt x="247771" y="37088"/>
                        <a:pt x="250401" y="32599"/>
                        <a:pt x="248472" y="32874"/>
                      </a:cubicBezTo>
                      <a:cubicBezTo>
                        <a:pt x="215041" y="37651"/>
                        <a:pt x="176997" y="78942"/>
                        <a:pt x="154444" y="100356"/>
                      </a:cubicBezTo>
                      <a:cubicBezTo>
                        <a:pt x="148826" y="105691"/>
                        <a:pt x="131842" y="121063"/>
                        <a:pt x="138698" y="117453"/>
                      </a:cubicBezTo>
                      <a:cubicBezTo>
                        <a:pt x="184165" y="93521"/>
                        <a:pt x="222360" y="54660"/>
                        <a:pt x="268715" y="30624"/>
                      </a:cubicBezTo>
                      <a:cubicBezTo>
                        <a:pt x="275480" y="27119"/>
                        <a:pt x="256441" y="39651"/>
                        <a:pt x="250272" y="44119"/>
                      </a:cubicBezTo>
                      <a:cubicBezTo>
                        <a:pt x="241236" y="50667"/>
                        <a:pt x="232138" y="57131"/>
                        <a:pt x="223277" y="63917"/>
                      </a:cubicBezTo>
                      <a:cubicBezTo>
                        <a:pt x="199716" y="81959"/>
                        <a:pt x="178426" y="106771"/>
                        <a:pt x="152644" y="121500"/>
                      </a:cubicBezTo>
                      <a:cubicBezTo>
                        <a:pt x="150426" y="122767"/>
                        <a:pt x="156553" y="118212"/>
                        <a:pt x="158491" y="116553"/>
                      </a:cubicBezTo>
                      <a:cubicBezTo>
                        <a:pt x="164801" y="111164"/>
                        <a:pt x="170937" y="105571"/>
                        <a:pt x="177389" y="100356"/>
                      </a:cubicBezTo>
                      <a:cubicBezTo>
                        <a:pt x="185787" y="93571"/>
                        <a:pt x="194256" y="86853"/>
                        <a:pt x="203033" y="80563"/>
                      </a:cubicBezTo>
                      <a:cubicBezTo>
                        <a:pt x="209760" y="75741"/>
                        <a:pt x="247588" y="45020"/>
                        <a:pt x="259266" y="45020"/>
                      </a:cubicBezTo>
                      <a:cubicBezTo>
                        <a:pt x="262688" y="45020"/>
                        <a:pt x="253898" y="49258"/>
                        <a:pt x="251168" y="51317"/>
                      </a:cubicBezTo>
                      <a:cubicBezTo>
                        <a:pt x="245712" y="55443"/>
                        <a:pt x="240365" y="59711"/>
                        <a:pt x="234976" y="63917"/>
                      </a:cubicBezTo>
                      <a:cubicBezTo>
                        <a:pt x="213632" y="80563"/>
                        <a:pt x="192710" y="97872"/>
                        <a:pt x="171541" y="114752"/>
                      </a:cubicBezTo>
                      <a:cubicBezTo>
                        <a:pt x="169211" y="116607"/>
                        <a:pt x="163459" y="117941"/>
                        <a:pt x="164793" y="120600"/>
                      </a:cubicBezTo>
                      <a:cubicBezTo>
                        <a:pt x="166093" y="123205"/>
                        <a:pt x="169632" y="117361"/>
                        <a:pt x="171991" y="115653"/>
                      </a:cubicBezTo>
                      <a:cubicBezTo>
                        <a:pt x="178330" y="111060"/>
                        <a:pt x="184578" y="106342"/>
                        <a:pt x="190884" y="101707"/>
                      </a:cubicBezTo>
                      <a:cubicBezTo>
                        <a:pt x="208256" y="88941"/>
                        <a:pt x="225944" y="76575"/>
                        <a:pt x="244871" y="66163"/>
                      </a:cubicBezTo>
                      <a:cubicBezTo>
                        <a:pt x="251397" y="62579"/>
                        <a:pt x="258053" y="59240"/>
                        <a:pt x="264668" y="55819"/>
                      </a:cubicBezTo>
                      <a:cubicBezTo>
                        <a:pt x="266452" y="54893"/>
                        <a:pt x="271487" y="51697"/>
                        <a:pt x="270065" y="53118"/>
                      </a:cubicBezTo>
                      <a:cubicBezTo>
                        <a:pt x="253302" y="69881"/>
                        <a:pt x="225944" y="84018"/>
                        <a:pt x="207080" y="97656"/>
                      </a:cubicBezTo>
                      <a:cubicBezTo>
                        <a:pt x="197769" y="104391"/>
                        <a:pt x="188458" y="111114"/>
                        <a:pt x="179189" y="117903"/>
                      </a:cubicBezTo>
                      <a:cubicBezTo>
                        <a:pt x="177809" y="118912"/>
                        <a:pt x="173592" y="121775"/>
                        <a:pt x="175138" y="121050"/>
                      </a:cubicBezTo>
                      <a:cubicBezTo>
                        <a:pt x="198786" y="110013"/>
                        <a:pt x="218800" y="90779"/>
                        <a:pt x="241274" y="77412"/>
                      </a:cubicBezTo>
                      <a:cubicBezTo>
                        <a:pt x="253807" y="69956"/>
                        <a:pt x="266443" y="62679"/>
                        <a:pt x="279064" y="55368"/>
                      </a:cubicBezTo>
                      <a:cubicBezTo>
                        <a:pt x="279643" y="55031"/>
                        <a:pt x="281410" y="54085"/>
                        <a:pt x="280864" y="54468"/>
                      </a:cubicBezTo>
                      <a:cubicBezTo>
                        <a:pt x="250956" y="75403"/>
                        <a:pt x="193031" y="102303"/>
                        <a:pt x="172891" y="130499"/>
                      </a:cubicBezTo>
                      <a:cubicBezTo>
                        <a:pt x="169961" y="134600"/>
                        <a:pt x="181761" y="125672"/>
                        <a:pt x="185937" y="122851"/>
                      </a:cubicBezTo>
                      <a:cubicBezTo>
                        <a:pt x="193522" y="117728"/>
                        <a:pt x="200804" y="112168"/>
                        <a:pt x="208431" y="107104"/>
                      </a:cubicBezTo>
                      <a:cubicBezTo>
                        <a:pt x="238506" y="87144"/>
                        <a:pt x="233651" y="91146"/>
                        <a:pt x="264218" y="73811"/>
                      </a:cubicBezTo>
                      <a:cubicBezTo>
                        <a:pt x="269653" y="70731"/>
                        <a:pt x="284832" y="59945"/>
                        <a:pt x="280414" y="64367"/>
                      </a:cubicBezTo>
                      <a:cubicBezTo>
                        <a:pt x="260438" y="84344"/>
                        <a:pt x="222385" y="104195"/>
                        <a:pt x="200783" y="121950"/>
                      </a:cubicBezTo>
                      <a:cubicBezTo>
                        <a:pt x="194952" y="126743"/>
                        <a:pt x="189400" y="131866"/>
                        <a:pt x="183686" y="136796"/>
                      </a:cubicBezTo>
                      <a:cubicBezTo>
                        <a:pt x="182394" y="137913"/>
                        <a:pt x="179060" y="141706"/>
                        <a:pt x="180539" y="140847"/>
                      </a:cubicBezTo>
                      <a:cubicBezTo>
                        <a:pt x="185574" y="137922"/>
                        <a:pt x="190167" y="134291"/>
                        <a:pt x="194935" y="130949"/>
                      </a:cubicBezTo>
                      <a:cubicBezTo>
                        <a:pt x="203213" y="125143"/>
                        <a:pt x="211257" y="118995"/>
                        <a:pt x="219680" y="113402"/>
                      </a:cubicBezTo>
                      <a:cubicBezTo>
                        <a:pt x="230008" y="106546"/>
                        <a:pt x="240561" y="100023"/>
                        <a:pt x="251168" y="93609"/>
                      </a:cubicBezTo>
                      <a:cubicBezTo>
                        <a:pt x="265435" y="84985"/>
                        <a:pt x="279981" y="76841"/>
                        <a:pt x="294360" y="68414"/>
                      </a:cubicBezTo>
                      <a:cubicBezTo>
                        <a:pt x="301324" y="64329"/>
                        <a:pt x="280423" y="76591"/>
                        <a:pt x="273667" y="81013"/>
                      </a:cubicBezTo>
                      <a:cubicBezTo>
                        <a:pt x="263918" y="87386"/>
                        <a:pt x="254273" y="93930"/>
                        <a:pt x="244871" y="100807"/>
                      </a:cubicBezTo>
                      <a:cubicBezTo>
                        <a:pt x="223756" y="116253"/>
                        <a:pt x="198553" y="128185"/>
                        <a:pt x="183236" y="149396"/>
                      </a:cubicBezTo>
                      <a:cubicBezTo>
                        <a:pt x="179168" y="155027"/>
                        <a:pt x="195002" y="142002"/>
                        <a:pt x="200783" y="138147"/>
                      </a:cubicBezTo>
                      <a:cubicBezTo>
                        <a:pt x="209852" y="132103"/>
                        <a:pt x="218780" y="125851"/>
                        <a:pt x="227774" y="119704"/>
                      </a:cubicBezTo>
                      <a:cubicBezTo>
                        <a:pt x="252319" y="102928"/>
                        <a:pt x="279973" y="91541"/>
                        <a:pt x="306055" y="77412"/>
                      </a:cubicBezTo>
                      <a:cubicBezTo>
                        <a:pt x="307234" y="76775"/>
                        <a:pt x="303625" y="78550"/>
                        <a:pt x="302458" y="79213"/>
                      </a:cubicBezTo>
                      <a:cubicBezTo>
                        <a:pt x="297023" y="82301"/>
                        <a:pt x="291667" y="85523"/>
                        <a:pt x="286262" y="88661"/>
                      </a:cubicBezTo>
                      <a:cubicBezTo>
                        <a:pt x="273129" y="96276"/>
                        <a:pt x="260325" y="104508"/>
                        <a:pt x="248021" y="113402"/>
                      </a:cubicBezTo>
                      <a:cubicBezTo>
                        <a:pt x="224977" y="130069"/>
                        <a:pt x="207360" y="144661"/>
                        <a:pt x="186387" y="162441"/>
                      </a:cubicBezTo>
                      <a:cubicBezTo>
                        <a:pt x="180068" y="167797"/>
                        <a:pt x="199870" y="152822"/>
                        <a:pt x="206630" y="148045"/>
                      </a:cubicBezTo>
                      <a:cubicBezTo>
                        <a:pt x="214108" y="142765"/>
                        <a:pt x="221618" y="137534"/>
                        <a:pt x="229124" y="132299"/>
                      </a:cubicBezTo>
                      <a:cubicBezTo>
                        <a:pt x="256024" y="113552"/>
                        <a:pt x="286724" y="100123"/>
                        <a:pt x="315954" y="85511"/>
                      </a:cubicBezTo>
                      <a:cubicBezTo>
                        <a:pt x="323589" y="81693"/>
                        <a:pt x="301129" y="93996"/>
                        <a:pt x="293910" y="98556"/>
                      </a:cubicBezTo>
                      <a:cubicBezTo>
                        <a:pt x="270445" y="113377"/>
                        <a:pt x="248059" y="129886"/>
                        <a:pt x="225978" y="146695"/>
                      </a:cubicBezTo>
                      <a:cubicBezTo>
                        <a:pt x="211152" y="157977"/>
                        <a:pt x="200708" y="165917"/>
                        <a:pt x="201683" y="165592"/>
                      </a:cubicBezTo>
                      <a:cubicBezTo>
                        <a:pt x="226169" y="157427"/>
                        <a:pt x="257878" y="129373"/>
                        <a:pt x="280414" y="116553"/>
                      </a:cubicBezTo>
                      <a:cubicBezTo>
                        <a:pt x="291084" y="110480"/>
                        <a:pt x="301866" y="104583"/>
                        <a:pt x="312807" y="99006"/>
                      </a:cubicBezTo>
                      <a:cubicBezTo>
                        <a:pt x="316508" y="97118"/>
                        <a:pt x="326994" y="90666"/>
                        <a:pt x="324052" y="93609"/>
                      </a:cubicBezTo>
                      <a:cubicBezTo>
                        <a:pt x="294185" y="123476"/>
                        <a:pt x="246842" y="135517"/>
                        <a:pt x="218780" y="169189"/>
                      </a:cubicBezTo>
                      <a:cubicBezTo>
                        <a:pt x="215299" y="173365"/>
                        <a:pt x="228574" y="164433"/>
                        <a:pt x="233175" y="161541"/>
                      </a:cubicBezTo>
                      <a:cubicBezTo>
                        <a:pt x="240678" y="156827"/>
                        <a:pt x="247742" y="151446"/>
                        <a:pt x="255219" y="146695"/>
                      </a:cubicBezTo>
                      <a:cubicBezTo>
                        <a:pt x="277668" y="132428"/>
                        <a:pt x="283857" y="129569"/>
                        <a:pt x="306955" y="117003"/>
                      </a:cubicBezTo>
                      <a:cubicBezTo>
                        <a:pt x="316596" y="111756"/>
                        <a:pt x="331491" y="102399"/>
                        <a:pt x="330350" y="106204"/>
                      </a:cubicBezTo>
                      <a:cubicBezTo>
                        <a:pt x="328353" y="112868"/>
                        <a:pt x="307535" y="123196"/>
                        <a:pt x="302458" y="126902"/>
                      </a:cubicBezTo>
                      <a:cubicBezTo>
                        <a:pt x="293347" y="133549"/>
                        <a:pt x="284153" y="140085"/>
                        <a:pt x="275013" y="146695"/>
                      </a:cubicBezTo>
                      <a:cubicBezTo>
                        <a:pt x="267356" y="152234"/>
                        <a:pt x="259733" y="157815"/>
                        <a:pt x="252069" y="163341"/>
                      </a:cubicBezTo>
                      <a:cubicBezTo>
                        <a:pt x="251835" y="163512"/>
                        <a:pt x="241532" y="170639"/>
                        <a:pt x="242174" y="170539"/>
                      </a:cubicBezTo>
                      <a:cubicBezTo>
                        <a:pt x="267781" y="166601"/>
                        <a:pt x="297590" y="140085"/>
                        <a:pt x="320455" y="128248"/>
                      </a:cubicBezTo>
                      <a:cubicBezTo>
                        <a:pt x="327065" y="124826"/>
                        <a:pt x="337368" y="112143"/>
                        <a:pt x="340698" y="118804"/>
                      </a:cubicBezTo>
                      <a:cubicBezTo>
                        <a:pt x="341999" y="121408"/>
                        <a:pt x="335951" y="122180"/>
                        <a:pt x="333500" y="123751"/>
                      </a:cubicBezTo>
                      <a:cubicBezTo>
                        <a:pt x="318146" y="133595"/>
                        <a:pt x="303208" y="143102"/>
                        <a:pt x="288062" y="153443"/>
                      </a:cubicBezTo>
                      <a:cubicBezTo>
                        <a:pt x="280652" y="158503"/>
                        <a:pt x="258066" y="171565"/>
                        <a:pt x="266915" y="170089"/>
                      </a:cubicBezTo>
                      <a:cubicBezTo>
                        <a:pt x="272033" y="169235"/>
                        <a:pt x="383819" y="113727"/>
                        <a:pt x="333500" y="142198"/>
                      </a:cubicBezTo>
                      <a:cubicBezTo>
                        <a:pt x="326603" y="146099"/>
                        <a:pt x="319613" y="149838"/>
                        <a:pt x="312807" y="153893"/>
                      </a:cubicBezTo>
                      <a:cubicBezTo>
                        <a:pt x="304013" y="159136"/>
                        <a:pt x="295323" y="164554"/>
                        <a:pt x="286712" y="170089"/>
                      </a:cubicBezTo>
                      <a:cubicBezTo>
                        <a:pt x="282723" y="172653"/>
                        <a:pt x="278368" y="174832"/>
                        <a:pt x="275013" y="178187"/>
                      </a:cubicBezTo>
                      <a:cubicBezTo>
                        <a:pt x="273400" y="179805"/>
                        <a:pt x="279276" y="176524"/>
                        <a:pt x="281314" y="175487"/>
                      </a:cubicBezTo>
                      <a:cubicBezTo>
                        <a:pt x="286633" y="172773"/>
                        <a:pt x="291801" y="169777"/>
                        <a:pt x="297061" y="166938"/>
                      </a:cubicBezTo>
                      <a:cubicBezTo>
                        <a:pt x="318809" y="155206"/>
                        <a:pt x="312061" y="158348"/>
                        <a:pt x="334851" y="148495"/>
                      </a:cubicBezTo>
                      <a:cubicBezTo>
                        <a:pt x="340603" y="146007"/>
                        <a:pt x="356474" y="136988"/>
                        <a:pt x="352393" y="141748"/>
                      </a:cubicBezTo>
                      <a:cubicBezTo>
                        <a:pt x="337697" y="158894"/>
                        <a:pt x="299595" y="172736"/>
                        <a:pt x="280864" y="184935"/>
                      </a:cubicBezTo>
                      <a:cubicBezTo>
                        <a:pt x="276363" y="187865"/>
                        <a:pt x="262880" y="192267"/>
                        <a:pt x="267815" y="194384"/>
                      </a:cubicBezTo>
                      <a:cubicBezTo>
                        <a:pt x="279256" y="199285"/>
                        <a:pt x="322481" y="169527"/>
                        <a:pt x="330350" y="165592"/>
                      </a:cubicBezTo>
                      <a:cubicBezTo>
                        <a:pt x="346925" y="157302"/>
                        <a:pt x="351881" y="154564"/>
                        <a:pt x="365893" y="145345"/>
                      </a:cubicBezTo>
                      <a:cubicBezTo>
                        <a:pt x="367144" y="144519"/>
                        <a:pt x="370832" y="143319"/>
                        <a:pt x="369490" y="142648"/>
                      </a:cubicBezTo>
                      <a:cubicBezTo>
                        <a:pt x="361517" y="138659"/>
                        <a:pt x="329387" y="164075"/>
                        <a:pt x="322251" y="168739"/>
                      </a:cubicBezTo>
                      <a:cubicBezTo>
                        <a:pt x="321801" y="169035"/>
                        <a:pt x="320901" y="169097"/>
                        <a:pt x="320901" y="169639"/>
                      </a:cubicBezTo>
                      <a:cubicBezTo>
                        <a:pt x="320901" y="175341"/>
                        <a:pt x="331316" y="164938"/>
                        <a:pt x="336197" y="161991"/>
                      </a:cubicBezTo>
                      <a:cubicBezTo>
                        <a:pt x="344854" y="156769"/>
                        <a:pt x="354907" y="150138"/>
                        <a:pt x="364093" y="145795"/>
                      </a:cubicBezTo>
                      <a:cubicBezTo>
                        <a:pt x="368381" y="143769"/>
                        <a:pt x="379893" y="137151"/>
                        <a:pt x="377588" y="141298"/>
                      </a:cubicBezTo>
                      <a:cubicBezTo>
                        <a:pt x="369240" y="156323"/>
                        <a:pt x="339473" y="166809"/>
                        <a:pt x="326302" y="177287"/>
                      </a:cubicBezTo>
                      <a:cubicBezTo>
                        <a:pt x="324965" y="178354"/>
                        <a:pt x="322026" y="180050"/>
                        <a:pt x="323152" y="181338"/>
                      </a:cubicBezTo>
                      <a:cubicBezTo>
                        <a:pt x="327269" y="186044"/>
                        <a:pt x="378201" y="158207"/>
                        <a:pt x="383886" y="152993"/>
                      </a:cubicBezTo>
                      <a:cubicBezTo>
                        <a:pt x="384728" y="152222"/>
                        <a:pt x="385924" y="150759"/>
                        <a:pt x="385236" y="149846"/>
                      </a:cubicBezTo>
                      <a:cubicBezTo>
                        <a:pt x="378476" y="140827"/>
                        <a:pt x="344666" y="164613"/>
                        <a:pt x="340698" y="169639"/>
                      </a:cubicBezTo>
                      <a:cubicBezTo>
                        <a:pt x="337097" y="174199"/>
                        <a:pt x="359741" y="159482"/>
                        <a:pt x="351497" y="161541"/>
                      </a:cubicBezTo>
                      <a:cubicBezTo>
                        <a:pt x="345500" y="163041"/>
                        <a:pt x="335439" y="174299"/>
                        <a:pt x="329900" y="172790"/>
                      </a:cubicBezTo>
                      <a:cubicBezTo>
                        <a:pt x="323372" y="171010"/>
                        <a:pt x="336039" y="159557"/>
                        <a:pt x="334401" y="152993"/>
                      </a:cubicBezTo>
                      <a:cubicBezTo>
                        <a:pt x="332817" y="146666"/>
                        <a:pt x="322968" y="131832"/>
                        <a:pt x="318655" y="127352"/>
                      </a:cubicBezTo>
                      <a:cubicBezTo>
                        <a:pt x="313761" y="122267"/>
                        <a:pt x="312465" y="125876"/>
                        <a:pt x="311907" y="129598"/>
                      </a:cubicBezTo>
                      <a:cubicBezTo>
                        <a:pt x="311661" y="131232"/>
                        <a:pt x="312819" y="135921"/>
                        <a:pt x="311907" y="134550"/>
                      </a:cubicBezTo>
                      <a:cubicBezTo>
                        <a:pt x="304075" y="122805"/>
                        <a:pt x="300407" y="100469"/>
                        <a:pt x="294810" y="87311"/>
                      </a:cubicBezTo>
                      <a:cubicBezTo>
                        <a:pt x="290096" y="76229"/>
                        <a:pt x="266656" y="48337"/>
                        <a:pt x="274562" y="36471"/>
                      </a:cubicBezTo>
                      <a:cubicBezTo>
                        <a:pt x="278972" y="29857"/>
                        <a:pt x="304842" y="54135"/>
                        <a:pt x="305155" y="54468"/>
                      </a:cubicBezTo>
                      <a:cubicBezTo>
                        <a:pt x="325915" y="76566"/>
                        <a:pt x="344654" y="100615"/>
                        <a:pt x="357795" y="128248"/>
                      </a:cubicBezTo>
                      <a:cubicBezTo>
                        <a:pt x="361367" y="135763"/>
                        <a:pt x="374471" y="156627"/>
                        <a:pt x="368590" y="150746"/>
                      </a:cubicBezTo>
                      <a:cubicBezTo>
                        <a:pt x="353102" y="135254"/>
                        <a:pt x="337985" y="117795"/>
                        <a:pt x="324952" y="100356"/>
                      </a:cubicBezTo>
                      <a:cubicBezTo>
                        <a:pt x="319451" y="92996"/>
                        <a:pt x="314095" y="85461"/>
                        <a:pt x="309656" y="77412"/>
                      </a:cubicBezTo>
                      <a:cubicBezTo>
                        <a:pt x="309127" y="76458"/>
                        <a:pt x="315783" y="65480"/>
                        <a:pt x="316850" y="65709"/>
                      </a:cubicBezTo>
                      <a:cubicBezTo>
                        <a:pt x="335797" y="69768"/>
                        <a:pt x="353911" y="116582"/>
                        <a:pt x="365443" y="130499"/>
                      </a:cubicBezTo>
                      <a:cubicBezTo>
                        <a:pt x="368619" y="134333"/>
                        <a:pt x="372133" y="142510"/>
                        <a:pt x="373541" y="145795"/>
                      </a:cubicBezTo>
                      <a:cubicBezTo>
                        <a:pt x="374687" y="148470"/>
                        <a:pt x="377763" y="155960"/>
                        <a:pt x="375338" y="154343"/>
                      </a:cubicBezTo>
                      <a:cubicBezTo>
                        <a:pt x="357482" y="142440"/>
                        <a:pt x="342341" y="120733"/>
                        <a:pt x="331700" y="102607"/>
                      </a:cubicBezTo>
                      <a:cubicBezTo>
                        <a:pt x="331579" y="102403"/>
                        <a:pt x="331437" y="83764"/>
                        <a:pt x="334576" y="84048"/>
                      </a:cubicBezTo>
                      <a:cubicBezTo>
                        <a:pt x="342791" y="84794"/>
                        <a:pt x="376046" y="137559"/>
                        <a:pt x="377138" y="148495"/>
                      </a:cubicBezTo>
                      <a:cubicBezTo>
                        <a:pt x="377455" y="151659"/>
                        <a:pt x="372462" y="144161"/>
                        <a:pt x="370390" y="141748"/>
                      </a:cubicBezTo>
                      <a:cubicBezTo>
                        <a:pt x="366306" y="136980"/>
                        <a:pt x="362388" y="132066"/>
                        <a:pt x="358245" y="127352"/>
                      </a:cubicBezTo>
                      <a:cubicBezTo>
                        <a:pt x="345179" y="112481"/>
                        <a:pt x="331346" y="98039"/>
                        <a:pt x="318655" y="82810"/>
                      </a:cubicBezTo>
                      <a:cubicBezTo>
                        <a:pt x="317271" y="81151"/>
                        <a:pt x="321593" y="71606"/>
                        <a:pt x="323122" y="73136"/>
                      </a:cubicBezTo>
                      <a:cubicBezTo>
                        <a:pt x="329437" y="79450"/>
                        <a:pt x="326465" y="91166"/>
                        <a:pt x="332600" y="97656"/>
                      </a:cubicBezTo>
                      <a:cubicBezTo>
                        <a:pt x="384603" y="152659"/>
                        <a:pt x="290238" y="59470"/>
                        <a:pt x="280414" y="51767"/>
                      </a:cubicBezTo>
                      <a:cubicBezTo>
                        <a:pt x="273796" y="46583"/>
                        <a:pt x="264764" y="32774"/>
                        <a:pt x="258816" y="38722"/>
                      </a:cubicBezTo>
                      <a:cubicBezTo>
                        <a:pt x="258279" y="39264"/>
                        <a:pt x="292489" y="55277"/>
                        <a:pt x="292559" y="54918"/>
                      </a:cubicBezTo>
                      <a:cubicBezTo>
                        <a:pt x="293185" y="51788"/>
                        <a:pt x="247084" y="27715"/>
                        <a:pt x="243070" y="25226"/>
                      </a:cubicBezTo>
                      <a:cubicBezTo>
                        <a:pt x="239248" y="22851"/>
                        <a:pt x="228199" y="15223"/>
                        <a:pt x="232275" y="17128"/>
                      </a:cubicBezTo>
                      <a:cubicBezTo>
                        <a:pt x="242153" y="21738"/>
                        <a:pt x="251022" y="27827"/>
                        <a:pt x="261967" y="30174"/>
                      </a:cubicBezTo>
                      <a:cubicBezTo>
                        <a:pt x="266260" y="31095"/>
                        <a:pt x="279181" y="29761"/>
                        <a:pt x="275013" y="28373"/>
                      </a:cubicBezTo>
                      <a:cubicBezTo>
                        <a:pt x="256962" y="22359"/>
                        <a:pt x="237894" y="24660"/>
                        <a:pt x="219230" y="15328"/>
                      </a:cubicBezTo>
                      <a:cubicBezTo>
                        <a:pt x="217275" y="14352"/>
                        <a:pt x="223381" y="16732"/>
                        <a:pt x="225527" y="17128"/>
                      </a:cubicBezTo>
                      <a:cubicBezTo>
                        <a:pt x="229408" y="17841"/>
                        <a:pt x="233309" y="18429"/>
                        <a:pt x="237223" y="18929"/>
                      </a:cubicBezTo>
                      <a:cubicBezTo>
                        <a:pt x="243220" y="19691"/>
                        <a:pt x="267019" y="18499"/>
                        <a:pt x="270515" y="24326"/>
                      </a:cubicBezTo>
                      <a:cubicBezTo>
                        <a:pt x="271683" y="26273"/>
                        <a:pt x="266035" y="25226"/>
                        <a:pt x="263768" y="25226"/>
                      </a:cubicBezTo>
                      <a:cubicBezTo>
                        <a:pt x="251364" y="25226"/>
                        <a:pt x="254123" y="25977"/>
                        <a:pt x="240373" y="22075"/>
                      </a:cubicBezTo>
                      <a:cubicBezTo>
                        <a:pt x="230854" y="19379"/>
                        <a:pt x="219280" y="15803"/>
                        <a:pt x="210231" y="11281"/>
                      </a:cubicBezTo>
                      <a:cubicBezTo>
                        <a:pt x="207205" y="9768"/>
                        <a:pt x="216775" y="13060"/>
                        <a:pt x="220126" y="13527"/>
                      </a:cubicBezTo>
                      <a:cubicBezTo>
                        <a:pt x="224360" y="14119"/>
                        <a:pt x="238523" y="16728"/>
                        <a:pt x="242624" y="12627"/>
                      </a:cubicBezTo>
                      <a:cubicBezTo>
                        <a:pt x="244758" y="10493"/>
                        <a:pt x="237410" y="15790"/>
                        <a:pt x="234526" y="16678"/>
                      </a:cubicBezTo>
                      <a:cubicBezTo>
                        <a:pt x="229133" y="18337"/>
                        <a:pt x="222347" y="16336"/>
                        <a:pt x="217429" y="14877"/>
                      </a:cubicBezTo>
                      <a:cubicBezTo>
                        <a:pt x="208418" y="12210"/>
                        <a:pt x="201929" y="3445"/>
                        <a:pt x="192234" y="2282"/>
                      </a:cubicBezTo>
                      <a:cubicBezTo>
                        <a:pt x="185470" y="1469"/>
                        <a:pt x="193068" y="12202"/>
                        <a:pt x="190434" y="13077"/>
                      </a:cubicBezTo>
                    </a:path>
                  </a:pathLst>
                </a:custGeom>
                <a:noFill/>
                <a:ln w="19033" cap="rnd">
                  <a:solidFill>
                    <a:srgbClr val="D8101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7" name="Vapaamuotoinen: Muoto 36">
                  <a:extLst>
                    <a:ext uri="{FF2B5EF4-FFF2-40B4-BE49-F238E27FC236}">
                      <a16:creationId xmlns:a16="http://schemas.microsoft.com/office/drawing/2014/main" id="{85B3DCEF-6EE2-0A0F-18C7-925CC67C5840}"/>
                    </a:ext>
                  </a:extLst>
                </p:cNvPr>
                <p:cNvSpPr/>
                <p:nvPr/>
              </p:nvSpPr>
              <p:spPr>
                <a:xfrm>
                  <a:off x="8242923" y="2485283"/>
                  <a:ext cx="124619" cy="53536"/>
                </a:xfrm>
                <a:custGeom>
                  <a:avLst/>
                  <a:gdLst>
                    <a:gd name="connsiteX0" fmla="*/ 124619 w 124619"/>
                    <a:gd name="connsiteY0" fmla="*/ 16196 h 53536"/>
                    <a:gd name="connsiteX1" fmla="*/ 85929 w 124619"/>
                    <a:gd name="connsiteY1" fmla="*/ 0 h 53536"/>
                    <a:gd name="connsiteX2" fmla="*/ 60901 w 124619"/>
                    <a:gd name="connsiteY2" fmla="*/ 8728 h 53536"/>
                    <a:gd name="connsiteX3" fmla="*/ 0 w 124619"/>
                    <a:gd name="connsiteY3" fmla="*/ 53536 h 535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4619" h="53536">
                      <a:moveTo>
                        <a:pt x="124619" y="16196"/>
                      </a:moveTo>
                      <a:cubicBezTo>
                        <a:pt x="124619" y="6848"/>
                        <a:pt x="92769" y="0"/>
                        <a:pt x="85929" y="0"/>
                      </a:cubicBezTo>
                      <a:cubicBezTo>
                        <a:pt x="76564" y="0"/>
                        <a:pt x="60901" y="8728"/>
                        <a:pt x="60901" y="8728"/>
                      </a:cubicBezTo>
                      <a:cubicBezTo>
                        <a:pt x="60901" y="8728"/>
                        <a:pt x="9499" y="32163"/>
                        <a:pt x="0" y="53536"/>
                      </a:cubicBezTo>
                    </a:path>
                  </a:pathLst>
                </a:custGeom>
                <a:noFill/>
                <a:ln w="19033" cap="rnd">
                  <a:solidFill>
                    <a:srgbClr val="D8101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8" name="Vapaamuotoinen: Muoto 37">
                  <a:extLst>
                    <a:ext uri="{FF2B5EF4-FFF2-40B4-BE49-F238E27FC236}">
                      <a16:creationId xmlns:a16="http://schemas.microsoft.com/office/drawing/2014/main" id="{A7988EA2-AA2C-4974-0E50-4BFF2A884BAD}"/>
                    </a:ext>
                  </a:extLst>
                </p:cNvPr>
                <p:cNvSpPr/>
                <p:nvPr/>
              </p:nvSpPr>
              <p:spPr>
                <a:xfrm>
                  <a:off x="7795983" y="2272390"/>
                  <a:ext cx="323622" cy="185682"/>
                </a:xfrm>
                <a:custGeom>
                  <a:avLst/>
                  <a:gdLst>
                    <a:gd name="connsiteX0" fmla="*/ 301573 w 323622"/>
                    <a:gd name="connsiteY0" fmla="*/ 73526 h 185682"/>
                    <a:gd name="connsiteX1" fmla="*/ 314351 w 323622"/>
                    <a:gd name="connsiteY1" fmla="*/ 63944 h 185682"/>
                    <a:gd name="connsiteX2" fmla="*/ 307049 w 323622"/>
                    <a:gd name="connsiteY2" fmla="*/ 66226 h 185682"/>
                    <a:gd name="connsiteX3" fmla="*/ 293362 w 323622"/>
                    <a:gd name="connsiteY3" fmla="*/ 73070 h 185682"/>
                    <a:gd name="connsiteX4" fmla="*/ 272373 w 323622"/>
                    <a:gd name="connsiteY4" fmla="*/ 84478 h 185682"/>
                    <a:gd name="connsiteX5" fmla="*/ 203928 w 323622"/>
                    <a:gd name="connsiteY5" fmla="*/ 129193 h 185682"/>
                    <a:gd name="connsiteX6" fmla="*/ 183847 w 323622"/>
                    <a:gd name="connsiteY6" fmla="*/ 143797 h 185682"/>
                    <a:gd name="connsiteX7" fmla="*/ 182021 w 323622"/>
                    <a:gd name="connsiteY7" fmla="*/ 145623 h 185682"/>
                    <a:gd name="connsiteX8" fmla="*/ 233586 w 323622"/>
                    <a:gd name="connsiteY8" fmla="*/ 104099 h 185682"/>
                    <a:gd name="connsiteX9" fmla="*/ 264158 w 323622"/>
                    <a:gd name="connsiteY9" fmla="*/ 84478 h 185682"/>
                    <a:gd name="connsiteX10" fmla="*/ 290165 w 323622"/>
                    <a:gd name="connsiteY10" fmla="*/ 70332 h 185682"/>
                    <a:gd name="connsiteX11" fmla="*/ 302944 w 323622"/>
                    <a:gd name="connsiteY11" fmla="*/ 64400 h 185682"/>
                    <a:gd name="connsiteX12" fmla="*/ 298834 w 323622"/>
                    <a:gd name="connsiteY12" fmla="*/ 66226 h 185682"/>
                    <a:gd name="connsiteX13" fmla="*/ 284693 w 323622"/>
                    <a:gd name="connsiteY13" fmla="*/ 73070 h 185682"/>
                    <a:gd name="connsiteX14" fmla="*/ 259140 w 323622"/>
                    <a:gd name="connsiteY14" fmla="*/ 86759 h 185682"/>
                    <a:gd name="connsiteX15" fmla="*/ 224917 w 323622"/>
                    <a:gd name="connsiteY15" fmla="*/ 108204 h 185682"/>
                    <a:gd name="connsiteX16" fmla="*/ 197080 w 323622"/>
                    <a:gd name="connsiteY16" fmla="*/ 127826 h 185682"/>
                    <a:gd name="connsiteX17" fmla="*/ 177003 w 323622"/>
                    <a:gd name="connsiteY17" fmla="*/ 138779 h 185682"/>
                    <a:gd name="connsiteX18" fmla="*/ 183393 w 323622"/>
                    <a:gd name="connsiteY18" fmla="*/ 132390 h 185682"/>
                    <a:gd name="connsiteX19" fmla="*/ 205295 w 323622"/>
                    <a:gd name="connsiteY19" fmla="*/ 113680 h 185682"/>
                    <a:gd name="connsiteX20" fmla="*/ 278304 w 323622"/>
                    <a:gd name="connsiteY20" fmla="*/ 67594 h 185682"/>
                    <a:gd name="connsiteX21" fmla="*/ 312980 w 323622"/>
                    <a:gd name="connsiteY21" fmla="*/ 50711 h 185682"/>
                    <a:gd name="connsiteX22" fmla="*/ 314806 w 323622"/>
                    <a:gd name="connsiteY22" fmla="*/ 49799 h 185682"/>
                    <a:gd name="connsiteX23" fmla="*/ 255943 w 323622"/>
                    <a:gd name="connsiteY23" fmla="*/ 81740 h 185682"/>
                    <a:gd name="connsiteX24" fmla="*/ 213964 w 323622"/>
                    <a:gd name="connsiteY24" fmla="*/ 110029 h 185682"/>
                    <a:gd name="connsiteX25" fmla="*/ 187498 w 323622"/>
                    <a:gd name="connsiteY25" fmla="*/ 128739 h 185682"/>
                    <a:gd name="connsiteX26" fmla="*/ 185672 w 323622"/>
                    <a:gd name="connsiteY26" fmla="*/ 130564 h 185682"/>
                    <a:gd name="connsiteX27" fmla="*/ 269176 w 323622"/>
                    <a:gd name="connsiteY27" fmla="*/ 80371 h 185682"/>
                    <a:gd name="connsiteX28" fmla="*/ 288798 w 323622"/>
                    <a:gd name="connsiteY28" fmla="*/ 72158 h 185682"/>
                    <a:gd name="connsiteX29" fmla="*/ 294729 w 323622"/>
                    <a:gd name="connsiteY29" fmla="*/ 69876 h 185682"/>
                    <a:gd name="connsiteX30" fmla="*/ 262787 w 323622"/>
                    <a:gd name="connsiteY30" fmla="*/ 92691 h 185682"/>
                    <a:gd name="connsiteX31" fmla="*/ 284234 w 323622"/>
                    <a:gd name="connsiteY31" fmla="*/ 84021 h 185682"/>
                    <a:gd name="connsiteX32" fmla="*/ 314806 w 323622"/>
                    <a:gd name="connsiteY32" fmla="*/ 65769 h 185682"/>
                    <a:gd name="connsiteX33" fmla="*/ 283322 w 323622"/>
                    <a:gd name="connsiteY33" fmla="*/ 63488 h 185682"/>
                    <a:gd name="connsiteX34" fmla="*/ 323475 w 323622"/>
                    <a:gd name="connsiteY34" fmla="*/ 60294 h 185682"/>
                    <a:gd name="connsiteX35" fmla="*/ 276478 w 323622"/>
                    <a:gd name="connsiteY35" fmla="*/ 59837 h 185682"/>
                    <a:gd name="connsiteX36" fmla="*/ 322108 w 323622"/>
                    <a:gd name="connsiteY36" fmla="*/ 52993 h 185682"/>
                    <a:gd name="connsiteX37" fmla="*/ 246361 w 323622"/>
                    <a:gd name="connsiteY37" fmla="*/ 71701 h 185682"/>
                    <a:gd name="connsiteX38" fmla="*/ 305682 w 323622"/>
                    <a:gd name="connsiteY38" fmla="*/ 45692 h 185682"/>
                    <a:gd name="connsiteX39" fmla="*/ 229935 w 323622"/>
                    <a:gd name="connsiteY39" fmla="*/ 66226 h 185682"/>
                    <a:gd name="connsiteX40" fmla="*/ 287427 w 323622"/>
                    <a:gd name="connsiteY40" fmla="*/ 43411 h 185682"/>
                    <a:gd name="connsiteX41" fmla="*/ 292449 w 323622"/>
                    <a:gd name="connsiteY41" fmla="*/ 35197 h 185682"/>
                    <a:gd name="connsiteX42" fmla="*/ 227655 w 323622"/>
                    <a:gd name="connsiteY42" fmla="*/ 51624 h 185682"/>
                    <a:gd name="connsiteX43" fmla="*/ 223546 w 323622"/>
                    <a:gd name="connsiteY43" fmla="*/ 53905 h 185682"/>
                    <a:gd name="connsiteX44" fmla="*/ 274198 w 323622"/>
                    <a:gd name="connsiteY44" fmla="*/ 33828 h 185682"/>
                    <a:gd name="connsiteX45" fmla="*/ 277845 w 323622"/>
                    <a:gd name="connsiteY45" fmla="*/ 29722 h 185682"/>
                    <a:gd name="connsiteX46" fmla="*/ 224459 w 323622"/>
                    <a:gd name="connsiteY46" fmla="*/ 36566 h 185682"/>
                    <a:gd name="connsiteX47" fmla="*/ 272373 w 323622"/>
                    <a:gd name="connsiteY47" fmla="*/ 24702 h 185682"/>
                    <a:gd name="connsiteX48" fmla="*/ 215335 w 323622"/>
                    <a:gd name="connsiteY48" fmla="*/ 25615 h 185682"/>
                    <a:gd name="connsiteX49" fmla="*/ 228564 w 323622"/>
                    <a:gd name="connsiteY49" fmla="*/ 27897 h 185682"/>
                    <a:gd name="connsiteX50" fmla="*/ 252292 w 323622"/>
                    <a:gd name="connsiteY50" fmla="*/ 19227 h 185682"/>
                    <a:gd name="connsiteX51" fmla="*/ 245907 w 323622"/>
                    <a:gd name="connsiteY51" fmla="*/ 13751 h 185682"/>
                    <a:gd name="connsiteX52" fmla="*/ 195254 w 323622"/>
                    <a:gd name="connsiteY52" fmla="*/ 25159 h 185682"/>
                    <a:gd name="connsiteX53" fmla="*/ 209400 w 323622"/>
                    <a:gd name="connsiteY53" fmla="*/ 23334 h 185682"/>
                    <a:gd name="connsiteX54" fmla="*/ 230848 w 323622"/>
                    <a:gd name="connsiteY54" fmla="*/ 16033 h 185682"/>
                    <a:gd name="connsiteX55" fmla="*/ 241343 w 323622"/>
                    <a:gd name="connsiteY55" fmla="*/ 11926 h 185682"/>
                    <a:gd name="connsiteX56" fmla="*/ 192975 w 323622"/>
                    <a:gd name="connsiteY56" fmla="*/ 15120 h 185682"/>
                    <a:gd name="connsiteX57" fmla="*/ 170614 w 323622"/>
                    <a:gd name="connsiteY57" fmla="*/ 21052 h 185682"/>
                    <a:gd name="connsiteX58" fmla="*/ 212139 w 323622"/>
                    <a:gd name="connsiteY58" fmla="*/ 9645 h 185682"/>
                    <a:gd name="connsiteX59" fmla="*/ 224004 w 323622"/>
                    <a:gd name="connsiteY59" fmla="*/ 3256 h 185682"/>
                    <a:gd name="connsiteX60" fmla="*/ 166967 w 323622"/>
                    <a:gd name="connsiteY60" fmla="*/ 11926 h 185682"/>
                    <a:gd name="connsiteX61" fmla="*/ 150996 w 323622"/>
                    <a:gd name="connsiteY61" fmla="*/ 17858 h 185682"/>
                    <a:gd name="connsiteX62" fmla="*/ 187498 w 323622"/>
                    <a:gd name="connsiteY62" fmla="*/ 6450 h 185682"/>
                    <a:gd name="connsiteX63" fmla="*/ 196167 w 323622"/>
                    <a:gd name="connsiteY63" fmla="*/ 975 h 185682"/>
                    <a:gd name="connsiteX64" fmla="*/ 114035 w 323622"/>
                    <a:gd name="connsiteY64" fmla="*/ 32915 h 185682"/>
                    <a:gd name="connsiteX65" fmla="*/ 124530 w 323622"/>
                    <a:gd name="connsiteY65" fmla="*/ 30634 h 185682"/>
                    <a:gd name="connsiteX66" fmla="*/ 140955 w 323622"/>
                    <a:gd name="connsiteY66" fmla="*/ 24246 h 185682"/>
                    <a:gd name="connsiteX67" fmla="*/ 202102 w 323622"/>
                    <a:gd name="connsiteY67" fmla="*/ 2800 h 185682"/>
                    <a:gd name="connsiteX68" fmla="*/ 186585 w 323622"/>
                    <a:gd name="connsiteY68" fmla="*/ 3256 h 185682"/>
                    <a:gd name="connsiteX69" fmla="*/ 144152 w 323622"/>
                    <a:gd name="connsiteY69" fmla="*/ 16033 h 185682"/>
                    <a:gd name="connsiteX70" fmla="*/ 137763 w 323622"/>
                    <a:gd name="connsiteY70" fmla="*/ 20596 h 185682"/>
                    <a:gd name="connsiteX71" fmla="*/ 199818 w 323622"/>
                    <a:gd name="connsiteY71" fmla="*/ 975 h 185682"/>
                    <a:gd name="connsiteX72" fmla="*/ 177462 w 323622"/>
                    <a:gd name="connsiteY72" fmla="*/ 5081 h 185682"/>
                    <a:gd name="connsiteX73" fmla="*/ 156927 w 323622"/>
                    <a:gd name="connsiteY73" fmla="*/ 11926 h 185682"/>
                    <a:gd name="connsiteX74" fmla="*/ 127722 w 323622"/>
                    <a:gd name="connsiteY74" fmla="*/ 25159 h 185682"/>
                    <a:gd name="connsiteX75" fmla="*/ 74794 w 323622"/>
                    <a:gd name="connsiteY75" fmla="*/ 60750 h 185682"/>
                    <a:gd name="connsiteX76" fmla="*/ 78441 w 323622"/>
                    <a:gd name="connsiteY76" fmla="*/ 61206 h 185682"/>
                    <a:gd name="connsiteX77" fmla="*/ 130919 w 323622"/>
                    <a:gd name="connsiteY77" fmla="*/ 29722 h 185682"/>
                    <a:gd name="connsiteX78" fmla="*/ 134112 w 323622"/>
                    <a:gd name="connsiteY78" fmla="*/ 27897 h 185682"/>
                    <a:gd name="connsiteX79" fmla="*/ 59278 w 323622"/>
                    <a:gd name="connsiteY79" fmla="*/ 74439 h 185682"/>
                    <a:gd name="connsiteX80" fmla="*/ 49696 w 323622"/>
                    <a:gd name="connsiteY80" fmla="*/ 82196 h 185682"/>
                    <a:gd name="connsiteX81" fmla="*/ 46044 w 323622"/>
                    <a:gd name="connsiteY81" fmla="*/ 85390 h 185682"/>
                    <a:gd name="connsiteX82" fmla="*/ 110842 w 323622"/>
                    <a:gd name="connsiteY82" fmla="*/ 42954 h 185682"/>
                    <a:gd name="connsiteX83" fmla="*/ 99435 w 323622"/>
                    <a:gd name="connsiteY83" fmla="*/ 47974 h 185682"/>
                    <a:gd name="connsiteX84" fmla="*/ 86202 w 323622"/>
                    <a:gd name="connsiteY84" fmla="*/ 56187 h 185682"/>
                    <a:gd name="connsiteX85" fmla="*/ 32357 w 323622"/>
                    <a:gd name="connsiteY85" fmla="*/ 91778 h 185682"/>
                    <a:gd name="connsiteX86" fmla="*/ 21862 w 323622"/>
                    <a:gd name="connsiteY86" fmla="*/ 99536 h 185682"/>
                    <a:gd name="connsiteX87" fmla="*/ 41939 w 323622"/>
                    <a:gd name="connsiteY87" fmla="*/ 84478 h 185682"/>
                    <a:gd name="connsiteX88" fmla="*/ 2699 w 323622"/>
                    <a:gd name="connsiteY88" fmla="*/ 110942 h 185682"/>
                    <a:gd name="connsiteX89" fmla="*/ 7717 w 323622"/>
                    <a:gd name="connsiteY89" fmla="*/ 107749 h 185682"/>
                    <a:gd name="connsiteX90" fmla="*/ 18211 w 323622"/>
                    <a:gd name="connsiteY90" fmla="*/ 99992 h 185682"/>
                    <a:gd name="connsiteX91" fmla="*/ 43765 w 323622"/>
                    <a:gd name="connsiteY91" fmla="*/ 82652 h 185682"/>
                    <a:gd name="connsiteX92" fmla="*/ 24142 w 323622"/>
                    <a:gd name="connsiteY92" fmla="*/ 94516 h 185682"/>
                    <a:gd name="connsiteX93" fmla="*/ 415 w 323622"/>
                    <a:gd name="connsiteY93" fmla="*/ 110488 h 185682"/>
                    <a:gd name="connsiteX94" fmla="*/ 15019 w 323622"/>
                    <a:gd name="connsiteY94" fmla="*/ 105011 h 185682"/>
                    <a:gd name="connsiteX95" fmla="*/ 51067 w 323622"/>
                    <a:gd name="connsiteY95" fmla="*/ 85847 h 185682"/>
                    <a:gd name="connsiteX96" fmla="*/ 34183 w 323622"/>
                    <a:gd name="connsiteY96" fmla="*/ 98623 h 185682"/>
                    <a:gd name="connsiteX97" fmla="*/ 19583 w 323622"/>
                    <a:gd name="connsiteY97" fmla="*/ 110488 h 185682"/>
                    <a:gd name="connsiteX98" fmla="*/ 28252 w 323622"/>
                    <a:gd name="connsiteY98" fmla="*/ 106380 h 185682"/>
                    <a:gd name="connsiteX99" fmla="*/ 40114 w 323622"/>
                    <a:gd name="connsiteY99" fmla="*/ 97254 h 185682"/>
                    <a:gd name="connsiteX100" fmla="*/ 73423 w 323622"/>
                    <a:gd name="connsiteY100" fmla="*/ 73070 h 185682"/>
                    <a:gd name="connsiteX101" fmla="*/ 84831 w 323622"/>
                    <a:gd name="connsiteY101" fmla="*/ 64400 h 185682"/>
                    <a:gd name="connsiteX102" fmla="*/ 20491 w 323622"/>
                    <a:gd name="connsiteY102" fmla="*/ 117786 h 185682"/>
                    <a:gd name="connsiteX103" fmla="*/ 32357 w 323622"/>
                    <a:gd name="connsiteY103" fmla="*/ 110488 h 185682"/>
                    <a:gd name="connsiteX104" fmla="*/ 66121 w 323622"/>
                    <a:gd name="connsiteY104" fmla="*/ 85390 h 185682"/>
                    <a:gd name="connsiteX105" fmla="*/ 77074 w 323622"/>
                    <a:gd name="connsiteY105" fmla="*/ 77633 h 185682"/>
                    <a:gd name="connsiteX106" fmla="*/ 82551 w 323622"/>
                    <a:gd name="connsiteY106" fmla="*/ 73983 h 185682"/>
                    <a:gd name="connsiteX107" fmla="*/ 31444 w 323622"/>
                    <a:gd name="connsiteY107" fmla="*/ 113680 h 185682"/>
                    <a:gd name="connsiteX108" fmla="*/ 38288 w 323622"/>
                    <a:gd name="connsiteY108" fmla="*/ 109575 h 185682"/>
                    <a:gd name="connsiteX109" fmla="*/ 46503 w 323622"/>
                    <a:gd name="connsiteY109" fmla="*/ 104099 h 185682"/>
                    <a:gd name="connsiteX110" fmla="*/ 60649 w 323622"/>
                    <a:gd name="connsiteY110" fmla="*/ 94973 h 185682"/>
                    <a:gd name="connsiteX111" fmla="*/ 30532 w 323622"/>
                    <a:gd name="connsiteY111" fmla="*/ 124633 h 185682"/>
                    <a:gd name="connsiteX112" fmla="*/ 42852 w 323622"/>
                    <a:gd name="connsiteY112" fmla="*/ 117786 h 185682"/>
                    <a:gd name="connsiteX113" fmla="*/ 68405 w 323622"/>
                    <a:gd name="connsiteY113" fmla="*/ 97254 h 185682"/>
                    <a:gd name="connsiteX114" fmla="*/ 72969 w 323622"/>
                    <a:gd name="connsiteY114" fmla="*/ 93604 h 185682"/>
                    <a:gd name="connsiteX115" fmla="*/ 42398 w 323622"/>
                    <a:gd name="connsiteY115" fmla="*/ 120070 h 185682"/>
                    <a:gd name="connsiteX116" fmla="*/ 52892 w 323622"/>
                    <a:gd name="connsiteY116" fmla="*/ 110029 h 185682"/>
                    <a:gd name="connsiteX117" fmla="*/ 66580 w 323622"/>
                    <a:gd name="connsiteY117" fmla="*/ 96798 h 185682"/>
                    <a:gd name="connsiteX118" fmla="*/ 91674 w 323622"/>
                    <a:gd name="connsiteY118" fmla="*/ 75808 h 185682"/>
                    <a:gd name="connsiteX119" fmla="*/ 200277 w 323622"/>
                    <a:gd name="connsiteY119" fmla="*/ 10101 h 185682"/>
                    <a:gd name="connsiteX120" fmla="*/ 191608 w 323622"/>
                    <a:gd name="connsiteY120" fmla="*/ 15576 h 185682"/>
                    <a:gd name="connsiteX121" fmla="*/ 174265 w 323622"/>
                    <a:gd name="connsiteY121" fmla="*/ 25159 h 185682"/>
                    <a:gd name="connsiteX122" fmla="*/ 156927 w 323622"/>
                    <a:gd name="connsiteY122" fmla="*/ 34285 h 185682"/>
                    <a:gd name="connsiteX123" fmla="*/ 69772 w 323622"/>
                    <a:gd name="connsiteY123" fmla="*/ 91322 h 185682"/>
                    <a:gd name="connsiteX124" fmla="*/ 90307 w 323622"/>
                    <a:gd name="connsiteY124" fmla="*/ 84478 h 185682"/>
                    <a:gd name="connsiteX125" fmla="*/ 110842 w 323622"/>
                    <a:gd name="connsiteY125" fmla="*/ 71701 h 185682"/>
                    <a:gd name="connsiteX126" fmla="*/ 188411 w 323622"/>
                    <a:gd name="connsiteY126" fmla="*/ 24246 h 185682"/>
                    <a:gd name="connsiteX127" fmla="*/ 173352 w 323622"/>
                    <a:gd name="connsiteY127" fmla="*/ 31547 h 185682"/>
                    <a:gd name="connsiteX128" fmla="*/ 152363 w 323622"/>
                    <a:gd name="connsiteY128" fmla="*/ 43411 h 185682"/>
                    <a:gd name="connsiteX129" fmla="*/ 67492 w 323622"/>
                    <a:gd name="connsiteY129" fmla="*/ 108662 h 185682"/>
                    <a:gd name="connsiteX130" fmla="*/ 79813 w 323622"/>
                    <a:gd name="connsiteY130" fmla="*/ 102730 h 185682"/>
                    <a:gd name="connsiteX131" fmla="*/ 101715 w 323622"/>
                    <a:gd name="connsiteY131" fmla="*/ 88128 h 185682"/>
                    <a:gd name="connsiteX132" fmla="*/ 132286 w 323622"/>
                    <a:gd name="connsiteY132" fmla="*/ 68963 h 185682"/>
                    <a:gd name="connsiteX133" fmla="*/ 199818 w 323622"/>
                    <a:gd name="connsiteY133" fmla="*/ 30178 h 185682"/>
                    <a:gd name="connsiteX134" fmla="*/ 217615 w 323622"/>
                    <a:gd name="connsiteY134" fmla="*/ 20596 h 185682"/>
                    <a:gd name="connsiteX135" fmla="*/ 221266 w 323622"/>
                    <a:gd name="connsiteY135" fmla="*/ 18771 h 185682"/>
                    <a:gd name="connsiteX136" fmla="*/ 122704 w 323622"/>
                    <a:gd name="connsiteY136" fmla="*/ 75352 h 185682"/>
                    <a:gd name="connsiteX137" fmla="*/ 98977 w 323622"/>
                    <a:gd name="connsiteY137" fmla="*/ 92691 h 185682"/>
                    <a:gd name="connsiteX138" fmla="*/ 96238 w 323622"/>
                    <a:gd name="connsiteY138" fmla="*/ 95885 h 185682"/>
                    <a:gd name="connsiteX139" fmla="*/ 144606 w 323622"/>
                    <a:gd name="connsiteY139" fmla="*/ 67594 h 185682"/>
                    <a:gd name="connsiteX140" fmla="*/ 218069 w 323622"/>
                    <a:gd name="connsiteY140" fmla="*/ 30178 h 185682"/>
                    <a:gd name="connsiteX141" fmla="*/ 213964 w 323622"/>
                    <a:gd name="connsiteY141" fmla="*/ 32003 h 185682"/>
                    <a:gd name="connsiteX142" fmla="*/ 198451 w 323622"/>
                    <a:gd name="connsiteY142" fmla="*/ 40673 h 185682"/>
                    <a:gd name="connsiteX143" fmla="*/ 171985 w 323622"/>
                    <a:gd name="connsiteY143" fmla="*/ 56187 h 185682"/>
                    <a:gd name="connsiteX144" fmla="*/ 98522 w 323622"/>
                    <a:gd name="connsiteY144" fmla="*/ 107292 h 185682"/>
                    <a:gd name="connsiteX145" fmla="*/ 108559 w 323622"/>
                    <a:gd name="connsiteY145" fmla="*/ 101817 h 185682"/>
                    <a:gd name="connsiteX146" fmla="*/ 131373 w 323622"/>
                    <a:gd name="connsiteY146" fmla="*/ 86759 h 185682"/>
                    <a:gd name="connsiteX147" fmla="*/ 161032 w 323622"/>
                    <a:gd name="connsiteY147" fmla="*/ 67594 h 185682"/>
                    <a:gd name="connsiteX148" fmla="*/ 239972 w 323622"/>
                    <a:gd name="connsiteY148" fmla="*/ 24702 h 185682"/>
                    <a:gd name="connsiteX149" fmla="*/ 223546 w 323622"/>
                    <a:gd name="connsiteY149" fmla="*/ 32915 h 185682"/>
                    <a:gd name="connsiteX150" fmla="*/ 196167 w 323622"/>
                    <a:gd name="connsiteY150" fmla="*/ 49342 h 185682"/>
                    <a:gd name="connsiteX151" fmla="*/ 101715 w 323622"/>
                    <a:gd name="connsiteY151" fmla="*/ 119157 h 185682"/>
                    <a:gd name="connsiteX152" fmla="*/ 120424 w 323622"/>
                    <a:gd name="connsiteY152" fmla="*/ 109116 h 185682"/>
                    <a:gd name="connsiteX153" fmla="*/ 147799 w 323622"/>
                    <a:gd name="connsiteY153" fmla="*/ 90410 h 185682"/>
                    <a:gd name="connsiteX154" fmla="*/ 194800 w 323622"/>
                    <a:gd name="connsiteY154" fmla="*/ 61663 h 185682"/>
                    <a:gd name="connsiteX155" fmla="*/ 228110 w 323622"/>
                    <a:gd name="connsiteY155" fmla="*/ 43867 h 185682"/>
                    <a:gd name="connsiteX156" fmla="*/ 229935 w 323622"/>
                    <a:gd name="connsiteY156" fmla="*/ 42498 h 185682"/>
                    <a:gd name="connsiteX157" fmla="*/ 109017 w 323622"/>
                    <a:gd name="connsiteY157" fmla="*/ 127372 h 185682"/>
                    <a:gd name="connsiteX158" fmla="*/ 116773 w 323622"/>
                    <a:gd name="connsiteY158" fmla="*/ 122349 h 185682"/>
                    <a:gd name="connsiteX159" fmla="*/ 139588 w 323622"/>
                    <a:gd name="connsiteY159" fmla="*/ 106837 h 185682"/>
                    <a:gd name="connsiteX160" fmla="*/ 161490 w 323622"/>
                    <a:gd name="connsiteY160" fmla="*/ 92235 h 185682"/>
                    <a:gd name="connsiteX161" fmla="*/ 239972 w 323622"/>
                    <a:gd name="connsiteY161" fmla="*/ 46149 h 185682"/>
                    <a:gd name="connsiteX162" fmla="*/ 235412 w 323622"/>
                    <a:gd name="connsiteY162" fmla="*/ 48886 h 185682"/>
                    <a:gd name="connsiteX163" fmla="*/ 216248 w 323622"/>
                    <a:gd name="connsiteY163" fmla="*/ 61206 h 185682"/>
                    <a:gd name="connsiteX164" fmla="*/ 209859 w 323622"/>
                    <a:gd name="connsiteY164" fmla="*/ 65313 h 185682"/>
                    <a:gd name="connsiteX165" fmla="*/ 151909 w 323622"/>
                    <a:gd name="connsiteY165" fmla="*/ 106380 h 185682"/>
                    <a:gd name="connsiteX166" fmla="*/ 127268 w 323622"/>
                    <a:gd name="connsiteY166" fmla="*/ 126913 h 185682"/>
                    <a:gd name="connsiteX167" fmla="*/ 125443 w 323622"/>
                    <a:gd name="connsiteY167" fmla="*/ 130106 h 185682"/>
                    <a:gd name="connsiteX168" fmla="*/ 204841 w 323622"/>
                    <a:gd name="connsiteY168" fmla="*/ 80371 h 185682"/>
                    <a:gd name="connsiteX169" fmla="*/ 244081 w 323622"/>
                    <a:gd name="connsiteY169" fmla="*/ 59381 h 185682"/>
                    <a:gd name="connsiteX170" fmla="*/ 244994 w 323622"/>
                    <a:gd name="connsiteY170" fmla="*/ 58468 h 185682"/>
                    <a:gd name="connsiteX171" fmla="*/ 169705 w 323622"/>
                    <a:gd name="connsiteY171" fmla="*/ 106380 h 185682"/>
                    <a:gd name="connsiteX172" fmla="*/ 140043 w 323622"/>
                    <a:gd name="connsiteY172" fmla="*/ 128739 h 185682"/>
                    <a:gd name="connsiteX173" fmla="*/ 132286 w 323622"/>
                    <a:gd name="connsiteY173" fmla="*/ 135582 h 185682"/>
                    <a:gd name="connsiteX174" fmla="*/ 190236 w 323622"/>
                    <a:gd name="connsiteY174" fmla="*/ 100448 h 185682"/>
                    <a:gd name="connsiteX175" fmla="*/ 251838 w 323622"/>
                    <a:gd name="connsiteY175" fmla="*/ 68963 h 185682"/>
                    <a:gd name="connsiteX176" fmla="*/ 244535 w 323622"/>
                    <a:gd name="connsiteY176" fmla="*/ 72614 h 185682"/>
                    <a:gd name="connsiteX177" fmla="*/ 224004 w 323622"/>
                    <a:gd name="connsiteY177" fmla="*/ 84934 h 185682"/>
                    <a:gd name="connsiteX178" fmla="*/ 160119 w 323622"/>
                    <a:gd name="connsiteY178" fmla="*/ 130106 h 185682"/>
                    <a:gd name="connsiteX179" fmla="*/ 142781 w 323622"/>
                    <a:gd name="connsiteY179" fmla="*/ 146536 h 185682"/>
                    <a:gd name="connsiteX180" fmla="*/ 250012 w 323622"/>
                    <a:gd name="connsiteY180" fmla="*/ 77633 h 185682"/>
                    <a:gd name="connsiteX181" fmla="*/ 235412 w 323622"/>
                    <a:gd name="connsiteY181" fmla="*/ 86759 h 185682"/>
                    <a:gd name="connsiteX182" fmla="*/ 213051 w 323622"/>
                    <a:gd name="connsiteY182" fmla="*/ 101361 h 185682"/>
                    <a:gd name="connsiteX183" fmla="*/ 138217 w 323622"/>
                    <a:gd name="connsiteY183" fmla="*/ 161594 h 185682"/>
                    <a:gd name="connsiteX184" fmla="*/ 141414 w 323622"/>
                    <a:gd name="connsiteY184" fmla="*/ 160223 h 185682"/>
                    <a:gd name="connsiteX185" fmla="*/ 156927 w 323622"/>
                    <a:gd name="connsiteY185" fmla="*/ 148815 h 185682"/>
                    <a:gd name="connsiteX186" fmla="*/ 197080 w 323622"/>
                    <a:gd name="connsiteY186" fmla="*/ 120070 h 185682"/>
                    <a:gd name="connsiteX187" fmla="*/ 210771 w 323622"/>
                    <a:gd name="connsiteY187" fmla="*/ 110029 h 185682"/>
                    <a:gd name="connsiteX188" fmla="*/ 132745 w 323622"/>
                    <a:gd name="connsiteY188" fmla="*/ 171176 h 185682"/>
                    <a:gd name="connsiteX189" fmla="*/ 146432 w 323622"/>
                    <a:gd name="connsiteY189" fmla="*/ 160681 h 185682"/>
                    <a:gd name="connsiteX190" fmla="*/ 156014 w 323622"/>
                    <a:gd name="connsiteY190" fmla="*/ 152466 h 185682"/>
                    <a:gd name="connsiteX191" fmla="*/ 179742 w 323622"/>
                    <a:gd name="connsiteY191" fmla="*/ 131477 h 185682"/>
                    <a:gd name="connsiteX192" fmla="*/ 176090 w 323622"/>
                    <a:gd name="connsiteY192" fmla="*/ 133303 h 185682"/>
                    <a:gd name="connsiteX193" fmla="*/ 163770 w 323622"/>
                    <a:gd name="connsiteY193" fmla="*/ 142426 h 185682"/>
                    <a:gd name="connsiteX194" fmla="*/ 147345 w 323622"/>
                    <a:gd name="connsiteY194" fmla="*/ 155205 h 185682"/>
                    <a:gd name="connsiteX195" fmla="*/ 122704 w 323622"/>
                    <a:gd name="connsiteY195" fmla="*/ 178932 h 185682"/>
                    <a:gd name="connsiteX196" fmla="*/ 125897 w 323622"/>
                    <a:gd name="connsiteY196" fmla="*/ 176194 h 185682"/>
                    <a:gd name="connsiteX197" fmla="*/ 136391 w 323622"/>
                    <a:gd name="connsiteY197" fmla="*/ 165699 h 185682"/>
                    <a:gd name="connsiteX198" fmla="*/ 166509 w 323622"/>
                    <a:gd name="connsiteY198" fmla="*/ 128739 h 185682"/>
                    <a:gd name="connsiteX199" fmla="*/ 152821 w 323622"/>
                    <a:gd name="connsiteY199" fmla="*/ 137866 h 185682"/>
                    <a:gd name="connsiteX200" fmla="*/ 126810 w 323622"/>
                    <a:gd name="connsiteY200" fmla="*/ 169805 h 185682"/>
                    <a:gd name="connsiteX201" fmla="*/ 115861 w 323622"/>
                    <a:gd name="connsiteY201" fmla="*/ 184863 h 185682"/>
                    <a:gd name="connsiteX202" fmla="*/ 124984 w 323622"/>
                    <a:gd name="connsiteY202" fmla="*/ 151099 h 185682"/>
                    <a:gd name="connsiteX203" fmla="*/ 118140 w 323622"/>
                    <a:gd name="connsiteY203" fmla="*/ 167979 h 185682"/>
                    <a:gd name="connsiteX204" fmla="*/ 116773 w 323622"/>
                    <a:gd name="connsiteY204" fmla="*/ 182125 h 185682"/>
                    <a:gd name="connsiteX205" fmla="*/ 123617 w 323622"/>
                    <a:gd name="connsiteY205" fmla="*/ 165241 h 185682"/>
                    <a:gd name="connsiteX206" fmla="*/ 134570 w 323622"/>
                    <a:gd name="connsiteY206" fmla="*/ 136495 h 185682"/>
                    <a:gd name="connsiteX207" fmla="*/ 139588 w 323622"/>
                    <a:gd name="connsiteY207" fmla="*/ 124175 h 185682"/>
                    <a:gd name="connsiteX208" fmla="*/ 115861 w 323622"/>
                    <a:gd name="connsiteY208" fmla="*/ 164787 h 185682"/>
                    <a:gd name="connsiteX209" fmla="*/ 105366 w 323622"/>
                    <a:gd name="connsiteY209" fmla="*/ 175281 h 185682"/>
                    <a:gd name="connsiteX210" fmla="*/ 131832 w 323622"/>
                    <a:gd name="connsiteY210" fmla="*/ 118698 h 185682"/>
                    <a:gd name="connsiteX211" fmla="*/ 119053 w 323622"/>
                    <a:gd name="connsiteY211" fmla="*/ 134670 h 185682"/>
                    <a:gd name="connsiteX212" fmla="*/ 97151 w 323622"/>
                    <a:gd name="connsiteY212" fmla="*/ 169351 h 185682"/>
                    <a:gd name="connsiteX213" fmla="*/ 98977 w 323622"/>
                    <a:gd name="connsiteY213" fmla="*/ 159769 h 185682"/>
                    <a:gd name="connsiteX214" fmla="*/ 103995 w 323622"/>
                    <a:gd name="connsiteY214" fmla="*/ 148361 h 185682"/>
                    <a:gd name="connsiteX215" fmla="*/ 114489 w 323622"/>
                    <a:gd name="connsiteY215" fmla="*/ 119157 h 185682"/>
                    <a:gd name="connsiteX216" fmla="*/ 92133 w 323622"/>
                    <a:gd name="connsiteY216" fmla="*/ 153834 h 185682"/>
                    <a:gd name="connsiteX217" fmla="*/ 92133 w 323622"/>
                    <a:gd name="connsiteY217" fmla="*/ 146990 h 185682"/>
                    <a:gd name="connsiteX218" fmla="*/ 101256 w 323622"/>
                    <a:gd name="connsiteY218" fmla="*/ 121895 h 185682"/>
                    <a:gd name="connsiteX219" fmla="*/ 102169 w 323622"/>
                    <a:gd name="connsiteY219" fmla="*/ 115051 h 185682"/>
                    <a:gd name="connsiteX220" fmla="*/ 84376 w 323622"/>
                    <a:gd name="connsiteY220" fmla="*/ 149274 h 185682"/>
                    <a:gd name="connsiteX221" fmla="*/ 81638 w 323622"/>
                    <a:gd name="connsiteY221" fmla="*/ 154746 h 185682"/>
                    <a:gd name="connsiteX222" fmla="*/ 93500 w 323622"/>
                    <a:gd name="connsiteY222" fmla="*/ 103186 h 185682"/>
                    <a:gd name="connsiteX223" fmla="*/ 76620 w 323622"/>
                    <a:gd name="connsiteY223" fmla="*/ 148815 h 185682"/>
                    <a:gd name="connsiteX224" fmla="*/ 84831 w 323622"/>
                    <a:gd name="connsiteY224" fmla="*/ 139233 h 185682"/>
                    <a:gd name="connsiteX225" fmla="*/ 80725 w 323622"/>
                    <a:gd name="connsiteY225" fmla="*/ 100904 h 185682"/>
                    <a:gd name="connsiteX226" fmla="*/ 77987 w 323622"/>
                    <a:gd name="connsiteY226" fmla="*/ 97254 h 185682"/>
                    <a:gd name="connsiteX227" fmla="*/ 73423 w 323622"/>
                    <a:gd name="connsiteY227" fmla="*/ 140600 h 185682"/>
                    <a:gd name="connsiteX228" fmla="*/ 62016 w 323622"/>
                    <a:gd name="connsiteY228" fmla="*/ 110029 h 185682"/>
                    <a:gd name="connsiteX229" fmla="*/ 67947 w 323622"/>
                    <a:gd name="connsiteY229" fmla="*/ 135582 h 185682"/>
                    <a:gd name="connsiteX230" fmla="*/ 75249 w 323622"/>
                    <a:gd name="connsiteY230" fmla="*/ 138321 h 185682"/>
                    <a:gd name="connsiteX231" fmla="*/ 56539 w 323622"/>
                    <a:gd name="connsiteY231" fmla="*/ 126459 h 185682"/>
                    <a:gd name="connsiteX232" fmla="*/ 46503 w 323622"/>
                    <a:gd name="connsiteY232" fmla="*/ 120070 h 185682"/>
                    <a:gd name="connsiteX233" fmla="*/ 68859 w 323622"/>
                    <a:gd name="connsiteY233" fmla="*/ 140600 h 185682"/>
                    <a:gd name="connsiteX234" fmla="*/ 65667 w 323622"/>
                    <a:gd name="connsiteY234" fmla="*/ 135582 h 185682"/>
                    <a:gd name="connsiteX235" fmla="*/ 46044 w 323622"/>
                    <a:gd name="connsiteY235" fmla="*/ 132844 h 185682"/>
                    <a:gd name="connsiteX236" fmla="*/ 56998 w 323622"/>
                    <a:gd name="connsiteY236" fmla="*/ 138321 h 185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</a:cxnLst>
                  <a:rect l="l" t="t" r="r" b="b"/>
                  <a:pathLst>
                    <a:path w="323622" h="185682">
                      <a:moveTo>
                        <a:pt x="301573" y="73526"/>
                      </a:moveTo>
                      <a:cubicBezTo>
                        <a:pt x="302627" y="72797"/>
                        <a:pt x="314472" y="64799"/>
                        <a:pt x="314351" y="63944"/>
                      </a:cubicBezTo>
                      <a:cubicBezTo>
                        <a:pt x="313989" y="61420"/>
                        <a:pt x="309388" y="65209"/>
                        <a:pt x="307049" y="66226"/>
                      </a:cubicBezTo>
                      <a:cubicBezTo>
                        <a:pt x="302373" y="68260"/>
                        <a:pt x="297876" y="70694"/>
                        <a:pt x="293362" y="73070"/>
                      </a:cubicBezTo>
                      <a:cubicBezTo>
                        <a:pt x="286314" y="76779"/>
                        <a:pt x="279200" y="80381"/>
                        <a:pt x="272373" y="84478"/>
                      </a:cubicBezTo>
                      <a:cubicBezTo>
                        <a:pt x="249208" y="98375"/>
                        <a:pt x="226013" y="113576"/>
                        <a:pt x="203928" y="129193"/>
                      </a:cubicBezTo>
                      <a:cubicBezTo>
                        <a:pt x="197167" y="133974"/>
                        <a:pt x="190470" y="138833"/>
                        <a:pt x="183847" y="143797"/>
                      </a:cubicBezTo>
                      <a:cubicBezTo>
                        <a:pt x="183159" y="144314"/>
                        <a:pt x="181350" y="146160"/>
                        <a:pt x="182021" y="145623"/>
                      </a:cubicBezTo>
                      <a:cubicBezTo>
                        <a:pt x="199418" y="131706"/>
                        <a:pt x="215052" y="116869"/>
                        <a:pt x="233586" y="104099"/>
                      </a:cubicBezTo>
                      <a:cubicBezTo>
                        <a:pt x="243556" y="97228"/>
                        <a:pt x="253759" y="90683"/>
                        <a:pt x="264158" y="84478"/>
                      </a:cubicBezTo>
                      <a:cubicBezTo>
                        <a:pt x="272631" y="79420"/>
                        <a:pt x="281496" y="75049"/>
                        <a:pt x="290165" y="70332"/>
                      </a:cubicBezTo>
                      <a:cubicBezTo>
                        <a:pt x="298672" y="65705"/>
                        <a:pt x="291912" y="69128"/>
                        <a:pt x="302944" y="64400"/>
                      </a:cubicBezTo>
                      <a:cubicBezTo>
                        <a:pt x="304319" y="63810"/>
                        <a:pt x="300185" y="65570"/>
                        <a:pt x="298834" y="66226"/>
                      </a:cubicBezTo>
                      <a:cubicBezTo>
                        <a:pt x="294125" y="68517"/>
                        <a:pt x="289344" y="70664"/>
                        <a:pt x="284693" y="73070"/>
                      </a:cubicBezTo>
                      <a:cubicBezTo>
                        <a:pt x="276107" y="77509"/>
                        <a:pt x="267467" y="81863"/>
                        <a:pt x="259140" y="86759"/>
                      </a:cubicBezTo>
                      <a:cubicBezTo>
                        <a:pt x="247532" y="93581"/>
                        <a:pt x="236141" y="100776"/>
                        <a:pt x="224917" y="108204"/>
                      </a:cubicBezTo>
                      <a:cubicBezTo>
                        <a:pt x="215448" y="114468"/>
                        <a:pt x="206433" y="121391"/>
                        <a:pt x="197080" y="127826"/>
                      </a:cubicBezTo>
                      <a:cubicBezTo>
                        <a:pt x="193504" y="130289"/>
                        <a:pt x="179471" y="138779"/>
                        <a:pt x="177003" y="138779"/>
                      </a:cubicBezTo>
                      <a:cubicBezTo>
                        <a:pt x="173994" y="138779"/>
                        <a:pt x="181138" y="134386"/>
                        <a:pt x="183393" y="132390"/>
                      </a:cubicBezTo>
                      <a:cubicBezTo>
                        <a:pt x="190574" y="126017"/>
                        <a:pt x="197738" y="119603"/>
                        <a:pt x="205295" y="113680"/>
                      </a:cubicBezTo>
                      <a:cubicBezTo>
                        <a:pt x="228197" y="95731"/>
                        <a:pt x="252267" y="80498"/>
                        <a:pt x="278304" y="67594"/>
                      </a:cubicBezTo>
                      <a:cubicBezTo>
                        <a:pt x="289824" y="61886"/>
                        <a:pt x="301427" y="56345"/>
                        <a:pt x="312980" y="50711"/>
                      </a:cubicBezTo>
                      <a:cubicBezTo>
                        <a:pt x="313593" y="50413"/>
                        <a:pt x="315485" y="49799"/>
                        <a:pt x="314806" y="49799"/>
                      </a:cubicBezTo>
                      <a:cubicBezTo>
                        <a:pt x="292483" y="49799"/>
                        <a:pt x="274778" y="69755"/>
                        <a:pt x="255943" y="81740"/>
                      </a:cubicBezTo>
                      <a:cubicBezTo>
                        <a:pt x="241710" y="90799"/>
                        <a:pt x="227876" y="100478"/>
                        <a:pt x="213964" y="110029"/>
                      </a:cubicBezTo>
                      <a:cubicBezTo>
                        <a:pt x="205057" y="116148"/>
                        <a:pt x="196242" y="122391"/>
                        <a:pt x="187498" y="128739"/>
                      </a:cubicBezTo>
                      <a:cubicBezTo>
                        <a:pt x="186802" y="129243"/>
                        <a:pt x="184931" y="130994"/>
                        <a:pt x="185672" y="130564"/>
                      </a:cubicBezTo>
                      <a:cubicBezTo>
                        <a:pt x="214077" y="114176"/>
                        <a:pt x="239313" y="94569"/>
                        <a:pt x="269176" y="80371"/>
                      </a:cubicBezTo>
                      <a:cubicBezTo>
                        <a:pt x="281129" y="74688"/>
                        <a:pt x="271931" y="79103"/>
                        <a:pt x="288798" y="72158"/>
                      </a:cubicBezTo>
                      <a:cubicBezTo>
                        <a:pt x="290757" y="71351"/>
                        <a:pt x="295963" y="68152"/>
                        <a:pt x="294729" y="69876"/>
                      </a:cubicBezTo>
                      <a:cubicBezTo>
                        <a:pt x="287506" y="79987"/>
                        <a:pt x="269622" y="81950"/>
                        <a:pt x="262787" y="92691"/>
                      </a:cubicBezTo>
                      <a:cubicBezTo>
                        <a:pt x="262395" y="93307"/>
                        <a:pt x="284205" y="84037"/>
                        <a:pt x="284234" y="84021"/>
                      </a:cubicBezTo>
                      <a:cubicBezTo>
                        <a:pt x="291128" y="80328"/>
                        <a:pt x="310234" y="72172"/>
                        <a:pt x="314806" y="65769"/>
                      </a:cubicBezTo>
                      <a:cubicBezTo>
                        <a:pt x="315973" y="64137"/>
                        <a:pt x="283322" y="54141"/>
                        <a:pt x="283322" y="63488"/>
                      </a:cubicBezTo>
                      <a:cubicBezTo>
                        <a:pt x="283322" y="75584"/>
                        <a:pt x="326459" y="64268"/>
                        <a:pt x="323475" y="60294"/>
                      </a:cubicBezTo>
                      <a:cubicBezTo>
                        <a:pt x="317461" y="52274"/>
                        <a:pt x="271706" y="48702"/>
                        <a:pt x="276478" y="59837"/>
                      </a:cubicBezTo>
                      <a:cubicBezTo>
                        <a:pt x="282263" y="73336"/>
                        <a:pt x="324154" y="56063"/>
                        <a:pt x="322108" y="52993"/>
                      </a:cubicBezTo>
                      <a:cubicBezTo>
                        <a:pt x="315298" y="42780"/>
                        <a:pt x="229160" y="59875"/>
                        <a:pt x="246361" y="71701"/>
                      </a:cubicBezTo>
                      <a:cubicBezTo>
                        <a:pt x="255097" y="77706"/>
                        <a:pt x="308558" y="55765"/>
                        <a:pt x="305682" y="45692"/>
                      </a:cubicBezTo>
                      <a:cubicBezTo>
                        <a:pt x="298839" y="21746"/>
                        <a:pt x="233357" y="50263"/>
                        <a:pt x="229935" y="66226"/>
                      </a:cubicBezTo>
                      <a:cubicBezTo>
                        <a:pt x="227943" y="75515"/>
                        <a:pt x="285089" y="44856"/>
                        <a:pt x="287427" y="43411"/>
                      </a:cubicBezTo>
                      <a:cubicBezTo>
                        <a:pt x="290161" y="41726"/>
                        <a:pt x="295517" y="36131"/>
                        <a:pt x="292449" y="35197"/>
                      </a:cubicBezTo>
                      <a:cubicBezTo>
                        <a:pt x="273069" y="29299"/>
                        <a:pt x="245415" y="44011"/>
                        <a:pt x="227655" y="51624"/>
                      </a:cubicBezTo>
                      <a:cubicBezTo>
                        <a:pt x="227289" y="51781"/>
                        <a:pt x="223475" y="53689"/>
                        <a:pt x="223546" y="53905"/>
                      </a:cubicBezTo>
                      <a:cubicBezTo>
                        <a:pt x="224546" y="56908"/>
                        <a:pt x="268830" y="37226"/>
                        <a:pt x="274198" y="33828"/>
                      </a:cubicBezTo>
                      <a:cubicBezTo>
                        <a:pt x="275744" y="32848"/>
                        <a:pt x="279371" y="30737"/>
                        <a:pt x="277845" y="29722"/>
                      </a:cubicBezTo>
                      <a:cubicBezTo>
                        <a:pt x="270351" y="24724"/>
                        <a:pt x="222975" y="31374"/>
                        <a:pt x="224459" y="36566"/>
                      </a:cubicBezTo>
                      <a:cubicBezTo>
                        <a:pt x="227030" y="45562"/>
                        <a:pt x="277424" y="32913"/>
                        <a:pt x="272373" y="24702"/>
                      </a:cubicBezTo>
                      <a:cubicBezTo>
                        <a:pt x="267909" y="17452"/>
                        <a:pt x="220749" y="16134"/>
                        <a:pt x="215335" y="25615"/>
                      </a:cubicBezTo>
                      <a:cubicBezTo>
                        <a:pt x="213114" y="29501"/>
                        <a:pt x="224129" y="28480"/>
                        <a:pt x="228564" y="27897"/>
                      </a:cubicBezTo>
                      <a:cubicBezTo>
                        <a:pt x="235545" y="26978"/>
                        <a:pt x="247165" y="24751"/>
                        <a:pt x="252292" y="19227"/>
                      </a:cubicBezTo>
                      <a:cubicBezTo>
                        <a:pt x="255776" y="15478"/>
                        <a:pt x="247753" y="13905"/>
                        <a:pt x="245907" y="13751"/>
                      </a:cubicBezTo>
                      <a:cubicBezTo>
                        <a:pt x="229298" y="12367"/>
                        <a:pt x="208804" y="13867"/>
                        <a:pt x="195254" y="25159"/>
                      </a:cubicBezTo>
                      <a:cubicBezTo>
                        <a:pt x="195008" y="25365"/>
                        <a:pt x="207116" y="24095"/>
                        <a:pt x="209400" y="23334"/>
                      </a:cubicBezTo>
                      <a:cubicBezTo>
                        <a:pt x="216540" y="20954"/>
                        <a:pt x="223733" y="18458"/>
                        <a:pt x="230848" y="16033"/>
                      </a:cubicBezTo>
                      <a:cubicBezTo>
                        <a:pt x="234403" y="14820"/>
                        <a:pt x="244702" y="13606"/>
                        <a:pt x="241343" y="11926"/>
                      </a:cubicBezTo>
                      <a:cubicBezTo>
                        <a:pt x="230198" y="6354"/>
                        <a:pt x="204453" y="12825"/>
                        <a:pt x="192975" y="15120"/>
                      </a:cubicBezTo>
                      <a:cubicBezTo>
                        <a:pt x="192925" y="15130"/>
                        <a:pt x="170076" y="20917"/>
                        <a:pt x="170614" y="21052"/>
                      </a:cubicBezTo>
                      <a:cubicBezTo>
                        <a:pt x="181859" y="23863"/>
                        <a:pt x="201906" y="13345"/>
                        <a:pt x="212139" y="9645"/>
                      </a:cubicBezTo>
                      <a:cubicBezTo>
                        <a:pt x="216365" y="8117"/>
                        <a:pt x="227180" y="6432"/>
                        <a:pt x="224004" y="3256"/>
                      </a:cubicBezTo>
                      <a:cubicBezTo>
                        <a:pt x="215706" y="-5040"/>
                        <a:pt x="175599" y="9292"/>
                        <a:pt x="166967" y="11926"/>
                      </a:cubicBezTo>
                      <a:cubicBezTo>
                        <a:pt x="161532" y="13583"/>
                        <a:pt x="146978" y="13842"/>
                        <a:pt x="150996" y="17858"/>
                      </a:cubicBezTo>
                      <a:cubicBezTo>
                        <a:pt x="155318" y="22182"/>
                        <a:pt x="183147" y="8300"/>
                        <a:pt x="187498" y="6450"/>
                      </a:cubicBezTo>
                      <a:cubicBezTo>
                        <a:pt x="190645" y="5113"/>
                        <a:pt x="199410" y="2056"/>
                        <a:pt x="196167" y="975"/>
                      </a:cubicBezTo>
                      <a:cubicBezTo>
                        <a:pt x="176449" y="-5598"/>
                        <a:pt x="129956" y="22861"/>
                        <a:pt x="114035" y="32915"/>
                      </a:cubicBezTo>
                      <a:cubicBezTo>
                        <a:pt x="111009" y="34827"/>
                        <a:pt x="121150" y="31819"/>
                        <a:pt x="124530" y="30634"/>
                      </a:cubicBezTo>
                      <a:cubicBezTo>
                        <a:pt x="130073" y="28689"/>
                        <a:pt x="135454" y="26309"/>
                        <a:pt x="140955" y="24246"/>
                      </a:cubicBezTo>
                      <a:cubicBezTo>
                        <a:pt x="156664" y="18356"/>
                        <a:pt x="189907" y="14993"/>
                        <a:pt x="202102" y="2800"/>
                      </a:cubicBezTo>
                      <a:cubicBezTo>
                        <a:pt x="205757" y="-858"/>
                        <a:pt x="191670" y="2295"/>
                        <a:pt x="186585" y="3256"/>
                      </a:cubicBezTo>
                      <a:cubicBezTo>
                        <a:pt x="172102" y="5997"/>
                        <a:pt x="157635" y="9965"/>
                        <a:pt x="144152" y="16033"/>
                      </a:cubicBezTo>
                      <a:cubicBezTo>
                        <a:pt x="141764" y="17106"/>
                        <a:pt x="135912" y="18745"/>
                        <a:pt x="137763" y="20596"/>
                      </a:cubicBezTo>
                      <a:cubicBezTo>
                        <a:pt x="141522" y="24355"/>
                        <a:pt x="195429" y="5363"/>
                        <a:pt x="199818" y="975"/>
                      </a:cubicBezTo>
                      <a:cubicBezTo>
                        <a:pt x="200577" y="216"/>
                        <a:pt x="186248" y="2489"/>
                        <a:pt x="177462" y="5081"/>
                      </a:cubicBezTo>
                      <a:cubicBezTo>
                        <a:pt x="172819" y="6451"/>
                        <a:pt x="162641" y="9403"/>
                        <a:pt x="156927" y="11926"/>
                      </a:cubicBezTo>
                      <a:cubicBezTo>
                        <a:pt x="147149" y="16243"/>
                        <a:pt x="137300" y="20411"/>
                        <a:pt x="127722" y="25159"/>
                      </a:cubicBezTo>
                      <a:cubicBezTo>
                        <a:pt x="124401" y="26807"/>
                        <a:pt x="73219" y="55244"/>
                        <a:pt x="74794" y="60750"/>
                      </a:cubicBezTo>
                      <a:cubicBezTo>
                        <a:pt x="74820" y="60845"/>
                        <a:pt x="77887" y="61472"/>
                        <a:pt x="78441" y="61206"/>
                      </a:cubicBezTo>
                      <a:cubicBezTo>
                        <a:pt x="96801" y="52427"/>
                        <a:pt x="113531" y="40154"/>
                        <a:pt x="130919" y="29722"/>
                      </a:cubicBezTo>
                      <a:cubicBezTo>
                        <a:pt x="131969" y="29091"/>
                        <a:pt x="134499" y="29060"/>
                        <a:pt x="134112" y="27897"/>
                      </a:cubicBezTo>
                      <a:cubicBezTo>
                        <a:pt x="131969" y="21473"/>
                        <a:pt x="63212" y="71545"/>
                        <a:pt x="59278" y="74439"/>
                      </a:cubicBezTo>
                      <a:cubicBezTo>
                        <a:pt x="55968" y="76875"/>
                        <a:pt x="52892" y="79614"/>
                        <a:pt x="49696" y="82196"/>
                      </a:cubicBezTo>
                      <a:cubicBezTo>
                        <a:pt x="48437" y="83212"/>
                        <a:pt x="44573" y="86059"/>
                        <a:pt x="46044" y="85390"/>
                      </a:cubicBezTo>
                      <a:cubicBezTo>
                        <a:pt x="68151" y="75342"/>
                        <a:pt x="91487" y="57471"/>
                        <a:pt x="110842" y="42954"/>
                      </a:cubicBezTo>
                      <a:cubicBezTo>
                        <a:pt x="114164" y="40462"/>
                        <a:pt x="102978" y="45807"/>
                        <a:pt x="99435" y="47974"/>
                      </a:cubicBezTo>
                      <a:cubicBezTo>
                        <a:pt x="95005" y="50681"/>
                        <a:pt x="90570" y="53385"/>
                        <a:pt x="86202" y="56187"/>
                      </a:cubicBezTo>
                      <a:cubicBezTo>
                        <a:pt x="68130" y="67771"/>
                        <a:pt x="50217" y="79873"/>
                        <a:pt x="32357" y="91778"/>
                      </a:cubicBezTo>
                      <a:cubicBezTo>
                        <a:pt x="28740" y="94192"/>
                        <a:pt x="18241" y="101948"/>
                        <a:pt x="21862" y="99536"/>
                      </a:cubicBezTo>
                      <a:cubicBezTo>
                        <a:pt x="28702" y="94975"/>
                        <a:pt x="35383" y="89453"/>
                        <a:pt x="41939" y="84478"/>
                      </a:cubicBezTo>
                      <a:cubicBezTo>
                        <a:pt x="58065" y="72244"/>
                        <a:pt x="4691" y="100984"/>
                        <a:pt x="2699" y="110942"/>
                      </a:cubicBezTo>
                      <a:cubicBezTo>
                        <a:pt x="2307" y="112888"/>
                        <a:pt x="6095" y="108891"/>
                        <a:pt x="7717" y="107749"/>
                      </a:cubicBezTo>
                      <a:cubicBezTo>
                        <a:pt x="11272" y="105240"/>
                        <a:pt x="14723" y="102590"/>
                        <a:pt x="18211" y="99992"/>
                      </a:cubicBezTo>
                      <a:cubicBezTo>
                        <a:pt x="26572" y="93765"/>
                        <a:pt x="35137" y="88404"/>
                        <a:pt x="43765" y="82652"/>
                      </a:cubicBezTo>
                      <a:cubicBezTo>
                        <a:pt x="50125" y="78413"/>
                        <a:pt x="30698" y="90584"/>
                        <a:pt x="24142" y="94516"/>
                      </a:cubicBezTo>
                      <a:cubicBezTo>
                        <a:pt x="17465" y="98523"/>
                        <a:pt x="4983" y="103634"/>
                        <a:pt x="415" y="110488"/>
                      </a:cubicBezTo>
                      <a:cubicBezTo>
                        <a:pt x="-2465" y="114814"/>
                        <a:pt x="10442" y="107475"/>
                        <a:pt x="15019" y="105011"/>
                      </a:cubicBezTo>
                      <a:cubicBezTo>
                        <a:pt x="23742" y="100314"/>
                        <a:pt x="41368" y="85847"/>
                        <a:pt x="51067" y="85847"/>
                      </a:cubicBezTo>
                      <a:cubicBezTo>
                        <a:pt x="58123" y="85847"/>
                        <a:pt x="39813" y="94367"/>
                        <a:pt x="34183" y="98623"/>
                      </a:cubicBezTo>
                      <a:cubicBezTo>
                        <a:pt x="33862" y="98865"/>
                        <a:pt x="21341" y="107969"/>
                        <a:pt x="19583" y="110488"/>
                      </a:cubicBezTo>
                      <a:cubicBezTo>
                        <a:pt x="17749" y="113105"/>
                        <a:pt x="25639" y="108229"/>
                        <a:pt x="28252" y="106380"/>
                      </a:cubicBezTo>
                      <a:cubicBezTo>
                        <a:pt x="32324" y="103499"/>
                        <a:pt x="36108" y="100227"/>
                        <a:pt x="40114" y="97254"/>
                      </a:cubicBezTo>
                      <a:cubicBezTo>
                        <a:pt x="51133" y="89079"/>
                        <a:pt x="62399" y="81237"/>
                        <a:pt x="73423" y="73070"/>
                      </a:cubicBezTo>
                      <a:cubicBezTo>
                        <a:pt x="77262" y="70227"/>
                        <a:pt x="88807" y="61751"/>
                        <a:pt x="84831" y="64400"/>
                      </a:cubicBezTo>
                      <a:cubicBezTo>
                        <a:pt x="62391" y="79359"/>
                        <a:pt x="38496" y="97782"/>
                        <a:pt x="20491" y="117786"/>
                      </a:cubicBezTo>
                      <a:cubicBezTo>
                        <a:pt x="17386" y="121241"/>
                        <a:pt x="28589" y="113201"/>
                        <a:pt x="32357" y="110488"/>
                      </a:cubicBezTo>
                      <a:cubicBezTo>
                        <a:pt x="43840" y="102220"/>
                        <a:pt x="54568" y="93645"/>
                        <a:pt x="66121" y="85390"/>
                      </a:cubicBezTo>
                      <a:cubicBezTo>
                        <a:pt x="69764" y="82790"/>
                        <a:pt x="73452" y="80257"/>
                        <a:pt x="77074" y="77633"/>
                      </a:cubicBezTo>
                      <a:cubicBezTo>
                        <a:pt x="78850" y="76346"/>
                        <a:pt x="83530" y="72021"/>
                        <a:pt x="82551" y="73983"/>
                      </a:cubicBezTo>
                      <a:cubicBezTo>
                        <a:pt x="74011" y="91060"/>
                        <a:pt x="42418" y="97217"/>
                        <a:pt x="31444" y="113680"/>
                      </a:cubicBezTo>
                      <a:cubicBezTo>
                        <a:pt x="29969" y="115893"/>
                        <a:pt x="36125" y="111121"/>
                        <a:pt x="38288" y="109575"/>
                      </a:cubicBezTo>
                      <a:cubicBezTo>
                        <a:pt x="40968" y="107662"/>
                        <a:pt x="43765" y="105924"/>
                        <a:pt x="46503" y="104099"/>
                      </a:cubicBezTo>
                      <a:cubicBezTo>
                        <a:pt x="51171" y="100986"/>
                        <a:pt x="59548" y="89470"/>
                        <a:pt x="60649" y="94973"/>
                      </a:cubicBezTo>
                      <a:cubicBezTo>
                        <a:pt x="62545" y="104470"/>
                        <a:pt x="30532" y="113843"/>
                        <a:pt x="30532" y="124633"/>
                      </a:cubicBezTo>
                      <a:cubicBezTo>
                        <a:pt x="30532" y="129331"/>
                        <a:pt x="39109" y="120628"/>
                        <a:pt x="42852" y="117786"/>
                      </a:cubicBezTo>
                      <a:cubicBezTo>
                        <a:pt x="51588" y="111159"/>
                        <a:pt x="59982" y="104274"/>
                        <a:pt x="68405" y="97254"/>
                      </a:cubicBezTo>
                      <a:cubicBezTo>
                        <a:pt x="69901" y="96007"/>
                        <a:pt x="74344" y="92226"/>
                        <a:pt x="72969" y="93604"/>
                      </a:cubicBezTo>
                      <a:cubicBezTo>
                        <a:pt x="63491" y="103080"/>
                        <a:pt x="51871" y="110596"/>
                        <a:pt x="42398" y="120070"/>
                      </a:cubicBezTo>
                      <a:cubicBezTo>
                        <a:pt x="38972" y="123491"/>
                        <a:pt x="49433" y="113418"/>
                        <a:pt x="52892" y="110029"/>
                      </a:cubicBezTo>
                      <a:cubicBezTo>
                        <a:pt x="57427" y="105590"/>
                        <a:pt x="61828" y="101006"/>
                        <a:pt x="66580" y="96798"/>
                      </a:cubicBezTo>
                      <a:cubicBezTo>
                        <a:pt x="74745" y="89567"/>
                        <a:pt x="83068" y="82503"/>
                        <a:pt x="91674" y="75808"/>
                      </a:cubicBezTo>
                      <a:cubicBezTo>
                        <a:pt x="123363" y="51162"/>
                        <a:pt x="160978" y="20442"/>
                        <a:pt x="200277" y="10101"/>
                      </a:cubicBezTo>
                      <a:cubicBezTo>
                        <a:pt x="203582" y="9231"/>
                        <a:pt x="194608" y="13943"/>
                        <a:pt x="191608" y="15576"/>
                      </a:cubicBezTo>
                      <a:cubicBezTo>
                        <a:pt x="185806" y="18731"/>
                        <a:pt x="180079" y="22023"/>
                        <a:pt x="174265" y="25159"/>
                      </a:cubicBezTo>
                      <a:cubicBezTo>
                        <a:pt x="168518" y="28260"/>
                        <a:pt x="162678" y="31188"/>
                        <a:pt x="156927" y="34285"/>
                      </a:cubicBezTo>
                      <a:cubicBezTo>
                        <a:pt x="134349" y="46443"/>
                        <a:pt x="82497" y="67468"/>
                        <a:pt x="69772" y="91322"/>
                      </a:cubicBezTo>
                      <a:cubicBezTo>
                        <a:pt x="69001" y="92772"/>
                        <a:pt x="68859" y="97288"/>
                        <a:pt x="90307" y="84478"/>
                      </a:cubicBezTo>
                      <a:cubicBezTo>
                        <a:pt x="97230" y="80344"/>
                        <a:pt x="104024" y="76003"/>
                        <a:pt x="110842" y="71701"/>
                      </a:cubicBezTo>
                      <a:cubicBezTo>
                        <a:pt x="136117" y="55754"/>
                        <a:pt x="164325" y="41763"/>
                        <a:pt x="188411" y="24246"/>
                      </a:cubicBezTo>
                      <a:cubicBezTo>
                        <a:pt x="192925" y="20965"/>
                        <a:pt x="178233" y="28843"/>
                        <a:pt x="173352" y="31547"/>
                      </a:cubicBezTo>
                      <a:cubicBezTo>
                        <a:pt x="166325" y="35442"/>
                        <a:pt x="159211" y="39202"/>
                        <a:pt x="152363" y="43411"/>
                      </a:cubicBezTo>
                      <a:cubicBezTo>
                        <a:pt x="125409" y="59979"/>
                        <a:pt x="84756" y="81037"/>
                        <a:pt x="67492" y="108662"/>
                      </a:cubicBezTo>
                      <a:cubicBezTo>
                        <a:pt x="65075" y="112526"/>
                        <a:pt x="75932" y="105121"/>
                        <a:pt x="79813" y="102730"/>
                      </a:cubicBezTo>
                      <a:cubicBezTo>
                        <a:pt x="87281" y="98125"/>
                        <a:pt x="94338" y="92876"/>
                        <a:pt x="101715" y="88128"/>
                      </a:cubicBezTo>
                      <a:cubicBezTo>
                        <a:pt x="111830" y="81620"/>
                        <a:pt x="122016" y="75222"/>
                        <a:pt x="132286" y="68963"/>
                      </a:cubicBezTo>
                      <a:cubicBezTo>
                        <a:pt x="167159" y="47718"/>
                        <a:pt x="167267" y="47877"/>
                        <a:pt x="199818" y="30178"/>
                      </a:cubicBezTo>
                      <a:cubicBezTo>
                        <a:pt x="205737" y="26960"/>
                        <a:pt x="211668" y="23759"/>
                        <a:pt x="217615" y="20596"/>
                      </a:cubicBezTo>
                      <a:cubicBezTo>
                        <a:pt x="218815" y="19957"/>
                        <a:pt x="222546" y="18313"/>
                        <a:pt x="221266" y="18771"/>
                      </a:cubicBezTo>
                      <a:cubicBezTo>
                        <a:pt x="186773" y="31090"/>
                        <a:pt x="152517" y="54799"/>
                        <a:pt x="122704" y="75352"/>
                      </a:cubicBezTo>
                      <a:cubicBezTo>
                        <a:pt x="114639" y="80912"/>
                        <a:pt x="106716" y="86686"/>
                        <a:pt x="98977" y="92691"/>
                      </a:cubicBezTo>
                      <a:cubicBezTo>
                        <a:pt x="97868" y="93551"/>
                        <a:pt x="94863" y="96160"/>
                        <a:pt x="96238" y="95885"/>
                      </a:cubicBezTo>
                      <a:cubicBezTo>
                        <a:pt x="112522" y="92629"/>
                        <a:pt x="130481" y="75834"/>
                        <a:pt x="144606" y="67594"/>
                      </a:cubicBezTo>
                      <a:cubicBezTo>
                        <a:pt x="168326" y="53759"/>
                        <a:pt x="192704" y="40748"/>
                        <a:pt x="218069" y="30178"/>
                      </a:cubicBezTo>
                      <a:cubicBezTo>
                        <a:pt x="219453" y="29602"/>
                        <a:pt x="215285" y="31297"/>
                        <a:pt x="213964" y="32003"/>
                      </a:cubicBezTo>
                      <a:cubicBezTo>
                        <a:pt x="208742" y="34797"/>
                        <a:pt x="203582" y="37716"/>
                        <a:pt x="198451" y="40673"/>
                      </a:cubicBezTo>
                      <a:cubicBezTo>
                        <a:pt x="189590" y="45777"/>
                        <a:pt x="180671" y="50791"/>
                        <a:pt x="171985" y="56187"/>
                      </a:cubicBezTo>
                      <a:cubicBezTo>
                        <a:pt x="151763" y="68749"/>
                        <a:pt x="113172" y="87757"/>
                        <a:pt x="98522" y="107292"/>
                      </a:cubicBezTo>
                      <a:cubicBezTo>
                        <a:pt x="96234" y="110342"/>
                        <a:pt x="105378" y="103919"/>
                        <a:pt x="108559" y="101817"/>
                      </a:cubicBezTo>
                      <a:cubicBezTo>
                        <a:pt x="116161" y="96792"/>
                        <a:pt x="123742" y="91737"/>
                        <a:pt x="131373" y="86759"/>
                      </a:cubicBezTo>
                      <a:cubicBezTo>
                        <a:pt x="141235" y="80329"/>
                        <a:pt x="150983" y="73724"/>
                        <a:pt x="161032" y="67594"/>
                      </a:cubicBezTo>
                      <a:cubicBezTo>
                        <a:pt x="186915" y="51808"/>
                        <a:pt x="213339" y="38908"/>
                        <a:pt x="239972" y="24702"/>
                      </a:cubicBezTo>
                      <a:cubicBezTo>
                        <a:pt x="245377" y="21821"/>
                        <a:pt x="228856" y="29871"/>
                        <a:pt x="223546" y="32915"/>
                      </a:cubicBezTo>
                      <a:cubicBezTo>
                        <a:pt x="214314" y="38209"/>
                        <a:pt x="205111" y="43573"/>
                        <a:pt x="196167" y="49342"/>
                      </a:cubicBezTo>
                      <a:cubicBezTo>
                        <a:pt x="163683" y="70301"/>
                        <a:pt x="129615" y="91953"/>
                        <a:pt x="101715" y="119157"/>
                      </a:cubicBezTo>
                      <a:cubicBezTo>
                        <a:pt x="96647" y="124096"/>
                        <a:pt x="114535" y="113042"/>
                        <a:pt x="120424" y="109116"/>
                      </a:cubicBezTo>
                      <a:cubicBezTo>
                        <a:pt x="129619" y="102987"/>
                        <a:pt x="138559" y="96472"/>
                        <a:pt x="147799" y="90410"/>
                      </a:cubicBezTo>
                      <a:cubicBezTo>
                        <a:pt x="163008" y="80433"/>
                        <a:pt x="178691" y="70324"/>
                        <a:pt x="194800" y="61663"/>
                      </a:cubicBezTo>
                      <a:cubicBezTo>
                        <a:pt x="205887" y="55702"/>
                        <a:pt x="217057" y="49895"/>
                        <a:pt x="228110" y="43867"/>
                      </a:cubicBezTo>
                      <a:cubicBezTo>
                        <a:pt x="228777" y="43503"/>
                        <a:pt x="230594" y="42121"/>
                        <a:pt x="229935" y="42498"/>
                      </a:cubicBezTo>
                      <a:cubicBezTo>
                        <a:pt x="189557" y="65570"/>
                        <a:pt x="139513" y="92181"/>
                        <a:pt x="109017" y="127372"/>
                      </a:cubicBezTo>
                      <a:cubicBezTo>
                        <a:pt x="107000" y="129697"/>
                        <a:pt x="114214" y="124067"/>
                        <a:pt x="116773" y="122349"/>
                      </a:cubicBezTo>
                      <a:cubicBezTo>
                        <a:pt x="124409" y="117223"/>
                        <a:pt x="131961" y="111976"/>
                        <a:pt x="139588" y="106837"/>
                      </a:cubicBezTo>
                      <a:cubicBezTo>
                        <a:pt x="146865" y="101935"/>
                        <a:pt x="154205" y="97127"/>
                        <a:pt x="161490" y="92235"/>
                      </a:cubicBezTo>
                      <a:cubicBezTo>
                        <a:pt x="186177" y="75653"/>
                        <a:pt x="212522" y="58158"/>
                        <a:pt x="239972" y="46149"/>
                      </a:cubicBezTo>
                      <a:cubicBezTo>
                        <a:pt x="241597" y="45437"/>
                        <a:pt x="236908" y="47936"/>
                        <a:pt x="235412" y="48886"/>
                      </a:cubicBezTo>
                      <a:cubicBezTo>
                        <a:pt x="228998" y="52955"/>
                        <a:pt x="222633" y="57100"/>
                        <a:pt x="216248" y="61206"/>
                      </a:cubicBezTo>
                      <a:cubicBezTo>
                        <a:pt x="214118" y="62575"/>
                        <a:pt x="211976" y="63924"/>
                        <a:pt x="209859" y="65313"/>
                      </a:cubicBezTo>
                      <a:cubicBezTo>
                        <a:pt x="184276" y="82100"/>
                        <a:pt x="179342" y="85019"/>
                        <a:pt x="151909" y="106380"/>
                      </a:cubicBezTo>
                      <a:cubicBezTo>
                        <a:pt x="143473" y="112947"/>
                        <a:pt x="135229" y="119778"/>
                        <a:pt x="127268" y="126913"/>
                      </a:cubicBezTo>
                      <a:cubicBezTo>
                        <a:pt x="126355" y="127730"/>
                        <a:pt x="124330" y="130627"/>
                        <a:pt x="125443" y="130106"/>
                      </a:cubicBezTo>
                      <a:cubicBezTo>
                        <a:pt x="153096" y="117202"/>
                        <a:pt x="178133" y="95161"/>
                        <a:pt x="204841" y="80371"/>
                      </a:cubicBezTo>
                      <a:cubicBezTo>
                        <a:pt x="217815" y="73184"/>
                        <a:pt x="231081" y="66530"/>
                        <a:pt x="244081" y="59381"/>
                      </a:cubicBezTo>
                      <a:cubicBezTo>
                        <a:pt x="244456" y="59174"/>
                        <a:pt x="245365" y="58252"/>
                        <a:pt x="244994" y="58468"/>
                      </a:cubicBezTo>
                      <a:cubicBezTo>
                        <a:pt x="219328" y="73371"/>
                        <a:pt x="193975" y="89371"/>
                        <a:pt x="169705" y="106380"/>
                      </a:cubicBezTo>
                      <a:cubicBezTo>
                        <a:pt x="159565" y="113484"/>
                        <a:pt x="149625" y="120899"/>
                        <a:pt x="140043" y="128739"/>
                      </a:cubicBezTo>
                      <a:cubicBezTo>
                        <a:pt x="137375" y="130923"/>
                        <a:pt x="128956" y="136470"/>
                        <a:pt x="132286" y="135582"/>
                      </a:cubicBezTo>
                      <a:cubicBezTo>
                        <a:pt x="153255" y="129993"/>
                        <a:pt x="171414" y="110825"/>
                        <a:pt x="190236" y="100448"/>
                      </a:cubicBezTo>
                      <a:cubicBezTo>
                        <a:pt x="210305" y="89384"/>
                        <a:pt x="232207" y="80741"/>
                        <a:pt x="251838" y="68963"/>
                      </a:cubicBezTo>
                      <a:cubicBezTo>
                        <a:pt x="254172" y="67563"/>
                        <a:pt x="246894" y="71258"/>
                        <a:pt x="244535" y="72614"/>
                      </a:cubicBezTo>
                      <a:cubicBezTo>
                        <a:pt x="237617" y="76590"/>
                        <a:pt x="230748" y="80663"/>
                        <a:pt x="224004" y="84934"/>
                      </a:cubicBezTo>
                      <a:cubicBezTo>
                        <a:pt x="201606" y="99118"/>
                        <a:pt x="181263" y="113705"/>
                        <a:pt x="160119" y="130106"/>
                      </a:cubicBezTo>
                      <a:cubicBezTo>
                        <a:pt x="153830" y="134986"/>
                        <a:pt x="135608" y="149987"/>
                        <a:pt x="142781" y="146536"/>
                      </a:cubicBezTo>
                      <a:cubicBezTo>
                        <a:pt x="179708" y="128755"/>
                        <a:pt x="215852" y="100407"/>
                        <a:pt x="250012" y="77633"/>
                      </a:cubicBezTo>
                      <a:cubicBezTo>
                        <a:pt x="254788" y="74449"/>
                        <a:pt x="240222" y="83631"/>
                        <a:pt x="235412" y="86759"/>
                      </a:cubicBezTo>
                      <a:cubicBezTo>
                        <a:pt x="227947" y="91610"/>
                        <a:pt x="220370" y="96294"/>
                        <a:pt x="213051" y="101361"/>
                      </a:cubicBezTo>
                      <a:cubicBezTo>
                        <a:pt x="187523" y="119032"/>
                        <a:pt x="158606" y="137808"/>
                        <a:pt x="138217" y="161594"/>
                      </a:cubicBezTo>
                      <a:cubicBezTo>
                        <a:pt x="137467" y="162474"/>
                        <a:pt x="140455" y="160877"/>
                        <a:pt x="141414" y="160223"/>
                      </a:cubicBezTo>
                      <a:cubicBezTo>
                        <a:pt x="146715" y="156605"/>
                        <a:pt x="151738" y="152591"/>
                        <a:pt x="156927" y="148815"/>
                      </a:cubicBezTo>
                      <a:cubicBezTo>
                        <a:pt x="170239" y="139138"/>
                        <a:pt x="183572" y="129447"/>
                        <a:pt x="197080" y="120070"/>
                      </a:cubicBezTo>
                      <a:cubicBezTo>
                        <a:pt x="201727" y="116839"/>
                        <a:pt x="215881" y="107598"/>
                        <a:pt x="210771" y="110029"/>
                      </a:cubicBezTo>
                      <a:cubicBezTo>
                        <a:pt x="187281" y="121216"/>
                        <a:pt x="144544" y="147573"/>
                        <a:pt x="132745" y="171176"/>
                      </a:cubicBezTo>
                      <a:cubicBezTo>
                        <a:pt x="130173" y="176319"/>
                        <a:pt x="142068" y="164420"/>
                        <a:pt x="146432" y="160681"/>
                      </a:cubicBezTo>
                      <a:cubicBezTo>
                        <a:pt x="149625" y="157943"/>
                        <a:pt x="152784" y="155159"/>
                        <a:pt x="156014" y="152466"/>
                      </a:cubicBezTo>
                      <a:cubicBezTo>
                        <a:pt x="163695" y="146065"/>
                        <a:pt x="174273" y="140067"/>
                        <a:pt x="179742" y="131477"/>
                      </a:cubicBezTo>
                      <a:cubicBezTo>
                        <a:pt x="180471" y="130331"/>
                        <a:pt x="177212" y="132531"/>
                        <a:pt x="176090" y="133303"/>
                      </a:cubicBezTo>
                      <a:cubicBezTo>
                        <a:pt x="171877" y="136191"/>
                        <a:pt x="167838" y="139329"/>
                        <a:pt x="163770" y="142426"/>
                      </a:cubicBezTo>
                      <a:cubicBezTo>
                        <a:pt x="158252" y="146631"/>
                        <a:pt x="152613" y="150691"/>
                        <a:pt x="147345" y="155205"/>
                      </a:cubicBezTo>
                      <a:cubicBezTo>
                        <a:pt x="138688" y="162624"/>
                        <a:pt x="129548" y="169809"/>
                        <a:pt x="122704" y="178932"/>
                      </a:cubicBezTo>
                      <a:cubicBezTo>
                        <a:pt x="121862" y="180054"/>
                        <a:pt x="124926" y="177203"/>
                        <a:pt x="125897" y="176194"/>
                      </a:cubicBezTo>
                      <a:cubicBezTo>
                        <a:pt x="129331" y="172631"/>
                        <a:pt x="132966" y="169267"/>
                        <a:pt x="136391" y="165699"/>
                      </a:cubicBezTo>
                      <a:cubicBezTo>
                        <a:pt x="144594" y="157172"/>
                        <a:pt x="165821" y="141809"/>
                        <a:pt x="166509" y="128739"/>
                      </a:cubicBezTo>
                      <a:cubicBezTo>
                        <a:pt x="166796" y="123262"/>
                        <a:pt x="156618" y="133907"/>
                        <a:pt x="152821" y="137866"/>
                      </a:cubicBezTo>
                      <a:cubicBezTo>
                        <a:pt x="143519" y="147553"/>
                        <a:pt x="134787" y="158960"/>
                        <a:pt x="126810" y="169805"/>
                      </a:cubicBezTo>
                      <a:cubicBezTo>
                        <a:pt x="123133" y="174806"/>
                        <a:pt x="120249" y="189252"/>
                        <a:pt x="115861" y="184863"/>
                      </a:cubicBezTo>
                      <a:cubicBezTo>
                        <a:pt x="113389" y="182392"/>
                        <a:pt x="126234" y="157347"/>
                        <a:pt x="124984" y="151099"/>
                      </a:cubicBezTo>
                      <a:cubicBezTo>
                        <a:pt x="123796" y="145143"/>
                        <a:pt x="119432" y="162048"/>
                        <a:pt x="118140" y="167979"/>
                      </a:cubicBezTo>
                      <a:cubicBezTo>
                        <a:pt x="117136" y="172610"/>
                        <a:pt x="113422" y="178778"/>
                        <a:pt x="116773" y="182125"/>
                      </a:cubicBezTo>
                      <a:cubicBezTo>
                        <a:pt x="121066" y="186418"/>
                        <a:pt x="121591" y="170968"/>
                        <a:pt x="123617" y="165241"/>
                      </a:cubicBezTo>
                      <a:cubicBezTo>
                        <a:pt x="128964" y="150145"/>
                        <a:pt x="127952" y="152762"/>
                        <a:pt x="134570" y="136495"/>
                      </a:cubicBezTo>
                      <a:cubicBezTo>
                        <a:pt x="136237" y="132390"/>
                        <a:pt x="142101" y="120520"/>
                        <a:pt x="139588" y="124175"/>
                      </a:cubicBezTo>
                      <a:cubicBezTo>
                        <a:pt x="130686" y="137124"/>
                        <a:pt x="124401" y="151645"/>
                        <a:pt x="115861" y="164787"/>
                      </a:cubicBezTo>
                      <a:cubicBezTo>
                        <a:pt x="113164" y="168934"/>
                        <a:pt x="105074" y="180220"/>
                        <a:pt x="105366" y="175281"/>
                      </a:cubicBezTo>
                      <a:cubicBezTo>
                        <a:pt x="105912" y="166020"/>
                        <a:pt x="135400" y="122270"/>
                        <a:pt x="131832" y="118698"/>
                      </a:cubicBezTo>
                      <a:cubicBezTo>
                        <a:pt x="127010" y="113880"/>
                        <a:pt x="122658" y="128885"/>
                        <a:pt x="119053" y="134670"/>
                      </a:cubicBezTo>
                      <a:cubicBezTo>
                        <a:pt x="112939" y="144489"/>
                        <a:pt x="107112" y="162378"/>
                        <a:pt x="97151" y="169351"/>
                      </a:cubicBezTo>
                      <a:cubicBezTo>
                        <a:pt x="94488" y="171214"/>
                        <a:pt x="97684" y="162749"/>
                        <a:pt x="98977" y="159769"/>
                      </a:cubicBezTo>
                      <a:cubicBezTo>
                        <a:pt x="100627" y="155955"/>
                        <a:pt x="102282" y="152146"/>
                        <a:pt x="103995" y="148361"/>
                      </a:cubicBezTo>
                      <a:cubicBezTo>
                        <a:pt x="104749" y="146694"/>
                        <a:pt x="118265" y="121674"/>
                        <a:pt x="114489" y="119157"/>
                      </a:cubicBezTo>
                      <a:cubicBezTo>
                        <a:pt x="111759" y="117335"/>
                        <a:pt x="97259" y="152371"/>
                        <a:pt x="92133" y="153834"/>
                      </a:cubicBezTo>
                      <a:cubicBezTo>
                        <a:pt x="89941" y="154463"/>
                        <a:pt x="91524" y="149191"/>
                        <a:pt x="92133" y="146990"/>
                      </a:cubicBezTo>
                      <a:cubicBezTo>
                        <a:pt x="94500" y="138400"/>
                        <a:pt x="98668" y="130443"/>
                        <a:pt x="101256" y="121895"/>
                      </a:cubicBezTo>
                      <a:cubicBezTo>
                        <a:pt x="101927" y="119690"/>
                        <a:pt x="103553" y="113209"/>
                        <a:pt x="102169" y="115051"/>
                      </a:cubicBezTo>
                      <a:cubicBezTo>
                        <a:pt x="94592" y="125154"/>
                        <a:pt x="89753" y="137979"/>
                        <a:pt x="84376" y="149274"/>
                      </a:cubicBezTo>
                      <a:cubicBezTo>
                        <a:pt x="83497" y="151116"/>
                        <a:pt x="81638" y="156789"/>
                        <a:pt x="81638" y="154746"/>
                      </a:cubicBezTo>
                      <a:cubicBezTo>
                        <a:pt x="81638" y="140896"/>
                        <a:pt x="107587" y="118552"/>
                        <a:pt x="93500" y="103186"/>
                      </a:cubicBezTo>
                      <a:cubicBezTo>
                        <a:pt x="88753" y="98006"/>
                        <a:pt x="72377" y="140863"/>
                        <a:pt x="76620" y="148815"/>
                      </a:cubicBezTo>
                      <a:cubicBezTo>
                        <a:pt x="78600" y="152529"/>
                        <a:pt x="83430" y="143201"/>
                        <a:pt x="84831" y="139233"/>
                      </a:cubicBezTo>
                      <a:cubicBezTo>
                        <a:pt x="89845" y="125033"/>
                        <a:pt x="87411" y="114276"/>
                        <a:pt x="80725" y="100904"/>
                      </a:cubicBezTo>
                      <a:cubicBezTo>
                        <a:pt x="80046" y="99544"/>
                        <a:pt x="79367" y="96616"/>
                        <a:pt x="77987" y="97254"/>
                      </a:cubicBezTo>
                      <a:cubicBezTo>
                        <a:pt x="70935" y="100509"/>
                        <a:pt x="60382" y="137996"/>
                        <a:pt x="73423" y="140600"/>
                      </a:cubicBezTo>
                      <a:cubicBezTo>
                        <a:pt x="85418" y="143001"/>
                        <a:pt x="68930" y="112105"/>
                        <a:pt x="62016" y="110029"/>
                      </a:cubicBezTo>
                      <a:cubicBezTo>
                        <a:pt x="57306" y="108616"/>
                        <a:pt x="65258" y="133140"/>
                        <a:pt x="67947" y="135582"/>
                      </a:cubicBezTo>
                      <a:cubicBezTo>
                        <a:pt x="69872" y="137333"/>
                        <a:pt x="74740" y="140871"/>
                        <a:pt x="75249" y="138321"/>
                      </a:cubicBezTo>
                      <a:cubicBezTo>
                        <a:pt x="75741" y="135874"/>
                        <a:pt x="58798" y="127918"/>
                        <a:pt x="56539" y="126459"/>
                      </a:cubicBezTo>
                      <a:cubicBezTo>
                        <a:pt x="54459" y="125113"/>
                        <a:pt x="46895" y="119028"/>
                        <a:pt x="46503" y="120070"/>
                      </a:cubicBezTo>
                      <a:cubicBezTo>
                        <a:pt x="43085" y="129181"/>
                        <a:pt x="60999" y="142176"/>
                        <a:pt x="68859" y="140600"/>
                      </a:cubicBezTo>
                      <a:cubicBezTo>
                        <a:pt x="74198" y="139534"/>
                        <a:pt x="65863" y="135666"/>
                        <a:pt x="65667" y="135582"/>
                      </a:cubicBezTo>
                      <a:cubicBezTo>
                        <a:pt x="58327" y="132561"/>
                        <a:pt x="19362" y="115335"/>
                        <a:pt x="46044" y="132844"/>
                      </a:cubicBezTo>
                      <a:cubicBezTo>
                        <a:pt x="49933" y="135399"/>
                        <a:pt x="53051" y="136629"/>
                        <a:pt x="56998" y="138321"/>
                      </a:cubicBezTo>
                    </a:path>
                  </a:pathLst>
                </a:custGeom>
                <a:noFill/>
                <a:ln w="19033" cap="rnd">
                  <a:solidFill>
                    <a:srgbClr val="D8101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  <p:grpSp>
            <p:nvGrpSpPr>
              <p:cNvPr id="18" name="Kuva 155">
                <a:extLst>
                  <a:ext uri="{FF2B5EF4-FFF2-40B4-BE49-F238E27FC236}">
                    <a16:creationId xmlns:a16="http://schemas.microsoft.com/office/drawing/2014/main" id="{2468F2A6-A342-CFD0-9A61-F22F6C3E7F4B}"/>
                  </a:ext>
                </a:extLst>
              </p:cNvPr>
              <p:cNvGrpSpPr/>
              <p:nvPr/>
            </p:nvGrpSpPr>
            <p:grpSpPr>
              <a:xfrm>
                <a:off x="7678135" y="2258147"/>
                <a:ext cx="913879" cy="1041334"/>
                <a:chOff x="7678135" y="2258147"/>
                <a:chExt cx="913879" cy="1041334"/>
              </a:xfrm>
              <a:noFill/>
            </p:grpSpPr>
            <p:sp>
              <p:nvSpPr>
                <p:cNvPr id="19" name="Vapaamuotoinen: Muoto 18">
                  <a:extLst>
                    <a:ext uri="{FF2B5EF4-FFF2-40B4-BE49-F238E27FC236}">
                      <a16:creationId xmlns:a16="http://schemas.microsoft.com/office/drawing/2014/main" id="{79171DAD-AE0B-6A00-5CB8-AD5702712320}"/>
                    </a:ext>
                  </a:extLst>
                </p:cNvPr>
                <p:cNvSpPr/>
                <p:nvPr/>
              </p:nvSpPr>
              <p:spPr>
                <a:xfrm>
                  <a:off x="7678135" y="2396864"/>
                  <a:ext cx="667417" cy="902474"/>
                </a:xfrm>
                <a:custGeom>
                  <a:avLst/>
                  <a:gdLst>
                    <a:gd name="connsiteX0" fmla="*/ 353414 w 667417"/>
                    <a:gd name="connsiteY0" fmla="*/ 897904 h 902474"/>
                    <a:gd name="connsiteX1" fmla="*/ 233892 w 667417"/>
                    <a:gd name="connsiteY1" fmla="*/ 743217 h 902474"/>
                    <a:gd name="connsiteX2" fmla="*/ 12995 w 667417"/>
                    <a:gd name="connsiteY2" fmla="*/ 241451 h 902474"/>
                    <a:gd name="connsiteX3" fmla="*/ 106484 w 667417"/>
                    <a:gd name="connsiteY3" fmla="*/ 368 h 902474"/>
                    <a:gd name="connsiteX4" fmla="*/ 290258 w 667417"/>
                    <a:gd name="connsiteY4" fmla="*/ 177507 h 902474"/>
                    <a:gd name="connsiteX5" fmla="*/ 336034 w 667417"/>
                    <a:gd name="connsiteY5" fmla="*/ 258956 h 902474"/>
                    <a:gd name="connsiteX6" fmla="*/ 391392 w 667417"/>
                    <a:gd name="connsiteY6" fmla="*/ 228309 h 902474"/>
                    <a:gd name="connsiteX7" fmla="*/ 556898 w 667417"/>
                    <a:gd name="connsiteY7" fmla="*/ 251633 h 902474"/>
                    <a:gd name="connsiteX8" fmla="*/ 581114 w 667417"/>
                    <a:gd name="connsiteY8" fmla="*/ 276119 h 902474"/>
                    <a:gd name="connsiteX9" fmla="*/ 601853 w 667417"/>
                    <a:gd name="connsiteY9" fmla="*/ 306295 h 902474"/>
                    <a:gd name="connsiteX10" fmla="*/ 615761 w 667417"/>
                    <a:gd name="connsiteY10" fmla="*/ 331919 h 902474"/>
                    <a:gd name="connsiteX11" fmla="*/ 651517 w 667417"/>
                    <a:gd name="connsiteY11" fmla="*/ 421611 h 902474"/>
                    <a:gd name="connsiteX12" fmla="*/ 650871 w 667417"/>
                    <a:gd name="connsiteY12" fmla="*/ 659393 h 902474"/>
                    <a:gd name="connsiteX13" fmla="*/ 470790 w 667417"/>
                    <a:gd name="connsiteY13" fmla="*/ 842429 h 902474"/>
                    <a:gd name="connsiteX14" fmla="*/ 353414 w 667417"/>
                    <a:gd name="connsiteY14" fmla="*/ 897904 h 9024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667417" h="902474">
                      <a:moveTo>
                        <a:pt x="353414" y="897904"/>
                      </a:moveTo>
                      <a:cubicBezTo>
                        <a:pt x="285991" y="826062"/>
                        <a:pt x="286199" y="825420"/>
                        <a:pt x="233892" y="743217"/>
                      </a:cubicBezTo>
                      <a:cubicBezTo>
                        <a:pt x="219304" y="720290"/>
                        <a:pt x="57087" y="424975"/>
                        <a:pt x="12995" y="241451"/>
                      </a:cubicBezTo>
                      <a:cubicBezTo>
                        <a:pt x="-6453" y="160511"/>
                        <a:pt x="-22057" y="-8939"/>
                        <a:pt x="106484" y="368"/>
                      </a:cubicBezTo>
                      <a:cubicBezTo>
                        <a:pt x="191638" y="6533"/>
                        <a:pt x="250784" y="110133"/>
                        <a:pt x="290258" y="177507"/>
                      </a:cubicBezTo>
                      <a:cubicBezTo>
                        <a:pt x="294555" y="184838"/>
                        <a:pt x="334413" y="258635"/>
                        <a:pt x="336034" y="258956"/>
                      </a:cubicBezTo>
                      <a:cubicBezTo>
                        <a:pt x="345487" y="260840"/>
                        <a:pt x="374850" y="238012"/>
                        <a:pt x="391392" y="228309"/>
                      </a:cubicBezTo>
                      <a:cubicBezTo>
                        <a:pt x="440085" y="199751"/>
                        <a:pt x="512085" y="216835"/>
                        <a:pt x="556898" y="251633"/>
                      </a:cubicBezTo>
                      <a:cubicBezTo>
                        <a:pt x="563584" y="256826"/>
                        <a:pt x="581114" y="276119"/>
                        <a:pt x="581114" y="276119"/>
                      </a:cubicBezTo>
                      <a:lnTo>
                        <a:pt x="601853" y="306295"/>
                      </a:lnTo>
                      <a:cubicBezTo>
                        <a:pt x="601853" y="306295"/>
                        <a:pt x="613973" y="328401"/>
                        <a:pt x="615761" y="331919"/>
                      </a:cubicBezTo>
                      <a:cubicBezTo>
                        <a:pt x="627098" y="354234"/>
                        <a:pt x="634713" y="369855"/>
                        <a:pt x="651517" y="421611"/>
                      </a:cubicBezTo>
                      <a:cubicBezTo>
                        <a:pt x="664759" y="462415"/>
                        <a:pt x="679738" y="608782"/>
                        <a:pt x="650871" y="659393"/>
                      </a:cubicBezTo>
                      <a:cubicBezTo>
                        <a:pt x="604845" y="740079"/>
                        <a:pt x="552401" y="788435"/>
                        <a:pt x="470790" y="842429"/>
                      </a:cubicBezTo>
                      <a:cubicBezTo>
                        <a:pt x="438314" y="863919"/>
                        <a:pt x="372766" y="918527"/>
                        <a:pt x="353414" y="897904"/>
                      </a:cubicBezTo>
                      <a:close/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0" name="Vapaamuotoinen: Muoto 19">
                  <a:extLst>
                    <a:ext uri="{FF2B5EF4-FFF2-40B4-BE49-F238E27FC236}">
                      <a16:creationId xmlns:a16="http://schemas.microsoft.com/office/drawing/2014/main" id="{61836749-77B7-A785-4E44-D3248F0A1C62}"/>
                    </a:ext>
                  </a:extLst>
                </p:cNvPr>
                <p:cNvSpPr/>
                <p:nvPr/>
              </p:nvSpPr>
              <p:spPr>
                <a:xfrm>
                  <a:off x="8355216" y="2944856"/>
                  <a:ext cx="12195" cy="74690"/>
                </a:xfrm>
                <a:custGeom>
                  <a:avLst/>
                  <a:gdLst>
                    <a:gd name="connsiteX0" fmla="*/ 9835 w 12195"/>
                    <a:gd name="connsiteY0" fmla="*/ 10042 h 74690"/>
                    <a:gd name="connsiteX1" fmla="*/ 11944 w 12195"/>
                    <a:gd name="connsiteY1" fmla="*/ 66438 h 74690"/>
                    <a:gd name="connsiteX2" fmla="*/ 9293 w 12195"/>
                    <a:gd name="connsiteY2" fmla="*/ 51467 h 74690"/>
                    <a:gd name="connsiteX3" fmla="*/ 9401 w 12195"/>
                    <a:gd name="connsiteY3" fmla="*/ 23221 h 74690"/>
                    <a:gd name="connsiteX4" fmla="*/ 6196 w 12195"/>
                    <a:gd name="connsiteY4" fmla="*/ 8129 h 74690"/>
                    <a:gd name="connsiteX5" fmla="*/ 1045 w 12195"/>
                    <a:gd name="connsiteY5" fmla="*/ 57827 h 74690"/>
                    <a:gd name="connsiteX6" fmla="*/ 1153 w 12195"/>
                    <a:gd name="connsiteY6" fmla="*/ 29581 h 74690"/>
                    <a:gd name="connsiteX7" fmla="*/ 4696 w 12195"/>
                    <a:gd name="connsiteY7" fmla="*/ 1473 h 74690"/>
                    <a:gd name="connsiteX8" fmla="*/ 3525 w 12195"/>
                    <a:gd name="connsiteY8" fmla="*/ 23729 h 74690"/>
                    <a:gd name="connsiteX9" fmla="*/ 4458 w 12195"/>
                    <a:gd name="connsiteY9" fmla="*/ 74690 h 746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195" h="74690">
                      <a:moveTo>
                        <a:pt x="9835" y="10042"/>
                      </a:moveTo>
                      <a:cubicBezTo>
                        <a:pt x="374" y="26301"/>
                        <a:pt x="14190" y="47761"/>
                        <a:pt x="11944" y="66438"/>
                      </a:cubicBezTo>
                      <a:cubicBezTo>
                        <a:pt x="11339" y="71472"/>
                        <a:pt x="9347" y="56535"/>
                        <a:pt x="9293" y="51467"/>
                      </a:cubicBezTo>
                      <a:cubicBezTo>
                        <a:pt x="9060" y="30044"/>
                        <a:pt x="10777" y="46365"/>
                        <a:pt x="9401" y="23221"/>
                      </a:cubicBezTo>
                      <a:cubicBezTo>
                        <a:pt x="9097" y="18086"/>
                        <a:pt x="8151" y="3378"/>
                        <a:pt x="6196" y="8129"/>
                      </a:cubicBezTo>
                      <a:cubicBezTo>
                        <a:pt x="1032" y="20674"/>
                        <a:pt x="10210" y="47899"/>
                        <a:pt x="1045" y="57827"/>
                      </a:cubicBezTo>
                      <a:cubicBezTo>
                        <a:pt x="-714" y="59731"/>
                        <a:pt x="45" y="41747"/>
                        <a:pt x="1153" y="29581"/>
                      </a:cubicBezTo>
                      <a:cubicBezTo>
                        <a:pt x="2679" y="12872"/>
                        <a:pt x="2766" y="14885"/>
                        <a:pt x="4696" y="1473"/>
                      </a:cubicBezTo>
                      <a:cubicBezTo>
                        <a:pt x="5755" y="-5879"/>
                        <a:pt x="3771" y="16302"/>
                        <a:pt x="3525" y="23729"/>
                      </a:cubicBezTo>
                      <a:cubicBezTo>
                        <a:pt x="2958" y="40930"/>
                        <a:pt x="2153" y="57589"/>
                        <a:pt x="4458" y="7469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1" name="Vapaamuotoinen: Muoto 20">
                  <a:extLst>
                    <a:ext uri="{FF2B5EF4-FFF2-40B4-BE49-F238E27FC236}">
                      <a16:creationId xmlns:a16="http://schemas.microsoft.com/office/drawing/2014/main" id="{8266DD3C-BE5D-9034-D0FD-F447F0CA9C85}"/>
                    </a:ext>
                  </a:extLst>
                </p:cNvPr>
                <p:cNvSpPr/>
                <p:nvPr/>
              </p:nvSpPr>
              <p:spPr>
                <a:xfrm>
                  <a:off x="8286871" y="2703611"/>
                  <a:ext cx="49200" cy="78319"/>
                </a:xfrm>
                <a:custGeom>
                  <a:avLst/>
                  <a:gdLst>
                    <a:gd name="connsiteX0" fmla="*/ 219 w 49200"/>
                    <a:gd name="connsiteY0" fmla="*/ 664 h 78319"/>
                    <a:gd name="connsiteX1" fmla="*/ 10572 w 49200"/>
                    <a:gd name="connsiteY1" fmla="*/ 12213 h 78319"/>
                    <a:gd name="connsiteX2" fmla="*/ 28494 w 49200"/>
                    <a:gd name="connsiteY2" fmla="*/ 42480 h 78319"/>
                    <a:gd name="connsiteX3" fmla="*/ 31679 w 49200"/>
                    <a:gd name="connsiteY3" fmla="*/ 55622 h 78319"/>
                    <a:gd name="connsiteX4" fmla="*/ 19733 w 49200"/>
                    <a:gd name="connsiteY4" fmla="*/ 29735 h 78319"/>
                    <a:gd name="connsiteX5" fmla="*/ 17341 w 49200"/>
                    <a:gd name="connsiteY5" fmla="*/ 17390 h 78319"/>
                    <a:gd name="connsiteX6" fmla="*/ 39643 w 49200"/>
                    <a:gd name="connsiteY6" fmla="*/ 63586 h 78319"/>
                    <a:gd name="connsiteX7" fmla="*/ 40044 w 49200"/>
                    <a:gd name="connsiteY7" fmla="*/ 60798 h 78319"/>
                    <a:gd name="connsiteX8" fmla="*/ 29290 w 49200"/>
                    <a:gd name="connsiteY8" fmla="*/ 37304 h 78319"/>
                    <a:gd name="connsiteX9" fmla="*/ 34863 w 49200"/>
                    <a:gd name="connsiteY9" fmla="*/ 50445 h 78319"/>
                    <a:gd name="connsiteX10" fmla="*/ 41235 w 49200"/>
                    <a:gd name="connsiteY10" fmla="*/ 64783 h 78319"/>
                    <a:gd name="connsiteX11" fmla="*/ 49200 w 49200"/>
                    <a:gd name="connsiteY11" fmla="*/ 78320 h 7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9200" h="78319">
                      <a:moveTo>
                        <a:pt x="219" y="664"/>
                      </a:moveTo>
                      <a:cubicBezTo>
                        <a:pt x="-1635" y="-3045"/>
                        <a:pt x="8830" y="9892"/>
                        <a:pt x="10572" y="12213"/>
                      </a:cubicBezTo>
                      <a:cubicBezTo>
                        <a:pt x="17095" y="20912"/>
                        <a:pt x="24276" y="32469"/>
                        <a:pt x="28494" y="42480"/>
                      </a:cubicBezTo>
                      <a:cubicBezTo>
                        <a:pt x="30241" y="46636"/>
                        <a:pt x="34867" y="58810"/>
                        <a:pt x="31679" y="55622"/>
                      </a:cubicBezTo>
                      <a:cubicBezTo>
                        <a:pt x="26565" y="50508"/>
                        <a:pt x="21680" y="35583"/>
                        <a:pt x="19733" y="29735"/>
                      </a:cubicBezTo>
                      <a:cubicBezTo>
                        <a:pt x="18408" y="25759"/>
                        <a:pt x="17341" y="13201"/>
                        <a:pt x="17341" y="17390"/>
                      </a:cubicBezTo>
                      <a:cubicBezTo>
                        <a:pt x="17341" y="25600"/>
                        <a:pt x="30853" y="70914"/>
                        <a:pt x="39643" y="63586"/>
                      </a:cubicBezTo>
                      <a:cubicBezTo>
                        <a:pt x="40364" y="62986"/>
                        <a:pt x="40173" y="61728"/>
                        <a:pt x="40044" y="60798"/>
                      </a:cubicBezTo>
                      <a:cubicBezTo>
                        <a:pt x="39114" y="54313"/>
                        <a:pt x="20150" y="15848"/>
                        <a:pt x="29290" y="37304"/>
                      </a:cubicBezTo>
                      <a:cubicBezTo>
                        <a:pt x="31153" y="41680"/>
                        <a:pt x="32966" y="46081"/>
                        <a:pt x="34863" y="50445"/>
                      </a:cubicBezTo>
                      <a:cubicBezTo>
                        <a:pt x="36951" y="55242"/>
                        <a:pt x="38989" y="60060"/>
                        <a:pt x="41235" y="64783"/>
                      </a:cubicBezTo>
                      <a:cubicBezTo>
                        <a:pt x="45816" y="74415"/>
                        <a:pt x="44641" y="72460"/>
                        <a:pt x="49200" y="7832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2" name="Vapaamuotoinen: Muoto 21">
                  <a:extLst>
                    <a:ext uri="{FF2B5EF4-FFF2-40B4-BE49-F238E27FC236}">
                      <a16:creationId xmlns:a16="http://schemas.microsoft.com/office/drawing/2014/main" id="{6C575F81-3780-FD08-24FE-1F60BC169195}"/>
                    </a:ext>
                  </a:extLst>
                </p:cNvPr>
                <p:cNvSpPr/>
                <p:nvPr/>
              </p:nvSpPr>
              <p:spPr>
                <a:xfrm>
                  <a:off x="8046683" y="2979668"/>
                  <a:ext cx="527982" cy="319813"/>
                </a:xfrm>
                <a:custGeom>
                  <a:avLst/>
                  <a:gdLst>
                    <a:gd name="connsiteX0" fmla="*/ 0 w 527982"/>
                    <a:gd name="connsiteY0" fmla="*/ 319814 h 319813"/>
                    <a:gd name="connsiteX1" fmla="*/ 130009 w 527982"/>
                    <a:gd name="connsiteY1" fmla="*/ 264769 h 319813"/>
                    <a:gd name="connsiteX2" fmla="*/ 390663 w 527982"/>
                    <a:gd name="connsiteY2" fmla="*/ 107719 h 319813"/>
                    <a:gd name="connsiteX3" fmla="*/ 527982 w 527982"/>
                    <a:gd name="connsiteY3" fmla="*/ 0 h 319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7982" h="319813">
                      <a:moveTo>
                        <a:pt x="0" y="319814"/>
                      </a:moveTo>
                      <a:cubicBezTo>
                        <a:pt x="8690" y="317080"/>
                        <a:pt x="89401" y="287971"/>
                        <a:pt x="130009" y="264769"/>
                      </a:cubicBezTo>
                      <a:cubicBezTo>
                        <a:pt x="218551" y="214175"/>
                        <a:pt x="305960" y="164185"/>
                        <a:pt x="390663" y="107719"/>
                      </a:cubicBezTo>
                      <a:cubicBezTo>
                        <a:pt x="429775" y="81644"/>
                        <a:pt x="506010" y="43950"/>
                        <a:pt x="527982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3" name="Vapaamuotoinen: Muoto 22">
                  <a:extLst>
                    <a:ext uri="{FF2B5EF4-FFF2-40B4-BE49-F238E27FC236}">
                      <a16:creationId xmlns:a16="http://schemas.microsoft.com/office/drawing/2014/main" id="{C6E6D411-2244-F9A8-5E95-A02B45BB5C0B}"/>
                    </a:ext>
                  </a:extLst>
                </p:cNvPr>
                <p:cNvSpPr/>
                <p:nvPr/>
              </p:nvSpPr>
              <p:spPr>
                <a:xfrm>
                  <a:off x="8024573" y="2474029"/>
                  <a:ext cx="288754" cy="177555"/>
                </a:xfrm>
                <a:custGeom>
                  <a:avLst/>
                  <a:gdLst>
                    <a:gd name="connsiteX0" fmla="*/ 0 w 288754"/>
                    <a:gd name="connsiteY0" fmla="*/ 177556 h 177555"/>
                    <a:gd name="connsiteX1" fmla="*/ 88801 w 288754"/>
                    <a:gd name="connsiteY1" fmla="*/ 120818 h 177555"/>
                    <a:gd name="connsiteX2" fmla="*/ 276689 w 288754"/>
                    <a:gd name="connsiteY2" fmla="*/ 3580 h 177555"/>
                    <a:gd name="connsiteX3" fmla="*/ 274459 w 288754"/>
                    <a:gd name="connsiteY3" fmla="*/ 5131 h 177555"/>
                    <a:gd name="connsiteX4" fmla="*/ 288755 w 288754"/>
                    <a:gd name="connsiteY4" fmla="*/ 0 h 177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8754" h="177555">
                      <a:moveTo>
                        <a:pt x="0" y="177556"/>
                      </a:moveTo>
                      <a:cubicBezTo>
                        <a:pt x="12099" y="153349"/>
                        <a:pt x="66353" y="132042"/>
                        <a:pt x="88801" y="120818"/>
                      </a:cubicBezTo>
                      <a:cubicBezTo>
                        <a:pt x="153124" y="88659"/>
                        <a:pt x="209619" y="29550"/>
                        <a:pt x="276689" y="3580"/>
                      </a:cubicBezTo>
                      <a:cubicBezTo>
                        <a:pt x="277164" y="3397"/>
                        <a:pt x="273550" y="5543"/>
                        <a:pt x="274459" y="5131"/>
                      </a:cubicBezTo>
                      <a:cubicBezTo>
                        <a:pt x="277676" y="3668"/>
                        <a:pt x="286829" y="204"/>
                        <a:pt x="288755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4" name="Vapaamuotoinen: Muoto 23">
                  <a:extLst>
                    <a:ext uri="{FF2B5EF4-FFF2-40B4-BE49-F238E27FC236}">
                      <a16:creationId xmlns:a16="http://schemas.microsoft.com/office/drawing/2014/main" id="{9D730ADC-D286-FFF8-C095-4792E916823E}"/>
                    </a:ext>
                  </a:extLst>
                </p:cNvPr>
                <p:cNvSpPr/>
                <p:nvPr/>
              </p:nvSpPr>
              <p:spPr>
                <a:xfrm>
                  <a:off x="8300882" y="2470636"/>
                  <a:ext cx="291133" cy="506272"/>
                </a:xfrm>
                <a:custGeom>
                  <a:avLst/>
                  <a:gdLst>
                    <a:gd name="connsiteX0" fmla="*/ 0 w 291133"/>
                    <a:gd name="connsiteY0" fmla="*/ 7632 h 506272"/>
                    <a:gd name="connsiteX1" fmla="*/ 9298 w 291133"/>
                    <a:gd name="connsiteY1" fmla="*/ 4264 h 506272"/>
                    <a:gd name="connsiteX2" fmla="*/ 42817 w 291133"/>
                    <a:gd name="connsiteY2" fmla="*/ 0 h 506272"/>
                    <a:gd name="connsiteX3" fmla="*/ 194394 w 291133"/>
                    <a:gd name="connsiteY3" fmla="*/ 76352 h 506272"/>
                    <a:gd name="connsiteX4" fmla="*/ 275034 w 291133"/>
                    <a:gd name="connsiteY4" fmla="*/ 506272 h 50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1133" h="506272">
                      <a:moveTo>
                        <a:pt x="0" y="7632"/>
                      </a:moveTo>
                      <a:cubicBezTo>
                        <a:pt x="2430" y="5660"/>
                        <a:pt x="4635" y="5485"/>
                        <a:pt x="9298" y="4264"/>
                      </a:cubicBezTo>
                      <a:cubicBezTo>
                        <a:pt x="20481" y="1338"/>
                        <a:pt x="35381" y="-17"/>
                        <a:pt x="42817" y="0"/>
                      </a:cubicBezTo>
                      <a:cubicBezTo>
                        <a:pt x="100317" y="150"/>
                        <a:pt x="155258" y="37015"/>
                        <a:pt x="194394" y="76352"/>
                      </a:cubicBezTo>
                      <a:cubicBezTo>
                        <a:pt x="304088" y="186613"/>
                        <a:pt x="303434" y="366177"/>
                        <a:pt x="275034" y="506272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5" name="Vapaamuotoinen: Muoto 24">
                  <a:extLst>
                    <a:ext uri="{FF2B5EF4-FFF2-40B4-BE49-F238E27FC236}">
                      <a16:creationId xmlns:a16="http://schemas.microsoft.com/office/drawing/2014/main" id="{071970F0-7B2A-95B8-528F-B099F90C243C}"/>
                    </a:ext>
                  </a:extLst>
                </p:cNvPr>
                <p:cNvSpPr/>
                <p:nvPr/>
              </p:nvSpPr>
              <p:spPr>
                <a:xfrm>
                  <a:off x="7722279" y="2258645"/>
                  <a:ext cx="267160" cy="153239"/>
                </a:xfrm>
                <a:custGeom>
                  <a:avLst/>
                  <a:gdLst>
                    <a:gd name="connsiteX0" fmla="*/ 652 w 267160"/>
                    <a:gd name="connsiteY0" fmla="*/ 152791 h 153239"/>
                    <a:gd name="connsiteX1" fmla="*/ 5441 w 267160"/>
                    <a:gd name="connsiteY1" fmla="*/ 148828 h 153239"/>
                    <a:gd name="connsiteX2" fmla="*/ 23359 w 267160"/>
                    <a:gd name="connsiteY2" fmla="*/ 137141 h 153239"/>
                    <a:gd name="connsiteX3" fmla="*/ 70339 w 267160"/>
                    <a:gd name="connsiteY3" fmla="*/ 110332 h 153239"/>
                    <a:gd name="connsiteX4" fmla="*/ 203527 w 267160"/>
                    <a:gd name="connsiteY4" fmla="*/ 29221 h 153239"/>
                    <a:gd name="connsiteX5" fmla="*/ 251104 w 267160"/>
                    <a:gd name="connsiteY5" fmla="*/ 3317 h 153239"/>
                    <a:gd name="connsiteX6" fmla="*/ 266475 w 267160"/>
                    <a:gd name="connsiteY6" fmla="*/ 0 h 153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67160" h="153239">
                      <a:moveTo>
                        <a:pt x="652" y="152791"/>
                      </a:moveTo>
                      <a:cubicBezTo>
                        <a:pt x="-2120" y="154846"/>
                        <a:pt x="4803" y="149186"/>
                        <a:pt x="5441" y="148828"/>
                      </a:cubicBezTo>
                      <a:cubicBezTo>
                        <a:pt x="11663" y="145310"/>
                        <a:pt x="17011" y="140392"/>
                        <a:pt x="23359" y="137141"/>
                      </a:cubicBezTo>
                      <a:cubicBezTo>
                        <a:pt x="39288" y="128980"/>
                        <a:pt x="54793" y="119395"/>
                        <a:pt x="70339" y="110332"/>
                      </a:cubicBezTo>
                      <a:cubicBezTo>
                        <a:pt x="115181" y="84195"/>
                        <a:pt x="157939" y="53921"/>
                        <a:pt x="203527" y="29221"/>
                      </a:cubicBezTo>
                      <a:cubicBezTo>
                        <a:pt x="219570" y="20528"/>
                        <a:pt x="235024" y="11552"/>
                        <a:pt x="251104" y="3317"/>
                      </a:cubicBezTo>
                      <a:cubicBezTo>
                        <a:pt x="255188" y="1227"/>
                        <a:pt x="270564" y="2071"/>
                        <a:pt x="266475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6" name="Vapaamuotoinen: Muoto 25">
                  <a:extLst>
                    <a:ext uri="{FF2B5EF4-FFF2-40B4-BE49-F238E27FC236}">
                      <a16:creationId xmlns:a16="http://schemas.microsoft.com/office/drawing/2014/main" id="{C1A562E0-1AFB-A587-C1A1-C2D7FBF168E7}"/>
                    </a:ext>
                  </a:extLst>
                </p:cNvPr>
                <p:cNvSpPr/>
                <p:nvPr/>
              </p:nvSpPr>
              <p:spPr>
                <a:xfrm>
                  <a:off x="7975746" y="2258147"/>
                  <a:ext cx="268707" cy="240031"/>
                </a:xfrm>
                <a:custGeom>
                  <a:avLst/>
                  <a:gdLst>
                    <a:gd name="connsiteX0" fmla="*/ 0 w 268707"/>
                    <a:gd name="connsiteY0" fmla="*/ 2496 h 240031"/>
                    <a:gd name="connsiteX1" fmla="*/ 104251 w 268707"/>
                    <a:gd name="connsiteY1" fmla="*/ 29182 h 240031"/>
                    <a:gd name="connsiteX2" fmla="*/ 268707 w 268707"/>
                    <a:gd name="connsiteY2" fmla="*/ 240031 h 2400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8707" h="240031">
                      <a:moveTo>
                        <a:pt x="0" y="2496"/>
                      </a:moveTo>
                      <a:cubicBezTo>
                        <a:pt x="33435" y="-8470"/>
                        <a:pt x="86329" y="19686"/>
                        <a:pt x="104251" y="29182"/>
                      </a:cubicBezTo>
                      <a:cubicBezTo>
                        <a:pt x="166998" y="62430"/>
                        <a:pt x="257992" y="168373"/>
                        <a:pt x="268707" y="24003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7" name="Vapaamuotoinen: Muoto 26">
                  <a:extLst>
                    <a:ext uri="{FF2B5EF4-FFF2-40B4-BE49-F238E27FC236}">
                      <a16:creationId xmlns:a16="http://schemas.microsoft.com/office/drawing/2014/main" id="{3B11AC90-31E7-6B59-0013-B4D50CF63158}"/>
                    </a:ext>
                  </a:extLst>
                </p:cNvPr>
                <p:cNvSpPr/>
                <p:nvPr/>
              </p:nvSpPr>
              <p:spPr>
                <a:xfrm>
                  <a:off x="8094612" y="2596323"/>
                  <a:ext cx="241717" cy="194722"/>
                </a:xfrm>
                <a:custGeom>
                  <a:avLst/>
                  <a:gdLst>
                    <a:gd name="connsiteX0" fmla="*/ 1 w 241717"/>
                    <a:gd name="connsiteY0" fmla="*/ 2146 h 194722"/>
                    <a:gd name="connsiteX1" fmla="*/ 25892 w 241717"/>
                    <a:gd name="connsiteY1" fmla="*/ 404 h 194722"/>
                    <a:gd name="connsiteX2" fmla="*/ 108474 w 241717"/>
                    <a:gd name="connsiteY2" fmla="*/ 20731 h 194722"/>
                    <a:gd name="connsiteX3" fmla="*/ 241717 w 241717"/>
                    <a:gd name="connsiteY3" fmla="*/ 194723 h 194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1717" h="194722">
                      <a:moveTo>
                        <a:pt x="1" y="2146"/>
                      </a:moveTo>
                      <a:cubicBezTo>
                        <a:pt x="-195" y="241"/>
                        <a:pt x="22504" y="750"/>
                        <a:pt x="25892" y="404"/>
                      </a:cubicBezTo>
                      <a:cubicBezTo>
                        <a:pt x="54284" y="-2513"/>
                        <a:pt x="82717" y="10999"/>
                        <a:pt x="108474" y="20731"/>
                      </a:cubicBezTo>
                      <a:cubicBezTo>
                        <a:pt x="171155" y="44417"/>
                        <a:pt x="234840" y="127795"/>
                        <a:pt x="241717" y="194723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8" name="Vapaamuotoinen: Muoto 27">
                  <a:extLst>
                    <a:ext uri="{FF2B5EF4-FFF2-40B4-BE49-F238E27FC236}">
                      <a16:creationId xmlns:a16="http://schemas.microsoft.com/office/drawing/2014/main" id="{6FE99232-8F3C-7CDB-0253-F6FE737084DA}"/>
                    </a:ext>
                  </a:extLst>
                </p:cNvPr>
                <p:cNvSpPr/>
                <p:nvPr/>
              </p:nvSpPr>
              <p:spPr>
                <a:xfrm>
                  <a:off x="8300882" y="2469870"/>
                  <a:ext cx="252207" cy="216091"/>
                </a:xfrm>
                <a:custGeom>
                  <a:avLst/>
                  <a:gdLst>
                    <a:gd name="connsiteX0" fmla="*/ 0 w 252207"/>
                    <a:gd name="connsiteY0" fmla="*/ 7652 h 216091"/>
                    <a:gd name="connsiteX1" fmla="*/ 54224 w 252207"/>
                    <a:gd name="connsiteY1" fmla="*/ 504 h 216091"/>
                    <a:gd name="connsiteX2" fmla="*/ 213916 w 252207"/>
                    <a:gd name="connsiteY2" fmla="*/ 122935 h 216091"/>
                    <a:gd name="connsiteX3" fmla="*/ 250927 w 252207"/>
                    <a:gd name="connsiteY3" fmla="*/ 216091 h 216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207" h="216091">
                      <a:moveTo>
                        <a:pt x="0" y="7652"/>
                      </a:moveTo>
                      <a:cubicBezTo>
                        <a:pt x="16913" y="1529"/>
                        <a:pt x="37969" y="-1213"/>
                        <a:pt x="54224" y="504"/>
                      </a:cubicBezTo>
                      <a:cubicBezTo>
                        <a:pt x="120177" y="7460"/>
                        <a:pt x="178731" y="70653"/>
                        <a:pt x="213916" y="122935"/>
                      </a:cubicBezTo>
                      <a:cubicBezTo>
                        <a:pt x="228325" y="144350"/>
                        <a:pt x="258808" y="188492"/>
                        <a:pt x="250927" y="21609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9" name="Vapaamuotoinen: Muoto 28">
                  <a:extLst>
                    <a:ext uri="{FF2B5EF4-FFF2-40B4-BE49-F238E27FC236}">
                      <a16:creationId xmlns:a16="http://schemas.microsoft.com/office/drawing/2014/main" id="{EBBF480F-5F35-318A-B687-0036008304EC}"/>
                    </a:ext>
                  </a:extLst>
                </p:cNvPr>
                <p:cNvSpPr/>
                <p:nvPr/>
              </p:nvSpPr>
              <p:spPr>
                <a:xfrm>
                  <a:off x="8320959" y="2650435"/>
                  <a:ext cx="223160" cy="117344"/>
                </a:xfrm>
                <a:custGeom>
                  <a:avLst/>
                  <a:gdLst>
                    <a:gd name="connsiteX0" fmla="*/ 1575 w 223160"/>
                    <a:gd name="connsiteY0" fmla="*/ 116792 h 117344"/>
                    <a:gd name="connsiteX1" fmla="*/ 5309 w 223160"/>
                    <a:gd name="connsiteY1" fmla="*/ 112887 h 117344"/>
                    <a:gd name="connsiteX2" fmla="*/ 31371 w 223160"/>
                    <a:gd name="connsiteY2" fmla="*/ 93123 h 117344"/>
                    <a:gd name="connsiteX3" fmla="*/ 79122 w 223160"/>
                    <a:gd name="connsiteY3" fmla="*/ 63293 h 117344"/>
                    <a:gd name="connsiteX4" fmla="*/ 223160 w 223160"/>
                    <a:gd name="connsiteY4" fmla="*/ 0 h 1173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3160" h="117344">
                      <a:moveTo>
                        <a:pt x="1575" y="116792"/>
                      </a:moveTo>
                      <a:cubicBezTo>
                        <a:pt x="1083" y="116680"/>
                        <a:pt x="-3364" y="119643"/>
                        <a:pt x="5309" y="112887"/>
                      </a:cubicBezTo>
                      <a:cubicBezTo>
                        <a:pt x="10719" y="108673"/>
                        <a:pt x="30250" y="93831"/>
                        <a:pt x="31371" y="93123"/>
                      </a:cubicBezTo>
                      <a:cubicBezTo>
                        <a:pt x="47184" y="83137"/>
                        <a:pt x="62830" y="72525"/>
                        <a:pt x="79122" y="63293"/>
                      </a:cubicBezTo>
                      <a:cubicBezTo>
                        <a:pt x="125957" y="36744"/>
                        <a:pt x="172328" y="16747"/>
                        <a:pt x="223160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0" name="Vapaamuotoinen: Muoto 29">
                  <a:extLst>
                    <a:ext uri="{FF2B5EF4-FFF2-40B4-BE49-F238E27FC236}">
                      <a16:creationId xmlns:a16="http://schemas.microsoft.com/office/drawing/2014/main" id="{703CECEC-87FB-F597-0681-C4A3A03CCE25}"/>
                    </a:ext>
                  </a:extLst>
                </p:cNvPr>
                <p:cNvSpPr/>
                <p:nvPr/>
              </p:nvSpPr>
              <p:spPr>
                <a:xfrm>
                  <a:off x="8315257" y="2660579"/>
                  <a:ext cx="266531" cy="325434"/>
                </a:xfrm>
                <a:custGeom>
                  <a:avLst/>
                  <a:gdLst>
                    <a:gd name="connsiteX0" fmla="*/ 225132 w 266531"/>
                    <a:gd name="connsiteY0" fmla="*/ 6365 h 325434"/>
                    <a:gd name="connsiteX1" fmla="*/ 187621 w 266531"/>
                    <a:gd name="connsiteY1" fmla="*/ 31018 h 325434"/>
                    <a:gd name="connsiteX2" fmla="*/ 229479 w 266531"/>
                    <a:gd name="connsiteY2" fmla="*/ 4585 h 325434"/>
                    <a:gd name="connsiteX3" fmla="*/ 217434 w 266531"/>
                    <a:gd name="connsiteY3" fmla="*/ 12512 h 325434"/>
                    <a:gd name="connsiteX4" fmla="*/ 202413 w 266531"/>
                    <a:gd name="connsiteY4" fmla="*/ 24891 h 325434"/>
                    <a:gd name="connsiteX5" fmla="*/ 163231 w 266531"/>
                    <a:gd name="connsiteY5" fmla="*/ 62181 h 325434"/>
                    <a:gd name="connsiteX6" fmla="*/ 164152 w 266531"/>
                    <a:gd name="connsiteY6" fmla="*/ 61602 h 325434"/>
                    <a:gd name="connsiteX7" fmla="*/ 187742 w 266531"/>
                    <a:gd name="connsiteY7" fmla="*/ 44451 h 325434"/>
                    <a:gd name="connsiteX8" fmla="*/ 218851 w 266531"/>
                    <a:gd name="connsiteY8" fmla="*/ 13225 h 325434"/>
                    <a:gd name="connsiteX9" fmla="*/ 215667 w 266531"/>
                    <a:gd name="connsiteY9" fmla="*/ 16843 h 325434"/>
                    <a:gd name="connsiteX10" fmla="*/ 207314 w 266531"/>
                    <a:gd name="connsiteY10" fmla="*/ 31126 h 325434"/>
                    <a:gd name="connsiteX11" fmla="*/ 194940 w 266531"/>
                    <a:gd name="connsiteY11" fmla="*/ 85909 h 325434"/>
                    <a:gd name="connsiteX12" fmla="*/ 214358 w 266531"/>
                    <a:gd name="connsiteY12" fmla="*/ 20886 h 325434"/>
                    <a:gd name="connsiteX13" fmla="*/ 211636 w 266531"/>
                    <a:gd name="connsiteY13" fmla="*/ 36440 h 325434"/>
                    <a:gd name="connsiteX14" fmla="*/ 210723 w 266531"/>
                    <a:gd name="connsiteY14" fmla="*/ 57925 h 325434"/>
                    <a:gd name="connsiteX15" fmla="*/ 222173 w 266531"/>
                    <a:gd name="connsiteY15" fmla="*/ 113746 h 325434"/>
                    <a:gd name="connsiteX16" fmla="*/ 224194 w 266531"/>
                    <a:gd name="connsiteY16" fmla="*/ 96066 h 325434"/>
                    <a:gd name="connsiteX17" fmla="*/ 224936 w 266531"/>
                    <a:gd name="connsiteY17" fmla="*/ 75330 h 325434"/>
                    <a:gd name="connsiteX18" fmla="*/ 225678 w 266531"/>
                    <a:gd name="connsiteY18" fmla="*/ 17922 h 325434"/>
                    <a:gd name="connsiteX19" fmla="*/ 225953 w 266531"/>
                    <a:gd name="connsiteY19" fmla="*/ 21928 h 325434"/>
                    <a:gd name="connsiteX20" fmla="*/ 227866 w 266531"/>
                    <a:gd name="connsiteY20" fmla="*/ 36161 h 325434"/>
                    <a:gd name="connsiteX21" fmla="*/ 236398 w 266531"/>
                    <a:gd name="connsiteY21" fmla="*/ 78706 h 325434"/>
                    <a:gd name="connsiteX22" fmla="*/ 241624 w 266531"/>
                    <a:gd name="connsiteY22" fmla="*/ 99212 h 325434"/>
                    <a:gd name="connsiteX23" fmla="*/ 241828 w 266531"/>
                    <a:gd name="connsiteY23" fmla="*/ 100046 h 325434"/>
                    <a:gd name="connsiteX24" fmla="*/ 237948 w 266531"/>
                    <a:gd name="connsiteY24" fmla="*/ 15963 h 325434"/>
                    <a:gd name="connsiteX25" fmla="*/ 240853 w 266531"/>
                    <a:gd name="connsiteY25" fmla="*/ 32785 h 325434"/>
                    <a:gd name="connsiteX26" fmla="*/ 248451 w 266531"/>
                    <a:gd name="connsiteY26" fmla="*/ 67232 h 325434"/>
                    <a:gd name="connsiteX27" fmla="*/ 255482 w 266531"/>
                    <a:gd name="connsiteY27" fmla="*/ 84992 h 325434"/>
                    <a:gd name="connsiteX28" fmla="*/ 256308 w 266531"/>
                    <a:gd name="connsiteY28" fmla="*/ 88330 h 325434"/>
                    <a:gd name="connsiteX29" fmla="*/ 250473 w 266531"/>
                    <a:gd name="connsiteY29" fmla="*/ 49552 h 325434"/>
                    <a:gd name="connsiteX30" fmla="*/ 252932 w 266531"/>
                    <a:gd name="connsiteY30" fmla="*/ 63119 h 325434"/>
                    <a:gd name="connsiteX31" fmla="*/ 255749 w 266531"/>
                    <a:gd name="connsiteY31" fmla="*/ 80319 h 325434"/>
                    <a:gd name="connsiteX32" fmla="*/ 257904 w 266531"/>
                    <a:gd name="connsiteY32" fmla="*/ 96974 h 325434"/>
                    <a:gd name="connsiteX33" fmla="*/ 255166 w 266531"/>
                    <a:gd name="connsiteY33" fmla="*/ 116072 h 325434"/>
                    <a:gd name="connsiteX34" fmla="*/ 250981 w 266531"/>
                    <a:gd name="connsiteY34" fmla="*/ 108423 h 325434"/>
                    <a:gd name="connsiteX35" fmla="*/ 246863 w 266531"/>
                    <a:gd name="connsiteY35" fmla="*/ 91719 h 325434"/>
                    <a:gd name="connsiteX36" fmla="*/ 240562 w 266531"/>
                    <a:gd name="connsiteY36" fmla="*/ 20102 h 325434"/>
                    <a:gd name="connsiteX37" fmla="*/ 215179 w 266531"/>
                    <a:gd name="connsiteY37" fmla="*/ 48677 h 325434"/>
                    <a:gd name="connsiteX38" fmla="*/ 169074 w 266531"/>
                    <a:gd name="connsiteY38" fmla="*/ 97416 h 325434"/>
                    <a:gd name="connsiteX39" fmla="*/ 139261 w 266531"/>
                    <a:gd name="connsiteY39" fmla="*/ 115921 h 325434"/>
                    <a:gd name="connsiteX40" fmla="*/ 153003 w 266531"/>
                    <a:gd name="connsiteY40" fmla="*/ 88263 h 325434"/>
                    <a:gd name="connsiteX41" fmla="*/ 193139 w 266531"/>
                    <a:gd name="connsiteY41" fmla="*/ 39753 h 325434"/>
                    <a:gd name="connsiteX42" fmla="*/ 208961 w 266531"/>
                    <a:gd name="connsiteY42" fmla="*/ 25583 h 325434"/>
                    <a:gd name="connsiteX43" fmla="*/ 213816 w 266531"/>
                    <a:gd name="connsiteY43" fmla="*/ 21552 h 325434"/>
                    <a:gd name="connsiteX44" fmla="*/ 190768 w 266531"/>
                    <a:gd name="connsiteY44" fmla="*/ 38036 h 325434"/>
                    <a:gd name="connsiteX45" fmla="*/ 168507 w 266531"/>
                    <a:gd name="connsiteY45" fmla="*/ 56275 h 325434"/>
                    <a:gd name="connsiteX46" fmla="*/ 129579 w 266531"/>
                    <a:gd name="connsiteY46" fmla="*/ 92440 h 325434"/>
                    <a:gd name="connsiteX47" fmla="*/ 129375 w 266531"/>
                    <a:gd name="connsiteY47" fmla="*/ 91602 h 325434"/>
                    <a:gd name="connsiteX48" fmla="*/ 142145 w 266531"/>
                    <a:gd name="connsiteY48" fmla="*/ 78715 h 325434"/>
                    <a:gd name="connsiteX49" fmla="*/ 162493 w 266531"/>
                    <a:gd name="connsiteY49" fmla="*/ 58467 h 325434"/>
                    <a:gd name="connsiteX50" fmla="*/ 185975 w 266531"/>
                    <a:gd name="connsiteY50" fmla="*/ 36561 h 325434"/>
                    <a:gd name="connsiteX51" fmla="*/ 217263 w 266531"/>
                    <a:gd name="connsiteY51" fmla="*/ 1038 h 325434"/>
                    <a:gd name="connsiteX52" fmla="*/ 207944 w 266531"/>
                    <a:gd name="connsiteY52" fmla="*/ 5635 h 325434"/>
                    <a:gd name="connsiteX53" fmla="*/ 179669 w 266531"/>
                    <a:gd name="connsiteY53" fmla="*/ 26066 h 325434"/>
                    <a:gd name="connsiteX54" fmla="*/ 107890 w 266531"/>
                    <a:gd name="connsiteY54" fmla="*/ 90693 h 325434"/>
                    <a:gd name="connsiteX55" fmla="*/ 87746 w 266531"/>
                    <a:gd name="connsiteY55" fmla="*/ 111779 h 325434"/>
                    <a:gd name="connsiteX56" fmla="*/ 86829 w 266531"/>
                    <a:gd name="connsiteY56" fmla="*/ 112358 h 325434"/>
                    <a:gd name="connsiteX57" fmla="*/ 205572 w 266531"/>
                    <a:gd name="connsiteY57" fmla="*/ 16143 h 325434"/>
                    <a:gd name="connsiteX58" fmla="*/ 197716 w 266531"/>
                    <a:gd name="connsiteY58" fmla="*/ 19493 h 325434"/>
                    <a:gd name="connsiteX59" fmla="*/ 171921 w 266531"/>
                    <a:gd name="connsiteY59" fmla="*/ 34173 h 325434"/>
                    <a:gd name="connsiteX60" fmla="*/ 146163 w 266531"/>
                    <a:gd name="connsiteY60" fmla="*/ 50440 h 325434"/>
                    <a:gd name="connsiteX61" fmla="*/ 82036 w 266531"/>
                    <a:gd name="connsiteY61" fmla="*/ 98658 h 325434"/>
                    <a:gd name="connsiteX62" fmla="*/ 98245 w 266531"/>
                    <a:gd name="connsiteY62" fmla="*/ 81024 h 325434"/>
                    <a:gd name="connsiteX63" fmla="*/ 125986 w 266531"/>
                    <a:gd name="connsiteY63" fmla="*/ 57713 h 325434"/>
                    <a:gd name="connsiteX64" fmla="*/ 159321 w 266531"/>
                    <a:gd name="connsiteY64" fmla="*/ 34089 h 325434"/>
                    <a:gd name="connsiteX65" fmla="*/ 181944 w 266531"/>
                    <a:gd name="connsiteY65" fmla="*/ 19481 h 325434"/>
                    <a:gd name="connsiteX66" fmla="*/ 185166 w 266531"/>
                    <a:gd name="connsiteY66" fmla="*/ 17447 h 325434"/>
                    <a:gd name="connsiteX67" fmla="*/ 78685 w 266531"/>
                    <a:gd name="connsiteY67" fmla="*/ 90802 h 325434"/>
                    <a:gd name="connsiteX68" fmla="*/ 67561 w 266531"/>
                    <a:gd name="connsiteY68" fmla="*/ 98150 h 325434"/>
                    <a:gd name="connsiteX69" fmla="*/ 72754 w 266531"/>
                    <a:gd name="connsiteY69" fmla="*/ 92615 h 325434"/>
                    <a:gd name="connsiteX70" fmla="*/ 92423 w 266531"/>
                    <a:gd name="connsiteY70" fmla="*/ 75368 h 325434"/>
                    <a:gd name="connsiteX71" fmla="*/ 119489 w 266531"/>
                    <a:gd name="connsiteY71" fmla="*/ 55062 h 325434"/>
                    <a:gd name="connsiteX72" fmla="*/ 165786 w 266531"/>
                    <a:gd name="connsiteY72" fmla="*/ 22928 h 325434"/>
                    <a:gd name="connsiteX73" fmla="*/ 144642 w 266531"/>
                    <a:gd name="connsiteY73" fmla="*/ 32743 h 325434"/>
                    <a:gd name="connsiteX74" fmla="*/ 115154 w 266531"/>
                    <a:gd name="connsiteY74" fmla="*/ 53295 h 325434"/>
                    <a:gd name="connsiteX75" fmla="*/ 82316 w 266531"/>
                    <a:gd name="connsiteY75" fmla="*/ 78215 h 325434"/>
                    <a:gd name="connsiteX76" fmla="*/ 60105 w 266531"/>
                    <a:gd name="connsiteY76" fmla="*/ 94490 h 325434"/>
                    <a:gd name="connsiteX77" fmla="*/ 54587 w 266531"/>
                    <a:gd name="connsiteY77" fmla="*/ 97979 h 325434"/>
                    <a:gd name="connsiteX78" fmla="*/ 103209 w 266531"/>
                    <a:gd name="connsiteY78" fmla="*/ 57300 h 325434"/>
                    <a:gd name="connsiteX79" fmla="*/ 120785 w 266531"/>
                    <a:gd name="connsiteY79" fmla="*/ 42342 h 325434"/>
                    <a:gd name="connsiteX80" fmla="*/ 126145 w 266531"/>
                    <a:gd name="connsiteY80" fmla="*/ 36061 h 325434"/>
                    <a:gd name="connsiteX81" fmla="*/ 99204 w 266531"/>
                    <a:gd name="connsiteY81" fmla="*/ 57580 h 325434"/>
                    <a:gd name="connsiteX82" fmla="*/ 45446 w 266531"/>
                    <a:gd name="connsiteY82" fmla="*/ 98279 h 325434"/>
                    <a:gd name="connsiteX83" fmla="*/ 67815 w 266531"/>
                    <a:gd name="connsiteY83" fmla="*/ 72571 h 325434"/>
                    <a:gd name="connsiteX84" fmla="*/ 74605 w 266531"/>
                    <a:gd name="connsiteY84" fmla="*/ 63460 h 325434"/>
                    <a:gd name="connsiteX85" fmla="*/ 50698 w 266531"/>
                    <a:gd name="connsiteY85" fmla="*/ 111691 h 325434"/>
                    <a:gd name="connsiteX86" fmla="*/ 45301 w 266531"/>
                    <a:gd name="connsiteY86" fmla="*/ 104160 h 325434"/>
                    <a:gd name="connsiteX87" fmla="*/ 35135 w 266531"/>
                    <a:gd name="connsiteY87" fmla="*/ 88063 h 325434"/>
                    <a:gd name="connsiteX88" fmla="*/ 35689 w 266531"/>
                    <a:gd name="connsiteY88" fmla="*/ 108303 h 325434"/>
                    <a:gd name="connsiteX89" fmla="*/ 48831 w 266531"/>
                    <a:gd name="connsiteY89" fmla="*/ 144396 h 325434"/>
                    <a:gd name="connsiteX90" fmla="*/ 46713 w 266531"/>
                    <a:gd name="connsiteY90" fmla="*/ 129325 h 325434"/>
                    <a:gd name="connsiteX91" fmla="*/ 29363 w 266531"/>
                    <a:gd name="connsiteY91" fmla="*/ 92673 h 325434"/>
                    <a:gd name="connsiteX92" fmla="*/ 26541 w 266531"/>
                    <a:gd name="connsiteY92" fmla="*/ 99925 h 325434"/>
                    <a:gd name="connsiteX93" fmla="*/ 21073 w 266531"/>
                    <a:gd name="connsiteY93" fmla="*/ 163685 h 325434"/>
                    <a:gd name="connsiteX94" fmla="*/ 9482 w 266531"/>
                    <a:gd name="connsiteY94" fmla="*/ 133823 h 325434"/>
                    <a:gd name="connsiteX95" fmla="*/ 196 w 266531"/>
                    <a:gd name="connsiteY95" fmla="*/ 97570 h 325434"/>
                    <a:gd name="connsiteX96" fmla="*/ 1867 w 266531"/>
                    <a:gd name="connsiteY96" fmla="*/ 115609 h 325434"/>
                    <a:gd name="connsiteX97" fmla="*/ 29734 w 266531"/>
                    <a:gd name="connsiteY97" fmla="*/ 129434 h 325434"/>
                    <a:gd name="connsiteX98" fmla="*/ 38644 w 266531"/>
                    <a:gd name="connsiteY98" fmla="*/ 183504 h 325434"/>
                    <a:gd name="connsiteX99" fmla="*/ 53936 w 266531"/>
                    <a:gd name="connsiteY99" fmla="*/ 200363 h 325434"/>
                    <a:gd name="connsiteX100" fmla="*/ 56900 w 266531"/>
                    <a:gd name="connsiteY100" fmla="*/ 211678 h 325434"/>
                    <a:gd name="connsiteX101" fmla="*/ 38761 w 266531"/>
                    <a:gd name="connsiteY101" fmla="*/ 136598 h 325434"/>
                    <a:gd name="connsiteX102" fmla="*/ 35810 w 266531"/>
                    <a:gd name="connsiteY102" fmla="*/ 109511 h 325434"/>
                    <a:gd name="connsiteX103" fmla="*/ 35023 w 266531"/>
                    <a:gd name="connsiteY103" fmla="*/ 107757 h 325434"/>
                    <a:gd name="connsiteX104" fmla="*/ 48331 w 266531"/>
                    <a:gd name="connsiteY104" fmla="*/ 204222 h 325434"/>
                    <a:gd name="connsiteX105" fmla="*/ 54687 w 266531"/>
                    <a:gd name="connsiteY105" fmla="*/ 237207 h 325434"/>
                    <a:gd name="connsiteX106" fmla="*/ 56562 w 266531"/>
                    <a:gd name="connsiteY106" fmla="*/ 249856 h 325434"/>
                    <a:gd name="connsiteX107" fmla="*/ 41049 w 266531"/>
                    <a:gd name="connsiteY107" fmla="*/ 126470 h 325434"/>
                    <a:gd name="connsiteX108" fmla="*/ 40578 w 266531"/>
                    <a:gd name="connsiteY108" fmla="*/ 130305 h 325434"/>
                    <a:gd name="connsiteX109" fmla="*/ 40941 w 266531"/>
                    <a:gd name="connsiteY109" fmla="*/ 146159 h 325434"/>
                    <a:gd name="connsiteX110" fmla="*/ 21073 w 266531"/>
                    <a:gd name="connsiteY110" fmla="*/ 176214 h 325434"/>
                    <a:gd name="connsiteX111" fmla="*/ 65044 w 266531"/>
                    <a:gd name="connsiteY111" fmla="*/ 282136 h 325434"/>
                    <a:gd name="connsiteX112" fmla="*/ 65598 w 266531"/>
                    <a:gd name="connsiteY112" fmla="*/ 277923 h 325434"/>
                    <a:gd name="connsiteX113" fmla="*/ 63627 w 266531"/>
                    <a:gd name="connsiteY113" fmla="*/ 256971 h 325434"/>
                    <a:gd name="connsiteX114" fmla="*/ 61755 w 266531"/>
                    <a:gd name="connsiteY114" fmla="*/ 232101 h 325434"/>
                    <a:gd name="connsiteX115" fmla="*/ 60501 w 266531"/>
                    <a:gd name="connsiteY115" fmla="*/ 124157 h 325434"/>
                    <a:gd name="connsiteX116" fmla="*/ 62935 w 266531"/>
                    <a:gd name="connsiteY116" fmla="*/ 95920 h 325434"/>
                    <a:gd name="connsiteX117" fmla="*/ 62922 w 266531"/>
                    <a:gd name="connsiteY117" fmla="*/ 99467 h 325434"/>
                    <a:gd name="connsiteX118" fmla="*/ 62572 w 266531"/>
                    <a:gd name="connsiteY118" fmla="*/ 128963 h 325434"/>
                    <a:gd name="connsiteX119" fmla="*/ 64335 w 266531"/>
                    <a:gd name="connsiteY119" fmla="*/ 173530 h 325434"/>
                    <a:gd name="connsiteX120" fmla="*/ 76689 w 266531"/>
                    <a:gd name="connsiteY120" fmla="*/ 256766 h 325434"/>
                    <a:gd name="connsiteX121" fmla="*/ 81115 w 266531"/>
                    <a:gd name="connsiteY121" fmla="*/ 279065 h 325434"/>
                    <a:gd name="connsiteX122" fmla="*/ 82099 w 266531"/>
                    <a:gd name="connsiteY122" fmla="*/ 285200 h 325434"/>
                    <a:gd name="connsiteX123" fmla="*/ 76918 w 266531"/>
                    <a:gd name="connsiteY123" fmla="*/ 250511 h 325434"/>
                    <a:gd name="connsiteX124" fmla="*/ 69516 w 266531"/>
                    <a:gd name="connsiteY124" fmla="*/ 147097 h 325434"/>
                    <a:gd name="connsiteX125" fmla="*/ 71083 w 266531"/>
                    <a:gd name="connsiteY125" fmla="*/ 105252 h 325434"/>
                    <a:gd name="connsiteX126" fmla="*/ 70358 w 266531"/>
                    <a:gd name="connsiteY126" fmla="*/ 97991 h 325434"/>
                    <a:gd name="connsiteX127" fmla="*/ 84095 w 266531"/>
                    <a:gd name="connsiteY127" fmla="*/ 286834 h 325434"/>
                    <a:gd name="connsiteX128" fmla="*/ 93690 w 266531"/>
                    <a:gd name="connsiteY128" fmla="*/ 310690 h 325434"/>
                    <a:gd name="connsiteX129" fmla="*/ 94127 w 266531"/>
                    <a:gd name="connsiteY129" fmla="*/ 305268 h 325434"/>
                    <a:gd name="connsiteX130" fmla="*/ 89951 w 266531"/>
                    <a:gd name="connsiteY130" fmla="*/ 281849 h 325434"/>
                    <a:gd name="connsiteX131" fmla="*/ 83999 w 266531"/>
                    <a:gd name="connsiteY131" fmla="*/ 241858 h 325434"/>
                    <a:gd name="connsiteX132" fmla="*/ 82978 w 266531"/>
                    <a:gd name="connsiteY132" fmla="*/ 127658 h 325434"/>
                    <a:gd name="connsiteX133" fmla="*/ 86092 w 266531"/>
                    <a:gd name="connsiteY133" fmla="*/ 96420 h 325434"/>
                    <a:gd name="connsiteX134" fmla="*/ 86250 w 266531"/>
                    <a:gd name="connsiteY134" fmla="*/ 99212 h 325434"/>
                    <a:gd name="connsiteX135" fmla="*/ 84695 w 266531"/>
                    <a:gd name="connsiteY135" fmla="*/ 125287 h 325434"/>
                    <a:gd name="connsiteX136" fmla="*/ 85033 w 266531"/>
                    <a:gd name="connsiteY136" fmla="*/ 172684 h 325434"/>
                    <a:gd name="connsiteX137" fmla="*/ 119772 w 266531"/>
                    <a:gd name="connsiteY137" fmla="*/ 320918 h 325434"/>
                    <a:gd name="connsiteX138" fmla="*/ 116750 w 266531"/>
                    <a:gd name="connsiteY138" fmla="*/ 302884 h 325434"/>
                    <a:gd name="connsiteX139" fmla="*/ 111157 w 266531"/>
                    <a:gd name="connsiteY139" fmla="*/ 278748 h 325434"/>
                    <a:gd name="connsiteX140" fmla="*/ 100837 w 266531"/>
                    <a:gd name="connsiteY140" fmla="*/ 223182 h 325434"/>
                    <a:gd name="connsiteX141" fmla="*/ 97724 w 266531"/>
                    <a:gd name="connsiteY141" fmla="*/ 86821 h 325434"/>
                    <a:gd name="connsiteX142" fmla="*/ 97470 w 266531"/>
                    <a:gd name="connsiteY142" fmla="*/ 87947 h 325434"/>
                    <a:gd name="connsiteX143" fmla="*/ 96657 w 266531"/>
                    <a:gd name="connsiteY143" fmla="*/ 117734 h 325434"/>
                    <a:gd name="connsiteX144" fmla="*/ 99629 w 266531"/>
                    <a:gd name="connsiteY144" fmla="*/ 174405 h 325434"/>
                    <a:gd name="connsiteX145" fmla="*/ 119935 w 266531"/>
                    <a:gd name="connsiteY145" fmla="*/ 274818 h 325434"/>
                    <a:gd name="connsiteX146" fmla="*/ 129758 w 266531"/>
                    <a:gd name="connsiteY146" fmla="*/ 304643 h 325434"/>
                    <a:gd name="connsiteX147" fmla="*/ 135581 w 266531"/>
                    <a:gd name="connsiteY147" fmla="*/ 322519 h 325434"/>
                    <a:gd name="connsiteX148" fmla="*/ 115904 w 266531"/>
                    <a:gd name="connsiteY148" fmla="*/ 245513 h 325434"/>
                    <a:gd name="connsiteX149" fmla="*/ 115175 w 266531"/>
                    <a:gd name="connsiteY149" fmla="*/ 82874 h 325434"/>
                    <a:gd name="connsiteX150" fmla="*/ 117075 w 266531"/>
                    <a:gd name="connsiteY150" fmla="*/ 88430 h 325434"/>
                    <a:gd name="connsiteX151" fmla="*/ 117496 w 266531"/>
                    <a:gd name="connsiteY151" fmla="*/ 123228 h 325434"/>
                    <a:gd name="connsiteX152" fmla="*/ 120823 w 266531"/>
                    <a:gd name="connsiteY152" fmla="*/ 174851 h 325434"/>
                    <a:gd name="connsiteX153" fmla="*/ 138911 w 266531"/>
                    <a:gd name="connsiteY153" fmla="*/ 276343 h 325434"/>
                    <a:gd name="connsiteX154" fmla="*/ 146984 w 266531"/>
                    <a:gd name="connsiteY154" fmla="*/ 306952 h 325434"/>
                    <a:gd name="connsiteX155" fmla="*/ 150565 w 266531"/>
                    <a:gd name="connsiteY155" fmla="*/ 320777 h 325434"/>
                    <a:gd name="connsiteX156" fmla="*/ 152344 w 266531"/>
                    <a:gd name="connsiteY156" fmla="*/ 325124 h 325434"/>
                    <a:gd name="connsiteX157" fmla="*/ 135560 w 266531"/>
                    <a:gd name="connsiteY157" fmla="*/ 76439 h 325434"/>
                    <a:gd name="connsiteX158" fmla="*/ 137886 w 266531"/>
                    <a:gd name="connsiteY158" fmla="*/ 80119 h 325434"/>
                    <a:gd name="connsiteX159" fmla="*/ 138353 w 266531"/>
                    <a:gd name="connsiteY159" fmla="*/ 100730 h 325434"/>
                    <a:gd name="connsiteX160" fmla="*/ 139053 w 266531"/>
                    <a:gd name="connsiteY160" fmla="*/ 151761 h 325434"/>
                    <a:gd name="connsiteX161" fmla="*/ 153486 w 266531"/>
                    <a:gd name="connsiteY161" fmla="*/ 272930 h 325434"/>
                    <a:gd name="connsiteX162" fmla="*/ 162184 w 266531"/>
                    <a:gd name="connsiteY162" fmla="*/ 302501 h 325434"/>
                    <a:gd name="connsiteX163" fmla="*/ 168007 w 266531"/>
                    <a:gd name="connsiteY163" fmla="*/ 320377 h 325434"/>
                    <a:gd name="connsiteX164" fmla="*/ 150631 w 266531"/>
                    <a:gd name="connsiteY164" fmla="*/ 241920 h 325434"/>
                    <a:gd name="connsiteX165" fmla="*/ 149318 w 266531"/>
                    <a:gd name="connsiteY165" fmla="*/ 115038 h 325434"/>
                    <a:gd name="connsiteX166" fmla="*/ 159359 w 266531"/>
                    <a:gd name="connsiteY166" fmla="*/ 60122 h 325434"/>
                    <a:gd name="connsiteX167" fmla="*/ 163122 w 266531"/>
                    <a:gd name="connsiteY167" fmla="*/ 57425 h 325434"/>
                    <a:gd name="connsiteX168" fmla="*/ 158988 w 266531"/>
                    <a:gd name="connsiteY168" fmla="*/ 142067 h 325434"/>
                    <a:gd name="connsiteX169" fmla="*/ 165690 w 266531"/>
                    <a:gd name="connsiteY169" fmla="*/ 243350 h 325434"/>
                    <a:gd name="connsiteX170" fmla="*/ 171750 w 266531"/>
                    <a:gd name="connsiteY170" fmla="*/ 288096 h 325434"/>
                    <a:gd name="connsiteX171" fmla="*/ 173142 w 266531"/>
                    <a:gd name="connsiteY171" fmla="*/ 295903 h 325434"/>
                    <a:gd name="connsiteX172" fmla="*/ 164860 w 266531"/>
                    <a:gd name="connsiteY172" fmla="*/ 145759 h 325434"/>
                    <a:gd name="connsiteX173" fmla="*/ 181290 w 266531"/>
                    <a:gd name="connsiteY173" fmla="*/ 64290 h 325434"/>
                    <a:gd name="connsiteX174" fmla="*/ 185575 w 266531"/>
                    <a:gd name="connsiteY174" fmla="*/ 55792 h 325434"/>
                    <a:gd name="connsiteX175" fmla="*/ 175317 w 266531"/>
                    <a:gd name="connsiteY175" fmla="*/ 125641 h 325434"/>
                    <a:gd name="connsiteX176" fmla="*/ 178831 w 266531"/>
                    <a:gd name="connsiteY176" fmla="*/ 242771 h 325434"/>
                    <a:gd name="connsiteX177" fmla="*/ 184845 w 266531"/>
                    <a:gd name="connsiteY177" fmla="*/ 277256 h 325434"/>
                    <a:gd name="connsiteX178" fmla="*/ 189576 w 266531"/>
                    <a:gd name="connsiteY178" fmla="*/ 296461 h 325434"/>
                    <a:gd name="connsiteX179" fmla="*/ 190059 w 266531"/>
                    <a:gd name="connsiteY179" fmla="*/ 301304 h 325434"/>
                    <a:gd name="connsiteX180" fmla="*/ 187338 w 266531"/>
                    <a:gd name="connsiteY180" fmla="*/ 100359 h 325434"/>
                    <a:gd name="connsiteX181" fmla="*/ 201092 w 266531"/>
                    <a:gd name="connsiteY181" fmla="*/ 44705 h 325434"/>
                    <a:gd name="connsiteX182" fmla="*/ 200971 w 266531"/>
                    <a:gd name="connsiteY182" fmla="*/ 55721 h 325434"/>
                    <a:gd name="connsiteX183" fmla="*/ 196198 w 266531"/>
                    <a:gd name="connsiteY183" fmla="*/ 96049 h 325434"/>
                    <a:gd name="connsiteX184" fmla="*/ 193035 w 266531"/>
                    <a:gd name="connsiteY184" fmla="*/ 141475 h 325434"/>
                    <a:gd name="connsiteX185" fmla="*/ 203509 w 266531"/>
                    <a:gd name="connsiteY185" fmla="*/ 285412 h 325434"/>
                    <a:gd name="connsiteX186" fmla="*/ 199733 w 266531"/>
                    <a:gd name="connsiteY186" fmla="*/ 267207 h 325434"/>
                    <a:gd name="connsiteX187" fmla="*/ 196057 w 266531"/>
                    <a:gd name="connsiteY187" fmla="*/ 232860 h 325434"/>
                    <a:gd name="connsiteX188" fmla="*/ 195928 w 266531"/>
                    <a:gd name="connsiteY188" fmla="*/ 186296 h 325434"/>
                    <a:gd name="connsiteX189" fmla="*/ 215104 w 266531"/>
                    <a:gd name="connsiteY189" fmla="*/ 69954 h 325434"/>
                    <a:gd name="connsiteX190" fmla="*/ 212891 w 266531"/>
                    <a:gd name="connsiteY190" fmla="*/ 83258 h 325434"/>
                    <a:gd name="connsiteX191" fmla="*/ 206485 w 266531"/>
                    <a:gd name="connsiteY191" fmla="*/ 125583 h 325434"/>
                    <a:gd name="connsiteX192" fmla="*/ 208035 w 266531"/>
                    <a:gd name="connsiteY192" fmla="*/ 267111 h 325434"/>
                    <a:gd name="connsiteX193" fmla="*/ 210869 w 266531"/>
                    <a:gd name="connsiteY193" fmla="*/ 292990 h 325434"/>
                    <a:gd name="connsiteX194" fmla="*/ 209527 w 266531"/>
                    <a:gd name="connsiteY194" fmla="*/ 258771 h 325434"/>
                    <a:gd name="connsiteX195" fmla="*/ 208631 w 266531"/>
                    <a:gd name="connsiteY195" fmla="*/ 227812 h 325434"/>
                    <a:gd name="connsiteX196" fmla="*/ 220247 w 266531"/>
                    <a:gd name="connsiteY196" fmla="*/ 115284 h 325434"/>
                    <a:gd name="connsiteX197" fmla="*/ 228237 w 266531"/>
                    <a:gd name="connsiteY197" fmla="*/ 85146 h 325434"/>
                    <a:gd name="connsiteX198" fmla="*/ 231084 w 266531"/>
                    <a:gd name="connsiteY198" fmla="*/ 83029 h 325434"/>
                    <a:gd name="connsiteX199" fmla="*/ 224965 w 266531"/>
                    <a:gd name="connsiteY199" fmla="*/ 150265 h 325434"/>
                    <a:gd name="connsiteX200" fmla="*/ 223957 w 266531"/>
                    <a:gd name="connsiteY200" fmla="*/ 200121 h 325434"/>
                    <a:gd name="connsiteX201" fmla="*/ 226449 w 266531"/>
                    <a:gd name="connsiteY201" fmla="*/ 239724 h 325434"/>
                    <a:gd name="connsiteX202" fmla="*/ 227828 w 266531"/>
                    <a:gd name="connsiteY202" fmla="*/ 263302 h 325434"/>
                    <a:gd name="connsiteX203" fmla="*/ 228420 w 266531"/>
                    <a:gd name="connsiteY203" fmla="*/ 272900 h 325434"/>
                    <a:gd name="connsiteX204" fmla="*/ 227187 w 266531"/>
                    <a:gd name="connsiteY204" fmla="*/ 255662 h 325434"/>
                    <a:gd name="connsiteX205" fmla="*/ 225336 w 266531"/>
                    <a:gd name="connsiteY205" fmla="*/ 223699 h 325434"/>
                    <a:gd name="connsiteX206" fmla="*/ 239795 w 266531"/>
                    <a:gd name="connsiteY206" fmla="*/ 96828 h 325434"/>
                    <a:gd name="connsiteX207" fmla="*/ 245121 w 266531"/>
                    <a:gd name="connsiteY207" fmla="*/ 88959 h 325434"/>
                    <a:gd name="connsiteX208" fmla="*/ 245000 w 266531"/>
                    <a:gd name="connsiteY208" fmla="*/ 99975 h 325434"/>
                    <a:gd name="connsiteX209" fmla="*/ 242929 w 266531"/>
                    <a:gd name="connsiteY209" fmla="*/ 131843 h 325434"/>
                    <a:gd name="connsiteX210" fmla="*/ 242716 w 266531"/>
                    <a:gd name="connsiteY210" fmla="*/ 228808 h 325434"/>
                    <a:gd name="connsiteX211" fmla="*/ 243541 w 266531"/>
                    <a:gd name="connsiteY211" fmla="*/ 219922 h 325434"/>
                    <a:gd name="connsiteX212" fmla="*/ 243071 w 266531"/>
                    <a:gd name="connsiteY212" fmla="*/ 199308 h 325434"/>
                    <a:gd name="connsiteX213" fmla="*/ 246534 w 266531"/>
                    <a:gd name="connsiteY213" fmla="*/ 138574 h 325434"/>
                    <a:gd name="connsiteX214" fmla="*/ 253240 w 266531"/>
                    <a:gd name="connsiteY214" fmla="*/ 117609 h 325434"/>
                    <a:gd name="connsiteX215" fmla="*/ 252932 w 266531"/>
                    <a:gd name="connsiteY215" fmla="*/ 218493 h 325434"/>
                    <a:gd name="connsiteX216" fmla="*/ 251565 w 266531"/>
                    <a:gd name="connsiteY216" fmla="*/ 203597 h 325434"/>
                    <a:gd name="connsiteX217" fmla="*/ 251181 w 266531"/>
                    <a:gd name="connsiteY217" fmla="*/ 182607 h 325434"/>
                    <a:gd name="connsiteX218" fmla="*/ 259221 w 266531"/>
                    <a:gd name="connsiteY218" fmla="*/ 113833 h 325434"/>
                    <a:gd name="connsiteX219" fmla="*/ 262189 w 266531"/>
                    <a:gd name="connsiteY219" fmla="*/ 112925 h 325434"/>
                    <a:gd name="connsiteX220" fmla="*/ 262305 w 266531"/>
                    <a:gd name="connsiteY220" fmla="*/ 175259 h 325434"/>
                    <a:gd name="connsiteX221" fmla="*/ 262510 w 266531"/>
                    <a:gd name="connsiteY221" fmla="*/ 200546 h 325434"/>
                    <a:gd name="connsiteX222" fmla="*/ 261555 w 266531"/>
                    <a:gd name="connsiteY222" fmla="*/ 126191 h 325434"/>
                    <a:gd name="connsiteX223" fmla="*/ 263397 w 266531"/>
                    <a:gd name="connsiteY223" fmla="*/ 137257 h 325434"/>
                    <a:gd name="connsiteX224" fmla="*/ 262801 w 266531"/>
                    <a:gd name="connsiteY224" fmla="*/ 164331 h 325434"/>
                    <a:gd name="connsiteX225" fmla="*/ 262801 w 266531"/>
                    <a:gd name="connsiteY225" fmla="*/ 188780 h 325434"/>
                    <a:gd name="connsiteX226" fmla="*/ 259975 w 266531"/>
                    <a:gd name="connsiteY226" fmla="*/ 220481 h 3254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</a:cxnLst>
                  <a:rect l="l" t="t" r="r" b="b"/>
                  <a:pathLst>
                    <a:path w="266531" h="325434">
                      <a:moveTo>
                        <a:pt x="225132" y="6365"/>
                      </a:moveTo>
                      <a:cubicBezTo>
                        <a:pt x="219601" y="7169"/>
                        <a:pt x="182882" y="23507"/>
                        <a:pt x="187621" y="31018"/>
                      </a:cubicBezTo>
                      <a:cubicBezTo>
                        <a:pt x="187759" y="31234"/>
                        <a:pt x="227474" y="5848"/>
                        <a:pt x="229479" y="4585"/>
                      </a:cubicBezTo>
                      <a:cubicBezTo>
                        <a:pt x="233543" y="2018"/>
                        <a:pt x="221243" y="9582"/>
                        <a:pt x="217434" y="12512"/>
                      </a:cubicBezTo>
                      <a:cubicBezTo>
                        <a:pt x="212291" y="16468"/>
                        <a:pt x="207256" y="20573"/>
                        <a:pt x="202413" y="24891"/>
                      </a:cubicBezTo>
                      <a:cubicBezTo>
                        <a:pt x="188959" y="36894"/>
                        <a:pt x="176955" y="50498"/>
                        <a:pt x="163231" y="62181"/>
                      </a:cubicBezTo>
                      <a:cubicBezTo>
                        <a:pt x="162955" y="62418"/>
                        <a:pt x="163856" y="61814"/>
                        <a:pt x="164152" y="61602"/>
                      </a:cubicBezTo>
                      <a:cubicBezTo>
                        <a:pt x="172029" y="55904"/>
                        <a:pt x="179998" y="50327"/>
                        <a:pt x="187742" y="44451"/>
                      </a:cubicBezTo>
                      <a:cubicBezTo>
                        <a:pt x="195586" y="38499"/>
                        <a:pt x="216217" y="24887"/>
                        <a:pt x="218851" y="13225"/>
                      </a:cubicBezTo>
                      <a:cubicBezTo>
                        <a:pt x="219205" y="11658"/>
                        <a:pt x="216538" y="15492"/>
                        <a:pt x="215667" y="16843"/>
                      </a:cubicBezTo>
                      <a:cubicBezTo>
                        <a:pt x="212678" y="21482"/>
                        <a:pt x="209690" y="26150"/>
                        <a:pt x="207314" y="31126"/>
                      </a:cubicBezTo>
                      <a:cubicBezTo>
                        <a:pt x="204451" y="37124"/>
                        <a:pt x="181273" y="79678"/>
                        <a:pt x="194940" y="85909"/>
                      </a:cubicBezTo>
                      <a:cubicBezTo>
                        <a:pt x="207669" y="91706"/>
                        <a:pt x="213112" y="25633"/>
                        <a:pt x="214358" y="20886"/>
                      </a:cubicBezTo>
                      <a:cubicBezTo>
                        <a:pt x="215696" y="15797"/>
                        <a:pt x="212170" y="31205"/>
                        <a:pt x="211636" y="36440"/>
                      </a:cubicBezTo>
                      <a:cubicBezTo>
                        <a:pt x="210907" y="43571"/>
                        <a:pt x="210640" y="50757"/>
                        <a:pt x="210723" y="57925"/>
                      </a:cubicBezTo>
                      <a:cubicBezTo>
                        <a:pt x="210824" y="66249"/>
                        <a:pt x="208365" y="108874"/>
                        <a:pt x="222173" y="113746"/>
                      </a:cubicBezTo>
                      <a:cubicBezTo>
                        <a:pt x="227766" y="115721"/>
                        <a:pt x="223856" y="101988"/>
                        <a:pt x="224194" y="96066"/>
                      </a:cubicBezTo>
                      <a:cubicBezTo>
                        <a:pt x="224590" y="89160"/>
                        <a:pt x="224715" y="82241"/>
                        <a:pt x="224936" y="75330"/>
                      </a:cubicBezTo>
                      <a:cubicBezTo>
                        <a:pt x="225499" y="57404"/>
                        <a:pt x="221702" y="35511"/>
                        <a:pt x="225678" y="17922"/>
                      </a:cubicBezTo>
                      <a:cubicBezTo>
                        <a:pt x="225970" y="16618"/>
                        <a:pt x="225795" y="20598"/>
                        <a:pt x="225953" y="21928"/>
                      </a:cubicBezTo>
                      <a:cubicBezTo>
                        <a:pt x="226524" y="26683"/>
                        <a:pt x="227074" y="31443"/>
                        <a:pt x="227866" y="36161"/>
                      </a:cubicBezTo>
                      <a:cubicBezTo>
                        <a:pt x="230246" y="50361"/>
                        <a:pt x="233222" y="64657"/>
                        <a:pt x="236398" y="78706"/>
                      </a:cubicBezTo>
                      <a:cubicBezTo>
                        <a:pt x="237961" y="85633"/>
                        <a:pt x="239553" y="92452"/>
                        <a:pt x="241624" y="99212"/>
                      </a:cubicBezTo>
                      <a:cubicBezTo>
                        <a:pt x="241708" y="99488"/>
                        <a:pt x="241874" y="100329"/>
                        <a:pt x="241828" y="100046"/>
                      </a:cubicBezTo>
                      <a:cubicBezTo>
                        <a:pt x="240124" y="89376"/>
                        <a:pt x="231759" y="18001"/>
                        <a:pt x="237948" y="15963"/>
                      </a:cubicBezTo>
                      <a:cubicBezTo>
                        <a:pt x="243354" y="14179"/>
                        <a:pt x="240003" y="27158"/>
                        <a:pt x="240853" y="32785"/>
                      </a:cubicBezTo>
                      <a:cubicBezTo>
                        <a:pt x="242762" y="45384"/>
                        <a:pt x="244533" y="54875"/>
                        <a:pt x="248451" y="67232"/>
                      </a:cubicBezTo>
                      <a:cubicBezTo>
                        <a:pt x="250377" y="73301"/>
                        <a:pt x="253265" y="79023"/>
                        <a:pt x="255482" y="84992"/>
                      </a:cubicBezTo>
                      <a:cubicBezTo>
                        <a:pt x="255883" y="86067"/>
                        <a:pt x="257195" y="89059"/>
                        <a:pt x="256308" y="88330"/>
                      </a:cubicBezTo>
                      <a:cubicBezTo>
                        <a:pt x="250481" y="83562"/>
                        <a:pt x="246597" y="28850"/>
                        <a:pt x="250473" y="49552"/>
                      </a:cubicBezTo>
                      <a:cubicBezTo>
                        <a:pt x="251319" y="54070"/>
                        <a:pt x="252152" y="58588"/>
                        <a:pt x="252932" y="63119"/>
                      </a:cubicBezTo>
                      <a:cubicBezTo>
                        <a:pt x="253911" y="68845"/>
                        <a:pt x="254907" y="74572"/>
                        <a:pt x="255749" y="80319"/>
                      </a:cubicBezTo>
                      <a:cubicBezTo>
                        <a:pt x="256562" y="85859"/>
                        <a:pt x="257270" y="91410"/>
                        <a:pt x="257904" y="96974"/>
                      </a:cubicBezTo>
                      <a:cubicBezTo>
                        <a:pt x="259108" y="107586"/>
                        <a:pt x="260000" y="106494"/>
                        <a:pt x="255166" y="116072"/>
                      </a:cubicBezTo>
                      <a:cubicBezTo>
                        <a:pt x="253857" y="118668"/>
                        <a:pt x="251869" y="111191"/>
                        <a:pt x="250981" y="108423"/>
                      </a:cubicBezTo>
                      <a:cubicBezTo>
                        <a:pt x="249226" y="102964"/>
                        <a:pt x="247684" y="97395"/>
                        <a:pt x="246863" y="91719"/>
                      </a:cubicBezTo>
                      <a:cubicBezTo>
                        <a:pt x="246138" y="86684"/>
                        <a:pt x="245142" y="17981"/>
                        <a:pt x="240562" y="20102"/>
                      </a:cubicBezTo>
                      <a:cubicBezTo>
                        <a:pt x="229000" y="25454"/>
                        <a:pt x="223594" y="39112"/>
                        <a:pt x="215179" y="48677"/>
                      </a:cubicBezTo>
                      <a:cubicBezTo>
                        <a:pt x="203180" y="62318"/>
                        <a:pt x="182340" y="85454"/>
                        <a:pt x="169074" y="97416"/>
                      </a:cubicBezTo>
                      <a:cubicBezTo>
                        <a:pt x="160388" y="105248"/>
                        <a:pt x="149606" y="121373"/>
                        <a:pt x="139261" y="115921"/>
                      </a:cubicBezTo>
                      <a:cubicBezTo>
                        <a:pt x="136260" y="114338"/>
                        <a:pt x="138186" y="109090"/>
                        <a:pt x="153003" y="88263"/>
                      </a:cubicBezTo>
                      <a:cubicBezTo>
                        <a:pt x="164664" y="71867"/>
                        <a:pt x="178452" y="53416"/>
                        <a:pt x="193139" y="39753"/>
                      </a:cubicBezTo>
                      <a:cubicBezTo>
                        <a:pt x="198324" y="34931"/>
                        <a:pt x="203646" y="30263"/>
                        <a:pt x="208961" y="25583"/>
                      </a:cubicBezTo>
                      <a:cubicBezTo>
                        <a:pt x="210540" y="24195"/>
                        <a:pt x="215442" y="22886"/>
                        <a:pt x="213816" y="21552"/>
                      </a:cubicBezTo>
                      <a:cubicBezTo>
                        <a:pt x="213566" y="21348"/>
                        <a:pt x="203901" y="27725"/>
                        <a:pt x="190768" y="38036"/>
                      </a:cubicBezTo>
                      <a:cubicBezTo>
                        <a:pt x="183224" y="43959"/>
                        <a:pt x="175713" y="49940"/>
                        <a:pt x="168507" y="56275"/>
                      </a:cubicBezTo>
                      <a:cubicBezTo>
                        <a:pt x="155208" y="67970"/>
                        <a:pt x="143066" y="80957"/>
                        <a:pt x="129579" y="92440"/>
                      </a:cubicBezTo>
                      <a:cubicBezTo>
                        <a:pt x="129362" y="92623"/>
                        <a:pt x="129183" y="91814"/>
                        <a:pt x="129375" y="91602"/>
                      </a:cubicBezTo>
                      <a:cubicBezTo>
                        <a:pt x="133443" y="87126"/>
                        <a:pt x="137882" y="83004"/>
                        <a:pt x="142145" y="78715"/>
                      </a:cubicBezTo>
                      <a:cubicBezTo>
                        <a:pt x="148889" y="71925"/>
                        <a:pt x="155595" y="65098"/>
                        <a:pt x="162493" y="58467"/>
                      </a:cubicBezTo>
                      <a:cubicBezTo>
                        <a:pt x="170208" y="51044"/>
                        <a:pt x="178310" y="44030"/>
                        <a:pt x="185975" y="36561"/>
                      </a:cubicBezTo>
                      <a:cubicBezTo>
                        <a:pt x="197274" y="25545"/>
                        <a:pt x="216475" y="16797"/>
                        <a:pt x="217263" y="1038"/>
                      </a:cubicBezTo>
                      <a:cubicBezTo>
                        <a:pt x="217438" y="-2421"/>
                        <a:pt x="210828" y="3714"/>
                        <a:pt x="207944" y="5635"/>
                      </a:cubicBezTo>
                      <a:cubicBezTo>
                        <a:pt x="198266" y="12079"/>
                        <a:pt x="188826" y="18897"/>
                        <a:pt x="179669" y="26066"/>
                      </a:cubicBezTo>
                      <a:cubicBezTo>
                        <a:pt x="154215" y="45993"/>
                        <a:pt x="130255" y="67366"/>
                        <a:pt x="107890" y="90693"/>
                      </a:cubicBezTo>
                      <a:cubicBezTo>
                        <a:pt x="101163" y="97712"/>
                        <a:pt x="94940" y="105239"/>
                        <a:pt x="87746" y="111779"/>
                      </a:cubicBezTo>
                      <a:cubicBezTo>
                        <a:pt x="87480" y="112020"/>
                        <a:pt x="86642" y="112670"/>
                        <a:pt x="86829" y="112358"/>
                      </a:cubicBezTo>
                      <a:cubicBezTo>
                        <a:pt x="113049" y="68999"/>
                        <a:pt x="174892" y="53633"/>
                        <a:pt x="205572" y="16143"/>
                      </a:cubicBezTo>
                      <a:cubicBezTo>
                        <a:pt x="207377" y="13938"/>
                        <a:pt x="200225" y="18147"/>
                        <a:pt x="197716" y="19493"/>
                      </a:cubicBezTo>
                      <a:cubicBezTo>
                        <a:pt x="188997" y="24166"/>
                        <a:pt x="180406" y="29084"/>
                        <a:pt x="171921" y="34173"/>
                      </a:cubicBezTo>
                      <a:cubicBezTo>
                        <a:pt x="163214" y="39399"/>
                        <a:pt x="154716" y="44959"/>
                        <a:pt x="146163" y="50440"/>
                      </a:cubicBezTo>
                      <a:cubicBezTo>
                        <a:pt x="123611" y="64890"/>
                        <a:pt x="104693" y="84350"/>
                        <a:pt x="82036" y="98658"/>
                      </a:cubicBezTo>
                      <a:cubicBezTo>
                        <a:pt x="75284" y="102918"/>
                        <a:pt x="92264" y="86313"/>
                        <a:pt x="98245" y="81024"/>
                      </a:cubicBezTo>
                      <a:cubicBezTo>
                        <a:pt x="107289" y="73017"/>
                        <a:pt x="116409" y="65073"/>
                        <a:pt x="125986" y="57713"/>
                      </a:cubicBezTo>
                      <a:cubicBezTo>
                        <a:pt x="136785" y="49415"/>
                        <a:pt x="148076" y="41771"/>
                        <a:pt x="159321" y="34089"/>
                      </a:cubicBezTo>
                      <a:cubicBezTo>
                        <a:pt x="166736" y="29025"/>
                        <a:pt x="174397" y="24341"/>
                        <a:pt x="181944" y="19481"/>
                      </a:cubicBezTo>
                      <a:cubicBezTo>
                        <a:pt x="183011" y="18793"/>
                        <a:pt x="186262" y="16809"/>
                        <a:pt x="185166" y="17447"/>
                      </a:cubicBezTo>
                      <a:cubicBezTo>
                        <a:pt x="147647" y="39241"/>
                        <a:pt x="113666" y="65303"/>
                        <a:pt x="78685" y="90802"/>
                      </a:cubicBezTo>
                      <a:cubicBezTo>
                        <a:pt x="75093" y="93419"/>
                        <a:pt x="71808" y="96849"/>
                        <a:pt x="67561" y="98150"/>
                      </a:cubicBezTo>
                      <a:cubicBezTo>
                        <a:pt x="65144" y="98887"/>
                        <a:pt x="70887" y="94324"/>
                        <a:pt x="72754" y="92615"/>
                      </a:cubicBezTo>
                      <a:cubicBezTo>
                        <a:pt x="79181" y="86725"/>
                        <a:pt x="85625" y="80832"/>
                        <a:pt x="92423" y="75368"/>
                      </a:cubicBezTo>
                      <a:cubicBezTo>
                        <a:pt x="101213" y="68303"/>
                        <a:pt x="110295" y="61597"/>
                        <a:pt x="119489" y="55062"/>
                      </a:cubicBezTo>
                      <a:cubicBezTo>
                        <a:pt x="126816" y="49852"/>
                        <a:pt x="165531" y="26112"/>
                        <a:pt x="165786" y="22928"/>
                      </a:cubicBezTo>
                      <a:cubicBezTo>
                        <a:pt x="166061" y="19506"/>
                        <a:pt x="147880" y="30551"/>
                        <a:pt x="144642" y="32743"/>
                      </a:cubicBezTo>
                      <a:cubicBezTo>
                        <a:pt x="134718" y="39458"/>
                        <a:pt x="124832" y="46235"/>
                        <a:pt x="115154" y="53295"/>
                      </a:cubicBezTo>
                      <a:cubicBezTo>
                        <a:pt x="104055" y="61393"/>
                        <a:pt x="93319" y="69979"/>
                        <a:pt x="82316" y="78215"/>
                      </a:cubicBezTo>
                      <a:cubicBezTo>
                        <a:pt x="74968" y="83712"/>
                        <a:pt x="67578" y="89164"/>
                        <a:pt x="60105" y="94490"/>
                      </a:cubicBezTo>
                      <a:cubicBezTo>
                        <a:pt x="58334" y="95753"/>
                        <a:pt x="53374" y="99788"/>
                        <a:pt x="54587" y="97979"/>
                      </a:cubicBezTo>
                      <a:cubicBezTo>
                        <a:pt x="65581" y="81528"/>
                        <a:pt x="88230" y="69979"/>
                        <a:pt x="103209" y="57300"/>
                      </a:cubicBezTo>
                      <a:cubicBezTo>
                        <a:pt x="109082" y="52328"/>
                        <a:pt x="115138" y="47568"/>
                        <a:pt x="120785" y="42342"/>
                      </a:cubicBezTo>
                      <a:cubicBezTo>
                        <a:pt x="122802" y="40470"/>
                        <a:pt x="128662" y="37182"/>
                        <a:pt x="126145" y="36061"/>
                      </a:cubicBezTo>
                      <a:cubicBezTo>
                        <a:pt x="125778" y="35894"/>
                        <a:pt x="104172" y="53495"/>
                        <a:pt x="99204" y="57580"/>
                      </a:cubicBezTo>
                      <a:cubicBezTo>
                        <a:pt x="93510" y="62252"/>
                        <a:pt x="55516" y="101321"/>
                        <a:pt x="45446" y="98279"/>
                      </a:cubicBezTo>
                      <a:cubicBezTo>
                        <a:pt x="43738" y="97762"/>
                        <a:pt x="66511" y="73897"/>
                        <a:pt x="67815" y="72571"/>
                      </a:cubicBezTo>
                      <a:cubicBezTo>
                        <a:pt x="70475" y="69875"/>
                        <a:pt x="78393" y="63373"/>
                        <a:pt x="74605" y="63460"/>
                      </a:cubicBezTo>
                      <a:cubicBezTo>
                        <a:pt x="50377" y="64011"/>
                        <a:pt x="50756" y="95545"/>
                        <a:pt x="50698" y="111691"/>
                      </a:cubicBezTo>
                      <a:cubicBezTo>
                        <a:pt x="50690" y="114779"/>
                        <a:pt x="46622" y="106952"/>
                        <a:pt x="45301" y="104160"/>
                      </a:cubicBezTo>
                      <a:cubicBezTo>
                        <a:pt x="43600" y="100567"/>
                        <a:pt x="40383" y="88363"/>
                        <a:pt x="35135" y="88063"/>
                      </a:cubicBezTo>
                      <a:cubicBezTo>
                        <a:pt x="28396" y="87680"/>
                        <a:pt x="33785" y="101826"/>
                        <a:pt x="35689" y="108303"/>
                      </a:cubicBezTo>
                      <a:cubicBezTo>
                        <a:pt x="37207" y="113458"/>
                        <a:pt x="44075" y="140504"/>
                        <a:pt x="48831" y="144396"/>
                      </a:cubicBezTo>
                      <a:cubicBezTo>
                        <a:pt x="52757" y="147606"/>
                        <a:pt x="48172" y="134185"/>
                        <a:pt x="46713" y="129325"/>
                      </a:cubicBezTo>
                      <a:cubicBezTo>
                        <a:pt x="43871" y="119852"/>
                        <a:pt x="41454" y="95407"/>
                        <a:pt x="29363" y="92673"/>
                      </a:cubicBezTo>
                      <a:cubicBezTo>
                        <a:pt x="27029" y="92148"/>
                        <a:pt x="26487" y="99383"/>
                        <a:pt x="26541" y="99925"/>
                      </a:cubicBezTo>
                      <a:cubicBezTo>
                        <a:pt x="27879" y="113308"/>
                        <a:pt x="28462" y="151011"/>
                        <a:pt x="21073" y="163685"/>
                      </a:cubicBezTo>
                      <a:cubicBezTo>
                        <a:pt x="17305" y="170141"/>
                        <a:pt x="10295" y="141258"/>
                        <a:pt x="9482" y="133823"/>
                      </a:cubicBezTo>
                      <a:cubicBezTo>
                        <a:pt x="9036" y="129746"/>
                        <a:pt x="2442" y="102363"/>
                        <a:pt x="196" y="97570"/>
                      </a:cubicBezTo>
                      <a:cubicBezTo>
                        <a:pt x="-650" y="95770"/>
                        <a:pt x="1496" y="113654"/>
                        <a:pt x="1867" y="115609"/>
                      </a:cubicBezTo>
                      <a:cubicBezTo>
                        <a:pt x="2909" y="121085"/>
                        <a:pt x="28400" y="124024"/>
                        <a:pt x="29734" y="129434"/>
                      </a:cubicBezTo>
                      <a:cubicBezTo>
                        <a:pt x="35602" y="153261"/>
                        <a:pt x="29771" y="159409"/>
                        <a:pt x="38644" y="183504"/>
                      </a:cubicBezTo>
                      <a:cubicBezTo>
                        <a:pt x="40799" y="189347"/>
                        <a:pt x="51932" y="194469"/>
                        <a:pt x="53936" y="200363"/>
                      </a:cubicBezTo>
                      <a:cubicBezTo>
                        <a:pt x="55191" y="204055"/>
                        <a:pt x="60547" y="213066"/>
                        <a:pt x="56900" y="211678"/>
                      </a:cubicBezTo>
                      <a:cubicBezTo>
                        <a:pt x="48651" y="208536"/>
                        <a:pt x="39274" y="141558"/>
                        <a:pt x="38761" y="136598"/>
                      </a:cubicBezTo>
                      <a:cubicBezTo>
                        <a:pt x="37828" y="127566"/>
                        <a:pt x="36977" y="118518"/>
                        <a:pt x="35810" y="109511"/>
                      </a:cubicBezTo>
                      <a:cubicBezTo>
                        <a:pt x="35727" y="108874"/>
                        <a:pt x="35098" y="107119"/>
                        <a:pt x="35023" y="107757"/>
                      </a:cubicBezTo>
                      <a:cubicBezTo>
                        <a:pt x="31397" y="139061"/>
                        <a:pt x="42554" y="173705"/>
                        <a:pt x="48331" y="204222"/>
                      </a:cubicBezTo>
                      <a:cubicBezTo>
                        <a:pt x="50415" y="215221"/>
                        <a:pt x="52969" y="226145"/>
                        <a:pt x="54687" y="237207"/>
                      </a:cubicBezTo>
                      <a:cubicBezTo>
                        <a:pt x="55337" y="241420"/>
                        <a:pt x="56566" y="254116"/>
                        <a:pt x="56562" y="249856"/>
                      </a:cubicBezTo>
                      <a:cubicBezTo>
                        <a:pt x="56504" y="208861"/>
                        <a:pt x="43367" y="167661"/>
                        <a:pt x="41049" y="126470"/>
                      </a:cubicBezTo>
                      <a:cubicBezTo>
                        <a:pt x="40979" y="125182"/>
                        <a:pt x="40587" y="129017"/>
                        <a:pt x="40578" y="130305"/>
                      </a:cubicBezTo>
                      <a:cubicBezTo>
                        <a:pt x="40549" y="135594"/>
                        <a:pt x="40820" y="140874"/>
                        <a:pt x="40941" y="146159"/>
                      </a:cubicBezTo>
                      <a:cubicBezTo>
                        <a:pt x="41245" y="159542"/>
                        <a:pt x="19743" y="162893"/>
                        <a:pt x="21073" y="176214"/>
                      </a:cubicBezTo>
                      <a:cubicBezTo>
                        <a:pt x="22819" y="193690"/>
                        <a:pt x="56341" y="275651"/>
                        <a:pt x="65044" y="282136"/>
                      </a:cubicBezTo>
                      <a:cubicBezTo>
                        <a:pt x="66177" y="282982"/>
                        <a:pt x="65677" y="279340"/>
                        <a:pt x="65598" y="277923"/>
                      </a:cubicBezTo>
                      <a:cubicBezTo>
                        <a:pt x="65206" y="270921"/>
                        <a:pt x="64214" y="263964"/>
                        <a:pt x="63627" y="256971"/>
                      </a:cubicBezTo>
                      <a:cubicBezTo>
                        <a:pt x="62935" y="248685"/>
                        <a:pt x="62401" y="240387"/>
                        <a:pt x="61755" y="232101"/>
                      </a:cubicBezTo>
                      <a:cubicBezTo>
                        <a:pt x="58950" y="196261"/>
                        <a:pt x="58263" y="160063"/>
                        <a:pt x="60501" y="124157"/>
                      </a:cubicBezTo>
                      <a:cubicBezTo>
                        <a:pt x="61088" y="114729"/>
                        <a:pt x="54949" y="100963"/>
                        <a:pt x="62935" y="95920"/>
                      </a:cubicBezTo>
                      <a:cubicBezTo>
                        <a:pt x="63935" y="95290"/>
                        <a:pt x="62939" y="98283"/>
                        <a:pt x="62922" y="99467"/>
                      </a:cubicBezTo>
                      <a:cubicBezTo>
                        <a:pt x="62814" y="109299"/>
                        <a:pt x="62385" y="119131"/>
                        <a:pt x="62572" y="128963"/>
                      </a:cubicBezTo>
                      <a:cubicBezTo>
                        <a:pt x="62856" y="143830"/>
                        <a:pt x="63252" y="158701"/>
                        <a:pt x="64335" y="173530"/>
                      </a:cubicBezTo>
                      <a:cubicBezTo>
                        <a:pt x="66382" y="201505"/>
                        <a:pt x="71154" y="229271"/>
                        <a:pt x="76689" y="256766"/>
                      </a:cubicBezTo>
                      <a:cubicBezTo>
                        <a:pt x="78185" y="264194"/>
                        <a:pt x="79702" y="271621"/>
                        <a:pt x="81115" y="279065"/>
                      </a:cubicBezTo>
                      <a:cubicBezTo>
                        <a:pt x="81503" y="281099"/>
                        <a:pt x="81024" y="286971"/>
                        <a:pt x="82099" y="285200"/>
                      </a:cubicBezTo>
                      <a:cubicBezTo>
                        <a:pt x="86821" y="277389"/>
                        <a:pt x="78185" y="259730"/>
                        <a:pt x="76918" y="250511"/>
                      </a:cubicBezTo>
                      <a:cubicBezTo>
                        <a:pt x="72213" y="216271"/>
                        <a:pt x="69458" y="181653"/>
                        <a:pt x="69516" y="147097"/>
                      </a:cubicBezTo>
                      <a:cubicBezTo>
                        <a:pt x="69541" y="133139"/>
                        <a:pt x="70845" y="119210"/>
                        <a:pt x="71083" y="105252"/>
                      </a:cubicBezTo>
                      <a:cubicBezTo>
                        <a:pt x="71125" y="102822"/>
                        <a:pt x="71212" y="95716"/>
                        <a:pt x="70358" y="97991"/>
                      </a:cubicBezTo>
                      <a:cubicBezTo>
                        <a:pt x="49556" y="153224"/>
                        <a:pt x="67061" y="232409"/>
                        <a:pt x="84095" y="286834"/>
                      </a:cubicBezTo>
                      <a:cubicBezTo>
                        <a:pt x="86654" y="295015"/>
                        <a:pt x="85329" y="308802"/>
                        <a:pt x="93690" y="310690"/>
                      </a:cubicBezTo>
                      <a:cubicBezTo>
                        <a:pt x="95461" y="311091"/>
                        <a:pt x="94361" y="307064"/>
                        <a:pt x="94127" y="305268"/>
                      </a:cubicBezTo>
                      <a:cubicBezTo>
                        <a:pt x="93106" y="297403"/>
                        <a:pt x="91201" y="289676"/>
                        <a:pt x="89951" y="281849"/>
                      </a:cubicBezTo>
                      <a:cubicBezTo>
                        <a:pt x="87825" y="268537"/>
                        <a:pt x="85558" y="255241"/>
                        <a:pt x="83999" y="241858"/>
                      </a:cubicBezTo>
                      <a:cubicBezTo>
                        <a:pt x="79273" y="201242"/>
                        <a:pt x="80457" y="169108"/>
                        <a:pt x="82978" y="127658"/>
                      </a:cubicBezTo>
                      <a:cubicBezTo>
                        <a:pt x="83616" y="117214"/>
                        <a:pt x="81828" y="105977"/>
                        <a:pt x="86092" y="96420"/>
                      </a:cubicBezTo>
                      <a:cubicBezTo>
                        <a:pt x="86471" y="95566"/>
                        <a:pt x="86292" y="98283"/>
                        <a:pt x="86250" y="99212"/>
                      </a:cubicBezTo>
                      <a:cubicBezTo>
                        <a:pt x="85829" y="107911"/>
                        <a:pt x="84841" y="116580"/>
                        <a:pt x="84695" y="125287"/>
                      </a:cubicBezTo>
                      <a:cubicBezTo>
                        <a:pt x="84437" y="141083"/>
                        <a:pt x="83933" y="156921"/>
                        <a:pt x="85033" y="172684"/>
                      </a:cubicBezTo>
                      <a:cubicBezTo>
                        <a:pt x="88580" y="223540"/>
                        <a:pt x="99145" y="274151"/>
                        <a:pt x="119772" y="320918"/>
                      </a:cubicBezTo>
                      <a:cubicBezTo>
                        <a:pt x="122231" y="326495"/>
                        <a:pt x="118172" y="308811"/>
                        <a:pt x="116750" y="302884"/>
                      </a:cubicBezTo>
                      <a:cubicBezTo>
                        <a:pt x="114817" y="294857"/>
                        <a:pt x="112970" y="286809"/>
                        <a:pt x="111157" y="278748"/>
                      </a:cubicBezTo>
                      <a:cubicBezTo>
                        <a:pt x="107023" y="260372"/>
                        <a:pt x="103163" y="241875"/>
                        <a:pt x="100837" y="223182"/>
                      </a:cubicBezTo>
                      <a:cubicBezTo>
                        <a:pt x="95127" y="177306"/>
                        <a:pt x="96982" y="132751"/>
                        <a:pt x="97724" y="86821"/>
                      </a:cubicBezTo>
                      <a:cubicBezTo>
                        <a:pt x="97728" y="86438"/>
                        <a:pt x="97482" y="87563"/>
                        <a:pt x="97470" y="87947"/>
                      </a:cubicBezTo>
                      <a:cubicBezTo>
                        <a:pt x="97128" y="97875"/>
                        <a:pt x="96407" y="107802"/>
                        <a:pt x="96657" y="117734"/>
                      </a:cubicBezTo>
                      <a:cubicBezTo>
                        <a:pt x="97128" y="136644"/>
                        <a:pt x="97587" y="155600"/>
                        <a:pt x="99629" y="174405"/>
                      </a:cubicBezTo>
                      <a:cubicBezTo>
                        <a:pt x="103292" y="208140"/>
                        <a:pt x="110711" y="242150"/>
                        <a:pt x="119935" y="274818"/>
                      </a:cubicBezTo>
                      <a:cubicBezTo>
                        <a:pt x="122777" y="284891"/>
                        <a:pt x="126482" y="294698"/>
                        <a:pt x="129758" y="304643"/>
                      </a:cubicBezTo>
                      <a:cubicBezTo>
                        <a:pt x="131722" y="310595"/>
                        <a:pt x="136398" y="328733"/>
                        <a:pt x="135581" y="322519"/>
                      </a:cubicBezTo>
                      <a:cubicBezTo>
                        <a:pt x="132180" y="296691"/>
                        <a:pt x="121444" y="271046"/>
                        <a:pt x="115904" y="245513"/>
                      </a:cubicBezTo>
                      <a:cubicBezTo>
                        <a:pt x="105322" y="196712"/>
                        <a:pt x="103451" y="131255"/>
                        <a:pt x="115175" y="82874"/>
                      </a:cubicBezTo>
                      <a:cubicBezTo>
                        <a:pt x="115638" y="80974"/>
                        <a:pt x="116963" y="86475"/>
                        <a:pt x="117075" y="88430"/>
                      </a:cubicBezTo>
                      <a:cubicBezTo>
                        <a:pt x="117742" y="100013"/>
                        <a:pt x="116996" y="111641"/>
                        <a:pt x="117496" y="123228"/>
                      </a:cubicBezTo>
                      <a:cubicBezTo>
                        <a:pt x="118247" y="140458"/>
                        <a:pt x="118959" y="157709"/>
                        <a:pt x="120823" y="174851"/>
                      </a:cubicBezTo>
                      <a:cubicBezTo>
                        <a:pt x="124886" y="212183"/>
                        <a:pt x="130383" y="240578"/>
                        <a:pt x="138911" y="276343"/>
                      </a:cubicBezTo>
                      <a:cubicBezTo>
                        <a:pt x="141362" y="286608"/>
                        <a:pt x="144458" y="296707"/>
                        <a:pt x="146984" y="306952"/>
                      </a:cubicBezTo>
                      <a:cubicBezTo>
                        <a:pt x="148122" y="311574"/>
                        <a:pt x="149335" y="316180"/>
                        <a:pt x="150565" y="320777"/>
                      </a:cubicBezTo>
                      <a:cubicBezTo>
                        <a:pt x="150969" y="322290"/>
                        <a:pt x="152778" y="326624"/>
                        <a:pt x="152344" y="325124"/>
                      </a:cubicBezTo>
                      <a:cubicBezTo>
                        <a:pt x="128754" y="242912"/>
                        <a:pt x="115108" y="161676"/>
                        <a:pt x="135560" y="76439"/>
                      </a:cubicBezTo>
                      <a:cubicBezTo>
                        <a:pt x="135898" y="75026"/>
                        <a:pt x="137857" y="78669"/>
                        <a:pt x="137886" y="80119"/>
                      </a:cubicBezTo>
                      <a:cubicBezTo>
                        <a:pt x="138015" y="86988"/>
                        <a:pt x="138219" y="93861"/>
                        <a:pt x="138353" y="100730"/>
                      </a:cubicBezTo>
                      <a:cubicBezTo>
                        <a:pt x="138711" y="118597"/>
                        <a:pt x="138494" y="131789"/>
                        <a:pt x="139053" y="151761"/>
                      </a:cubicBezTo>
                      <a:cubicBezTo>
                        <a:pt x="140182" y="192127"/>
                        <a:pt x="144784" y="233439"/>
                        <a:pt x="153486" y="272930"/>
                      </a:cubicBezTo>
                      <a:cubicBezTo>
                        <a:pt x="155695" y="282966"/>
                        <a:pt x="159296" y="292639"/>
                        <a:pt x="162184" y="302501"/>
                      </a:cubicBezTo>
                      <a:cubicBezTo>
                        <a:pt x="163948" y="308515"/>
                        <a:pt x="168395" y="326633"/>
                        <a:pt x="168007" y="320377"/>
                      </a:cubicBezTo>
                      <a:cubicBezTo>
                        <a:pt x="166415" y="294586"/>
                        <a:pt x="155383" y="267357"/>
                        <a:pt x="150631" y="241920"/>
                      </a:cubicBezTo>
                      <a:cubicBezTo>
                        <a:pt x="142800" y="200008"/>
                        <a:pt x="145188" y="157138"/>
                        <a:pt x="149318" y="115038"/>
                      </a:cubicBezTo>
                      <a:cubicBezTo>
                        <a:pt x="151135" y="96520"/>
                        <a:pt x="154641" y="78123"/>
                        <a:pt x="159359" y="60122"/>
                      </a:cubicBezTo>
                      <a:cubicBezTo>
                        <a:pt x="159750" y="58630"/>
                        <a:pt x="163018" y="55883"/>
                        <a:pt x="163122" y="57425"/>
                      </a:cubicBezTo>
                      <a:cubicBezTo>
                        <a:pt x="165039" y="85608"/>
                        <a:pt x="159034" y="113817"/>
                        <a:pt x="158988" y="142067"/>
                      </a:cubicBezTo>
                      <a:cubicBezTo>
                        <a:pt x="158921" y="185175"/>
                        <a:pt x="161284" y="202176"/>
                        <a:pt x="165690" y="243350"/>
                      </a:cubicBezTo>
                      <a:cubicBezTo>
                        <a:pt x="167319" y="258596"/>
                        <a:pt x="169474" y="273038"/>
                        <a:pt x="171750" y="288096"/>
                      </a:cubicBezTo>
                      <a:cubicBezTo>
                        <a:pt x="172142" y="290710"/>
                        <a:pt x="173308" y="298541"/>
                        <a:pt x="173142" y="295903"/>
                      </a:cubicBezTo>
                      <a:cubicBezTo>
                        <a:pt x="169820" y="244000"/>
                        <a:pt x="159142" y="199096"/>
                        <a:pt x="164860" y="145759"/>
                      </a:cubicBezTo>
                      <a:cubicBezTo>
                        <a:pt x="167461" y="121477"/>
                        <a:pt x="175022" y="89430"/>
                        <a:pt x="181290" y="64290"/>
                      </a:cubicBezTo>
                      <a:cubicBezTo>
                        <a:pt x="182057" y="61210"/>
                        <a:pt x="185529" y="52620"/>
                        <a:pt x="185575" y="55792"/>
                      </a:cubicBezTo>
                      <a:cubicBezTo>
                        <a:pt x="185854" y="74755"/>
                        <a:pt x="176276" y="112879"/>
                        <a:pt x="175317" y="125641"/>
                      </a:cubicBezTo>
                      <a:cubicBezTo>
                        <a:pt x="171483" y="176793"/>
                        <a:pt x="172483" y="193486"/>
                        <a:pt x="178831" y="242771"/>
                      </a:cubicBezTo>
                      <a:cubicBezTo>
                        <a:pt x="180323" y="254341"/>
                        <a:pt x="182557" y="265811"/>
                        <a:pt x="184845" y="277256"/>
                      </a:cubicBezTo>
                      <a:cubicBezTo>
                        <a:pt x="186142" y="283720"/>
                        <a:pt x="188179" y="290018"/>
                        <a:pt x="189576" y="296461"/>
                      </a:cubicBezTo>
                      <a:cubicBezTo>
                        <a:pt x="189922" y="298049"/>
                        <a:pt x="190389" y="302892"/>
                        <a:pt x="190059" y="301304"/>
                      </a:cubicBezTo>
                      <a:cubicBezTo>
                        <a:pt x="175934" y="233180"/>
                        <a:pt x="175543" y="168916"/>
                        <a:pt x="187338" y="100359"/>
                      </a:cubicBezTo>
                      <a:cubicBezTo>
                        <a:pt x="190580" y="81528"/>
                        <a:pt x="187429" y="58067"/>
                        <a:pt x="201092" y="44705"/>
                      </a:cubicBezTo>
                      <a:cubicBezTo>
                        <a:pt x="203717" y="42138"/>
                        <a:pt x="201317" y="52065"/>
                        <a:pt x="200971" y="55721"/>
                      </a:cubicBezTo>
                      <a:cubicBezTo>
                        <a:pt x="199687" y="69195"/>
                        <a:pt x="197445" y="82570"/>
                        <a:pt x="196198" y="96049"/>
                      </a:cubicBezTo>
                      <a:cubicBezTo>
                        <a:pt x="194798" y="111162"/>
                        <a:pt x="193948" y="126324"/>
                        <a:pt x="193035" y="141475"/>
                      </a:cubicBezTo>
                      <a:cubicBezTo>
                        <a:pt x="190088" y="190418"/>
                        <a:pt x="197761" y="237277"/>
                        <a:pt x="203509" y="285412"/>
                      </a:cubicBezTo>
                      <a:cubicBezTo>
                        <a:pt x="204242" y="291568"/>
                        <a:pt x="200508" y="273359"/>
                        <a:pt x="199733" y="267207"/>
                      </a:cubicBezTo>
                      <a:cubicBezTo>
                        <a:pt x="198295" y="255783"/>
                        <a:pt x="196599" y="244363"/>
                        <a:pt x="196057" y="232860"/>
                      </a:cubicBezTo>
                      <a:cubicBezTo>
                        <a:pt x="195327" y="217355"/>
                        <a:pt x="195002" y="201788"/>
                        <a:pt x="195928" y="186296"/>
                      </a:cubicBezTo>
                      <a:cubicBezTo>
                        <a:pt x="198207" y="147981"/>
                        <a:pt x="203884" y="107094"/>
                        <a:pt x="215104" y="69954"/>
                      </a:cubicBezTo>
                      <a:cubicBezTo>
                        <a:pt x="216404" y="65653"/>
                        <a:pt x="213570" y="78815"/>
                        <a:pt x="212891" y="83258"/>
                      </a:cubicBezTo>
                      <a:cubicBezTo>
                        <a:pt x="210736" y="97362"/>
                        <a:pt x="207864" y="111383"/>
                        <a:pt x="206485" y="125583"/>
                      </a:cubicBezTo>
                      <a:cubicBezTo>
                        <a:pt x="201875" y="173063"/>
                        <a:pt x="203959" y="219743"/>
                        <a:pt x="208035" y="267111"/>
                      </a:cubicBezTo>
                      <a:cubicBezTo>
                        <a:pt x="208781" y="275760"/>
                        <a:pt x="203121" y="289084"/>
                        <a:pt x="210869" y="292990"/>
                      </a:cubicBezTo>
                      <a:cubicBezTo>
                        <a:pt x="211261" y="293190"/>
                        <a:pt x="210407" y="276164"/>
                        <a:pt x="209527" y="258771"/>
                      </a:cubicBezTo>
                      <a:cubicBezTo>
                        <a:pt x="209002" y="248460"/>
                        <a:pt x="208894" y="238132"/>
                        <a:pt x="208631" y="227812"/>
                      </a:cubicBezTo>
                      <a:cubicBezTo>
                        <a:pt x="207693" y="190418"/>
                        <a:pt x="212895" y="151894"/>
                        <a:pt x="220247" y="115284"/>
                      </a:cubicBezTo>
                      <a:cubicBezTo>
                        <a:pt x="222294" y="105093"/>
                        <a:pt x="224928" y="94999"/>
                        <a:pt x="228237" y="85146"/>
                      </a:cubicBezTo>
                      <a:cubicBezTo>
                        <a:pt x="228612" y="84025"/>
                        <a:pt x="231050" y="81845"/>
                        <a:pt x="231084" y="83029"/>
                      </a:cubicBezTo>
                      <a:cubicBezTo>
                        <a:pt x="231700" y="105523"/>
                        <a:pt x="226370" y="127804"/>
                        <a:pt x="224965" y="150265"/>
                      </a:cubicBezTo>
                      <a:cubicBezTo>
                        <a:pt x="224202" y="162510"/>
                        <a:pt x="223152" y="184987"/>
                        <a:pt x="223957" y="200121"/>
                      </a:cubicBezTo>
                      <a:cubicBezTo>
                        <a:pt x="224661" y="213329"/>
                        <a:pt x="225640" y="226520"/>
                        <a:pt x="226449" y="239724"/>
                      </a:cubicBezTo>
                      <a:cubicBezTo>
                        <a:pt x="226928" y="247580"/>
                        <a:pt x="227362" y="255441"/>
                        <a:pt x="227828" y="263302"/>
                      </a:cubicBezTo>
                      <a:cubicBezTo>
                        <a:pt x="228016" y="266503"/>
                        <a:pt x="228241" y="269699"/>
                        <a:pt x="228420" y="272900"/>
                      </a:cubicBezTo>
                      <a:cubicBezTo>
                        <a:pt x="228741" y="278652"/>
                        <a:pt x="227541" y="261414"/>
                        <a:pt x="227187" y="255662"/>
                      </a:cubicBezTo>
                      <a:cubicBezTo>
                        <a:pt x="226528" y="245009"/>
                        <a:pt x="225578" y="234368"/>
                        <a:pt x="225336" y="223699"/>
                      </a:cubicBezTo>
                      <a:cubicBezTo>
                        <a:pt x="224365" y="181149"/>
                        <a:pt x="226241" y="137611"/>
                        <a:pt x="239795" y="96828"/>
                      </a:cubicBezTo>
                      <a:cubicBezTo>
                        <a:pt x="240795" y="93823"/>
                        <a:pt x="242070" y="89810"/>
                        <a:pt x="245121" y="88959"/>
                      </a:cubicBezTo>
                      <a:cubicBezTo>
                        <a:pt x="245755" y="88784"/>
                        <a:pt x="245054" y="99150"/>
                        <a:pt x="245000" y="99975"/>
                      </a:cubicBezTo>
                      <a:cubicBezTo>
                        <a:pt x="244321" y="110599"/>
                        <a:pt x="243450" y="121210"/>
                        <a:pt x="242929" y="131843"/>
                      </a:cubicBezTo>
                      <a:cubicBezTo>
                        <a:pt x="242058" y="149602"/>
                        <a:pt x="235001" y="211591"/>
                        <a:pt x="242716" y="228808"/>
                      </a:cubicBezTo>
                      <a:cubicBezTo>
                        <a:pt x="243933" y="231522"/>
                        <a:pt x="243596" y="222894"/>
                        <a:pt x="243541" y="219922"/>
                      </a:cubicBezTo>
                      <a:cubicBezTo>
                        <a:pt x="243408" y="213050"/>
                        <a:pt x="243029" y="206181"/>
                        <a:pt x="243071" y="199308"/>
                      </a:cubicBezTo>
                      <a:cubicBezTo>
                        <a:pt x="243183" y="180794"/>
                        <a:pt x="244208" y="156633"/>
                        <a:pt x="246534" y="138574"/>
                      </a:cubicBezTo>
                      <a:cubicBezTo>
                        <a:pt x="247472" y="131297"/>
                        <a:pt x="250035" y="111012"/>
                        <a:pt x="253240" y="117609"/>
                      </a:cubicBezTo>
                      <a:cubicBezTo>
                        <a:pt x="254399" y="119993"/>
                        <a:pt x="259992" y="211774"/>
                        <a:pt x="252932" y="218493"/>
                      </a:cubicBezTo>
                      <a:cubicBezTo>
                        <a:pt x="249318" y="221931"/>
                        <a:pt x="251735" y="208577"/>
                        <a:pt x="251565" y="203597"/>
                      </a:cubicBezTo>
                      <a:cubicBezTo>
                        <a:pt x="251327" y="196603"/>
                        <a:pt x="251039" y="189601"/>
                        <a:pt x="251181" y="182607"/>
                      </a:cubicBezTo>
                      <a:cubicBezTo>
                        <a:pt x="251602" y="161768"/>
                        <a:pt x="250773" y="133577"/>
                        <a:pt x="259221" y="113833"/>
                      </a:cubicBezTo>
                      <a:cubicBezTo>
                        <a:pt x="259629" y="112883"/>
                        <a:pt x="261576" y="112095"/>
                        <a:pt x="262189" y="112925"/>
                      </a:cubicBezTo>
                      <a:cubicBezTo>
                        <a:pt x="271821" y="126012"/>
                        <a:pt x="262447" y="160693"/>
                        <a:pt x="262305" y="175259"/>
                      </a:cubicBezTo>
                      <a:cubicBezTo>
                        <a:pt x="262213" y="184529"/>
                        <a:pt x="263160" y="200838"/>
                        <a:pt x="262510" y="200546"/>
                      </a:cubicBezTo>
                      <a:cubicBezTo>
                        <a:pt x="255720" y="197520"/>
                        <a:pt x="260129" y="134393"/>
                        <a:pt x="261555" y="126191"/>
                      </a:cubicBezTo>
                      <a:cubicBezTo>
                        <a:pt x="262197" y="122511"/>
                        <a:pt x="263418" y="133518"/>
                        <a:pt x="263397" y="137257"/>
                      </a:cubicBezTo>
                      <a:cubicBezTo>
                        <a:pt x="263339" y="146284"/>
                        <a:pt x="262905" y="155304"/>
                        <a:pt x="262801" y="164331"/>
                      </a:cubicBezTo>
                      <a:cubicBezTo>
                        <a:pt x="262705" y="172480"/>
                        <a:pt x="262851" y="180632"/>
                        <a:pt x="262801" y="188780"/>
                      </a:cubicBezTo>
                      <a:cubicBezTo>
                        <a:pt x="262722" y="200429"/>
                        <a:pt x="262514" y="209257"/>
                        <a:pt x="259975" y="22048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1" name="Vapaamuotoinen: Muoto 30">
                  <a:extLst>
                    <a:ext uri="{FF2B5EF4-FFF2-40B4-BE49-F238E27FC236}">
                      <a16:creationId xmlns:a16="http://schemas.microsoft.com/office/drawing/2014/main" id="{A81766CE-2B04-4631-3778-0419417D5987}"/>
                    </a:ext>
                  </a:extLst>
                </p:cNvPr>
                <p:cNvSpPr/>
                <p:nvPr/>
              </p:nvSpPr>
              <p:spPr>
                <a:xfrm>
                  <a:off x="8160685" y="2873370"/>
                  <a:ext cx="419321" cy="365767"/>
                </a:xfrm>
                <a:custGeom>
                  <a:avLst/>
                  <a:gdLst>
                    <a:gd name="connsiteX0" fmla="*/ 401519 w 419321"/>
                    <a:gd name="connsiteY0" fmla="*/ 4102 h 365767"/>
                    <a:gd name="connsiteX1" fmla="*/ 402569 w 419321"/>
                    <a:gd name="connsiteY1" fmla="*/ 28950 h 365767"/>
                    <a:gd name="connsiteX2" fmla="*/ 392233 w 419321"/>
                    <a:gd name="connsiteY2" fmla="*/ 102430 h 365767"/>
                    <a:gd name="connsiteX3" fmla="*/ 394975 w 419321"/>
                    <a:gd name="connsiteY3" fmla="*/ 83270 h 365767"/>
                    <a:gd name="connsiteX4" fmla="*/ 419311 w 419321"/>
                    <a:gd name="connsiteY4" fmla="*/ 0 h 365767"/>
                    <a:gd name="connsiteX5" fmla="*/ 412989 w 419321"/>
                    <a:gd name="connsiteY5" fmla="*/ 42534 h 365767"/>
                    <a:gd name="connsiteX6" fmla="*/ 406974 w 419321"/>
                    <a:gd name="connsiteY6" fmla="*/ 91698 h 365767"/>
                    <a:gd name="connsiteX7" fmla="*/ 404978 w 419321"/>
                    <a:gd name="connsiteY7" fmla="*/ 77064 h 365767"/>
                    <a:gd name="connsiteX8" fmla="*/ 405403 w 419321"/>
                    <a:gd name="connsiteY8" fmla="*/ 66745 h 365767"/>
                    <a:gd name="connsiteX9" fmla="*/ 407204 w 419321"/>
                    <a:gd name="connsiteY9" fmla="*/ 14000 h 365767"/>
                    <a:gd name="connsiteX10" fmla="*/ 405303 w 419321"/>
                    <a:gd name="connsiteY10" fmla="*/ 28950 h 365767"/>
                    <a:gd name="connsiteX11" fmla="*/ 405616 w 419321"/>
                    <a:gd name="connsiteY11" fmla="*/ 46531 h 365767"/>
                    <a:gd name="connsiteX12" fmla="*/ 406133 w 419321"/>
                    <a:gd name="connsiteY12" fmla="*/ 104118 h 365767"/>
                    <a:gd name="connsiteX13" fmla="*/ 405607 w 419321"/>
                    <a:gd name="connsiteY13" fmla="*/ 95803 h 365767"/>
                    <a:gd name="connsiteX14" fmla="*/ 407083 w 419321"/>
                    <a:gd name="connsiteY14" fmla="*/ 80219 h 365767"/>
                    <a:gd name="connsiteX15" fmla="*/ 412038 w 419321"/>
                    <a:gd name="connsiteY15" fmla="*/ 41796 h 365767"/>
                    <a:gd name="connsiteX16" fmla="*/ 412880 w 419321"/>
                    <a:gd name="connsiteY16" fmla="*/ 40320 h 365767"/>
                    <a:gd name="connsiteX17" fmla="*/ 346740 w 419321"/>
                    <a:gd name="connsiteY17" fmla="*/ 160118 h 365767"/>
                    <a:gd name="connsiteX18" fmla="*/ 340109 w 419321"/>
                    <a:gd name="connsiteY18" fmla="*/ 163169 h 365767"/>
                    <a:gd name="connsiteX19" fmla="*/ 345586 w 419321"/>
                    <a:gd name="connsiteY19" fmla="*/ 149481 h 365767"/>
                    <a:gd name="connsiteX20" fmla="*/ 379808 w 419321"/>
                    <a:gd name="connsiteY20" fmla="*/ 115275 h 365767"/>
                    <a:gd name="connsiteX21" fmla="*/ 385285 w 419321"/>
                    <a:gd name="connsiteY21" fmla="*/ 118014 h 365767"/>
                    <a:gd name="connsiteX22" fmla="*/ 327264 w 419321"/>
                    <a:gd name="connsiteY22" fmla="*/ 175376 h 365767"/>
                    <a:gd name="connsiteX23" fmla="*/ 315469 w 419321"/>
                    <a:gd name="connsiteY23" fmla="*/ 185062 h 365767"/>
                    <a:gd name="connsiteX24" fmla="*/ 384339 w 419321"/>
                    <a:gd name="connsiteY24" fmla="*/ 103589 h 365767"/>
                    <a:gd name="connsiteX25" fmla="*/ 370964 w 419321"/>
                    <a:gd name="connsiteY25" fmla="*/ 118431 h 365767"/>
                    <a:gd name="connsiteX26" fmla="*/ 331369 w 419321"/>
                    <a:gd name="connsiteY26" fmla="*/ 163060 h 365767"/>
                    <a:gd name="connsiteX27" fmla="*/ 318840 w 419321"/>
                    <a:gd name="connsiteY27" fmla="*/ 179165 h 365767"/>
                    <a:gd name="connsiteX28" fmla="*/ 314627 w 419321"/>
                    <a:gd name="connsiteY28" fmla="*/ 183795 h 365767"/>
                    <a:gd name="connsiteX29" fmla="*/ 387606 w 419321"/>
                    <a:gd name="connsiteY29" fmla="*/ 81795 h 365767"/>
                    <a:gd name="connsiteX30" fmla="*/ 399927 w 419321"/>
                    <a:gd name="connsiteY30" fmla="*/ 61268 h 365767"/>
                    <a:gd name="connsiteX31" fmla="*/ 401510 w 419321"/>
                    <a:gd name="connsiteY31" fmla="*/ 56112 h 365767"/>
                    <a:gd name="connsiteX32" fmla="*/ 338955 w 419321"/>
                    <a:gd name="connsiteY32" fmla="*/ 149798 h 365767"/>
                    <a:gd name="connsiteX33" fmla="*/ 342114 w 419321"/>
                    <a:gd name="connsiteY33" fmla="*/ 150427 h 365767"/>
                    <a:gd name="connsiteX34" fmla="*/ 375073 w 419321"/>
                    <a:gd name="connsiteY34" fmla="*/ 100638 h 365767"/>
                    <a:gd name="connsiteX35" fmla="*/ 404045 w 419321"/>
                    <a:gd name="connsiteY35" fmla="*/ 5156 h 365767"/>
                    <a:gd name="connsiteX36" fmla="*/ 397517 w 419321"/>
                    <a:gd name="connsiteY36" fmla="*/ 10420 h 365767"/>
                    <a:gd name="connsiteX37" fmla="*/ 380879 w 419321"/>
                    <a:gd name="connsiteY37" fmla="*/ 36102 h 365767"/>
                    <a:gd name="connsiteX38" fmla="*/ 358552 w 419321"/>
                    <a:gd name="connsiteY38" fmla="*/ 79265 h 365767"/>
                    <a:gd name="connsiteX39" fmla="*/ 334007 w 419321"/>
                    <a:gd name="connsiteY39" fmla="*/ 144426 h 365767"/>
                    <a:gd name="connsiteX40" fmla="*/ 341272 w 419321"/>
                    <a:gd name="connsiteY40" fmla="*/ 135481 h 365767"/>
                    <a:gd name="connsiteX41" fmla="*/ 354017 w 419321"/>
                    <a:gd name="connsiteY41" fmla="*/ 115584 h 365767"/>
                    <a:gd name="connsiteX42" fmla="*/ 390774 w 419321"/>
                    <a:gd name="connsiteY42" fmla="*/ 41371 h 365767"/>
                    <a:gd name="connsiteX43" fmla="*/ 387085 w 419321"/>
                    <a:gd name="connsiteY43" fmla="*/ 48844 h 365767"/>
                    <a:gd name="connsiteX44" fmla="*/ 367709 w 419321"/>
                    <a:gd name="connsiteY44" fmla="*/ 77264 h 365767"/>
                    <a:gd name="connsiteX45" fmla="*/ 342014 w 419321"/>
                    <a:gd name="connsiteY45" fmla="*/ 115371 h 365767"/>
                    <a:gd name="connsiteX46" fmla="*/ 260511 w 419321"/>
                    <a:gd name="connsiteY46" fmla="*/ 205264 h 365767"/>
                    <a:gd name="connsiteX47" fmla="*/ 269043 w 419321"/>
                    <a:gd name="connsiteY47" fmla="*/ 187263 h 365767"/>
                    <a:gd name="connsiteX48" fmla="*/ 286627 w 419321"/>
                    <a:gd name="connsiteY48" fmla="*/ 170525 h 365767"/>
                    <a:gd name="connsiteX49" fmla="*/ 321687 w 419321"/>
                    <a:gd name="connsiteY49" fmla="*/ 148531 h 365767"/>
                    <a:gd name="connsiteX50" fmla="*/ 310526 w 419321"/>
                    <a:gd name="connsiteY50" fmla="*/ 166003 h 365767"/>
                    <a:gd name="connsiteX51" fmla="*/ 265037 w 419321"/>
                    <a:gd name="connsiteY51" fmla="*/ 204526 h 365767"/>
                    <a:gd name="connsiteX52" fmla="*/ 247661 w 419321"/>
                    <a:gd name="connsiteY52" fmla="*/ 220210 h 365767"/>
                    <a:gd name="connsiteX53" fmla="*/ 243764 w 419321"/>
                    <a:gd name="connsiteY53" fmla="*/ 223261 h 365767"/>
                    <a:gd name="connsiteX54" fmla="*/ 314948 w 419321"/>
                    <a:gd name="connsiteY54" fmla="*/ 165794 h 365767"/>
                    <a:gd name="connsiteX55" fmla="*/ 298518 w 419321"/>
                    <a:gd name="connsiteY55" fmla="*/ 182216 h 365767"/>
                    <a:gd name="connsiteX56" fmla="*/ 256614 w 419321"/>
                    <a:gd name="connsiteY56" fmla="*/ 213792 h 365767"/>
                    <a:gd name="connsiteX57" fmla="*/ 238817 w 419321"/>
                    <a:gd name="connsiteY57" fmla="*/ 228842 h 365767"/>
                    <a:gd name="connsiteX58" fmla="*/ 236079 w 419321"/>
                    <a:gd name="connsiteY58" fmla="*/ 231576 h 365767"/>
                    <a:gd name="connsiteX59" fmla="*/ 315052 w 419321"/>
                    <a:gd name="connsiteY59" fmla="*/ 168003 h 365767"/>
                    <a:gd name="connsiteX60" fmla="*/ 324213 w 419321"/>
                    <a:gd name="connsiteY60" fmla="*/ 155058 h 365767"/>
                    <a:gd name="connsiteX61" fmla="*/ 280834 w 419321"/>
                    <a:gd name="connsiteY61" fmla="*/ 180315 h 365767"/>
                    <a:gd name="connsiteX62" fmla="*/ 250508 w 419321"/>
                    <a:gd name="connsiteY62" fmla="*/ 205998 h 365767"/>
                    <a:gd name="connsiteX63" fmla="*/ 227026 w 419321"/>
                    <a:gd name="connsiteY63" fmla="*/ 227575 h 365767"/>
                    <a:gd name="connsiteX64" fmla="*/ 221446 w 419321"/>
                    <a:gd name="connsiteY64" fmla="*/ 230838 h 365767"/>
                    <a:gd name="connsiteX65" fmla="*/ 261040 w 419321"/>
                    <a:gd name="connsiteY65" fmla="*/ 188943 h 365767"/>
                    <a:gd name="connsiteX66" fmla="*/ 332328 w 419321"/>
                    <a:gd name="connsiteY66" fmla="*/ 120002 h 365767"/>
                    <a:gd name="connsiteX67" fmla="*/ 366233 w 419321"/>
                    <a:gd name="connsiteY67" fmla="*/ 84633 h 365767"/>
                    <a:gd name="connsiteX68" fmla="*/ 356022 w 419321"/>
                    <a:gd name="connsiteY68" fmla="*/ 89160 h 365767"/>
                    <a:gd name="connsiteX69" fmla="*/ 326855 w 419321"/>
                    <a:gd name="connsiteY69" fmla="*/ 111787 h 365767"/>
                    <a:gd name="connsiteX70" fmla="*/ 290632 w 419321"/>
                    <a:gd name="connsiteY70" fmla="*/ 147785 h 365767"/>
                    <a:gd name="connsiteX71" fmla="*/ 252721 w 419321"/>
                    <a:gd name="connsiteY71" fmla="*/ 194944 h 365767"/>
                    <a:gd name="connsiteX72" fmla="*/ 213335 w 419321"/>
                    <a:gd name="connsiteY72" fmla="*/ 243996 h 365767"/>
                    <a:gd name="connsiteX73" fmla="*/ 221233 w 419321"/>
                    <a:gd name="connsiteY73" fmla="*/ 231888 h 365767"/>
                    <a:gd name="connsiteX74" fmla="*/ 246824 w 419321"/>
                    <a:gd name="connsiteY74" fmla="*/ 199787 h 365767"/>
                    <a:gd name="connsiteX75" fmla="*/ 314010 w 419321"/>
                    <a:gd name="connsiteY75" fmla="*/ 121261 h 365767"/>
                    <a:gd name="connsiteX76" fmla="*/ 338017 w 419321"/>
                    <a:gd name="connsiteY76" fmla="*/ 91577 h 365767"/>
                    <a:gd name="connsiteX77" fmla="*/ 345915 w 419321"/>
                    <a:gd name="connsiteY77" fmla="*/ 79473 h 365767"/>
                    <a:gd name="connsiteX78" fmla="*/ 307483 w 419321"/>
                    <a:gd name="connsiteY78" fmla="*/ 112837 h 365767"/>
                    <a:gd name="connsiteX79" fmla="*/ 226293 w 419321"/>
                    <a:gd name="connsiteY79" fmla="*/ 209361 h 365767"/>
                    <a:gd name="connsiteX80" fmla="*/ 204391 w 419321"/>
                    <a:gd name="connsiteY80" fmla="*/ 236732 h 365767"/>
                    <a:gd name="connsiteX81" fmla="*/ 202073 w 419321"/>
                    <a:gd name="connsiteY81" fmla="*/ 237361 h 365767"/>
                    <a:gd name="connsiteX82" fmla="*/ 307904 w 419321"/>
                    <a:gd name="connsiteY82" fmla="*/ 107994 h 365767"/>
                    <a:gd name="connsiteX83" fmla="*/ 323700 w 419321"/>
                    <a:gd name="connsiteY83" fmla="*/ 89260 h 365767"/>
                    <a:gd name="connsiteX84" fmla="*/ 328543 w 419321"/>
                    <a:gd name="connsiteY84" fmla="*/ 84204 h 365767"/>
                    <a:gd name="connsiteX85" fmla="*/ 235666 w 419321"/>
                    <a:gd name="connsiteY85" fmla="*/ 184412 h 365767"/>
                    <a:gd name="connsiteX86" fmla="*/ 215135 w 419321"/>
                    <a:gd name="connsiteY86" fmla="*/ 207673 h 365767"/>
                    <a:gd name="connsiteX87" fmla="*/ 209555 w 419321"/>
                    <a:gd name="connsiteY87" fmla="*/ 210937 h 365767"/>
                    <a:gd name="connsiteX88" fmla="*/ 314969 w 419321"/>
                    <a:gd name="connsiteY88" fmla="*/ 67253 h 365767"/>
                    <a:gd name="connsiteX89" fmla="*/ 306649 w 419321"/>
                    <a:gd name="connsiteY89" fmla="*/ 75989 h 365767"/>
                    <a:gd name="connsiteX90" fmla="*/ 278112 w 419321"/>
                    <a:gd name="connsiteY90" fmla="*/ 106410 h 365767"/>
                    <a:gd name="connsiteX91" fmla="*/ 203765 w 419321"/>
                    <a:gd name="connsiteY91" fmla="*/ 207040 h 365767"/>
                    <a:gd name="connsiteX92" fmla="*/ 206925 w 419321"/>
                    <a:gd name="connsiteY92" fmla="*/ 202201 h 365767"/>
                    <a:gd name="connsiteX93" fmla="*/ 221245 w 419321"/>
                    <a:gd name="connsiteY93" fmla="*/ 179882 h 365767"/>
                    <a:gd name="connsiteX94" fmla="*/ 237779 w 419321"/>
                    <a:gd name="connsiteY94" fmla="*/ 154724 h 365767"/>
                    <a:gd name="connsiteX95" fmla="*/ 285385 w 419321"/>
                    <a:gd name="connsiteY95" fmla="*/ 59143 h 365767"/>
                    <a:gd name="connsiteX96" fmla="*/ 274749 w 419321"/>
                    <a:gd name="connsiteY96" fmla="*/ 68508 h 365767"/>
                    <a:gd name="connsiteX97" fmla="*/ 251475 w 419321"/>
                    <a:gd name="connsiteY97" fmla="*/ 99984 h 365767"/>
                    <a:gd name="connsiteX98" fmla="*/ 204503 w 419321"/>
                    <a:gd name="connsiteY98" fmla="*/ 195145 h 365767"/>
                    <a:gd name="connsiteX99" fmla="*/ 208400 w 419321"/>
                    <a:gd name="connsiteY99" fmla="*/ 189355 h 365767"/>
                    <a:gd name="connsiteX100" fmla="*/ 219878 w 419321"/>
                    <a:gd name="connsiteY100" fmla="*/ 167566 h 365767"/>
                    <a:gd name="connsiteX101" fmla="*/ 248424 w 419321"/>
                    <a:gd name="connsiteY101" fmla="*/ 107036 h 365767"/>
                    <a:gd name="connsiteX102" fmla="*/ 255272 w 419321"/>
                    <a:gd name="connsiteY102" fmla="*/ 78294 h 365767"/>
                    <a:gd name="connsiteX103" fmla="*/ 257168 w 419321"/>
                    <a:gd name="connsiteY103" fmla="*/ 68820 h 365767"/>
                    <a:gd name="connsiteX104" fmla="*/ 222829 w 419321"/>
                    <a:gd name="connsiteY104" fmla="*/ 166511 h 365767"/>
                    <a:gd name="connsiteX105" fmla="*/ 225355 w 419321"/>
                    <a:gd name="connsiteY105" fmla="*/ 156617 h 365767"/>
                    <a:gd name="connsiteX106" fmla="*/ 231678 w 419321"/>
                    <a:gd name="connsiteY106" fmla="*/ 138720 h 365767"/>
                    <a:gd name="connsiteX107" fmla="*/ 234433 w 419321"/>
                    <a:gd name="connsiteY107" fmla="*/ 53866 h 365767"/>
                    <a:gd name="connsiteX108" fmla="*/ 228218 w 419321"/>
                    <a:gd name="connsiteY108" fmla="*/ 65761 h 365767"/>
                    <a:gd name="connsiteX109" fmla="*/ 224834 w 419321"/>
                    <a:gd name="connsiteY109" fmla="*/ 137349 h 365767"/>
                    <a:gd name="connsiteX110" fmla="*/ 230419 w 419321"/>
                    <a:gd name="connsiteY110" fmla="*/ 117664 h 365767"/>
                    <a:gd name="connsiteX111" fmla="*/ 217690 w 419321"/>
                    <a:gd name="connsiteY111" fmla="*/ 52703 h 365767"/>
                    <a:gd name="connsiteX112" fmla="*/ 212639 w 419321"/>
                    <a:gd name="connsiteY112" fmla="*/ 45122 h 365767"/>
                    <a:gd name="connsiteX113" fmla="*/ 202844 w 419321"/>
                    <a:gd name="connsiteY113" fmla="*/ 74914 h 365767"/>
                    <a:gd name="connsiteX114" fmla="*/ 206858 w 419321"/>
                    <a:gd name="connsiteY114" fmla="*/ 103405 h 365767"/>
                    <a:gd name="connsiteX115" fmla="*/ 220104 w 419321"/>
                    <a:gd name="connsiteY115" fmla="*/ 95345 h 365767"/>
                    <a:gd name="connsiteX116" fmla="*/ 214002 w 419321"/>
                    <a:gd name="connsiteY116" fmla="*/ 76602 h 365767"/>
                    <a:gd name="connsiteX117" fmla="*/ 192641 w 419321"/>
                    <a:gd name="connsiteY117" fmla="*/ 28675 h 365767"/>
                    <a:gd name="connsiteX118" fmla="*/ 203265 w 419321"/>
                    <a:gd name="connsiteY118" fmla="*/ 61860 h 365767"/>
                    <a:gd name="connsiteX119" fmla="*/ 205474 w 419321"/>
                    <a:gd name="connsiteY119" fmla="*/ 80915 h 365767"/>
                    <a:gd name="connsiteX120" fmla="*/ 220204 w 419321"/>
                    <a:gd name="connsiteY120" fmla="*/ 122190 h 365767"/>
                    <a:gd name="connsiteX121" fmla="*/ 219470 w 419321"/>
                    <a:gd name="connsiteY121" fmla="*/ 103976 h 365767"/>
                    <a:gd name="connsiteX122" fmla="*/ 217148 w 419321"/>
                    <a:gd name="connsiteY122" fmla="*/ 126504 h 365767"/>
                    <a:gd name="connsiteX123" fmla="*/ 206825 w 419321"/>
                    <a:gd name="connsiteY123" fmla="*/ 158930 h 365767"/>
                    <a:gd name="connsiteX124" fmla="*/ 188394 w 419321"/>
                    <a:gd name="connsiteY124" fmla="*/ 207248 h 365767"/>
                    <a:gd name="connsiteX125" fmla="*/ 182072 w 419321"/>
                    <a:gd name="connsiteY125" fmla="*/ 225145 h 365767"/>
                    <a:gd name="connsiteX126" fmla="*/ 226209 w 419321"/>
                    <a:gd name="connsiteY126" fmla="*/ 97662 h 365767"/>
                    <a:gd name="connsiteX127" fmla="*/ 215360 w 419321"/>
                    <a:gd name="connsiteY127" fmla="*/ 119031 h 365767"/>
                    <a:gd name="connsiteX128" fmla="*/ 201773 w 419321"/>
                    <a:gd name="connsiteY128" fmla="*/ 151348 h 365767"/>
                    <a:gd name="connsiteX129" fmla="*/ 173019 w 419321"/>
                    <a:gd name="connsiteY129" fmla="*/ 229354 h 365767"/>
                    <a:gd name="connsiteX130" fmla="*/ 177020 w 419321"/>
                    <a:gd name="connsiteY130" fmla="*/ 217564 h 365767"/>
                    <a:gd name="connsiteX131" fmla="*/ 186394 w 419321"/>
                    <a:gd name="connsiteY131" fmla="*/ 195353 h 365767"/>
                    <a:gd name="connsiteX132" fmla="*/ 210096 w 419321"/>
                    <a:gd name="connsiteY132" fmla="*/ 126187 h 365767"/>
                    <a:gd name="connsiteX133" fmla="*/ 216840 w 419321"/>
                    <a:gd name="connsiteY133" fmla="*/ 103447 h 365767"/>
                    <a:gd name="connsiteX134" fmla="*/ 217365 w 419321"/>
                    <a:gd name="connsiteY134" fmla="*/ 98079 h 365767"/>
                    <a:gd name="connsiteX135" fmla="*/ 173444 w 419321"/>
                    <a:gd name="connsiteY135" fmla="*/ 199875 h 365767"/>
                    <a:gd name="connsiteX136" fmla="*/ 173965 w 419321"/>
                    <a:gd name="connsiteY136" fmla="*/ 224616 h 365767"/>
                    <a:gd name="connsiteX137" fmla="*/ 212197 w 419321"/>
                    <a:gd name="connsiteY137" fmla="*/ 148506 h 365767"/>
                    <a:gd name="connsiteX138" fmla="*/ 210934 w 419321"/>
                    <a:gd name="connsiteY138" fmla="*/ 157563 h 365767"/>
                    <a:gd name="connsiteX139" fmla="*/ 202086 w 419321"/>
                    <a:gd name="connsiteY139" fmla="*/ 174405 h 365767"/>
                    <a:gd name="connsiteX140" fmla="*/ 183760 w 419321"/>
                    <a:gd name="connsiteY140" fmla="*/ 205773 h 365767"/>
                    <a:gd name="connsiteX141" fmla="*/ 141006 w 419321"/>
                    <a:gd name="connsiteY141" fmla="*/ 260722 h 365767"/>
                    <a:gd name="connsiteX142" fmla="*/ 126789 w 419321"/>
                    <a:gd name="connsiteY142" fmla="*/ 277035 h 365767"/>
                    <a:gd name="connsiteX143" fmla="*/ 124051 w 419321"/>
                    <a:gd name="connsiteY143" fmla="*/ 279773 h 365767"/>
                    <a:gd name="connsiteX144" fmla="*/ 198393 w 419321"/>
                    <a:gd name="connsiteY144" fmla="*/ 214725 h 365767"/>
                    <a:gd name="connsiteX145" fmla="*/ 219132 w 419321"/>
                    <a:gd name="connsiteY145" fmla="*/ 206835 h 365767"/>
                    <a:gd name="connsiteX146" fmla="*/ 119629 w 419321"/>
                    <a:gd name="connsiteY146" fmla="*/ 288192 h 365767"/>
                    <a:gd name="connsiteX147" fmla="*/ 129002 w 419321"/>
                    <a:gd name="connsiteY147" fmla="*/ 279669 h 365767"/>
                    <a:gd name="connsiteX148" fmla="*/ 152059 w 419321"/>
                    <a:gd name="connsiteY148" fmla="*/ 262935 h 365767"/>
                    <a:gd name="connsiteX149" fmla="*/ 202598 w 419321"/>
                    <a:gd name="connsiteY149" fmla="*/ 234731 h 365767"/>
                    <a:gd name="connsiteX150" fmla="*/ 198914 w 419321"/>
                    <a:gd name="connsiteY150" fmla="*/ 236727 h 365767"/>
                    <a:gd name="connsiteX151" fmla="*/ 183751 w 419321"/>
                    <a:gd name="connsiteY151" fmla="*/ 246830 h 365767"/>
                    <a:gd name="connsiteX152" fmla="*/ 143423 w 419321"/>
                    <a:gd name="connsiteY152" fmla="*/ 275985 h 365767"/>
                    <a:gd name="connsiteX153" fmla="*/ 129631 w 419321"/>
                    <a:gd name="connsiteY153" fmla="*/ 287459 h 365767"/>
                    <a:gd name="connsiteX154" fmla="*/ 202598 w 419321"/>
                    <a:gd name="connsiteY154" fmla="*/ 242942 h 365767"/>
                    <a:gd name="connsiteX155" fmla="*/ 187648 w 419321"/>
                    <a:gd name="connsiteY155" fmla="*/ 251990 h 365767"/>
                    <a:gd name="connsiteX156" fmla="*/ 151950 w 419321"/>
                    <a:gd name="connsiteY156" fmla="*/ 274409 h 365767"/>
                    <a:gd name="connsiteX157" fmla="*/ 134895 w 419321"/>
                    <a:gd name="connsiteY157" fmla="*/ 283037 h 365767"/>
                    <a:gd name="connsiteX158" fmla="*/ 194700 w 419321"/>
                    <a:gd name="connsiteY158" fmla="*/ 249573 h 365767"/>
                    <a:gd name="connsiteX159" fmla="*/ 168905 w 419321"/>
                    <a:gd name="connsiteY159" fmla="*/ 263569 h 365767"/>
                    <a:gd name="connsiteX160" fmla="*/ 121104 w 419321"/>
                    <a:gd name="connsiteY160" fmla="*/ 291773 h 365767"/>
                    <a:gd name="connsiteX161" fmla="*/ 125947 w 419321"/>
                    <a:gd name="connsiteY161" fmla="*/ 289459 h 365767"/>
                    <a:gd name="connsiteX162" fmla="*/ 140160 w 419321"/>
                    <a:gd name="connsiteY162" fmla="*/ 281357 h 365767"/>
                    <a:gd name="connsiteX163" fmla="*/ 186698 w 419321"/>
                    <a:gd name="connsiteY163" fmla="*/ 248518 h 365767"/>
                    <a:gd name="connsiteX164" fmla="*/ 193125 w 419321"/>
                    <a:gd name="connsiteY164" fmla="*/ 230096 h 365767"/>
                    <a:gd name="connsiteX165" fmla="*/ 147324 w 419321"/>
                    <a:gd name="connsiteY165" fmla="*/ 256512 h 365767"/>
                    <a:gd name="connsiteX166" fmla="*/ 160169 w 419321"/>
                    <a:gd name="connsiteY166" fmla="*/ 241562 h 365767"/>
                    <a:gd name="connsiteX167" fmla="*/ 173227 w 419321"/>
                    <a:gd name="connsiteY167" fmla="*/ 222828 h 365767"/>
                    <a:gd name="connsiteX168" fmla="*/ 187344 w 419321"/>
                    <a:gd name="connsiteY168" fmla="*/ 196091 h 365767"/>
                    <a:gd name="connsiteX169" fmla="*/ 176603 w 419321"/>
                    <a:gd name="connsiteY169" fmla="*/ 205981 h 365767"/>
                    <a:gd name="connsiteX170" fmla="*/ 162912 w 419321"/>
                    <a:gd name="connsiteY170" fmla="*/ 222402 h 365767"/>
                    <a:gd name="connsiteX171" fmla="*/ 120158 w 419321"/>
                    <a:gd name="connsiteY171" fmla="*/ 271875 h 365767"/>
                    <a:gd name="connsiteX172" fmla="*/ 128794 w 419321"/>
                    <a:gd name="connsiteY172" fmla="*/ 264298 h 365767"/>
                    <a:gd name="connsiteX173" fmla="*/ 142273 w 419321"/>
                    <a:gd name="connsiteY173" fmla="*/ 248931 h 365767"/>
                    <a:gd name="connsiteX174" fmla="*/ 171339 w 419321"/>
                    <a:gd name="connsiteY174" fmla="*/ 202192 h 365767"/>
                    <a:gd name="connsiteX175" fmla="*/ 160911 w 419321"/>
                    <a:gd name="connsiteY175" fmla="*/ 215980 h 365767"/>
                    <a:gd name="connsiteX176" fmla="*/ 145961 w 419321"/>
                    <a:gd name="connsiteY176" fmla="*/ 235981 h 365767"/>
                    <a:gd name="connsiteX177" fmla="*/ 104678 w 419321"/>
                    <a:gd name="connsiteY177" fmla="*/ 283558 h 365767"/>
                    <a:gd name="connsiteX178" fmla="*/ 95201 w 419321"/>
                    <a:gd name="connsiteY178" fmla="*/ 298087 h 365767"/>
                    <a:gd name="connsiteX179" fmla="*/ 157960 w 419321"/>
                    <a:gd name="connsiteY179" fmla="*/ 238932 h 365767"/>
                    <a:gd name="connsiteX180" fmla="*/ 154905 w 419321"/>
                    <a:gd name="connsiteY180" fmla="*/ 243246 h 365767"/>
                    <a:gd name="connsiteX181" fmla="*/ 141006 w 419321"/>
                    <a:gd name="connsiteY181" fmla="*/ 255245 h 365767"/>
                    <a:gd name="connsiteX182" fmla="*/ 122371 w 419321"/>
                    <a:gd name="connsiteY182" fmla="*/ 271771 h 365767"/>
                    <a:gd name="connsiteX183" fmla="*/ 98781 w 419321"/>
                    <a:gd name="connsiteY183" fmla="*/ 293873 h 365767"/>
                    <a:gd name="connsiteX184" fmla="*/ 64454 w 419321"/>
                    <a:gd name="connsiteY184" fmla="*/ 328608 h 365767"/>
                    <a:gd name="connsiteX185" fmla="*/ 76566 w 419321"/>
                    <a:gd name="connsiteY185" fmla="*/ 314608 h 365767"/>
                    <a:gd name="connsiteX186" fmla="*/ 95201 w 419321"/>
                    <a:gd name="connsiteY186" fmla="*/ 298087 h 365767"/>
                    <a:gd name="connsiteX187" fmla="*/ 128264 w 419321"/>
                    <a:gd name="connsiteY187" fmla="*/ 277877 h 365767"/>
                    <a:gd name="connsiteX188" fmla="*/ 132161 w 419321"/>
                    <a:gd name="connsiteY188" fmla="*/ 277564 h 365767"/>
                    <a:gd name="connsiteX189" fmla="*/ 77512 w 419321"/>
                    <a:gd name="connsiteY189" fmla="*/ 318084 h 365767"/>
                    <a:gd name="connsiteX190" fmla="*/ 66455 w 419321"/>
                    <a:gd name="connsiteY190" fmla="*/ 326820 h 365767"/>
                    <a:gd name="connsiteX191" fmla="*/ 109730 w 419321"/>
                    <a:gd name="connsiteY191" fmla="*/ 302088 h 365767"/>
                    <a:gd name="connsiteX192" fmla="*/ 121417 w 419321"/>
                    <a:gd name="connsiteY192" fmla="*/ 295670 h 365767"/>
                    <a:gd name="connsiteX193" fmla="*/ 70773 w 419321"/>
                    <a:gd name="connsiteY193" fmla="*/ 324399 h 365767"/>
                    <a:gd name="connsiteX194" fmla="*/ 42765 w 419321"/>
                    <a:gd name="connsiteY194" fmla="*/ 338503 h 365767"/>
                    <a:gd name="connsiteX195" fmla="*/ 68034 w 419321"/>
                    <a:gd name="connsiteY195" fmla="*/ 324399 h 365767"/>
                    <a:gd name="connsiteX196" fmla="*/ 81722 w 419321"/>
                    <a:gd name="connsiteY196" fmla="*/ 318926 h 365767"/>
                    <a:gd name="connsiteX197" fmla="*/ 39393 w 419321"/>
                    <a:gd name="connsiteY197" fmla="*/ 344396 h 365767"/>
                    <a:gd name="connsiteX198" fmla="*/ 22759 w 419321"/>
                    <a:gd name="connsiteY198" fmla="*/ 356395 h 365767"/>
                    <a:gd name="connsiteX199" fmla="*/ 21496 w 419321"/>
                    <a:gd name="connsiteY199" fmla="*/ 357237 h 365767"/>
                    <a:gd name="connsiteX200" fmla="*/ 55714 w 419321"/>
                    <a:gd name="connsiteY200" fmla="*/ 333976 h 365767"/>
                    <a:gd name="connsiteX201" fmla="*/ 13915 w 419321"/>
                    <a:gd name="connsiteY201" fmla="*/ 359551 h 365767"/>
                    <a:gd name="connsiteX202" fmla="*/ 752 w 419321"/>
                    <a:gd name="connsiteY202" fmla="*/ 365127 h 365767"/>
                    <a:gd name="connsiteX203" fmla="*/ 32128 w 419321"/>
                    <a:gd name="connsiteY203" fmla="*/ 347868 h 365767"/>
                    <a:gd name="connsiteX204" fmla="*/ 27602 w 419321"/>
                    <a:gd name="connsiteY204" fmla="*/ 351344 h 365767"/>
                    <a:gd name="connsiteX205" fmla="*/ 4754 w 419321"/>
                    <a:gd name="connsiteY205" fmla="*/ 361551 h 365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</a:cxnLst>
                  <a:rect l="l" t="t" r="r" b="b"/>
                  <a:pathLst>
                    <a:path w="419321" h="365767">
                      <a:moveTo>
                        <a:pt x="401519" y="4102"/>
                      </a:moveTo>
                      <a:cubicBezTo>
                        <a:pt x="404115" y="-8861"/>
                        <a:pt x="402598" y="28204"/>
                        <a:pt x="402569" y="28950"/>
                      </a:cubicBezTo>
                      <a:cubicBezTo>
                        <a:pt x="402252" y="36178"/>
                        <a:pt x="400106" y="106931"/>
                        <a:pt x="392233" y="102430"/>
                      </a:cubicBezTo>
                      <a:cubicBezTo>
                        <a:pt x="386635" y="99229"/>
                        <a:pt x="393708" y="89597"/>
                        <a:pt x="394975" y="83270"/>
                      </a:cubicBezTo>
                      <a:cubicBezTo>
                        <a:pt x="397926" y="68533"/>
                        <a:pt x="406720" y="5794"/>
                        <a:pt x="419311" y="0"/>
                      </a:cubicBezTo>
                      <a:cubicBezTo>
                        <a:pt x="419607" y="-137"/>
                        <a:pt x="413076" y="42075"/>
                        <a:pt x="412989" y="42534"/>
                      </a:cubicBezTo>
                      <a:cubicBezTo>
                        <a:pt x="409913" y="57880"/>
                        <a:pt x="411805" y="77219"/>
                        <a:pt x="406974" y="91698"/>
                      </a:cubicBezTo>
                      <a:cubicBezTo>
                        <a:pt x="405420" y="96366"/>
                        <a:pt x="404903" y="81987"/>
                        <a:pt x="404978" y="77064"/>
                      </a:cubicBezTo>
                      <a:cubicBezTo>
                        <a:pt x="405032" y="73622"/>
                        <a:pt x="405249" y="70183"/>
                        <a:pt x="405403" y="66745"/>
                      </a:cubicBezTo>
                      <a:cubicBezTo>
                        <a:pt x="406191" y="49202"/>
                        <a:pt x="407570" y="31547"/>
                        <a:pt x="407204" y="14000"/>
                      </a:cubicBezTo>
                      <a:cubicBezTo>
                        <a:pt x="407095" y="8978"/>
                        <a:pt x="405466" y="23928"/>
                        <a:pt x="405303" y="28950"/>
                      </a:cubicBezTo>
                      <a:cubicBezTo>
                        <a:pt x="405115" y="34806"/>
                        <a:pt x="405495" y="40670"/>
                        <a:pt x="405616" y="46531"/>
                      </a:cubicBezTo>
                      <a:cubicBezTo>
                        <a:pt x="405912" y="60472"/>
                        <a:pt x="413618" y="91023"/>
                        <a:pt x="406133" y="104118"/>
                      </a:cubicBezTo>
                      <a:cubicBezTo>
                        <a:pt x="404753" y="106531"/>
                        <a:pt x="405311" y="98562"/>
                        <a:pt x="405607" y="95803"/>
                      </a:cubicBezTo>
                      <a:cubicBezTo>
                        <a:pt x="406162" y="90614"/>
                        <a:pt x="406587" y="85413"/>
                        <a:pt x="407083" y="80219"/>
                      </a:cubicBezTo>
                      <a:cubicBezTo>
                        <a:pt x="408808" y="62135"/>
                        <a:pt x="408629" y="58822"/>
                        <a:pt x="412038" y="41796"/>
                      </a:cubicBezTo>
                      <a:cubicBezTo>
                        <a:pt x="412151" y="41241"/>
                        <a:pt x="412955" y="39762"/>
                        <a:pt x="412880" y="40320"/>
                      </a:cubicBezTo>
                      <a:cubicBezTo>
                        <a:pt x="406462" y="89926"/>
                        <a:pt x="389148" y="130934"/>
                        <a:pt x="346740" y="160118"/>
                      </a:cubicBezTo>
                      <a:cubicBezTo>
                        <a:pt x="344735" y="161497"/>
                        <a:pt x="342527" y="163444"/>
                        <a:pt x="340109" y="163169"/>
                      </a:cubicBezTo>
                      <a:cubicBezTo>
                        <a:pt x="335229" y="162606"/>
                        <a:pt x="342852" y="153562"/>
                        <a:pt x="345586" y="149481"/>
                      </a:cubicBezTo>
                      <a:cubicBezTo>
                        <a:pt x="354301" y="136482"/>
                        <a:pt x="366792" y="123949"/>
                        <a:pt x="379808" y="115275"/>
                      </a:cubicBezTo>
                      <a:cubicBezTo>
                        <a:pt x="380963" y="114504"/>
                        <a:pt x="386669" y="113546"/>
                        <a:pt x="385285" y="118014"/>
                      </a:cubicBezTo>
                      <a:cubicBezTo>
                        <a:pt x="378495" y="139899"/>
                        <a:pt x="343673" y="161718"/>
                        <a:pt x="327264" y="175376"/>
                      </a:cubicBezTo>
                      <a:cubicBezTo>
                        <a:pt x="323354" y="178631"/>
                        <a:pt x="312443" y="189147"/>
                        <a:pt x="315469" y="185062"/>
                      </a:cubicBezTo>
                      <a:cubicBezTo>
                        <a:pt x="336112" y="157188"/>
                        <a:pt x="359727" y="127742"/>
                        <a:pt x="384339" y="103589"/>
                      </a:cubicBezTo>
                      <a:cubicBezTo>
                        <a:pt x="389090" y="98925"/>
                        <a:pt x="375594" y="113646"/>
                        <a:pt x="370964" y="118431"/>
                      </a:cubicBezTo>
                      <a:cubicBezTo>
                        <a:pt x="347657" y="142521"/>
                        <a:pt x="354388" y="134556"/>
                        <a:pt x="331369" y="163060"/>
                      </a:cubicBezTo>
                      <a:cubicBezTo>
                        <a:pt x="327097" y="168353"/>
                        <a:pt x="323017" y="173797"/>
                        <a:pt x="318840" y="179165"/>
                      </a:cubicBezTo>
                      <a:cubicBezTo>
                        <a:pt x="317557" y="180811"/>
                        <a:pt x="313443" y="185517"/>
                        <a:pt x="314627" y="183795"/>
                      </a:cubicBezTo>
                      <a:cubicBezTo>
                        <a:pt x="338334" y="149327"/>
                        <a:pt x="364762" y="116926"/>
                        <a:pt x="387606" y="81795"/>
                      </a:cubicBezTo>
                      <a:cubicBezTo>
                        <a:pt x="391958" y="75105"/>
                        <a:pt x="396130" y="68287"/>
                        <a:pt x="399927" y="61268"/>
                      </a:cubicBezTo>
                      <a:cubicBezTo>
                        <a:pt x="400785" y="59688"/>
                        <a:pt x="402952" y="55041"/>
                        <a:pt x="401510" y="56112"/>
                      </a:cubicBezTo>
                      <a:cubicBezTo>
                        <a:pt x="388902" y="65453"/>
                        <a:pt x="333424" y="139937"/>
                        <a:pt x="338955" y="149798"/>
                      </a:cubicBezTo>
                      <a:cubicBezTo>
                        <a:pt x="339480" y="150732"/>
                        <a:pt x="341293" y="151123"/>
                        <a:pt x="342114" y="150427"/>
                      </a:cubicBezTo>
                      <a:cubicBezTo>
                        <a:pt x="354905" y="139545"/>
                        <a:pt x="367967" y="115275"/>
                        <a:pt x="375073" y="100638"/>
                      </a:cubicBezTo>
                      <a:cubicBezTo>
                        <a:pt x="379354" y="91827"/>
                        <a:pt x="407891" y="10929"/>
                        <a:pt x="404045" y="5156"/>
                      </a:cubicBezTo>
                      <a:cubicBezTo>
                        <a:pt x="402494" y="2830"/>
                        <a:pt x="399193" y="8182"/>
                        <a:pt x="397517" y="10420"/>
                      </a:cubicBezTo>
                      <a:cubicBezTo>
                        <a:pt x="391403" y="18585"/>
                        <a:pt x="385902" y="27225"/>
                        <a:pt x="380879" y="36102"/>
                      </a:cubicBezTo>
                      <a:cubicBezTo>
                        <a:pt x="372898" y="50198"/>
                        <a:pt x="365275" y="64527"/>
                        <a:pt x="358552" y="79265"/>
                      </a:cubicBezTo>
                      <a:cubicBezTo>
                        <a:pt x="348916" y="100379"/>
                        <a:pt x="330727" y="121448"/>
                        <a:pt x="334007" y="144426"/>
                      </a:cubicBezTo>
                      <a:cubicBezTo>
                        <a:pt x="334549" y="148231"/>
                        <a:pt x="339084" y="138636"/>
                        <a:pt x="341272" y="135481"/>
                      </a:cubicBezTo>
                      <a:cubicBezTo>
                        <a:pt x="345761" y="129009"/>
                        <a:pt x="349858" y="122273"/>
                        <a:pt x="354017" y="115584"/>
                      </a:cubicBezTo>
                      <a:cubicBezTo>
                        <a:pt x="368467" y="92348"/>
                        <a:pt x="382451" y="67512"/>
                        <a:pt x="390774" y="41371"/>
                      </a:cubicBezTo>
                      <a:cubicBezTo>
                        <a:pt x="391616" y="38724"/>
                        <a:pt x="388590" y="46506"/>
                        <a:pt x="387085" y="48844"/>
                      </a:cubicBezTo>
                      <a:cubicBezTo>
                        <a:pt x="380888" y="58492"/>
                        <a:pt x="374140" y="67774"/>
                        <a:pt x="367709" y="77264"/>
                      </a:cubicBezTo>
                      <a:cubicBezTo>
                        <a:pt x="359115" y="89947"/>
                        <a:pt x="350800" y="102822"/>
                        <a:pt x="342014" y="115371"/>
                      </a:cubicBezTo>
                      <a:cubicBezTo>
                        <a:pt x="323679" y="141554"/>
                        <a:pt x="294888" y="193469"/>
                        <a:pt x="260511" y="205264"/>
                      </a:cubicBezTo>
                      <a:cubicBezTo>
                        <a:pt x="254230" y="207419"/>
                        <a:pt x="264542" y="192144"/>
                        <a:pt x="269043" y="187263"/>
                      </a:cubicBezTo>
                      <a:cubicBezTo>
                        <a:pt x="274528" y="181311"/>
                        <a:pt x="280454" y="175760"/>
                        <a:pt x="286627" y="170525"/>
                      </a:cubicBezTo>
                      <a:cubicBezTo>
                        <a:pt x="294171" y="164127"/>
                        <a:pt x="310121" y="150869"/>
                        <a:pt x="321687" y="148531"/>
                      </a:cubicBezTo>
                      <a:cubicBezTo>
                        <a:pt x="328464" y="147160"/>
                        <a:pt x="315523" y="161230"/>
                        <a:pt x="310526" y="166003"/>
                      </a:cubicBezTo>
                      <a:cubicBezTo>
                        <a:pt x="296171" y="179715"/>
                        <a:pt x="280050" y="191643"/>
                        <a:pt x="265037" y="204526"/>
                      </a:cubicBezTo>
                      <a:cubicBezTo>
                        <a:pt x="259115" y="209607"/>
                        <a:pt x="253517" y="215054"/>
                        <a:pt x="247661" y="220210"/>
                      </a:cubicBezTo>
                      <a:cubicBezTo>
                        <a:pt x="246424" y="221302"/>
                        <a:pt x="243444" y="224878"/>
                        <a:pt x="243764" y="223261"/>
                      </a:cubicBezTo>
                      <a:cubicBezTo>
                        <a:pt x="245699" y="213608"/>
                        <a:pt x="305595" y="164456"/>
                        <a:pt x="314948" y="165794"/>
                      </a:cubicBezTo>
                      <a:cubicBezTo>
                        <a:pt x="322612" y="166890"/>
                        <a:pt x="304678" y="177523"/>
                        <a:pt x="298518" y="182216"/>
                      </a:cubicBezTo>
                      <a:cubicBezTo>
                        <a:pt x="276420" y="199041"/>
                        <a:pt x="279833" y="195174"/>
                        <a:pt x="256614" y="213792"/>
                      </a:cubicBezTo>
                      <a:cubicBezTo>
                        <a:pt x="250550" y="218651"/>
                        <a:pt x="244690" y="223753"/>
                        <a:pt x="238817" y="228842"/>
                      </a:cubicBezTo>
                      <a:cubicBezTo>
                        <a:pt x="237842" y="229688"/>
                        <a:pt x="235004" y="232293"/>
                        <a:pt x="236079" y="231576"/>
                      </a:cubicBezTo>
                      <a:cubicBezTo>
                        <a:pt x="263558" y="213266"/>
                        <a:pt x="289661" y="189093"/>
                        <a:pt x="315052" y="168003"/>
                      </a:cubicBezTo>
                      <a:cubicBezTo>
                        <a:pt x="317632" y="165861"/>
                        <a:pt x="330494" y="159943"/>
                        <a:pt x="324213" y="155058"/>
                      </a:cubicBezTo>
                      <a:cubicBezTo>
                        <a:pt x="318736" y="150794"/>
                        <a:pt x="294108" y="169825"/>
                        <a:pt x="280834" y="180315"/>
                      </a:cubicBezTo>
                      <a:cubicBezTo>
                        <a:pt x="270439" y="188530"/>
                        <a:pt x="260461" y="197258"/>
                        <a:pt x="250508" y="205998"/>
                      </a:cubicBezTo>
                      <a:cubicBezTo>
                        <a:pt x="242523" y="213012"/>
                        <a:pt x="235108" y="220669"/>
                        <a:pt x="227026" y="227575"/>
                      </a:cubicBezTo>
                      <a:cubicBezTo>
                        <a:pt x="225388" y="228975"/>
                        <a:pt x="220558" y="232801"/>
                        <a:pt x="221446" y="230838"/>
                      </a:cubicBezTo>
                      <a:cubicBezTo>
                        <a:pt x="229356" y="213329"/>
                        <a:pt x="247449" y="202530"/>
                        <a:pt x="261040" y="188943"/>
                      </a:cubicBezTo>
                      <a:cubicBezTo>
                        <a:pt x="284418" y="165573"/>
                        <a:pt x="308421" y="142833"/>
                        <a:pt x="332328" y="120002"/>
                      </a:cubicBezTo>
                      <a:cubicBezTo>
                        <a:pt x="344135" y="108719"/>
                        <a:pt x="368988" y="100734"/>
                        <a:pt x="366233" y="84633"/>
                      </a:cubicBezTo>
                      <a:cubicBezTo>
                        <a:pt x="365604" y="80965"/>
                        <a:pt x="359085" y="87046"/>
                        <a:pt x="356022" y="89160"/>
                      </a:cubicBezTo>
                      <a:cubicBezTo>
                        <a:pt x="345890" y="96145"/>
                        <a:pt x="336016" y="103572"/>
                        <a:pt x="326855" y="111787"/>
                      </a:cubicBezTo>
                      <a:cubicBezTo>
                        <a:pt x="314181" y="123153"/>
                        <a:pt x="301961" y="135081"/>
                        <a:pt x="290632" y="147785"/>
                      </a:cubicBezTo>
                      <a:cubicBezTo>
                        <a:pt x="277208" y="162839"/>
                        <a:pt x="265212" y="179111"/>
                        <a:pt x="252721" y="194944"/>
                      </a:cubicBezTo>
                      <a:cubicBezTo>
                        <a:pt x="246324" y="203051"/>
                        <a:pt x="215677" y="244463"/>
                        <a:pt x="213335" y="243996"/>
                      </a:cubicBezTo>
                      <a:cubicBezTo>
                        <a:pt x="208613" y="243050"/>
                        <a:pt x="218324" y="235731"/>
                        <a:pt x="221233" y="231888"/>
                      </a:cubicBezTo>
                      <a:cubicBezTo>
                        <a:pt x="229498" y="220981"/>
                        <a:pt x="238113" y="210341"/>
                        <a:pt x="246824" y="199787"/>
                      </a:cubicBezTo>
                      <a:cubicBezTo>
                        <a:pt x="268751" y="173217"/>
                        <a:pt x="291858" y="147643"/>
                        <a:pt x="314010" y="121261"/>
                      </a:cubicBezTo>
                      <a:cubicBezTo>
                        <a:pt x="322191" y="111516"/>
                        <a:pt x="330294" y="101692"/>
                        <a:pt x="338017" y="91577"/>
                      </a:cubicBezTo>
                      <a:cubicBezTo>
                        <a:pt x="340943" y="87747"/>
                        <a:pt x="350733" y="79332"/>
                        <a:pt x="345915" y="79473"/>
                      </a:cubicBezTo>
                      <a:cubicBezTo>
                        <a:pt x="328960" y="79965"/>
                        <a:pt x="319878" y="101255"/>
                        <a:pt x="307483" y="112837"/>
                      </a:cubicBezTo>
                      <a:cubicBezTo>
                        <a:pt x="276841" y="141471"/>
                        <a:pt x="252059" y="176602"/>
                        <a:pt x="226293" y="209361"/>
                      </a:cubicBezTo>
                      <a:cubicBezTo>
                        <a:pt x="219070" y="218547"/>
                        <a:pt x="212035" y="227892"/>
                        <a:pt x="204391" y="236732"/>
                      </a:cubicBezTo>
                      <a:cubicBezTo>
                        <a:pt x="203866" y="237336"/>
                        <a:pt x="201657" y="238044"/>
                        <a:pt x="202073" y="237361"/>
                      </a:cubicBezTo>
                      <a:cubicBezTo>
                        <a:pt x="230698" y="190493"/>
                        <a:pt x="272619" y="149798"/>
                        <a:pt x="307904" y="107994"/>
                      </a:cubicBezTo>
                      <a:cubicBezTo>
                        <a:pt x="313172" y="101751"/>
                        <a:pt x="318378" y="95453"/>
                        <a:pt x="323700" y="89260"/>
                      </a:cubicBezTo>
                      <a:cubicBezTo>
                        <a:pt x="325221" y="87488"/>
                        <a:pt x="330485" y="82912"/>
                        <a:pt x="328543" y="84204"/>
                      </a:cubicBezTo>
                      <a:cubicBezTo>
                        <a:pt x="292812" y="108015"/>
                        <a:pt x="263366" y="152470"/>
                        <a:pt x="235666" y="184412"/>
                      </a:cubicBezTo>
                      <a:cubicBezTo>
                        <a:pt x="228894" y="192227"/>
                        <a:pt x="222392" y="200304"/>
                        <a:pt x="215135" y="207673"/>
                      </a:cubicBezTo>
                      <a:cubicBezTo>
                        <a:pt x="213623" y="209211"/>
                        <a:pt x="208825" y="212966"/>
                        <a:pt x="209555" y="210937"/>
                      </a:cubicBezTo>
                      <a:cubicBezTo>
                        <a:pt x="229248" y="156083"/>
                        <a:pt x="291395" y="120569"/>
                        <a:pt x="314969" y="67253"/>
                      </a:cubicBezTo>
                      <a:cubicBezTo>
                        <a:pt x="316594" y="63577"/>
                        <a:pt x="309404" y="73063"/>
                        <a:pt x="306649" y="75989"/>
                      </a:cubicBezTo>
                      <a:cubicBezTo>
                        <a:pt x="297118" y="86113"/>
                        <a:pt x="287110" y="95812"/>
                        <a:pt x="278112" y="106410"/>
                      </a:cubicBezTo>
                      <a:cubicBezTo>
                        <a:pt x="251017" y="138311"/>
                        <a:pt x="227885" y="172951"/>
                        <a:pt x="203765" y="207040"/>
                      </a:cubicBezTo>
                      <a:cubicBezTo>
                        <a:pt x="202648" y="208615"/>
                        <a:pt x="205879" y="203818"/>
                        <a:pt x="206925" y="202201"/>
                      </a:cubicBezTo>
                      <a:cubicBezTo>
                        <a:pt x="211705" y="194765"/>
                        <a:pt x="216427" y="187292"/>
                        <a:pt x="221245" y="179882"/>
                      </a:cubicBezTo>
                      <a:cubicBezTo>
                        <a:pt x="226714" y="171467"/>
                        <a:pt x="232253" y="163102"/>
                        <a:pt x="237779" y="154724"/>
                      </a:cubicBezTo>
                      <a:cubicBezTo>
                        <a:pt x="241747" y="148706"/>
                        <a:pt x="289203" y="63948"/>
                        <a:pt x="285385" y="59143"/>
                      </a:cubicBezTo>
                      <a:cubicBezTo>
                        <a:pt x="282447" y="55441"/>
                        <a:pt x="277766" y="64873"/>
                        <a:pt x="274749" y="68508"/>
                      </a:cubicBezTo>
                      <a:cubicBezTo>
                        <a:pt x="266417" y="78548"/>
                        <a:pt x="258510" y="88993"/>
                        <a:pt x="251475" y="99984"/>
                      </a:cubicBezTo>
                      <a:cubicBezTo>
                        <a:pt x="237254" y="122198"/>
                        <a:pt x="207725" y="165136"/>
                        <a:pt x="204503" y="195145"/>
                      </a:cubicBezTo>
                      <a:cubicBezTo>
                        <a:pt x="204253" y="197458"/>
                        <a:pt x="207266" y="191385"/>
                        <a:pt x="208400" y="189355"/>
                      </a:cubicBezTo>
                      <a:cubicBezTo>
                        <a:pt x="212397" y="182182"/>
                        <a:pt x="216044" y="174822"/>
                        <a:pt x="219878" y="167566"/>
                      </a:cubicBezTo>
                      <a:cubicBezTo>
                        <a:pt x="231436" y="145701"/>
                        <a:pt x="240447" y="130859"/>
                        <a:pt x="248424" y="107036"/>
                      </a:cubicBezTo>
                      <a:cubicBezTo>
                        <a:pt x="251550" y="97695"/>
                        <a:pt x="253076" y="87897"/>
                        <a:pt x="255272" y="78294"/>
                      </a:cubicBezTo>
                      <a:cubicBezTo>
                        <a:pt x="255989" y="75155"/>
                        <a:pt x="259398" y="66495"/>
                        <a:pt x="257168" y="68820"/>
                      </a:cubicBezTo>
                      <a:cubicBezTo>
                        <a:pt x="237183" y="89668"/>
                        <a:pt x="228348" y="138949"/>
                        <a:pt x="222829" y="166511"/>
                      </a:cubicBezTo>
                      <a:cubicBezTo>
                        <a:pt x="222158" y="169850"/>
                        <a:pt x="224301" y="159855"/>
                        <a:pt x="225355" y="156617"/>
                      </a:cubicBezTo>
                      <a:cubicBezTo>
                        <a:pt x="227314" y="150602"/>
                        <a:pt x="229802" y="144763"/>
                        <a:pt x="231678" y="138720"/>
                      </a:cubicBezTo>
                      <a:cubicBezTo>
                        <a:pt x="234895" y="128358"/>
                        <a:pt x="246190" y="55358"/>
                        <a:pt x="234433" y="53866"/>
                      </a:cubicBezTo>
                      <a:cubicBezTo>
                        <a:pt x="233757" y="53783"/>
                        <a:pt x="228819" y="63827"/>
                        <a:pt x="228218" y="65761"/>
                      </a:cubicBezTo>
                      <a:cubicBezTo>
                        <a:pt x="224722" y="76968"/>
                        <a:pt x="203215" y="133022"/>
                        <a:pt x="224834" y="137349"/>
                      </a:cubicBezTo>
                      <a:cubicBezTo>
                        <a:pt x="231523" y="138691"/>
                        <a:pt x="230131" y="124478"/>
                        <a:pt x="230419" y="117664"/>
                      </a:cubicBezTo>
                      <a:cubicBezTo>
                        <a:pt x="231244" y="98004"/>
                        <a:pt x="226905" y="70279"/>
                        <a:pt x="217690" y="52703"/>
                      </a:cubicBezTo>
                      <a:cubicBezTo>
                        <a:pt x="216282" y="50015"/>
                        <a:pt x="215569" y="44326"/>
                        <a:pt x="212639" y="45122"/>
                      </a:cubicBezTo>
                      <a:cubicBezTo>
                        <a:pt x="202553" y="47873"/>
                        <a:pt x="203557" y="64486"/>
                        <a:pt x="202844" y="74914"/>
                      </a:cubicBezTo>
                      <a:cubicBezTo>
                        <a:pt x="202202" y="84275"/>
                        <a:pt x="202940" y="95336"/>
                        <a:pt x="206858" y="103405"/>
                      </a:cubicBezTo>
                      <a:cubicBezTo>
                        <a:pt x="215423" y="121040"/>
                        <a:pt x="230702" y="127787"/>
                        <a:pt x="220104" y="95345"/>
                      </a:cubicBezTo>
                      <a:cubicBezTo>
                        <a:pt x="218065" y="89097"/>
                        <a:pt x="215911" y="82891"/>
                        <a:pt x="214002" y="76602"/>
                      </a:cubicBezTo>
                      <a:cubicBezTo>
                        <a:pt x="210863" y="66265"/>
                        <a:pt x="198151" y="37966"/>
                        <a:pt x="192641" y="28675"/>
                      </a:cubicBezTo>
                      <a:cubicBezTo>
                        <a:pt x="189807" y="23895"/>
                        <a:pt x="203049" y="56308"/>
                        <a:pt x="203265" y="61860"/>
                      </a:cubicBezTo>
                      <a:cubicBezTo>
                        <a:pt x="203520" y="68249"/>
                        <a:pt x="204295" y="74630"/>
                        <a:pt x="205474" y="80915"/>
                      </a:cubicBezTo>
                      <a:cubicBezTo>
                        <a:pt x="207579" y="92127"/>
                        <a:pt x="220966" y="111812"/>
                        <a:pt x="220204" y="122190"/>
                      </a:cubicBezTo>
                      <a:cubicBezTo>
                        <a:pt x="219570" y="130843"/>
                        <a:pt x="217915" y="108378"/>
                        <a:pt x="219470" y="103976"/>
                      </a:cubicBezTo>
                      <a:cubicBezTo>
                        <a:pt x="221987" y="96858"/>
                        <a:pt x="218991" y="119185"/>
                        <a:pt x="217148" y="126504"/>
                      </a:cubicBezTo>
                      <a:cubicBezTo>
                        <a:pt x="214385" y="137507"/>
                        <a:pt x="210576" y="148223"/>
                        <a:pt x="206825" y="158930"/>
                      </a:cubicBezTo>
                      <a:cubicBezTo>
                        <a:pt x="201127" y="175197"/>
                        <a:pt x="194475" y="191118"/>
                        <a:pt x="188394" y="207248"/>
                      </a:cubicBezTo>
                      <a:cubicBezTo>
                        <a:pt x="186160" y="213166"/>
                        <a:pt x="177091" y="229046"/>
                        <a:pt x="182072" y="225145"/>
                      </a:cubicBezTo>
                      <a:cubicBezTo>
                        <a:pt x="193362" y="216296"/>
                        <a:pt x="231582" y="110707"/>
                        <a:pt x="226209" y="97662"/>
                      </a:cubicBezTo>
                      <a:cubicBezTo>
                        <a:pt x="223171" y="90272"/>
                        <a:pt x="218586" y="111720"/>
                        <a:pt x="215360" y="119031"/>
                      </a:cubicBezTo>
                      <a:cubicBezTo>
                        <a:pt x="210647" y="129721"/>
                        <a:pt x="205845" y="140395"/>
                        <a:pt x="201773" y="151348"/>
                      </a:cubicBezTo>
                      <a:cubicBezTo>
                        <a:pt x="193054" y="174826"/>
                        <a:pt x="188936" y="208898"/>
                        <a:pt x="173019" y="229354"/>
                      </a:cubicBezTo>
                      <a:cubicBezTo>
                        <a:pt x="170468" y="232630"/>
                        <a:pt x="175549" y="221444"/>
                        <a:pt x="177020" y="217564"/>
                      </a:cubicBezTo>
                      <a:cubicBezTo>
                        <a:pt x="179871" y="210049"/>
                        <a:pt x="183180" y="202718"/>
                        <a:pt x="186394" y="195353"/>
                      </a:cubicBezTo>
                      <a:cubicBezTo>
                        <a:pt x="195938" y="173497"/>
                        <a:pt x="202936" y="148835"/>
                        <a:pt x="210096" y="126187"/>
                      </a:cubicBezTo>
                      <a:cubicBezTo>
                        <a:pt x="212480" y="118651"/>
                        <a:pt x="214860" y="111103"/>
                        <a:pt x="216840" y="103447"/>
                      </a:cubicBezTo>
                      <a:cubicBezTo>
                        <a:pt x="217290" y="101709"/>
                        <a:pt x="218674" y="96841"/>
                        <a:pt x="217365" y="98079"/>
                      </a:cubicBezTo>
                      <a:cubicBezTo>
                        <a:pt x="192258" y="121873"/>
                        <a:pt x="181855" y="168016"/>
                        <a:pt x="173444" y="199875"/>
                      </a:cubicBezTo>
                      <a:cubicBezTo>
                        <a:pt x="172248" y="204405"/>
                        <a:pt x="168414" y="227683"/>
                        <a:pt x="173965" y="224616"/>
                      </a:cubicBezTo>
                      <a:cubicBezTo>
                        <a:pt x="186515" y="217684"/>
                        <a:pt x="206491" y="149706"/>
                        <a:pt x="212197" y="148506"/>
                      </a:cubicBezTo>
                      <a:cubicBezTo>
                        <a:pt x="215181" y="147881"/>
                        <a:pt x="212043" y="154724"/>
                        <a:pt x="210934" y="157563"/>
                      </a:cubicBezTo>
                      <a:cubicBezTo>
                        <a:pt x="208625" y="163469"/>
                        <a:pt x="205120" y="168837"/>
                        <a:pt x="202086" y="174405"/>
                      </a:cubicBezTo>
                      <a:cubicBezTo>
                        <a:pt x="196288" y="185037"/>
                        <a:pt x="190332" y="195603"/>
                        <a:pt x="183760" y="205773"/>
                      </a:cubicBezTo>
                      <a:cubicBezTo>
                        <a:pt x="166063" y="233168"/>
                        <a:pt x="161962" y="236498"/>
                        <a:pt x="141006" y="260722"/>
                      </a:cubicBezTo>
                      <a:cubicBezTo>
                        <a:pt x="136287" y="266178"/>
                        <a:pt x="131586" y="271646"/>
                        <a:pt x="126789" y="277035"/>
                      </a:cubicBezTo>
                      <a:cubicBezTo>
                        <a:pt x="125935" y="277998"/>
                        <a:pt x="123259" y="280790"/>
                        <a:pt x="124051" y="279773"/>
                      </a:cubicBezTo>
                      <a:cubicBezTo>
                        <a:pt x="143686" y="254541"/>
                        <a:pt x="171481" y="231572"/>
                        <a:pt x="198393" y="214725"/>
                      </a:cubicBezTo>
                      <a:cubicBezTo>
                        <a:pt x="204661" y="210799"/>
                        <a:pt x="223588" y="200930"/>
                        <a:pt x="219132" y="206835"/>
                      </a:cubicBezTo>
                      <a:cubicBezTo>
                        <a:pt x="195896" y="237636"/>
                        <a:pt x="150696" y="267491"/>
                        <a:pt x="119629" y="288192"/>
                      </a:cubicBezTo>
                      <a:cubicBezTo>
                        <a:pt x="116115" y="290535"/>
                        <a:pt x="125851" y="282482"/>
                        <a:pt x="129002" y="279669"/>
                      </a:cubicBezTo>
                      <a:cubicBezTo>
                        <a:pt x="136079" y="273338"/>
                        <a:pt x="144077" y="268082"/>
                        <a:pt x="152059" y="262935"/>
                      </a:cubicBezTo>
                      <a:cubicBezTo>
                        <a:pt x="167255" y="253132"/>
                        <a:pt x="185148" y="240545"/>
                        <a:pt x="202598" y="234731"/>
                      </a:cubicBezTo>
                      <a:cubicBezTo>
                        <a:pt x="203924" y="234289"/>
                        <a:pt x="200089" y="235973"/>
                        <a:pt x="198914" y="236727"/>
                      </a:cubicBezTo>
                      <a:cubicBezTo>
                        <a:pt x="193804" y="240012"/>
                        <a:pt x="188744" y="243371"/>
                        <a:pt x="183751" y="246830"/>
                      </a:cubicBezTo>
                      <a:cubicBezTo>
                        <a:pt x="170239" y="256204"/>
                        <a:pt x="156398" y="265882"/>
                        <a:pt x="143423" y="275985"/>
                      </a:cubicBezTo>
                      <a:cubicBezTo>
                        <a:pt x="138705" y="279661"/>
                        <a:pt x="124476" y="290493"/>
                        <a:pt x="129631" y="287459"/>
                      </a:cubicBezTo>
                      <a:cubicBezTo>
                        <a:pt x="153422" y="273446"/>
                        <a:pt x="175382" y="250356"/>
                        <a:pt x="202598" y="242942"/>
                      </a:cubicBezTo>
                      <a:cubicBezTo>
                        <a:pt x="208221" y="241408"/>
                        <a:pt x="192579" y="248893"/>
                        <a:pt x="187648" y="251990"/>
                      </a:cubicBezTo>
                      <a:cubicBezTo>
                        <a:pt x="175757" y="259459"/>
                        <a:pt x="163996" y="267211"/>
                        <a:pt x="151950" y="274409"/>
                      </a:cubicBezTo>
                      <a:cubicBezTo>
                        <a:pt x="146482" y="277677"/>
                        <a:pt x="130982" y="288067"/>
                        <a:pt x="134895" y="283037"/>
                      </a:cubicBezTo>
                      <a:cubicBezTo>
                        <a:pt x="148083" y="266090"/>
                        <a:pt x="175336" y="256483"/>
                        <a:pt x="194700" y="249573"/>
                      </a:cubicBezTo>
                      <a:cubicBezTo>
                        <a:pt x="203915" y="246284"/>
                        <a:pt x="177487" y="258871"/>
                        <a:pt x="168905" y="263569"/>
                      </a:cubicBezTo>
                      <a:cubicBezTo>
                        <a:pt x="153709" y="271883"/>
                        <a:pt x="133883" y="279794"/>
                        <a:pt x="121104" y="291773"/>
                      </a:cubicBezTo>
                      <a:cubicBezTo>
                        <a:pt x="119795" y="292998"/>
                        <a:pt x="124376" y="290318"/>
                        <a:pt x="125947" y="289459"/>
                      </a:cubicBezTo>
                      <a:cubicBezTo>
                        <a:pt x="130732" y="286842"/>
                        <a:pt x="135500" y="284191"/>
                        <a:pt x="140160" y="281357"/>
                      </a:cubicBezTo>
                      <a:cubicBezTo>
                        <a:pt x="156243" y="271558"/>
                        <a:pt x="172831" y="261418"/>
                        <a:pt x="186698" y="248518"/>
                      </a:cubicBezTo>
                      <a:cubicBezTo>
                        <a:pt x="189536" y="245880"/>
                        <a:pt x="199844" y="232522"/>
                        <a:pt x="193125" y="230096"/>
                      </a:cubicBezTo>
                      <a:cubicBezTo>
                        <a:pt x="173640" y="223061"/>
                        <a:pt x="105720" y="304001"/>
                        <a:pt x="147324" y="256512"/>
                      </a:cubicBezTo>
                      <a:cubicBezTo>
                        <a:pt x="151654" y="251569"/>
                        <a:pt x="156164" y="246772"/>
                        <a:pt x="160169" y="241562"/>
                      </a:cubicBezTo>
                      <a:cubicBezTo>
                        <a:pt x="164813" y="235527"/>
                        <a:pt x="169085" y="229213"/>
                        <a:pt x="173227" y="222828"/>
                      </a:cubicBezTo>
                      <a:cubicBezTo>
                        <a:pt x="176749" y="217405"/>
                        <a:pt x="185314" y="204035"/>
                        <a:pt x="187344" y="196091"/>
                      </a:cubicBezTo>
                      <a:cubicBezTo>
                        <a:pt x="188548" y="191373"/>
                        <a:pt x="179800" y="202313"/>
                        <a:pt x="176603" y="205981"/>
                      </a:cubicBezTo>
                      <a:cubicBezTo>
                        <a:pt x="171919" y="211353"/>
                        <a:pt x="167388" y="216859"/>
                        <a:pt x="162912" y="222402"/>
                      </a:cubicBezTo>
                      <a:cubicBezTo>
                        <a:pt x="149262" y="239320"/>
                        <a:pt x="133458" y="254783"/>
                        <a:pt x="120158" y="271875"/>
                      </a:cubicBezTo>
                      <a:cubicBezTo>
                        <a:pt x="117807" y="274897"/>
                        <a:pt x="126218" y="267132"/>
                        <a:pt x="128794" y="264298"/>
                      </a:cubicBezTo>
                      <a:cubicBezTo>
                        <a:pt x="133378" y="259255"/>
                        <a:pt x="137938" y="254191"/>
                        <a:pt x="142273" y="248931"/>
                      </a:cubicBezTo>
                      <a:cubicBezTo>
                        <a:pt x="153355" y="235473"/>
                        <a:pt x="166834" y="219606"/>
                        <a:pt x="171339" y="202192"/>
                      </a:cubicBezTo>
                      <a:cubicBezTo>
                        <a:pt x="172781" y="196612"/>
                        <a:pt x="164304" y="211320"/>
                        <a:pt x="160911" y="215980"/>
                      </a:cubicBezTo>
                      <a:cubicBezTo>
                        <a:pt x="156018" y="222715"/>
                        <a:pt x="151125" y="229454"/>
                        <a:pt x="145961" y="235981"/>
                      </a:cubicBezTo>
                      <a:cubicBezTo>
                        <a:pt x="132928" y="252444"/>
                        <a:pt x="118337" y="267611"/>
                        <a:pt x="104678" y="283558"/>
                      </a:cubicBezTo>
                      <a:cubicBezTo>
                        <a:pt x="100919" y="287951"/>
                        <a:pt x="90391" y="301292"/>
                        <a:pt x="95201" y="298087"/>
                      </a:cubicBezTo>
                      <a:cubicBezTo>
                        <a:pt x="114740" y="285066"/>
                        <a:pt x="133903" y="244325"/>
                        <a:pt x="157960" y="238932"/>
                      </a:cubicBezTo>
                      <a:cubicBezTo>
                        <a:pt x="159682" y="238545"/>
                        <a:pt x="156177" y="242025"/>
                        <a:pt x="154905" y="243246"/>
                      </a:cubicBezTo>
                      <a:cubicBezTo>
                        <a:pt x="150496" y="247493"/>
                        <a:pt x="145611" y="251211"/>
                        <a:pt x="141006" y="255245"/>
                      </a:cubicBezTo>
                      <a:cubicBezTo>
                        <a:pt x="134762" y="260718"/>
                        <a:pt x="128498" y="266165"/>
                        <a:pt x="122371" y="271771"/>
                      </a:cubicBezTo>
                      <a:cubicBezTo>
                        <a:pt x="114419" y="279044"/>
                        <a:pt x="106496" y="286350"/>
                        <a:pt x="98781" y="293873"/>
                      </a:cubicBezTo>
                      <a:cubicBezTo>
                        <a:pt x="90570" y="301888"/>
                        <a:pt x="65655" y="328850"/>
                        <a:pt x="64454" y="328608"/>
                      </a:cubicBezTo>
                      <a:cubicBezTo>
                        <a:pt x="58402" y="327400"/>
                        <a:pt x="72169" y="318943"/>
                        <a:pt x="76566" y="314608"/>
                      </a:cubicBezTo>
                      <a:cubicBezTo>
                        <a:pt x="82476" y="308782"/>
                        <a:pt x="88753" y="303313"/>
                        <a:pt x="95201" y="298087"/>
                      </a:cubicBezTo>
                      <a:cubicBezTo>
                        <a:pt x="108967" y="286925"/>
                        <a:pt x="113147" y="283274"/>
                        <a:pt x="128264" y="277877"/>
                      </a:cubicBezTo>
                      <a:cubicBezTo>
                        <a:pt x="129490" y="277439"/>
                        <a:pt x="132053" y="276264"/>
                        <a:pt x="132161" y="277564"/>
                      </a:cubicBezTo>
                      <a:cubicBezTo>
                        <a:pt x="132449" y="281149"/>
                        <a:pt x="83214" y="314108"/>
                        <a:pt x="77512" y="318084"/>
                      </a:cubicBezTo>
                      <a:cubicBezTo>
                        <a:pt x="73657" y="320773"/>
                        <a:pt x="61870" y="327850"/>
                        <a:pt x="66455" y="326820"/>
                      </a:cubicBezTo>
                      <a:cubicBezTo>
                        <a:pt x="81338" y="323482"/>
                        <a:pt x="96543" y="309561"/>
                        <a:pt x="109730" y="302088"/>
                      </a:cubicBezTo>
                      <a:cubicBezTo>
                        <a:pt x="113598" y="299896"/>
                        <a:pt x="125326" y="293548"/>
                        <a:pt x="121417" y="295670"/>
                      </a:cubicBezTo>
                      <a:cubicBezTo>
                        <a:pt x="104328" y="304943"/>
                        <a:pt x="87544" y="314546"/>
                        <a:pt x="70773" y="324399"/>
                      </a:cubicBezTo>
                      <a:cubicBezTo>
                        <a:pt x="61762" y="329696"/>
                        <a:pt x="35371" y="345892"/>
                        <a:pt x="42765" y="338503"/>
                      </a:cubicBezTo>
                      <a:cubicBezTo>
                        <a:pt x="48450" y="332822"/>
                        <a:pt x="61182" y="327675"/>
                        <a:pt x="68034" y="324399"/>
                      </a:cubicBezTo>
                      <a:cubicBezTo>
                        <a:pt x="72469" y="322281"/>
                        <a:pt x="84406" y="314813"/>
                        <a:pt x="81722" y="318926"/>
                      </a:cubicBezTo>
                      <a:cubicBezTo>
                        <a:pt x="75011" y="329217"/>
                        <a:pt x="49396" y="337732"/>
                        <a:pt x="39393" y="344396"/>
                      </a:cubicBezTo>
                      <a:cubicBezTo>
                        <a:pt x="28831" y="351436"/>
                        <a:pt x="30428" y="350740"/>
                        <a:pt x="22759" y="356395"/>
                      </a:cubicBezTo>
                      <a:cubicBezTo>
                        <a:pt x="22350" y="356696"/>
                        <a:pt x="21075" y="357517"/>
                        <a:pt x="21496" y="357237"/>
                      </a:cubicBezTo>
                      <a:cubicBezTo>
                        <a:pt x="24822" y="355020"/>
                        <a:pt x="53559" y="331822"/>
                        <a:pt x="55714" y="333976"/>
                      </a:cubicBezTo>
                      <a:cubicBezTo>
                        <a:pt x="58211" y="336473"/>
                        <a:pt x="18382" y="357542"/>
                        <a:pt x="13915" y="359551"/>
                      </a:cubicBezTo>
                      <a:cubicBezTo>
                        <a:pt x="9567" y="361505"/>
                        <a:pt x="-3211" y="367770"/>
                        <a:pt x="752" y="365127"/>
                      </a:cubicBezTo>
                      <a:cubicBezTo>
                        <a:pt x="9246" y="359467"/>
                        <a:pt x="22025" y="349994"/>
                        <a:pt x="32128" y="347868"/>
                      </a:cubicBezTo>
                      <a:cubicBezTo>
                        <a:pt x="33003" y="347685"/>
                        <a:pt x="28390" y="350861"/>
                        <a:pt x="27602" y="351344"/>
                      </a:cubicBezTo>
                      <a:cubicBezTo>
                        <a:pt x="25184" y="352828"/>
                        <a:pt x="1694" y="365481"/>
                        <a:pt x="4754" y="36155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2" name="Vapaamuotoinen: Muoto 31">
                  <a:extLst>
                    <a:ext uri="{FF2B5EF4-FFF2-40B4-BE49-F238E27FC236}">
                      <a16:creationId xmlns:a16="http://schemas.microsoft.com/office/drawing/2014/main" id="{ABF54535-E734-D9E2-FA7D-DAEBBEE51283}"/>
                    </a:ext>
                  </a:extLst>
                </p:cNvPr>
                <p:cNvSpPr/>
                <p:nvPr/>
              </p:nvSpPr>
              <p:spPr>
                <a:xfrm>
                  <a:off x="7912928" y="2340709"/>
                  <a:ext cx="219872" cy="136813"/>
                </a:xfrm>
                <a:custGeom>
                  <a:avLst/>
                  <a:gdLst>
                    <a:gd name="connsiteX0" fmla="*/ 0 w 219872"/>
                    <a:gd name="connsiteY0" fmla="*/ 136813 h 136813"/>
                    <a:gd name="connsiteX1" fmla="*/ 98674 w 219872"/>
                    <a:gd name="connsiteY1" fmla="*/ 64688 h 136813"/>
                    <a:gd name="connsiteX2" fmla="*/ 219872 w 219872"/>
                    <a:gd name="connsiteY2" fmla="*/ 0 h 136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9872" h="136813">
                      <a:moveTo>
                        <a:pt x="0" y="136813"/>
                      </a:moveTo>
                      <a:cubicBezTo>
                        <a:pt x="23582" y="106146"/>
                        <a:pt x="66348" y="84327"/>
                        <a:pt x="98674" y="64688"/>
                      </a:cubicBezTo>
                      <a:cubicBezTo>
                        <a:pt x="137661" y="41002"/>
                        <a:pt x="175605" y="12336"/>
                        <a:pt x="219872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3" name="Vapaamuotoinen: Muoto 32">
                  <a:extLst>
                    <a:ext uri="{FF2B5EF4-FFF2-40B4-BE49-F238E27FC236}">
                      <a16:creationId xmlns:a16="http://schemas.microsoft.com/office/drawing/2014/main" id="{22CD618D-4E55-2B3E-A5C5-0088371A25F0}"/>
                    </a:ext>
                  </a:extLst>
                </p:cNvPr>
                <p:cNvSpPr/>
                <p:nvPr/>
              </p:nvSpPr>
              <p:spPr>
                <a:xfrm>
                  <a:off x="7924666" y="2351499"/>
                  <a:ext cx="310661" cy="285020"/>
                </a:xfrm>
                <a:custGeom>
                  <a:avLst/>
                  <a:gdLst>
                    <a:gd name="connsiteX0" fmla="*/ 210855 w 310661"/>
                    <a:gd name="connsiteY0" fmla="*/ 1468 h 285020"/>
                    <a:gd name="connsiteX1" fmla="*/ 130961 w 310661"/>
                    <a:gd name="connsiteY1" fmla="*/ 42561 h 285020"/>
                    <a:gd name="connsiteX2" fmla="*/ 139476 w 310661"/>
                    <a:gd name="connsiteY2" fmla="*/ 38093 h 285020"/>
                    <a:gd name="connsiteX3" fmla="*/ 154355 w 310661"/>
                    <a:gd name="connsiteY3" fmla="*/ 29766 h 285020"/>
                    <a:gd name="connsiteX4" fmla="*/ 199894 w 310661"/>
                    <a:gd name="connsiteY4" fmla="*/ 8009 h 285020"/>
                    <a:gd name="connsiteX5" fmla="*/ 219891 w 310661"/>
                    <a:gd name="connsiteY5" fmla="*/ 2203 h 285020"/>
                    <a:gd name="connsiteX6" fmla="*/ 134621 w 310661"/>
                    <a:gd name="connsiteY6" fmla="*/ 47350 h 285020"/>
                    <a:gd name="connsiteX7" fmla="*/ 152638 w 310661"/>
                    <a:gd name="connsiteY7" fmla="*/ 38610 h 285020"/>
                    <a:gd name="connsiteX8" fmla="*/ 175745 w 310661"/>
                    <a:gd name="connsiteY8" fmla="*/ 27289 h 285020"/>
                    <a:gd name="connsiteX9" fmla="*/ 219158 w 310661"/>
                    <a:gd name="connsiteY9" fmla="*/ 11241 h 285020"/>
                    <a:gd name="connsiteX10" fmla="*/ 200757 w 310661"/>
                    <a:gd name="connsiteY10" fmla="*/ 21947 h 285020"/>
                    <a:gd name="connsiteX11" fmla="*/ 184102 w 310661"/>
                    <a:gd name="connsiteY11" fmla="*/ 28912 h 285020"/>
                    <a:gd name="connsiteX12" fmla="*/ 218978 w 310661"/>
                    <a:gd name="connsiteY12" fmla="*/ 14777 h 285020"/>
                    <a:gd name="connsiteX13" fmla="*/ 231620 w 310661"/>
                    <a:gd name="connsiteY13" fmla="*/ 10092 h 285020"/>
                    <a:gd name="connsiteX14" fmla="*/ 239359 w 310661"/>
                    <a:gd name="connsiteY14" fmla="*/ 7005 h 285020"/>
                    <a:gd name="connsiteX15" fmla="*/ 155068 w 310661"/>
                    <a:gd name="connsiteY15" fmla="*/ 52343 h 285020"/>
                    <a:gd name="connsiteX16" fmla="*/ 140889 w 310661"/>
                    <a:gd name="connsiteY16" fmla="*/ 62338 h 285020"/>
                    <a:gd name="connsiteX17" fmla="*/ 235404 w 310661"/>
                    <a:gd name="connsiteY17" fmla="*/ 19497 h 285020"/>
                    <a:gd name="connsiteX18" fmla="*/ 220033 w 310661"/>
                    <a:gd name="connsiteY18" fmla="*/ 27732 h 285020"/>
                    <a:gd name="connsiteX19" fmla="*/ 202999 w 310661"/>
                    <a:gd name="connsiteY19" fmla="*/ 36664 h 285020"/>
                    <a:gd name="connsiteX20" fmla="*/ 142910 w 310661"/>
                    <a:gd name="connsiteY20" fmla="*/ 72933 h 285020"/>
                    <a:gd name="connsiteX21" fmla="*/ 139593 w 310661"/>
                    <a:gd name="connsiteY21" fmla="*/ 76880 h 285020"/>
                    <a:gd name="connsiteX22" fmla="*/ 207079 w 310661"/>
                    <a:gd name="connsiteY22" fmla="*/ 47146 h 285020"/>
                    <a:gd name="connsiteX23" fmla="*/ 229902 w 310661"/>
                    <a:gd name="connsiteY23" fmla="*/ 37301 h 285020"/>
                    <a:gd name="connsiteX24" fmla="*/ 241656 w 310661"/>
                    <a:gd name="connsiteY24" fmla="*/ 31933 h 285020"/>
                    <a:gd name="connsiteX25" fmla="*/ 174595 w 310661"/>
                    <a:gd name="connsiteY25" fmla="*/ 67356 h 285020"/>
                    <a:gd name="connsiteX26" fmla="*/ 153355 w 310661"/>
                    <a:gd name="connsiteY26" fmla="*/ 79551 h 285020"/>
                    <a:gd name="connsiteX27" fmla="*/ 151892 w 310661"/>
                    <a:gd name="connsiteY27" fmla="*/ 81819 h 285020"/>
                    <a:gd name="connsiteX28" fmla="*/ 221921 w 310661"/>
                    <a:gd name="connsiteY28" fmla="*/ 49518 h 285020"/>
                    <a:gd name="connsiteX29" fmla="*/ 241510 w 310661"/>
                    <a:gd name="connsiteY29" fmla="*/ 40573 h 285020"/>
                    <a:gd name="connsiteX30" fmla="*/ 251104 w 310661"/>
                    <a:gd name="connsiteY30" fmla="*/ 35809 h 285020"/>
                    <a:gd name="connsiteX31" fmla="*/ 152809 w 310661"/>
                    <a:gd name="connsiteY31" fmla="*/ 87608 h 285020"/>
                    <a:gd name="connsiteX32" fmla="*/ 135992 w 310661"/>
                    <a:gd name="connsiteY32" fmla="*/ 100662 h 285020"/>
                    <a:gd name="connsiteX33" fmla="*/ 234658 w 310661"/>
                    <a:gd name="connsiteY33" fmla="*/ 44341 h 285020"/>
                    <a:gd name="connsiteX34" fmla="*/ 214452 w 310661"/>
                    <a:gd name="connsiteY34" fmla="*/ 48580 h 285020"/>
                    <a:gd name="connsiteX35" fmla="*/ 183793 w 310661"/>
                    <a:gd name="connsiteY35" fmla="*/ 62004 h 285020"/>
                    <a:gd name="connsiteX36" fmla="*/ 110768 w 310661"/>
                    <a:gd name="connsiteY36" fmla="*/ 101879 h 285020"/>
                    <a:gd name="connsiteX37" fmla="*/ 83560 w 310661"/>
                    <a:gd name="connsiteY37" fmla="*/ 118525 h 285020"/>
                    <a:gd name="connsiteX38" fmla="*/ 81309 w 310661"/>
                    <a:gd name="connsiteY38" fmla="*/ 119617 h 285020"/>
                    <a:gd name="connsiteX39" fmla="*/ 184106 w 310661"/>
                    <a:gd name="connsiteY39" fmla="*/ 47275 h 285020"/>
                    <a:gd name="connsiteX40" fmla="*/ 163250 w 310661"/>
                    <a:gd name="connsiteY40" fmla="*/ 57503 h 285020"/>
                    <a:gd name="connsiteX41" fmla="*/ 131936 w 310661"/>
                    <a:gd name="connsiteY41" fmla="*/ 76921 h 285020"/>
                    <a:gd name="connsiteX42" fmla="*/ 89278 w 310661"/>
                    <a:gd name="connsiteY42" fmla="*/ 104846 h 285020"/>
                    <a:gd name="connsiteX43" fmla="*/ 65213 w 310661"/>
                    <a:gd name="connsiteY43" fmla="*/ 121080 h 285020"/>
                    <a:gd name="connsiteX44" fmla="*/ 56998 w 310661"/>
                    <a:gd name="connsiteY44" fmla="*/ 126627 h 285020"/>
                    <a:gd name="connsiteX45" fmla="*/ 98548 w 310661"/>
                    <a:gd name="connsiteY45" fmla="*/ 93897 h 285020"/>
                    <a:gd name="connsiteX46" fmla="*/ 127881 w 310661"/>
                    <a:gd name="connsiteY46" fmla="*/ 71541 h 285020"/>
                    <a:gd name="connsiteX47" fmla="*/ 116736 w 310661"/>
                    <a:gd name="connsiteY47" fmla="*/ 63259 h 285020"/>
                    <a:gd name="connsiteX48" fmla="*/ 25777 w 310661"/>
                    <a:gd name="connsiteY48" fmla="*/ 127190 h 285020"/>
                    <a:gd name="connsiteX49" fmla="*/ 28998 w 310661"/>
                    <a:gd name="connsiteY49" fmla="*/ 123735 h 285020"/>
                    <a:gd name="connsiteX50" fmla="*/ 49813 w 310661"/>
                    <a:gd name="connsiteY50" fmla="*/ 105851 h 285020"/>
                    <a:gd name="connsiteX51" fmla="*/ 115127 w 310661"/>
                    <a:gd name="connsiteY51" fmla="*/ 55803 h 285020"/>
                    <a:gd name="connsiteX52" fmla="*/ 137130 w 310661"/>
                    <a:gd name="connsiteY52" fmla="*/ 39677 h 285020"/>
                    <a:gd name="connsiteX53" fmla="*/ 140843 w 310661"/>
                    <a:gd name="connsiteY53" fmla="*/ 36318 h 285020"/>
                    <a:gd name="connsiteX54" fmla="*/ 62941 w 310661"/>
                    <a:gd name="connsiteY54" fmla="*/ 82898 h 285020"/>
                    <a:gd name="connsiteX55" fmla="*/ 38384 w 310661"/>
                    <a:gd name="connsiteY55" fmla="*/ 99040 h 285020"/>
                    <a:gd name="connsiteX56" fmla="*/ 33404 w 310661"/>
                    <a:gd name="connsiteY56" fmla="*/ 103683 h 285020"/>
                    <a:gd name="connsiteX57" fmla="*/ 88670 w 310661"/>
                    <a:gd name="connsiteY57" fmla="*/ 65968 h 285020"/>
                    <a:gd name="connsiteX58" fmla="*/ 110197 w 310661"/>
                    <a:gd name="connsiteY58" fmla="*/ 52297 h 285020"/>
                    <a:gd name="connsiteX59" fmla="*/ 113719 w 310661"/>
                    <a:gd name="connsiteY59" fmla="*/ 49922 h 285020"/>
                    <a:gd name="connsiteX60" fmla="*/ 46003 w 310661"/>
                    <a:gd name="connsiteY60" fmla="*/ 91338 h 285020"/>
                    <a:gd name="connsiteX61" fmla="*/ 21542 w 310661"/>
                    <a:gd name="connsiteY61" fmla="*/ 106988 h 285020"/>
                    <a:gd name="connsiteX62" fmla="*/ 38168 w 310661"/>
                    <a:gd name="connsiteY62" fmla="*/ 94918 h 285020"/>
                    <a:gd name="connsiteX63" fmla="*/ 2103 w 310661"/>
                    <a:gd name="connsiteY63" fmla="*/ 125652 h 285020"/>
                    <a:gd name="connsiteX64" fmla="*/ 4083 w 310661"/>
                    <a:gd name="connsiteY64" fmla="*/ 128586 h 285020"/>
                    <a:gd name="connsiteX65" fmla="*/ 11960 w 310661"/>
                    <a:gd name="connsiteY65" fmla="*/ 114307 h 285020"/>
                    <a:gd name="connsiteX66" fmla="*/ 25301 w 310661"/>
                    <a:gd name="connsiteY66" fmla="*/ 148009 h 285020"/>
                    <a:gd name="connsiteX67" fmla="*/ 1244 w 310661"/>
                    <a:gd name="connsiteY67" fmla="*/ 130074 h 285020"/>
                    <a:gd name="connsiteX68" fmla="*/ 31899 w 310661"/>
                    <a:gd name="connsiteY68" fmla="*/ 169181 h 285020"/>
                    <a:gd name="connsiteX69" fmla="*/ 26356 w 310661"/>
                    <a:gd name="connsiteY69" fmla="*/ 160967 h 285020"/>
                    <a:gd name="connsiteX70" fmla="*/ 14652 w 310661"/>
                    <a:gd name="connsiteY70" fmla="*/ 139819 h 285020"/>
                    <a:gd name="connsiteX71" fmla="*/ 7980 w 310661"/>
                    <a:gd name="connsiteY71" fmla="*/ 158416 h 285020"/>
                    <a:gd name="connsiteX72" fmla="*/ 17453 w 310661"/>
                    <a:gd name="connsiteY72" fmla="*/ 149034 h 285020"/>
                    <a:gd name="connsiteX73" fmla="*/ 32987 w 310661"/>
                    <a:gd name="connsiteY73" fmla="*/ 134713 h 285020"/>
                    <a:gd name="connsiteX74" fmla="*/ 109697 w 310661"/>
                    <a:gd name="connsiteY74" fmla="*/ 86370 h 285020"/>
                    <a:gd name="connsiteX75" fmla="*/ 126160 w 310661"/>
                    <a:gd name="connsiteY75" fmla="*/ 80389 h 285020"/>
                    <a:gd name="connsiteX76" fmla="*/ 131553 w 310661"/>
                    <a:gd name="connsiteY76" fmla="*/ 78884 h 285020"/>
                    <a:gd name="connsiteX77" fmla="*/ 126272 w 310661"/>
                    <a:gd name="connsiteY77" fmla="*/ 82452 h 285020"/>
                    <a:gd name="connsiteX78" fmla="*/ 53351 w 310661"/>
                    <a:gd name="connsiteY78" fmla="*/ 124389 h 285020"/>
                    <a:gd name="connsiteX79" fmla="*/ 33696 w 310661"/>
                    <a:gd name="connsiteY79" fmla="*/ 138931 h 285020"/>
                    <a:gd name="connsiteX80" fmla="*/ 31157 w 310661"/>
                    <a:gd name="connsiteY80" fmla="*/ 141498 h 285020"/>
                    <a:gd name="connsiteX81" fmla="*/ 103328 w 310661"/>
                    <a:gd name="connsiteY81" fmla="*/ 106042 h 285020"/>
                    <a:gd name="connsiteX82" fmla="*/ 115761 w 310661"/>
                    <a:gd name="connsiteY82" fmla="*/ 99790 h 285020"/>
                    <a:gd name="connsiteX83" fmla="*/ 112431 w 310661"/>
                    <a:gd name="connsiteY83" fmla="*/ 101183 h 285020"/>
                    <a:gd name="connsiteX84" fmla="*/ 94426 w 310661"/>
                    <a:gd name="connsiteY84" fmla="*/ 112477 h 285020"/>
                    <a:gd name="connsiteX85" fmla="*/ 68301 w 310661"/>
                    <a:gd name="connsiteY85" fmla="*/ 128820 h 285020"/>
                    <a:gd name="connsiteX86" fmla="*/ 24880 w 310661"/>
                    <a:gd name="connsiteY86" fmla="*/ 160679 h 285020"/>
                    <a:gd name="connsiteX87" fmla="*/ 38489 w 310661"/>
                    <a:gd name="connsiteY87" fmla="*/ 153631 h 285020"/>
                    <a:gd name="connsiteX88" fmla="*/ 73911 w 310661"/>
                    <a:gd name="connsiteY88" fmla="*/ 131441 h 285020"/>
                    <a:gd name="connsiteX89" fmla="*/ 84477 w 310661"/>
                    <a:gd name="connsiteY89" fmla="*/ 124314 h 285020"/>
                    <a:gd name="connsiteX90" fmla="*/ 26398 w 310661"/>
                    <a:gd name="connsiteY90" fmla="*/ 168623 h 285020"/>
                    <a:gd name="connsiteX91" fmla="*/ 60849 w 310661"/>
                    <a:gd name="connsiteY91" fmla="*/ 148796 h 285020"/>
                    <a:gd name="connsiteX92" fmla="*/ 48825 w 310661"/>
                    <a:gd name="connsiteY92" fmla="*/ 158191 h 285020"/>
                    <a:gd name="connsiteX93" fmla="*/ 30357 w 310661"/>
                    <a:gd name="connsiteY93" fmla="*/ 174491 h 285020"/>
                    <a:gd name="connsiteX94" fmla="*/ 49725 w 310661"/>
                    <a:gd name="connsiteY94" fmla="*/ 161425 h 285020"/>
                    <a:gd name="connsiteX95" fmla="*/ 71527 w 310661"/>
                    <a:gd name="connsiteY95" fmla="*/ 143728 h 285020"/>
                    <a:gd name="connsiteX96" fmla="*/ 170364 w 310661"/>
                    <a:gd name="connsiteY96" fmla="*/ 83878 h 285020"/>
                    <a:gd name="connsiteX97" fmla="*/ 195838 w 310661"/>
                    <a:gd name="connsiteY97" fmla="*/ 73524 h 285020"/>
                    <a:gd name="connsiteX98" fmla="*/ 210839 w 310661"/>
                    <a:gd name="connsiteY98" fmla="*/ 69807 h 285020"/>
                    <a:gd name="connsiteX99" fmla="*/ 68960 w 310661"/>
                    <a:gd name="connsiteY99" fmla="*/ 159549 h 285020"/>
                    <a:gd name="connsiteX100" fmla="*/ 84043 w 310661"/>
                    <a:gd name="connsiteY100" fmla="*/ 152789 h 285020"/>
                    <a:gd name="connsiteX101" fmla="*/ 123767 w 310661"/>
                    <a:gd name="connsiteY101" fmla="*/ 126844 h 285020"/>
                    <a:gd name="connsiteX102" fmla="*/ 144023 w 310661"/>
                    <a:gd name="connsiteY102" fmla="*/ 114461 h 285020"/>
                    <a:gd name="connsiteX103" fmla="*/ 83460 w 310661"/>
                    <a:gd name="connsiteY103" fmla="*/ 153185 h 285020"/>
                    <a:gd name="connsiteX104" fmla="*/ 60282 w 310661"/>
                    <a:gd name="connsiteY104" fmla="*/ 170107 h 285020"/>
                    <a:gd name="connsiteX105" fmla="*/ 50905 w 310661"/>
                    <a:gd name="connsiteY105" fmla="*/ 178993 h 285020"/>
                    <a:gd name="connsiteX106" fmla="*/ 34921 w 310661"/>
                    <a:gd name="connsiteY106" fmla="*/ 182519 h 285020"/>
                    <a:gd name="connsiteX107" fmla="*/ 41581 w 310661"/>
                    <a:gd name="connsiteY107" fmla="*/ 179734 h 285020"/>
                    <a:gd name="connsiteX108" fmla="*/ 54843 w 310661"/>
                    <a:gd name="connsiteY108" fmla="*/ 216479 h 285020"/>
                    <a:gd name="connsiteX109" fmla="*/ 65997 w 310661"/>
                    <a:gd name="connsiteY109" fmla="*/ 227319 h 285020"/>
                    <a:gd name="connsiteX110" fmla="*/ 45078 w 310661"/>
                    <a:gd name="connsiteY110" fmla="*/ 190613 h 285020"/>
                    <a:gd name="connsiteX111" fmla="*/ 39793 w 310661"/>
                    <a:gd name="connsiteY111" fmla="*/ 175817 h 285020"/>
                    <a:gd name="connsiteX112" fmla="*/ 54922 w 310661"/>
                    <a:gd name="connsiteY112" fmla="*/ 213436 h 285020"/>
                    <a:gd name="connsiteX113" fmla="*/ 65646 w 310661"/>
                    <a:gd name="connsiteY113" fmla="*/ 234388 h 285020"/>
                    <a:gd name="connsiteX114" fmla="*/ 75833 w 310661"/>
                    <a:gd name="connsiteY114" fmla="*/ 247588 h 285020"/>
                    <a:gd name="connsiteX115" fmla="*/ 83339 w 310661"/>
                    <a:gd name="connsiteY115" fmla="*/ 256186 h 285020"/>
                    <a:gd name="connsiteX116" fmla="*/ 78096 w 310661"/>
                    <a:gd name="connsiteY116" fmla="*/ 249046 h 285020"/>
                    <a:gd name="connsiteX117" fmla="*/ 73711 w 310661"/>
                    <a:gd name="connsiteY117" fmla="*/ 237485 h 285020"/>
                    <a:gd name="connsiteX118" fmla="*/ 60166 w 310661"/>
                    <a:gd name="connsiteY118" fmla="*/ 202212 h 285020"/>
                    <a:gd name="connsiteX119" fmla="*/ 63404 w 310661"/>
                    <a:gd name="connsiteY119" fmla="*/ 219671 h 285020"/>
                    <a:gd name="connsiteX120" fmla="*/ 76379 w 310661"/>
                    <a:gd name="connsiteY120" fmla="*/ 257895 h 285020"/>
                    <a:gd name="connsiteX121" fmla="*/ 86786 w 310661"/>
                    <a:gd name="connsiteY121" fmla="*/ 275216 h 285020"/>
                    <a:gd name="connsiteX122" fmla="*/ 89841 w 310661"/>
                    <a:gd name="connsiteY122" fmla="*/ 259491 h 285020"/>
                    <a:gd name="connsiteX123" fmla="*/ 89983 w 310661"/>
                    <a:gd name="connsiteY123" fmla="*/ 285019 h 285020"/>
                    <a:gd name="connsiteX124" fmla="*/ 95834 w 310661"/>
                    <a:gd name="connsiteY124" fmla="*/ 278505 h 285020"/>
                    <a:gd name="connsiteX125" fmla="*/ 125168 w 310661"/>
                    <a:gd name="connsiteY125" fmla="*/ 256153 h 285020"/>
                    <a:gd name="connsiteX126" fmla="*/ 165667 w 310661"/>
                    <a:gd name="connsiteY126" fmla="*/ 228828 h 285020"/>
                    <a:gd name="connsiteX127" fmla="*/ 200531 w 310661"/>
                    <a:gd name="connsiteY127" fmla="*/ 212140 h 285020"/>
                    <a:gd name="connsiteX128" fmla="*/ 211710 w 310661"/>
                    <a:gd name="connsiteY128" fmla="*/ 209722 h 285020"/>
                    <a:gd name="connsiteX129" fmla="*/ 121483 w 310661"/>
                    <a:gd name="connsiteY129" fmla="*/ 264617 h 285020"/>
                    <a:gd name="connsiteX130" fmla="*/ 108492 w 310661"/>
                    <a:gd name="connsiteY130" fmla="*/ 276375 h 285020"/>
                    <a:gd name="connsiteX131" fmla="*/ 188207 w 310661"/>
                    <a:gd name="connsiteY131" fmla="*/ 220455 h 285020"/>
                    <a:gd name="connsiteX132" fmla="*/ 163446 w 310661"/>
                    <a:gd name="connsiteY132" fmla="*/ 235026 h 285020"/>
                    <a:gd name="connsiteX133" fmla="*/ 124897 w 310661"/>
                    <a:gd name="connsiteY133" fmla="*/ 260179 h 285020"/>
                    <a:gd name="connsiteX134" fmla="*/ 129686 w 310661"/>
                    <a:gd name="connsiteY134" fmla="*/ 256519 h 285020"/>
                    <a:gd name="connsiteX135" fmla="*/ 141810 w 310661"/>
                    <a:gd name="connsiteY135" fmla="*/ 246633 h 285020"/>
                    <a:gd name="connsiteX136" fmla="*/ 162241 w 310661"/>
                    <a:gd name="connsiteY136" fmla="*/ 230712 h 285020"/>
                    <a:gd name="connsiteX137" fmla="*/ 224401 w 310661"/>
                    <a:gd name="connsiteY137" fmla="*/ 178526 h 285020"/>
                    <a:gd name="connsiteX138" fmla="*/ 200402 w 310661"/>
                    <a:gd name="connsiteY138" fmla="*/ 189162 h 285020"/>
                    <a:gd name="connsiteX139" fmla="*/ 169881 w 310661"/>
                    <a:gd name="connsiteY139" fmla="*/ 209756 h 285020"/>
                    <a:gd name="connsiteX140" fmla="*/ 132537 w 310661"/>
                    <a:gd name="connsiteY140" fmla="*/ 239223 h 285020"/>
                    <a:gd name="connsiteX141" fmla="*/ 108009 w 310661"/>
                    <a:gd name="connsiteY141" fmla="*/ 260470 h 285020"/>
                    <a:gd name="connsiteX142" fmla="*/ 105375 w 310661"/>
                    <a:gd name="connsiteY142" fmla="*/ 263530 h 285020"/>
                    <a:gd name="connsiteX143" fmla="*/ 176354 w 310661"/>
                    <a:gd name="connsiteY143" fmla="*/ 207955 h 285020"/>
                    <a:gd name="connsiteX144" fmla="*/ 218282 w 310661"/>
                    <a:gd name="connsiteY144" fmla="*/ 173258 h 285020"/>
                    <a:gd name="connsiteX145" fmla="*/ 219637 w 310661"/>
                    <a:gd name="connsiteY145" fmla="*/ 168931 h 285020"/>
                    <a:gd name="connsiteX146" fmla="*/ 103953 w 310661"/>
                    <a:gd name="connsiteY146" fmla="*/ 255090 h 285020"/>
                    <a:gd name="connsiteX147" fmla="*/ 112948 w 310661"/>
                    <a:gd name="connsiteY147" fmla="*/ 248167 h 285020"/>
                    <a:gd name="connsiteX148" fmla="*/ 136400 w 310661"/>
                    <a:gd name="connsiteY148" fmla="*/ 227223 h 285020"/>
                    <a:gd name="connsiteX149" fmla="*/ 228669 w 310661"/>
                    <a:gd name="connsiteY149" fmla="*/ 151305 h 285020"/>
                    <a:gd name="connsiteX150" fmla="*/ 243602 w 310661"/>
                    <a:gd name="connsiteY150" fmla="*/ 134821 h 285020"/>
                    <a:gd name="connsiteX151" fmla="*/ 96935 w 310661"/>
                    <a:gd name="connsiteY151" fmla="*/ 246587 h 285020"/>
                    <a:gd name="connsiteX152" fmla="*/ 105154 w 310661"/>
                    <a:gd name="connsiteY152" fmla="*/ 241044 h 285020"/>
                    <a:gd name="connsiteX153" fmla="*/ 134471 w 310661"/>
                    <a:gd name="connsiteY153" fmla="*/ 216137 h 285020"/>
                    <a:gd name="connsiteX154" fmla="*/ 174357 w 310661"/>
                    <a:gd name="connsiteY154" fmla="*/ 184102 h 285020"/>
                    <a:gd name="connsiteX155" fmla="*/ 259924 w 310661"/>
                    <a:gd name="connsiteY155" fmla="*/ 121676 h 285020"/>
                    <a:gd name="connsiteX156" fmla="*/ 255310 w 310661"/>
                    <a:gd name="connsiteY156" fmla="*/ 121797 h 285020"/>
                    <a:gd name="connsiteX157" fmla="*/ 231711 w 310661"/>
                    <a:gd name="connsiteY157" fmla="*/ 133025 h 285020"/>
                    <a:gd name="connsiteX158" fmla="*/ 194813 w 310661"/>
                    <a:gd name="connsiteY158" fmla="*/ 154927 h 285020"/>
                    <a:gd name="connsiteX159" fmla="*/ 104466 w 310661"/>
                    <a:gd name="connsiteY159" fmla="*/ 223568 h 285020"/>
                    <a:gd name="connsiteX160" fmla="*/ 117682 w 310661"/>
                    <a:gd name="connsiteY160" fmla="*/ 215937 h 285020"/>
                    <a:gd name="connsiteX161" fmla="*/ 147316 w 310661"/>
                    <a:gd name="connsiteY161" fmla="*/ 194664 h 285020"/>
                    <a:gd name="connsiteX162" fmla="*/ 221283 w 310661"/>
                    <a:gd name="connsiteY162" fmla="*/ 147317 h 285020"/>
                    <a:gd name="connsiteX163" fmla="*/ 244665 w 310661"/>
                    <a:gd name="connsiteY163" fmla="*/ 131971 h 285020"/>
                    <a:gd name="connsiteX164" fmla="*/ 248666 w 310661"/>
                    <a:gd name="connsiteY164" fmla="*/ 127136 h 285020"/>
                    <a:gd name="connsiteX165" fmla="*/ 155093 w 310661"/>
                    <a:gd name="connsiteY165" fmla="*/ 180872 h 285020"/>
                    <a:gd name="connsiteX166" fmla="*/ 108371 w 310661"/>
                    <a:gd name="connsiteY166" fmla="*/ 219229 h 285020"/>
                    <a:gd name="connsiteX167" fmla="*/ 88253 w 310661"/>
                    <a:gd name="connsiteY167" fmla="*/ 238781 h 285020"/>
                    <a:gd name="connsiteX168" fmla="*/ 86519 w 310661"/>
                    <a:gd name="connsiteY168" fmla="*/ 245074 h 285020"/>
                    <a:gd name="connsiteX169" fmla="*/ 139997 w 310661"/>
                    <a:gd name="connsiteY169" fmla="*/ 203441 h 285020"/>
                    <a:gd name="connsiteX170" fmla="*/ 174711 w 310661"/>
                    <a:gd name="connsiteY170" fmla="*/ 177034 h 285020"/>
                    <a:gd name="connsiteX171" fmla="*/ 215777 w 310661"/>
                    <a:gd name="connsiteY171" fmla="*/ 128399 h 285020"/>
                    <a:gd name="connsiteX172" fmla="*/ 167580 w 310661"/>
                    <a:gd name="connsiteY172" fmla="*/ 148104 h 285020"/>
                    <a:gd name="connsiteX173" fmla="*/ 125839 w 310661"/>
                    <a:gd name="connsiteY173" fmla="*/ 181818 h 285020"/>
                    <a:gd name="connsiteX174" fmla="*/ 89137 w 310661"/>
                    <a:gd name="connsiteY174" fmla="*/ 221101 h 285020"/>
                    <a:gd name="connsiteX175" fmla="*/ 75883 w 310661"/>
                    <a:gd name="connsiteY175" fmla="*/ 239439 h 285020"/>
                    <a:gd name="connsiteX176" fmla="*/ 86177 w 310661"/>
                    <a:gd name="connsiteY176" fmla="*/ 236338 h 285020"/>
                    <a:gd name="connsiteX177" fmla="*/ 113160 w 310661"/>
                    <a:gd name="connsiteY177" fmla="*/ 215570 h 285020"/>
                    <a:gd name="connsiteX178" fmla="*/ 146891 w 310661"/>
                    <a:gd name="connsiteY178" fmla="*/ 188970 h 285020"/>
                    <a:gd name="connsiteX179" fmla="*/ 216403 w 310661"/>
                    <a:gd name="connsiteY179" fmla="*/ 117300 h 285020"/>
                    <a:gd name="connsiteX180" fmla="*/ 186769 w 310661"/>
                    <a:gd name="connsiteY180" fmla="*/ 120213 h 285020"/>
                    <a:gd name="connsiteX181" fmla="*/ 151946 w 310661"/>
                    <a:gd name="connsiteY181" fmla="*/ 144562 h 285020"/>
                    <a:gd name="connsiteX182" fmla="*/ 80359 w 310661"/>
                    <a:gd name="connsiteY182" fmla="*/ 213786 h 285020"/>
                    <a:gd name="connsiteX183" fmla="*/ 72469 w 310661"/>
                    <a:gd name="connsiteY183" fmla="*/ 225514 h 285020"/>
                    <a:gd name="connsiteX184" fmla="*/ 112352 w 310661"/>
                    <a:gd name="connsiteY184" fmla="*/ 193480 h 285020"/>
                    <a:gd name="connsiteX185" fmla="*/ 182414 w 310661"/>
                    <a:gd name="connsiteY185" fmla="*/ 132116 h 285020"/>
                    <a:gd name="connsiteX186" fmla="*/ 202219 w 310661"/>
                    <a:gd name="connsiteY186" fmla="*/ 108935 h 285020"/>
                    <a:gd name="connsiteX187" fmla="*/ 205112 w 310661"/>
                    <a:gd name="connsiteY187" fmla="*/ 99294 h 285020"/>
                    <a:gd name="connsiteX188" fmla="*/ 157719 w 310661"/>
                    <a:gd name="connsiteY188" fmla="*/ 122730 h 285020"/>
                    <a:gd name="connsiteX189" fmla="*/ 87669 w 310661"/>
                    <a:gd name="connsiteY189" fmla="*/ 186645 h 285020"/>
                    <a:gd name="connsiteX190" fmla="*/ 66484 w 310661"/>
                    <a:gd name="connsiteY190" fmla="*/ 209051 h 285020"/>
                    <a:gd name="connsiteX191" fmla="*/ 158428 w 310661"/>
                    <a:gd name="connsiteY191" fmla="*/ 126948 h 285020"/>
                    <a:gd name="connsiteX192" fmla="*/ 174520 w 310661"/>
                    <a:gd name="connsiteY192" fmla="*/ 107122 h 285020"/>
                    <a:gd name="connsiteX193" fmla="*/ 174682 w 310661"/>
                    <a:gd name="connsiteY193" fmla="*/ 101037 h 285020"/>
                    <a:gd name="connsiteX194" fmla="*/ 88937 w 310661"/>
                    <a:gd name="connsiteY194" fmla="*/ 167002 h 285020"/>
                    <a:gd name="connsiteX195" fmla="*/ 65392 w 310661"/>
                    <a:gd name="connsiteY195" fmla="*/ 188437 h 285020"/>
                    <a:gd name="connsiteX196" fmla="*/ 54839 w 310661"/>
                    <a:gd name="connsiteY196" fmla="*/ 198119 h 285020"/>
                    <a:gd name="connsiteX197" fmla="*/ 147779 w 310661"/>
                    <a:gd name="connsiteY197" fmla="*/ 118758 h 285020"/>
                    <a:gd name="connsiteX198" fmla="*/ 121037 w 310661"/>
                    <a:gd name="connsiteY198" fmla="*/ 130395 h 285020"/>
                    <a:gd name="connsiteX199" fmla="*/ 62195 w 310661"/>
                    <a:gd name="connsiteY199" fmla="*/ 178638 h 285020"/>
                    <a:gd name="connsiteX200" fmla="*/ 52655 w 310661"/>
                    <a:gd name="connsiteY200" fmla="*/ 193613 h 285020"/>
                    <a:gd name="connsiteX201" fmla="*/ 91271 w 310661"/>
                    <a:gd name="connsiteY201" fmla="*/ 162863 h 285020"/>
                    <a:gd name="connsiteX202" fmla="*/ 138276 w 310661"/>
                    <a:gd name="connsiteY202" fmla="*/ 123035 h 285020"/>
                    <a:gd name="connsiteX203" fmla="*/ 146866 w 310661"/>
                    <a:gd name="connsiteY203" fmla="*/ 131333 h 285020"/>
                    <a:gd name="connsiteX204" fmla="*/ 199977 w 310661"/>
                    <a:gd name="connsiteY204" fmla="*/ 94218 h 285020"/>
                    <a:gd name="connsiteX205" fmla="*/ 230578 w 310661"/>
                    <a:gd name="connsiteY205" fmla="*/ 70582 h 285020"/>
                    <a:gd name="connsiteX206" fmla="*/ 235671 w 310661"/>
                    <a:gd name="connsiteY206" fmla="*/ 68002 h 285020"/>
                    <a:gd name="connsiteX207" fmla="*/ 185719 w 310661"/>
                    <a:gd name="connsiteY207" fmla="*/ 125619 h 285020"/>
                    <a:gd name="connsiteX208" fmla="*/ 196255 w 310661"/>
                    <a:gd name="connsiteY208" fmla="*/ 113386 h 285020"/>
                    <a:gd name="connsiteX209" fmla="*/ 212168 w 310661"/>
                    <a:gd name="connsiteY209" fmla="*/ 97098 h 285020"/>
                    <a:gd name="connsiteX210" fmla="*/ 236379 w 310661"/>
                    <a:gd name="connsiteY210" fmla="*/ 53856 h 285020"/>
                    <a:gd name="connsiteX211" fmla="*/ 219562 w 310661"/>
                    <a:gd name="connsiteY211" fmla="*/ 66910 h 285020"/>
                    <a:gd name="connsiteX212" fmla="*/ 201898 w 310661"/>
                    <a:gd name="connsiteY212" fmla="*/ 86941 h 285020"/>
                    <a:gd name="connsiteX213" fmla="*/ 179329 w 310661"/>
                    <a:gd name="connsiteY213" fmla="*/ 124377 h 285020"/>
                    <a:gd name="connsiteX214" fmla="*/ 185690 w 310661"/>
                    <a:gd name="connsiteY214" fmla="*/ 120513 h 285020"/>
                    <a:gd name="connsiteX215" fmla="*/ 195463 w 310661"/>
                    <a:gd name="connsiteY215" fmla="*/ 112211 h 285020"/>
                    <a:gd name="connsiteX216" fmla="*/ 199364 w 310661"/>
                    <a:gd name="connsiteY216" fmla="*/ 107868 h 285020"/>
                    <a:gd name="connsiteX217" fmla="*/ 237963 w 310661"/>
                    <a:gd name="connsiteY217" fmla="*/ 56207 h 285020"/>
                    <a:gd name="connsiteX218" fmla="*/ 240539 w 310661"/>
                    <a:gd name="connsiteY218" fmla="*/ 42936 h 285020"/>
                    <a:gd name="connsiteX219" fmla="*/ 226093 w 310661"/>
                    <a:gd name="connsiteY219" fmla="*/ 93680 h 285020"/>
                    <a:gd name="connsiteX220" fmla="*/ 226968 w 310661"/>
                    <a:gd name="connsiteY220" fmla="*/ 110173 h 285020"/>
                    <a:gd name="connsiteX221" fmla="*/ 229565 w 310661"/>
                    <a:gd name="connsiteY221" fmla="*/ 117817 h 285020"/>
                    <a:gd name="connsiteX222" fmla="*/ 252867 w 310661"/>
                    <a:gd name="connsiteY222" fmla="*/ 34622 h 285020"/>
                    <a:gd name="connsiteX223" fmla="*/ 250467 w 310661"/>
                    <a:gd name="connsiteY223" fmla="*/ 44354 h 285020"/>
                    <a:gd name="connsiteX224" fmla="*/ 247424 w 310661"/>
                    <a:gd name="connsiteY224" fmla="*/ 62634 h 285020"/>
                    <a:gd name="connsiteX225" fmla="*/ 253313 w 310661"/>
                    <a:gd name="connsiteY225" fmla="*/ 97948 h 285020"/>
                    <a:gd name="connsiteX226" fmla="*/ 260140 w 310661"/>
                    <a:gd name="connsiteY226" fmla="*/ 107434 h 285020"/>
                    <a:gd name="connsiteX227" fmla="*/ 251817 w 310661"/>
                    <a:gd name="connsiteY227" fmla="*/ 40027 h 285020"/>
                    <a:gd name="connsiteX228" fmla="*/ 250479 w 310661"/>
                    <a:gd name="connsiteY228" fmla="*/ 46908 h 285020"/>
                    <a:gd name="connsiteX229" fmla="*/ 252517 w 310661"/>
                    <a:gd name="connsiteY229" fmla="*/ 60054 h 285020"/>
                    <a:gd name="connsiteX230" fmla="*/ 284902 w 310661"/>
                    <a:gd name="connsiteY230" fmla="*/ 92863 h 285020"/>
                    <a:gd name="connsiteX231" fmla="*/ 289232 w 310661"/>
                    <a:gd name="connsiteY231" fmla="*/ 94214 h 285020"/>
                    <a:gd name="connsiteX232" fmla="*/ 254205 w 310661"/>
                    <a:gd name="connsiteY232" fmla="*/ 46100 h 285020"/>
                    <a:gd name="connsiteX233" fmla="*/ 251863 w 310661"/>
                    <a:gd name="connsiteY233" fmla="*/ 66047 h 285020"/>
                    <a:gd name="connsiteX234" fmla="*/ 270131 w 310661"/>
                    <a:gd name="connsiteY234" fmla="*/ 84894 h 285020"/>
                    <a:gd name="connsiteX235" fmla="*/ 287373 w 310661"/>
                    <a:gd name="connsiteY235" fmla="*/ 95894 h 285020"/>
                    <a:gd name="connsiteX236" fmla="*/ 280054 w 310661"/>
                    <a:gd name="connsiteY236" fmla="*/ 86312 h 285020"/>
                    <a:gd name="connsiteX237" fmla="*/ 271352 w 310661"/>
                    <a:gd name="connsiteY237" fmla="*/ 57591 h 285020"/>
                    <a:gd name="connsiteX238" fmla="*/ 271435 w 310661"/>
                    <a:gd name="connsiteY238" fmla="*/ 54548 h 285020"/>
                    <a:gd name="connsiteX239" fmla="*/ 301469 w 310661"/>
                    <a:gd name="connsiteY239" fmla="*/ 123114 h 285020"/>
                    <a:gd name="connsiteX240" fmla="*/ 300419 w 310661"/>
                    <a:gd name="connsiteY240" fmla="*/ 128520 h 285020"/>
                    <a:gd name="connsiteX241" fmla="*/ 295609 w 310661"/>
                    <a:gd name="connsiteY241" fmla="*/ 111265 h 285020"/>
                    <a:gd name="connsiteX242" fmla="*/ 302415 w 310661"/>
                    <a:gd name="connsiteY242" fmla="*/ 152368 h 285020"/>
                    <a:gd name="connsiteX243" fmla="*/ 310126 w 310661"/>
                    <a:gd name="connsiteY243" fmla="*/ 144178 h 285020"/>
                    <a:gd name="connsiteX244" fmla="*/ 272957 w 310661"/>
                    <a:gd name="connsiteY244" fmla="*/ 170107 h 285020"/>
                    <a:gd name="connsiteX245" fmla="*/ 262487 w 310661"/>
                    <a:gd name="connsiteY245" fmla="*/ 176742 h 285020"/>
                    <a:gd name="connsiteX246" fmla="*/ 289570 w 310661"/>
                    <a:gd name="connsiteY246" fmla="*/ 155482 h 285020"/>
                    <a:gd name="connsiteX247" fmla="*/ 299260 w 310661"/>
                    <a:gd name="connsiteY247" fmla="*/ 150226 h 285020"/>
                    <a:gd name="connsiteX248" fmla="*/ 211355 w 310661"/>
                    <a:gd name="connsiteY248" fmla="*/ 216791 h 285020"/>
                    <a:gd name="connsiteX249" fmla="*/ 228569 w 310661"/>
                    <a:gd name="connsiteY249" fmla="*/ 204325 h 285020"/>
                    <a:gd name="connsiteX250" fmla="*/ 288111 w 310661"/>
                    <a:gd name="connsiteY250" fmla="*/ 157749 h 285020"/>
                    <a:gd name="connsiteX251" fmla="*/ 296597 w 310661"/>
                    <a:gd name="connsiteY251" fmla="*/ 148179 h 285020"/>
                    <a:gd name="connsiteX252" fmla="*/ 249533 w 310661"/>
                    <a:gd name="connsiteY252" fmla="*/ 177796 h 285020"/>
                    <a:gd name="connsiteX253" fmla="*/ 224309 w 310661"/>
                    <a:gd name="connsiteY253" fmla="*/ 197377 h 285020"/>
                    <a:gd name="connsiteX254" fmla="*/ 211805 w 310661"/>
                    <a:gd name="connsiteY254" fmla="*/ 209231 h 285020"/>
                    <a:gd name="connsiteX255" fmla="*/ 216707 w 310661"/>
                    <a:gd name="connsiteY255" fmla="*/ 207630 h 285020"/>
                    <a:gd name="connsiteX256" fmla="*/ 234316 w 310661"/>
                    <a:gd name="connsiteY256" fmla="*/ 195752 h 285020"/>
                    <a:gd name="connsiteX257" fmla="*/ 302603 w 310661"/>
                    <a:gd name="connsiteY257" fmla="*/ 133025 h 285020"/>
                    <a:gd name="connsiteX258" fmla="*/ 264804 w 310661"/>
                    <a:gd name="connsiteY258" fmla="*/ 151693 h 285020"/>
                    <a:gd name="connsiteX259" fmla="*/ 224130 w 310661"/>
                    <a:gd name="connsiteY259" fmla="*/ 182552 h 285020"/>
                    <a:gd name="connsiteX260" fmla="*/ 217590 w 310661"/>
                    <a:gd name="connsiteY260" fmla="*/ 189954 h 285020"/>
                    <a:gd name="connsiteX261" fmla="*/ 264804 w 310661"/>
                    <a:gd name="connsiteY261" fmla="*/ 151693 h 285020"/>
                    <a:gd name="connsiteX262" fmla="*/ 285894 w 310661"/>
                    <a:gd name="connsiteY262" fmla="*/ 129778 h 285020"/>
                    <a:gd name="connsiteX263" fmla="*/ 288882 w 310661"/>
                    <a:gd name="connsiteY263" fmla="*/ 119650 h 285020"/>
                    <a:gd name="connsiteX264" fmla="*/ 219920 w 310661"/>
                    <a:gd name="connsiteY264" fmla="*/ 167456 h 285020"/>
                    <a:gd name="connsiteX265" fmla="*/ 233137 w 310661"/>
                    <a:gd name="connsiteY265" fmla="*/ 159820 h 285020"/>
                    <a:gd name="connsiteX266" fmla="*/ 252980 w 310661"/>
                    <a:gd name="connsiteY266" fmla="*/ 144295 h 285020"/>
                    <a:gd name="connsiteX267" fmla="*/ 290678 w 310661"/>
                    <a:gd name="connsiteY267" fmla="*/ 107759 h 285020"/>
                    <a:gd name="connsiteX268" fmla="*/ 287336 w 310661"/>
                    <a:gd name="connsiteY268" fmla="*/ 106597 h 285020"/>
                    <a:gd name="connsiteX269" fmla="*/ 262179 w 310661"/>
                    <a:gd name="connsiteY269" fmla="*/ 120580 h 285020"/>
                    <a:gd name="connsiteX270" fmla="*/ 220204 w 310661"/>
                    <a:gd name="connsiteY270" fmla="*/ 147621 h 285020"/>
                    <a:gd name="connsiteX271" fmla="*/ 217078 w 310661"/>
                    <a:gd name="connsiteY271" fmla="*/ 150580 h 285020"/>
                    <a:gd name="connsiteX272" fmla="*/ 260032 w 310661"/>
                    <a:gd name="connsiteY272" fmla="*/ 105375 h 285020"/>
                    <a:gd name="connsiteX273" fmla="*/ 222071 w 310661"/>
                    <a:gd name="connsiteY273" fmla="*/ 130133 h 285020"/>
                    <a:gd name="connsiteX274" fmla="*/ 214836 w 310661"/>
                    <a:gd name="connsiteY274" fmla="*/ 135868 h 285020"/>
                    <a:gd name="connsiteX275" fmla="*/ 230207 w 310661"/>
                    <a:gd name="connsiteY275" fmla="*/ 127632 h 285020"/>
                    <a:gd name="connsiteX276" fmla="*/ 267155 w 310661"/>
                    <a:gd name="connsiteY276" fmla="*/ 97577 h 285020"/>
                    <a:gd name="connsiteX277" fmla="*/ 231390 w 310661"/>
                    <a:gd name="connsiteY277" fmla="*/ 111031 h 285020"/>
                    <a:gd name="connsiteX278" fmla="*/ 216023 w 310661"/>
                    <a:gd name="connsiteY278" fmla="*/ 119267 h 285020"/>
                    <a:gd name="connsiteX279" fmla="*/ 212597 w 310661"/>
                    <a:gd name="connsiteY279" fmla="*/ 121151 h 285020"/>
                    <a:gd name="connsiteX280" fmla="*/ 240593 w 310661"/>
                    <a:gd name="connsiteY280" fmla="*/ 105680 h 285020"/>
                    <a:gd name="connsiteX281" fmla="*/ 247841 w 310661"/>
                    <a:gd name="connsiteY281" fmla="*/ 102495 h 285020"/>
                    <a:gd name="connsiteX282" fmla="*/ 209676 w 310661"/>
                    <a:gd name="connsiteY282" fmla="*/ 125681 h 2850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</a:cxnLst>
                  <a:rect l="l" t="t" r="r" b="b"/>
                  <a:pathLst>
                    <a:path w="310661" h="285020">
                      <a:moveTo>
                        <a:pt x="210855" y="1468"/>
                      </a:moveTo>
                      <a:cubicBezTo>
                        <a:pt x="186269" y="2775"/>
                        <a:pt x="150421" y="27454"/>
                        <a:pt x="130961" y="42561"/>
                      </a:cubicBezTo>
                      <a:cubicBezTo>
                        <a:pt x="128427" y="44524"/>
                        <a:pt x="136679" y="39660"/>
                        <a:pt x="139476" y="38093"/>
                      </a:cubicBezTo>
                      <a:cubicBezTo>
                        <a:pt x="144436" y="35318"/>
                        <a:pt x="149333" y="32425"/>
                        <a:pt x="154355" y="29766"/>
                      </a:cubicBezTo>
                      <a:cubicBezTo>
                        <a:pt x="167193" y="22969"/>
                        <a:pt x="186857" y="13270"/>
                        <a:pt x="199894" y="8009"/>
                      </a:cubicBezTo>
                      <a:cubicBezTo>
                        <a:pt x="206329" y="5411"/>
                        <a:pt x="222317" y="-4300"/>
                        <a:pt x="219891" y="2203"/>
                      </a:cubicBezTo>
                      <a:cubicBezTo>
                        <a:pt x="216865" y="10322"/>
                        <a:pt x="145190" y="42061"/>
                        <a:pt x="134621" y="47350"/>
                      </a:cubicBezTo>
                      <a:cubicBezTo>
                        <a:pt x="128648" y="50339"/>
                        <a:pt x="146645" y="41553"/>
                        <a:pt x="152638" y="38610"/>
                      </a:cubicBezTo>
                      <a:cubicBezTo>
                        <a:pt x="160336" y="34830"/>
                        <a:pt x="167951" y="30870"/>
                        <a:pt x="175745" y="27289"/>
                      </a:cubicBezTo>
                      <a:cubicBezTo>
                        <a:pt x="190487" y="20516"/>
                        <a:pt x="203728" y="15720"/>
                        <a:pt x="219158" y="11241"/>
                      </a:cubicBezTo>
                      <a:cubicBezTo>
                        <a:pt x="247716" y="2950"/>
                        <a:pt x="204862" y="20188"/>
                        <a:pt x="200757" y="21947"/>
                      </a:cubicBezTo>
                      <a:cubicBezTo>
                        <a:pt x="195226" y="24317"/>
                        <a:pt x="178900" y="31937"/>
                        <a:pt x="184102" y="28912"/>
                      </a:cubicBezTo>
                      <a:cubicBezTo>
                        <a:pt x="194592" y="22809"/>
                        <a:pt x="207613" y="18907"/>
                        <a:pt x="218978" y="14777"/>
                      </a:cubicBezTo>
                      <a:cubicBezTo>
                        <a:pt x="223200" y="13242"/>
                        <a:pt x="227452" y="11769"/>
                        <a:pt x="231620" y="10092"/>
                      </a:cubicBezTo>
                      <a:cubicBezTo>
                        <a:pt x="234195" y="9055"/>
                        <a:pt x="241923" y="5934"/>
                        <a:pt x="239359" y="7005"/>
                      </a:cubicBezTo>
                      <a:cubicBezTo>
                        <a:pt x="209738" y="19394"/>
                        <a:pt x="182347" y="35438"/>
                        <a:pt x="155068" y="52343"/>
                      </a:cubicBezTo>
                      <a:cubicBezTo>
                        <a:pt x="150154" y="55390"/>
                        <a:pt x="135208" y="61238"/>
                        <a:pt x="140889" y="62338"/>
                      </a:cubicBezTo>
                      <a:cubicBezTo>
                        <a:pt x="146412" y="63413"/>
                        <a:pt x="222475" y="24904"/>
                        <a:pt x="235404" y="19497"/>
                      </a:cubicBezTo>
                      <a:cubicBezTo>
                        <a:pt x="240764" y="17254"/>
                        <a:pt x="225155" y="24987"/>
                        <a:pt x="220033" y="27732"/>
                      </a:cubicBezTo>
                      <a:cubicBezTo>
                        <a:pt x="214381" y="30758"/>
                        <a:pt x="208675" y="33688"/>
                        <a:pt x="202999" y="36664"/>
                      </a:cubicBezTo>
                      <a:cubicBezTo>
                        <a:pt x="182614" y="47350"/>
                        <a:pt x="161716" y="59666"/>
                        <a:pt x="142910" y="72933"/>
                      </a:cubicBezTo>
                      <a:cubicBezTo>
                        <a:pt x="141506" y="73925"/>
                        <a:pt x="137897" y="77146"/>
                        <a:pt x="139593" y="76880"/>
                      </a:cubicBezTo>
                      <a:cubicBezTo>
                        <a:pt x="161758" y="73370"/>
                        <a:pt x="187028" y="56128"/>
                        <a:pt x="207079" y="47146"/>
                      </a:cubicBezTo>
                      <a:cubicBezTo>
                        <a:pt x="214644" y="43762"/>
                        <a:pt x="222321" y="40636"/>
                        <a:pt x="229902" y="37301"/>
                      </a:cubicBezTo>
                      <a:cubicBezTo>
                        <a:pt x="233845" y="35563"/>
                        <a:pt x="244994" y="29212"/>
                        <a:pt x="241656" y="31933"/>
                      </a:cubicBezTo>
                      <a:cubicBezTo>
                        <a:pt x="223759" y="46529"/>
                        <a:pt x="194501" y="56119"/>
                        <a:pt x="174595" y="67356"/>
                      </a:cubicBezTo>
                      <a:cubicBezTo>
                        <a:pt x="167484" y="71370"/>
                        <a:pt x="160241" y="75167"/>
                        <a:pt x="153355" y="79551"/>
                      </a:cubicBezTo>
                      <a:cubicBezTo>
                        <a:pt x="152597" y="80035"/>
                        <a:pt x="151029" y="82060"/>
                        <a:pt x="151892" y="81819"/>
                      </a:cubicBezTo>
                      <a:cubicBezTo>
                        <a:pt x="175953" y="75112"/>
                        <a:pt x="199185" y="59900"/>
                        <a:pt x="221921" y="49518"/>
                      </a:cubicBezTo>
                      <a:cubicBezTo>
                        <a:pt x="228448" y="46537"/>
                        <a:pt x="234979" y="43557"/>
                        <a:pt x="241510" y="40573"/>
                      </a:cubicBezTo>
                      <a:cubicBezTo>
                        <a:pt x="241918" y="40386"/>
                        <a:pt x="252267" y="35747"/>
                        <a:pt x="251104" y="35809"/>
                      </a:cubicBezTo>
                      <a:cubicBezTo>
                        <a:pt x="222575" y="37326"/>
                        <a:pt x="175612" y="73854"/>
                        <a:pt x="152809" y="87608"/>
                      </a:cubicBezTo>
                      <a:cubicBezTo>
                        <a:pt x="146732" y="91271"/>
                        <a:pt x="129419" y="103333"/>
                        <a:pt x="135992" y="100662"/>
                      </a:cubicBezTo>
                      <a:cubicBezTo>
                        <a:pt x="163933" y="89304"/>
                        <a:pt x="213598" y="64464"/>
                        <a:pt x="234658" y="44341"/>
                      </a:cubicBezTo>
                      <a:cubicBezTo>
                        <a:pt x="239630" y="39590"/>
                        <a:pt x="220837" y="46008"/>
                        <a:pt x="214452" y="48580"/>
                      </a:cubicBezTo>
                      <a:cubicBezTo>
                        <a:pt x="204103" y="52748"/>
                        <a:pt x="193863" y="57199"/>
                        <a:pt x="183793" y="62004"/>
                      </a:cubicBezTo>
                      <a:cubicBezTo>
                        <a:pt x="150221" y="78026"/>
                        <a:pt x="141052" y="83336"/>
                        <a:pt x="110768" y="101879"/>
                      </a:cubicBezTo>
                      <a:cubicBezTo>
                        <a:pt x="101698" y="107430"/>
                        <a:pt x="92792" y="113253"/>
                        <a:pt x="83560" y="118525"/>
                      </a:cubicBezTo>
                      <a:cubicBezTo>
                        <a:pt x="82839" y="118938"/>
                        <a:pt x="80801" y="120280"/>
                        <a:pt x="81309" y="119617"/>
                      </a:cubicBezTo>
                      <a:cubicBezTo>
                        <a:pt x="105808" y="87754"/>
                        <a:pt x="153472" y="72620"/>
                        <a:pt x="184106" y="47275"/>
                      </a:cubicBezTo>
                      <a:cubicBezTo>
                        <a:pt x="190070" y="42336"/>
                        <a:pt x="169893" y="53527"/>
                        <a:pt x="163250" y="57503"/>
                      </a:cubicBezTo>
                      <a:cubicBezTo>
                        <a:pt x="152709" y="63805"/>
                        <a:pt x="142306" y="70340"/>
                        <a:pt x="131936" y="76921"/>
                      </a:cubicBezTo>
                      <a:cubicBezTo>
                        <a:pt x="108409" y="91851"/>
                        <a:pt x="106150" y="93464"/>
                        <a:pt x="89278" y="104846"/>
                      </a:cubicBezTo>
                      <a:cubicBezTo>
                        <a:pt x="81259" y="110256"/>
                        <a:pt x="73236" y="115670"/>
                        <a:pt x="65213" y="121080"/>
                      </a:cubicBezTo>
                      <a:cubicBezTo>
                        <a:pt x="62475" y="122931"/>
                        <a:pt x="54435" y="128716"/>
                        <a:pt x="56998" y="126627"/>
                      </a:cubicBezTo>
                      <a:cubicBezTo>
                        <a:pt x="70660" y="115483"/>
                        <a:pt x="84610" y="104696"/>
                        <a:pt x="98548" y="93897"/>
                      </a:cubicBezTo>
                      <a:cubicBezTo>
                        <a:pt x="108263" y="86366"/>
                        <a:pt x="118353" y="79314"/>
                        <a:pt x="127881" y="71541"/>
                      </a:cubicBezTo>
                      <a:cubicBezTo>
                        <a:pt x="179792" y="29203"/>
                        <a:pt x="147987" y="43195"/>
                        <a:pt x="116736" y="63259"/>
                      </a:cubicBezTo>
                      <a:cubicBezTo>
                        <a:pt x="85448" y="83344"/>
                        <a:pt x="56515" y="106455"/>
                        <a:pt x="25777" y="127190"/>
                      </a:cubicBezTo>
                      <a:cubicBezTo>
                        <a:pt x="24472" y="128069"/>
                        <a:pt x="27819" y="124781"/>
                        <a:pt x="28998" y="123735"/>
                      </a:cubicBezTo>
                      <a:cubicBezTo>
                        <a:pt x="35838" y="117662"/>
                        <a:pt x="42773" y="111690"/>
                        <a:pt x="49813" y="105851"/>
                      </a:cubicBezTo>
                      <a:cubicBezTo>
                        <a:pt x="70919" y="88333"/>
                        <a:pt x="92954" y="71949"/>
                        <a:pt x="115127" y="55803"/>
                      </a:cubicBezTo>
                      <a:cubicBezTo>
                        <a:pt x="122475" y="50451"/>
                        <a:pt x="129882" y="45170"/>
                        <a:pt x="137130" y="39677"/>
                      </a:cubicBezTo>
                      <a:cubicBezTo>
                        <a:pt x="138459" y="38669"/>
                        <a:pt x="142394" y="35709"/>
                        <a:pt x="140843" y="36318"/>
                      </a:cubicBezTo>
                      <a:cubicBezTo>
                        <a:pt x="113652" y="47017"/>
                        <a:pt x="87299" y="67360"/>
                        <a:pt x="62941" y="82898"/>
                      </a:cubicBezTo>
                      <a:cubicBezTo>
                        <a:pt x="54685" y="88166"/>
                        <a:pt x="46395" y="93401"/>
                        <a:pt x="38384" y="99040"/>
                      </a:cubicBezTo>
                      <a:cubicBezTo>
                        <a:pt x="36530" y="100345"/>
                        <a:pt x="31153" y="103975"/>
                        <a:pt x="33404" y="103683"/>
                      </a:cubicBezTo>
                      <a:cubicBezTo>
                        <a:pt x="50617" y="101433"/>
                        <a:pt x="73824" y="75467"/>
                        <a:pt x="88670" y="65968"/>
                      </a:cubicBezTo>
                      <a:cubicBezTo>
                        <a:pt x="95830" y="61388"/>
                        <a:pt x="103153" y="57049"/>
                        <a:pt x="110197" y="52297"/>
                      </a:cubicBezTo>
                      <a:cubicBezTo>
                        <a:pt x="111372" y="51506"/>
                        <a:pt x="114994" y="49305"/>
                        <a:pt x="113719" y="49922"/>
                      </a:cubicBezTo>
                      <a:cubicBezTo>
                        <a:pt x="90145" y="61354"/>
                        <a:pt x="68247" y="77634"/>
                        <a:pt x="46003" y="91338"/>
                      </a:cubicBezTo>
                      <a:cubicBezTo>
                        <a:pt x="37759" y="96414"/>
                        <a:pt x="18941" y="97665"/>
                        <a:pt x="21542" y="106988"/>
                      </a:cubicBezTo>
                      <a:cubicBezTo>
                        <a:pt x="23380" y="113586"/>
                        <a:pt x="44990" y="94326"/>
                        <a:pt x="38168" y="94918"/>
                      </a:cubicBezTo>
                      <a:cubicBezTo>
                        <a:pt x="27360" y="95852"/>
                        <a:pt x="3007" y="113586"/>
                        <a:pt x="2103" y="125652"/>
                      </a:cubicBezTo>
                      <a:cubicBezTo>
                        <a:pt x="2015" y="126827"/>
                        <a:pt x="3174" y="127836"/>
                        <a:pt x="4083" y="128586"/>
                      </a:cubicBezTo>
                      <a:cubicBezTo>
                        <a:pt x="20321" y="142019"/>
                        <a:pt x="18041" y="107072"/>
                        <a:pt x="11960" y="114307"/>
                      </a:cubicBezTo>
                      <a:cubicBezTo>
                        <a:pt x="5079" y="122489"/>
                        <a:pt x="17095" y="154702"/>
                        <a:pt x="25301" y="148009"/>
                      </a:cubicBezTo>
                      <a:cubicBezTo>
                        <a:pt x="27669" y="146079"/>
                        <a:pt x="5366" y="124356"/>
                        <a:pt x="1244" y="130074"/>
                      </a:cubicBezTo>
                      <a:cubicBezTo>
                        <a:pt x="-5929" y="140031"/>
                        <a:pt x="19721" y="172574"/>
                        <a:pt x="31899" y="169181"/>
                      </a:cubicBezTo>
                      <a:cubicBezTo>
                        <a:pt x="35083" y="168294"/>
                        <a:pt x="27890" y="163892"/>
                        <a:pt x="26356" y="160967"/>
                      </a:cubicBezTo>
                      <a:cubicBezTo>
                        <a:pt x="23872" y="156228"/>
                        <a:pt x="19154" y="130612"/>
                        <a:pt x="14652" y="139819"/>
                      </a:cubicBezTo>
                      <a:cubicBezTo>
                        <a:pt x="13077" y="143045"/>
                        <a:pt x="6834" y="154302"/>
                        <a:pt x="7980" y="158416"/>
                      </a:cubicBezTo>
                      <a:cubicBezTo>
                        <a:pt x="7992" y="158453"/>
                        <a:pt x="15949" y="150488"/>
                        <a:pt x="17453" y="149034"/>
                      </a:cubicBezTo>
                      <a:cubicBezTo>
                        <a:pt x="22517" y="144141"/>
                        <a:pt x="27477" y="139102"/>
                        <a:pt x="32987" y="134713"/>
                      </a:cubicBezTo>
                      <a:cubicBezTo>
                        <a:pt x="56919" y="115633"/>
                        <a:pt x="81589" y="98790"/>
                        <a:pt x="109697" y="86370"/>
                      </a:cubicBezTo>
                      <a:cubicBezTo>
                        <a:pt x="115040" y="84011"/>
                        <a:pt x="120637" y="82281"/>
                        <a:pt x="126160" y="80389"/>
                      </a:cubicBezTo>
                      <a:cubicBezTo>
                        <a:pt x="127927" y="79785"/>
                        <a:pt x="131453" y="77021"/>
                        <a:pt x="131553" y="78884"/>
                      </a:cubicBezTo>
                      <a:cubicBezTo>
                        <a:pt x="131666" y="81006"/>
                        <a:pt x="128127" y="81414"/>
                        <a:pt x="126272" y="82452"/>
                      </a:cubicBezTo>
                      <a:cubicBezTo>
                        <a:pt x="101661" y="96185"/>
                        <a:pt x="76825" y="108547"/>
                        <a:pt x="53351" y="124389"/>
                      </a:cubicBezTo>
                      <a:cubicBezTo>
                        <a:pt x="46595" y="128945"/>
                        <a:pt x="40151" y="133955"/>
                        <a:pt x="33696" y="138931"/>
                      </a:cubicBezTo>
                      <a:cubicBezTo>
                        <a:pt x="32741" y="139665"/>
                        <a:pt x="29957" y="141603"/>
                        <a:pt x="31157" y="141498"/>
                      </a:cubicBezTo>
                      <a:cubicBezTo>
                        <a:pt x="53751" y="139540"/>
                        <a:pt x="83064" y="115745"/>
                        <a:pt x="103328" y="106042"/>
                      </a:cubicBezTo>
                      <a:cubicBezTo>
                        <a:pt x="107513" y="104042"/>
                        <a:pt x="111651" y="101945"/>
                        <a:pt x="115761" y="99790"/>
                      </a:cubicBezTo>
                      <a:cubicBezTo>
                        <a:pt x="116828" y="99232"/>
                        <a:pt x="113456" y="100553"/>
                        <a:pt x="112431" y="101183"/>
                      </a:cubicBezTo>
                      <a:cubicBezTo>
                        <a:pt x="106387" y="104879"/>
                        <a:pt x="100432" y="108714"/>
                        <a:pt x="94426" y="112477"/>
                      </a:cubicBezTo>
                      <a:cubicBezTo>
                        <a:pt x="85719" y="117929"/>
                        <a:pt x="76816" y="123076"/>
                        <a:pt x="68301" y="128820"/>
                      </a:cubicBezTo>
                      <a:cubicBezTo>
                        <a:pt x="53422" y="138860"/>
                        <a:pt x="38268" y="148721"/>
                        <a:pt x="24880" y="160679"/>
                      </a:cubicBezTo>
                      <a:cubicBezTo>
                        <a:pt x="21071" y="164080"/>
                        <a:pt x="34141" y="156315"/>
                        <a:pt x="38489" y="153631"/>
                      </a:cubicBezTo>
                      <a:cubicBezTo>
                        <a:pt x="40181" y="152589"/>
                        <a:pt x="72590" y="132292"/>
                        <a:pt x="73911" y="131441"/>
                      </a:cubicBezTo>
                      <a:cubicBezTo>
                        <a:pt x="77487" y="129145"/>
                        <a:pt x="88691" y="123764"/>
                        <a:pt x="84477" y="124314"/>
                      </a:cubicBezTo>
                      <a:cubicBezTo>
                        <a:pt x="77346" y="125244"/>
                        <a:pt x="24676" y="166593"/>
                        <a:pt x="26398" y="168623"/>
                      </a:cubicBezTo>
                      <a:cubicBezTo>
                        <a:pt x="31349" y="174450"/>
                        <a:pt x="53610" y="149180"/>
                        <a:pt x="60849" y="148796"/>
                      </a:cubicBezTo>
                      <a:cubicBezTo>
                        <a:pt x="65930" y="148525"/>
                        <a:pt x="52768" y="154973"/>
                        <a:pt x="48825" y="158191"/>
                      </a:cubicBezTo>
                      <a:cubicBezTo>
                        <a:pt x="45524" y="160883"/>
                        <a:pt x="32107" y="169802"/>
                        <a:pt x="30357" y="174491"/>
                      </a:cubicBezTo>
                      <a:cubicBezTo>
                        <a:pt x="30311" y="174621"/>
                        <a:pt x="41143" y="168715"/>
                        <a:pt x="49725" y="161425"/>
                      </a:cubicBezTo>
                      <a:cubicBezTo>
                        <a:pt x="56860" y="155365"/>
                        <a:pt x="64021" y="149321"/>
                        <a:pt x="71527" y="143728"/>
                      </a:cubicBezTo>
                      <a:cubicBezTo>
                        <a:pt x="102424" y="120692"/>
                        <a:pt x="135387" y="100161"/>
                        <a:pt x="170364" y="83878"/>
                      </a:cubicBezTo>
                      <a:cubicBezTo>
                        <a:pt x="178675" y="80006"/>
                        <a:pt x="187236" y="76692"/>
                        <a:pt x="195838" y="73524"/>
                      </a:cubicBezTo>
                      <a:cubicBezTo>
                        <a:pt x="200673" y="71741"/>
                        <a:pt x="215019" y="66798"/>
                        <a:pt x="210839" y="69807"/>
                      </a:cubicBezTo>
                      <a:cubicBezTo>
                        <a:pt x="167168" y="101237"/>
                        <a:pt x="103449" y="116408"/>
                        <a:pt x="68960" y="159549"/>
                      </a:cubicBezTo>
                      <a:cubicBezTo>
                        <a:pt x="65521" y="163855"/>
                        <a:pt x="79396" y="155748"/>
                        <a:pt x="84043" y="152789"/>
                      </a:cubicBezTo>
                      <a:cubicBezTo>
                        <a:pt x="97389" y="144303"/>
                        <a:pt x="110397" y="135297"/>
                        <a:pt x="123767" y="126844"/>
                      </a:cubicBezTo>
                      <a:cubicBezTo>
                        <a:pt x="130457" y="122618"/>
                        <a:pt x="150979" y="110685"/>
                        <a:pt x="144023" y="114461"/>
                      </a:cubicBezTo>
                      <a:cubicBezTo>
                        <a:pt x="122888" y="125927"/>
                        <a:pt x="103066" y="139294"/>
                        <a:pt x="83460" y="153185"/>
                      </a:cubicBezTo>
                      <a:cubicBezTo>
                        <a:pt x="75653" y="158716"/>
                        <a:pt x="67851" y="164259"/>
                        <a:pt x="60282" y="170107"/>
                      </a:cubicBezTo>
                      <a:cubicBezTo>
                        <a:pt x="56873" y="172737"/>
                        <a:pt x="46633" y="179551"/>
                        <a:pt x="50905" y="178993"/>
                      </a:cubicBezTo>
                      <a:cubicBezTo>
                        <a:pt x="70160" y="176479"/>
                        <a:pt x="47416" y="164122"/>
                        <a:pt x="34921" y="182519"/>
                      </a:cubicBezTo>
                      <a:cubicBezTo>
                        <a:pt x="33566" y="184511"/>
                        <a:pt x="40022" y="177896"/>
                        <a:pt x="41581" y="179734"/>
                      </a:cubicBezTo>
                      <a:cubicBezTo>
                        <a:pt x="48025" y="187316"/>
                        <a:pt x="49250" y="206638"/>
                        <a:pt x="54843" y="216479"/>
                      </a:cubicBezTo>
                      <a:cubicBezTo>
                        <a:pt x="57402" y="220988"/>
                        <a:pt x="70294" y="224418"/>
                        <a:pt x="65997" y="227319"/>
                      </a:cubicBezTo>
                      <a:cubicBezTo>
                        <a:pt x="63150" y="229241"/>
                        <a:pt x="45474" y="191455"/>
                        <a:pt x="45078" y="190613"/>
                      </a:cubicBezTo>
                      <a:cubicBezTo>
                        <a:pt x="42840" y="185878"/>
                        <a:pt x="36580" y="171678"/>
                        <a:pt x="39793" y="175817"/>
                      </a:cubicBezTo>
                      <a:cubicBezTo>
                        <a:pt x="47220" y="185382"/>
                        <a:pt x="50075" y="202816"/>
                        <a:pt x="54922" y="213436"/>
                      </a:cubicBezTo>
                      <a:cubicBezTo>
                        <a:pt x="58182" y="220571"/>
                        <a:pt x="61549" y="227698"/>
                        <a:pt x="65646" y="234388"/>
                      </a:cubicBezTo>
                      <a:cubicBezTo>
                        <a:pt x="68547" y="239131"/>
                        <a:pt x="72273" y="243320"/>
                        <a:pt x="75833" y="247588"/>
                      </a:cubicBezTo>
                      <a:cubicBezTo>
                        <a:pt x="78267" y="250513"/>
                        <a:pt x="82626" y="252447"/>
                        <a:pt x="83339" y="256186"/>
                      </a:cubicBezTo>
                      <a:cubicBezTo>
                        <a:pt x="83893" y="259087"/>
                        <a:pt x="79184" y="251793"/>
                        <a:pt x="78096" y="249046"/>
                      </a:cubicBezTo>
                      <a:cubicBezTo>
                        <a:pt x="76579" y="245216"/>
                        <a:pt x="75170" y="241344"/>
                        <a:pt x="73711" y="237485"/>
                      </a:cubicBezTo>
                      <a:cubicBezTo>
                        <a:pt x="71286" y="231054"/>
                        <a:pt x="65888" y="205442"/>
                        <a:pt x="60166" y="202212"/>
                      </a:cubicBezTo>
                      <a:cubicBezTo>
                        <a:pt x="55010" y="199307"/>
                        <a:pt x="61970" y="213932"/>
                        <a:pt x="63404" y="219671"/>
                      </a:cubicBezTo>
                      <a:cubicBezTo>
                        <a:pt x="66301" y="231279"/>
                        <a:pt x="71298" y="247108"/>
                        <a:pt x="76379" y="257895"/>
                      </a:cubicBezTo>
                      <a:cubicBezTo>
                        <a:pt x="79250" y="263988"/>
                        <a:pt x="81859" y="270623"/>
                        <a:pt x="86786" y="275216"/>
                      </a:cubicBezTo>
                      <a:cubicBezTo>
                        <a:pt x="90691" y="278859"/>
                        <a:pt x="90858" y="254248"/>
                        <a:pt x="89841" y="259491"/>
                      </a:cubicBezTo>
                      <a:cubicBezTo>
                        <a:pt x="88945" y="264097"/>
                        <a:pt x="86194" y="282106"/>
                        <a:pt x="89983" y="285019"/>
                      </a:cubicBezTo>
                      <a:cubicBezTo>
                        <a:pt x="90112" y="285119"/>
                        <a:pt x="94367" y="279622"/>
                        <a:pt x="95834" y="278505"/>
                      </a:cubicBezTo>
                      <a:cubicBezTo>
                        <a:pt x="105620" y="271065"/>
                        <a:pt x="115194" y="263338"/>
                        <a:pt x="125168" y="256153"/>
                      </a:cubicBezTo>
                      <a:cubicBezTo>
                        <a:pt x="133329" y="250276"/>
                        <a:pt x="157281" y="233709"/>
                        <a:pt x="165667" y="228828"/>
                      </a:cubicBezTo>
                      <a:cubicBezTo>
                        <a:pt x="172336" y="224948"/>
                        <a:pt x="191829" y="215441"/>
                        <a:pt x="200531" y="212140"/>
                      </a:cubicBezTo>
                      <a:cubicBezTo>
                        <a:pt x="204095" y="210789"/>
                        <a:pt x="214540" y="207163"/>
                        <a:pt x="211710" y="209722"/>
                      </a:cubicBezTo>
                      <a:cubicBezTo>
                        <a:pt x="188311" y="230891"/>
                        <a:pt x="147566" y="245099"/>
                        <a:pt x="121483" y="264617"/>
                      </a:cubicBezTo>
                      <a:cubicBezTo>
                        <a:pt x="116807" y="268118"/>
                        <a:pt x="103386" y="279213"/>
                        <a:pt x="108492" y="276375"/>
                      </a:cubicBezTo>
                      <a:cubicBezTo>
                        <a:pt x="119570" y="270202"/>
                        <a:pt x="273173" y="172170"/>
                        <a:pt x="188207" y="220455"/>
                      </a:cubicBezTo>
                      <a:cubicBezTo>
                        <a:pt x="179880" y="225185"/>
                        <a:pt x="171561" y="229945"/>
                        <a:pt x="163446" y="235026"/>
                      </a:cubicBezTo>
                      <a:cubicBezTo>
                        <a:pt x="150442" y="243170"/>
                        <a:pt x="138484" y="253056"/>
                        <a:pt x="124897" y="260179"/>
                      </a:cubicBezTo>
                      <a:cubicBezTo>
                        <a:pt x="123117" y="261112"/>
                        <a:pt x="128119" y="257778"/>
                        <a:pt x="129686" y="256519"/>
                      </a:cubicBezTo>
                      <a:cubicBezTo>
                        <a:pt x="133758" y="253260"/>
                        <a:pt x="137797" y="249967"/>
                        <a:pt x="141810" y="246633"/>
                      </a:cubicBezTo>
                      <a:cubicBezTo>
                        <a:pt x="148450" y="241115"/>
                        <a:pt x="155410" y="235997"/>
                        <a:pt x="162241" y="230712"/>
                      </a:cubicBezTo>
                      <a:cubicBezTo>
                        <a:pt x="178888" y="217837"/>
                        <a:pt x="215698" y="199265"/>
                        <a:pt x="224401" y="178526"/>
                      </a:cubicBezTo>
                      <a:cubicBezTo>
                        <a:pt x="227785" y="170457"/>
                        <a:pt x="207771" y="184444"/>
                        <a:pt x="200402" y="189162"/>
                      </a:cubicBezTo>
                      <a:cubicBezTo>
                        <a:pt x="190070" y="195789"/>
                        <a:pt x="179759" y="202470"/>
                        <a:pt x="169881" y="209756"/>
                      </a:cubicBezTo>
                      <a:cubicBezTo>
                        <a:pt x="157123" y="219171"/>
                        <a:pt x="144803" y="229170"/>
                        <a:pt x="132537" y="239223"/>
                      </a:cubicBezTo>
                      <a:cubicBezTo>
                        <a:pt x="124172" y="246079"/>
                        <a:pt x="116069" y="253256"/>
                        <a:pt x="108009" y="260470"/>
                      </a:cubicBezTo>
                      <a:cubicBezTo>
                        <a:pt x="107008" y="261367"/>
                        <a:pt x="104241" y="264255"/>
                        <a:pt x="105375" y="263530"/>
                      </a:cubicBezTo>
                      <a:cubicBezTo>
                        <a:pt x="130465" y="247433"/>
                        <a:pt x="152401" y="225756"/>
                        <a:pt x="176354" y="207955"/>
                      </a:cubicBezTo>
                      <a:cubicBezTo>
                        <a:pt x="193709" y="195051"/>
                        <a:pt x="204891" y="188883"/>
                        <a:pt x="218282" y="173258"/>
                      </a:cubicBezTo>
                      <a:cubicBezTo>
                        <a:pt x="219266" y="172111"/>
                        <a:pt x="221142" y="168790"/>
                        <a:pt x="219637" y="168931"/>
                      </a:cubicBezTo>
                      <a:cubicBezTo>
                        <a:pt x="193946" y="171299"/>
                        <a:pt x="121896" y="231758"/>
                        <a:pt x="103953" y="255090"/>
                      </a:cubicBezTo>
                      <a:cubicBezTo>
                        <a:pt x="101648" y="258091"/>
                        <a:pt x="110080" y="250634"/>
                        <a:pt x="112948" y="248167"/>
                      </a:cubicBezTo>
                      <a:cubicBezTo>
                        <a:pt x="120900" y="241340"/>
                        <a:pt x="128473" y="234079"/>
                        <a:pt x="136400" y="227223"/>
                      </a:cubicBezTo>
                      <a:cubicBezTo>
                        <a:pt x="166559" y="201141"/>
                        <a:pt x="198598" y="177484"/>
                        <a:pt x="228669" y="151305"/>
                      </a:cubicBezTo>
                      <a:cubicBezTo>
                        <a:pt x="234258" y="146437"/>
                        <a:pt x="250742" y="132833"/>
                        <a:pt x="243602" y="134821"/>
                      </a:cubicBezTo>
                      <a:cubicBezTo>
                        <a:pt x="200452" y="146846"/>
                        <a:pt x="121788" y="211894"/>
                        <a:pt x="96935" y="246587"/>
                      </a:cubicBezTo>
                      <a:cubicBezTo>
                        <a:pt x="95013" y="249276"/>
                        <a:pt x="102586" y="243124"/>
                        <a:pt x="105154" y="241044"/>
                      </a:cubicBezTo>
                      <a:cubicBezTo>
                        <a:pt x="115111" y="232967"/>
                        <a:pt x="124572" y="224285"/>
                        <a:pt x="134471" y="216137"/>
                      </a:cubicBezTo>
                      <a:cubicBezTo>
                        <a:pt x="147641" y="205304"/>
                        <a:pt x="160849" y="194510"/>
                        <a:pt x="174357" y="184102"/>
                      </a:cubicBezTo>
                      <a:cubicBezTo>
                        <a:pt x="198773" y="165293"/>
                        <a:pt x="241281" y="145921"/>
                        <a:pt x="259924" y="121676"/>
                      </a:cubicBezTo>
                      <a:cubicBezTo>
                        <a:pt x="260866" y="120455"/>
                        <a:pt x="256739" y="121222"/>
                        <a:pt x="255310" y="121797"/>
                      </a:cubicBezTo>
                      <a:cubicBezTo>
                        <a:pt x="247228" y="125048"/>
                        <a:pt x="239351" y="128841"/>
                        <a:pt x="231711" y="133025"/>
                      </a:cubicBezTo>
                      <a:cubicBezTo>
                        <a:pt x="219166" y="139894"/>
                        <a:pt x="206817" y="147150"/>
                        <a:pt x="194813" y="154927"/>
                      </a:cubicBezTo>
                      <a:cubicBezTo>
                        <a:pt x="173040" y="169040"/>
                        <a:pt x="118162" y="199298"/>
                        <a:pt x="104466" y="223568"/>
                      </a:cubicBezTo>
                      <a:cubicBezTo>
                        <a:pt x="101969" y="227998"/>
                        <a:pt x="113510" y="218850"/>
                        <a:pt x="117682" y="215937"/>
                      </a:cubicBezTo>
                      <a:cubicBezTo>
                        <a:pt x="127648" y="208968"/>
                        <a:pt x="137355" y="201637"/>
                        <a:pt x="147316" y="194664"/>
                      </a:cubicBezTo>
                      <a:cubicBezTo>
                        <a:pt x="171294" y="177871"/>
                        <a:pt x="196380" y="162709"/>
                        <a:pt x="221283" y="147317"/>
                      </a:cubicBezTo>
                      <a:cubicBezTo>
                        <a:pt x="229215" y="142415"/>
                        <a:pt x="237159" y="137501"/>
                        <a:pt x="244665" y="131971"/>
                      </a:cubicBezTo>
                      <a:cubicBezTo>
                        <a:pt x="246349" y="130729"/>
                        <a:pt x="250754" y="127069"/>
                        <a:pt x="248666" y="127136"/>
                      </a:cubicBezTo>
                      <a:cubicBezTo>
                        <a:pt x="220937" y="128015"/>
                        <a:pt x="173415" y="167148"/>
                        <a:pt x="155093" y="180872"/>
                      </a:cubicBezTo>
                      <a:cubicBezTo>
                        <a:pt x="138964" y="192951"/>
                        <a:pt x="123601" y="206034"/>
                        <a:pt x="108371" y="219229"/>
                      </a:cubicBezTo>
                      <a:cubicBezTo>
                        <a:pt x="101303" y="225352"/>
                        <a:pt x="94855" y="232158"/>
                        <a:pt x="88253" y="238781"/>
                      </a:cubicBezTo>
                      <a:cubicBezTo>
                        <a:pt x="86715" y="240323"/>
                        <a:pt x="84627" y="246145"/>
                        <a:pt x="86519" y="245074"/>
                      </a:cubicBezTo>
                      <a:cubicBezTo>
                        <a:pt x="101507" y="236597"/>
                        <a:pt x="128881" y="212231"/>
                        <a:pt x="139997" y="203441"/>
                      </a:cubicBezTo>
                      <a:cubicBezTo>
                        <a:pt x="151405" y="194426"/>
                        <a:pt x="163266" y="186003"/>
                        <a:pt x="174711" y="177034"/>
                      </a:cubicBezTo>
                      <a:cubicBezTo>
                        <a:pt x="196964" y="159591"/>
                        <a:pt x="227577" y="135388"/>
                        <a:pt x="215777" y="128399"/>
                      </a:cubicBezTo>
                      <a:cubicBezTo>
                        <a:pt x="203678" y="121230"/>
                        <a:pt x="175370" y="141994"/>
                        <a:pt x="167580" y="148104"/>
                      </a:cubicBezTo>
                      <a:cubicBezTo>
                        <a:pt x="153505" y="159145"/>
                        <a:pt x="138930" y="169636"/>
                        <a:pt x="125839" y="181818"/>
                      </a:cubicBezTo>
                      <a:cubicBezTo>
                        <a:pt x="112718" y="194026"/>
                        <a:pt x="100873" y="207563"/>
                        <a:pt x="89137" y="221101"/>
                      </a:cubicBezTo>
                      <a:cubicBezTo>
                        <a:pt x="84198" y="226798"/>
                        <a:pt x="77321" y="232037"/>
                        <a:pt x="75883" y="239439"/>
                      </a:cubicBezTo>
                      <a:cubicBezTo>
                        <a:pt x="75199" y="242957"/>
                        <a:pt x="83160" y="238268"/>
                        <a:pt x="86177" y="236338"/>
                      </a:cubicBezTo>
                      <a:cubicBezTo>
                        <a:pt x="95734" y="230216"/>
                        <a:pt x="104212" y="222551"/>
                        <a:pt x="113160" y="215570"/>
                      </a:cubicBezTo>
                      <a:cubicBezTo>
                        <a:pt x="124451" y="206759"/>
                        <a:pt x="135742" y="197956"/>
                        <a:pt x="146891" y="188970"/>
                      </a:cubicBezTo>
                      <a:cubicBezTo>
                        <a:pt x="164846" y="174491"/>
                        <a:pt x="213023" y="144141"/>
                        <a:pt x="216403" y="117300"/>
                      </a:cubicBezTo>
                      <a:cubicBezTo>
                        <a:pt x="217645" y="107451"/>
                        <a:pt x="195384" y="115287"/>
                        <a:pt x="186769" y="120213"/>
                      </a:cubicBezTo>
                      <a:cubicBezTo>
                        <a:pt x="174470" y="127240"/>
                        <a:pt x="162958" y="135651"/>
                        <a:pt x="151946" y="144562"/>
                      </a:cubicBezTo>
                      <a:cubicBezTo>
                        <a:pt x="128419" y="163596"/>
                        <a:pt x="100661" y="190517"/>
                        <a:pt x="80359" y="213786"/>
                      </a:cubicBezTo>
                      <a:cubicBezTo>
                        <a:pt x="77258" y="217337"/>
                        <a:pt x="69118" y="222201"/>
                        <a:pt x="72469" y="225514"/>
                      </a:cubicBezTo>
                      <a:cubicBezTo>
                        <a:pt x="74095" y="227119"/>
                        <a:pt x="95630" y="207851"/>
                        <a:pt x="112352" y="193480"/>
                      </a:cubicBezTo>
                      <a:cubicBezTo>
                        <a:pt x="123838" y="183611"/>
                        <a:pt x="172282" y="142149"/>
                        <a:pt x="182414" y="132116"/>
                      </a:cubicBezTo>
                      <a:cubicBezTo>
                        <a:pt x="189637" y="124969"/>
                        <a:pt x="196439" y="117296"/>
                        <a:pt x="202219" y="108935"/>
                      </a:cubicBezTo>
                      <a:cubicBezTo>
                        <a:pt x="204128" y="106176"/>
                        <a:pt x="208034" y="100945"/>
                        <a:pt x="205112" y="99294"/>
                      </a:cubicBezTo>
                      <a:cubicBezTo>
                        <a:pt x="189762" y="90638"/>
                        <a:pt x="171761" y="112086"/>
                        <a:pt x="157719" y="122730"/>
                      </a:cubicBezTo>
                      <a:cubicBezTo>
                        <a:pt x="125455" y="147183"/>
                        <a:pt x="115177" y="159266"/>
                        <a:pt x="87669" y="186645"/>
                      </a:cubicBezTo>
                      <a:cubicBezTo>
                        <a:pt x="78425" y="195848"/>
                        <a:pt x="66347" y="209122"/>
                        <a:pt x="66484" y="209051"/>
                      </a:cubicBezTo>
                      <a:cubicBezTo>
                        <a:pt x="98348" y="192901"/>
                        <a:pt x="133633" y="152335"/>
                        <a:pt x="158428" y="126948"/>
                      </a:cubicBezTo>
                      <a:cubicBezTo>
                        <a:pt x="164375" y="120859"/>
                        <a:pt x="169998" y="114332"/>
                        <a:pt x="174520" y="107122"/>
                      </a:cubicBezTo>
                      <a:cubicBezTo>
                        <a:pt x="175599" y="105405"/>
                        <a:pt x="176662" y="100591"/>
                        <a:pt x="174682" y="101037"/>
                      </a:cubicBezTo>
                      <a:cubicBezTo>
                        <a:pt x="146662" y="107318"/>
                        <a:pt x="109159" y="148705"/>
                        <a:pt x="88937" y="167002"/>
                      </a:cubicBezTo>
                      <a:cubicBezTo>
                        <a:pt x="81063" y="174120"/>
                        <a:pt x="73224" y="181277"/>
                        <a:pt x="65392" y="188437"/>
                      </a:cubicBezTo>
                      <a:cubicBezTo>
                        <a:pt x="61866" y="191659"/>
                        <a:pt x="51013" y="200974"/>
                        <a:pt x="54839" y="198119"/>
                      </a:cubicBezTo>
                      <a:cubicBezTo>
                        <a:pt x="72432" y="184990"/>
                        <a:pt x="143006" y="136088"/>
                        <a:pt x="147779" y="118758"/>
                      </a:cubicBezTo>
                      <a:cubicBezTo>
                        <a:pt x="148420" y="116429"/>
                        <a:pt x="125326" y="127373"/>
                        <a:pt x="121037" y="130395"/>
                      </a:cubicBezTo>
                      <a:cubicBezTo>
                        <a:pt x="98085" y="146571"/>
                        <a:pt x="83026" y="158299"/>
                        <a:pt x="62195" y="178638"/>
                      </a:cubicBezTo>
                      <a:cubicBezTo>
                        <a:pt x="57957" y="182773"/>
                        <a:pt x="46737" y="193455"/>
                        <a:pt x="52655" y="193613"/>
                      </a:cubicBezTo>
                      <a:cubicBezTo>
                        <a:pt x="65526" y="193959"/>
                        <a:pt x="83939" y="169827"/>
                        <a:pt x="91271" y="162863"/>
                      </a:cubicBezTo>
                      <a:cubicBezTo>
                        <a:pt x="104499" y="150297"/>
                        <a:pt x="119887" y="129537"/>
                        <a:pt x="138276" y="123035"/>
                      </a:cubicBezTo>
                      <a:cubicBezTo>
                        <a:pt x="143957" y="121026"/>
                        <a:pt x="138880" y="134671"/>
                        <a:pt x="146866" y="131333"/>
                      </a:cubicBezTo>
                      <a:cubicBezTo>
                        <a:pt x="165817" y="123406"/>
                        <a:pt x="183781" y="106434"/>
                        <a:pt x="199977" y="94218"/>
                      </a:cubicBezTo>
                      <a:cubicBezTo>
                        <a:pt x="210268" y="86457"/>
                        <a:pt x="220016" y="77963"/>
                        <a:pt x="230578" y="70582"/>
                      </a:cubicBezTo>
                      <a:cubicBezTo>
                        <a:pt x="232141" y="69490"/>
                        <a:pt x="235079" y="66193"/>
                        <a:pt x="235671" y="68002"/>
                      </a:cubicBezTo>
                      <a:cubicBezTo>
                        <a:pt x="236900" y="71774"/>
                        <a:pt x="192225" y="119555"/>
                        <a:pt x="185719" y="125619"/>
                      </a:cubicBezTo>
                      <a:cubicBezTo>
                        <a:pt x="181780" y="129287"/>
                        <a:pt x="192471" y="117212"/>
                        <a:pt x="196255" y="113386"/>
                      </a:cubicBezTo>
                      <a:cubicBezTo>
                        <a:pt x="201590" y="107989"/>
                        <a:pt x="207104" y="102754"/>
                        <a:pt x="212168" y="97098"/>
                      </a:cubicBezTo>
                      <a:cubicBezTo>
                        <a:pt x="220062" y="88279"/>
                        <a:pt x="239213" y="66502"/>
                        <a:pt x="236379" y="53856"/>
                      </a:cubicBezTo>
                      <a:cubicBezTo>
                        <a:pt x="234825" y="46933"/>
                        <a:pt x="224438" y="61759"/>
                        <a:pt x="219562" y="66910"/>
                      </a:cubicBezTo>
                      <a:cubicBezTo>
                        <a:pt x="213443" y="73379"/>
                        <a:pt x="207300" y="79864"/>
                        <a:pt x="201898" y="86941"/>
                      </a:cubicBezTo>
                      <a:cubicBezTo>
                        <a:pt x="193063" y="98528"/>
                        <a:pt x="178754" y="109818"/>
                        <a:pt x="179329" y="124377"/>
                      </a:cubicBezTo>
                      <a:cubicBezTo>
                        <a:pt x="179425" y="126857"/>
                        <a:pt x="183710" y="122009"/>
                        <a:pt x="185690" y="120513"/>
                      </a:cubicBezTo>
                      <a:cubicBezTo>
                        <a:pt x="189103" y="117942"/>
                        <a:pt x="192325" y="115112"/>
                        <a:pt x="195463" y="112211"/>
                      </a:cubicBezTo>
                      <a:cubicBezTo>
                        <a:pt x="196889" y="110890"/>
                        <a:pt x="197981" y="109239"/>
                        <a:pt x="199364" y="107868"/>
                      </a:cubicBezTo>
                      <a:cubicBezTo>
                        <a:pt x="215477" y="91938"/>
                        <a:pt x="230507" y="78526"/>
                        <a:pt x="237963" y="56207"/>
                      </a:cubicBezTo>
                      <a:cubicBezTo>
                        <a:pt x="239388" y="51931"/>
                        <a:pt x="242581" y="38919"/>
                        <a:pt x="240539" y="42936"/>
                      </a:cubicBezTo>
                      <a:cubicBezTo>
                        <a:pt x="233283" y="57220"/>
                        <a:pt x="226727" y="77559"/>
                        <a:pt x="226093" y="93680"/>
                      </a:cubicBezTo>
                      <a:cubicBezTo>
                        <a:pt x="225876" y="99182"/>
                        <a:pt x="225493" y="104871"/>
                        <a:pt x="226968" y="110173"/>
                      </a:cubicBezTo>
                      <a:cubicBezTo>
                        <a:pt x="227689" y="112765"/>
                        <a:pt x="228727" y="120376"/>
                        <a:pt x="229565" y="117817"/>
                      </a:cubicBezTo>
                      <a:cubicBezTo>
                        <a:pt x="238467" y="90609"/>
                        <a:pt x="244869" y="62163"/>
                        <a:pt x="252867" y="34622"/>
                      </a:cubicBezTo>
                      <a:cubicBezTo>
                        <a:pt x="253797" y="31412"/>
                        <a:pt x="251025" y="41061"/>
                        <a:pt x="250467" y="44354"/>
                      </a:cubicBezTo>
                      <a:cubicBezTo>
                        <a:pt x="249429" y="50443"/>
                        <a:pt x="247908" y="56474"/>
                        <a:pt x="247424" y="62634"/>
                      </a:cubicBezTo>
                      <a:cubicBezTo>
                        <a:pt x="246082" y="79701"/>
                        <a:pt x="245411" y="84119"/>
                        <a:pt x="253313" y="97948"/>
                      </a:cubicBezTo>
                      <a:cubicBezTo>
                        <a:pt x="255247" y="101333"/>
                        <a:pt x="259398" y="111260"/>
                        <a:pt x="260140" y="107434"/>
                      </a:cubicBezTo>
                      <a:cubicBezTo>
                        <a:pt x="263225" y="91559"/>
                        <a:pt x="256839" y="53506"/>
                        <a:pt x="251817" y="40027"/>
                      </a:cubicBezTo>
                      <a:cubicBezTo>
                        <a:pt x="251000" y="37835"/>
                        <a:pt x="250396" y="44570"/>
                        <a:pt x="250479" y="46908"/>
                      </a:cubicBezTo>
                      <a:cubicBezTo>
                        <a:pt x="250633" y="51339"/>
                        <a:pt x="251192" y="55819"/>
                        <a:pt x="252517" y="60054"/>
                      </a:cubicBezTo>
                      <a:cubicBezTo>
                        <a:pt x="257560" y="76179"/>
                        <a:pt x="269039" y="87529"/>
                        <a:pt x="284902" y="92863"/>
                      </a:cubicBezTo>
                      <a:cubicBezTo>
                        <a:pt x="286335" y="93347"/>
                        <a:pt x="289153" y="95727"/>
                        <a:pt x="289232" y="94214"/>
                      </a:cubicBezTo>
                      <a:cubicBezTo>
                        <a:pt x="289253" y="93780"/>
                        <a:pt x="255068" y="46337"/>
                        <a:pt x="254205" y="46100"/>
                      </a:cubicBezTo>
                      <a:cubicBezTo>
                        <a:pt x="243581" y="43174"/>
                        <a:pt x="251617" y="65656"/>
                        <a:pt x="251863" y="66047"/>
                      </a:cubicBezTo>
                      <a:cubicBezTo>
                        <a:pt x="256610" y="73566"/>
                        <a:pt x="263254" y="79455"/>
                        <a:pt x="270131" y="84894"/>
                      </a:cubicBezTo>
                      <a:cubicBezTo>
                        <a:pt x="275441" y="89096"/>
                        <a:pt x="282972" y="90500"/>
                        <a:pt x="287373" y="95894"/>
                      </a:cubicBezTo>
                      <a:cubicBezTo>
                        <a:pt x="289916" y="99011"/>
                        <a:pt x="281922" y="89871"/>
                        <a:pt x="280054" y="86312"/>
                      </a:cubicBezTo>
                      <a:cubicBezTo>
                        <a:pt x="275291" y="77230"/>
                        <a:pt x="273052" y="67685"/>
                        <a:pt x="271352" y="57591"/>
                      </a:cubicBezTo>
                      <a:cubicBezTo>
                        <a:pt x="271185" y="56590"/>
                        <a:pt x="271431" y="53531"/>
                        <a:pt x="271435" y="54548"/>
                      </a:cubicBezTo>
                      <a:cubicBezTo>
                        <a:pt x="271598" y="83982"/>
                        <a:pt x="296192" y="97473"/>
                        <a:pt x="301469" y="123114"/>
                      </a:cubicBezTo>
                      <a:cubicBezTo>
                        <a:pt x="301836" y="124910"/>
                        <a:pt x="302069" y="127719"/>
                        <a:pt x="300419" y="128520"/>
                      </a:cubicBezTo>
                      <a:cubicBezTo>
                        <a:pt x="295046" y="131125"/>
                        <a:pt x="294004" y="105513"/>
                        <a:pt x="295609" y="111265"/>
                      </a:cubicBezTo>
                      <a:cubicBezTo>
                        <a:pt x="297818" y="119192"/>
                        <a:pt x="298593" y="148146"/>
                        <a:pt x="302415" y="152368"/>
                      </a:cubicBezTo>
                      <a:cubicBezTo>
                        <a:pt x="304933" y="155148"/>
                        <a:pt x="312764" y="141511"/>
                        <a:pt x="310126" y="144178"/>
                      </a:cubicBezTo>
                      <a:cubicBezTo>
                        <a:pt x="299135" y="155290"/>
                        <a:pt x="286365" y="161963"/>
                        <a:pt x="272957" y="170107"/>
                      </a:cubicBezTo>
                      <a:cubicBezTo>
                        <a:pt x="269426" y="172253"/>
                        <a:pt x="262487" y="176742"/>
                        <a:pt x="262487" y="176742"/>
                      </a:cubicBezTo>
                      <a:cubicBezTo>
                        <a:pt x="262487" y="176742"/>
                        <a:pt x="279859" y="161600"/>
                        <a:pt x="289570" y="155482"/>
                      </a:cubicBezTo>
                      <a:cubicBezTo>
                        <a:pt x="292679" y="153523"/>
                        <a:pt x="301327" y="147188"/>
                        <a:pt x="299260" y="150226"/>
                      </a:cubicBezTo>
                      <a:cubicBezTo>
                        <a:pt x="280263" y="178192"/>
                        <a:pt x="236717" y="194968"/>
                        <a:pt x="211355" y="216791"/>
                      </a:cubicBezTo>
                      <a:cubicBezTo>
                        <a:pt x="205987" y="221413"/>
                        <a:pt x="222996" y="208701"/>
                        <a:pt x="228569" y="204325"/>
                      </a:cubicBezTo>
                      <a:cubicBezTo>
                        <a:pt x="248383" y="188775"/>
                        <a:pt x="268618" y="173708"/>
                        <a:pt x="288111" y="157749"/>
                      </a:cubicBezTo>
                      <a:cubicBezTo>
                        <a:pt x="291408" y="155048"/>
                        <a:pt x="300760" y="147246"/>
                        <a:pt x="296597" y="148179"/>
                      </a:cubicBezTo>
                      <a:cubicBezTo>
                        <a:pt x="281101" y="151651"/>
                        <a:pt x="261507" y="168948"/>
                        <a:pt x="249533" y="177796"/>
                      </a:cubicBezTo>
                      <a:cubicBezTo>
                        <a:pt x="240972" y="184123"/>
                        <a:pt x="232486" y="190567"/>
                        <a:pt x="224309" y="197377"/>
                      </a:cubicBezTo>
                      <a:cubicBezTo>
                        <a:pt x="219895" y="201053"/>
                        <a:pt x="215502" y="204833"/>
                        <a:pt x="211805" y="209231"/>
                      </a:cubicBezTo>
                      <a:cubicBezTo>
                        <a:pt x="210701" y="210543"/>
                        <a:pt x="215282" y="208593"/>
                        <a:pt x="216707" y="207630"/>
                      </a:cubicBezTo>
                      <a:cubicBezTo>
                        <a:pt x="222575" y="203671"/>
                        <a:pt x="228535" y="199840"/>
                        <a:pt x="234316" y="195752"/>
                      </a:cubicBezTo>
                      <a:cubicBezTo>
                        <a:pt x="255460" y="180801"/>
                        <a:pt x="292691" y="158691"/>
                        <a:pt x="302603" y="133025"/>
                      </a:cubicBezTo>
                      <a:cubicBezTo>
                        <a:pt x="305324" y="125977"/>
                        <a:pt x="279196" y="141848"/>
                        <a:pt x="264804" y="151693"/>
                      </a:cubicBezTo>
                      <a:cubicBezTo>
                        <a:pt x="246040" y="164530"/>
                        <a:pt x="240072" y="168677"/>
                        <a:pt x="224130" y="182552"/>
                      </a:cubicBezTo>
                      <a:cubicBezTo>
                        <a:pt x="221646" y="184715"/>
                        <a:pt x="214356" y="190571"/>
                        <a:pt x="217590" y="189954"/>
                      </a:cubicBezTo>
                      <a:cubicBezTo>
                        <a:pt x="232216" y="187162"/>
                        <a:pt x="255239" y="160871"/>
                        <a:pt x="264804" y="151693"/>
                      </a:cubicBezTo>
                      <a:cubicBezTo>
                        <a:pt x="272119" y="144674"/>
                        <a:pt x="279217" y="137406"/>
                        <a:pt x="285894" y="129778"/>
                      </a:cubicBezTo>
                      <a:cubicBezTo>
                        <a:pt x="288211" y="127128"/>
                        <a:pt x="292337" y="118988"/>
                        <a:pt x="288882" y="119650"/>
                      </a:cubicBezTo>
                      <a:cubicBezTo>
                        <a:pt x="265988" y="124018"/>
                        <a:pt x="236092" y="150689"/>
                        <a:pt x="219920" y="167456"/>
                      </a:cubicBezTo>
                      <a:cubicBezTo>
                        <a:pt x="216390" y="171115"/>
                        <a:pt x="229077" y="162888"/>
                        <a:pt x="233137" y="159820"/>
                      </a:cubicBezTo>
                      <a:cubicBezTo>
                        <a:pt x="239834" y="154756"/>
                        <a:pt x="246420" y="149542"/>
                        <a:pt x="252980" y="144295"/>
                      </a:cubicBezTo>
                      <a:cubicBezTo>
                        <a:pt x="256577" y="141419"/>
                        <a:pt x="291945" y="117458"/>
                        <a:pt x="290678" y="107759"/>
                      </a:cubicBezTo>
                      <a:cubicBezTo>
                        <a:pt x="290528" y="106588"/>
                        <a:pt x="288494" y="106388"/>
                        <a:pt x="287336" y="106597"/>
                      </a:cubicBezTo>
                      <a:cubicBezTo>
                        <a:pt x="277896" y="108305"/>
                        <a:pt x="270389" y="115624"/>
                        <a:pt x="262179" y="120580"/>
                      </a:cubicBezTo>
                      <a:cubicBezTo>
                        <a:pt x="248024" y="129128"/>
                        <a:pt x="233687" y="137997"/>
                        <a:pt x="220204" y="147621"/>
                      </a:cubicBezTo>
                      <a:cubicBezTo>
                        <a:pt x="219037" y="148455"/>
                        <a:pt x="216015" y="151547"/>
                        <a:pt x="217078" y="150580"/>
                      </a:cubicBezTo>
                      <a:cubicBezTo>
                        <a:pt x="220616" y="147379"/>
                        <a:pt x="297214" y="81914"/>
                        <a:pt x="260032" y="105375"/>
                      </a:cubicBezTo>
                      <a:cubicBezTo>
                        <a:pt x="247257" y="113436"/>
                        <a:pt x="234595" y="121684"/>
                        <a:pt x="222071" y="130133"/>
                      </a:cubicBezTo>
                      <a:cubicBezTo>
                        <a:pt x="219520" y="131854"/>
                        <a:pt x="216865" y="133554"/>
                        <a:pt x="214836" y="135868"/>
                      </a:cubicBezTo>
                      <a:cubicBezTo>
                        <a:pt x="211005" y="140236"/>
                        <a:pt x="225355" y="130833"/>
                        <a:pt x="230207" y="127632"/>
                      </a:cubicBezTo>
                      <a:cubicBezTo>
                        <a:pt x="231595" y="126715"/>
                        <a:pt x="270168" y="103325"/>
                        <a:pt x="267155" y="97577"/>
                      </a:cubicBezTo>
                      <a:cubicBezTo>
                        <a:pt x="263495" y="90600"/>
                        <a:pt x="232499" y="110444"/>
                        <a:pt x="231390" y="111031"/>
                      </a:cubicBezTo>
                      <a:cubicBezTo>
                        <a:pt x="226256" y="113753"/>
                        <a:pt x="221142" y="116512"/>
                        <a:pt x="216023" y="119267"/>
                      </a:cubicBezTo>
                      <a:cubicBezTo>
                        <a:pt x="214873" y="119884"/>
                        <a:pt x="211339" y="121501"/>
                        <a:pt x="212597" y="121151"/>
                      </a:cubicBezTo>
                      <a:cubicBezTo>
                        <a:pt x="222613" y="118358"/>
                        <a:pt x="231574" y="110752"/>
                        <a:pt x="240593" y="105680"/>
                      </a:cubicBezTo>
                      <a:cubicBezTo>
                        <a:pt x="241185" y="105346"/>
                        <a:pt x="247828" y="100361"/>
                        <a:pt x="247841" y="102495"/>
                      </a:cubicBezTo>
                      <a:cubicBezTo>
                        <a:pt x="247879" y="109014"/>
                        <a:pt x="215140" y="122472"/>
                        <a:pt x="209676" y="12568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4" name="Vapaamuotoinen: Muoto 33">
                  <a:extLst>
                    <a:ext uri="{FF2B5EF4-FFF2-40B4-BE49-F238E27FC236}">
                      <a16:creationId xmlns:a16="http://schemas.microsoft.com/office/drawing/2014/main" id="{94064760-1604-E097-03D1-21DEBFFBF0A3}"/>
                    </a:ext>
                  </a:extLst>
                </p:cNvPr>
                <p:cNvSpPr/>
                <p:nvPr/>
              </p:nvSpPr>
              <p:spPr>
                <a:xfrm>
                  <a:off x="7973008" y="2262549"/>
                  <a:ext cx="166694" cy="76257"/>
                </a:xfrm>
                <a:custGeom>
                  <a:avLst/>
                  <a:gdLst>
                    <a:gd name="connsiteX0" fmla="*/ 0 w 166694"/>
                    <a:gd name="connsiteY0" fmla="*/ 1134 h 76257"/>
                    <a:gd name="connsiteX1" fmla="*/ 132367 w 166694"/>
                    <a:gd name="connsiteY1" fmla="*/ 43870 h 76257"/>
                    <a:gd name="connsiteX2" fmla="*/ 166694 w 166694"/>
                    <a:gd name="connsiteY2" fmla="*/ 76258 h 762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6694" h="76257">
                      <a:moveTo>
                        <a:pt x="0" y="1134"/>
                      </a:moveTo>
                      <a:cubicBezTo>
                        <a:pt x="46218" y="-5781"/>
                        <a:pt x="95107" y="20220"/>
                        <a:pt x="132367" y="43870"/>
                      </a:cubicBezTo>
                      <a:cubicBezTo>
                        <a:pt x="141774" y="49842"/>
                        <a:pt x="164902" y="64258"/>
                        <a:pt x="166694" y="76258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5" name="Vapaamuotoinen: Muoto 34">
                  <a:extLst>
                    <a:ext uri="{FF2B5EF4-FFF2-40B4-BE49-F238E27FC236}">
                      <a16:creationId xmlns:a16="http://schemas.microsoft.com/office/drawing/2014/main" id="{2B1200C9-1394-8961-A869-EEE872C332C2}"/>
                    </a:ext>
                  </a:extLst>
                </p:cNvPr>
                <p:cNvSpPr/>
                <p:nvPr/>
              </p:nvSpPr>
              <p:spPr>
                <a:xfrm>
                  <a:off x="7762717" y="2387471"/>
                  <a:ext cx="158391" cy="96615"/>
                </a:xfrm>
                <a:custGeom>
                  <a:avLst/>
                  <a:gdLst>
                    <a:gd name="connsiteX0" fmla="*/ 0 w 158391"/>
                    <a:gd name="connsiteY0" fmla="*/ 2380 h 96615"/>
                    <a:gd name="connsiteX1" fmla="*/ 50548 w 158391"/>
                    <a:gd name="connsiteY1" fmla="*/ 11791 h 96615"/>
                    <a:gd name="connsiteX2" fmla="*/ 158392 w 158391"/>
                    <a:gd name="connsiteY2" fmla="*/ 96616 h 96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58391" h="96615">
                      <a:moveTo>
                        <a:pt x="0" y="2380"/>
                      </a:moveTo>
                      <a:cubicBezTo>
                        <a:pt x="10811" y="-5210"/>
                        <a:pt x="40433" y="7394"/>
                        <a:pt x="50548" y="11791"/>
                      </a:cubicBezTo>
                      <a:cubicBezTo>
                        <a:pt x="93735" y="30567"/>
                        <a:pt x="131055" y="57683"/>
                        <a:pt x="158392" y="96616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</p:grpSp>
      </p:grpSp>
      <p:grpSp>
        <p:nvGrpSpPr>
          <p:cNvPr id="39" name="Ryhmä 38">
            <a:extLst>
              <a:ext uri="{FF2B5EF4-FFF2-40B4-BE49-F238E27FC236}">
                <a16:creationId xmlns:a16="http://schemas.microsoft.com/office/drawing/2014/main" id="{D98EE7B0-71CE-48E3-3DBC-DD7062961C40}"/>
              </a:ext>
            </a:extLst>
          </p:cNvPr>
          <p:cNvGrpSpPr/>
          <p:nvPr/>
        </p:nvGrpSpPr>
        <p:grpSpPr>
          <a:xfrm>
            <a:off x="299253" y="332530"/>
            <a:ext cx="1119198" cy="1119198"/>
            <a:chOff x="299253" y="332530"/>
            <a:chExt cx="1375748" cy="1375748"/>
          </a:xfrm>
        </p:grpSpPr>
        <p:sp>
          <p:nvSpPr>
            <p:cNvPr id="40" name="Ellipsi 39">
              <a:extLst>
                <a:ext uri="{FF2B5EF4-FFF2-40B4-BE49-F238E27FC236}">
                  <a16:creationId xmlns:a16="http://schemas.microsoft.com/office/drawing/2014/main" id="{86691D66-D74C-C6DC-6097-C3D61A6ADE68}"/>
                </a:ext>
              </a:extLst>
            </p:cNvPr>
            <p:cNvSpPr/>
            <p:nvPr/>
          </p:nvSpPr>
          <p:spPr>
            <a:xfrm>
              <a:off x="299253" y="332530"/>
              <a:ext cx="1375748" cy="1375748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Nova"/>
                <a:ea typeface="+mn-ea"/>
                <a:cs typeface="+mn-cs"/>
              </a:endParaRPr>
            </a:p>
          </p:txBody>
        </p:sp>
        <p:pic>
          <p:nvPicPr>
            <p:cNvPr id="41" name="Kuva 40">
              <a:extLst>
                <a:ext uri="{FF2B5EF4-FFF2-40B4-BE49-F238E27FC236}">
                  <a16:creationId xmlns:a16="http://schemas.microsoft.com/office/drawing/2014/main" id="{6F5D7145-9535-7F7D-3D22-9FC49B499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7354" y="421194"/>
              <a:ext cx="1219119" cy="1181219"/>
            </a:xfrm>
            <a:prstGeom prst="rect">
              <a:avLst/>
            </a:prstGeom>
          </p:spPr>
        </p:pic>
      </p:grpSp>
      <p:sp>
        <p:nvSpPr>
          <p:cNvPr id="42" name="Dian numeron paikkamerkki 2">
            <a:extLst>
              <a:ext uri="{FF2B5EF4-FFF2-40B4-BE49-F238E27FC236}">
                <a16:creationId xmlns:a16="http://schemas.microsoft.com/office/drawing/2014/main" id="{EF967870-02BF-F4E1-8C28-9BE9DE33BBCF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CB1EA3-6725-4443-8350-9EC09D598F26}" type="slidenum">
              <a:rPr lang="fi-FI" sz="1200" smtClean="0"/>
              <a:pPr algn="r"/>
              <a:t>1</a:t>
            </a:fld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426051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6" ma:contentTypeDescription="Create a new document." ma:contentTypeScope="" ma:versionID="df893bbd67d4cf9a428f79981f2a0a5a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96172c47f4faec4b91c7e8197b1b0467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0055d64-e8dd-4dca-a261-35eeb659ac8e" xsi:nil="true"/>
  </documentManagement>
</p:properties>
</file>

<file path=customXml/itemProps1.xml><?xml version="1.0" encoding="utf-8"?>
<ds:datastoreItem xmlns:ds="http://schemas.openxmlformats.org/officeDocument/2006/customXml" ds:itemID="{725F093F-EBAC-46C6-BA72-BB622450E6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576AE2-93A0-43BE-9E48-AA9639732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99AF66-7EAA-485E-A198-266C16458A49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0055d64-e8dd-4dca-a261-35eeb659ac8e"/>
    <ds:schemaRef ds:uri="http://www.w3.org/XML/1998/namespace"/>
    <ds:schemaRef ds:uri="http://purl.org/dc/elements/1.1/"/>
    <ds:schemaRef ds:uri="http://schemas.microsoft.com/office/2006/metadata/properties"/>
    <ds:schemaRef ds:uri="be439688-afe1-4aac-b7c7-6a5535b0c565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Barlow</vt:lpstr>
      <vt:lpstr>Calibri</vt:lpstr>
      <vt:lpstr>Calibri Light</vt:lpstr>
      <vt:lpstr>Gill Sans Nova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2023-12-08T11:59:50Z</dcterms:created>
  <dcterms:modified xsi:type="dcterms:W3CDTF">2023-12-08T12:03:32Z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