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m4a" ContentType="audio/mp4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theme/theme2.xml" ContentType="application/vnd.openxmlformats-officedocument.theme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theme/theme3.xml" ContentType="application/vnd.openxmlformats-officedocument.theme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theme/theme4.xml" ContentType="application/vnd.openxmlformats-officedocument.theme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theme/theme5.xml" ContentType="application/vnd.openxmlformats-officedocument.theme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theme/theme6.xml" ContentType="application/vnd.openxmlformats-officedocument.theme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Layouts/slideLayout122.xml" ContentType="application/vnd.openxmlformats-officedocument.presentationml.slideLayout+xml"/>
  <Override PartName="/ppt/theme/theme7.xml" ContentType="application/vnd.openxmlformats-officedocument.theme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slideLayouts/slideLayout133.xml" ContentType="application/vnd.openxmlformats-officedocument.presentationml.slideLayout+xml"/>
  <Override PartName="/ppt/theme/theme8.xml" ContentType="application/vnd.openxmlformats-officedocument.theme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8" r:id="rId4"/>
    <p:sldMasterId id="2147483692" r:id="rId5"/>
    <p:sldMasterId id="2147483706" r:id="rId6"/>
    <p:sldMasterId id="2147483726" r:id="rId7"/>
    <p:sldMasterId id="2147483755" r:id="rId8"/>
    <p:sldMasterId id="2147483767" r:id="rId9"/>
    <p:sldMasterId id="2147483779" r:id="rId10"/>
    <p:sldMasterId id="2147483791" r:id="rId11"/>
  </p:sldMasterIdLst>
  <p:sldIdLst>
    <p:sldId id="461" r:id="rId12"/>
  </p:sldIdLst>
  <p:sldSz cx="12192000" cy="6858000"/>
  <p:notesSz cx="6858000" cy="9144000"/>
  <p:defaultTextStyle>
    <a:defPPr>
      <a:defRPr lang="fi-F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DF988949-5E56-6224-0660-C32ACC2D3CBE}" name="Heikkinen Malin" initials="HM" userId="S::Malin.Heikkinen@itauusimaa.fi::f0a5baad-3590-4149-9bf5-17ebd245012e" providerId="AD"/>
  <p188:author id="{3F37F3F6-A072-1ED3-B2AE-6CB07BF90CC9}" name="Mattila Minna" initials="MM" userId="S::minna.mattila@itauusimaa.fi::e32c45d7-7b20-4faa-850f-f47179c5b5fd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4AA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7F5D236C-75BE-4047-8AC1-A1AC943C0387}" v="7" dt="2023-12-07T10:46:25.854"/>
    <p1510:client id="{883FB320-BC99-48F6-9C7B-8D6EA793867A}" v="1" dt="2023-12-07T10:52:45.274"/>
    <p1510:client id="{8CAAD6D8-4B92-45A6-8AA0-94621FFA9018}" v="4" dt="2023-12-01T07:56:47.842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63" d="100"/>
          <a:sy n="163" d="100"/>
        </p:scale>
        <p:origin x="174" y="20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5.xml"/><Relationship Id="rId13" Type="http://schemas.openxmlformats.org/officeDocument/2006/relationships/presProps" Target="presProps.xml"/><Relationship Id="rId18" Type="http://schemas.microsoft.com/office/2018/10/relationships/authors" Target="authors.xml"/><Relationship Id="rId3" Type="http://schemas.openxmlformats.org/officeDocument/2006/relationships/customXml" Target="../customXml/item3.xml"/><Relationship Id="rId7" Type="http://schemas.openxmlformats.org/officeDocument/2006/relationships/slideMaster" Target="slideMasters/slideMaster4.xml"/><Relationship Id="rId12" Type="http://schemas.openxmlformats.org/officeDocument/2006/relationships/slide" Target="slides/slide1.xml"/><Relationship Id="rId17" Type="http://schemas.microsoft.com/office/2015/10/relationships/revisionInfo" Target="revisionInfo.xml"/><Relationship Id="rId2" Type="http://schemas.openxmlformats.org/officeDocument/2006/relationships/customXml" Target="../customXml/item2.xml"/><Relationship Id="rId16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Master" Target="slideMasters/slideMaster8.xml"/><Relationship Id="rId5" Type="http://schemas.openxmlformats.org/officeDocument/2006/relationships/slideMaster" Target="slideMasters/slideMaster2.xml"/><Relationship Id="rId15" Type="http://schemas.openxmlformats.org/officeDocument/2006/relationships/theme" Target="theme/theme1.xml"/><Relationship Id="rId10" Type="http://schemas.openxmlformats.org/officeDocument/2006/relationships/slideMaster" Target="slideMasters/slideMaster7.xml"/><Relationship Id="rId4" Type="http://schemas.openxmlformats.org/officeDocument/2006/relationships/slideMaster" Target="slideMasters/slideMaster1.xml"/><Relationship Id="rId9" Type="http://schemas.openxmlformats.org/officeDocument/2006/relationships/slideMaster" Target="slideMasters/slideMaster6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2.svg"/><Relationship Id="rId4" Type="http://schemas.openxmlformats.org/officeDocument/2006/relationships/image" Target="../media/image11.png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3.svg"/><Relationship Id="rId4" Type="http://schemas.openxmlformats.org/officeDocument/2006/relationships/image" Target="../media/image11.png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5.svg"/><Relationship Id="rId4" Type="http://schemas.openxmlformats.org/officeDocument/2006/relationships/image" Target="../media/image14.png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5.svg"/><Relationship Id="rId4" Type="http://schemas.openxmlformats.org/officeDocument/2006/relationships/image" Target="../media/image14.png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3.svg"/><Relationship Id="rId4" Type="http://schemas.openxmlformats.org/officeDocument/2006/relationships/image" Target="../media/image11.png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3.svg"/><Relationship Id="rId4" Type="http://schemas.openxmlformats.org/officeDocument/2006/relationships/image" Target="../media/image11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17.svg"/><Relationship Id="rId4" Type="http://schemas.openxmlformats.org/officeDocument/2006/relationships/image" Target="../media/image16.png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17.svg"/><Relationship Id="rId4" Type="http://schemas.openxmlformats.org/officeDocument/2006/relationships/image" Target="../media/image16.png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19.svg"/><Relationship Id="rId4" Type="http://schemas.openxmlformats.org/officeDocument/2006/relationships/image" Target="../media/image18.png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19.svg"/><Relationship Id="rId4" Type="http://schemas.openxmlformats.org/officeDocument/2006/relationships/image" Target="../media/image18.png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svg"/><Relationship Id="rId2" Type="http://schemas.openxmlformats.org/officeDocument/2006/relationships/image" Target="../media/image20.png"/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8.svg"/><Relationship Id="rId4" Type="http://schemas.openxmlformats.org/officeDocument/2006/relationships/image" Target="../media/image7.png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17.svg"/><Relationship Id="rId4" Type="http://schemas.openxmlformats.org/officeDocument/2006/relationships/image" Target="../media/image16.png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17.svg"/><Relationship Id="rId4" Type="http://schemas.openxmlformats.org/officeDocument/2006/relationships/image" Target="../media/image16.png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8.svg"/><Relationship Id="rId4" Type="http://schemas.openxmlformats.org/officeDocument/2006/relationships/image" Target="../media/image7.png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Layouts/_rels/slideLayout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Layouts/_rels/slideLayout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Relationship Id="rId5" Type="http://schemas.openxmlformats.org/officeDocument/2006/relationships/image" Target="../media/image8.svg"/><Relationship Id="rId4" Type="http://schemas.openxmlformats.org/officeDocument/2006/relationships/image" Target="../media/image7.png"/></Relationships>
</file>

<file path=ppt/slideLayouts/_rels/slideLayout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Relationship Id="rId5" Type="http://schemas.openxmlformats.org/officeDocument/2006/relationships/image" Target="../media/image8.svg"/><Relationship Id="rId4" Type="http://schemas.openxmlformats.org/officeDocument/2006/relationships/image" Target="../media/image7.png"/></Relationships>
</file>

<file path=ppt/slideLayouts/_rels/slideLayout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Layouts/_rels/slideLayout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Layouts/_rels/slideLayout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Master" Target="../slideMasters/slideMaster4.xml"/></Relationships>
</file>

<file path=ppt/slideLayouts/_rels/slideLayout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Master" Target="../slideMasters/slideMaster4.xml"/></Relationships>
</file>

<file path=ppt/slideLayouts/_rels/slideLayout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Master" Target="../slideMasters/slideMaster4.xml"/></Relationships>
</file>

<file path=ppt/slideLayouts/_rels/slideLayout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Master" Target="../slideMasters/slideMaster4.xml"/></Relationships>
</file>

<file path=ppt/slideLayouts/_rels/slideLayout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Master" Target="../slideMasters/slideMaster4.xml"/></Relationships>
</file>

<file path=ppt/slideLayouts/_rels/slideLayout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Master" Target="../slideMasters/slideMaster4.xml"/></Relationships>
</file>

<file path=ppt/slideLayouts/_rels/slideLayout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Master" Target="../slideMasters/slideMaster4.xml"/></Relationships>
</file>

<file path=ppt/slideLayouts/_rels/slideLayout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Master" Target="../slideMasters/slideMaster4.xml"/></Relationships>
</file>

<file path=ppt/slideLayouts/_rels/slideLayout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32.jpeg"/><Relationship Id="rId1" Type="http://schemas.openxmlformats.org/officeDocument/2006/relationships/slideMaster" Target="../slideMasters/slideMaster4.xml"/></Relationships>
</file>

<file path=ppt/slideLayouts/_rels/slideLayout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33.jpeg"/><Relationship Id="rId1" Type="http://schemas.openxmlformats.org/officeDocument/2006/relationships/slideMaster" Target="../slideMasters/slideMaster4.xml"/></Relationships>
</file>

<file path=ppt/slideLayouts/_rels/slideLayout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34.jpeg"/><Relationship Id="rId1" Type="http://schemas.openxmlformats.org/officeDocument/2006/relationships/slideMaster" Target="../slideMasters/slideMaster4.xml"/></Relationships>
</file>

<file path=ppt/slideLayouts/_rels/slideLayout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35.jpeg"/><Relationship Id="rId1" Type="http://schemas.openxmlformats.org/officeDocument/2006/relationships/slideMaster" Target="../slideMasters/slideMaster4.xml"/></Relationships>
</file>

<file path=ppt/slideLayouts/_rels/slideLayout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36.jpeg"/><Relationship Id="rId1" Type="http://schemas.openxmlformats.org/officeDocument/2006/relationships/slideMaster" Target="../slideMasters/slideMaster4.xml"/></Relationships>
</file>

<file path=ppt/slideLayouts/_rels/slideLayout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37.jpeg"/><Relationship Id="rId1" Type="http://schemas.openxmlformats.org/officeDocument/2006/relationships/slideMaster" Target="../slideMasters/slideMaster4.xml"/></Relationships>
</file>

<file path=ppt/slideLayouts/_rels/slideLayout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38.jpeg"/><Relationship Id="rId1" Type="http://schemas.openxmlformats.org/officeDocument/2006/relationships/slideMaster" Target="../slideMasters/slideMaster4.xml"/></Relationships>
</file>

<file path=ppt/slideLayouts/_rels/slideLayout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39.jpeg"/><Relationship Id="rId1" Type="http://schemas.openxmlformats.org/officeDocument/2006/relationships/slideMaster" Target="../slideMasters/slideMaster4.xml"/></Relationships>
</file>

<file path=ppt/slideLayouts/_rels/slideLayout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40.jpeg"/><Relationship Id="rId1" Type="http://schemas.openxmlformats.org/officeDocument/2006/relationships/slideMaster" Target="../slideMasters/slideMaster4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41.jpeg"/><Relationship Id="rId1" Type="http://schemas.openxmlformats.org/officeDocument/2006/relationships/slideMaster" Target="../slideMasters/slideMaster4.xml"/></Relationships>
</file>

<file path=ppt/slideLayouts/_rels/slideLayout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42.jpeg"/><Relationship Id="rId1" Type="http://schemas.openxmlformats.org/officeDocument/2006/relationships/slideMaster" Target="../slideMasters/slideMaster4.xml"/></Relationships>
</file>

<file path=ppt/slideLayouts/_rels/slideLayout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43.jpeg"/><Relationship Id="rId1" Type="http://schemas.openxmlformats.org/officeDocument/2006/relationships/slideMaster" Target="../slideMasters/slideMaster4.xml"/></Relationships>
</file>

<file path=ppt/slideLayouts/_rels/slideLayout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44.jpeg"/><Relationship Id="rId1" Type="http://schemas.openxmlformats.org/officeDocument/2006/relationships/slideMaster" Target="../slideMasters/slideMaster4.xml"/></Relationships>
</file>

<file path=ppt/slideLayouts/_rels/slideLayout7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45.jpeg"/><Relationship Id="rId1" Type="http://schemas.openxmlformats.org/officeDocument/2006/relationships/slideMaster" Target="../slideMasters/slideMaster4.xml"/></Relationships>
</file>

<file path=ppt/slideLayouts/_rels/slideLayout7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46.jpeg"/><Relationship Id="rId1" Type="http://schemas.openxmlformats.org/officeDocument/2006/relationships/slideMaster" Target="../slideMasters/slideMaster4.xml"/></Relationships>
</file>

<file path=ppt/slideLayouts/_rels/slideLayout7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47.jpeg"/><Relationship Id="rId1" Type="http://schemas.openxmlformats.org/officeDocument/2006/relationships/slideMaster" Target="../slideMasters/slideMaster4.xml"/></Relationships>
</file>

<file path=ppt/slideLayouts/_rels/slideLayout7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48.jpeg"/><Relationship Id="rId1" Type="http://schemas.openxmlformats.org/officeDocument/2006/relationships/slideMaster" Target="../slideMasters/slideMaster4.xml"/></Relationships>
</file>

<file path=ppt/slideLayouts/_rels/slideLayout7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49.jpeg"/><Relationship Id="rId1" Type="http://schemas.openxmlformats.org/officeDocument/2006/relationships/slideMaster" Target="../slideMasters/slideMaster4.xml"/></Relationships>
</file>

<file path=ppt/slideLayouts/_rels/slideLayout79.xml.rels><?xml version="1.0" encoding="UTF-8" standalone="yes"?>
<Relationships xmlns="http://schemas.openxmlformats.org/package/2006/relationships"><Relationship Id="rId8" Type="http://schemas.openxmlformats.org/officeDocument/2006/relationships/image" Target="../media/image54.png"/><Relationship Id="rId13" Type="http://schemas.openxmlformats.org/officeDocument/2006/relationships/image" Target="../media/image59.svg"/><Relationship Id="rId18" Type="http://schemas.openxmlformats.org/officeDocument/2006/relationships/image" Target="../media/image64.png"/><Relationship Id="rId3" Type="http://schemas.openxmlformats.org/officeDocument/2006/relationships/slideMaster" Target="../slideMasters/slideMaster4.xml"/><Relationship Id="rId7" Type="http://schemas.openxmlformats.org/officeDocument/2006/relationships/image" Target="../media/image53.svg"/><Relationship Id="rId12" Type="http://schemas.openxmlformats.org/officeDocument/2006/relationships/image" Target="../media/image58.png"/><Relationship Id="rId17" Type="http://schemas.openxmlformats.org/officeDocument/2006/relationships/image" Target="../media/image63.svg"/><Relationship Id="rId2" Type="http://schemas.openxmlformats.org/officeDocument/2006/relationships/audio" Target="../media/media1.m4a"/><Relationship Id="rId16" Type="http://schemas.openxmlformats.org/officeDocument/2006/relationships/image" Target="../media/image62.png"/><Relationship Id="rId20" Type="http://schemas.openxmlformats.org/officeDocument/2006/relationships/image" Target="../media/image66.png"/><Relationship Id="rId1" Type="http://schemas.microsoft.com/office/2007/relationships/media" Target="../media/media1.m4a"/><Relationship Id="rId6" Type="http://schemas.openxmlformats.org/officeDocument/2006/relationships/image" Target="../media/image52.png"/><Relationship Id="rId11" Type="http://schemas.openxmlformats.org/officeDocument/2006/relationships/image" Target="../media/image57.svg"/><Relationship Id="rId5" Type="http://schemas.openxmlformats.org/officeDocument/2006/relationships/image" Target="../media/image51.svg"/><Relationship Id="rId15" Type="http://schemas.openxmlformats.org/officeDocument/2006/relationships/image" Target="../media/image61.svg"/><Relationship Id="rId10" Type="http://schemas.openxmlformats.org/officeDocument/2006/relationships/image" Target="../media/image56.png"/><Relationship Id="rId19" Type="http://schemas.openxmlformats.org/officeDocument/2006/relationships/image" Target="../media/image65.svg"/><Relationship Id="rId4" Type="http://schemas.openxmlformats.org/officeDocument/2006/relationships/image" Target="../media/image50.png"/><Relationship Id="rId9" Type="http://schemas.openxmlformats.org/officeDocument/2006/relationships/image" Target="../media/image55.svg"/><Relationship Id="rId14" Type="http://schemas.openxmlformats.org/officeDocument/2006/relationships/image" Target="../media/image60.pn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.xml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Layouts/_rels/slideLayout8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4.xml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Layouts/_rels/slideLayout8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.xml"/><Relationship Id="rId5" Type="http://schemas.openxmlformats.org/officeDocument/2006/relationships/image" Target="../media/image8.svg"/><Relationship Id="rId4" Type="http://schemas.openxmlformats.org/officeDocument/2006/relationships/image" Target="../media/image7.png"/></Relationships>
</file>

<file path=ppt/slideLayouts/_rels/slideLayout8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4.xml"/><Relationship Id="rId5" Type="http://schemas.openxmlformats.org/officeDocument/2006/relationships/image" Target="../media/image8.svg"/><Relationship Id="rId4" Type="http://schemas.openxmlformats.org/officeDocument/2006/relationships/image" Target="../media/image7.png"/></Relationships>
</file>

<file path=ppt/slideLayouts/_rels/slideLayout8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.xml"/></Relationships>
</file>

<file path=ppt/slideLayouts/_rels/slideLayout8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.xml"/></Relationships>
</file>

<file path=ppt/slideLayouts/_rels/slideLayout8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.xml"/></Relationships>
</file>

<file path=ppt/slideLayouts/_rels/slideLayout8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.xml"/></Relationships>
</file>

<file path=ppt/slideLayouts/_rels/slideLayout8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.xml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Layouts/_rels/slideLayout8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4.xml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alkoinen kan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">
            <a:extLst>
              <a:ext uri="{FF2B5EF4-FFF2-40B4-BE49-F238E27FC236}">
                <a16:creationId xmlns:a16="http://schemas.microsoft.com/office/drawing/2014/main" id="{3A94EB23-D2E9-42A1-8AF9-8D30A6F095EB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58175" y="816746"/>
            <a:ext cx="7557856" cy="1459221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fi-FI"/>
              <a:t>Lisää otsikko napsauttamalla</a:t>
            </a:r>
          </a:p>
        </p:txBody>
      </p:sp>
      <p:sp>
        <p:nvSpPr>
          <p:cNvPr id="3" name="Sisällön paikkamerkki">
            <a:extLst>
              <a:ext uri="{FF2B5EF4-FFF2-40B4-BE49-F238E27FC236}">
                <a16:creationId xmlns:a16="http://schemas.microsoft.com/office/drawing/2014/main" id="{F492D170-3F17-4E66-A5A1-D1EABB5F050E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858175" y="2518964"/>
            <a:ext cx="7557856" cy="910036"/>
          </a:xfrm>
        </p:spPr>
        <p:txBody>
          <a:bodyPr>
            <a:normAutofit/>
          </a:bodyPr>
          <a:lstStyle>
            <a:lvl1pPr marL="0" indent="0" algn="l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/>
              <a:t>Lisää alaotsikko napsauttamalla</a:t>
            </a:r>
          </a:p>
        </p:txBody>
      </p:sp>
      <p:sp>
        <p:nvSpPr>
          <p:cNvPr id="28" name="Tekstin paikkamerkki">
            <a:extLst>
              <a:ext uri="{FF2B5EF4-FFF2-40B4-BE49-F238E27FC236}">
                <a16:creationId xmlns:a16="http://schemas.microsoft.com/office/drawing/2014/main" id="{485AEE75-C4B2-4D76-95E9-D486F13F0565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858175" y="3805535"/>
            <a:ext cx="7576243" cy="449319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/>
              <a:t>Tekijätiedot Etunimi Sukunimi | päivämäärä</a:t>
            </a:r>
          </a:p>
        </p:txBody>
      </p:sp>
      <p:pic>
        <p:nvPicPr>
          <p:cNvPr id="20" name="Logo" descr="Itä-Uudenmaan hyvinvointialueen tunnus.">
            <a:extLst>
              <a:ext uri="{FF2B5EF4-FFF2-40B4-BE49-F238E27FC236}">
                <a16:creationId xmlns:a16="http://schemas.microsoft.com/office/drawing/2014/main" id="{9505688E-A4CB-4D68-ADA5-BDED2D882C0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326775" y="5784422"/>
            <a:ext cx="4450165" cy="743391"/>
          </a:xfrm>
          <a:prstGeom prst="rect">
            <a:avLst/>
          </a:prstGeom>
        </p:spPr>
      </p:pic>
      <p:pic>
        <p:nvPicPr>
          <p:cNvPr id="14" name="Graafi">
            <a:extLst>
              <a:ext uri="{FF2B5EF4-FFF2-40B4-BE49-F238E27FC236}">
                <a16:creationId xmlns:a16="http://schemas.microsoft.com/office/drawing/2014/main" id="{133FA55B-378D-499D-889A-5C107755548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 l="49661" b="66813"/>
          <a:stretch/>
        </p:blipFill>
        <p:spPr>
          <a:xfrm>
            <a:off x="0" y="3211279"/>
            <a:ext cx="5845215" cy="36467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12176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Logo">
            <a:extLst>
              <a:ext uri="{FF2B5EF4-FFF2-40B4-BE49-F238E27FC236}">
                <a16:creationId xmlns:a16="http://schemas.microsoft.com/office/drawing/2014/main" id="{605DFCA8-2978-4CD9-A11D-F02BC82A1E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407539" y="6000349"/>
            <a:ext cx="3356195" cy="5606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0333824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äivämäärän paikkamerkki 5">
            <a:extLst>
              <a:ext uri="{FF2B5EF4-FFF2-40B4-BE49-F238E27FC236}">
                <a16:creationId xmlns:a16="http://schemas.microsoft.com/office/drawing/2014/main" id="{23FC9300-5CF0-4798-948A-C3A20F9AE3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F528E0-FC5D-4DF8-9D00-71ABE08047DA}" type="datetime1">
              <a:rPr lang="fi-FI" smtClean="0"/>
              <a:t>7.12.2023</a:t>
            </a:fld>
            <a:endParaRPr lang="fi-FI"/>
          </a:p>
        </p:txBody>
      </p:sp>
      <p:sp>
        <p:nvSpPr>
          <p:cNvPr id="7" name="Alatunnisteen paikkamerkki 6">
            <a:extLst>
              <a:ext uri="{FF2B5EF4-FFF2-40B4-BE49-F238E27FC236}">
                <a16:creationId xmlns:a16="http://schemas.microsoft.com/office/drawing/2014/main" id="{B8A5908B-C090-47EC-A4A8-1CF4CF1577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Etunimi Sukunimi</a:t>
            </a:r>
          </a:p>
        </p:txBody>
      </p:sp>
      <p:sp>
        <p:nvSpPr>
          <p:cNvPr id="8" name="Dian numeron paikkamerkki 7">
            <a:extLst>
              <a:ext uri="{FF2B5EF4-FFF2-40B4-BE49-F238E27FC236}">
                <a16:creationId xmlns:a16="http://schemas.microsoft.com/office/drawing/2014/main" id="{4F1FCE8C-C4AE-4FB2-B26D-60B5D7C99A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EFD821-EA8D-401B-B0D3-7C5B0D9DEE67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74419410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äivämäärän paikkamerkki 6">
            <a:extLst>
              <a:ext uri="{FF2B5EF4-FFF2-40B4-BE49-F238E27FC236}">
                <a16:creationId xmlns:a16="http://schemas.microsoft.com/office/drawing/2014/main" id="{37B8DD21-521F-4B69-B866-7428325C32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862E96-B509-4530-BCD6-52F542F4E9B8}" type="datetime1">
              <a:rPr lang="fi-FI" smtClean="0"/>
              <a:t>7.12.2023</a:t>
            </a:fld>
            <a:endParaRPr lang="fi-FI"/>
          </a:p>
        </p:txBody>
      </p:sp>
      <p:sp>
        <p:nvSpPr>
          <p:cNvPr id="8" name="Alatunnisteen paikkamerkki 7">
            <a:extLst>
              <a:ext uri="{FF2B5EF4-FFF2-40B4-BE49-F238E27FC236}">
                <a16:creationId xmlns:a16="http://schemas.microsoft.com/office/drawing/2014/main" id="{74A958BF-D02C-402D-86A1-47C56C4CD1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Etunimi Sukunimi</a:t>
            </a:r>
          </a:p>
        </p:txBody>
      </p:sp>
      <p:sp>
        <p:nvSpPr>
          <p:cNvPr id="9" name="Dian numeron paikkamerkki 8">
            <a:extLst>
              <a:ext uri="{FF2B5EF4-FFF2-40B4-BE49-F238E27FC236}">
                <a16:creationId xmlns:a16="http://schemas.microsoft.com/office/drawing/2014/main" id="{C6F3FA17-3893-4E5A-9448-A8380017B6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EFD821-EA8D-401B-B0D3-7C5B0D9DEE67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10" name="Otsikko 1">
            <a:extLst>
              <a:ext uri="{FF2B5EF4-FFF2-40B4-BE49-F238E27FC236}">
                <a16:creationId xmlns:a16="http://schemas.microsoft.com/office/drawing/2014/main" id="{B3E5432D-2065-431F-AA98-494BDCD846C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2800" y="1123200"/>
            <a:ext cx="9144000" cy="2394000"/>
          </a:xfrm>
        </p:spPr>
        <p:txBody>
          <a:bodyPr anchor="b" anchorCtr="0">
            <a:normAutofit/>
          </a:bodyPr>
          <a:lstStyle>
            <a:lvl1pPr algn="ctr">
              <a:lnSpc>
                <a:spcPct val="90000"/>
              </a:lnSpc>
              <a:defRPr sz="4800" b="1" cap="none" baseline="0">
                <a:solidFill>
                  <a:schemeClr val="bg1"/>
                </a:solidFill>
              </a:defRPr>
            </a:lvl1pPr>
          </a:lstStyle>
          <a:p>
            <a:r>
              <a:rPr lang="fi-FI"/>
              <a:t>Muokkaa ots. perustyyl. napsautt.</a:t>
            </a:r>
            <a:endParaRPr lang="en-GB"/>
          </a:p>
        </p:txBody>
      </p:sp>
      <p:sp>
        <p:nvSpPr>
          <p:cNvPr id="11" name="Alaotsikko 2">
            <a:extLst>
              <a:ext uri="{FF2B5EF4-FFF2-40B4-BE49-F238E27FC236}">
                <a16:creationId xmlns:a16="http://schemas.microsoft.com/office/drawing/2014/main" id="{BF0501DA-0185-4D35-B703-22C2C4FDA7E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2800" y="3600000"/>
            <a:ext cx="9144000" cy="1656000"/>
          </a:xfrm>
        </p:spPr>
        <p:txBody>
          <a:bodyPr anchor="t" anchorCtr="0">
            <a:normAutofit/>
          </a:bodyPr>
          <a:lstStyle>
            <a:lvl1pPr marL="0" indent="0" algn="ctr">
              <a:lnSpc>
                <a:spcPct val="100000"/>
              </a:lnSpc>
              <a:buNone/>
              <a:defRPr sz="3600" cap="none" spc="0" baseline="0">
                <a:solidFill>
                  <a:schemeClr val="bg1"/>
                </a:solidFill>
                <a:latin typeface="+mn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/>
              <a:t>Muokkaa alaotsikon perustyyliä napsautt.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13132800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  <a:endParaRPr lang="en-GB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GB"/>
          </a:p>
        </p:txBody>
      </p:sp>
      <p:sp>
        <p:nvSpPr>
          <p:cNvPr id="7" name="Päivämäärän paikkamerkki 6">
            <a:extLst>
              <a:ext uri="{FF2B5EF4-FFF2-40B4-BE49-F238E27FC236}">
                <a16:creationId xmlns:a16="http://schemas.microsoft.com/office/drawing/2014/main" id="{7CE4E96F-4707-4B1B-800E-BF860C57B1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735D8E-70B3-4FFD-BC24-F9E73CA05206}" type="datetime1">
              <a:rPr lang="fi-FI" smtClean="0"/>
              <a:t>7.12.2023</a:t>
            </a:fld>
            <a:endParaRPr lang="fi-FI"/>
          </a:p>
        </p:txBody>
      </p:sp>
      <p:sp>
        <p:nvSpPr>
          <p:cNvPr id="8" name="Alatunnisteen paikkamerkki 7">
            <a:extLst>
              <a:ext uri="{FF2B5EF4-FFF2-40B4-BE49-F238E27FC236}">
                <a16:creationId xmlns:a16="http://schemas.microsoft.com/office/drawing/2014/main" id="{105A5703-B72F-44A0-B8B6-A93A541F9E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Etunimi Sukunimi</a:t>
            </a:r>
          </a:p>
        </p:txBody>
      </p:sp>
      <p:sp>
        <p:nvSpPr>
          <p:cNvPr id="9" name="Dian numeron paikkamerkki 8">
            <a:extLst>
              <a:ext uri="{FF2B5EF4-FFF2-40B4-BE49-F238E27FC236}">
                <a16:creationId xmlns:a16="http://schemas.microsoft.com/office/drawing/2014/main" id="{4602AB94-97C4-482E-9829-C48C0624DB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EFD821-EA8D-401B-B0D3-7C5B0D9DEE67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929687334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tsikko ja sisältö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tsikko 1">
            <a:extLst>
              <a:ext uri="{FF2B5EF4-FFF2-40B4-BE49-F238E27FC236}">
                <a16:creationId xmlns:a16="http://schemas.microsoft.com/office/drawing/2014/main" id="{7BB84204-C137-4399-A8C8-CCA7528B573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157551" y="1719160"/>
            <a:ext cx="7385538" cy="1325563"/>
          </a:xfrm>
        </p:spPr>
        <p:txBody>
          <a:bodyPr>
            <a:normAutofit/>
          </a:bodyPr>
          <a:lstStyle>
            <a:lvl1pPr algn="ctr">
              <a:defRPr sz="6000"/>
            </a:lvl1pPr>
          </a:lstStyle>
          <a:p>
            <a:r>
              <a:rPr lang="fi-FI"/>
              <a:t>Otsikko</a:t>
            </a:r>
          </a:p>
        </p:txBody>
      </p:sp>
      <p:sp>
        <p:nvSpPr>
          <p:cNvPr id="7" name="Sisällön paikkamerkki 2">
            <a:extLst>
              <a:ext uri="{FF2B5EF4-FFF2-40B4-BE49-F238E27FC236}">
                <a16:creationId xmlns:a16="http://schemas.microsoft.com/office/drawing/2014/main" id="{1C83EBE6-9A69-459F-AD48-91AFC024AC70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2157552" y="3044723"/>
            <a:ext cx="7385538" cy="1369751"/>
          </a:xfrm>
        </p:spPr>
        <p:txBody>
          <a:bodyPr>
            <a:noAutofit/>
          </a:bodyPr>
          <a:lstStyle>
            <a:lvl1pPr marL="0" indent="0" algn="ctr">
              <a:lnSpc>
                <a:spcPct val="100000"/>
              </a:lnSpc>
              <a:buNone/>
              <a:defRPr sz="1800"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</a:lstStyle>
          <a:p>
            <a:pPr lvl="0"/>
            <a:r>
              <a:rPr lang="fi-FI"/>
              <a:t>Sisältö</a:t>
            </a:r>
          </a:p>
        </p:txBody>
      </p:sp>
      <p:sp>
        <p:nvSpPr>
          <p:cNvPr id="2" name="Päivämäärän paikkamerkki 1">
            <a:extLst>
              <a:ext uri="{FF2B5EF4-FFF2-40B4-BE49-F238E27FC236}">
                <a16:creationId xmlns:a16="http://schemas.microsoft.com/office/drawing/2014/main" id="{AD760C42-0729-41D7-A99B-A7647A321B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6B0C8-AD09-469A-80B9-F8DBDDAB9FBB}" type="datetime1">
              <a:rPr lang="fi-FI" smtClean="0"/>
              <a:t>7.12.2023</a:t>
            </a:fld>
            <a:endParaRPr lang="fi-FI"/>
          </a:p>
        </p:txBody>
      </p:sp>
      <p:sp>
        <p:nvSpPr>
          <p:cNvPr id="8" name="Alatunnisteen paikkamerkki 7">
            <a:extLst>
              <a:ext uri="{FF2B5EF4-FFF2-40B4-BE49-F238E27FC236}">
                <a16:creationId xmlns:a16="http://schemas.microsoft.com/office/drawing/2014/main" id="{DCD376B2-3A9A-4E3D-859C-7C77471A27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Etunimi Sukunimi</a:t>
            </a:r>
          </a:p>
        </p:txBody>
      </p:sp>
      <p:sp>
        <p:nvSpPr>
          <p:cNvPr id="9" name="Dian numeron paikkamerkki 8">
            <a:extLst>
              <a:ext uri="{FF2B5EF4-FFF2-40B4-BE49-F238E27FC236}">
                <a16:creationId xmlns:a16="http://schemas.microsoft.com/office/drawing/2014/main" id="{67514CF4-02BD-4D2B-A770-BF242E5D18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EFD821-EA8D-401B-B0D3-7C5B0D9DEE67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346332621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  <a:endParaRPr lang="en-GB"/>
          </a:p>
        </p:txBody>
      </p:sp>
      <p:sp>
        <p:nvSpPr>
          <p:cNvPr id="3" name="Sisällön paikkamerkki 2"/>
          <p:cNvSpPr>
            <a:spLocks noGrp="1"/>
          </p:cNvSpPr>
          <p:nvPr>
            <p:ph sz="half" idx="1"/>
          </p:nvPr>
        </p:nvSpPr>
        <p:spPr>
          <a:xfrm>
            <a:off x="345600" y="1350000"/>
            <a:ext cx="5184000" cy="46080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GB"/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5850000" y="1350000"/>
            <a:ext cx="5184000" cy="46080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GB"/>
          </a:p>
        </p:txBody>
      </p:sp>
      <p:sp>
        <p:nvSpPr>
          <p:cNvPr id="8" name="Päivämäärän paikkamerkki 7">
            <a:extLst>
              <a:ext uri="{FF2B5EF4-FFF2-40B4-BE49-F238E27FC236}">
                <a16:creationId xmlns:a16="http://schemas.microsoft.com/office/drawing/2014/main" id="{342E76C5-4D79-465E-969A-8AD851CBD7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11E77A-4570-439B-AC60-3750BE216B3C}" type="datetime1">
              <a:rPr lang="fi-FI" smtClean="0"/>
              <a:t>7.12.2023</a:t>
            </a:fld>
            <a:endParaRPr lang="fi-FI"/>
          </a:p>
        </p:txBody>
      </p:sp>
      <p:sp>
        <p:nvSpPr>
          <p:cNvPr id="9" name="Alatunnisteen paikkamerkki 8">
            <a:extLst>
              <a:ext uri="{FF2B5EF4-FFF2-40B4-BE49-F238E27FC236}">
                <a16:creationId xmlns:a16="http://schemas.microsoft.com/office/drawing/2014/main" id="{6E5EF0D8-5416-408B-8142-2B9DA89F48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Etunimi Sukunimi</a:t>
            </a:r>
          </a:p>
        </p:txBody>
      </p:sp>
      <p:sp>
        <p:nvSpPr>
          <p:cNvPr id="10" name="Dian numeron paikkamerkki 9">
            <a:extLst>
              <a:ext uri="{FF2B5EF4-FFF2-40B4-BE49-F238E27FC236}">
                <a16:creationId xmlns:a16="http://schemas.microsoft.com/office/drawing/2014/main" id="{4F794313-64C7-41BB-A68B-3DE021A390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EFD821-EA8D-401B-B0D3-7C5B0D9DEE67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816251770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 numero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  <a:endParaRPr lang="en-GB"/>
          </a:p>
        </p:txBody>
      </p:sp>
      <p:sp>
        <p:nvSpPr>
          <p:cNvPr id="3" name="Sisällön paikkamerkki 2"/>
          <p:cNvSpPr>
            <a:spLocks noGrp="1"/>
          </p:cNvSpPr>
          <p:nvPr>
            <p:ph sz="half" idx="1"/>
          </p:nvPr>
        </p:nvSpPr>
        <p:spPr>
          <a:xfrm>
            <a:off x="345600" y="1350000"/>
            <a:ext cx="5184000" cy="4608000"/>
          </a:xfrm>
        </p:spPr>
        <p:txBody>
          <a:bodyPr>
            <a:normAutofit/>
          </a:bodyPr>
          <a:lstStyle>
            <a:lvl1pPr marL="342900" indent="-342900">
              <a:lnSpc>
                <a:spcPts val="2400"/>
              </a:lnSpc>
              <a:spcBef>
                <a:spcPts val="1000"/>
              </a:spcBef>
              <a:buFont typeface="+mj-lt"/>
              <a:buAutoNum type="arabicPeriod"/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GB"/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5850000" y="1350000"/>
            <a:ext cx="5184000" cy="4608000"/>
          </a:xfrm>
        </p:spPr>
        <p:txBody>
          <a:bodyPr>
            <a:normAutofit/>
          </a:bodyPr>
          <a:lstStyle>
            <a:lvl1pPr marL="342900" indent="-342900">
              <a:lnSpc>
                <a:spcPts val="2400"/>
              </a:lnSpc>
              <a:spcBef>
                <a:spcPts val="1000"/>
              </a:spcBef>
              <a:buFont typeface="+mj-lt"/>
              <a:buAutoNum type="arabicPeriod"/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GB"/>
          </a:p>
        </p:txBody>
      </p:sp>
      <p:sp>
        <p:nvSpPr>
          <p:cNvPr id="8" name="Päivämäärän paikkamerkki 7">
            <a:extLst>
              <a:ext uri="{FF2B5EF4-FFF2-40B4-BE49-F238E27FC236}">
                <a16:creationId xmlns:a16="http://schemas.microsoft.com/office/drawing/2014/main" id="{654ED49B-BBAB-4C4F-8A99-A046BCCE89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059B22-8C5B-449A-96EC-45B7294AD664}" type="datetime1">
              <a:rPr lang="fi-FI" smtClean="0"/>
              <a:t>7.12.2023</a:t>
            </a:fld>
            <a:endParaRPr lang="fi-FI"/>
          </a:p>
        </p:txBody>
      </p:sp>
      <p:sp>
        <p:nvSpPr>
          <p:cNvPr id="9" name="Alatunnisteen paikkamerkki 8">
            <a:extLst>
              <a:ext uri="{FF2B5EF4-FFF2-40B4-BE49-F238E27FC236}">
                <a16:creationId xmlns:a16="http://schemas.microsoft.com/office/drawing/2014/main" id="{11AA172D-2110-4D0D-A7A8-33130CF204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Etunimi Sukunimi</a:t>
            </a:r>
          </a:p>
        </p:txBody>
      </p:sp>
      <p:sp>
        <p:nvSpPr>
          <p:cNvPr id="10" name="Dian numeron paikkamerkki 9">
            <a:extLst>
              <a:ext uri="{FF2B5EF4-FFF2-40B4-BE49-F238E27FC236}">
                <a16:creationId xmlns:a16="http://schemas.microsoft.com/office/drawing/2014/main" id="{CC7B98A4-2AB7-4D49-BADA-5C12C9A150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EFD821-EA8D-401B-B0D3-7C5B0D9DEE67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510733118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i-FI"/>
              <a:t>Muokkaa ots. perustyyl. napsautt.</a:t>
            </a:r>
            <a:endParaRPr lang="en-GB"/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345600" y="1350000"/>
            <a:ext cx="5184000" cy="648000"/>
          </a:xfrm>
        </p:spPr>
        <p:txBody>
          <a:bodyPr anchor="b">
            <a:noAutofit/>
          </a:bodyPr>
          <a:lstStyle>
            <a:lvl1pPr marL="0" indent="0">
              <a:buNone/>
              <a:defRPr sz="1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345600" y="2016000"/>
            <a:ext cx="5184000" cy="39600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spcBef>
                <a:spcPts val="0"/>
              </a:spcBef>
              <a:defRPr sz="1800"/>
            </a:lvl2pPr>
            <a:lvl3pPr>
              <a:spcBef>
                <a:spcPts val="0"/>
              </a:spcBef>
              <a:defRPr sz="1800"/>
            </a:lvl3pPr>
            <a:lvl4pPr>
              <a:spcBef>
                <a:spcPts val="0"/>
              </a:spcBef>
              <a:defRPr sz="1800"/>
            </a:lvl4pPr>
            <a:lvl5pPr>
              <a:spcBef>
                <a:spcPts val="0"/>
              </a:spcBef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GB"/>
          </a:p>
        </p:txBody>
      </p:sp>
      <p:sp>
        <p:nvSpPr>
          <p:cNvPr id="5" name="Tekstin paikkamerkki 4"/>
          <p:cNvSpPr>
            <a:spLocks noGrp="1"/>
          </p:cNvSpPr>
          <p:nvPr>
            <p:ph type="body" sz="quarter" idx="3"/>
          </p:nvPr>
        </p:nvSpPr>
        <p:spPr>
          <a:xfrm>
            <a:off x="5850000" y="1350000"/>
            <a:ext cx="5184000" cy="639762"/>
          </a:xfrm>
        </p:spPr>
        <p:txBody>
          <a:bodyPr anchor="b">
            <a:noAutofit/>
          </a:bodyPr>
          <a:lstStyle>
            <a:lvl1pPr marL="0" indent="0">
              <a:buNone/>
              <a:defRPr sz="1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6" name="Sisällön paikkamerkki 5"/>
          <p:cNvSpPr>
            <a:spLocks noGrp="1"/>
          </p:cNvSpPr>
          <p:nvPr>
            <p:ph sz="quarter" idx="4"/>
          </p:nvPr>
        </p:nvSpPr>
        <p:spPr>
          <a:xfrm>
            <a:off x="5850000" y="2016000"/>
            <a:ext cx="5184000" cy="39600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spcBef>
                <a:spcPts val="0"/>
              </a:spcBef>
              <a:defRPr sz="1800"/>
            </a:lvl2pPr>
            <a:lvl3pPr>
              <a:spcBef>
                <a:spcPts val="0"/>
              </a:spcBef>
              <a:defRPr sz="1800"/>
            </a:lvl3pPr>
            <a:lvl4pPr>
              <a:spcBef>
                <a:spcPts val="0"/>
              </a:spcBef>
              <a:defRPr sz="1800"/>
            </a:lvl4pPr>
            <a:lvl5pPr>
              <a:spcBef>
                <a:spcPts val="0"/>
              </a:spcBef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GB"/>
          </a:p>
        </p:txBody>
      </p:sp>
      <p:sp>
        <p:nvSpPr>
          <p:cNvPr id="10" name="Päivämäärän paikkamerkki 9">
            <a:extLst>
              <a:ext uri="{FF2B5EF4-FFF2-40B4-BE49-F238E27FC236}">
                <a16:creationId xmlns:a16="http://schemas.microsoft.com/office/drawing/2014/main" id="{662E36E6-6F36-4154-A36E-24035F6DF5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9EADD5-2FA5-4AD1-A732-2258F32807C4}" type="datetime1">
              <a:rPr lang="fi-FI" smtClean="0"/>
              <a:t>7.12.2023</a:t>
            </a:fld>
            <a:endParaRPr lang="fi-FI"/>
          </a:p>
        </p:txBody>
      </p:sp>
      <p:sp>
        <p:nvSpPr>
          <p:cNvPr id="11" name="Alatunnisteen paikkamerkki 10">
            <a:extLst>
              <a:ext uri="{FF2B5EF4-FFF2-40B4-BE49-F238E27FC236}">
                <a16:creationId xmlns:a16="http://schemas.microsoft.com/office/drawing/2014/main" id="{49E41A0F-E4B0-41F4-926F-0C1BABDE75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Etunimi Sukunimi</a:t>
            </a:r>
          </a:p>
        </p:txBody>
      </p:sp>
      <p:sp>
        <p:nvSpPr>
          <p:cNvPr id="12" name="Dian numeron paikkamerkki 11">
            <a:extLst>
              <a:ext uri="{FF2B5EF4-FFF2-40B4-BE49-F238E27FC236}">
                <a16:creationId xmlns:a16="http://schemas.microsoft.com/office/drawing/2014/main" id="{9521F5A5-BCE4-41A7-A4CA-1A35DF0A28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EFD821-EA8D-401B-B0D3-7C5B0D9DEE67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190315147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tsikollinen sisältö ja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  <a:endParaRPr lang="en-GB"/>
          </a:p>
        </p:txBody>
      </p:sp>
      <p:sp>
        <p:nvSpPr>
          <p:cNvPr id="7" name="Tekstin paikkamerkki 3">
            <a:extLst>
              <a:ext uri="{FF2B5EF4-FFF2-40B4-BE49-F238E27FC236}">
                <a16:creationId xmlns:a16="http://schemas.microsoft.com/office/drawing/2014/main" id="{300F23C8-B4A4-4A15-BE9E-B61344B066E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346841" y="1366577"/>
            <a:ext cx="4998882" cy="4336110"/>
          </a:xfrm>
        </p:spPr>
        <p:txBody>
          <a:bodyPr>
            <a:noAutofit/>
          </a:bodyPr>
          <a:lstStyle>
            <a:lvl1pPr marL="0" indent="0"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6" name="Kuvan paikkamerkki 2">
            <a:extLst>
              <a:ext uri="{FF2B5EF4-FFF2-40B4-BE49-F238E27FC236}">
                <a16:creationId xmlns:a16="http://schemas.microsoft.com/office/drawing/2014/main" id="{F182F9E6-A54D-4F85-9D73-11F00171BF6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858188" y="360657"/>
            <a:ext cx="5978769" cy="5728644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i-FI"/>
              <a:t>Lisää kuva napsauttamalla kuvaketta</a:t>
            </a:r>
          </a:p>
        </p:txBody>
      </p:sp>
      <p:sp>
        <p:nvSpPr>
          <p:cNvPr id="8" name="Päivämäärän paikkamerkki 7">
            <a:extLst>
              <a:ext uri="{FF2B5EF4-FFF2-40B4-BE49-F238E27FC236}">
                <a16:creationId xmlns:a16="http://schemas.microsoft.com/office/drawing/2014/main" id="{E888B235-3FF9-4AFF-AC68-A8769B9A39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C33909-B2F6-461A-BA4C-3C25427E4A17}" type="datetime1">
              <a:rPr lang="fi-FI" smtClean="0"/>
              <a:t>7.12.2023</a:t>
            </a:fld>
            <a:endParaRPr lang="fi-FI"/>
          </a:p>
        </p:txBody>
      </p:sp>
      <p:sp>
        <p:nvSpPr>
          <p:cNvPr id="9" name="Alatunnisteen paikkamerkki 8">
            <a:extLst>
              <a:ext uri="{FF2B5EF4-FFF2-40B4-BE49-F238E27FC236}">
                <a16:creationId xmlns:a16="http://schemas.microsoft.com/office/drawing/2014/main" id="{B6605D75-29F9-499A-B49E-55BE892D50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Etunimi Sukunimi</a:t>
            </a:r>
          </a:p>
        </p:txBody>
      </p:sp>
      <p:sp>
        <p:nvSpPr>
          <p:cNvPr id="10" name="Dian numeron paikkamerkki 9">
            <a:extLst>
              <a:ext uri="{FF2B5EF4-FFF2-40B4-BE49-F238E27FC236}">
                <a16:creationId xmlns:a16="http://schemas.microsoft.com/office/drawing/2014/main" id="{F16272F9-833B-42F6-B4BA-C6B9E1AA4A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EFD821-EA8D-401B-B0D3-7C5B0D9DEE67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912098587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tsikko ja kaksi kuva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  <a:endParaRPr lang="en-GB"/>
          </a:p>
        </p:txBody>
      </p:sp>
      <p:sp>
        <p:nvSpPr>
          <p:cNvPr id="8" name="Kuvan paikkamerkki 2">
            <a:extLst>
              <a:ext uri="{FF2B5EF4-FFF2-40B4-BE49-F238E27FC236}">
                <a16:creationId xmlns:a16="http://schemas.microsoft.com/office/drawing/2014/main" id="{8423187E-8ACB-4509-B8F8-912ED84CB51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46842" y="1296000"/>
            <a:ext cx="5606038" cy="43200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i-FI"/>
              <a:t>Lisää kuva napsauttamalla kuvaketta</a:t>
            </a:r>
          </a:p>
        </p:txBody>
      </p:sp>
      <p:sp>
        <p:nvSpPr>
          <p:cNvPr id="9" name="Tekstin paikkamerkki 3">
            <a:extLst>
              <a:ext uri="{FF2B5EF4-FFF2-40B4-BE49-F238E27FC236}">
                <a16:creationId xmlns:a16="http://schemas.microsoft.com/office/drawing/2014/main" id="{1245800C-5838-4330-91EF-DD9D64677078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346840" y="5617032"/>
            <a:ext cx="5606039" cy="324000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/>
              <a:t>Kuvateksti</a:t>
            </a:r>
          </a:p>
        </p:txBody>
      </p:sp>
      <p:sp>
        <p:nvSpPr>
          <p:cNvPr id="10" name="Kuvan paikkamerkki 2">
            <a:extLst>
              <a:ext uri="{FF2B5EF4-FFF2-40B4-BE49-F238E27FC236}">
                <a16:creationId xmlns:a16="http://schemas.microsoft.com/office/drawing/2014/main" id="{5913599E-82CA-4934-8864-3CA55DECBD4B}"/>
              </a:ext>
            </a:extLst>
          </p:cNvPr>
          <p:cNvSpPr>
            <a:spLocks noGrp="1"/>
          </p:cNvSpPr>
          <p:nvPr>
            <p:ph type="pic" idx="13"/>
          </p:nvPr>
        </p:nvSpPr>
        <p:spPr>
          <a:xfrm>
            <a:off x="6310365" y="1296000"/>
            <a:ext cx="5526593" cy="43200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i-FI"/>
              <a:t>Lisää kuva napsauttamalla kuvaketta</a:t>
            </a:r>
          </a:p>
        </p:txBody>
      </p:sp>
      <p:sp>
        <p:nvSpPr>
          <p:cNvPr id="11" name="Tekstin paikkamerkki 3">
            <a:extLst>
              <a:ext uri="{FF2B5EF4-FFF2-40B4-BE49-F238E27FC236}">
                <a16:creationId xmlns:a16="http://schemas.microsoft.com/office/drawing/2014/main" id="{71A01F38-6575-4D65-8810-BC99D6BEF76E}"/>
              </a:ext>
            </a:extLst>
          </p:cNvPr>
          <p:cNvSpPr>
            <a:spLocks noGrp="1"/>
          </p:cNvSpPr>
          <p:nvPr>
            <p:ph type="body" sz="half" idx="14" hasCustomPrompt="1"/>
          </p:nvPr>
        </p:nvSpPr>
        <p:spPr>
          <a:xfrm>
            <a:off x="6310364" y="5616000"/>
            <a:ext cx="5526593" cy="324000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/>
              <a:t>Kuvateksti</a:t>
            </a:r>
          </a:p>
        </p:txBody>
      </p:sp>
      <p:sp>
        <p:nvSpPr>
          <p:cNvPr id="6" name="Päivämäärän paikkamerkki 5">
            <a:extLst>
              <a:ext uri="{FF2B5EF4-FFF2-40B4-BE49-F238E27FC236}">
                <a16:creationId xmlns:a16="http://schemas.microsoft.com/office/drawing/2014/main" id="{C6C50093-5B77-4773-BA44-20215D37D949}"/>
              </a:ext>
            </a:extLst>
          </p:cNvPr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0213AF24-337B-4CCE-921E-E049642859DA}" type="datetime1">
              <a:rPr lang="fi-FI" smtClean="0"/>
              <a:t>7.12.2023</a:t>
            </a:fld>
            <a:endParaRPr lang="fi-FI"/>
          </a:p>
        </p:txBody>
      </p:sp>
      <p:sp>
        <p:nvSpPr>
          <p:cNvPr id="7" name="Alatunnisteen paikkamerkki 6">
            <a:extLst>
              <a:ext uri="{FF2B5EF4-FFF2-40B4-BE49-F238E27FC236}">
                <a16:creationId xmlns:a16="http://schemas.microsoft.com/office/drawing/2014/main" id="{7F950A9C-3101-4C18-8D33-F812B74EACFD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fi-FI"/>
              <a:t>Etunimi Sukunimi</a:t>
            </a:r>
          </a:p>
        </p:txBody>
      </p:sp>
      <p:sp>
        <p:nvSpPr>
          <p:cNvPr id="12" name="Dian numeron paikkamerkki 11">
            <a:extLst>
              <a:ext uri="{FF2B5EF4-FFF2-40B4-BE49-F238E27FC236}">
                <a16:creationId xmlns:a16="http://schemas.microsoft.com/office/drawing/2014/main" id="{E87DD6A1-9AAB-4C53-9756-5DA4A10523E4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DBEFD821-EA8D-401B-B0D3-7C5B0D9DEE67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788354636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tsikko ja kolme kuva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  <a:endParaRPr lang="en-GB"/>
          </a:p>
        </p:txBody>
      </p:sp>
      <p:sp>
        <p:nvSpPr>
          <p:cNvPr id="6" name="Kuvan paikkamerkki 2">
            <a:extLst>
              <a:ext uri="{FF2B5EF4-FFF2-40B4-BE49-F238E27FC236}">
                <a16:creationId xmlns:a16="http://schemas.microsoft.com/office/drawing/2014/main" id="{60A86A87-DF38-4FB2-AF74-9FE6C116E03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46842" y="1296000"/>
            <a:ext cx="3320806" cy="43200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i-FI"/>
              <a:t>Lisää kuva napsauttamalla kuvaketta</a:t>
            </a:r>
          </a:p>
        </p:txBody>
      </p:sp>
      <p:sp>
        <p:nvSpPr>
          <p:cNvPr id="7" name="Tekstin paikkamerkki 3">
            <a:extLst>
              <a:ext uri="{FF2B5EF4-FFF2-40B4-BE49-F238E27FC236}">
                <a16:creationId xmlns:a16="http://schemas.microsoft.com/office/drawing/2014/main" id="{B3DDD442-A4D3-48D7-A26D-ABD80E8FB4F1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346841" y="5617031"/>
            <a:ext cx="3320807" cy="324000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/>
              <a:t>Kuvateksti</a:t>
            </a:r>
          </a:p>
        </p:txBody>
      </p:sp>
      <p:sp>
        <p:nvSpPr>
          <p:cNvPr id="8" name="Kuvan paikkamerkki 2">
            <a:extLst>
              <a:ext uri="{FF2B5EF4-FFF2-40B4-BE49-F238E27FC236}">
                <a16:creationId xmlns:a16="http://schemas.microsoft.com/office/drawing/2014/main" id="{15A8CE52-20F0-4518-BA37-6EC289159F4C}"/>
              </a:ext>
            </a:extLst>
          </p:cNvPr>
          <p:cNvSpPr>
            <a:spLocks noGrp="1"/>
          </p:cNvSpPr>
          <p:nvPr>
            <p:ph type="pic" idx="14"/>
          </p:nvPr>
        </p:nvSpPr>
        <p:spPr>
          <a:xfrm>
            <a:off x="4029388" y="1296000"/>
            <a:ext cx="4099727" cy="43200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i-FI"/>
              <a:t>Lisää kuva napsauttamalla kuvaketta</a:t>
            </a:r>
          </a:p>
        </p:txBody>
      </p:sp>
      <p:sp>
        <p:nvSpPr>
          <p:cNvPr id="10" name="Tekstin paikkamerkki 3">
            <a:extLst>
              <a:ext uri="{FF2B5EF4-FFF2-40B4-BE49-F238E27FC236}">
                <a16:creationId xmlns:a16="http://schemas.microsoft.com/office/drawing/2014/main" id="{41154203-DF43-4CEF-83E9-3A10E33CD132}"/>
              </a:ext>
            </a:extLst>
          </p:cNvPr>
          <p:cNvSpPr>
            <a:spLocks noGrp="1"/>
          </p:cNvSpPr>
          <p:nvPr>
            <p:ph type="body" sz="half" idx="16" hasCustomPrompt="1"/>
          </p:nvPr>
        </p:nvSpPr>
        <p:spPr>
          <a:xfrm>
            <a:off x="4029144" y="5617031"/>
            <a:ext cx="4099971" cy="324000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/>
              <a:t>Kuvateksti</a:t>
            </a:r>
          </a:p>
        </p:txBody>
      </p:sp>
      <p:sp>
        <p:nvSpPr>
          <p:cNvPr id="9" name="Kuvan paikkamerkki 2">
            <a:extLst>
              <a:ext uri="{FF2B5EF4-FFF2-40B4-BE49-F238E27FC236}">
                <a16:creationId xmlns:a16="http://schemas.microsoft.com/office/drawing/2014/main" id="{48CF6A8B-8660-4604-BD31-1B13CA43A110}"/>
              </a:ext>
            </a:extLst>
          </p:cNvPr>
          <p:cNvSpPr>
            <a:spLocks noGrp="1"/>
          </p:cNvSpPr>
          <p:nvPr>
            <p:ph type="pic" idx="15"/>
          </p:nvPr>
        </p:nvSpPr>
        <p:spPr>
          <a:xfrm>
            <a:off x="8490611" y="1296000"/>
            <a:ext cx="3320806" cy="43200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i-FI"/>
              <a:t>Lisää kuva napsauttamalla kuvaketta</a:t>
            </a:r>
          </a:p>
        </p:txBody>
      </p:sp>
      <p:sp>
        <p:nvSpPr>
          <p:cNvPr id="11" name="Tekstin paikkamerkki 3">
            <a:extLst>
              <a:ext uri="{FF2B5EF4-FFF2-40B4-BE49-F238E27FC236}">
                <a16:creationId xmlns:a16="http://schemas.microsoft.com/office/drawing/2014/main" id="{CACD6CBD-17D2-43C0-B0DE-BADEF78C0F91}"/>
              </a:ext>
            </a:extLst>
          </p:cNvPr>
          <p:cNvSpPr>
            <a:spLocks noGrp="1"/>
          </p:cNvSpPr>
          <p:nvPr>
            <p:ph type="body" sz="half" idx="17" hasCustomPrompt="1"/>
          </p:nvPr>
        </p:nvSpPr>
        <p:spPr>
          <a:xfrm>
            <a:off x="8490611" y="5617031"/>
            <a:ext cx="3320807" cy="324000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/>
              <a:t>Kuvateksti</a:t>
            </a:r>
          </a:p>
        </p:txBody>
      </p:sp>
      <p:sp>
        <p:nvSpPr>
          <p:cNvPr id="12" name="Päivämäärän paikkamerkki 11">
            <a:extLst>
              <a:ext uri="{FF2B5EF4-FFF2-40B4-BE49-F238E27FC236}">
                <a16:creationId xmlns:a16="http://schemas.microsoft.com/office/drawing/2014/main" id="{6DDDFA9A-14BE-44E3-BC1E-91ECBFD024E2}"/>
              </a:ext>
            </a:extLst>
          </p:cNvPr>
          <p:cNvSpPr>
            <a:spLocks noGrp="1"/>
          </p:cNvSpPr>
          <p:nvPr>
            <p:ph type="dt" sz="half" idx="18"/>
          </p:nvPr>
        </p:nvSpPr>
        <p:spPr/>
        <p:txBody>
          <a:bodyPr/>
          <a:lstStyle/>
          <a:p>
            <a:fld id="{68950438-4709-44BD-A4C8-4C454478F06F}" type="datetime1">
              <a:rPr lang="fi-FI" smtClean="0"/>
              <a:t>7.12.2023</a:t>
            </a:fld>
            <a:endParaRPr lang="fi-FI"/>
          </a:p>
        </p:txBody>
      </p:sp>
      <p:sp>
        <p:nvSpPr>
          <p:cNvPr id="13" name="Alatunnisteen paikkamerkki 12">
            <a:extLst>
              <a:ext uri="{FF2B5EF4-FFF2-40B4-BE49-F238E27FC236}">
                <a16:creationId xmlns:a16="http://schemas.microsoft.com/office/drawing/2014/main" id="{A370F2DF-31DE-482F-BB3F-26FADF6E44C9}"/>
              </a:ext>
            </a:extLst>
          </p:cNvPr>
          <p:cNvSpPr>
            <a:spLocks noGrp="1"/>
          </p:cNvSpPr>
          <p:nvPr>
            <p:ph type="ftr" sz="quarter" idx="19"/>
          </p:nvPr>
        </p:nvSpPr>
        <p:spPr/>
        <p:txBody>
          <a:bodyPr/>
          <a:lstStyle/>
          <a:p>
            <a:r>
              <a:rPr lang="fi-FI"/>
              <a:t>Etunimi Sukunimi</a:t>
            </a:r>
          </a:p>
        </p:txBody>
      </p:sp>
      <p:sp>
        <p:nvSpPr>
          <p:cNvPr id="14" name="Dian numeron paikkamerkki 13">
            <a:extLst>
              <a:ext uri="{FF2B5EF4-FFF2-40B4-BE49-F238E27FC236}">
                <a16:creationId xmlns:a16="http://schemas.microsoft.com/office/drawing/2014/main" id="{D20A01FA-07DD-4B58-A070-2A2D94F73A04}"/>
              </a:ext>
            </a:extLst>
          </p:cNvPr>
          <p:cNvSpPr>
            <a:spLocks noGrp="1"/>
          </p:cNvSpPr>
          <p:nvPr>
            <p:ph type="sldNum" sz="quarter" idx="20"/>
          </p:nvPr>
        </p:nvSpPr>
        <p:spPr/>
        <p:txBody>
          <a:bodyPr/>
          <a:lstStyle/>
          <a:p>
            <a:fld id="{DBEFD821-EA8D-401B-B0D3-7C5B0D9DEE67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4655783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55409471"/>
      </p:ext>
    </p:extLst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  <a:endParaRPr lang="en-GB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sz="half" idx="10"/>
          </p:nvPr>
        </p:nvSpPr>
        <p:spPr>
          <a:xfrm>
            <a:off x="923117" y="6462000"/>
            <a:ext cx="2688000" cy="162000"/>
          </a:xfrm>
          <a:prstGeom prst="rect">
            <a:avLst/>
          </a:prstGeom>
        </p:spPr>
        <p:txBody>
          <a:bodyPr/>
          <a:lstStyle/>
          <a:p>
            <a:fld id="{E304F941-A3F8-45DB-9549-45B894A62F36}" type="datetime1">
              <a:rPr lang="fi-FI" smtClean="0"/>
              <a:t>7.12.2023</a:t>
            </a:fld>
            <a:endParaRPr lang="fi-FI"/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11"/>
          </p:nvPr>
        </p:nvSpPr>
        <p:spPr>
          <a:xfrm>
            <a:off x="345600" y="6318000"/>
            <a:ext cx="5428800" cy="162000"/>
          </a:xfrm>
          <a:prstGeom prst="rect">
            <a:avLst/>
          </a:prstGeom>
        </p:spPr>
        <p:txBody>
          <a:bodyPr/>
          <a:lstStyle/>
          <a:p>
            <a:r>
              <a:rPr lang="fi-FI"/>
              <a:t>Etunimi Sukunimi</a:t>
            </a:r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12"/>
          </p:nvPr>
        </p:nvSpPr>
        <p:spPr>
          <a:xfrm>
            <a:off x="345600" y="6462000"/>
            <a:ext cx="504000" cy="162000"/>
          </a:xfrm>
          <a:prstGeom prst="rect">
            <a:avLst/>
          </a:prstGeom>
        </p:spPr>
        <p:txBody>
          <a:bodyPr/>
          <a:lstStyle/>
          <a:p>
            <a:fld id="{DBEFD821-EA8D-401B-B0D3-7C5B0D9DEE67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42972388"/>
      </p:ext>
    </p:extLst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923117" y="6462000"/>
            <a:ext cx="2688000" cy="162000"/>
          </a:xfrm>
          <a:prstGeom prst="rect">
            <a:avLst/>
          </a:prstGeom>
        </p:spPr>
        <p:txBody>
          <a:bodyPr/>
          <a:lstStyle/>
          <a:p>
            <a:fld id="{D2F0928A-3727-46AA-9957-8FE469905979}" type="datetime1">
              <a:rPr lang="fi-FI" smtClean="0"/>
              <a:t>7.12.2023</a:t>
            </a:fld>
            <a:endParaRPr lang="fi-FI"/>
          </a:p>
        </p:txBody>
      </p:sp>
      <p:sp>
        <p:nvSpPr>
          <p:cNvPr id="3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345600" y="6318000"/>
            <a:ext cx="5428800" cy="162000"/>
          </a:xfrm>
          <a:prstGeom prst="rect">
            <a:avLst/>
          </a:prstGeom>
        </p:spPr>
        <p:txBody>
          <a:bodyPr/>
          <a:lstStyle/>
          <a:p>
            <a:r>
              <a:rPr lang="fi-FI"/>
              <a:t>Etunimi Sukunimi</a:t>
            </a:r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2"/>
          </p:nvPr>
        </p:nvSpPr>
        <p:spPr>
          <a:xfrm>
            <a:off x="345600" y="6462000"/>
            <a:ext cx="504000" cy="162000"/>
          </a:xfrm>
          <a:prstGeom prst="rect">
            <a:avLst/>
          </a:prstGeom>
        </p:spPr>
        <p:txBody>
          <a:bodyPr/>
          <a:lstStyle/>
          <a:p>
            <a:fld id="{DBEFD821-EA8D-401B-B0D3-7C5B0D9DEE67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086135246"/>
      </p:ext>
    </p:extLst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äivämäärän paikkamerkki 6">
            <a:extLst>
              <a:ext uri="{FF2B5EF4-FFF2-40B4-BE49-F238E27FC236}">
                <a16:creationId xmlns:a16="http://schemas.microsoft.com/office/drawing/2014/main" id="{5B636711-569C-4D0E-AA12-D82D88B5F3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38C14-90D7-4822-9D85-CA5A1A63CBC7}" type="datetime1">
              <a:rPr lang="fi-FI" smtClean="0"/>
              <a:t>7.12.2023</a:t>
            </a:fld>
            <a:endParaRPr lang="fi-FI"/>
          </a:p>
        </p:txBody>
      </p:sp>
      <p:sp>
        <p:nvSpPr>
          <p:cNvPr id="8" name="Alatunnisteen paikkamerkki 7">
            <a:extLst>
              <a:ext uri="{FF2B5EF4-FFF2-40B4-BE49-F238E27FC236}">
                <a16:creationId xmlns:a16="http://schemas.microsoft.com/office/drawing/2014/main" id="{42226C0B-F6E3-4ED8-885A-DF8D04A1E4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Etunimi Sukunimi</a:t>
            </a:r>
          </a:p>
        </p:txBody>
      </p:sp>
      <p:sp>
        <p:nvSpPr>
          <p:cNvPr id="9" name="Dian numeron paikkamerkki 8">
            <a:extLst>
              <a:ext uri="{FF2B5EF4-FFF2-40B4-BE49-F238E27FC236}">
                <a16:creationId xmlns:a16="http://schemas.microsoft.com/office/drawing/2014/main" id="{20B896FF-DD72-4846-9983-31760410C0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EFD821-EA8D-401B-B0D3-7C5B0D9DEE67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10" name="Otsikko 1">
            <a:extLst>
              <a:ext uri="{FF2B5EF4-FFF2-40B4-BE49-F238E27FC236}">
                <a16:creationId xmlns:a16="http://schemas.microsoft.com/office/drawing/2014/main" id="{B7EB56BA-A3EB-4E6C-A9E3-2F55175ABFC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2800" y="1123200"/>
            <a:ext cx="9144000" cy="2394000"/>
          </a:xfrm>
        </p:spPr>
        <p:txBody>
          <a:bodyPr anchor="b" anchorCtr="0">
            <a:normAutofit/>
          </a:bodyPr>
          <a:lstStyle>
            <a:lvl1pPr algn="ctr">
              <a:lnSpc>
                <a:spcPct val="90000"/>
              </a:lnSpc>
              <a:defRPr sz="4800" b="1" cap="none" baseline="0">
                <a:solidFill>
                  <a:schemeClr val="tx1"/>
                </a:solidFill>
              </a:defRPr>
            </a:lvl1pPr>
          </a:lstStyle>
          <a:p>
            <a:r>
              <a:rPr lang="fi-FI"/>
              <a:t>Muokkaa ots. perustyyl. napsautt.</a:t>
            </a:r>
            <a:endParaRPr lang="en-GB"/>
          </a:p>
        </p:txBody>
      </p:sp>
      <p:sp>
        <p:nvSpPr>
          <p:cNvPr id="11" name="Alaotsikko 2">
            <a:extLst>
              <a:ext uri="{FF2B5EF4-FFF2-40B4-BE49-F238E27FC236}">
                <a16:creationId xmlns:a16="http://schemas.microsoft.com/office/drawing/2014/main" id="{00A709BF-10F9-4F71-B827-653F9924B1D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2800" y="3600000"/>
            <a:ext cx="9144000" cy="1656000"/>
          </a:xfrm>
        </p:spPr>
        <p:txBody>
          <a:bodyPr anchor="t" anchorCtr="0">
            <a:normAutofit/>
          </a:bodyPr>
          <a:lstStyle>
            <a:lvl1pPr marL="0" indent="0" algn="ctr">
              <a:lnSpc>
                <a:spcPct val="100000"/>
              </a:lnSpc>
              <a:buNone/>
              <a:defRPr sz="3600" cap="none" spc="0" baseline="0">
                <a:solidFill>
                  <a:schemeClr val="tx1"/>
                </a:solidFill>
                <a:latin typeface="+mn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/>
              <a:t>Muokkaa alaotsikon perustyyliä napsautt.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7540425"/>
      </p:ext>
    </p:extLst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  <a:endParaRPr lang="en-GB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GB"/>
          </a:p>
        </p:txBody>
      </p:sp>
      <p:sp>
        <p:nvSpPr>
          <p:cNvPr id="7" name="Päivämäärän paikkamerkki 6">
            <a:extLst>
              <a:ext uri="{FF2B5EF4-FFF2-40B4-BE49-F238E27FC236}">
                <a16:creationId xmlns:a16="http://schemas.microsoft.com/office/drawing/2014/main" id="{D9A965DD-CAE6-46CA-8EDC-B23C2FE072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A9D769-B95C-4311-9AE3-2A7D6D12400D}" type="datetime1">
              <a:rPr lang="fi-FI" smtClean="0"/>
              <a:t>7.12.2023</a:t>
            </a:fld>
            <a:endParaRPr lang="fi-FI"/>
          </a:p>
        </p:txBody>
      </p:sp>
      <p:sp>
        <p:nvSpPr>
          <p:cNvPr id="8" name="Alatunnisteen paikkamerkki 7">
            <a:extLst>
              <a:ext uri="{FF2B5EF4-FFF2-40B4-BE49-F238E27FC236}">
                <a16:creationId xmlns:a16="http://schemas.microsoft.com/office/drawing/2014/main" id="{8D2E9E00-FB8F-4B74-B4DF-5679CCACBF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Etunimi Sukunimi</a:t>
            </a:r>
          </a:p>
        </p:txBody>
      </p:sp>
      <p:sp>
        <p:nvSpPr>
          <p:cNvPr id="9" name="Dian numeron paikkamerkki 8">
            <a:extLst>
              <a:ext uri="{FF2B5EF4-FFF2-40B4-BE49-F238E27FC236}">
                <a16:creationId xmlns:a16="http://schemas.microsoft.com/office/drawing/2014/main" id="{81B40CC4-2358-41B8-A103-020595FC56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EFD821-EA8D-401B-B0D3-7C5B0D9DEE67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190818064"/>
      </p:ext>
    </p:extLst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tsikko ja sisältö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tsikko 1">
            <a:extLst>
              <a:ext uri="{FF2B5EF4-FFF2-40B4-BE49-F238E27FC236}">
                <a16:creationId xmlns:a16="http://schemas.microsoft.com/office/drawing/2014/main" id="{7BB84204-C137-4399-A8C8-CCA7528B573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157551" y="1719160"/>
            <a:ext cx="7385538" cy="1325563"/>
          </a:xfrm>
        </p:spPr>
        <p:txBody>
          <a:bodyPr>
            <a:normAutofit/>
          </a:bodyPr>
          <a:lstStyle>
            <a:lvl1pPr algn="ctr">
              <a:defRPr sz="6000"/>
            </a:lvl1pPr>
          </a:lstStyle>
          <a:p>
            <a:r>
              <a:rPr lang="fi-FI"/>
              <a:t>Otsikko</a:t>
            </a:r>
          </a:p>
        </p:txBody>
      </p:sp>
      <p:sp>
        <p:nvSpPr>
          <p:cNvPr id="7" name="Sisällön paikkamerkki 2">
            <a:extLst>
              <a:ext uri="{FF2B5EF4-FFF2-40B4-BE49-F238E27FC236}">
                <a16:creationId xmlns:a16="http://schemas.microsoft.com/office/drawing/2014/main" id="{1C83EBE6-9A69-459F-AD48-91AFC024AC70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2157552" y="3044723"/>
            <a:ext cx="7385538" cy="1369751"/>
          </a:xfrm>
        </p:spPr>
        <p:txBody>
          <a:bodyPr>
            <a:noAutofit/>
          </a:bodyPr>
          <a:lstStyle>
            <a:lvl1pPr marL="0" indent="0" algn="ctr">
              <a:lnSpc>
                <a:spcPct val="100000"/>
              </a:lnSpc>
              <a:buNone/>
              <a:defRPr sz="1800"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</a:lstStyle>
          <a:p>
            <a:pPr lvl="0"/>
            <a:r>
              <a:rPr lang="fi-FI"/>
              <a:t>Sisältö</a:t>
            </a:r>
          </a:p>
        </p:txBody>
      </p:sp>
      <p:sp>
        <p:nvSpPr>
          <p:cNvPr id="2" name="Päivämäärän paikkamerkki 1">
            <a:extLst>
              <a:ext uri="{FF2B5EF4-FFF2-40B4-BE49-F238E27FC236}">
                <a16:creationId xmlns:a16="http://schemas.microsoft.com/office/drawing/2014/main" id="{F3286967-13EC-4C3A-A54E-A592277A6F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02433F-3C35-43DC-96EE-A86E5C289002}" type="datetime1">
              <a:rPr lang="fi-FI" smtClean="0"/>
              <a:t>7.12.2023</a:t>
            </a:fld>
            <a:endParaRPr lang="fi-FI"/>
          </a:p>
        </p:txBody>
      </p:sp>
      <p:sp>
        <p:nvSpPr>
          <p:cNvPr id="8" name="Alatunnisteen paikkamerkki 7">
            <a:extLst>
              <a:ext uri="{FF2B5EF4-FFF2-40B4-BE49-F238E27FC236}">
                <a16:creationId xmlns:a16="http://schemas.microsoft.com/office/drawing/2014/main" id="{81BF2B4F-41FB-4CD0-8691-5B450F7CFF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Etunimi Sukunimi</a:t>
            </a:r>
          </a:p>
        </p:txBody>
      </p:sp>
      <p:sp>
        <p:nvSpPr>
          <p:cNvPr id="9" name="Dian numeron paikkamerkki 8">
            <a:extLst>
              <a:ext uri="{FF2B5EF4-FFF2-40B4-BE49-F238E27FC236}">
                <a16:creationId xmlns:a16="http://schemas.microsoft.com/office/drawing/2014/main" id="{7DCC1F12-BFAE-429E-BB1F-E48937462A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EFD821-EA8D-401B-B0D3-7C5B0D9DEE67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701885591"/>
      </p:ext>
    </p:extLst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  <a:endParaRPr lang="en-GB"/>
          </a:p>
        </p:txBody>
      </p:sp>
      <p:sp>
        <p:nvSpPr>
          <p:cNvPr id="3" name="Sisällön paikkamerkki 2"/>
          <p:cNvSpPr>
            <a:spLocks noGrp="1"/>
          </p:cNvSpPr>
          <p:nvPr>
            <p:ph sz="half" idx="1"/>
          </p:nvPr>
        </p:nvSpPr>
        <p:spPr>
          <a:xfrm>
            <a:off x="345600" y="1350000"/>
            <a:ext cx="5184000" cy="46080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GB"/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5850000" y="1350000"/>
            <a:ext cx="5184000" cy="46080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GB"/>
          </a:p>
        </p:txBody>
      </p:sp>
      <p:sp>
        <p:nvSpPr>
          <p:cNvPr id="8" name="Päivämäärän paikkamerkki 7">
            <a:extLst>
              <a:ext uri="{FF2B5EF4-FFF2-40B4-BE49-F238E27FC236}">
                <a16:creationId xmlns:a16="http://schemas.microsoft.com/office/drawing/2014/main" id="{D0C200BD-AD1E-4E9A-B08E-104DF61AB3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2D864A-9AD0-4CD1-B539-FCCFD5A2C2B0}" type="datetime1">
              <a:rPr lang="fi-FI" smtClean="0"/>
              <a:t>7.12.2023</a:t>
            </a:fld>
            <a:endParaRPr lang="fi-FI"/>
          </a:p>
        </p:txBody>
      </p:sp>
      <p:sp>
        <p:nvSpPr>
          <p:cNvPr id="9" name="Alatunnisteen paikkamerkki 8">
            <a:extLst>
              <a:ext uri="{FF2B5EF4-FFF2-40B4-BE49-F238E27FC236}">
                <a16:creationId xmlns:a16="http://schemas.microsoft.com/office/drawing/2014/main" id="{D716A0AA-4C8D-4787-9C4C-74E3158FB5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Etunimi Sukunimi</a:t>
            </a:r>
          </a:p>
        </p:txBody>
      </p:sp>
      <p:sp>
        <p:nvSpPr>
          <p:cNvPr id="10" name="Dian numeron paikkamerkki 9">
            <a:extLst>
              <a:ext uri="{FF2B5EF4-FFF2-40B4-BE49-F238E27FC236}">
                <a16:creationId xmlns:a16="http://schemas.microsoft.com/office/drawing/2014/main" id="{8EB11C43-C1B2-4B8F-B68B-50DB0AD9F6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EFD821-EA8D-401B-B0D3-7C5B0D9DEE67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603018588"/>
      </p:ext>
    </p:extLst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 numero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  <a:endParaRPr lang="en-GB"/>
          </a:p>
        </p:txBody>
      </p:sp>
      <p:sp>
        <p:nvSpPr>
          <p:cNvPr id="3" name="Sisällön paikkamerkki 2"/>
          <p:cNvSpPr>
            <a:spLocks noGrp="1"/>
          </p:cNvSpPr>
          <p:nvPr>
            <p:ph sz="half" idx="1"/>
          </p:nvPr>
        </p:nvSpPr>
        <p:spPr>
          <a:xfrm>
            <a:off x="345600" y="1350000"/>
            <a:ext cx="5184000" cy="4608000"/>
          </a:xfrm>
        </p:spPr>
        <p:txBody>
          <a:bodyPr>
            <a:normAutofit/>
          </a:bodyPr>
          <a:lstStyle>
            <a:lvl1pPr marL="342900" indent="-342900">
              <a:lnSpc>
                <a:spcPts val="2400"/>
              </a:lnSpc>
              <a:spcBef>
                <a:spcPts val="1000"/>
              </a:spcBef>
              <a:buFont typeface="+mj-lt"/>
              <a:buAutoNum type="arabicPeriod"/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GB"/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5850000" y="1350000"/>
            <a:ext cx="5184000" cy="4608000"/>
          </a:xfrm>
        </p:spPr>
        <p:txBody>
          <a:bodyPr>
            <a:normAutofit/>
          </a:bodyPr>
          <a:lstStyle>
            <a:lvl1pPr marL="342900" indent="-342900">
              <a:lnSpc>
                <a:spcPts val="2400"/>
              </a:lnSpc>
              <a:spcBef>
                <a:spcPts val="1000"/>
              </a:spcBef>
              <a:buFont typeface="+mj-lt"/>
              <a:buAutoNum type="arabicPeriod"/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GB"/>
          </a:p>
        </p:txBody>
      </p:sp>
      <p:sp>
        <p:nvSpPr>
          <p:cNvPr id="8" name="Päivämäärän paikkamerkki 7">
            <a:extLst>
              <a:ext uri="{FF2B5EF4-FFF2-40B4-BE49-F238E27FC236}">
                <a16:creationId xmlns:a16="http://schemas.microsoft.com/office/drawing/2014/main" id="{67DBF497-DF06-490B-876F-165D5BCA1A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9CE5D9-E04F-4C5E-8125-CB116AA840B6}" type="datetime1">
              <a:rPr lang="fi-FI" smtClean="0"/>
              <a:t>7.12.2023</a:t>
            </a:fld>
            <a:endParaRPr lang="fi-FI"/>
          </a:p>
        </p:txBody>
      </p:sp>
      <p:sp>
        <p:nvSpPr>
          <p:cNvPr id="9" name="Alatunnisteen paikkamerkki 8">
            <a:extLst>
              <a:ext uri="{FF2B5EF4-FFF2-40B4-BE49-F238E27FC236}">
                <a16:creationId xmlns:a16="http://schemas.microsoft.com/office/drawing/2014/main" id="{AD28C698-1C51-48AF-9818-15586FE981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Etunimi Sukunimi</a:t>
            </a:r>
          </a:p>
        </p:txBody>
      </p:sp>
      <p:sp>
        <p:nvSpPr>
          <p:cNvPr id="10" name="Dian numeron paikkamerkki 9">
            <a:extLst>
              <a:ext uri="{FF2B5EF4-FFF2-40B4-BE49-F238E27FC236}">
                <a16:creationId xmlns:a16="http://schemas.microsoft.com/office/drawing/2014/main" id="{0C173FA3-CEE1-43A3-BA56-782CF07281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EFD821-EA8D-401B-B0D3-7C5B0D9DEE67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346718341"/>
      </p:ext>
    </p:extLst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i-FI"/>
              <a:t>Muokkaa ots. perustyyl. napsautt.</a:t>
            </a:r>
            <a:endParaRPr lang="en-GB"/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345600" y="1350000"/>
            <a:ext cx="5184000" cy="648000"/>
          </a:xfrm>
        </p:spPr>
        <p:txBody>
          <a:bodyPr anchor="b">
            <a:noAutofit/>
          </a:bodyPr>
          <a:lstStyle>
            <a:lvl1pPr marL="0" indent="0">
              <a:buNone/>
              <a:defRPr sz="1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345600" y="2016000"/>
            <a:ext cx="5184000" cy="39600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spcBef>
                <a:spcPts val="0"/>
              </a:spcBef>
              <a:defRPr sz="1800"/>
            </a:lvl2pPr>
            <a:lvl3pPr>
              <a:spcBef>
                <a:spcPts val="0"/>
              </a:spcBef>
              <a:defRPr sz="1800"/>
            </a:lvl3pPr>
            <a:lvl4pPr>
              <a:spcBef>
                <a:spcPts val="0"/>
              </a:spcBef>
              <a:defRPr sz="1800"/>
            </a:lvl4pPr>
            <a:lvl5pPr>
              <a:spcBef>
                <a:spcPts val="0"/>
              </a:spcBef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GB"/>
          </a:p>
        </p:txBody>
      </p:sp>
      <p:sp>
        <p:nvSpPr>
          <p:cNvPr id="5" name="Tekstin paikkamerkki 4"/>
          <p:cNvSpPr>
            <a:spLocks noGrp="1"/>
          </p:cNvSpPr>
          <p:nvPr>
            <p:ph type="body" sz="quarter" idx="3"/>
          </p:nvPr>
        </p:nvSpPr>
        <p:spPr>
          <a:xfrm>
            <a:off x="5850000" y="1350000"/>
            <a:ext cx="5184000" cy="639762"/>
          </a:xfrm>
        </p:spPr>
        <p:txBody>
          <a:bodyPr anchor="b">
            <a:noAutofit/>
          </a:bodyPr>
          <a:lstStyle>
            <a:lvl1pPr marL="0" indent="0">
              <a:buNone/>
              <a:defRPr sz="1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6" name="Sisällön paikkamerkki 5"/>
          <p:cNvSpPr>
            <a:spLocks noGrp="1"/>
          </p:cNvSpPr>
          <p:nvPr>
            <p:ph sz="quarter" idx="4"/>
          </p:nvPr>
        </p:nvSpPr>
        <p:spPr>
          <a:xfrm>
            <a:off x="5850000" y="2016000"/>
            <a:ext cx="5184000" cy="39600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spcBef>
                <a:spcPts val="0"/>
              </a:spcBef>
              <a:defRPr sz="1800"/>
            </a:lvl2pPr>
            <a:lvl3pPr>
              <a:spcBef>
                <a:spcPts val="0"/>
              </a:spcBef>
              <a:defRPr sz="1800"/>
            </a:lvl3pPr>
            <a:lvl4pPr>
              <a:spcBef>
                <a:spcPts val="0"/>
              </a:spcBef>
              <a:defRPr sz="1800"/>
            </a:lvl4pPr>
            <a:lvl5pPr>
              <a:spcBef>
                <a:spcPts val="0"/>
              </a:spcBef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GB"/>
          </a:p>
        </p:txBody>
      </p:sp>
      <p:sp>
        <p:nvSpPr>
          <p:cNvPr id="10" name="Päivämäärän paikkamerkki 9">
            <a:extLst>
              <a:ext uri="{FF2B5EF4-FFF2-40B4-BE49-F238E27FC236}">
                <a16:creationId xmlns:a16="http://schemas.microsoft.com/office/drawing/2014/main" id="{15623240-6001-405A-8BE2-376D1B9AE5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EB798E-5D45-4EA4-8092-2EDCA795699E}" type="datetime1">
              <a:rPr lang="fi-FI" smtClean="0"/>
              <a:t>7.12.2023</a:t>
            </a:fld>
            <a:endParaRPr lang="fi-FI"/>
          </a:p>
        </p:txBody>
      </p:sp>
      <p:sp>
        <p:nvSpPr>
          <p:cNvPr id="11" name="Alatunnisteen paikkamerkki 10">
            <a:extLst>
              <a:ext uri="{FF2B5EF4-FFF2-40B4-BE49-F238E27FC236}">
                <a16:creationId xmlns:a16="http://schemas.microsoft.com/office/drawing/2014/main" id="{1D510E27-BF83-4DC6-AE11-BF0513D69C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Etunimi Sukunimi</a:t>
            </a:r>
          </a:p>
        </p:txBody>
      </p:sp>
      <p:sp>
        <p:nvSpPr>
          <p:cNvPr id="12" name="Dian numeron paikkamerkki 11">
            <a:extLst>
              <a:ext uri="{FF2B5EF4-FFF2-40B4-BE49-F238E27FC236}">
                <a16:creationId xmlns:a16="http://schemas.microsoft.com/office/drawing/2014/main" id="{B1951248-8692-4611-97B6-A8DD17A5B7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EFD821-EA8D-401B-B0D3-7C5B0D9DEE67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980299177"/>
      </p:ext>
    </p:extLst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tsikollinen sisältö ja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  <a:endParaRPr lang="en-GB"/>
          </a:p>
        </p:txBody>
      </p:sp>
      <p:sp>
        <p:nvSpPr>
          <p:cNvPr id="7" name="Tekstin paikkamerkki 3">
            <a:extLst>
              <a:ext uri="{FF2B5EF4-FFF2-40B4-BE49-F238E27FC236}">
                <a16:creationId xmlns:a16="http://schemas.microsoft.com/office/drawing/2014/main" id="{300F23C8-B4A4-4A15-BE9E-B61344B066E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346841" y="1366577"/>
            <a:ext cx="4998882" cy="4336110"/>
          </a:xfrm>
        </p:spPr>
        <p:txBody>
          <a:bodyPr>
            <a:noAutofit/>
          </a:bodyPr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6" name="Kuvan paikkamerkki 2">
            <a:extLst>
              <a:ext uri="{FF2B5EF4-FFF2-40B4-BE49-F238E27FC236}">
                <a16:creationId xmlns:a16="http://schemas.microsoft.com/office/drawing/2014/main" id="{F182F9E6-A54D-4F85-9D73-11F00171BF6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858188" y="360657"/>
            <a:ext cx="5978769" cy="5728644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i-FI"/>
              <a:t>Lisää kuva napsauttamalla kuvaketta</a:t>
            </a:r>
          </a:p>
        </p:txBody>
      </p:sp>
      <p:sp>
        <p:nvSpPr>
          <p:cNvPr id="8" name="Päivämäärän paikkamerkki 7">
            <a:extLst>
              <a:ext uri="{FF2B5EF4-FFF2-40B4-BE49-F238E27FC236}">
                <a16:creationId xmlns:a16="http://schemas.microsoft.com/office/drawing/2014/main" id="{64DE6815-C962-48B9-8BE3-924E5C0CDF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F8CFD2-BD3D-4CAA-9B2B-817836609EC5}" type="datetime1">
              <a:rPr lang="fi-FI" smtClean="0"/>
              <a:t>7.12.2023</a:t>
            </a:fld>
            <a:endParaRPr lang="fi-FI"/>
          </a:p>
        </p:txBody>
      </p:sp>
      <p:sp>
        <p:nvSpPr>
          <p:cNvPr id="9" name="Alatunnisteen paikkamerkki 8">
            <a:extLst>
              <a:ext uri="{FF2B5EF4-FFF2-40B4-BE49-F238E27FC236}">
                <a16:creationId xmlns:a16="http://schemas.microsoft.com/office/drawing/2014/main" id="{496731C1-F5E6-48D3-80A4-4B46D604D6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Etunimi Sukunimi</a:t>
            </a:r>
          </a:p>
        </p:txBody>
      </p:sp>
      <p:sp>
        <p:nvSpPr>
          <p:cNvPr id="10" name="Dian numeron paikkamerkki 9">
            <a:extLst>
              <a:ext uri="{FF2B5EF4-FFF2-40B4-BE49-F238E27FC236}">
                <a16:creationId xmlns:a16="http://schemas.microsoft.com/office/drawing/2014/main" id="{D6866464-B3B5-47E0-A190-C3A6BC5B8E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EFD821-EA8D-401B-B0D3-7C5B0D9DEE67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64276393"/>
      </p:ext>
    </p:extLst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tsikko ja kaksi kuva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  <a:endParaRPr lang="en-GB"/>
          </a:p>
        </p:txBody>
      </p:sp>
      <p:sp>
        <p:nvSpPr>
          <p:cNvPr id="8" name="Kuvan paikkamerkki 2">
            <a:extLst>
              <a:ext uri="{FF2B5EF4-FFF2-40B4-BE49-F238E27FC236}">
                <a16:creationId xmlns:a16="http://schemas.microsoft.com/office/drawing/2014/main" id="{8423187E-8ACB-4509-B8F8-912ED84CB51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46842" y="1296391"/>
            <a:ext cx="5606038" cy="43200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i-FI"/>
              <a:t>Lisää kuva napsauttamalla kuvaketta</a:t>
            </a:r>
          </a:p>
        </p:txBody>
      </p:sp>
      <p:sp>
        <p:nvSpPr>
          <p:cNvPr id="9" name="Tekstin paikkamerkki 3">
            <a:extLst>
              <a:ext uri="{FF2B5EF4-FFF2-40B4-BE49-F238E27FC236}">
                <a16:creationId xmlns:a16="http://schemas.microsoft.com/office/drawing/2014/main" id="{1245800C-5838-4330-91EF-DD9D64677078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346840" y="5617032"/>
            <a:ext cx="5606039" cy="324000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/>
              <a:t>Kuvateksti</a:t>
            </a:r>
          </a:p>
        </p:txBody>
      </p:sp>
      <p:sp>
        <p:nvSpPr>
          <p:cNvPr id="10" name="Kuvan paikkamerkki 2">
            <a:extLst>
              <a:ext uri="{FF2B5EF4-FFF2-40B4-BE49-F238E27FC236}">
                <a16:creationId xmlns:a16="http://schemas.microsoft.com/office/drawing/2014/main" id="{5913599E-82CA-4934-8864-3CA55DECBD4B}"/>
              </a:ext>
            </a:extLst>
          </p:cNvPr>
          <p:cNvSpPr>
            <a:spLocks noGrp="1"/>
          </p:cNvSpPr>
          <p:nvPr>
            <p:ph type="pic" idx="13"/>
          </p:nvPr>
        </p:nvSpPr>
        <p:spPr>
          <a:xfrm>
            <a:off x="6310365" y="1296000"/>
            <a:ext cx="5526593" cy="43200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i-FI"/>
              <a:t>Lisää kuva napsauttamalla kuvaketta</a:t>
            </a:r>
          </a:p>
        </p:txBody>
      </p:sp>
      <p:sp>
        <p:nvSpPr>
          <p:cNvPr id="11" name="Tekstin paikkamerkki 3">
            <a:extLst>
              <a:ext uri="{FF2B5EF4-FFF2-40B4-BE49-F238E27FC236}">
                <a16:creationId xmlns:a16="http://schemas.microsoft.com/office/drawing/2014/main" id="{71A01F38-6575-4D65-8810-BC99D6BEF76E}"/>
              </a:ext>
            </a:extLst>
          </p:cNvPr>
          <p:cNvSpPr>
            <a:spLocks noGrp="1"/>
          </p:cNvSpPr>
          <p:nvPr>
            <p:ph type="body" sz="half" idx="14" hasCustomPrompt="1"/>
          </p:nvPr>
        </p:nvSpPr>
        <p:spPr>
          <a:xfrm>
            <a:off x="6310364" y="5616000"/>
            <a:ext cx="5526593" cy="324000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/>
              <a:t>Kuvateksti</a:t>
            </a:r>
          </a:p>
        </p:txBody>
      </p:sp>
      <p:sp>
        <p:nvSpPr>
          <p:cNvPr id="6" name="Päivämäärän paikkamerkki 5">
            <a:extLst>
              <a:ext uri="{FF2B5EF4-FFF2-40B4-BE49-F238E27FC236}">
                <a16:creationId xmlns:a16="http://schemas.microsoft.com/office/drawing/2014/main" id="{60302FD1-D81C-4592-95AE-1DD60675AC76}"/>
              </a:ext>
            </a:extLst>
          </p:cNvPr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B48956D0-520F-46CF-ACE7-B2CA8363060E}" type="datetime1">
              <a:rPr lang="fi-FI" smtClean="0"/>
              <a:t>7.12.2023</a:t>
            </a:fld>
            <a:endParaRPr lang="fi-FI"/>
          </a:p>
        </p:txBody>
      </p:sp>
      <p:sp>
        <p:nvSpPr>
          <p:cNvPr id="7" name="Alatunnisteen paikkamerkki 6">
            <a:extLst>
              <a:ext uri="{FF2B5EF4-FFF2-40B4-BE49-F238E27FC236}">
                <a16:creationId xmlns:a16="http://schemas.microsoft.com/office/drawing/2014/main" id="{0005D78D-2F80-49A0-937B-9A2348D3A018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fi-FI"/>
              <a:t>Etunimi Sukunimi</a:t>
            </a:r>
          </a:p>
        </p:txBody>
      </p:sp>
      <p:sp>
        <p:nvSpPr>
          <p:cNvPr id="12" name="Dian numeron paikkamerkki 11">
            <a:extLst>
              <a:ext uri="{FF2B5EF4-FFF2-40B4-BE49-F238E27FC236}">
                <a16:creationId xmlns:a16="http://schemas.microsoft.com/office/drawing/2014/main" id="{C9DDBC0C-1945-4209-9535-ADFE6518B5A4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DBEFD821-EA8D-401B-B0D3-7C5B0D9DEE67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2687975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petus valkoin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">
            <a:extLst>
              <a:ext uri="{FF2B5EF4-FFF2-40B4-BE49-F238E27FC236}">
                <a16:creationId xmlns:a16="http://schemas.microsoft.com/office/drawing/2014/main" id="{DD6FB730-20D6-41B5-A18B-909CA4BB8AC8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600446" y="1394750"/>
            <a:ext cx="7180162" cy="2207288"/>
          </a:xfrm>
        </p:spPr>
        <p:txBody>
          <a:bodyPr anchor="b">
            <a:normAutofit/>
          </a:bodyPr>
          <a:lstStyle>
            <a:lvl1pPr algn="ctr">
              <a:defRPr sz="6000"/>
            </a:lvl1pPr>
          </a:lstStyle>
          <a:p>
            <a:pPr lvl="0"/>
            <a:r>
              <a:rPr lang="fi-FI"/>
              <a:t>Elämän mittaista </a:t>
            </a:r>
            <a:br>
              <a:rPr lang="fi-FI"/>
            </a:br>
            <a:r>
              <a:rPr lang="fi-FI"/>
              <a:t>hyvinvointia.</a:t>
            </a:r>
          </a:p>
        </p:txBody>
      </p:sp>
      <p:sp>
        <p:nvSpPr>
          <p:cNvPr id="3" name="Alaotsikko">
            <a:extLst>
              <a:ext uri="{FF2B5EF4-FFF2-40B4-BE49-F238E27FC236}">
                <a16:creationId xmlns:a16="http://schemas.microsoft.com/office/drawing/2014/main" id="{4EDBBE83-B716-4CFA-8A98-05BEB99AB243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2600446" y="3773346"/>
            <a:ext cx="7180162" cy="682908"/>
          </a:xfrm>
        </p:spPr>
        <p:txBody>
          <a:bodyPr>
            <a:normAutofit/>
          </a:bodyPr>
          <a:lstStyle>
            <a:lvl1pPr marL="0" indent="0" algn="ctr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lvl="0"/>
            <a:r>
              <a:rPr lang="fi-FI"/>
              <a:t>Etunimi Sukunimi | Yhteystiedot | itauusimaa.fi</a:t>
            </a:r>
          </a:p>
        </p:txBody>
      </p:sp>
      <p:pic>
        <p:nvPicPr>
          <p:cNvPr id="5" name="Logo" descr="Itä-Uudenmaan hyvinvointialueen tunnus.">
            <a:extLst>
              <a:ext uri="{FF2B5EF4-FFF2-40B4-BE49-F238E27FC236}">
                <a16:creationId xmlns:a16="http://schemas.microsoft.com/office/drawing/2014/main" id="{06C80FFF-7A59-4224-A3A5-5AA5BDF3806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326775" y="5784422"/>
            <a:ext cx="4450165" cy="743391"/>
          </a:xfrm>
          <a:prstGeom prst="rect">
            <a:avLst/>
          </a:prstGeom>
        </p:spPr>
      </p:pic>
      <p:pic>
        <p:nvPicPr>
          <p:cNvPr id="4" name="Graafi">
            <a:extLst>
              <a:ext uri="{FF2B5EF4-FFF2-40B4-BE49-F238E27FC236}">
                <a16:creationId xmlns:a16="http://schemas.microsoft.com/office/drawing/2014/main" id="{CD5D74D7-AF46-4C19-8946-05B05E0284C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 l="49661" b="66813"/>
          <a:stretch/>
        </p:blipFill>
        <p:spPr>
          <a:xfrm>
            <a:off x="0" y="3211279"/>
            <a:ext cx="5845215" cy="36467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0224625"/>
      </p:ext>
    </p:extLst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tsikko ja kolme kuva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  <a:endParaRPr lang="en-GB"/>
          </a:p>
        </p:txBody>
      </p:sp>
      <p:sp>
        <p:nvSpPr>
          <p:cNvPr id="6" name="Kuvan paikkamerkki 2">
            <a:extLst>
              <a:ext uri="{FF2B5EF4-FFF2-40B4-BE49-F238E27FC236}">
                <a16:creationId xmlns:a16="http://schemas.microsoft.com/office/drawing/2014/main" id="{60A86A87-DF38-4FB2-AF74-9FE6C116E03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46842" y="1296000"/>
            <a:ext cx="3320806" cy="43200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i-FI"/>
              <a:t>Lisää kuva napsauttamalla kuvaketta</a:t>
            </a:r>
          </a:p>
        </p:txBody>
      </p:sp>
      <p:sp>
        <p:nvSpPr>
          <p:cNvPr id="7" name="Tekstin paikkamerkki 3">
            <a:extLst>
              <a:ext uri="{FF2B5EF4-FFF2-40B4-BE49-F238E27FC236}">
                <a16:creationId xmlns:a16="http://schemas.microsoft.com/office/drawing/2014/main" id="{B3DDD442-A4D3-48D7-A26D-ABD80E8FB4F1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346841" y="5617031"/>
            <a:ext cx="3320807" cy="324000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/>
              <a:t>Kuvateksti</a:t>
            </a:r>
          </a:p>
        </p:txBody>
      </p:sp>
      <p:sp>
        <p:nvSpPr>
          <p:cNvPr id="8" name="Kuvan paikkamerkki 2">
            <a:extLst>
              <a:ext uri="{FF2B5EF4-FFF2-40B4-BE49-F238E27FC236}">
                <a16:creationId xmlns:a16="http://schemas.microsoft.com/office/drawing/2014/main" id="{15A8CE52-20F0-4518-BA37-6EC289159F4C}"/>
              </a:ext>
            </a:extLst>
          </p:cNvPr>
          <p:cNvSpPr>
            <a:spLocks noGrp="1"/>
          </p:cNvSpPr>
          <p:nvPr>
            <p:ph type="pic" idx="14"/>
          </p:nvPr>
        </p:nvSpPr>
        <p:spPr>
          <a:xfrm>
            <a:off x="4029388" y="1296000"/>
            <a:ext cx="4099727" cy="43200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i-FI"/>
              <a:t>Lisää kuva napsauttamalla kuvaketta</a:t>
            </a:r>
          </a:p>
        </p:txBody>
      </p:sp>
      <p:sp>
        <p:nvSpPr>
          <p:cNvPr id="10" name="Tekstin paikkamerkki 3">
            <a:extLst>
              <a:ext uri="{FF2B5EF4-FFF2-40B4-BE49-F238E27FC236}">
                <a16:creationId xmlns:a16="http://schemas.microsoft.com/office/drawing/2014/main" id="{41154203-DF43-4CEF-83E9-3A10E33CD132}"/>
              </a:ext>
            </a:extLst>
          </p:cNvPr>
          <p:cNvSpPr>
            <a:spLocks noGrp="1"/>
          </p:cNvSpPr>
          <p:nvPr>
            <p:ph type="body" sz="half" idx="16" hasCustomPrompt="1"/>
          </p:nvPr>
        </p:nvSpPr>
        <p:spPr>
          <a:xfrm>
            <a:off x="4029144" y="5617031"/>
            <a:ext cx="4099971" cy="324000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/>
              <a:t>Kuvateksti</a:t>
            </a:r>
          </a:p>
        </p:txBody>
      </p:sp>
      <p:sp>
        <p:nvSpPr>
          <p:cNvPr id="9" name="Kuvan paikkamerkki 2">
            <a:extLst>
              <a:ext uri="{FF2B5EF4-FFF2-40B4-BE49-F238E27FC236}">
                <a16:creationId xmlns:a16="http://schemas.microsoft.com/office/drawing/2014/main" id="{48CF6A8B-8660-4604-BD31-1B13CA43A110}"/>
              </a:ext>
            </a:extLst>
          </p:cNvPr>
          <p:cNvSpPr>
            <a:spLocks noGrp="1"/>
          </p:cNvSpPr>
          <p:nvPr>
            <p:ph type="pic" idx="15"/>
          </p:nvPr>
        </p:nvSpPr>
        <p:spPr>
          <a:xfrm>
            <a:off x="8490611" y="1296000"/>
            <a:ext cx="3320806" cy="43200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i-FI"/>
              <a:t>Lisää kuva napsauttamalla kuvaketta</a:t>
            </a:r>
          </a:p>
        </p:txBody>
      </p:sp>
      <p:sp>
        <p:nvSpPr>
          <p:cNvPr id="11" name="Tekstin paikkamerkki 3">
            <a:extLst>
              <a:ext uri="{FF2B5EF4-FFF2-40B4-BE49-F238E27FC236}">
                <a16:creationId xmlns:a16="http://schemas.microsoft.com/office/drawing/2014/main" id="{CACD6CBD-17D2-43C0-B0DE-BADEF78C0F91}"/>
              </a:ext>
            </a:extLst>
          </p:cNvPr>
          <p:cNvSpPr>
            <a:spLocks noGrp="1"/>
          </p:cNvSpPr>
          <p:nvPr>
            <p:ph type="body" sz="half" idx="17" hasCustomPrompt="1"/>
          </p:nvPr>
        </p:nvSpPr>
        <p:spPr>
          <a:xfrm>
            <a:off x="8490611" y="5617031"/>
            <a:ext cx="3320807" cy="324000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/>
              <a:t>Kuvateksti</a:t>
            </a:r>
          </a:p>
        </p:txBody>
      </p:sp>
      <p:sp>
        <p:nvSpPr>
          <p:cNvPr id="12" name="Päivämäärän paikkamerkki 11">
            <a:extLst>
              <a:ext uri="{FF2B5EF4-FFF2-40B4-BE49-F238E27FC236}">
                <a16:creationId xmlns:a16="http://schemas.microsoft.com/office/drawing/2014/main" id="{27691C63-A010-41A7-989D-C4620FF598A9}"/>
              </a:ext>
            </a:extLst>
          </p:cNvPr>
          <p:cNvSpPr>
            <a:spLocks noGrp="1"/>
          </p:cNvSpPr>
          <p:nvPr>
            <p:ph type="dt" sz="half" idx="18"/>
          </p:nvPr>
        </p:nvSpPr>
        <p:spPr/>
        <p:txBody>
          <a:bodyPr/>
          <a:lstStyle/>
          <a:p>
            <a:fld id="{2C857487-5D0C-45A5-A550-08B7B324E6DE}" type="datetime1">
              <a:rPr lang="fi-FI" smtClean="0"/>
              <a:t>7.12.2023</a:t>
            </a:fld>
            <a:endParaRPr lang="fi-FI"/>
          </a:p>
        </p:txBody>
      </p:sp>
      <p:sp>
        <p:nvSpPr>
          <p:cNvPr id="13" name="Alatunnisteen paikkamerkki 12">
            <a:extLst>
              <a:ext uri="{FF2B5EF4-FFF2-40B4-BE49-F238E27FC236}">
                <a16:creationId xmlns:a16="http://schemas.microsoft.com/office/drawing/2014/main" id="{4BF70BE3-1F17-4EA1-AC19-E97E4A2F1F8E}"/>
              </a:ext>
            </a:extLst>
          </p:cNvPr>
          <p:cNvSpPr>
            <a:spLocks noGrp="1"/>
          </p:cNvSpPr>
          <p:nvPr>
            <p:ph type="ftr" sz="quarter" idx="19"/>
          </p:nvPr>
        </p:nvSpPr>
        <p:spPr/>
        <p:txBody>
          <a:bodyPr/>
          <a:lstStyle/>
          <a:p>
            <a:r>
              <a:rPr lang="fi-FI"/>
              <a:t>Etunimi Sukunimi</a:t>
            </a:r>
          </a:p>
        </p:txBody>
      </p:sp>
      <p:sp>
        <p:nvSpPr>
          <p:cNvPr id="14" name="Dian numeron paikkamerkki 13">
            <a:extLst>
              <a:ext uri="{FF2B5EF4-FFF2-40B4-BE49-F238E27FC236}">
                <a16:creationId xmlns:a16="http://schemas.microsoft.com/office/drawing/2014/main" id="{4BDF1721-2A58-42B0-AD42-4F65EA89221E}"/>
              </a:ext>
            </a:extLst>
          </p:cNvPr>
          <p:cNvSpPr>
            <a:spLocks noGrp="1"/>
          </p:cNvSpPr>
          <p:nvPr>
            <p:ph type="sldNum" sz="quarter" idx="20"/>
          </p:nvPr>
        </p:nvSpPr>
        <p:spPr/>
        <p:txBody>
          <a:bodyPr/>
          <a:lstStyle/>
          <a:p>
            <a:fld id="{DBEFD821-EA8D-401B-B0D3-7C5B0D9DEE67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152669952"/>
      </p:ext>
    </p:extLst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  <a:endParaRPr lang="en-GB"/>
          </a:p>
        </p:txBody>
      </p:sp>
      <p:sp>
        <p:nvSpPr>
          <p:cNvPr id="6" name="Päivämäärän paikkamerkki 5">
            <a:extLst>
              <a:ext uri="{FF2B5EF4-FFF2-40B4-BE49-F238E27FC236}">
                <a16:creationId xmlns:a16="http://schemas.microsoft.com/office/drawing/2014/main" id="{E0B35B7C-9118-4ACE-BE9E-AA005E35ED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F14EE5-2AA6-4F03-AFC5-1361FE2AA113}" type="datetime1">
              <a:rPr lang="fi-FI" smtClean="0"/>
              <a:t>7.12.2023</a:t>
            </a:fld>
            <a:endParaRPr lang="fi-FI"/>
          </a:p>
        </p:txBody>
      </p:sp>
      <p:sp>
        <p:nvSpPr>
          <p:cNvPr id="7" name="Alatunnisteen paikkamerkki 6">
            <a:extLst>
              <a:ext uri="{FF2B5EF4-FFF2-40B4-BE49-F238E27FC236}">
                <a16:creationId xmlns:a16="http://schemas.microsoft.com/office/drawing/2014/main" id="{B9BFC7ED-6239-42AA-805C-E21A3BC8D8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Etunimi Sukunimi</a:t>
            </a:r>
          </a:p>
        </p:txBody>
      </p:sp>
      <p:sp>
        <p:nvSpPr>
          <p:cNvPr id="8" name="Dian numeron paikkamerkki 7">
            <a:extLst>
              <a:ext uri="{FF2B5EF4-FFF2-40B4-BE49-F238E27FC236}">
                <a16:creationId xmlns:a16="http://schemas.microsoft.com/office/drawing/2014/main" id="{0F8CD807-A923-4417-A660-727F010415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EFD821-EA8D-401B-B0D3-7C5B0D9DEE67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090147666"/>
      </p:ext>
    </p:extLst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7DB664A7-2D04-43CD-8993-9B350FF4D7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E85D43-A4AF-40A1-AFBF-710E8F47B22F}" type="datetime1">
              <a:rPr lang="fi-FI" smtClean="0"/>
              <a:t>7.12.2023</a:t>
            </a:fld>
            <a:endParaRPr lang="fi-FI"/>
          </a:p>
        </p:txBody>
      </p:sp>
      <p:sp>
        <p:nvSpPr>
          <p:cNvPr id="6" name="Alatunnisteen paikkamerkki 5">
            <a:extLst>
              <a:ext uri="{FF2B5EF4-FFF2-40B4-BE49-F238E27FC236}">
                <a16:creationId xmlns:a16="http://schemas.microsoft.com/office/drawing/2014/main" id="{82F475A6-1C91-4A7C-9422-ABE82AAE06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Etunimi Sukunimi</a:t>
            </a:r>
          </a:p>
        </p:txBody>
      </p:sp>
      <p:sp>
        <p:nvSpPr>
          <p:cNvPr id="7" name="Dian numeron paikkamerkki 6">
            <a:extLst>
              <a:ext uri="{FF2B5EF4-FFF2-40B4-BE49-F238E27FC236}">
                <a16:creationId xmlns:a16="http://schemas.microsoft.com/office/drawing/2014/main" id="{1425971A-A310-4538-9680-1ADC9EF6E4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EFD821-EA8D-401B-B0D3-7C5B0D9DEE67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07327375"/>
      </p:ext>
    </p:extLst>
  </p:cSld>
  <p:clrMapOvr>
    <a:masterClrMapping/>
  </p:clrMapOvr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äivämäärän paikkamerkki 6">
            <a:extLst>
              <a:ext uri="{FF2B5EF4-FFF2-40B4-BE49-F238E27FC236}">
                <a16:creationId xmlns:a16="http://schemas.microsoft.com/office/drawing/2014/main" id="{E064C29A-4F9D-4388-8CCE-1BAFB181EE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B01112-6125-47F9-8DAE-9445A252C074}" type="datetime1">
              <a:rPr lang="fi-FI" smtClean="0"/>
              <a:t>7.12.2023</a:t>
            </a:fld>
            <a:endParaRPr lang="fi-FI"/>
          </a:p>
        </p:txBody>
      </p:sp>
      <p:sp>
        <p:nvSpPr>
          <p:cNvPr id="8" name="Alatunnisteen paikkamerkki 7">
            <a:extLst>
              <a:ext uri="{FF2B5EF4-FFF2-40B4-BE49-F238E27FC236}">
                <a16:creationId xmlns:a16="http://schemas.microsoft.com/office/drawing/2014/main" id="{B7A9D797-ACCB-4796-AEFD-0643DE6D38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Etunimi Sukunimi</a:t>
            </a:r>
          </a:p>
        </p:txBody>
      </p:sp>
      <p:sp>
        <p:nvSpPr>
          <p:cNvPr id="9" name="Dian numeron paikkamerkki 8">
            <a:extLst>
              <a:ext uri="{FF2B5EF4-FFF2-40B4-BE49-F238E27FC236}">
                <a16:creationId xmlns:a16="http://schemas.microsoft.com/office/drawing/2014/main" id="{E090997B-3651-4853-967B-AD26B9F9CD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EFD821-EA8D-401B-B0D3-7C5B0D9DEE67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10" name="Otsikko 1">
            <a:extLst>
              <a:ext uri="{FF2B5EF4-FFF2-40B4-BE49-F238E27FC236}">
                <a16:creationId xmlns:a16="http://schemas.microsoft.com/office/drawing/2014/main" id="{88575596-4A9B-4B80-914B-4F45BC71BF3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2800" y="1123200"/>
            <a:ext cx="9144000" cy="2394000"/>
          </a:xfrm>
        </p:spPr>
        <p:txBody>
          <a:bodyPr anchor="b" anchorCtr="0">
            <a:normAutofit/>
          </a:bodyPr>
          <a:lstStyle>
            <a:lvl1pPr algn="ctr">
              <a:lnSpc>
                <a:spcPct val="90000"/>
              </a:lnSpc>
              <a:defRPr sz="4800" b="1" cap="none" baseline="0">
                <a:solidFill>
                  <a:schemeClr val="bg1"/>
                </a:solidFill>
              </a:defRPr>
            </a:lvl1pPr>
          </a:lstStyle>
          <a:p>
            <a:r>
              <a:rPr lang="fi-FI"/>
              <a:t>Muokkaa ots. perustyyl. napsautt.</a:t>
            </a:r>
            <a:endParaRPr lang="en-GB"/>
          </a:p>
        </p:txBody>
      </p:sp>
      <p:sp>
        <p:nvSpPr>
          <p:cNvPr id="11" name="Alaotsikko 2">
            <a:extLst>
              <a:ext uri="{FF2B5EF4-FFF2-40B4-BE49-F238E27FC236}">
                <a16:creationId xmlns:a16="http://schemas.microsoft.com/office/drawing/2014/main" id="{70190613-27EB-4898-9B54-CBF6964BA11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2800" y="3600000"/>
            <a:ext cx="9144000" cy="1656000"/>
          </a:xfrm>
        </p:spPr>
        <p:txBody>
          <a:bodyPr anchor="t" anchorCtr="0">
            <a:normAutofit/>
          </a:bodyPr>
          <a:lstStyle>
            <a:lvl1pPr marL="0" indent="0" algn="ctr">
              <a:lnSpc>
                <a:spcPct val="100000"/>
              </a:lnSpc>
              <a:buNone/>
              <a:defRPr sz="3600" cap="none" spc="0" baseline="0">
                <a:solidFill>
                  <a:schemeClr val="bg1"/>
                </a:solidFill>
                <a:latin typeface="+mn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/>
              <a:t>Muokkaa alaotsikon perustyyliä napsautt.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05956174"/>
      </p:ext>
    </p:extLst>
  </p:cSld>
  <p:clrMapOvr>
    <a:masterClrMapping/>
  </p:clrMapOvr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  <a:endParaRPr lang="en-GB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GB"/>
          </a:p>
        </p:txBody>
      </p:sp>
      <p:sp>
        <p:nvSpPr>
          <p:cNvPr id="7" name="Päivämäärän paikkamerkki 6">
            <a:extLst>
              <a:ext uri="{FF2B5EF4-FFF2-40B4-BE49-F238E27FC236}">
                <a16:creationId xmlns:a16="http://schemas.microsoft.com/office/drawing/2014/main" id="{FD871DE9-81A2-4525-839C-58FD8129BF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3546A9-C9B4-4E99-AF59-2AD9BDEB0FBA}" type="datetime1">
              <a:rPr lang="fi-FI" smtClean="0"/>
              <a:t>7.12.2023</a:t>
            </a:fld>
            <a:endParaRPr lang="fi-FI"/>
          </a:p>
        </p:txBody>
      </p:sp>
      <p:sp>
        <p:nvSpPr>
          <p:cNvPr id="8" name="Alatunnisteen paikkamerkki 7">
            <a:extLst>
              <a:ext uri="{FF2B5EF4-FFF2-40B4-BE49-F238E27FC236}">
                <a16:creationId xmlns:a16="http://schemas.microsoft.com/office/drawing/2014/main" id="{CB317FF1-4B6B-4541-99ED-067D20AB2D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Etunimi Sukunimi</a:t>
            </a:r>
          </a:p>
        </p:txBody>
      </p:sp>
      <p:sp>
        <p:nvSpPr>
          <p:cNvPr id="9" name="Dian numeron paikkamerkki 8">
            <a:extLst>
              <a:ext uri="{FF2B5EF4-FFF2-40B4-BE49-F238E27FC236}">
                <a16:creationId xmlns:a16="http://schemas.microsoft.com/office/drawing/2014/main" id="{E5A3569B-7A01-42C2-8ADF-75F320555A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EFD821-EA8D-401B-B0D3-7C5B0D9DEE67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750808571"/>
      </p:ext>
    </p:extLst>
  </p:cSld>
  <p:clrMapOvr>
    <a:masterClrMapping/>
  </p:clrMapOvr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tsikko ja sisältö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tsikko 1">
            <a:extLst>
              <a:ext uri="{FF2B5EF4-FFF2-40B4-BE49-F238E27FC236}">
                <a16:creationId xmlns:a16="http://schemas.microsoft.com/office/drawing/2014/main" id="{7BB84204-C137-4399-A8C8-CCA7528B573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157551" y="1719160"/>
            <a:ext cx="7385538" cy="1325563"/>
          </a:xfrm>
        </p:spPr>
        <p:txBody>
          <a:bodyPr>
            <a:normAutofit/>
          </a:bodyPr>
          <a:lstStyle>
            <a:lvl1pPr algn="ctr">
              <a:defRPr sz="6000"/>
            </a:lvl1pPr>
          </a:lstStyle>
          <a:p>
            <a:r>
              <a:rPr lang="fi-FI"/>
              <a:t>Otsikko</a:t>
            </a:r>
          </a:p>
        </p:txBody>
      </p:sp>
      <p:sp>
        <p:nvSpPr>
          <p:cNvPr id="7" name="Sisällön paikkamerkki 2">
            <a:extLst>
              <a:ext uri="{FF2B5EF4-FFF2-40B4-BE49-F238E27FC236}">
                <a16:creationId xmlns:a16="http://schemas.microsoft.com/office/drawing/2014/main" id="{1C83EBE6-9A69-459F-AD48-91AFC024AC70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2157552" y="3044723"/>
            <a:ext cx="7385538" cy="1369751"/>
          </a:xfrm>
        </p:spPr>
        <p:txBody>
          <a:bodyPr>
            <a:noAutofit/>
          </a:bodyPr>
          <a:lstStyle>
            <a:lvl1pPr marL="0" indent="0" algn="ctr">
              <a:lnSpc>
                <a:spcPct val="100000"/>
              </a:lnSpc>
              <a:buNone/>
              <a:defRPr sz="1800"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</a:lstStyle>
          <a:p>
            <a:pPr lvl="0"/>
            <a:r>
              <a:rPr lang="fi-FI"/>
              <a:t>Sisältö</a:t>
            </a:r>
          </a:p>
        </p:txBody>
      </p:sp>
      <p:sp>
        <p:nvSpPr>
          <p:cNvPr id="8" name="Päivämäärän paikkamerkki 7">
            <a:extLst>
              <a:ext uri="{FF2B5EF4-FFF2-40B4-BE49-F238E27FC236}">
                <a16:creationId xmlns:a16="http://schemas.microsoft.com/office/drawing/2014/main" id="{B1A7DD9B-6590-47EC-8119-1D91232072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80C076-1F77-42F5-ACFE-639B70649B9A}" type="datetime1">
              <a:rPr lang="fi-FI" smtClean="0"/>
              <a:t>7.12.2023</a:t>
            </a:fld>
            <a:endParaRPr lang="fi-FI"/>
          </a:p>
        </p:txBody>
      </p:sp>
      <p:sp>
        <p:nvSpPr>
          <p:cNvPr id="9" name="Alatunnisteen paikkamerkki 8">
            <a:extLst>
              <a:ext uri="{FF2B5EF4-FFF2-40B4-BE49-F238E27FC236}">
                <a16:creationId xmlns:a16="http://schemas.microsoft.com/office/drawing/2014/main" id="{322C3968-BE78-456F-A4FE-8661BD203B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Etunimi Sukunimi</a:t>
            </a:r>
          </a:p>
        </p:txBody>
      </p:sp>
      <p:sp>
        <p:nvSpPr>
          <p:cNvPr id="10" name="Dian numeron paikkamerkki 9">
            <a:extLst>
              <a:ext uri="{FF2B5EF4-FFF2-40B4-BE49-F238E27FC236}">
                <a16:creationId xmlns:a16="http://schemas.microsoft.com/office/drawing/2014/main" id="{D4B1913F-B195-42EC-9682-AA4AAD0964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EFD821-EA8D-401B-B0D3-7C5B0D9DEE67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675839845"/>
      </p:ext>
    </p:extLst>
  </p:cSld>
  <p:clrMapOvr>
    <a:masterClrMapping/>
  </p:clrMapOvr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  <a:endParaRPr lang="en-GB"/>
          </a:p>
        </p:txBody>
      </p:sp>
      <p:sp>
        <p:nvSpPr>
          <p:cNvPr id="3" name="Sisällön paikkamerkki 2"/>
          <p:cNvSpPr>
            <a:spLocks noGrp="1"/>
          </p:cNvSpPr>
          <p:nvPr>
            <p:ph sz="half" idx="1"/>
          </p:nvPr>
        </p:nvSpPr>
        <p:spPr>
          <a:xfrm>
            <a:off x="345600" y="1350000"/>
            <a:ext cx="5184000" cy="46080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GB"/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5850000" y="1350000"/>
            <a:ext cx="5184000" cy="46080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GB"/>
          </a:p>
        </p:txBody>
      </p:sp>
      <p:sp>
        <p:nvSpPr>
          <p:cNvPr id="8" name="Päivämäärän paikkamerkki 7">
            <a:extLst>
              <a:ext uri="{FF2B5EF4-FFF2-40B4-BE49-F238E27FC236}">
                <a16:creationId xmlns:a16="http://schemas.microsoft.com/office/drawing/2014/main" id="{ACB37494-3E95-42AB-8417-C54753F745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E34521-C4EB-4438-9034-497B78D6060C}" type="datetime1">
              <a:rPr lang="fi-FI" smtClean="0"/>
              <a:t>7.12.2023</a:t>
            </a:fld>
            <a:endParaRPr lang="fi-FI"/>
          </a:p>
        </p:txBody>
      </p:sp>
      <p:sp>
        <p:nvSpPr>
          <p:cNvPr id="9" name="Alatunnisteen paikkamerkki 8">
            <a:extLst>
              <a:ext uri="{FF2B5EF4-FFF2-40B4-BE49-F238E27FC236}">
                <a16:creationId xmlns:a16="http://schemas.microsoft.com/office/drawing/2014/main" id="{67D0564E-1490-4A98-BA29-74503E33C0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Etunimi Sukunimi</a:t>
            </a:r>
          </a:p>
        </p:txBody>
      </p:sp>
      <p:sp>
        <p:nvSpPr>
          <p:cNvPr id="10" name="Dian numeron paikkamerkki 9">
            <a:extLst>
              <a:ext uri="{FF2B5EF4-FFF2-40B4-BE49-F238E27FC236}">
                <a16:creationId xmlns:a16="http://schemas.microsoft.com/office/drawing/2014/main" id="{0CB870BF-A161-4A99-8EB5-4B2C5CDC5D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EFD821-EA8D-401B-B0D3-7C5B0D9DEE67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994368867"/>
      </p:ext>
    </p:extLst>
  </p:cSld>
  <p:clrMapOvr>
    <a:masterClrMapping/>
  </p:clrMapOvr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 numero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  <a:endParaRPr lang="en-GB"/>
          </a:p>
        </p:txBody>
      </p:sp>
      <p:sp>
        <p:nvSpPr>
          <p:cNvPr id="3" name="Sisällön paikkamerkki 2"/>
          <p:cNvSpPr>
            <a:spLocks noGrp="1"/>
          </p:cNvSpPr>
          <p:nvPr>
            <p:ph sz="half" idx="1"/>
          </p:nvPr>
        </p:nvSpPr>
        <p:spPr>
          <a:xfrm>
            <a:off x="345600" y="1350000"/>
            <a:ext cx="5184000" cy="4608000"/>
          </a:xfrm>
        </p:spPr>
        <p:txBody>
          <a:bodyPr>
            <a:normAutofit/>
          </a:bodyPr>
          <a:lstStyle>
            <a:lvl1pPr marL="342900" indent="-342900">
              <a:lnSpc>
                <a:spcPts val="2400"/>
              </a:lnSpc>
              <a:spcBef>
                <a:spcPts val="1000"/>
              </a:spcBef>
              <a:buFont typeface="+mj-lt"/>
              <a:buAutoNum type="arabicPeriod"/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GB"/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5850000" y="1350000"/>
            <a:ext cx="5184000" cy="4608000"/>
          </a:xfrm>
        </p:spPr>
        <p:txBody>
          <a:bodyPr>
            <a:normAutofit/>
          </a:bodyPr>
          <a:lstStyle>
            <a:lvl1pPr marL="342900" indent="-342900">
              <a:lnSpc>
                <a:spcPts val="2400"/>
              </a:lnSpc>
              <a:spcBef>
                <a:spcPts val="1000"/>
              </a:spcBef>
              <a:buFont typeface="+mj-lt"/>
              <a:buAutoNum type="arabicPeriod"/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GB"/>
          </a:p>
        </p:txBody>
      </p:sp>
      <p:sp>
        <p:nvSpPr>
          <p:cNvPr id="8" name="Päivämäärän paikkamerkki 7">
            <a:extLst>
              <a:ext uri="{FF2B5EF4-FFF2-40B4-BE49-F238E27FC236}">
                <a16:creationId xmlns:a16="http://schemas.microsoft.com/office/drawing/2014/main" id="{A33ABD32-6633-4C72-8A61-73D8B188E0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F768BC-6EA1-4E0B-A3FE-73298B82C89E}" type="datetime1">
              <a:rPr lang="fi-FI" smtClean="0"/>
              <a:t>7.12.2023</a:t>
            </a:fld>
            <a:endParaRPr lang="fi-FI"/>
          </a:p>
        </p:txBody>
      </p:sp>
      <p:sp>
        <p:nvSpPr>
          <p:cNvPr id="9" name="Alatunnisteen paikkamerkki 8">
            <a:extLst>
              <a:ext uri="{FF2B5EF4-FFF2-40B4-BE49-F238E27FC236}">
                <a16:creationId xmlns:a16="http://schemas.microsoft.com/office/drawing/2014/main" id="{B2EAEB6D-0464-4CC5-BADA-BCE5D1419C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Etunimi Sukunimi</a:t>
            </a:r>
          </a:p>
        </p:txBody>
      </p:sp>
      <p:sp>
        <p:nvSpPr>
          <p:cNvPr id="10" name="Dian numeron paikkamerkki 9">
            <a:extLst>
              <a:ext uri="{FF2B5EF4-FFF2-40B4-BE49-F238E27FC236}">
                <a16:creationId xmlns:a16="http://schemas.microsoft.com/office/drawing/2014/main" id="{3CA11610-EFFE-40E1-BBE6-B07B045E54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EFD821-EA8D-401B-B0D3-7C5B0D9DEE67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978835930"/>
      </p:ext>
    </p:extLst>
  </p:cSld>
  <p:clrMapOvr>
    <a:masterClrMapping/>
  </p:clrMapOvr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i-FI"/>
              <a:t>Muokkaa ots. perustyyl. napsautt.</a:t>
            </a:r>
            <a:endParaRPr lang="en-GB"/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345600" y="1350000"/>
            <a:ext cx="5184000" cy="648000"/>
          </a:xfrm>
        </p:spPr>
        <p:txBody>
          <a:bodyPr anchor="b">
            <a:noAutofit/>
          </a:bodyPr>
          <a:lstStyle>
            <a:lvl1pPr marL="0" indent="0">
              <a:buNone/>
              <a:defRPr sz="1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345600" y="2016000"/>
            <a:ext cx="5184000" cy="39600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spcBef>
                <a:spcPts val="0"/>
              </a:spcBef>
              <a:defRPr sz="1800"/>
            </a:lvl2pPr>
            <a:lvl3pPr>
              <a:spcBef>
                <a:spcPts val="0"/>
              </a:spcBef>
              <a:defRPr sz="1800"/>
            </a:lvl3pPr>
            <a:lvl4pPr>
              <a:spcBef>
                <a:spcPts val="0"/>
              </a:spcBef>
              <a:defRPr sz="1800"/>
            </a:lvl4pPr>
            <a:lvl5pPr>
              <a:spcBef>
                <a:spcPts val="0"/>
              </a:spcBef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GB"/>
          </a:p>
        </p:txBody>
      </p:sp>
      <p:sp>
        <p:nvSpPr>
          <p:cNvPr id="5" name="Tekstin paikkamerkki 4"/>
          <p:cNvSpPr>
            <a:spLocks noGrp="1"/>
          </p:cNvSpPr>
          <p:nvPr>
            <p:ph type="body" sz="quarter" idx="3"/>
          </p:nvPr>
        </p:nvSpPr>
        <p:spPr>
          <a:xfrm>
            <a:off x="5850000" y="1350000"/>
            <a:ext cx="5184000" cy="639762"/>
          </a:xfrm>
        </p:spPr>
        <p:txBody>
          <a:bodyPr anchor="b">
            <a:noAutofit/>
          </a:bodyPr>
          <a:lstStyle>
            <a:lvl1pPr marL="0" indent="0">
              <a:buNone/>
              <a:defRPr sz="1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6" name="Sisällön paikkamerkki 5"/>
          <p:cNvSpPr>
            <a:spLocks noGrp="1"/>
          </p:cNvSpPr>
          <p:nvPr>
            <p:ph sz="quarter" idx="4"/>
          </p:nvPr>
        </p:nvSpPr>
        <p:spPr>
          <a:xfrm>
            <a:off x="5850000" y="2016000"/>
            <a:ext cx="5184000" cy="39600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spcBef>
                <a:spcPts val="0"/>
              </a:spcBef>
              <a:defRPr sz="1800"/>
            </a:lvl2pPr>
            <a:lvl3pPr>
              <a:spcBef>
                <a:spcPts val="0"/>
              </a:spcBef>
              <a:defRPr sz="1800"/>
            </a:lvl3pPr>
            <a:lvl4pPr>
              <a:spcBef>
                <a:spcPts val="0"/>
              </a:spcBef>
              <a:defRPr sz="1800"/>
            </a:lvl4pPr>
            <a:lvl5pPr>
              <a:spcBef>
                <a:spcPts val="0"/>
              </a:spcBef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GB"/>
          </a:p>
        </p:txBody>
      </p:sp>
      <p:sp>
        <p:nvSpPr>
          <p:cNvPr id="10" name="Päivämäärän paikkamerkki 9">
            <a:extLst>
              <a:ext uri="{FF2B5EF4-FFF2-40B4-BE49-F238E27FC236}">
                <a16:creationId xmlns:a16="http://schemas.microsoft.com/office/drawing/2014/main" id="{D57B8D01-DAD2-41BB-91A5-EC3009A7EE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8B3D6A-2BA7-4D7E-B8AB-EA9A2C833E90}" type="datetime1">
              <a:rPr lang="fi-FI" smtClean="0"/>
              <a:t>7.12.2023</a:t>
            </a:fld>
            <a:endParaRPr lang="fi-FI"/>
          </a:p>
        </p:txBody>
      </p:sp>
      <p:sp>
        <p:nvSpPr>
          <p:cNvPr id="11" name="Alatunnisteen paikkamerkki 10">
            <a:extLst>
              <a:ext uri="{FF2B5EF4-FFF2-40B4-BE49-F238E27FC236}">
                <a16:creationId xmlns:a16="http://schemas.microsoft.com/office/drawing/2014/main" id="{08B6F50E-6519-47BA-A513-F4B833CAE9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Etunimi Sukunimi</a:t>
            </a:r>
          </a:p>
        </p:txBody>
      </p:sp>
      <p:sp>
        <p:nvSpPr>
          <p:cNvPr id="12" name="Dian numeron paikkamerkki 11">
            <a:extLst>
              <a:ext uri="{FF2B5EF4-FFF2-40B4-BE49-F238E27FC236}">
                <a16:creationId xmlns:a16="http://schemas.microsoft.com/office/drawing/2014/main" id="{D90493AE-A284-439A-8EDF-3AF5686038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EFD821-EA8D-401B-B0D3-7C5B0D9DEE67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989439608"/>
      </p:ext>
    </p:extLst>
  </p:cSld>
  <p:clrMapOvr>
    <a:masterClrMapping/>
  </p:clrMapOvr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tsikollinen sisältö ja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  <a:endParaRPr lang="en-GB"/>
          </a:p>
        </p:txBody>
      </p:sp>
      <p:sp>
        <p:nvSpPr>
          <p:cNvPr id="7" name="Tekstin paikkamerkki 3">
            <a:extLst>
              <a:ext uri="{FF2B5EF4-FFF2-40B4-BE49-F238E27FC236}">
                <a16:creationId xmlns:a16="http://schemas.microsoft.com/office/drawing/2014/main" id="{300F23C8-B4A4-4A15-BE9E-B61344B066E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346841" y="1366577"/>
            <a:ext cx="4998882" cy="4336110"/>
          </a:xfrm>
        </p:spPr>
        <p:txBody>
          <a:bodyPr>
            <a:noAutofit/>
          </a:bodyPr>
          <a:lstStyle>
            <a:lvl1pPr marL="0" indent="0"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6" name="Kuvan paikkamerkki 2">
            <a:extLst>
              <a:ext uri="{FF2B5EF4-FFF2-40B4-BE49-F238E27FC236}">
                <a16:creationId xmlns:a16="http://schemas.microsoft.com/office/drawing/2014/main" id="{F182F9E6-A54D-4F85-9D73-11F00171BF6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858188" y="360657"/>
            <a:ext cx="5978769" cy="5728644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i-FI"/>
              <a:t>Lisää kuva napsauttamalla kuvaketta</a:t>
            </a:r>
          </a:p>
        </p:txBody>
      </p:sp>
      <p:sp>
        <p:nvSpPr>
          <p:cNvPr id="8" name="Päivämäärän paikkamerkki 7">
            <a:extLst>
              <a:ext uri="{FF2B5EF4-FFF2-40B4-BE49-F238E27FC236}">
                <a16:creationId xmlns:a16="http://schemas.microsoft.com/office/drawing/2014/main" id="{01391C89-214E-471C-A75D-54114E1E5D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CB3C94-3995-46AB-98E5-2896D47B5A73}" type="datetime1">
              <a:rPr lang="fi-FI" smtClean="0"/>
              <a:t>7.12.2023</a:t>
            </a:fld>
            <a:endParaRPr lang="fi-FI"/>
          </a:p>
        </p:txBody>
      </p:sp>
      <p:sp>
        <p:nvSpPr>
          <p:cNvPr id="9" name="Alatunnisteen paikkamerkki 8">
            <a:extLst>
              <a:ext uri="{FF2B5EF4-FFF2-40B4-BE49-F238E27FC236}">
                <a16:creationId xmlns:a16="http://schemas.microsoft.com/office/drawing/2014/main" id="{2FD91056-CA3D-4F46-B4DC-331E0E1ECE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Etunimi Sukunimi</a:t>
            </a:r>
          </a:p>
        </p:txBody>
      </p:sp>
      <p:sp>
        <p:nvSpPr>
          <p:cNvPr id="10" name="Dian numeron paikkamerkki 9">
            <a:extLst>
              <a:ext uri="{FF2B5EF4-FFF2-40B4-BE49-F238E27FC236}">
                <a16:creationId xmlns:a16="http://schemas.microsoft.com/office/drawing/2014/main" id="{E6E36B3A-27CA-435E-B923-73401EA8D0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EFD821-EA8D-401B-B0D3-7C5B0D9DEE67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87905370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petus sininen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">
            <a:extLst>
              <a:ext uri="{FF2B5EF4-FFF2-40B4-BE49-F238E27FC236}">
                <a16:creationId xmlns:a16="http://schemas.microsoft.com/office/drawing/2014/main" id="{DD6FB730-20D6-41B5-A18B-909CA4BB8AC8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600446" y="1394750"/>
            <a:ext cx="7180162" cy="2207288"/>
          </a:xfrm>
        </p:spPr>
        <p:txBody>
          <a:bodyPr anchor="b">
            <a:normAutofit/>
          </a:bodyPr>
          <a:lstStyle>
            <a:lvl1pPr algn="ctr">
              <a:defRPr sz="6000">
                <a:solidFill>
                  <a:schemeClr val="bg1"/>
                </a:solidFill>
              </a:defRPr>
            </a:lvl1pPr>
          </a:lstStyle>
          <a:p>
            <a:pPr lvl="0"/>
            <a:r>
              <a:rPr lang="fi-FI"/>
              <a:t>Elämän mittaista </a:t>
            </a:r>
            <a:br>
              <a:rPr lang="fi-FI"/>
            </a:br>
            <a:r>
              <a:rPr lang="fi-FI"/>
              <a:t>hyvinvointia.</a:t>
            </a:r>
          </a:p>
        </p:txBody>
      </p:sp>
      <p:sp>
        <p:nvSpPr>
          <p:cNvPr id="3" name="Alaotsikko">
            <a:extLst>
              <a:ext uri="{FF2B5EF4-FFF2-40B4-BE49-F238E27FC236}">
                <a16:creationId xmlns:a16="http://schemas.microsoft.com/office/drawing/2014/main" id="{4EDBBE83-B716-4CFA-8A98-05BEB99AB243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2600446" y="3773346"/>
            <a:ext cx="7180162" cy="682908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lvl="0"/>
            <a:r>
              <a:rPr lang="fi-FI"/>
              <a:t>Etunimi Sukunimi | Yhteystiedot | itauusimaa.fi</a:t>
            </a:r>
          </a:p>
        </p:txBody>
      </p:sp>
      <p:pic>
        <p:nvPicPr>
          <p:cNvPr id="5" name="Logo" descr="Itä-Uudenmaan hyvinvointialueen tunnus.">
            <a:extLst>
              <a:ext uri="{FF2B5EF4-FFF2-40B4-BE49-F238E27FC236}">
                <a16:creationId xmlns:a16="http://schemas.microsoft.com/office/drawing/2014/main" id="{06C80FFF-7A59-4224-A3A5-5AA5BDF3806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326775" y="5784422"/>
            <a:ext cx="4450165" cy="743391"/>
          </a:xfrm>
          <a:prstGeom prst="rect">
            <a:avLst/>
          </a:prstGeom>
        </p:spPr>
      </p:pic>
      <p:pic>
        <p:nvPicPr>
          <p:cNvPr id="4" name="Graafi">
            <a:extLst>
              <a:ext uri="{FF2B5EF4-FFF2-40B4-BE49-F238E27FC236}">
                <a16:creationId xmlns:a16="http://schemas.microsoft.com/office/drawing/2014/main" id="{CD5D74D7-AF46-4C19-8946-05B05E0284C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 l="49661" b="66813"/>
          <a:stretch/>
        </p:blipFill>
        <p:spPr>
          <a:xfrm>
            <a:off x="0" y="3211279"/>
            <a:ext cx="5845215" cy="36467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4768637"/>
      </p:ext>
    </p:extLst>
  </p:cSld>
  <p:clrMapOvr>
    <a:masterClrMapping/>
  </p:clrMapOvr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tsikko ja kaksi kuva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  <a:endParaRPr lang="en-GB"/>
          </a:p>
        </p:txBody>
      </p:sp>
      <p:sp>
        <p:nvSpPr>
          <p:cNvPr id="8" name="Kuvan paikkamerkki 2">
            <a:extLst>
              <a:ext uri="{FF2B5EF4-FFF2-40B4-BE49-F238E27FC236}">
                <a16:creationId xmlns:a16="http://schemas.microsoft.com/office/drawing/2014/main" id="{8423187E-8ACB-4509-B8F8-912ED84CB51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46842" y="1296391"/>
            <a:ext cx="5606038" cy="43200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i-FI"/>
              <a:t>Lisää kuva napsauttamalla kuvaketta</a:t>
            </a:r>
          </a:p>
        </p:txBody>
      </p:sp>
      <p:sp>
        <p:nvSpPr>
          <p:cNvPr id="9" name="Tekstin paikkamerkki 3">
            <a:extLst>
              <a:ext uri="{FF2B5EF4-FFF2-40B4-BE49-F238E27FC236}">
                <a16:creationId xmlns:a16="http://schemas.microsoft.com/office/drawing/2014/main" id="{1245800C-5838-4330-91EF-DD9D64677078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346840" y="5617032"/>
            <a:ext cx="5606039" cy="324000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/>
              <a:t>Kuvateksti</a:t>
            </a:r>
          </a:p>
        </p:txBody>
      </p:sp>
      <p:sp>
        <p:nvSpPr>
          <p:cNvPr id="10" name="Kuvan paikkamerkki 2">
            <a:extLst>
              <a:ext uri="{FF2B5EF4-FFF2-40B4-BE49-F238E27FC236}">
                <a16:creationId xmlns:a16="http://schemas.microsoft.com/office/drawing/2014/main" id="{5913599E-82CA-4934-8864-3CA55DECBD4B}"/>
              </a:ext>
            </a:extLst>
          </p:cNvPr>
          <p:cNvSpPr>
            <a:spLocks noGrp="1"/>
          </p:cNvSpPr>
          <p:nvPr>
            <p:ph type="pic" idx="13"/>
          </p:nvPr>
        </p:nvSpPr>
        <p:spPr>
          <a:xfrm>
            <a:off x="6310365" y="1296000"/>
            <a:ext cx="5526593" cy="43200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i-FI"/>
              <a:t>Lisää kuva napsauttamalla kuvaketta</a:t>
            </a:r>
          </a:p>
        </p:txBody>
      </p:sp>
      <p:sp>
        <p:nvSpPr>
          <p:cNvPr id="11" name="Tekstin paikkamerkki 3">
            <a:extLst>
              <a:ext uri="{FF2B5EF4-FFF2-40B4-BE49-F238E27FC236}">
                <a16:creationId xmlns:a16="http://schemas.microsoft.com/office/drawing/2014/main" id="{71A01F38-6575-4D65-8810-BC99D6BEF76E}"/>
              </a:ext>
            </a:extLst>
          </p:cNvPr>
          <p:cNvSpPr>
            <a:spLocks noGrp="1"/>
          </p:cNvSpPr>
          <p:nvPr>
            <p:ph type="body" sz="half" idx="14" hasCustomPrompt="1"/>
          </p:nvPr>
        </p:nvSpPr>
        <p:spPr>
          <a:xfrm>
            <a:off x="6310364" y="5616000"/>
            <a:ext cx="5526593" cy="324000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/>
              <a:t>Kuvateksti</a:t>
            </a:r>
          </a:p>
        </p:txBody>
      </p:sp>
      <p:sp>
        <p:nvSpPr>
          <p:cNvPr id="6" name="Päivämäärän paikkamerkki 5">
            <a:extLst>
              <a:ext uri="{FF2B5EF4-FFF2-40B4-BE49-F238E27FC236}">
                <a16:creationId xmlns:a16="http://schemas.microsoft.com/office/drawing/2014/main" id="{BAC44677-6CD2-4EB6-9FF7-06C9D432D17F}"/>
              </a:ext>
            </a:extLst>
          </p:cNvPr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C64ABA72-B205-4F05-803B-43F1DEB0F0C8}" type="datetime1">
              <a:rPr lang="fi-FI" smtClean="0"/>
              <a:t>7.12.2023</a:t>
            </a:fld>
            <a:endParaRPr lang="fi-FI"/>
          </a:p>
        </p:txBody>
      </p:sp>
      <p:sp>
        <p:nvSpPr>
          <p:cNvPr id="7" name="Alatunnisteen paikkamerkki 6">
            <a:extLst>
              <a:ext uri="{FF2B5EF4-FFF2-40B4-BE49-F238E27FC236}">
                <a16:creationId xmlns:a16="http://schemas.microsoft.com/office/drawing/2014/main" id="{F8E613F6-0E40-4ED8-ABD0-3767E5F8AF65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fi-FI"/>
              <a:t>Etunimi Sukunimi</a:t>
            </a:r>
          </a:p>
        </p:txBody>
      </p:sp>
      <p:sp>
        <p:nvSpPr>
          <p:cNvPr id="12" name="Dian numeron paikkamerkki 11">
            <a:extLst>
              <a:ext uri="{FF2B5EF4-FFF2-40B4-BE49-F238E27FC236}">
                <a16:creationId xmlns:a16="http://schemas.microsoft.com/office/drawing/2014/main" id="{66EA17B9-6216-40D9-960F-F892B3A3023A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DBEFD821-EA8D-401B-B0D3-7C5B0D9DEE67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63915265"/>
      </p:ext>
    </p:extLst>
  </p:cSld>
  <p:clrMapOvr>
    <a:masterClrMapping/>
  </p:clrMapOvr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tsikko ja kolme kuva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  <a:endParaRPr lang="en-GB"/>
          </a:p>
        </p:txBody>
      </p:sp>
      <p:sp>
        <p:nvSpPr>
          <p:cNvPr id="6" name="Kuvan paikkamerkki 2">
            <a:extLst>
              <a:ext uri="{FF2B5EF4-FFF2-40B4-BE49-F238E27FC236}">
                <a16:creationId xmlns:a16="http://schemas.microsoft.com/office/drawing/2014/main" id="{60A86A87-DF38-4FB2-AF74-9FE6C116E03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46842" y="1296000"/>
            <a:ext cx="3320806" cy="43200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i-FI"/>
              <a:t>Lisää kuva napsauttamalla kuvaketta</a:t>
            </a:r>
          </a:p>
        </p:txBody>
      </p:sp>
      <p:sp>
        <p:nvSpPr>
          <p:cNvPr id="7" name="Tekstin paikkamerkki 3">
            <a:extLst>
              <a:ext uri="{FF2B5EF4-FFF2-40B4-BE49-F238E27FC236}">
                <a16:creationId xmlns:a16="http://schemas.microsoft.com/office/drawing/2014/main" id="{B3DDD442-A4D3-48D7-A26D-ABD80E8FB4F1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346841" y="5617031"/>
            <a:ext cx="3320807" cy="324000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/>
              <a:t>Kuvateksti</a:t>
            </a:r>
          </a:p>
        </p:txBody>
      </p:sp>
      <p:sp>
        <p:nvSpPr>
          <p:cNvPr id="8" name="Kuvan paikkamerkki 2">
            <a:extLst>
              <a:ext uri="{FF2B5EF4-FFF2-40B4-BE49-F238E27FC236}">
                <a16:creationId xmlns:a16="http://schemas.microsoft.com/office/drawing/2014/main" id="{15A8CE52-20F0-4518-BA37-6EC289159F4C}"/>
              </a:ext>
            </a:extLst>
          </p:cNvPr>
          <p:cNvSpPr>
            <a:spLocks noGrp="1"/>
          </p:cNvSpPr>
          <p:nvPr>
            <p:ph type="pic" idx="14"/>
          </p:nvPr>
        </p:nvSpPr>
        <p:spPr>
          <a:xfrm>
            <a:off x="4029388" y="1296000"/>
            <a:ext cx="4099727" cy="43200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i-FI"/>
              <a:t>Lisää kuva napsauttamalla kuvaketta</a:t>
            </a:r>
          </a:p>
        </p:txBody>
      </p:sp>
      <p:sp>
        <p:nvSpPr>
          <p:cNvPr id="10" name="Tekstin paikkamerkki 3">
            <a:extLst>
              <a:ext uri="{FF2B5EF4-FFF2-40B4-BE49-F238E27FC236}">
                <a16:creationId xmlns:a16="http://schemas.microsoft.com/office/drawing/2014/main" id="{41154203-DF43-4CEF-83E9-3A10E33CD132}"/>
              </a:ext>
            </a:extLst>
          </p:cNvPr>
          <p:cNvSpPr>
            <a:spLocks noGrp="1"/>
          </p:cNvSpPr>
          <p:nvPr>
            <p:ph type="body" sz="half" idx="16" hasCustomPrompt="1"/>
          </p:nvPr>
        </p:nvSpPr>
        <p:spPr>
          <a:xfrm>
            <a:off x="4029144" y="5617031"/>
            <a:ext cx="4099971" cy="324000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/>
              <a:t>Kuvateksti</a:t>
            </a:r>
          </a:p>
        </p:txBody>
      </p:sp>
      <p:sp>
        <p:nvSpPr>
          <p:cNvPr id="9" name="Kuvan paikkamerkki 2">
            <a:extLst>
              <a:ext uri="{FF2B5EF4-FFF2-40B4-BE49-F238E27FC236}">
                <a16:creationId xmlns:a16="http://schemas.microsoft.com/office/drawing/2014/main" id="{48CF6A8B-8660-4604-BD31-1B13CA43A110}"/>
              </a:ext>
            </a:extLst>
          </p:cNvPr>
          <p:cNvSpPr>
            <a:spLocks noGrp="1"/>
          </p:cNvSpPr>
          <p:nvPr>
            <p:ph type="pic" idx="15"/>
          </p:nvPr>
        </p:nvSpPr>
        <p:spPr>
          <a:xfrm>
            <a:off x="8490611" y="1296000"/>
            <a:ext cx="3320806" cy="43200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i-FI"/>
              <a:t>Lisää kuva napsauttamalla kuvaketta</a:t>
            </a:r>
          </a:p>
        </p:txBody>
      </p:sp>
      <p:sp>
        <p:nvSpPr>
          <p:cNvPr id="11" name="Tekstin paikkamerkki 3">
            <a:extLst>
              <a:ext uri="{FF2B5EF4-FFF2-40B4-BE49-F238E27FC236}">
                <a16:creationId xmlns:a16="http://schemas.microsoft.com/office/drawing/2014/main" id="{CACD6CBD-17D2-43C0-B0DE-BADEF78C0F91}"/>
              </a:ext>
            </a:extLst>
          </p:cNvPr>
          <p:cNvSpPr>
            <a:spLocks noGrp="1"/>
          </p:cNvSpPr>
          <p:nvPr>
            <p:ph type="body" sz="half" idx="17" hasCustomPrompt="1"/>
          </p:nvPr>
        </p:nvSpPr>
        <p:spPr>
          <a:xfrm>
            <a:off x="8490611" y="5617031"/>
            <a:ext cx="3320807" cy="324000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/>
              <a:t>Kuvateksti</a:t>
            </a:r>
          </a:p>
        </p:txBody>
      </p:sp>
      <p:sp>
        <p:nvSpPr>
          <p:cNvPr id="12" name="Päivämäärän paikkamerkki 11">
            <a:extLst>
              <a:ext uri="{FF2B5EF4-FFF2-40B4-BE49-F238E27FC236}">
                <a16:creationId xmlns:a16="http://schemas.microsoft.com/office/drawing/2014/main" id="{D7C0A185-E679-4C75-A6C0-D141982D767C}"/>
              </a:ext>
            </a:extLst>
          </p:cNvPr>
          <p:cNvSpPr>
            <a:spLocks noGrp="1"/>
          </p:cNvSpPr>
          <p:nvPr>
            <p:ph type="dt" sz="half" idx="18"/>
          </p:nvPr>
        </p:nvSpPr>
        <p:spPr/>
        <p:txBody>
          <a:bodyPr/>
          <a:lstStyle/>
          <a:p>
            <a:fld id="{921F4DF4-8D5A-405D-A55A-975620DDFC64}" type="datetime1">
              <a:rPr lang="fi-FI" smtClean="0"/>
              <a:t>7.12.2023</a:t>
            </a:fld>
            <a:endParaRPr lang="fi-FI"/>
          </a:p>
        </p:txBody>
      </p:sp>
      <p:sp>
        <p:nvSpPr>
          <p:cNvPr id="13" name="Alatunnisteen paikkamerkki 12">
            <a:extLst>
              <a:ext uri="{FF2B5EF4-FFF2-40B4-BE49-F238E27FC236}">
                <a16:creationId xmlns:a16="http://schemas.microsoft.com/office/drawing/2014/main" id="{453B0642-24DA-474D-9F17-B8AEF0552275}"/>
              </a:ext>
            </a:extLst>
          </p:cNvPr>
          <p:cNvSpPr>
            <a:spLocks noGrp="1"/>
          </p:cNvSpPr>
          <p:nvPr>
            <p:ph type="ftr" sz="quarter" idx="19"/>
          </p:nvPr>
        </p:nvSpPr>
        <p:spPr/>
        <p:txBody>
          <a:bodyPr/>
          <a:lstStyle/>
          <a:p>
            <a:r>
              <a:rPr lang="fi-FI"/>
              <a:t>Etunimi Sukunimi</a:t>
            </a:r>
          </a:p>
        </p:txBody>
      </p:sp>
      <p:sp>
        <p:nvSpPr>
          <p:cNvPr id="14" name="Dian numeron paikkamerkki 13">
            <a:extLst>
              <a:ext uri="{FF2B5EF4-FFF2-40B4-BE49-F238E27FC236}">
                <a16:creationId xmlns:a16="http://schemas.microsoft.com/office/drawing/2014/main" id="{6625EC32-43F3-4BA9-99B5-1B64F75990A4}"/>
              </a:ext>
            </a:extLst>
          </p:cNvPr>
          <p:cNvSpPr>
            <a:spLocks noGrp="1"/>
          </p:cNvSpPr>
          <p:nvPr>
            <p:ph type="sldNum" sz="quarter" idx="20"/>
          </p:nvPr>
        </p:nvSpPr>
        <p:spPr/>
        <p:txBody>
          <a:bodyPr/>
          <a:lstStyle/>
          <a:p>
            <a:fld id="{DBEFD821-EA8D-401B-B0D3-7C5B0D9DEE67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412209016"/>
      </p:ext>
    </p:extLst>
  </p:cSld>
  <p:clrMapOvr>
    <a:masterClrMapping/>
  </p:clrMapOvr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  <a:endParaRPr lang="en-GB"/>
          </a:p>
        </p:txBody>
      </p:sp>
      <p:sp>
        <p:nvSpPr>
          <p:cNvPr id="6" name="Päivämäärän paikkamerkki 5">
            <a:extLst>
              <a:ext uri="{FF2B5EF4-FFF2-40B4-BE49-F238E27FC236}">
                <a16:creationId xmlns:a16="http://schemas.microsoft.com/office/drawing/2014/main" id="{6EBE62C9-DB1D-48D1-9075-5308E77B48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E6753B-DCCC-475A-B5C8-35D33813107B}" type="datetime1">
              <a:rPr lang="fi-FI" smtClean="0"/>
              <a:t>7.12.2023</a:t>
            </a:fld>
            <a:endParaRPr lang="fi-FI"/>
          </a:p>
        </p:txBody>
      </p:sp>
      <p:sp>
        <p:nvSpPr>
          <p:cNvPr id="7" name="Alatunnisteen paikkamerkki 6">
            <a:extLst>
              <a:ext uri="{FF2B5EF4-FFF2-40B4-BE49-F238E27FC236}">
                <a16:creationId xmlns:a16="http://schemas.microsoft.com/office/drawing/2014/main" id="{E67B956D-E975-422B-A9C6-32C4990250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Etunimi Sukunimi</a:t>
            </a:r>
          </a:p>
        </p:txBody>
      </p:sp>
      <p:sp>
        <p:nvSpPr>
          <p:cNvPr id="8" name="Dian numeron paikkamerkki 7">
            <a:extLst>
              <a:ext uri="{FF2B5EF4-FFF2-40B4-BE49-F238E27FC236}">
                <a16:creationId xmlns:a16="http://schemas.microsoft.com/office/drawing/2014/main" id="{E3B757D5-5792-47AB-9359-F04666E46A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EFD821-EA8D-401B-B0D3-7C5B0D9DEE67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023473739"/>
      </p:ext>
    </p:extLst>
  </p:cSld>
  <p:clrMapOvr>
    <a:masterClrMapping/>
  </p:clrMapOvr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3C0C0C52-BCEB-49B2-9B50-AF934F74DF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5725BF-9152-4DBE-B8BA-C78F15CFC7A0}" type="datetime1">
              <a:rPr lang="fi-FI" smtClean="0"/>
              <a:t>7.12.2023</a:t>
            </a:fld>
            <a:endParaRPr lang="fi-FI"/>
          </a:p>
        </p:txBody>
      </p:sp>
      <p:sp>
        <p:nvSpPr>
          <p:cNvPr id="6" name="Alatunnisteen paikkamerkki 5">
            <a:extLst>
              <a:ext uri="{FF2B5EF4-FFF2-40B4-BE49-F238E27FC236}">
                <a16:creationId xmlns:a16="http://schemas.microsoft.com/office/drawing/2014/main" id="{95858F1C-1AF4-4CA8-B2FF-13FD0EBF3F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Etunimi Sukunimi</a:t>
            </a:r>
          </a:p>
        </p:txBody>
      </p:sp>
      <p:sp>
        <p:nvSpPr>
          <p:cNvPr id="7" name="Dian numeron paikkamerkki 6">
            <a:extLst>
              <a:ext uri="{FF2B5EF4-FFF2-40B4-BE49-F238E27FC236}">
                <a16:creationId xmlns:a16="http://schemas.microsoft.com/office/drawing/2014/main" id="{2721DDAA-A437-4F6B-8E3D-611ABF56F6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EFD821-EA8D-401B-B0D3-7C5B0D9DEE67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76675410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Valkoinen kan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">
            <a:extLst>
              <a:ext uri="{FF2B5EF4-FFF2-40B4-BE49-F238E27FC236}">
                <a16:creationId xmlns:a16="http://schemas.microsoft.com/office/drawing/2014/main" id="{3A94EB23-D2E9-42A1-8AF9-8D30A6F095EB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58175" y="816746"/>
            <a:ext cx="7557856" cy="1459221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fi-FI"/>
              <a:t>Lisää otsikko napsauttamalla</a:t>
            </a:r>
          </a:p>
        </p:txBody>
      </p:sp>
      <p:sp>
        <p:nvSpPr>
          <p:cNvPr id="3" name="Sisällön paikkamerkki">
            <a:extLst>
              <a:ext uri="{FF2B5EF4-FFF2-40B4-BE49-F238E27FC236}">
                <a16:creationId xmlns:a16="http://schemas.microsoft.com/office/drawing/2014/main" id="{F492D170-3F17-4E66-A5A1-D1EABB5F050E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858175" y="2518964"/>
            <a:ext cx="7557856" cy="910036"/>
          </a:xfrm>
        </p:spPr>
        <p:txBody>
          <a:bodyPr>
            <a:normAutofit/>
          </a:bodyPr>
          <a:lstStyle>
            <a:lvl1pPr marL="0" indent="0" algn="l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/>
              <a:t>Lisää alaotsikko napsauttamalla</a:t>
            </a:r>
          </a:p>
        </p:txBody>
      </p:sp>
      <p:sp>
        <p:nvSpPr>
          <p:cNvPr id="28" name="Tekstin paikkamerkki">
            <a:extLst>
              <a:ext uri="{FF2B5EF4-FFF2-40B4-BE49-F238E27FC236}">
                <a16:creationId xmlns:a16="http://schemas.microsoft.com/office/drawing/2014/main" id="{485AEE75-C4B2-4D76-95E9-D486F13F0565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858175" y="3805535"/>
            <a:ext cx="7576243" cy="449319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/>
              <a:t>Tekijätiedot Etunimi Sukunimi | päivämäärä</a:t>
            </a:r>
          </a:p>
        </p:txBody>
      </p:sp>
      <p:pic>
        <p:nvPicPr>
          <p:cNvPr id="20" name="Logo" descr="Itä-Uudenmaan hyvinvointialueen tunnus.">
            <a:extLst>
              <a:ext uri="{FF2B5EF4-FFF2-40B4-BE49-F238E27FC236}">
                <a16:creationId xmlns:a16="http://schemas.microsoft.com/office/drawing/2014/main" id="{9505688E-A4CB-4D68-ADA5-BDED2D882C0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326775" y="5784422"/>
            <a:ext cx="4450165" cy="743391"/>
          </a:xfrm>
          <a:prstGeom prst="rect">
            <a:avLst/>
          </a:prstGeom>
        </p:spPr>
      </p:pic>
      <p:pic>
        <p:nvPicPr>
          <p:cNvPr id="14" name="Graafi">
            <a:extLst>
              <a:ext uri="{FF2B5EF4-FFF2-40B4-BE49-F238E27FC236}">
                <a16:creationId xmlns:a16="http://schemas.microsoft.com/office/drawing/2014/main" id="{133FA55B-378D-499D-889A-5C107755548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 l="49661" b="66813"/>
          <a:stretch/>
        </p:blipFill>
        <p:spPr>
          <a:xfrm>
            <a:off x="0" y="3211279"/>
            <a:ext cx="5845215" cy="36467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900333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ininen kansi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">
            <a:extLst>
              <a:ext uri="{FF2B5EF4-FFF2-40B4-BE49-F238E27FC236}">
                <a16:creationId xmlns:a16="http://schemas.microsoft.com/office/drawing/2014/main" id="{3A94EB23-D2E9-42A1-8AF9-8D30A6F095EB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58175" y="816746"/>
            <a:ext cx="7557856" cy="1459221"/>
          </a:xfrm>
        </p:spPr>
        <p:txBody>
          <a:bodyPr anchor="b">
            <a:normAutofit/>
          </a:bodyPr>
          <a:lstStyle>
            <a:lvl1pPr algn="l">
              <a:defRPr sz="4800">
                <a:solidFill>
                  <a:schemeClr val="bg1"/>
                </a:solidFill>
              </a:defRPr>
            </a:lvl1pPr>
          </a:lstStyle>
          <a:p>
            <a:r>
              <a:rPr lang="fi-FI"/>
              <a:t>Lisää otsikko napsauttamalla</a:t>
            </a:r>
          </a:p>
        </p:txBody>
      </p:sp>
      <p:sp>
        <p:nvSpPr>
          <p:cNvPr id="3" name="Sisällön paikkamerkki">
            <a:extLst>
              <a:ext uri="{FF2B5EF4-FFF2-40B4-BE49-F238E27FC236}">
                <a16:creationId xmlns:a16="http://schemas.microsoft.com/office/drawing/2014/main" id="{F492D170-3F17-4E66-A5A1-D1EABB5F050E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858175" y="2518964"/>
            <a:ext cx="7557856" cy="910036"/>
          </a:xfrm>
        </p:spPr>
        <p:txBody>
          <a:bodyPr>
            <a:normAutofit/>
          </a:bodyPr>
          <a:lstStyle>
            <a:lvl1pPr marL="0" indent="0" algn="l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/>
              <a:t>Lisää alaotsikko napsauttamalla</a:t>
            </a:r>
          </a:p>
        </p:txBody>
      </p:sp>
      <p:sp>
        <p:nvSpPr>
          <p:cNvPr id="10" name="Tekstin paikkamerkki">
            <a:extLst>
              <a:ext uri="{FF2B5EF4-FFF2-40B4-BE49-F238E27FC236}">
                <a16:creationId xmlns:a16="http://schemas.microsoft.com/office/drawing/2014/main" id="{698012D4-2155-4A56-BE41-F2EFC0CD4EB9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858175" y="3805535"/>
            <a:ext cx="7576243" cy="449319"/>
          </a:xfrm>
        </p:spPr>
        <p:txBody>
          <a:bodyPr/>
          <a:lstStyle>
            <a:lvl1pPr marL="0" indent="0">
              <a:buNone/>
              <a:defRPr sz="1600">
                <a:solidFill>
                  <a:schemeClr val="bg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/>
              <a:t>Tekijätiedot Etunimi Sukunimi | päivämäärä</a:t>
            </a:r>
          </a:p>
        </p:txBody>
      </p:sp>
      <p:pic>
        <p:nvPicPr>
          <p:cNvPr id="9" name="Logo" descr="Itä-Uudenmaan hyvinvointialueen tunnus.">
            <a:extLst>
              <a:ext uri="{FF2B5EF4-FFF2-40B4-BE49-F238E27FC236}">
                <a16:creationId xmlns:a16="http://schemas.microsoft.com/office/drawing/2014/main" id="{B4F87705-D41F-457C-B34A-9308DC3B403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326775" y="5784422"/>
            <a:ext cx="4450165" cy="743391"/>
          </a:xfrm>
          <a:prstGeom prst="rect">
            <a:avLst/>
          </a:prstGeom>
        </p:spPr>
      </p:pic>
      <p:pic>
        <p:nvPicPr>
          <p:cNvPr id="7" name="Graafi">
            <a:extLst>
              <a:ext uri="{FF2B5EF4-FFF2-40B4-BE49-F238E27FC236}">
                <a16:creationId xmlns:a16="http://schemas.microsoft.com/office/drawing/2014/main" id="{12D941AA-4A0D-41FB-A488-65C5E93DD79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 l="49661" b="66813"/>
          <a:stretch/>
        </p:blipFill>
        <p:spPr>
          <a:xfrm>
            <a:off x="0" y="3211279"/>
            <a:ext cx="5845215" cy="36467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202323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Valkoinen kansi +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">
            <a:extLst>
              <a:ext uri="{FF2B5EF4-FFF2-40B4-BE49-F238E27FC236}">
                <a16:creationId xmlns:a16="http://schemas.microsoft.com/office/drawing/2014/main" id="{3A94EB23-D2E9-42A1-8AF9-8D30A6F095EB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388322" y="1992928"/>
            <a:ext cx="4894443" cy="1459221"/>
          </a:xfrm>
        </p:spPr>
        <p:txBody>
          <a:bodyPr anchor="b">
            <a:normAutofit/>
          </a:bodyPr>
          <a:lstStyle>
            <a:lvl1pPr algn="ctr">
              <a:defRPr sz="4400"/>
            </a:lvl1pPr>
          </a:lstStyle>
          <a:p>
            <a:r>
              <a:rPr lang="fi-FI"/>
              <a:t>Lisää otsikko napsauttamalla</a:t>
            </a:r>
          </a:p>
        </p:txBody>
      </p:sp>
      <p:sp>
        <p:nvSpPr>
          <p:cNvPr id="3" name="Sisällön paikkamerkki">
            <a:extLst>
              <a:ext uri="{FF2B5EF4-FFF2-40B4-BE49-F238E27FC236}">
                <a16:creationId xmlns:a16="http://schemas.microsoft.com/office/drawing/2014/main" id="{F492D170-3F17-4E66-A5A1-D1EABB5F050E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388322" y="3695146"/>
            <a:ext cx="4894443" cy="536203"/>
          </a:xfrm>
        </p:spPr>
        <p:txBody>
          <a:bodyPr>
            <a:noAutofit/>
          </a:bodyPr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/>
              <a:t>Lisää alaotsikko napsauttamalla</a:t>
            </a:r>
          </a:p>
        </p:txBody>
      </p:sp>
      <p:sp>
        <p:nvSpPr>
          <p:cNvPr id="28" name="Tekstin paikkamerkki">
            <a:extLst>
              <a:ext uri="{FF2B5EF4-FFF2-40B4-BE49-F238E27FC236}">
                <a16:creationId xmlns:a16="http://schemas.microsoft.com/office/drawing/2014/main" id="{485AEE75-C4B2-4D76-95E9-D486F13F0565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6388321" y="4474346"/>
            <a:ext cx="4894443" cy="449319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/>
              <a:t>Tekijätiedot Etunimi Sukunimi | päivämäärä</a:t>
            </a:r>
          </a:p>
        </p:txBody>
      </p:sp>
      <p:sp>
        <p:nvSpPr>
          <p:cNvPr id="9" name="Kuvan paikkamerkki">
            <a:extLst>
              <a:ext uri="{FF2B5EF4-FFF2-40B4-BE49-F238E27FC236}">
                <a16:creationId xmlns:a16="http://schemas.microsoft.com/office/drawing/2014/main" id="{95A67284-8BA0-4670-A6FA-98C5B986B05B}"/>
              </a:ext>
            </a:extLst>
          </p:cNvPr>
          <p:cNvSpPr>
            <a:spLocks noGrp="1"/>
          </p:cNvSpPr>
          <p:nvPr>
            <p:ph type="pic" idx="10"/>
          </p:nvPr>
        </p:nvSpPr>
        <p:spPr>
          <a:xfrm>
            <a:off x="0" y="0"/>
            <a:ext cx="5347504" cy="68580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i-FI"/>
              <a:t>Lisää kuva napsauttamalla kuvaketta</a:t>
            </a:r>
          </a:p>
        </p:txBody>
      </p:sp>
      <p:pic>
        <p:nvPicPr>
          <p:cNvPr id="10" name="Logo" descr="Itä-Uudenmaan hyvinvointialueen tunnus.">
            <a:extLst>
              <a:ext uri="{FF2B5EF4-FFF2-40B4-BE49-F238E27FC236}">
                <a16:creationId xmlns:a16="http://schemas.microsoft.com/office/drawing/2014/main" id="{184A3C90-BE91-496F-A4BF-E54EBE86EDC7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407539" y="6000349"/>
            <a:ext cx="3356195" cy="560646"/>
          </a:xfrm>
          <a:prstGeom prst="rect">
            <a:avLst/>
          </a:prstGeom>
        </p:spPr>
      </p:pic>
      <p:pic>
        <p:nvPicPr>
          <p:cNvPr id="11" name="Graafi">
            <a:extLst>
              <a:ext uri="{FF2B5EF4-FFF2-40B4-BE49-F238E27FC236}">
                <a16:creationId xmlns:a16="http://schemas.microsoft.com/office/drawing/2014/main" id="{B60534BA-FB7E-4DFF-8DE2-E982C7AAD0A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 l="29165" t="86413" r="34785"/>
          <a:stretch/>
        </p:blipFill>
        <p:spPr>
          <a:xfrm>
            <a:off x="8102278" y="0"/>
            <a:ext cx="4089722" cy="15048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708256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ininen kansi + kuva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">
            <a:extLst>
              <a:ext uri="{FF2B5EF4-FFF2-40B4-BE49-F238E27FC236}">
                <a16:creationId xmlns:a16="http://schemas.microsoft.com/office/drawing/2014/main" id="{3A94EB23-D2E9-42A1-8AF9-8D30A6F095EB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388322" y="1992928"/>
            <a:ext cx="4894443" cy="1459221"/>
          </a:xfrm>
        </p:spPr>
        <p:txBody>
          <a:bodyPr anchor="b">
            <a:normAutofit/>
          </a:bodyPr>
          <a:lstStyle>
            <a:lvl1pPr algn="ctr">
              <a:defRPr sz="4400">
                <a:solidFill>
                  <a:schemeClr val="bg1"/>
                </a:solidFill>
              </a:defRPr>
            </a:lvl1pPr>
          </a:lstStyle>
          <a:p>
            <a:r>
              <a:rPr lang="fi-FI"/>
              <a:t>Lisää otsikko napsauttamalla</a:t>
            </a:r>
          </a:p>
        </p:txBody>
      </p:sp>
      <p:sp>
        <p:nvSpPr>
          <p:cNvPr id="3" name="Sisällön paikkamerkki">
            <a:extLst>
              <a:ext uri="{FF2B5EF4-FFF2-40B4-BE49-F238E27FC236}">
                <a16:creationId xmlns:a16="http://schemas.microsoft.com/office/drawing/2014/main" id="{F492D170-3F17-4E66-A5A1-D1EABB5F050E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388322" y="3695146"/>
            <a:ext cx="4894443" cy="536203"/>
          </a:xfrm>
        </p:spPr>
        <p:txBody>
          <a:bodyPr>
            <a:noAutofit/>
          </a:bodyPr>
          <a:lstStyle>
            <a:lvl1pPr marL="0" indent="0" algn="ctr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/>
              <a:t>Lisää alaotsikko napsauttamalla</a:t>
            </a:r>
          </a:p>
        </p:txBody>
      </p:sp>
      <p:sp>
        <p:nvSpPr>
          <p:cNvPr id="28" name="Tekstin paikkamerkki">
            <a:extLst>
              <a:ext uri="{FF2B5EF4-FFF2-40B4-BE49-F238E27FC236}">
                <a16:creationId xmlns:a16="http://schemas.microsoft.com/office/drawing/2014/main" id="{485AEE75-C4B2-4D76-95E9-D486F13F0565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6388321" y="4474346"/>
            <a:ext cx="4894443" cy="449319"/>
          </a:xfrm>
        </p:spPr>
        <p:txBody>
          <a:bodyPr>
            <a:normAutofit/>
          </a:bodyPr>
          <a:lstStyle>
            <a:lvl1pPr marL="0" indent="0" algn="ctr">
              <a:buNone/>
              <a:defRPr sz="1400">
                <a:solidFill>
                  <a:schemeClr val="bg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/>
              <a:t>Tekijätiedot Etunimi Sukunimi | päivämäärä</a:t>
            </a:r>
          </a:p>
        </p:txBody>
      </p:sp>
      <p:sp>
        <p:nvSpPr>
          <p:cNvPr id="9" name="Kuvan paikkamerkki">
            <a:extLst>
              <a:ext uri="{FF2B5EF4-FFF2-40B4-BE49-F238E27FC236}">
                <a16:creationId xmlns:a16="http://schemas.microsoft.com/office/drawing/2014/main" id="{95A67284-8BA0-4670-A6FA-98C5B986B05B}"/>
              </a:ext>
            </a:extLst>
          </p:cNvPr>
          <p:cNvSpPr>
            <a:spLocks noGrp="1"/>
          </p:cNvSpPr>
          <p:nvPr>
            <p:ph type="pic" idx="10"/>
          </p:nvPr>
        </p:nvSpPr>
        <p:spPr>
          <a:xfrm>
            <a:off x="0" y="0"/>
            <a:ext cx="5347504" cy="6858000"/>
          </a:xfrm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i-FI"/>
              <a:t>Lisää kuva napsauttamalla kuvaketta</a:t>
            </a:r>
          </a:p>
        </p:txBody>
      </p:sp>
      <p:pic>
        <p:nvPicPr>
          <p:cNvPr id="10" name="Logo" descr="Itä-Uudenmaan hyvinvointialueen tunnus.">
            <a:extLst>
              <a:ext uri="{FF2B5EF4-FFF2-40B4-BE49-F238E27FC236}">
                <a16:creationId xmlns:a16="http://schemas.microsoft.com/office/drawing/2014/main" id="{184A3C90-BE91-496F-A4BF-E54EBE86EDC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407539" y="6000349"/>
            <a:ext cx="3356195" cy="560646"/>
          </a:xfrm>
          <a:prstGeom prst="rect">
            <a:avLst/>
          </a:prstGeom>
        </p:spPr>
      </p:pic>
      <p:pic>
        <p:nvPicPr>
          <p:cNvPr id="5" name="Graafi">
            <a:extLst>
              <a:ext uri="{FF2B5EF4-FFF2-40B4-BE49-F238E27FC236}">
                <a16:creationId xmlns:a16="http://schemas.microsoft.com/office/drawing/2014/main" id="{00EF10EC-AE87-41E8-B6EC-427EAF1DB37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 l="29165" t="86413" r="34785"/>
          <a:stretch/>
        </p:blipFill>
        <p:spPr>
          <a:xfrm>
            <a:off x="8102278" y="0"/>
            <a:ext cx="4089722" cy="15048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649519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Lopetus valkoin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">
            <a:extLst>
              <a:ext uri="{FF2B5EF4-FFF2-40B4-BE49-F238E27FC236}">
                <a16:creationId xmlns:a16="http://schemas.microsoft.com/office/drawing/2014/main" id="{DD6FB730-20D6-41B5-A18B-909CA4BB8AC8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600446" y="1394750"/>
            <a:ext cx="7180162" cy="2207288"/>
          </a:xfrm>
        </p:spPr>
        <p:txBody>
          <a:bodyPr anchor="b">
            <a:normAutofit/>
          </a:bodyPr>
          <a:lstStyle>
            <a:lvl1pPr algn="ctr">
              <a:defRPr sz="6000"/>
            </a:lvl1pPr>
          </a:lstStyle>
          <a:p>
            <a:pPr lvl="0"/>
            <a:r>
              <a:rPr lang="fi-FI"/>
              <a:t>Elämän mittaista </a:t>
            </a:r>
            <a:br>
              <a:rPr lang="fi-FI"/>
            </a:br>
            <a:r>
              <a:rPr lang="fi-FI"/>
              <a:t>hyvinvointia.</a:t>
            </a:r>
          </a:p>
        </p:txBody>
      </p:sp>
      <p:sp>
        <p:nvSpPr>
          <p:cNvPr id="3" name="Alaotsikko">
            <a:extLst>
              <a:ext uri="{FF2B5EF4-FFF2-40B4-BE49-F238E27FC236}">
                <a16:creationId xmlns:a16="http://schemas.microsoft.com/office/drawing/2014/main" id="{4EDBBE83-B716-4CFA-8A98-05BEB99AB243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2600446" y="3773346"/>
            <a:ext cx="7180162" cy="682908"/>
          </a:xfrm>
        </p:spPr>
        <p:txBody>
          <a:bodyPr>
            <a:normAutofit/>
          </a:bodyPr>
          <a:lstStyle>
            <a:lvl1pPr marL="0" indent="0" algn="ctr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lvl="0"/>
            <a:r>
              <a:rPr lang="fi-FI"/>
              <a:t>Etunimi Sukunimi | Yhteystiedot | itauusimaa.fi</a:t>
            </a:r>
          </a:p>
        </p:txBody>
      </p:sp>
      <p:pic>
        <p:nvPicPr>
          <p:cNvPr id="5" name="Logo" descr="Itä-Uudenmaan hyvinvointialueen tunnus.">
            <a:extLst>
              <a:ext uri="{FF2B5EF4-FFF2-40B4-BE49-F238E27FC236}">
                <a16:creationId xmlns:a16="http://schemas.microsoft.com/office/drawing/2014/main" id="{06C80FFF-7A59-4224-A3A5-5AA5BDF3806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326775" y="5784422"/>
            <a:ext cx="4450165" cy="743391"/>
          </a:xfrm>
          <a:prstGeom prst="rect">
            <a:avLst/>
          </a:prstGeom>
        </p:spPr>
      </p:pic>
      <p:pic>
        <p:nvPicPr>
          <p:cNvPr id="4" name="Graafi">
            <a:extLst>
              <a:ext uri="{FF2B5EF4-FFF2-40B4-BE49-F238E27FC236}">
                <a16:creationId xmlns:a16="http://schemas.microsoft.com/office/drawing/2014/main" id="{CD5D74D7-AF46-4C19-8946-05B05E0284C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 l="49661" b="66813"/>
          <a:stretch/>
        </p:blipFill>
        <p:spPr>
          <a:xfrm>
            <a:off x="0" y="3211279"/>
            <a:ext cx="5845215" cy="36467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487537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Lopetus sininen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">
            <a:extLst>
              <a:ext uri="{FF2B5EF4-FFF2-40B4-BE49-F238E27FC236}">
                <a16:creationId xmlns:a16="http://schemas.microsoft.com/office/drawing/2014/main" id="{DD6FB730-20D6-41B5-A18B-909CA4BB8AC8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600446" y="1394750"/>
            <a:ext cx="7180162" cy="2207288"/>
          </a:xfrm>
        </p:spPr>
        <p:txBody>
          <a:bodyPr anchor="b">
            <a:normAutofit/>
          </a:bodyPr>
          <a:lstStyle>
            <a:lvl1pPr algn="ctr">
              <a:defRPr sz="6000">
                <a:solidFill>
                  <a:schemeClr val="bg1"/>
                </a:solidFill>
              </a:defRPr>
            </a:lvl1pPr>
          </a:lstStyle>
          <a:p>
            <a:pPr lvl="0"/>
            <a:r>
              <a:rPr lang="fi-FI"/>
              <a:t>Elämän mittaista </a:t>
            </a:r>
            <a:br>
              <a:rPr lang="fi-FI"/>
            </a:br>
            <a:r>
              <a:rPr lang="fi-FI"/>
              <a:t>hyvinvointia.</a:t>
            </a:r>
          </a:p>
        </p:txBody>
      </p:sp>
      <p:sp>
        <p:nvSpPr>
          <p:cNvPr id="3" name="Alaotsikko">
            <a:extLst>
              <a:ext uri="{FF2B5EF4-FFF2-40B4-BE49-F238E27FC236}">
                <a16:creationId xmlns:a16="http://schemas.microsoft.com/office/drawing/2014/main" id="{4EDBBE83-B716-4CFA-8A98-05BEB99AB243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2600446" y="3773346"/>
            <a:ext cx="7180162" cy="682908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lvl="0"/>
            <a:r>
              <a:rPr lang="fi-FI"/>
              <a:t>Etunimi Sukunimi | Yhteystiedot | itauusimaa.fi</a:t>
            </a:r>
          </a:p>
        </p:txBody>
      </p:sp>
      <p:pic>
        <p:nvPicPr>
          <p:cNvPr id="5" name="Logo" descr="Itä-Uudenmaan hyvinvointialueen tunnus.">
            <a:extLst>
              <a:ext uri="{FF2B5EF4-FFF2-40B4-BE49-F238E27FC236}">
                <a16:creationId xmlns:a16="http://schemas.microsoft.com/office/drawing/2014/main" id="{06C80FFF-7A59-4224-A3A5-5AA5BDF3806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326775" y="5784422"/>
            <a:ext cx="4450165" cy="743391"/>
          </a:xfrm>
          <a:prstGeom prst="rect">
            <a:avLst/>
          </a:prstGeom>
        </p:spPr>
      </p:pic>
      <p:pic>
        <p:nvPicPr>
          <p:cNvPr id="4" name="Graafi">
            <a:extLst>
              <a:ext uri="{FF2B5EF4-FFF2-40B4-BE49-F238E27FC236}">
                <a16:creationId xmlns:a16="http://schemas.microsoft.com/office/drawing/2014/main" id="{CD5D74D7-AF46-4C19-8946-05B05E0284C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 l="49661" b="66813"/>
          <a:stretch/>
        </p:blipFill>
        <p:spPr>
          <a:xfrm>
            <a:off x="0" y="3211279"/>
            <a:ext cx="5845215" cy="36467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42090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ninen kansi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">
            <a:extLst>
              <a:ext uri="{FF2B5EF4-FFF2-40B4-BE49-F238E27FC236}">
                <a16:creationId xmlns:a16="http://schemas.microsoft.com/office/drawing/2014/main" id="{3A94EB23-D2E9-42A1-8AF9-8D30A6F095EB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58175" y="816746"/>
            <a:ext cx="7557856" cy="1459221"/>
          </a:xfrm>
        </p:spPr>
        <p:txBody>
          <a:bodyPr anchor="b">
            <a:normAutofit/>
          </a:bodyPr>
          <a:lstStyle>
            <a:lvl1pPr algn="l">
              <a:defRPr sz="4800">
                <a:solidFill>
                  <a:schemeClr val="bg1"/>
                </a:solidFill>
              </a:defRPr>
            </a:lvl1pPr>
          </a:lstStyle>
          <a:p>
            <a:r>
              <a:rPr lang="fi-FI"/>
              <a:t>Lisää otsikko napsauttamalla</a:t>
            </a:r>
          </a:p>
        </p:txBody>
      </p:sp>
      <p:sp>
        <p:nvSpPr>
          <p:cNvPr id="3" name="Sisällön paikkamerkki">
            <a:extLst>
              <a:ext uri="{FF2B5EF4-FFF2-40B4-BE49-F238E27FC236}">
                <a16:creationId xmlns:a16="http://schemas.microsoft.com/office/drawing/2014/main" id="{F492D170-3F17-4E66-A5A1-D1EABB5F050E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858175" y="2518964"/>
            <a:ext cx="7557856" cy="910036"/>
          </a:xfrm>
        </p:spPr>
        <p:txBody>
          <a:bodyPr>
            <a:normAutofit/>
          </a:bodyPr>
          <a:lstStyle>
            <a:lvl1pPr marL="0" indent="0" algn="l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/>
              <a:t>Lisää alaotsikko napsauttamalla</a:t>
            </a:r>
          </a:p>
        </p:txBody>
      </p:sp>
      <p:sp>
        <p:nvSpPr>
          <p:cNvPr id="10" name="Tekstin paikkamerkki">
            <a:extLst>
              <a:ext uri="{FF2B5EF4-FFF2-40B4-BE49-F238E27FC236}">
                <a16:creationId xmlns:a16="http://schemas.microsoft.com/office/drawing/2014/main" id="{698012D4-2155-4A56-BE41-F2EFC0CD4EB9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858175" y="3805535"/>
            <a:ext cx="7576243" cy="449319"/>
          </a:xfrm>
        </p:spPr>
        <p:txBody>
          <a:bodyPr/>
          <a:lstStyle>
            <a:lvl1pPr marL="0" indent="0">
              <a:buNone/>
              <a:defRPr sz="1600">
                <a:solidFill>
                  <a:schemeClr val="bg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/>
              <a:t>Tekijätiedot Etunimi Sukunimi | päivämäärä</a:t>
            </a:r>
          </a:p>
        </p:txBody>
      </p:sp>
      <p:pic>
        <p:nvPicPr>
          <p:cNvPr id="9" name="Logo" descr="Itä-Uudenmaan hyvinvointialueen tunnus.">
            <a:extLst>
              <a:ext uri="{FF2B5EF4-FFF2-40B4-BE49-F238E27FC236}">
                <a16:creationId xmlns:a16="http://schemas.microsoft.com/office/drawing/2014/main" id="{B4F87705-D41F-457C-B34A-9308DC3B403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326775" y="5784422"/>
            <a:ext cx="4450165" cy="743391"/>
          </a:xfrm>
          <a:prstGeom prst="rect">
            <a:avLst/>
          </a:prstGeom>
        </p:spPr>
      </p:pic>
      <p:pic>
        <p:nvPicPr>
          <p:cNvPr id="7" name="Graafi">
            <a:extLst>
              <a:ext uri="{FF2B5EF4-FFF2-40B4-BE49-F238E27FC236}">
                <a16:creationId xmlns:a16="http://schemas.microsoft.com/office/drawing/2014/main" id="{12D941AA-4A0D-41FB-A488-65C5E93DD79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 l="49661" b="66813"/>
          <a:stretch/>
        </p:blipFill>
        <p:spPr>
          <a:xfrm>
            <a:off x="0" y="3211279"/>
            <a:ext cx="5845215" cy="36467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10038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alkoinen kan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">
            <a:extLst>
              <a:ext uri="{FF2B5EF4-FFF2-40B4-BE49-F238E27FC236}">
                <a16:creationId xmlns:a16="http://schemas.microsoft.com/office/drawing/2014/main" id="{3A94EB23-D2E9-42A1-8AF9-8D30A6F095EB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58175" y="816746"/>
            <a:ext cx="7557856" cy="1459221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fi-FI"/>
              <a:t>Lisää otsikko napsauttamalla</a:t>
            </a:r>
          </a:p>
        </p:txBody>
      </p:sp>
      <p:sp>
        <p:nvSpPr>
          <p:cNvPr id="3" name="Sisällön paikkamerkki">
            <a:extLst>
              <a:ext uri="{FF2B5EF4-FFF2-40B4-BE49-F238E27FC236}">
                <a16:creationId xmlns:a16="http://schemas.microsoft.com/office/drawing/2014/main" id="{F492D170-3F17-4E66-A5A1-D1EABB5F050E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858175" y="2518964"/>
            <a:ext cx="7557856" cy="910036"/>
          </a:xfrm>
        </p:spPr>
        <p:txBody>
          <a:bodyPr>
            <a:normAutofit/>
          </a:bodyPr>
          <a:lstStyle>
            <a:lvl1pPr marL="0" indent="0" algn="l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/>
              <a:t>Lisää alaotsikko napsauttamalla</a:t>
            </a:r>
          </a:p>
        </p:txBody>
      </p:sp>
      <p:sp>
        <p:nvSpPr>
          <p:cNvPr id="28" name="Tekstin paikkamerkki">
            <a:extLst>
              <a:ext uri="{FF2B5EF4-FFF2-40B4-BE49-F238E27FC236}">
                <a16:creationId xmlns:a16="http://schemas.microsoft.com/office/drawing/2014/main" id="{485AEE75-C4B2-4D76-95E9-D486F13F0565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858175" y="3805535"/>
            <a:ext cx="7576243" cy="449319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/>
              <a:t>Tekijätiedot Etunimi Sukunimi | päivämäärä</a:t>
            </a:r>
          </a:p>
        </p:txBody>
      </p:sp>
      <p:pic>
        <p:nvPicPr>
          <p:cNvPr id="20" name="Logo" descr="Itä-Uudenmaan hyvinvointialueen tunnus.">
            <a:extLst>
              <a:ext uri="{FF2B5EF4-FFF2-40B4-BE49-F238E27FC236}">
                <a16:creationId xmlns:a16="http://schemas.microsoft.com/office/drawing/2014/main" id="{9505688E-A4CB-4D68-ADA5-BDED2D882C0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326775" y="5784422"/>
            <a:ext cx="4450165" cy="743391"/>
          </a:xfrm>
          <a:prstGeom prst="rect">
            <a:avLst/>
          </a:prstGeom>
        </p:spPr>
      </p:pic>
      <p:pic>
        <p:nvPicPr>
          <p:cNvPr id="14" name="Graafi">
            <a:extLst>
              <a:ext uri="{FF2B5EF4-FFF2-40B4-BE49-F238E27FC236}">
                <a16:creationId xmlns:a16="http://schemas.microsoft.com/office/drawing/2014/main" id="{133FA55B-378D-499D-889A-5C107755548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 l="49661" b="66813"/>
          <a:stretch/>
        </p:blipFill>
        <p:spPr>
          <a:xfrm>
            <a:off x="0" y="3211279"/>
            <a:ext cx="5845215" cy="36467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344142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ninen kansi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">
            <a:extLst>
              <a:ext uri="{FF2B5EF4-FFF2-40B4-BE49-F238E27FC236}">
                <a16:creationId xmlns:a16="http://schemas.microsoft.com/office/drawing/2014/main" id="{3A94EB23-D2E9-42A1-8AF9-8D30A6F095EB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58175" y="816746"/>
            <a:ext cx="7557856" cy="1459221"/>
          </a:xfrm>
        </p:spPr>
        <p:txBody>
          <a:bodyPr anchor="b">
            <a:normAutofit/>
          </a:bodyPr>
          <a:lstStyle>
            <a:lvl1pPr algn="l">
              <a:defRPr sz="4800">
                <a:solidFill>
                  <a:schemeClr val="bg1"/>
                </a:solidFill>
              </a:defRPr>
            </a:lvl1pPr>
          </a:lstStyle>
          <a:p>
            <a:r>
              <a:rPr lang="fi-FI"/>
              <a:t>Lisää otsikko napsauttamalla</a:t>
            </a:r>
          </a:p>
        </p:txBody>
      </p:sp>
      <p:sp>
        <p:nvSpPr>
          <p:cNvPr id="3" name="Sisällön paikkamerkki">
            <a:extLst>
              <a:ext uri="{FF2B5EF4-FFF2-40B4-BE49-F238E27FC236}">
                <a16:creationId xmlns:a16="http://schemas.microsoft.com/office/drawing/2014/main" id="{F492D170-3F17-4E66-A5A1-D1EABB5F050E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858175" y="2518964"/>
            <a:ext cx="7557856" cy="910036"/>
          </a:xfrm>
        </p:spPr>
        <p:txBody>
          <a:bodyPr>
            <a:normAutofit/>
          </a:bodyPr>
          <a:lstStyle>
            <a:lvl1pPr marL="0" indent="0" algn="l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/>
              <a:t>Lisää alaotsikko napsauttamalla</a:t>
            </a:r>
          </a:p>
        </p:txBody>
      </p:sp>
      <p:sp>
        <p:nvSpPr>
          <p:cNvPr id="10" name="Tekstin paikkamerkki">
            <a:extLst>
              <a:ext uri="{FF2B5EF4-FFF2-40B4-BE49-F238E27FC236}">
                <a16:creationId xmlns:a16="http://schemas.microsoft.com/office/drawing/2014/main" id="{698012D4-2155-4A56-BE41-F2EFC0CD4EB9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858175" y="3805535"/>
            <a:ext cx="7576243" cy="449319"/>
          </a:xfrm>
        </p:spPr>
        <p:txBody>
          <a:bodyPr/>
          <a:lstStyle>
            <a:lvl1pPr marL="0" indent="0">
              <a:buNone/>
              <a:defRPr sz="1600">
                <a:solidFill>
                  <a:schemeClr val="bg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/>
              <a:t>Tekijätiedot Etunimi Sukunimi | päivämäärä</a:t>
            </a:r>
          </a:p>
        </p:txBody>
      </p:sp>
      <p:pic>
        <p:nvPicPr>
          <p:cNvPr id="9" name="Logo" descr="Itä-Uudenmaan hyvinvointialueen tunnus.">
            <a:extLst>
              <a:ext uri="{FF2B5EF4-FFF2-40B4-BE49-F238E27FC236}">
                <a16:creationId xmlns:a16="http://schemas.microsoft.com/office/drawing/2014/main" id="{B4F87705-D41F-457C-B34A-9308DC3B403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326775" y="5784422"/>
            <a:ext cx="4450165" cy="743391"/>
          </a:xfrm>
          <a:prstGeom prst="rect">
            <a:avLst/>
          </a:prstGeom>
        </p:spPr>
      </p:pic>
      <p:pic>
        <p:nvPicPr>
          <p:cNvPr id="7" name="Graafi">
            <a:extLst>
              <a:ext uri="{FF2B5EF4-FFF2-40B4-BE49-F238E27FC236}">
                <a16:creationId xmlns:a16="http://schemas.microsoft.com/office/drawing/2014/main" id="{12D941AA-4A0D-41FB-A488-65C5E93DD79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 l="49661" b="66813"/>
          <a:stretch/>
        </p:blipFill>
        <p:spPr>
          <a:xfrm>
            <a:off x="0" y="3211279"/>
            <a:ext cx="5845215" cy="36467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442049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alkoinen kansi +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">
            <a:extLst>
              <a:ext uri="{FF2B5EF4-FFF2-40B4-BE49-F238E27FC236}">
                <a16:creationId xmlns:a16="http://schemas.microsoft.com/office/drawing/2014/main" id="{3A94EB23-D2E9-42A1-8AF9-8D30A6F095EB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388322" y="1992928"/>
            <a:ext cx="4894443" cy="1459221"/>
          </a:xfrm>
        </p:spPr>
        <p:txBody>
          <a:bodyPr anchor="b">
            <a:normAutofit/>
          </a:bodyPr>
          <a:lstStyle>
            <a:lvl1pPr algn="ctr">
              <a:defRPr sz="4400"/>
            </a:lvl1pPr>
          </a:lstStyle>
          <a:p>
            <a:r>
              <a:rPr lang="fi-FI"/>
              <a:t>Lisää otsikko napsauttamalla</a:t>
            </a:r>
          </a:p>
        </p:txBody>
      </p:sp>
      <p:sp>
        <p:nvSpPr>
          <p:cNvPr id="3" name="Sisällön paikkamerkki">
            <a:extLst>
              <a:ext uri="{FF2B5EF4-FFF2-40B4-BE49-F238E27FC236}">
                <a16:creationId xmlns:a16="http://schemas.microsoft.com/office/drawing/2014/main" id="{F492D170-3F17-4E66-A5A1-D1EABB5F050E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388322" y="3695146"/>
            <a:ext cx="4894443" cy="536203"/>
          </a:xfrm>
        </p:spPr>
        <p:txBody>
          <a:bodyPr>
            <a:noAutofit/>
          </a:bodyPr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/>
              <a:t>Lisää alaotsikko napsauttamalla</a:t>
            </a:r>
          </a:p>
        </p:txBody>
      </p:sp>
      <p:sp>
        <p:nvSpPr>
          <p:cNvPr id="28" name="Tekstin paikkamerkki">
            <a:extLst>
              <a:ext uri="{FF2B5EF4-FFF2-40B4-BE49-F238E27FC236}">
                <a16:creationId xmlns:a16="http://schemas.microsoft.com/office/drawing/2014/main" id="{485AEE75-C4B2-4D76-95E9-D486F13F0565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6388321" y="4474346"/>
            <a:ext cx="4894443" cy="449319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/>
              <a:t>Tekijätiedot Etunimi Sukunimi | päivämäärä</a:t>
            </a:r>
          </a:p>
        </p:txBody>
      </p:sp>
      <p:sp>
        <p:nvSpPr>
          <p:cNvPr id="9" name="Kuvan paikkamerkki">
            <a:extLst>
              <a:ext uri="{FF2B5EF4-FFF2-40B4-BE49-F238E27FC236}">
                <a16:creationId xmlns:a16="http://schemas.microsoft.com/office/drawing/2014/main" id="{95A67284-8BA0-4670-A6FA-98C5B986B05B}"/>
              </a:ext>
            </a:extLst>
          </p:cNvPr>
          <p:cNvSpPr>
            <a:spLocks noGrp="1"/>
          </p:cNvSpPr>
          <p:nvPr>
            <p:ph type="pic" idx="10"/>
          </p:nvPr>
        </p:nvSpPr>
        <p:spPr>
          <a:xfrm>
            <a:off x="0" y="0"/>
            <a:ext cx="5347504" cy="68580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i-FI"/>
          </a:p>
        </p:txBody>
      </p:sp>
      <p:pic>
        <p:nvPicPr>
          <p:cNvPr id="10" name="Logo" descr="Itä-Uudenmaan hyvinvointialueen tunnus.">
            <a:extLst>
              <a:ext uri="{FF2B5EF4-FFF2-40B4-BE49-F238E27FC236}">
                <a16:creationId xmlns:a16="http://schemas.microsoft.com/office/drawing/2014/main" id="{184A3C90-BE91-496F-A4BF-E54EBE86EDC7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407539" y="6000349"/>
            <a:ext cx="3356195" cy="560646"/>
          </a:xfrm>
          <a:prstGeom prst="rect">
            <a:avLst/>
          </a:prstGeom>
        </p:spPr>
      </p:pic>
      <p:pic>
        <p:nvPicPr>
          <p:cNvPr id="11" name="Graafi">
            <a:extLst>
              <a:ext uri="{FF2B5EF4-FFF2-40B4-BE49-F238E27FC236}">
                <a16:creationId xmlns:a16="http://schemas.microsoft.com/office/drawing/2014/main" id="{B60534BA-FB7E-4DFF-8DE2-E982C7AAD0A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 l="29165" t="86413" r="34785"/>
          <a:stretch/>
        </p:blipFill>
        <p:spPr>
          <a:xfrm>
            <a:off x="8102278" y="0"/>
            <a:ext cx="4089722" cy="15048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238729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ninen kansi + kuva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">
            <a:extLst>
              <a:ext uri="{FF2B5EF4-FFF2-40B4-BE49-F238E27FC236}">
                <a16:creationId xmlns:a16="http://schemas.microsoft.com/office/drawing/2014/main" id="{3A94EB23-D2E9-42A1-8AF9-8D30A6F095EB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388322" y="1992928"/>
            <a:ext cx="4894443" cy="1459221"/>
          </a:xfrm>
        </p:spPr>
        <p:txBody>
          <a:bodyPr anchor="b">
            <a:normAutofit/>
          </a:bodyPr>
          <a:lstStyle>
            <a:lvl1pPr algn="ctr">
              <a:defRPr sz="4400">
                <a:solidFill>
                  <a:schemeClr val="bg1"/>
                </a:solidFill>
              </a:defRPr>
            </a:lvl1pPr>
          </a:lstStyle>
          <a:p>
            <a:r>
              <a:rPr lang="fi-FI"/>
              <a:t>Lisää otsikko napsauttamalla</a:t>
            </a:r>
          </a:p>
        </p:txBody>
      </p:sp>
      <p:sp>
        <p:nvSpPr>
          <p:cNvPr id="3" name="Sisällön paikkamerkki">
            <a:extLst>
              <a:ext uri="{FF2B5EF4-FFF2-40B4-BE49-F238E27FC236}">
                <a16:creationId xmlns:a16="http://schemas.microsoft.com/office/drawing/2014/main" id="{F492D170-3F17-4E66-A5A1-D1EABB5F050E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388322" y="3695146"/>
            <a:ext cx="4894443" cy="536203"/>
          </a:xfrm>
        </p:spPr>
        <p:txBody>
          <a:bodyPr>
            <a:noAutofit/>
          </a:bodyPr>
          <a:lstStyle>
            <a:lvl1pPr marL="0" indent="0" algn="ctr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/>
              <a:t>Lisää alaotsikko napsauttamalla</a:t>
            </a:r>
          </a:p>
        </p:txBody>
      </p:sp>
      <p:sp>
        <p:nvSpPr>
          <p:cNvPr id="28" name="Tekstin paikkamerkki">
            <a:extLst>
              <a:ext uri="{FF2B5EF4-FFF2-40B4-BE49-F238E27FC236}">
                <a16:creationId xmlns:a16="http://schemas.microsoft.com/office/drawing/2014/main" id="{485AEE75-C4B2-4D76-95E9-D486F13F0565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6388321" y="4474346"/>
            <a:ext cx="4894443" cy="449319"/>
          </a:xfrm>
        </p:spPr>
        <p:txBody>
          <a:bodyPr>
            <a:normAutofit/>
          </a:bodyPr>
          <a:lstStyle>
            <a:lvl1pPr marL="0" indent="0" algn="ctr">
              <a:buNone/>
              <a:defRPr sz="1400">
                <a:solidFill>
                  <a:schemeClr val="bg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/>
              <a:t>Tekijätiedot Etunimi Sukunimi | päivämäärä</a:t>
            </a:r>
          </a:p>
        </p:txBody>
      </p:sp>
      <p:sp>
        <p:nvSpPr>
          <p:cNvPr id="9" name="Kuvan paikkamerkki">
            <a:extLst>
              <a:ext uri="{FF2B5EF4-FFF2-40B4-BE49-F238E27FC236}">
                <a16:creationId xmlns:a16="http://schemas.microsoft.com/office/drawing/2014/main" id="{95A67284-8BA0-4670-A6FA-98C5B986B05B}"/>
              </a:ext>
            </a:extLst>
          </p:cNvPr>
          <p:cNvSpPr>
            <a:spLocks noGrp="1"/>
          </p:cNvSpPr>
          <p:nvPr>
            <p:ph type="pic" idx="10"/>
          </p:nvPr>
        </p:nvSpPr>
        <p:spPr>
          <a:xfrm>
            <a:off x="0" y="0"/>
            <a:ext cx="5347504" cy="6858000"/>
          </a:xfrm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i-FI"/>
          </a:p>
        </p:txBody>
      </p:sp>
      <p:pic>
        <p:nvPicPr>
          <p:cNvPr id="10" name="Logo" descr="Itä-Uudenmaan hyvinvointialueen tunnus.">
            <a:extLst>
              <a:ext uri="{FF2B5EF4-FFF2-40B4-BE49-F238E27FC236}">
                <a16:creationId xmlns:a16="http://schemas.microsoft.com/office/drawing/2014/main" id="{184A3C90-BE91-496F-A4BF-E54EBE86EDC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407539" y="6000349"/>
            <a:ext cx="3356195" cy="560646"/>
          </a:xfrm>
          <a:prstGeom prst="rect">
            <a:avLst/>
          </a:prstGeom>
        </p:spPr>
      </p:pic>
      <p:pic>
        <p:nvPicPr>
          <p:cNvPr id="5" name="Graafi">
            <a:extLst>
              <a:ext uri="{FF2B5EF4-FFF2-40B4-BE49-F238E27FC236}">
                <a16:creationId xmlns:a16="http://schemas.microsoft.com/office/drawing/2014/main" id="{00EF10EC-AE87-41E8-B6EC-427EAF1DB37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 l="29165" t="86413" r="34785"/>
          <a:stretch/>
        </p:blipFill>
        <p:spPr>
          <a:xfrm>
            <a:off x="8102278" y="0"/>
            <a:ext cx="4089722" cy="15048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027484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">
            <a:extLst>
              <a:ext uri="{FF2B5EF4-FFF2-40B4-BE49-F238E27FC236}">
                <a16:creationId xmlns:a16="http://schemas.microsoft.com/office/drawing/2014/main" id="{ADA615F1-17DE-4E0F-BE84-F900BCA3005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i-FI"/>
              <a:t>Lisää otsikko napsauttamalla</a:t>
            </a:r>
          </a:p>
        </p:txBody>
      </p:sp>
      <p:sp>
        <p:nvSpPr>
          <p:cNvPr id="3" name="Sisällön paikkamerkki">
            <a:extLst>
              <a:ext uri="{FF2B5EF4-FFF2-40B4-BE49-F238E27FC236}">
                <a16:creationId xmlns:a16="http://schemas.microsoft.com/office/drawing/2014/main" id="{3DA2BB6B-E893-41BB-99F1-FB50E45164F9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838200" y="1825625"/>
            <a:ext cx="10515600" cy="3845970"/>
          </a:xfrm>
        </p:spPr>
        <p:txBody>
          <a:bodyPr/>
          <a:lstStyle>
            <a:lvl1pPr>
              <a:lnSpc>
                <a:spcPct val="100000"/>
              </a:lnSpc>
              <a:defRPr/>
            </a:lvl1pPr>
            <a:lvl2pPr>
              <a:lnSpc>
                <a:spcPct val="100000"/>
              </a:lnSpc>
              <a:defRPr/>
            </a:lvl2pPr>
            <a:lvl3pPr>
              <a:lnSpc>
                <a:spcPct val="100000"/>
              </a:lnSpc>
              <a:defRPr/>
            </a:lvl3pPr>
            <a:lvl4pPr>
              <a:lnSpc>
                <a:spcPct val="100000"/>
              </a:lnSpc>
              <a:defRPr/>
            </a:lvl4pPr>
            <a:lvl5pPr>
              <a:lnSpc>
                <a:spcPct val="100000"/>
              </a:lnSpc>
              <a:defRPr/>
            </a:lvl5pPr>
          </a:lstStyle>
          <a:p>
            <a:pPr lvl="0"/>
            <a:r>
              <a:rPr lang="fi-FI"/>
              <a:t>Lisää teksti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pic>
        <p:nvPicPr>
          <p:cNvPr id="7" name="Logo">
            <a:extLst>
              <a:ext uri="{FF2B5EF4-FFF2-40B4-BE49-F238E27FC236}">
                <a16:creationId xmlns:a16="http://schemas.microsoft.com/office/drawing/2014/main" id="{DB253833-F21C-44EB-8853-4FA21EA3828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407539" y="6000349"/>
            <a:ext cx="3356195" cy="5606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880581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 ja sisältöpalsta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">
            <a:extLst>
              <a:ext uri="{FF2B5EF4-FFF2-40B4-BE49-F238E27FC236}">
                <a16:creationId xmlns:a16="http://schemas.microsoft.com/office/drawing/2014/main" id="{ADA615F1-17DE-4E0F-BE84-F900BCA3005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i-FI"/>
              <a:t>Lisää otsikko napsauttamalla</a:t>
            </a:r>
          </a:p>
        </p:txBody>
      </p:sp>
      <p:sp>
        <p:nvSpPr>
          <p:cNvPr id="3" name="Sisällön paikkamerkki 1">
            <a:extLst>
              <a:ext uri="{FF2B5EF4-FFF2-40B4-BE49-F238E27FC236}">
                <a16:creationId xmlns:a16="http://schemas.microsoft.com/office/drawing/2014/main" id="{3DA2BB6B-E893-41BB-99F1-FB50E45164F9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838201" y="1825625"/>
            <a:ext cx="5117918" cy="3845970"/>
          </a:xfrm>
        </p:spPr>
        <p:txBody>
          <a:bodyPr/>
          <a:lstStyle>
            <a:lvl1pPr>
              <a:lnSpc>
                <a:spcPct val="100000"/>
              </a:lnSpc>
              <a:defRPr/>
            </a:lvl1pPr>
            <a:lvl2pPr>
              <a:lnSpc>
                <a:spcPct val="100000"/>
              </a:lnSpc>
              <a:defRPr/>
            </a:lvl2pPr>
            <a:lvl3pPr>
              <a:lnSpc>
                <a:spcPct val="100000"/>
              </a:lnSpc>
              <a:defRPr/>
            </a:lvl3pPr>
            <a:lvl4pPr>
              <a:lnSpc>
                <a:spcPct val="100000"/>
              </a:lnSpc>
              <a:defRPr/>
            </a:lvl4pPr>
            <a:lvl5pPr>
              <a:lnSpc>
                <a:spcPct val="100000"/>
              </a:lnSpc>
              <a:defRPr/>
            </a:lvl5pPr>
          </a:lstStyle>
          <a:p>
            <a:pPr lvl="0"/>
            <a:r>
              <a:rPr lang="fi-FI"/>
              <a:t>Lisää teksti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5" name="Sisällön paikkamerkki 2">
            <a:extLst>
              <a:ext uri="{FF2B5EF4-FFF2-40B4-BE49-F238E27FC236}">
                <a16:creationId xmlns:a16="http://schemas.microsoft.com/office/drawing/2014/main" id="{D742BB0C-BA42-461E-AB2A-429CD4F182F1}"/>
              </a:ext>
            </a:extLst>
          </p:cNvPr>
          <p:cNvSpPr>
            <a:spLocks noGrp="1"/>
          </p:cNvSpPr>
          <p:nvPr>
            <p:ph idx="10" hasCustomPrompt="1"/>
          </p:nvPr>
        </p:nvSpPr>
        <p:spPr>
          <a:xfrm>
            <a:off x="6235883" y="1825625"/>
            <a:ext cx="5117917" cy="3845970"/>
          </a:xfrm>
        </p:spPr>
        <p:txBody>
          <a:bodyPr/>
          <a:lstStyle>
            <a:lvl1pPr>
              <a:lnSpc>
                <a:spcPct val="100000"/>
              </a:lnSpc>
              <a:defRPr/>
            </a:lvl1pPr>
            <a:lvl2pPr>
              <a:lnSpc>
                <a:spcPct val="100000"/>
              </a:lnSpc>
              <a:defRPr/>
            </a:lvl2pPr>
            <a:lvl3pPr>
              <a:lnSpc>
                <a:spcPct val="100000"/>
              </a:lnSpc>
              <a:defRPr/>
            </a:lvl3pPr>
            <a:lvl4pPr>
              <a:lnSpc>
                <a:spcPct val="100000"/>
              </a:lnSpc>
              <a:defRPr/>
            </a:lvl4pPr>
            <a:lvl5pPr>
              <a:lnSpc>
                <a:spcPct val="100000"/>
              </a:lnSpc>
              <a:defRPr/>
            </a:lvl5pPr>
          </a:lstStyle>
          <a:p>
            <a:pPr lvl="0"/>
            <a:r>
              <a:rPr lang="fi-FI"/>
              <a:t>Lisää teksti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pic>
        <p:nvPicPr>
          <p:cNvPr id="7" name="Logo">
            <a:extLst>
              <a:ext uri="{FF2B5EF4-FFF2-40B4-BE49-F238E27FC236}">
                <a16:creationId xmlns:a16="http://schemas.microsoft.com/office/drawing/2014/main" id="{DB253833-F21C-44EB-8853-4FA21EA3828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407539" y="6000349"/>
            <a:ext cx="3356195" cy="5606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393968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 ja sisältö +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">
            <a:extLst>
              <a:ext uri="{FF2B5EF4-FFF2-40B4-BE49-F238E27FC236}">
                <a16:creationId xmlns:a16="http://schemas.microsoft.com/office/drawing/2014/main" id="{00282FB3-E3C0-4020-AB20-6E6168E9EAA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834501"/>
            <a:ext cx="5608899" cy="1492010"/>
          </a:xfrm>
        </p:spPr>
        <p:txBody>
          <a:bodyPr/>
          <a:lstStyle/>
          <a:p>
            <a:r>
              <a:rPr lang="fi-FI"/>
              <a:t>Lisää otsikko napsauttamalla</a:t>
            </a:r>
          </a:p>
        </p:txBody>
      </p:sp>
      <p:sp>
        <p:nvSpPr>
          <p:cNvPr id="3" name="Sisällön paikkamerkki">
            <a:extLst>
              <a:ext uri="{FF2B5EF4-FFF2-40B4-BE49-F238E27FC236}">
                <a16:creationId xmlns:a16="http://schemas.microsoft.com/office/drawing/2014/main" id="{C399D3E8-8EF8-4A8A-A40C-309059FF1CF5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838200" y="2511705"/>
            <a:ext cx="5608898" cy="3287211"/>
          </a:xfrm>
        </p:spPr>
        <p:txBody>
          <a:bodyPr/>
          <a:lstStyle/>
          <a:p>
            <a:pPr lvl="0"/>
            <a:r>
              <a:rPr lang="fi-FI"/>
              <a:t>Lisää teksti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9" name="Kuvan paikkamerkki">
            <a:extLst>
              <a:ext uri="{FF2B5EF4-FFF2-40B4-BE49-F238E27FC236}">
                <a16:creationId xmlns:a16="http://schemas.microsoft.com/office/drawing/2014/main" id="{A9AA8853-D077-4A89-BFC7-99AE39AA4D19}"/>
              </a:ext>
            </a:extLst>
          </p:cNvPr>
          <p:cNvSpPr>
            <a:spLocks noGrp="1"/>
          </p:cNvSpPr>
          <p:nvPr>
            <p:ph type="pic" idx="10"/>
          </p:nvPr>
        </p:nvSpPr>
        <p:spPr>
          <a:xfrm>
            <a:off x="6745770" y="834501"/>
            <a:ext cx="4608030" cy="496441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i-FI"/>
          </a:p>
        </p:txBody>
      </p:sp>
      <p:pic>
        <p:nvPicPr>
          <p:cNvPr id="8" name="Logo">
            <a:extLst>
              <a:ext uri="{FF2B5EF4-FFF2-40B4-BE49-F238E27FC236}">
                <a16:creationId xmlns:a16="http://schemas.microsoft.com/office/drawing/2014/main" id="{6862A881-C2E5-463B-AAFD-BB8A193FFD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407539" y="6000349"/>
            <a:ext cx="3356195" cy="5606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439162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Välilotsikko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afi">
            <a:extLst>
              <a:ext uri="{FF2B5EF4-FFF2-40B4-BE49-F238E27FC236}">
                <a16:creationId xmlns:a16="http://schemas.microsoft.com/office/drawing/2014/main" id="{103CEEE1-DA45-42B0-BE59-C6AFD9CBDD0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16416" t="36117" b="8187"/>
          <a:stretch/>
        </p:blipFill>
        <p:spPr>
          <a:xfrm>
            <a:off x="0" y="-2348"/>
            <a:ext cx="11655706" cy="6860348"/>
          </a:xfrm>
          <a:prstGeom prst="rect">
            <a:avLst/>
          </a:prstGeom>
        </p:spPr>
      </p:pic>
      <p:sp>
        <p:nvSpPr>
          <p:cNvPr id="6" name="Suorakulmio">
            <a:extLst>
              <a:ext uri="{FF2B5EF4-FFF2-40B4-BE49-F238E27FC236}">
                <a16:creationId xmlns:a16="http://schemas.microsoft.com/office/drawing/2014/main" id="{2EAB3A5E-7155-499E-8F59-B80FF21E18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695446" y="660990"/>
            <a:ext cx="10801109" cy="553602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2" name="Otsikko">
            <a:extLst>
              <a:ext uri="{FF2B5EF4-FFF2-40B4-BE49-F238E27FC236}">
                <a16:creationId xmlns:a16="http://schemas.microsoft.com/office/drawing/2014/main" id="{3A94EB23-D2E9-42A1-8AF9-8D30A6F095EB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600446" y="1394750"/>
            <a:ext cx="7180162" cy="2207288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pPr lvl="0"/>
            <a:r>
              <a:rPr lang="fi-FI"/>
              <a:t>Lisää otsikko napsauttamalla</a:t>
            </a:r>
          </a:p>
        </p:txBody>
      </p:sp>
      <p:sp>
        <p:nvSpPr>
          <p:cNvPr id="3" name="Alaotsikko">
            <a:extLst>
              <a:ext uri="{FF2B5EF4-FFF2-40B4-BE49-F238E27FC236}">
                <a16:creationId xmlns:a16="http://schemas.microsoft.com/office/drawing/2014/main" id="{F492D170-3F17-4E66-A5A1-D1EABB5F050E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2600446" y="3773345"/>
            <a:ext cx="7180162" cy="1643605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lvl="0"/>
            <a:r>
              <a:rPr lang="fi-FI"/>
              <a:t>Lisää alaotsikko napsauttamalla</a:t>
            </a:r>
          </a:p>
        </p:txBody>
      </p:sp>
    </p:spTree>
    <p:extLst>
      <p:ext uri="{BB962C8B-B14F-4D97-AF65-F5344CB8AC3E}">
        <p14:creationId xmlns:p14="http://schemas.microsoft.com/office/powerpoint/2010/main" val="269557015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">
            <a:extLst>
              <a:ext uri="{FF2B5EF4-FFF2-40B4-BE49-F238E27FC236}">
                <a16:creationId xmlns:a16="http://schemas.microsoft.com/office/drawing/2014/main" id="{D8086E6C-793F-4FD8-B63B-66AEBBD862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pic>
        <p:nvPicPr>
          <p:cNvPr id="6" name="Logo">
            <a:extLst>
              <a:ext uri="{FF2B5EF4-FFF2-40B4-BE49-F238E27FC236}">
                <a16:creationId xmlns:a16="http://schemas.microsoft.com/office/drawing/2014/main" id="{96980589-E777-4E48-9F07-A9A8420C1B7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407539" y="6000349"/>
            <a:ext cx="3356195" cy="5606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7407905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Logo">
            <a:extLst>
              <a:ext uri="{FF2B5EF4-FFF2-40B4-BE49-F238E27FC236}">
                <a16:creationId xmlns:a16="http://schemas.microsoft.com/office/drawing/2014/main" id="{605DFCA8-2978-4CD9-A11D-F02BC82A1E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407539" y="6000349"/>
            <a:ext cx="3356195" cy="5606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99342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alkoinen kansi +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">
            <a:extLst>
              <a:ext uri="{FF2B5EF4-FFF2-40B4-BE49-F238E27FC236}">
                <a16:creationId xmlns:a16="http://schemas.microsoft.com/office/drawing/2014/main" id="{3A94EB23-D2E9-42A1-8AF9-8D30A6F095EB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388322" y="1992928"/>
            <a:ext cx="4894443" cy="1459221"/>
          </a:xfrm>
        </p:spPr>
        <p:txBody>
          <a:bodyPr anchor="b">
            <a:normAutofit/>
          </a:bodyPr>
          <a:lstStyle>
            <a:lvl1pPr algn="ctr">
              <a:defRPr sz="4400"/>
            </a:lvl1pPr>
          </a:lstStyle>
          <a:p>
            <a:r>
              <a:rPr lang="fi-FI"/>
              <a:t>Lisää otsikko napsauttamalla</a:t>
            </a:r>
          </a:p>
        </p:txBody>
      </p:sp>
      <p:sp>
        <p:nvSpPr>
          <p:cNvPr id="3" name="Sisällön paikkamerkki">
            <a:extLst>
              <a:ext uri="{FF2B5EF4-FFF2-40B4-BE49-F238E27FC236}">
                <a16:creationId xmlns:a16="http://schemas.microsoft.com/office/drawing/2014/main" id="{F492D170-3F17-4E66-A5A1-D1EABB5F050E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388322" y="3695146"/>
            <a:ext cx="4894443" cy="536203"/>
          </a:xfrm>
        </p:spPr>
        <p:txBody>
          <a:bodyPr>
            <a:noAutofit/>
          </a:bodyPr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/>
              <a:t>Lisää alaotsikko napsauttamalla</a:t>
            </a:r>
          </a:p>
        </p:txBody>
      </p:sp>
      <p:sp>
        <p:nvSpPr>
          <p:cNvPr id="28" name="Tekstin paikkamerkki">
            <a:extLst>
              <a:ext uri="{FF2B5EF4-FFF2-40B4-BE49-F238E27FC236}">
                <a16:creationId xmlns:a16="http://schemas.microsoft.com/office/drawing/2014/main" id="{485AEE75-C4B2-4D76-95E9-D486F13F0565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6388321" y="4474346"/>
            <a:ext cx="4894443" cy="449319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/>
              <a:t>Tekijätiedot Etunimi Sukunimi | päivämäärä</a:t>
            </a:r>
          </a:p>
        </p:txBody>
      </p:sp>
      <p:sp>
        <p:nvSpPr>
          <p:cNvPr id="9" name="Kuvan paikkamerkki">
            <a:extLst>
              <a:ext uri="{FF2B5EF4-FFF2-40B4-BE49-F238E27FC236}">
                <a16:creationId xmlns:a16="http://schemas.microsoft.com/office/drawing/2014/main" id="{95A67284-8BA0-4670-A6FA-98C5B986B05B}"/>
              </a:ext>
            </a:extLst>
          </p:cNvPr>
          <p:cNvSpPr>
            <a:spLocks noGrp="1"/>
          </p:cNvSpPr>
          <p:nvPr>
            <p:ph type="pic" idx="10"/>
          </p:nvPr>
        </p:nvSpPr>
        <p:spPr>
          <a:xfrm>
            <a:off x="0" y="0"/>
            <a:ext cx="5347504" cy="68580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i-FI"/>
              <a:t>Lisää kuva napsauttamalla kuvaketta</a:t>
            </a:r>
          </a:p>
        </p:txBody>
      </p:sp>
      <p:pic>
        <p:nvPicPr>
          <p:cNvPr id="10" name="Logo" descr="Itä-Uudenmaan hyvinvointialueen tunnus.">
            <a:extLst>
              <a:ext uri="{FF2B5EF4-FFF2-40B4-BE49-F238E27FC236}">
                <a16:creationId xmlns:a16="http://schemas.microsoft.com/office/drawing/2014/main" id="{184A3C90-BE91-496F-A4BF-E54EBE86EDC7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407539" y="6000349"/>
            <a:ext cx="3356195" cy="560646"/>
          </a:xfrm>
          <a:prstGeom prst="rect">
            <a:avLst/>
          </a:prstGeom>
        </p:spPr>
      </p:pic>
      <p:pic>
        <p:nvPicPr>
          <p:cNvPr id="11" name="Graafi">
            <a:extLst>
              <a:ext uri="{FF2B5EF4-FFF2-40B4-BE49-F238E27FC236}">
                <a16:creationId xmlns:a16="http://schemas.microsoft.com/office/drawing/2014/main" id="{B60534BA-FB7E-4DFF-8DE2-E982C7AAD0A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 l="29165" t="86413" r="34785"/>
          <a:stretch/>
        </p:blipFill>
        <p:spPr>
          <a:xfrm>
            <a:off x="8102278" y="0"/>
            <a:ext cx="4089722" cy="15048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3540091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92730751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petus valkoin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">
            <a:extLst>
              <a:ext uri="{FF2B5EF4-FFF2-40B4-BE49-F238E27FC236}">
                <a16:creationId xmlns:a16="http://schemas.microsoft.com/office/drawing/2014/main" id="{DD6FB730-20D6-41B5-A18B-909CA4BB8AC8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600446" y="1394750"/>
            <a:ext cx="7180162" cy="2207288"/>
          </a:xfrm>
        </p:spPr>
        <p:txBody>
          <a:bodyPr anchor="b">
            <a:normAutofit/>
          </a:bodyPr>
          <a:lstStyle>
            <a:lvl1pPr algn="ctr">
              <a:defRPr sz="6000"/>
            </a:lvl1pPr>
          </a:lstStyle>
          <a:p>
            <a:pPr lvl="0"/>
            <a:r>
              <a:rPr lang="fi-FI"/>
              <a:t>Elämän mittaista </a:t>
            </a:r>
            <a:br>
              <a:rPr lang="fi-FI"/>
            </a:br>
            <a:r>
              <a:rPr lang="fi-FI"/>
              <a:t>hyvinvointia.</a:t>
            </a:r>
          </a:p>
        </p:txBody>
      </p:sp>
      <p:sp>
        <p:nvSpPr>
          <p:cNvPr id="3" name="Alaotsikko">
            <a:extLst>
              <a:ext uri="{FF2B5EF4-FFF2-40B4-BE49-F238E27FC236}">
                <a16:creationId xmlns:a16="http://schemas.microsoft.com/office/drawing/2014/main" id="{4EDBBE83-B716-4CFA-8A98-05BEB99AB243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2600446" y="3773346"/>
            <a:ext cx="7180162" cy="682908"/>
          </a:xfrm>
        </p:spPr>
        <p:txBody>
          <a:bodyPr>
            <a:normAutofit/>
          </a:bodyPr>
          <a:lstStyle>
            <a:lvl1pPr marL="0" indent="0" algn="ctr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lvl="0"/>
            <a:r>
              <a:rPr lang="fi-FI"/>
              <a:t>Etunimi Sukunimi | Yhteystiedot | itauusimaa.fi</a:t>
            </a:r>
          </a:p>
        </p:txBody>
      </p:sp>
      <p:pic>
        <p:nvPicPr>
          <p:cNvPr id="5" name="Logo" descr="Itä-Uudenmaan hyvinvointialueen tunnus.">
            <a:extLst>
              <a:ext uri="{FF2B5EF4-FFF2-40B4-BE49-F238E27FC236}">
                <a16:creationId xmlns:a16="http://schemas.microsoft.com/office/drawing/2014/main" id="{06C80FFF-7A59-4224-A3A5-5AA5BDF3806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326775" y="5784422"/>
            <a:ext cx="4450165" cy="743391"/>
          </a:xfrm>
          <a:prstGeom prst="rect">
            <a:avLst/>
          </a:prstGeom>
        </p:spPr>
      </p:pic>
      <p:pic>
        <p:nvPicPr>
          <p:cNvPr id="4" name="Graafi">
            <a:extLst>
              <a:ext uri="{FF2B5EF4-FFF2-40B4-BE49-F238E27FC236}">
                <a16:creationId xmlns:a16="http://schemas.microsoft.com/office/drawing/2014/main" id="{CD5D74D7-AF46-4C19-8946-05B05E0284C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 l="49661" b="66813"/>
          <a:stretch/>
        </p:blipFill>
        <p:spPr>
          <a:xfrm>
            <a:off x="0" y="3211279"/>
            <a:ext cx="5845215" cy="36467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4731302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petus sininen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">
            <a:extLst>
              <a:ext uri="{FF2B5EF4-FFF2-40B4-BE49-F238E27FC236}">
                <a16:creationId xmlns:a16="http://schemas.microsoft.com/office/drawing/2014/main" id="{DD6FB730-20D6-41B5-A18B-909CA4BB8AC8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600446" y="1394750"/>
            <a:ext cx="7180162" cy="2207288"/>
          </a:xfrm>
        </p:spPr>
        <p:txBody>
          <a:bodyPr anchor="b">
            <a:normAutofit/>
          </a:bodyPr>
          <a:lstStyle>
            <a:lvl1pPr algn="ctr">
              <a:defRPr sz="6000">
                <a:solidFill>
                  <a:schemeClr val="bg1"/>
                </a:solidFill>
              </a:defRPr>
            </a:lvl1pPr>
          </a:lstStyle>
          <a:p>
            <a:pPr lvl="0"/>
            <a:r>
              <a:rPr lang="fi-FI"/>
              <a:t>Elämän mittaista </a:t>
            </a:r>
            <a:br>
              <a:rPr lang="fi-FI"/>
            </a:br>
            <a:r>
              <a:rPr lang="fi-FI"/>
              <a:t>hyvinvointia.</a:t>
            </a:r>
          </a:p>
        </p:txBody>
      </p:sp>
      <p:sp>
        <p:nvSpPr>
          <p:cNvPr id="3" name="Alaotsikko">
            <a:extLst>
              <a:ext uri="{FF2B5EF4-FFF2-40B4-BE49-F238E27FC236}">
                <a16:creationId xmlns:a16="http://schemas.microsoft.com/office/drawing/2014/main" id="{4EDBBE83-B716-4CFA-8A98-05BEB99AB243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2600446" y="3773346"/>
            <a:ext cx="7180162" cy="682908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lvl="0"/>
            <a:r>
              <a:rPr lang="fi-FI"/>
              <a:t>Etunimi Sukunimi | Yhteystiedot | itauusimaa.fi</a:t>
            </a:r>
          </a:p>
        </p:txBody>
      </p:sp>
      <p:pic>
        <p:nvPicPr>
          <p:cNvPr id="5" name="Logo" descr="Itä-Uudenmaan hyvinvointialueen tunnus.">
            <a:extLst>
              <a:ext uri="{FF2B5EF4-FFF2-40B4-BE49-F238E27FC236}">
                <a16:creationId xmlns:a16="http://schemas.microsoft.com/office/drawing/2014/main" id="{06C80FFF-7A59-4224-A3A5-5AA5BDF3806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326775" y="5784422"/>
            <a:ext cx="4450165" cy="743391"/>
          </a:xfrm>
          <a:prstGeom prst="rect">
            <a:avLst/>
          </a:prstGeom>
        </p:spPr>
      </p:pic>
      <p:pic>
        <p:nvPicPr>
          <p:cNvPr id="4" name="Graafi">
            <a:extLst>
              <a:ext uri="{FF2B5EF4-FFF2-40B4-BE49-F238E27FC236}">
                <a16:creationId xmlns:a16="http://schemas.microsoft.com/office/drawing/2014/main" id="{CD5D74D7-AF46-4C19-8946-05B05E0284C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 l="49661" b="66813"/>
          <a:stretch/>
        </p:blipFill>
        <p:spPr>
          <a:xfrm>
            <a:off x="0" y="3211279"/>
            <a:ext cx="5845215" cy="36467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4831369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Otsikkodia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1522800" y="1123200"/>
            <a:ext cx="9144000" cy="2394000"/>
          </a:xfrm>
        </p:spPr>
        <p:txBody>
          <a:bodyPr anchor="b" anchorCtr="0">
            <a:normAutofit/>
          </a:bodyPr>
          <a:lstStyle>
            <a:lvl1pPr algn="ctr">
              <a:lnSpc>
                <a:spcPct val="90000"/>
              </a:lnSpc>
              <a:defRPr sz="4800" b="1" cap="none" baseline="0">
                <a:solidFill>
                  <a:schemeClr val="tx1"/>
                </a:solidFill>
              </a:defRPr>
            </a:lvl1pPr>
          </a:lstStyle>
          <a:p>
            <a:r>
              <a:rPr lang="fi-FI"/>
              <a:t>Muokkaa ots. perustyyl. napsautt.</a:t>
            </a:r>
            <a:endParaRPr lang="en-GB"/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>
          <a:xfrm>
            <a:off x="1522800" y="3600000"/>
            <a:ext cx="9144000" cy="1656000"/>
          </a:xfrm>
        </p:spPr>
        <p:txBody>
          <a:bodyPr anchor="t" anchorCtr="0">
            <a:normAutofit/>
          </a:bodyPr>
          <a:lstStyle>
            <a:lvl1pPr marL="0" indent="0" algn="ctr">
              <a:lnSpc>
                <a:spcPct val="100000"/>
              </a:lnSpc>
              <a:buNone/>
              <a:defRPr sz="3600" cap="none" spc="0" baseline="0">
                <a:solidFill>
                  <a:schemeClr val="tx1"/>
                </a:solidFill>
                <a:latin typeface="+mn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/>
              <a:t>Muokkaa alaotsikon perustyyliä napsautt.</a:t>
            </a:r>
            <a:endParaRPr lang="en-GB"/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7269FBD5-6AAF-4291-BF83-0913F79505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7CB7F1-F80C-46A8-8C2A-0B64FAB3AE2B}" type="datetime1">
              <a:rPr lang="fi-FI" smtClean="0"/>
              <a:t>7.12.2023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BBACFBEE-E96D-4EE2-8B91-A8C56C7F9A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Etunimi Sukunimi</a:t>
            </a:r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E9D983B5-970D-44A1-A548-123521C6C0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0ACF36-78AE-4B21-8132-D42778A425BE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460200153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  <a:endParaRPr lang="en-GB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GB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F6EBCC-76CC-4023-B35F-48B5D6225812}" type="datetime1">
              <a:rPr lang="fi-FI" smtClean="0"/>
              <a:t>7.12.2023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Etunimi Sukunimi</a:t>
            </a:r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0ACF36-78AE-4B21-8132-D42778A425BE}" type="slidenum">
              <a:rPr lang="fi-FI" smtClean="0"/>
              <a:t>‹#›</a:t>
            </a:fld>
            <a:endParaRPr lang="fi-FI"/>
          </a:p>
        </p:txBody>
      </p:sp>
      <p:pic>
        <p:nvPicPr>
          <p:cNvPr id="7" name="Logo">
            <a:extLst>
              <a:ext uri="{FF2B5EF4-FFF2-40B4-BE49-F238E27FC236}">
                <a16:creationId xmlns:a16="http://schemas.microsoft.com/office/drawing/2014/main" id="{AE94F2FC-490F-43DA-896D-55FBADB74E0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407539" y="6000349"/>
            <a:ext cx="3356195" cy="5606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6841967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tsikko ja sisältö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äivämäärän paikkamerkki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A0DFD5-71E7-4650-9883-AD514843349C}" type="datetime1">
              <a:rPr lang="fi-FI" smtClean="0"/>
              <a:t>7.12.2023</a:t>
            </a:fld>
            <a:endParaRPr lang="fi-FI"/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Etunimi Sukunimi</a:t>
            </a:r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0ACF36-78AE-4B21-8132-D42778A425BE}" type="slidenum">
              <a:rPr lang="fi-FI" smtClean="0"/>
              <a:t>‹#›</a:t>
            </a:fld>
            <a:endParaRPr lang="fi-FI"/>
          </a:p>
        </p:txBody>
      </p:sp>
      <p:sp>
        <p:nvSpPr>
          <p:cNvPr id="6" name="Otsikko 1">
            <a:extLst>
              <a:ext uri="{FF2B5EF4-FFF2-40B4-BE49-F238E27FC236}">
                <a16:creationId xmlns:a16="http://schemas.microsoft.com/office/drawing/2014/main" id="{7BB84204-C137-4399-A8C8-CCA7528B573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157551" y="1719160"/>
            <a:ext cx="7385538" cy="1325563"/>
          </a:xfrm>
        </p:spPr>
        <p:txBody>
          <a:bodyPr>
            <a:normAutofit/>
          </a:bodyPr>
          <a:lstStyle>
            <a:lvl1pPr algn="ctr">
              <a:defRPr sz="6000"/>
            </a:lvl1pPr>
          </a:lstStyle>
          <a:p>
            <a:r>
              <a:rPr lang="fi-FI"/>
              <a:t>Otsikko</a:t>
            </a:r>
          </a:p>
        </p:txBody>
      </p:sp>
      <p:sp>
        <p:nvSpPr>
          <p:cNvPr id="7" name="Sisällön paikkamerkki 2">
            <a:extLst>
              <a:ext uri="{FF2B5EF4-FFF2-40B4-BE49-F238E27FC236}">
                <a16:creationId xmlns:a16="http://schemas.microsoft.com/office/drawing/2014/main" id="{1C83EBE6-9A69-459F-AD48-91AFC024AC70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2157552" y="3044723"/>
            <a:ext cx="7385538" cy="1369751"/>
          </a:xfrm>
        </p:spPr>
        <p:txBody>
          <a:bodyPr>
            <a:noAutofit/>
          </a:bodyPr>
          <a:lstStyle>
            <a:lvl1pPr marL="0" indent="0" algn="ctr">
              <a:lnSpc>
                <a:spcPct val="100000"/>
              </a:lnSpc>
              <a:buNone/>
              <a:defRPr sz="1800"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</a:lstStyle>
          <a:p>
            <a:pPr lvl="0"/>
            <a:r>
              <a:rPr lang="fi-FI"/>
              <a:t>Sisältö</a:t>
            </a:r>
          </a:p>
        </p:txBody>
      </p:sp>
    </p:spTree>
    <p:extLst>
      <p:ext uri="{BB962C8B-B14F-4D97-AF65-F5344CB8AC3E}">
        <p14:creationId xmlns:p14="http://schemas.microsoft.com/office/powerpoint/2010/main" val="1722546280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  <a:endParaRPr lang="en-GB"/>
          </a:p>
        </p:txBody>
      </p:sp>
      <p:sp>
        <p:nvSpPr>
          <p:cNvPr id="3" name="Sisällön paikkamerkki 2"/>
          <p:cNvSpPr>
            <a:spLocks noGrp="1"/>
          </p:cNvSpPr>
          <p:nvPr>
            <p:ph sz="half" idx="1"/>
          </p:nvPr>
        </p:nvSpPr>
        <p:spPr>
          <a:xfrm>
            <a:off x="345600" y="1350000"/>
            <a:ext cx="5184000" cy="46080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GB"/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5850000" y="1350000"/>
            <a:ext cx="5184000" cy="46080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GB"/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D7D997-EDD9-4596-A0FE-7A4DA02BEABB}" type="datetime1">
              <a:rPr lang="fi-FI" smtClean="0"/>
              <a:t>7.12.2023</a:t>
            </a:fld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Etunimi Sukunimi</a:t>
            </a:r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0ACF36-78AE-4B21-8132-D42778A425BE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914951723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 numero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  <a:endParaRPr lang="en-GB"/>
          </a:p>
        </p:txBody>
      </p:sp>
      <p:sp>
        <p:nvSpPr>
          <p:cNvPr id="3" name="Sisällön paikkamerkki 2"/>
          <p:cNvSpPr>
            <a:spLocks noGrp="1"/>
          </p:cNvSpPr>
          <p:nvPr>
            <p:ph sz="half" idx="1"/>
          </p:nvPr>
        </p:nvSpPr>
        <p:spPr>
          <a:xfrm>
            <a:off x="345600" y="1350000"/>
            <a:ext cx="5184000" cy="4608000"/>
          </a:xfrm>
        </p:spPr>
        <p:txBody>
          <a:bodyPr>
            <a:normAutofit/>
          </a:bodyPr>
          <a:lstStyle>
            <a:lvl1pPr marL="342900" indent="-342900">
              <a:lnSpc>
                <a:spcPts val="2400"/>
              </a:lnSpc>
              <a:spcBef>
                <a:spcPts val="1000"/>
              </a:spcBef>
              <a:buFont typeface="+mj-lt"/>
              <a:buAutoNum type="arabicPeriod"/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GB"/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5850000" y="1350000"/>
            <a:ext cx="5184000" cy="4608000"/>
          </a:xfrm>
        </p:spPr>
        <p:txBody>
          <a:bodyPr>
            <a:normAutofit/>
          </a:bodyPr>
          <a:lstStyle>
            <a:lvl1pPr marL="342900" indent="-342900">
              <a:lnSpc>
                <a:spcPts val="2400"/>
              </a:lnSpc>
              <a:spcBef>
                <a:spcPts val="1000"/>
              </a:spcBef>
              <a:buFont typeface="+mj-lt"/>
              <a:buAutoNum type="arabicPeriod"/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GB"/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A0DFD5-71E7-4650-9883-AD514843349C}" type="datetime1">
              <a:rPr lang="fi-FI" smtClean="0"/>
              <a:t>7.12.2023</a:t>
            </a:fld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Etunimi Sukunimi</a:t>
            </a:r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0ACF36-78AE-4B21-8132-D42778A425BE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706590210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i-FI"/>
              <a:t>Muokkaa ots. perustyyl. napsautt.</a:t>
            </a:r>
            <a:endParaRPr lang="en-GB"/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345600" y="1350000"/>
            <a:ext cx="5184000" cy="648000"/>
          </a:xfrm>
        </p:spPr>
        <p:txBody>
          <a:bodyPr anchor="b">
            <a:noAutofit/>
          </a:bodyPr>
          <a:lstStyle>
            <a:lvl1pPr marL="0" indent="0">
              <a:buNone/>
              <a:defRPr sz="1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345600" y="2016000"/>
            <a:ext cx="5184000" cy="39600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spcBef>
                <a:spcPts val="0"/>
              </a:spcBef>
              <a:defRPr sz="1800"/>
            </a:lvl2pPr>
            <a:lvl3pPr>
              <a:spcBef>
                <a:spcPts val="0"/>
              </a:spcBef>
              <a:defRPr sz="1800"/>
            </a:lvl3pPr>
            <a:lvl4pPr>
              <a:spcBef>
                <a:spcPts val="0"/>
              </a:spcBef>
              <a:defRPr sz="1800"/>
            </a:lvl4pPr>
            <a:lvl5pPr>
              <a:spcBef>
                <a:spcPts val="0"/>
              </a:spcBef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GB"/>
          </a:p>
        </p:txBody>
      </p:sp>
      <p:sp>
        <p:nvSpPr>
          <p:cNvPr id="5" name="Tekstin paikkamerkki 4"/>
          <p:cNvSpPr>
            <a:spLocks noGrp="1"/>
          </p:cNvSpPr>
          <p:nvPr>
            <p:ph type="body" sz="quarter" idx="3"/>
          </p:nvPr>
        </p:nvSpPr>
        <p:spPr>
          <a:xfrm>
            <a:off x="5850000" y="1350000"/>
            <a:ext cx="5184000" cy="639762"/>
          </a:xfrm>
        </p:spPr>
        <p:txBody>
          <a:bodyPr anchor="b">
            <a:noAutofit/>
          </a:bodyPr>
          <a:lstStyle>
            <a:lvl1pPr marL="0" indent="0">
              <a:buNone/>
              <a:defRPr sz="1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6" name="Sisällön paikkamerkki 5"/>
          <p:cNvSpPr>
            <a:spLocks noGrp="1"/>
          </p:cNvSpPr>
          <p:nvPr>
            <p:ph sz="quarter" idx="4"/>
          </p:nvPr>
        </p:nvSpPr>
        <p:spPr>
          <a:xfrm>
            <a:off x="5850000" y="2016000"/>
            <a:ext cx="5184000" cy="39600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spcBef>
                <a:spcPts val="0"/>
              </a:spcBef>
              <a:defRPr sz="1800"/>
            </a:lvl2pPr>
            <a:lvl3pPr>
              <a:spcBef>
                <a:spcPts val="0"/>
              </a:spcBef>
              <a:defRPr sz="1800"/>
            </a:lvl3pPr>
            <a:lvl4pPr>
              <a:spcBef>
                <a:spcPts val="0"/>
              </a:spcBef>
              <a:defRPr sz="1800"/>
            </a:lvl4pPr>
            <a:lvl5pPr>
              <a:spcBef>
                <a:spcPts val="0"/>
              </a:spcBef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GB"/>
          </a:p>
        </p:txBody>
      </p:sp>
      <p:sp>
        <p:nvSpPr>
          <p:cNvPr id="7" name="Päivämäärän paikkamerkki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703B73-6193-4F78-BBB5-33F530C5E8C6}" type="datetime1">
              <a:rPr lang="fi-FI" smtClean="0"/>
              <a:t>7.12.2023</a:t>
            </a:fld>
            <a:endParaRPr lang="fi-FI"/>
          </a:p>
        </p:txBody>
      </p:sp>
      <p:sp>
        <p:nvSpPr>
          <p:cNvPr id="8" name="Alatunnisteen paikkamerk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Etunimi Sukunimi</a:t>
            </a:r>
          </a:p>
        </p:txBody>
      </p:sp>
      <p:sp>
        <p:nvSpPr>
          <p:cNvPr id="9" name="Dian numeron paikkamerkki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0ACF36-78AE-4B21-8132-D42778A425BE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838958013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tsikollinen sisältö ja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  <a:endParaRPr lang="en-GB"/>
          </a:p>
        </p:txBody>
      </p:sp>
      <p:sp>
        <p:nvSpPr>
          <p:cNvPr id="7" name="Tekstin paikkamerkki 3">
            <a:extLst>
              <a:ext uri="{FF2B5EF4-FFF2-40B4-BE49-F238E27FC236}">
                <a16:creationId xmlns:a16="http://schemas.microsoft.com/office/drawing/2014/main" id="{300F23C8-B4A4-4A15-BE9E-B61344B066E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346841" y="1366577"/>
            <a:ext cx="4998882" cy="4336110"/>
          </a:xfrm>
        </p:spPr>
        <p:txBody>
          <a:bodyPr>
            <a:noAutofit/>
          </a:bodyPr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6" name="Kuvan paikkamerkki 2">
            <a:extLst>
              <a:ext uri="{FF2B5EF4-FFF2-40B4-BE49-F238E27FC236}">
                <a16:creationId xmlns:a16="http://schemas.microsoft.com/office/drawing/2014/main" id="{F182F9E6-A54D-4F85-9D73-11F00171BF6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858188" y="360657"/>
            <a:ext cx="5978769" cy="5728644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i-FI"/>
              <a:t>Lisää kuva napsauttamalla kuvaketta</a:t>
            </a:r>
          </a:p>
        </p:txBody>
      </p:sp>
      <p:sp>
        <p:nvSpPr>
          <p:cNvPr id="3" name="Päivämäärän paikkamerkki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A0DFD5-71E7-4650-9883-AD514843349C}" type="datetime1">
              <a:rPr lang="fi-FI" smtClean="0"/>
              <a:t>7.12.2023</a:t>
            </a:fld>
            <a:endParaRPr lang="fi-FI"/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Etunimi Sukunimi</a:t>
            </a:r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0ACF36-78AE-4B21-8132-D42778A425BE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475912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ninen kansi + kuva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">
            <a:extLst>
              <a:ext uri="{FF2B5EF4-FFF2-40B4-BE49-F238E27FC236}">
                <a16:creationId xmlns:a16="http://schemas.microsoft.com/office/drawing/2014/main" id="{3A94EB23-D2E9-42A1-8AF9-8D30A6F095EB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388322" y="1992928"/>
            <a:ext cx="4894443" cy="1459221"/>
          </a:xfrm>
        </p:spPr>
        <p:txBody>
          <a:bodyPr anchor="b">
            <a:normAutofit/>
          </a:bodyPr>
          <a:lstStyle>
            <a:lvl1pPr algn="ctr">
              <a:defRPr sz="4400">
                <a:solidFill>
                  <a:schemeClr val="bg1"/>
                </a:solidFill>
              </a:defRPr>
            </a:lvl1pPr>
          </a:lstStyle>
          <a:p>
            <a:r>
              <a:rPr lang="fi-FI"/>
              <a:t>Lisää otsikko napsauttamalla</a:t>
            </a:r>
          </a:p>
        </p:txBody>
      </p:sp>
      <p:sp>
        <p:nvSpPr>
          <p:cNvPr id="3" name="Sisällön paikkamerkki">
            <a:extLst>
              <a:ext uri="{FF2B5EF4-FFF2-40B4-BE49-F238E27FC236}">
                <a16:creationId xmlns:a16="http://schemas.microsoft.com/office/drawing/2014/main" id="{F492D170-3F17-4E66-A5A1-D1EABB5F050E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388322" y="3695146"/>
            <a:ext cx="4894443" cy="536203"/>
          </a:xfrm>
        </p:spPr>
        <p:txBody>
          <a:bodyPr>
            <a:noAutofit/>
          </a:bodyPr>
          <a:lstStyle>
            <a:lvl1pPr marL="0" indent="0" algn="ctr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/>
              <a:t>Lisää alaotsikko napsauttamalla</a:t>
            </a:r>
          </a:p>
        </p:txBody>
      </p:sp>
      <p:sp>
        <p:nvSpPr>
          <p:cNvPr id="28" name="Tekstin paikkamerkki">
            <a:extLst>
              <a:ext uri="{FF2B5EF4-FFF2-40B4-BE49-F238E27FC236}">
                <a16:creationId xmlns:a16="http://schemas.microsoft.com/office/drawing/2014/main" id="{485AEE75-C4B2-4D76-95E9-D486F13F0565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6388321" y="4474346"/>
            <a:ext cx="4894443" cy="449319"/>
          </a:xfrm>
        </p:spPr>
        <p:txBody>
          <a:bodyPr>
            <a:normAutofit/>
          </a:bodyPr>
          <a:lstStyle>
            <a:lvl1pPr marL="0" indent="0" algn="ctr">
              <a:buNone/>
              <a:defRPr sz="1400">
                <a:solidFill>
                  <a:schemeClr val="bg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/>
              <a:t>Tekijätiedot Etunimi Sukunimi | päivämäärä</a:t>
            </a:r>
          </a:p>
        </p:txBody>
      </p:sp>
      <p:sp>
        <p:nvSpPr>
          <p:cNvPr id="9" name="Kuvan paikkamerkki">
            <a:extLst>
              <a:ext uri="{FF2B5EF4-FFF2-40B4-BE49-F238E27FC236}">
                <a16:creationId xmlns:a16="http://schemas.microsoft.com/office/drawing/2014/main" id="{95A67284-8BA0-4670-A6FA-98C5B986B05B}"/>
              </a:ext>
            </a:extLst>
          </p:cNvPr>
          <p:cNvSpPr>
            <a:spLocks noGrp="1"/>
          </p:cNvSpPr>
          <p:nvPr>
            <p:ph type="pic" idx="10"/>
          </p:nvPr>
        </p:nvSpPr>
        <p:spPr>
          <a:xfrm>
            <a:off x="0" y="0"/>
            <a:ext cx="5347504" cy="6858000"/>
          </a:xfrm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i-FI"/>
              <a:t>Lisää kuva napsauttamalla kuvaketta</a:t>
            </a:r>
          </a:p>
        </p:txBody>
      </p:sp>
      <p:pic>
        <p:nvPicPr>
          <p:cNvPr id="10" name="Logo" descr="Itä-Uudenmaan hyvinvointialueen tunnus.">
            <a:extLst>
              <a:ext uri="{FF2B5EF4-FFF2-40B4-BE49-F238E27FC236}">
                <a16:creationId xmlns:a16="http://schemas.microsoft.com/office/drawing/2014/main" id="{184A3C90-BE91-496F-A4BF-E54EBE86EDC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407539" y="6000349"/>
            <a:ext cx="3356195" cy="560646"/>
          </a:xfrm>
          <a:prstGeom prst="rect">
            <a:avLst/>
          </a:prstGeom>
        </p:spPr>
      </p:pic>
      <p:pic>
        <p:nvPicPr>
          <p:cNvPr id="5" name="Graafi">
            <a:extLst>
              <a:ext uri="{FF2B5EF4-FFF2-40B4-BE49-F238E27FC236}">
                <a16:creationId xmlns:a16="http://schemas.microsoft.com/office/drawing/2014/main" id="{00EF10EC-AE87-41E8-B6EC-427EAF1DB37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 l="29165" t="86413" r="34785"/>
          <a:stretch/>
        </p:blipFill>
        <p:spPr>
          <a:xfrm>
            <a:off x="8102278" y="0"/>
            <a:ext cx="4089722" cy="15048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5634850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tsikko ja kaksi kuva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  <a:endParaRPr lang="en-GB"/>
          </a:p>
        </p:txBody>
      </p:sp>
      <p:sp>
        <p:nvSpPr>
          <p:cNvPr id="8" name="Kuvan paikkamerkki 2">
            <a:extLst>
              <a:ext uri="{FF2B5EF4-FFF2-40B4-BE49-F238E27FC236}">
                <a16:creationId xmlns:a16="http://schemas.microsoft.com/office/drawing/2014/main" id="{8423187E-8ACB-4509-B8F8-912ED84CB51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46842" y="1296391"/>
            <a:ext cx="5606038" cy="43200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i-FI"/>
              <a:t>Lisää kuva napsauttamalla kuvaketta</a:t>
            </a:r>
          </a:p>
        </p:txBody>
      </p:sp>
      <p:sp>
        <p:nvSpPr>
          <p:cNvPr id="9" name="Tekstin paikkamerkki 3">
            <a:extLst>
              <a:ext uri="{FF2B5EF4-FFF2-40B4-BE49-F238E27FC236}">
                <a16:creationId xmlns:a16="http://schemas.microsoft.com/office/drawing/2014/main" id="{1245800C-5838-4330-91EF-DD9D64677078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346840" y="5617032"/>
            <a:ext cx="5606039" cy="324000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/>
              <a:t>Kuvateksti</a:t>
            </a:r>
          </a:p>
        </p:txBody>
      </p:sp>
      <p:sp>
        <p:nvSpPr>
          <p:cNvPr id="10" name="Kuvan paikkamerkki 2">
            <a:extLst>
              <a:ext uri="{FF2B5EF4-FFF2-40B4-BE49-F238E27FC236}">
                <a16:creationId xmlns:a16="http://schemas.microsoft.com/office/drawing/2014/main" id="{5913599E-82CA-4934-8864-3CA55DECBD4B}"/>
              </a:ext>
            </a:extLst>
          </p:cNvPr>
          <p:cNvSpPr>
            <a:spLocks noGrp="1"/>
          </p:cNvSpPr>
          <p:nvPr>
            <p:ph type="pic" idx="13"/>
          </p:nvPr>
        </p:nvSpPr>
        <p:spPr>
          <a:xfrm>
            <a:off x="6310365" y="1296000"/>
            <a:ext cx="5526593" cy="43200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i-FI"/>
              <a:t>Lisää kuva napsauttamalla kuvaketta</a:t>
            </a:r>
          </a:p>
        </p:txBody>
      </p:sp>
      <p:sp>
        <p:nvSpPr>
          <p:cNvPr id="11" name="Tekstin paikkamerkki 3">
            <a:extLst>
              <a:ext uri="{FF2B5EF4-FFF2-40B4-BE49-F238E27FC236}">
                <a16:creationId xmlns:a16="http://schemas.microsoft.com/office/drawing/2014/main" id="{71A01F38-6575-4D65-8810-BC99D6BEF76E}"/>
              </a:ext>
            </a:extLst>
          </p:cNvPr>
          <p:cNvSpPr>
            <a:spLocks noGrp="1"/>
          </p:cNvSpPr>
          <p:nvPr>
            <p:ph type="body" sz="half" idx="14" hasCustomPrompt="1"/>
          </p:nvPr>
        </p:nvSpPr>
        <p:spPr>
          <a:xfrm>
            <a:off x="6310364" y="5616000"/>
            <a:ext cx="5526593" cy="324000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/>
              <a:t>Kuvateksti</a:t>
            </a:r>
          </a:p>
        </p:txBody>
      </p:sp>
      <p:sp>
        <p:nvSpPr>
          <p:cNvPr id="3" name="Päivämäärän paikkamerkki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A0DFD5-71E7-4650-9883-AD514843349C}" type="datetime1">
              <a:rPr lang="fi-FI" smtClean="0"/>
              <a:t>7.12.2023</a:t>
            </a:fld>
            <a:endParaRPr lang="fi-FI"/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Etunimi Sukunimi</a:t>
            </a:r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0ACF36-78AE-4B21-8132-D42778A425BE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639084992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tsikko ja kolme kuva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  <a:endParaRPr lang="en-GB"/>
          </a:p>
        </p:txBody>
      </p:sp>
      <p:sp>
        <p:nvSpPr>
          <p:cNvPr id="6" name="Kuvan paikkamerkki 2">
            <a:extLst>
              <a:ext uri="{FF2B5EF4-FFF2-40B4-BE49-F238E27FC236}">
                <a16:creationId xmlns:a16="http://schemas.microsoft.com/office/drawing/2014/main" id="{60A86A87-DF38-4FB2-AF74-9FE6C116E03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46842" y="1296000"/>
            <a:ext cx="3320806" cy="43200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i-FI"/>
              <a:t>Lisää kuva napsauttamalla kuvaketta</a:t>
            </a:r>
          </a:p>
        </p:txBody>
      </p:sp>
      <p:sp>
        <p:nvSpPr>
          <p:cNvPr id="7" name="Tekstin paikkamerkki 3">
            <a:extLst>
              <a:ext uri="{FF2B5EF4-FFF2-40B4-BE49-F238E27FC236}">
                <a16:creationId xmlns:a16="http://schemas.microsoft.com/office/drawing/2014/main" id="{B3DDD442-A4D3-48D7-A26D-ABD80E8FB4F1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346841" y="5617031"/>
            <a:ext cx="3320807" cy="324000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/>
              <a:t>Kuvateksti</a:t>
            </a:r>
          </a:p>
        </p:txBody>
      </p:sp>
      <p:sp>
        <p:nvSpPr>
          <p:cNvPr id="8" name="Kuvan paikkamerkki 2">
            <a:extLst>
              <a:ext uri="{FF2B5EF4-FFF2-40B4-BE49-F238E27FC236}">
                <a16:creationId xmlns:a16="http://schemas.microsoft.com/office/drawing/2014/main" id="{15A8CE52-20F0-4518-BA37-6EC289159F4C}"/>
              </a:ext>
            </a:extLst>
          </p:cNvPr>
          <p:cNvSpPr>
            <a:spLocks noGrp="1"/>
          </p:cNvSpPr>
          <p:nvPr>
            <p:ph type="pic" idx="14"/>
          </p:nvPr>
        </p:nvSpPr>
        <p:spPr>
          <a:xfrm>
            <a:off x="4029388" y="1296000"/>
            <a:ext cx="4099727" cy="43200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i-FI"/>
              <a:t>Lisää kuva napsauttamalla kuvaketta</a:t>
            </a:r>
          </a:p>
        </p:txBody>
      </p:sp>
      <p:sp>
        <p:nvSpPr>
          <p:cNvPr id="10" name="Tekstin paikkamerkki 3">
            <a:extLst>
              <a:ext uri="{FF2B5EF4-FFF2-40B4-BE49-F238E27FC236}">
                <a16:creationId xmlns:a16="http://schemas.microsoft.com/office/drawing/2014/main" id="{41154203-DF43-4CEF-83E9-3A10E33CD132}"/>
              </a:ext>
            </a:extLst>
          </p:cNvPr>
          <p:cNvSpPr>
            <a:spLocks noGrp="1"/>
          </p:cNvSpPr>
          <p:nvPr>
            <p:ph type="body" sz="half" idx="16" hasCustomPrompt="1"/>
          </p:nvPr>
        </p:nvSpPr>
        <p:spPr>
          <a:xfrm>
            <a:off x="4029265" y="5617031"/>
            <a:ext cx="4099971" cy="324000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/>
              <a:t>Kuvateksti</a:t>
            </a:r>
          </a:p>
        </p:txBody>
      </p:sp>
      <p:sp>
        <p:nvSpPr>
          <p:cNvPr id="9" name="Kuvan paikkamerkki 2">
            <a:extLst>
              <a:ext uri="{FF2B5EF4-FFF2-40B4-BE49-F238E27FC236}">
                <a16:creationId xmlns:a16="http://schemas.microsoft.com/office/drawing/2014/main" id="{48CF6A8B-8660-4604-BD31-1B13CA43A110}"/>
              </a:ext>
            </a:extLst>
          </p:cNvPr>
          <p:cNvSpPr>
            <a:spLocks noGrp="1"/>
          </p:cNvSpPr>
          <p:nvPr>
            <p:ph type="pic" idx="15"/>
          </p:nvPr>
        </p:nvSpPr>
        <p:spPr>
          <a:xfrm>
            <a:off x="8490611" y="1296000"/>
            <a:ext cx="3320806" cy="43200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i-FI"/>
              <a:t>Lisää kuva napsauttamalla kuvaketta</a:t>
            </a:r>
          </a:p>
        </p:txBody>
      </p:sp>
      <p:sp>
        <p:nvSpPr>
          <p:cNvPr id="11" name="Tekstin paikkamerkki 3">
            <a:extLst>
              <a:ext uri="{FF2B5EF4-FFF2-40B4-BE49-F238E27FC236}">
                <a16:creationId xmlns:a16="http://schemas.microsoft.com/office/drawing/2014/main" id="{CACD6CBD-17D2-43C0-B0DE-BADEF78C0F91}"/>
              </a:ext>
            </a:extLst>
          </p:cNvPr>
          <p:cNvSpPr>
            <a:spLocks noGrp="1"/>
          </p:cNvSpPr>
          <p:nvPr>
            <p:ph type="body" sz="half" idx="17" hasCustomPrompt="1"/>
          </p:nvPr>
        </p:nvSpPr>
        <p:spPr>
          <a:xfrm>
            <a:off x="8490611" y="5617031"/>
            <a:ext cx="3320807" cy="324000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/>
              <a:t>Kuvateksti</a:t>
            </a:r>
          </a:p>
        </p:txBody>
      </p:sp>
      <p:sp>
        <p:nvSpPr>
          <p:cNvPr id="3" name="Päivämäärän paikkamerkki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A0DFD5-71E7-4650-9883-AD514843349C}" type="datetime1">
              <a:rPr lang="fi-FI" smtClean="0"/>
              <a:t>7.12.2023</a:t>
            </a:fld>
            <a:endParaRPr lang="fi-FI"/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Etunimi Sukunimi</a:t>
            </a:r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0ACF36-78AE-4B21-8132-D42778A425BE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78377530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  <a:endParaRPr lang="en-GB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810706-6BC2-470D-A644-0BDDC24B707F}" type="datetime1">
              <a:rPr lang="fi-FI" smtClean="0"/>
              <a:t>7.12.2023</a:t>
            </a:fld>
            <a:endParaRPr lang="fi-FI"/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Etunimi Sukunimi</a:t>
            </a:r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0ACF36-78AE-4B21-8132-D42778A425BE}" type="slidenum">
              <a:rPr lang="fi-FI" smtClean="0"/>
              <a:t>‹#›</a:t>
            </a:fld>
            <a:endParaRPr lang="fi-FI"/>
          </a:p>
        </p:txBody>
      </p:sp>
      <p:pic>
        <p:nvPicPr>
          <p:cNvPr id="6" name="Logo">
            <a:extLst>
              <a:ext uri="{FF2B5EF4-FFF2-40B4-BE49-F238E27FC236}">
                <a16:creationId xmlns:a16="http://schemas.microsoft.com/office/drawing/2014/main" id="{09871D7B-F056-4875-A387-273EE09ADC8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407539" y="6000349"/>
            <a:ext cx="3356195" cy="5606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6124006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äivämäärän paikkamerkki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B0A4AC-D68C-41F6-B671-FE62D6285077}" type="datetime1">
              <a:rPr lang="fi-FI" smtClean="0"/>
              <a:t>7.12.2023</a:t>
            </a:fld>
            <a:endParaRPr lang="fi-FI"/>
          </a:p>
        </p:txBody>
      </p:sp>
      <p:sp>
        <p:nvSpPr>
          <p:cNvPr id="3" name="Alatunnisteen paikkamerk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Etunimi Sukunimi</a:t>
            </a:r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0ACF36-78AE-4B21-8132-D42778A425BE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249288854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Valkoinen kan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">
            <a:extLst>
              <a:ext uri="{FF2B5EF4-FFF2-40B4-BE49-F238E27FC236}">
                <a16:creationId xmlns:a16="http://schemas.microsoft.com/office/drawing/2014/main" id="{3A94EB23-D2E9-42A1-8AF9-8D30A6F095EB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58175" y="816746"/>
            <a:ext cx="7557856" cy="1459221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fi-FI"/>
              <a:t>Lisää otsikko napsauttamalla</a:t>
            </a:r>
          </a:p>
        </p:txBody>
      </p:sp>
      <p:sp>
        <p:nvSpPr>
          <p:cNvPr id="3" name="Sisällön paikkamerkki">
            <a:extLst>
              <a:ext uri="{FF2B5EF4-FFF2-40B4-BE49-F238E27FC236}">
                <a16:creationId xmlns:a16="http://schemas.microsoft.com/office/drawing/2014/main" id="{F492D170-3F17-4E66-A5A1-D1EABB5F050E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858175" y="2518964"/>
            <a:ext cx="7557856" cy="910036"/>
          </a:xfrm>
        </p:spPr>
        <p:txBody>
          <a:bodyPr>
            <a:normAutofit/>
          </a:bodyPr>
          <a:lstStyle>
            <a:lvl1pPr marL="0" indent="0" algn="l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/>
              <a:t>Lisää alaotsikko napsauttamalla</a:t>
            </a:r>
          </a:p>
        </p:txBody>
      </p:sp>
      <p:sp>
        <p:nvSpPr>
          <p:cNvPr id="28" name="Tekstin paikkamerkki">
            <a:extLst>
              <a:ext uri="{FF2B5EF4-FFF2-40B4-BE49-F238E27FC236}">
                <a16:creationId xmlns:a16="http://schemas.microsoft.com/office/drawing/2014/main" id="{485AEE75-C4B2-4D76-95E9-D486F13F0565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858175" y="3805535"/>
            <a:ext cx="7576243" cy="449319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/>
              <a:t>Tekijätiedot Etunimi Sukunimi | päivämäärä</a:t>
            </a:r>
          </a:p>
        </p:txBody>
      </p:sp>
      <p:pic>
        <p:nvPicPr>
          <p:cNvPr id="20" name="Logo" descr="Itä-Uudenmaan hyvinvointialueen tunnus.">
            <a:extLst>
              <a:ext uri="{FF2B5EF4-FFF2-40B4-BE49-F238E27FC236}">
                <a16:creationId xmlns:a16="http://schemas.microsoft.com/office/drawing/2014/main" id="{9505688E-A4CB-4D68-ADA5-BDED2D882C0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326775" y="5784422"/>
            <a:ext cx="4450165" cy="743391"/>
          </a:xfrm>
          <a:prstGeom prst="rect">
            <a:avLst/>
          </a:prstGeom>
        </p:spPr>
      </p:pic>
      <p:pic>
        <p:nvPicPr>
          <p:cNvPr id="14" name="Graafi">
            <a:extLst>
              <a:ext uri="{FF2B5EF4-FFF2-40B4-BE49-F238E27FC236}">
                <a16:creationId xmlns:a16="http://schemas.microsoft.com/office/drawing/2014/main" id="{133FA55B-378D-499D-889A-5C107755548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 l="49661" b="66813"/>
          <a:stretch/>
        </p:blipFill>
        <p:spPr>
          <a:xfrm>
            <a:off x="0" y="3211279"/>
            <a:ext cx="5845215" cy="36467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8897866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ininen kansi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">
            <a:extLst>
              <a:ext uri="{FF2B5EF4-FFF2-40B4-BE49-F238E27FC236}">
                <a16:creationId xmlns:a16="http://schemas.microsoft.com/office/drawing/2014/main" id="{3A94EB23-D2E9-42A1-8AF9-8D30A6F095EB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58175" y="816746"/>
            <a:ext cx="7557856" cy="1459221"/>
          </a:xfrm>
        </p:spPr>
        <p:txBody>
          <a:bodyPr anchor="b">
            <a:normAutofit/>
          </a:bodyPr>
          <a:lstStyle>
            <a:lvl1pPr algn="l">
              <a:defRPr sz="4800">
                <a:solidFill>
                  <a:schemeClr val="bg1"/>
                </a:solidFill>
              </a:defRPr>
            </a:lvl1pPr>
          </a:lstStyle>
          <a:p>
            <a:r>
              <a:rPr lang="fi-FI"/>
              <a:t>Lisää otsikko napsauttamalla</a:t>
            </a:r>
          </a:p>
        </p:txBody>
      </p:sp>
      <p:sp>
        <p:nvSpPr>
          <p:cNvPr id="3" name="Sisällön paikkamerkki">
            <a:extLst>
              <a:ext uri="{FF2B5EF4-FFF2-40B4-BE49-F238E27FC236}">
                <a16:creationId xmlns:a16="http://schemas.microsoft.com/office/drawing/2014/main" id="{F492D170-3F17-4E66-A5A1-D1EABB5F050E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858175" y="2518964"/>
            <a:ext cx="7557856" cy="910036"/>
          </a:xfrm>
        </p:spPr>
        <p:txBody>
          <a:bodyPr>
            <a:normAutofit/>
          </a:bodyPr>
          <a:lstStyle>
            <a:lvl1pPr marL="0" indent="0" algn="l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/>
              <a:t>Lisää alaotsikko napsauttamalla</a:t>
            </a:r>
          </a:p>
        </p:txBody>
      </p:sp>
      <p:sp>
        <p:nvSpPr>
          <p:cNvPr id="10" name="Tekstin paikkamerkki">
            <a:extLst>
              <a:ext uri="{FF2B5EF4-FFF2-40B4-BE49-F238E27FC236}">
                <a16:creationId xmlns:a16="http://schemas.microsoft.com/office/drawing/2014/main" id="{698012D4-2155-4A56-BE41-F2EFC0CD4EB9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858175" y="3805535"/>
            <a:ext cx="7576243" cy="449319"/>
          </a:xfrm>
        </p:spPr>
        <p:txBody>
          <a:bodyPr/>
          <a:lstStyle>
            <a:lvl1pPr marL="0" indent="0">
              <a:buNone/>
              <a:defRPr sz="1600">
                <a:solidFill>
                  <a:schemeClr val="bg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/>
              <a:t>Tekijätiedot Etunimi Sukunimi | päivämäärä</a:t>
            </a:r>
          </a:p>
        </p:txBody>
      </p:sp>
      <p:pic>
        <p:nvPicPr>
          <p:cNvPr id="9" name="Logo" descr="Itä-Uudenmaan hyvinvointialueen tunnus.">
            <a:extLst>
              <a:ext uri="{FF2B5EF4-FFF2-40B4-BE49-F238E27FC236}">
                <a16:creationId xmlns:a16="http://schemas.microsoft.com/office/drawing/2014/main" id="{B4F87705-D41F-457C-B34A-9308DC3B403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326775" y="5784422"/>
            <a:ext cx="4450165" cy="743391"/>
          </a:xfrm>
          <a:prstGeom prst="rect">
            <a:avLst/>
          </a:prstGeom>
        </p:spPr>
      </p:pic>
      <p:pic>
        <p:nvPicPr>
          <p:cNvPr id="7" name="Graafi">
            <a:extLst>
              <a:ext uri="{FF2B5EF4-FFF2-40B4-BE49-F238E27FC236}">
                <a16:creationId xmlns:a16="http://schemas.microsoft.com/office/drawing/2014/main" id="{12D941AA-4A0D-41FB-A488-65C5E93DD79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 l="49661" b="66813"/>
          <a:stretch/>
        </p:blipFill>
        <p:spPr>
          <a:xfrm>
            <a:off x="0" y="3211279"/>
            <a:ext cx="5845215" cy="36467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644253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Valkoinen kansi +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">
            <a:extLst>
              <a:ext uri="{FF2B5EF4-FFF2-40B4-BE49-F238E27FC236}">
                <a16:creationId xmlns:a16="http://schemas.microsoft.com/office/drawing/2014/main" id="{3A94EB23-D2E9-42A1-8AF9-8D30A6F095EB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388322" y="1992928"/>
            <a:ext cx="4894443" cy="1459221"/>
          </a:xfrm>
        </p:spPr>
        <p:txBody>
          <a:bodyPr anchor="b">
            <a:normAutofit/>
          </a:bodyPr>
          <a:lstStyle>
            <a:lvl1pPr algn="ctr">
              <a:defRPr sz="4400"/>
            </a:lvl1pPr>
          </a:lstStyle>
          <a:p>
            <a:r>
              <a:rPr lang="fi-FI"/>
              <a:t>Lisää otsikko napsauttamalla</a:t>
            </a:r>
          </a:p>
        </p:txBody>
      </p:sp>
      <p:sp>
        <p:nvSpPr>
          <p:cNvPr id="3" name="Sisällön paikkamerkki">
            <a:extLst>
              <a:ext uri="{FF2B5EF4-FFF2-40B4-BE49-F238E27FC236}">
                <a16:creationId xmlns:a16="http://schemas.microsoft.com/office/drawing/2014/main" id="{F492D170-3F17-4E66-A5A1-D1EABB5F050E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388322" y="3695146"/>
            <a:ext cx="4894443" cy="536203"/>
          </a:xfrm>
        </p:spPr>
        <p:txBody>
          <a:bodyPr>
            <a:noAutofit/>
          </a:bodyPr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/>
              <a:t>Lisää alaotsikko napsauttamalla</a:t>
            </a:r>
          </a:p>
        </p:txBody>
      </p:sp>
      <p:sp>
        <p:nvSpPr>
          <p:cNvPr id="28" name="Tekstin paikkamerkki">
            <a:extLst>
              <a:ext uri="{FF2B5EF4-FFF2-40B4-BE49-F238E27FC236}">
                <a16:creationId xmlns:a16="http://schemas.microsoft.com/office/drawing/2014/main" id="{485AEE75-C4B2-4D76-95E9-D486F13F0565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6388321" y="4474346"/>
            <a:ext cx="4894443" cy="449319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/>
              <a:t>Tekijätiedot Etunimi Sukunimi | päivämäärä</a:t>
            </a:r>
          </a:p>
        </p:txBody>
      </p:sp>
      <p:sp>
        <p:nvSpPr>
          <p:cNvPr id="9" name="Kuvan paikkamerkki">
            <a:extLst>
              <a:ext uri="{FF2B5EF4-FFF2-40B4-BE49-F238E27FC236}">
                <a16:creationId xmlns:a16="http://schemas.microsoft.com/office/drawing/2014/main" id="{95A67284-8BA0-4670-A6FA-98C5B986B05B}"/>
              </a:ext>
            </a:extLst>
          </p:cNvPr>
          <p:cNvSpPr>
            <a:spLocks noGrp="1"/>
          </p:cNvSpPr>
          <p:nvPr>
            <p:ph type="pic" idx="10"/>
          </p:nvPr>
        </p:nvSpPr>
        <p:spPr>
          <a:xfrm>
            <a:off x="0" y="0"/>
            <a:ext cx="5347504" cy="68580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i-FI"/>
          </a:p>
        </p:txBody>
      </p:sp>
      <p:pic>
        <p:nvPicPr>
          <p:cNvPr id="10" name="Logo" descr="Itä-Uudenmaan hyvinvointialueen tunnus.">
            <a:extLst>
              <a:ext uri="{FF2B5EF4-FFF2-40B4-BE49-F238E27FC236}">
                <a16:creationId xmlns:a16="http://schemas.microsoft.com/office/drawing/2014/main" id="{184A3C90-BE91-496F-A4BF-E54EBE86EDC7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407539" y="6000349"/>
            <a:ext cx="3356195" cy="560646"/>
          </a:xfrm>
          <a:prstGeom prst="rect">
            <a:avLst/>
          </a:prstGeom>
        </p:spPr>
      </p:pic>
      <p:pic>
        <p:nvPicPr>
          <p:cNvPr id="11" name="Graafi">
            <a:extLst>
              <a:ext uri="{FF2B5EF4-FFF2-40B4-BE49-F238E27FC236}">
                <a16:creationId xmlns:a16="http://schemas.microsoft.com/office/drawing/2014/main" id="{B60534BA-FB7E-4DFF-8DE2-E982C7AAD0A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 l="29165" t="86413" r="34785"/>
          <a:stretch/>
        </p:blipFill>
        <p:spPr>
          <a:xfrm>
            <a:off x="8102278" y="0"/>
            <a:ext cx="4089722" cy="15048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157638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ininen kansi + kuva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">
            <a:extLst>
              <a:ext uri="{FF2B5EF4-FFF2-40B4-BE49-F238E27FC236}">
                <a16:creationId xmlns:a16="http://schemas.microsoft.com/office/drawing/2014/main" id="{3A94EB23-D2E9-42A1-8AF9-8D30A6F095EB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388322" y="1992928"/>
            <a:ext cx="4894443" cy="1459221"/>
          </a:xfrm>
        </p:spPr>
        <p:txBody>
          <a:bodyPr anchor="b">
            <a:normAutofit/>
          </a:bodyPr>
          <a:lstStyle>
            <a:lvl1pPr algn="ctr">
              <a:defRPr sz="4400">
                <a:solidFill>
                  <a:schemeClr val="bg1"/>
                </a:solidFill>
              </a:defRPr>
            </a:lvl1pPr>
          </a:lstStyle>
          <a:p>
            <a:r>
              <a:rPr lang="fi-FI"/>
              <a:t>Lisää otsikko napsauttamalla</a:t>
            </a:r>
          </a:p>
        </p:txBody>
      </p:sp>
      <p:sp>
        <p:nvSpPr>
          <p:cNvPr id="3" name="Sisällön paikkamerkki">
            <a:extLst>
              <a:ext uri="{FF2B5EF4-FFF2-40B4-BE49-F238E27FC236}">
                <a16:creationId xmlns:a16="http://schemas.microsoft.com/office/drawing/2014/main" id="{F492D170-3F17-4E66-A5A1-D1EABB5F050E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388322" y="3695146"/>
            <a:ext cx="4894443" cy="536203"/>
          </a:xfrm>
        </p:spPr>
        <p:txBody>
          <a:bodyPr>
            <a:noAutofit/>
          </a:bodyPr>
          <a:lstStyle>
            <a:lvl1pPr marL="0" indent="0" algn="ctr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/>
              <a:t>Lisää alaotsikko napsauttamalla</a:t>
            </a:r>
          </a:p>
        </p:txBody>
      </p:sp>
      <p:sp>
        <p:nvSpPr>
          <p:cNvPr id="28" name="Tekstin paikkamerkki">
            <a:extLst>
              <a:ext uri="{FF2B5EF4-FFF2-40B4-BE49-F238E27FC236}">
                <a16:creationId xmlns:a16="http://schemas.microsoft.com/office/drawing/2014/main" id="{485AEE75-C4B2-4D76-95E9-D486F13F0565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6388321" y="4474346"/>
            <a:ext cx="4894443" cy="449319"/>
          </a:xfrm>
        </p:spPr>
        <p:txBody>
          <a:bodyPr>
            <a:normAutofit/>
          </a:bodyPr>
          <a:lstStyle>
            <a:lvl1pPr marL="0" indent="0" algn="ctr">
              <a:buNone/>
              <a:defRPr sz="1400">
                <a:solidFill>
                  <a:schemeClr val="bg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/>
              <a:t>Tekijätiedot Etunimi Sukunimi | päivämäärä</a:t>
            </a:r>
          </a:p>
        </p:txBody>
      </p:sp>
      <p:sp>
        <p:nvSpPr>
          <p:cNvPr id="9" name="Kuvan paikkamerkki">
            <a:extLst>
              <a:ext uri="{FF2B5EF4-FFF2-40B4-BE49-F238E27FC236}">
                <a16:creationId xmlns:a16="http://schemas.microsoft.com/office/drawing/2014/main" id="{95A67284-8BA0-4670-A6FA-98C5B986B05B}"/>
              </a:ext>
            </a:extLst>
          </p:cNvPr>
          <p:cNvSpPr>
            <a:spLocks noGrp="1"/>
          </p:cNvSpPr>
          <p:nvPr>
            <p:ph type="pic" idx="10"/>
          </p:nvPr>
        </p:nvSpPr>
        <p:spPr>
          <a:xfrm>
            <a:off x="0" y="0"/>
            <a:ext cx="5347504" cy="6858000"/>
          </a:xfrm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i-FI"/>
          </a:p>
        </p:txBody>
      </p:sp>
      <p:pic>
        <p:nvPicPr>
          <p:cNvPr id="10" name="Logo" descr="Itä-Uudenmaan hyvinvointialueen tunnus.">
            <a:extLst>
              <a:ext uri="{FF2B5EF4-FFF2-40B4-BE49-F238E27FC236}">
                <a16:creationId xmlns:a16="http://schemas.microsoft.com/office/drawing/2014/main" id="{184A3C90-BE91-496F-A4BF-E54EBE86EDC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407539" y="6000349"/>
            <a:ext cx="3356195" cy="560646"/>
          </a:xfrm>
          <a:prstGeom prst="rect">
            <a:avLst/>
          </a:prstGeom>
        </p:spPr>
      </p:pic>
      <p:pic>
        <p:nvPicPr>
          <p:cNvPr id="5" name="Graafi">
            <a:extLst>
              <a:ext uri="{FF2B5EF4-FFF2-40B4-BE49-F238E27FC236}">
                <a16:creationId xmlns:a16="http://schemas.microsoft.com/office/drawing/2014/main" id="{00EF10EC-AE87-41E8-B6EC-427EAF1DB37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 l="29165" t="86413" r="34785"/>
          <a:stretch/>
        </p:blipFill>
        <p:spPr>
          <a:xfrm>
            <a:off x="8102278" y="0"/>
            <a:ext cx="4089722" cy="15048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9426561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Otsikko ja sisältöpalsta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">
            <a:extLst>
              <a:ext uri="{FF2B5EF4-FFF2-40B4-BE49-F238E27FC236}">
                <a16:creationId xmlns:a16="http://schemas.microsoft.com/office/drawing/2014/main" id="{ADA615F1-17DE-4E0F-BE84-F900BCA3005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i-FI"/>
              <a:t>Lisää otsikko napsauttamalla</a:t>
            </a:r>
          </a:p>
        </p:txBody>
      </p:sp>
      <p:sp>
        <p:nvSpPr>
          <p:cNvPr id="3" name="Sisällön paikkamerkki 1">
            <a:extLst>
              <a:ext uri="{FF2B5EF4-FFF2-40B4-BE49-F238E27FC236}">
                <a16:creationId xmlns:a16="http://schemas.microsoft.com/office/drawing/2014/main" id="{3DA2BB6B-E893-41BB-99F1-FB50E45164F9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838201" y="1825625"/>
            <a:ext cx="5117918" cy="3845970"/>
          </a:xfrm>
        </p:spPr>
        <p:txBody>
          <a:bodyPr/>
          <a:lstStyle>
            <a:lvl1pPr>
              <a:lnSpc>
                <a:spcPct val="100000"/>
              </a:lnSpc>
              <a:defRPr/>
            </a:lvl1pPr>
            <a:lvl2pPr>
              <a:lnSpc>
                <a:spcPct val="100000"/>
              </a:lnSpc>
              <a:defRPr/>
            </a:lvl2pPr>
            <a:lvl3pPr>
              <a:lnSpc>
                <a:spcPct val="100000"/>
              </a:lnSpc>
              <a:defRPr/>
            </a:lvl3pPr>
            <a:lvl4pPr>
              <a:lnSpc>
                <a:spcPct val="100000"/>
              </a:lnSpc>
              <a:defRPr/>
            </a:lvl4pPr>
            <a:lvl5pPr>
              <a:lnSpc>
                <a:spcPct val="100000"/>
              </a:lnSpc>
              <a:defRPr/>
            </a:lvl5pPr>
          </a:lstStyle>
          <a:p>
            <a:pPr lvl="0"/>
            <a:r>
              <a:rPr lang="fi-FI"/>
              <a:t>Lisää teksti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5" name="Sisällön paikkamerkki 2">
            <a:extLst>
              <a:ext uri="{FF2B5EF4-FFF2-40B4-BE49-F238E27FC236}">
                <a16:creationId xmlns:a16="http://schemas.microsoft.com/office/drawing/2014/main" id="{D742BB0C-BA42-461E-AB2A-429CD4F182F1}"/>
              </a:ext>
            </a:extLst>
          </p:cNvPr>
          <p:cNvSpPr>
            <a:spLocks noGrp="1"/>
          </p:cNvSpPr>
          <p:nvPr>
            <p:ph idx="10" hasCustomPrompt="1"/>
          </p:nvPr>
        </p:nvSpPr>
        <p:spPr>
          <a:xfrm>
            <a:off x="6235883" y="1825625"/>
            <a:ext cx="5117917" cy="3845970"/>
          </a:xfrm>
        </p:spPr>
        <p:txBody>
          <a:bodyPr/>
          <a:lstStyle>
            <a:lvl1pPr>
              <a:lnSpc>
                <a:spcPct val="100000"/>
              </a:lnSpc>
              <a:defRPr/>
            </a:lvl1pPr>
            <a:lvl2pPr>
              <a:lnSpc>
                <a:spcPct val="100000"/>
              </a:lnSpc>
              <a:defRPr/>
            </a:lvl2pPr>
            <a:lvl3pPr>
              <a:lnSpc>
                <a:spcPct val="100000"/>
              </a:lnSpc>
              <a:defRPr/>
            </a:lvl3pPr>
            <a:lvl4pPr>
              <a:lnSpc>
                <a:spcPct val="100000"/>
              </a:lnSpc>
              <a:defRPr/>
            </a:lvl4pPr>
            <a:lvl5pPr>
              <a:lnSpc>
                <a:spcPct val="100000"/>
              </a:lnSpc>
              <a:defRPr/>
            </a:lvl5pPr>
          </a:lstStyle>
          <a:p>
            <a:pPr lvl="0"/>
            <a:r>
              <a:rPr lang="fi-FI"/>
              <a:t>Lisää teksti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pic>
        <p:nvPicPr>
          <p:cNvPr id="7" name="Logo">
            <a:extLst>
              <a:ext uri="{FF2B5EF4-FFF2-40B4-BE49-F238E27FC236}">
                <a16:creationId xmlns:a16="http://schemas.microsoft.com/office/drawing/2014/main" id="{DB253833-F21C-44EB-8853-4FA21EA3828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407539" y="6000349"/>
            <a:ext cx="3356195" cy="5606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0846602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Otsikko ja sisältö +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">
            <a:extLst>
              <a:ext uri="{FF2B5EF4-FFF2-40B4-BE49-F238E27FC236}">
                <a16:creationId xmlns:a16="http://schemas.microsoft.com/office/drawing/2014/main" id="{00282FB3-E3C0-4020-AB20-6E6168E9EAA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834501"/>
            <a:ext cx="5608899" cy="1492010"/>
          </a:xfrm>
        </p:spPr>
        <p:txBody>
          <a:bodyPr/>
          <a:lstStyle/>
          <a:p>
            <a:r>
              <a:rPr lang="fi-FI"/>
              <a:t>Lisää otsikko napsauttamalla</a:t>
            </a:r>
          </a:p>
        </p:txBody>
      </p:sp>
      <p:sp>
        <p:nvSpPr>
          <p:cNvPr id="3" name="Sisällön paikkamerkki">
            <a:extLst>
              <a:ext uri="{FF2B5EF4-FFF2-40B4-BE49-F238E27FC236}">
                <a16:creationId xmlns:a16="http://schemas.microsoft.com/office/drawing/2014/main" id="{C399D3E8-8EF8-4A8A-A40C-309059FF1CF5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838200" y="2511705"/>
            <a:ext cx="5608898" cy="3287211"/>
          </a:xfrm>
        </p:spPr>
        <p:txBody>
          <a:bodyPr/>
          <a:lstStyle/>
          <a:p>
            <a:pPr lvl="0"/>
            <a:r>
              <a:rPr lang="fi-FI"/>
              <a:t>Lisää teksti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9" name="Kuvan paikkamerkki">
            <a:extLst>
              <a:ext uri="{FF2B5EF4-FFF2-40B4-BE49-F238E27FC236}">
                <a16:creationId xmlns:a16="http://schemas.microsoft.com/office/drawing/2014/main" id="{A9AA8853-D077-4A89-BFC7-99AE39AA4D19}"/>
              </a:ext>
            </a:extLst>
          </p:cNvPr>
          <p:cNvSpPr>
            <a:spLocks noGrp="1"/>
          </p:cNvSpPr>
          <p:nvPr>
            <p:ph type="pic" idx="10"/>
          </p:nvPr>
        </p:nvSpPr>
        <p:spPr>
          <a:xfrm>
            <a:off x="6745770" y="834501"/>
            <a:ext cx="4608030" cy="496441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i-FI"/>
          </a:p>
        </p:txBody>
      </p:sp>
      <p:pic>
        <p:nvPicPr>
          <p:cNvPr id="8" name="Logo">
            <a:extLst>
              <a:ext uri="{FF2B5EF4-FFF2-40B4-BE49-F238E27FC236}">
                <a16:creationId xmlns:a16="http://schemas.microsoft.com/office/drawing/2014/main" id="{6862A881-C2E5-463B-AAFD-BB8A193FFD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407539" y="6000349"/>
            <a:ext cx="3356195" cy="5606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12764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">
            <a:extLst>
              <a:ext uri="{FF2B5EF4-FFF2-40B4-BE49-F238E27FC236}">
                <a16:creationId xmlns:a16="http://schemas.microsoft.com/office/drawing/2014/main" id="{ADA615F1-17DE-4E0F-BE84-F900BCA3005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i-FI"/>
              <a:t>Lisää otsikko napsauttamalla</a:t>
            </a:r>
          </a:p>
        </p:txBody>
      </p:sp>
      <p:sp>
        <p:nvSpPr>
          <p:cNvPr id="3" name="Sisällön paikkamerkki">
            <a:extLst>
              <a:ext uri="{FF2B5EF4-FFF2-40B4-BE49-F238E27FC236}">
                <a16:creationId xmlns:a16="http://schemas.microsoft.com/office/drawing/2014/main" id="{3DA2BB6B-E893-41BB-99F1-FB50E45164F9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838200" y="1825625"/>
            <a:ext cx="10515600" cy="3845970"/>
          </a:xfrm>
        </p:spPr>
        <p:txBody>
          <a:bodyPr/>
          <a:lstStyle>
            <a:lvl1pPr>
              <a:lnSpc>
                <a:spcPct val="100000"/>
              </a:lnSpc>
              <a:defRPr/>
            </a:lvl1pPr>
            <a:lvl2pPr>
              <a:lnSpc>
                <a:spcPct val="100000"/>
              </a:lnSpc>
              <a:defRPr/>
            </a:lvl2pPr>
            <a:lvl3pPr>
              <a:lnSpc>
                <a:spcPct val="100000"/>
              </a:lnSpc>
              <a:defRPr/>
            </a:lvl3pPr>
            <a:lvl4pPr>
              <a:lnSpc>
                <a:spcPct val="100000"/>
              </a:lnSpc>
              <a:defRPr/>
            </a:lvl4pPr>
            <a:lvl5pPr>
              <a:lnSpc>
                <a:spcPct val="100000"/>
              </a:lnSpc>
              <a:defRPr/>
            </a:lvl5pPr>
          </a:lstStyle>
          <a:p>
            <a:pPr lvl="0"/>
            <a:r>
              <a:rPr lang="fi-FI"/>
              <a:t>Lisää teksti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pic>
        <p:nvPicPr>
          <p:cNvPr id="7" name="Logo">
            <a:extLst>
              <a:ext uri="{FF2B5EF4-FFF2-40B4-BE49-F238E27FC236}">
                <a16:creationId xmlns:a16="http://schemas.microsoft.com/office/drawing/2014/main" id="{DB253833-F21C-44EB-8853-4FA21EA3828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407539" y="6000349"/>
            <a:ext cx="3356195" cy="5606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7524745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Lopetus valkoin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">
            <a:extLst>
              <a:ext uri="{FF2B5EF4-FFF2-40B4-BE49-F238E27FC236}">
                <a16:creationId xmlns:a16="http://schemas.microsoft.com/office/drawing/2014/main" id="{DD6FB730-20D6-41B5-A18B-909CA4BB8AC8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600446" y="1394750"/>
            <a:ext cx="7180162" cy="2207288"/>
          </a:xfrm>
        </p:spPr>
        <p:txBody>
          <a:bodyPr anchor="b">
            <a:normAutofit/>
          </a:bodyPr>
          <a:lstStyle>
            <a:lvl1pPr algn="ctr">
              <a:defRPr sz="6000"/>
            </a:lvl1pPr>
          </a:lstStyle>
          <a:p>
            <a:pPr lvl="0"/>
            <a:r>
              <a:rPr lang="fi-FI"/>
              <a:t>Elämän mittaista </a:t>
            </a:r>
            <a:br>
              <a:rPr lang="fi-FI"/>
            </a:br>
            <a:r>
              <a:rPr lang="fi-FI"/>
              <a:t>hyvinvointia.</a:t>
            </a:r>
          </a:p>
        </p:txBody>
      </p:sp>
      <p:sp>
        <p:nvSpPr>
          <p:cNvPr id="3" name="Alaotsikko">
            <a:extLst>
              <a:ext uri="{FF2B5EF4-FFF2-40B4-BE49-F238E27FC236}">
                <a16:creationId xmlns:a16="http://schemas.microsoft.com/office/drawing/2014/main" id="{4EDBBE83-B716-4CFA-8A98-05BEB99AB243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2600446" y="3773346"/>
            <a:ext cx="7180162" cy="682908"/>
          </a:xfrm>
        </p:spPr>
        <p:txBody>
          <a:bodyPr>
            <a:normAutofit/>
          </a:bodyPr>
          <a:lstStyle>
            <a:lvl1pPr marL="0" indent="0" algn="ctr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lvl="0"/>
            <a:r>
              <a:rPr lang="fi-FI"/>
              <a:t>Etunimi Sukunimi | Yhteystiedot | itauusimaa.fi</a:t>
            </a:r>
          </a:p>
        </p:txBody>
      </p:sp>
      <p:pic>
        <p:nvPicPr>
          <p:cNvPr id="5" name="Logo" descr="Itä-Uudenmaan hyvinvointialueen tunnus.">
            <a:extLst>
              <a:ext uri="{FF2B5EF4-FFF2-40B4-BE49-F238E27FC236}">
                <a16:creationId xmlns:a16="http://schemas.microsoft.com/office/drawing/2014/main" id="{06C80FFF-7A59-4224-A3A5-5AA5BDF3806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326775" y="5784422"/>
            <a:ext cx="4450165" cy="743391"/>
          </a:xfrm>
          <a:prstGeom prst="rect">
            <a:avLst/>
          </a:prstGeom>
        </p:spPr>
      </p:pic>
      <p:pic>
        <p:nvPicPr>
          <p:cNvPr id="4" name="Graafi">
            <a:extLst>
              <a:ext uri="{FF2B5EF4-FFF2-40B4-BE49-F238E27FC236}">
                <a16:creationId xmlns:a16="http://schemas.microsoft.com/office/drawing/2014/main" id="{CD5D74D7-AF46-4C19-8946-05B05E0284C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 l="49661" b="66813"/>
          <a:stretch/>
        </p:blipFill>
        <p:spPr>
          <a:xfrm>
            <a:off x="0" y="3211279"/>
            <a:ext cx="5845215" cy="36467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809155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Lopetus sininen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">
            <a:extLst>
              <a:ext uri="{FF2B5EF4-FFF2-40B4-BE49-F238E27FC236}">
                <a16:creationId xmlns:a16="http://schemas.microsoft.com/office/drawing/2014/main" id="{DD6FB730-20D6-41B5-A18B-909CA4BB8AC8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600446" y="1394750"/>
            <a:ext cx="7180162" cy="2207288"/>
          </a:xfrm>
        </p:spPr>
        <p:txBody>
          <a:bodyPr anchor="b">
            <a:normAutofit/>
          </a:bodyPr>
          <a:lstStyle>
            <a:lvl1pPr algn="ctr">
              <a:defRPr sz="6000">
                <a:solidFill>
                  <a:schemeClr val="bg1"/>
                </a:solidFill>
              </a:defRPr>
            </a:lvl1pPr>
          </a:lstStyle>
          <a:p>
            <a:pPr lvl="0"/>
            <a:r>
              <a:rPr lang="fi-FI"/>
              <a:t>Elämän mittaista </a:t>
            </a:r>
            <a:br>
              <a:rPr lang="fi-FI"/>
            </a:br>
            <a:r>
              <a:rPr lang="fi-FI"/>
              <a:t>hyvinvointia.</a:t>
            </a:r>
          </a:p>
        </p:txBody>
      </p:sp>
      <p:sp>
        <p:nvSpPr>
          <p:cNvPr id="3" name="Alaotsikko">
            <a:extLst>
              <a:ext uri="{FF2B5EF4-FFF2-40B4-BE49-F238E27FC236}">
                <a16:creationId xmlns:a16="http://schemas.microsoft.com/office/drawing/2014/main" id="{4EDBBE83-B716-4CFA-8A98-05BEB99AB243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2600446" y="3773346"/>
            <a:ext cx="7180162" cy="682908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lvl="0"/>
            <a:r>
              <a:rPr lang="fi-FI"/>
              <a:t>Etunimi Sukunimi | Yhteystiedot | itauusimaa.fi</a:t>
            </a:r>
          </a:p>
        </p:txBody>
      </p:sp>
      <p:pic>
        <p:nvPicPr>
          <p:cNvPr id="5" name="Logo" descr="Itä-Uudenmaan hyvinvointialueen tunnus.">
            <a:extLst>
              <a:ext uri="{FF2B5EF4-FFF2-40B4-BE49-F238E27FC236}">
                <a16:creationId xmlns:a16="http://schemas.microsoft.com/office/drawing/2014/main" id="{06C80FFF-7A59-4224-A3A5-5AA5BDF3806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326775" y="5784422"/>
            <a:ext cx="4450165" cy="743391"/>
          </a:xfrm>
          <a:prstGeom prst="rect">
            <a:avLst/>
          </a:prstGeom>
        </p:spPr>
      </p:pic>
      <p:pic>
        <p:nvPicPr>
          <p:cNvPr id="4" name="Graafi">
            <a:extLst>
              <a:ext uri="{FF2B5EF4-FFF2-40B4-BE49-F238E27FC236}">
                <a16:creationId xmlns:a16="http://schemas.microsoft.com/office/drawing/2014/main" id="{CD5D74D7-AF46-4C19-8946-05B05E0284C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 l="49661" b="66813"/>
          <a:stretch/>
        </p:blipFill>
        <p:spPr>
          <a:xfrm>
            <a:off x="0" y="3211279"/>
            <a:ext cx="5845215" cy="36467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7152674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Otsikkodia">
    <p:bg bwMode="ltGray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2629964" y="1123200"/>
            <a:ext cx="6929672" cy="2394000"/>
          </a:xfrm>
        </p:spPr>
        <p:txBody>
          <a:bodyPr anchor="b" anchorCtr="0">
            <a:normAutofit/>
          </a:bodyPr>
          <a:lstStyle>
            <a:lvl1pPr algn="ctr">
              <a:lnSpc>
                <a:spcPct val="90000"/>
              </a:lnSpc>
              <a:defRPr sz="4800" b="1" cap="none" baseline="0">
                <a:solidFill>
                  <a:schemeClr val="tx1"/>
                </a:solidFill>
              </a:defRPr>
            </a:lvl1pPr>
          </a:lstStyle>
          <a:p>
            <a:r>
              <a:rPr lang="fi-FI"/>
              <a:t>Muokkaa ots. perustyyl. napsautt.</a:t>
            </a:r>
            <a:endParaRPr lang="en-GB"/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>
          <a:xfrm>
            <a:off x="2629964" y="3600000"/>
            <a:ext cx="6929672" cy="1656000"/>
          </a:xfrm>
        </p:spPr>
        <p:txBody>
          <a:bodyPr anchor="t" anchorCtr="0">
            <a:normAutofit/>
          </a:bodyPr>
          <a:lstStyle>
            <a:lvl1pPr marL="0" indent="0" algn="ctr">
              <a:lnSpc>
                <a:spcPct val="100000"/>
              </a:lnSpc>
              <a:buNone/>
              <a:defRPr sz="3600" cap="none" spc="0" baseline="0">
                <a:solidFill>
                  <a:schemeClr val="tx1"/>
                </a:solidFill>
                <a:latin typeface="+mn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/>
              <a:t>Muokkaa alaotsikon perustyyliä napsautt.</a:t>
            </a:r>
            <a:endParaRPr lang="en-GB"/>
          </a:p>
        </p:txBody>
      </p:sp>
      <p:sp>
        <p:nvSpPr>
          <p:cNvPr id="7" name="Päivämäärän paikkamerkki 6">
            <a:extLst>
              <a:ext uri="{FF2B5EF4-FFF2-40B4-BE49-F238E27FC236}">
                <a16:creationId xmlns:a16="http://schemas.microsoft.com/office/drawing/2014/main" id="{D33D5688-F019-4C01-BF68-77D400ED3E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E05A7B-F3EB-4667-BCB1-F223F67DC293}" type="datetime1">
              <a:rPr lang="fi-FI" smtClean="0"/>
              <a:t>7.12.2023</a:t>
            </a:fld>
            <a:endParaRPr lang="fi-FI"/>
          </a:p>
        </p:txBody>
      </p:sp>
      <p:sp>
        <p:nvSpPr>
          <p:cNvPr id="9" name="Alatunnisteen paikkamerkki 8">
            <a:extLst>
              <a:ext uri="{FF2B5EF4-FFF2-40B4-BE49-F238E27FC236}">
                <a16:creationId xmlns:a16="http://schemas.microsoft.com/office/drawing/2014/main" id="{706F0E9A-1543-444B-BDEE-A3D58CD8A1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Etunimi Sukunimi</a:t>
            </a:r>
          </a:p>
        </p:txBody>
      </p:sp>
      <p:sp>
        <p:nvSpPr>
          <p:cNvPr id="10" name="Dian numeron paikkamerkki 9">
            <a:extLst>
              <a:ext uri="{FF2B5EF4-FFF2-40B4-BE49-F238E27FC236}">
                <a16:creationId xmlns:a16="http://schemas.microsoft.com/office/drawing/2014/main" id="{03AE3EC3-6E34-4680-9681-C69BB83434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EFD821-EA8D-401B-B0D3-7C5B0D9DEE67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817853866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Otsikkodia 2">
    <p:bg bwMode="ltGray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2629964" y="1123200"/>
            <a:ext cx="6929672" cy="2394000"/>
          </a:xfrm>
        </p:spPr>
        <p:txBody>
          <a:bodyPr anchor="b" anchorCtr="0">
            <a:normAutofit/>
          </a:bodyPr>
          <a:lstStyle>
            <a:lvl1pPr algn="ctr">
              <a:lnSpc>
                <a:spcPct val="90000"/>
              </a:lnSpc>
              <a:defRPr sz="4800" b="1" cap="none" baseline="0">
                <a:solidFill>
                  <a:schemeClr val="tx1"/>
                </a:solidFill>
              </a:defRPr>
            </a:lvl1pPr>
          </a:lstStyle>
          <a:p>
            <a:r>
              <a:rPr lang="fi-FI"/>
              <a:t>Muokkaa ots. perustyyl. napsautt.</a:t>
            </a:r>
            <a:endParaRPr lang="en-GB"/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>
          <a:xfrm>
            <a:off x="2629964" y="3600000"/>
            <a:ext cx="6929672" cy="1656000"/>
          </a:xfrm>
        </p:spPr>
        <p:txBody>
          <a:bodyPr anchor="t" anchorCtr="0">
            <a:normAutofit/>
          </a:bodyPr>
          <a:lstStyle>
            <a:lvl1pPr marL="0" indent="0" algn="ctr">
              <a:lnSpc>
                <a:spcPct val="100000"/>
              </a:lnSpc>
              <a:buNone/>
              <a:defRPr sz="3600" cap="none" spc="0" baseline="0">
                <a:solidFill>
                  <a:schemeClr val="tx1"/>
                </a:solidFill>
                <a:latin typeface="+mn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/>
              <a:t>Muokkaa alaotsikon perustyyliä napsautt.</a:t>
            </a:r>
            <a:endParaRPr lang="en-GB"/>
          </a:p>
        </p:txBody>
      </p:sp>
      <p:sp>
        <p:nvSpPr>
          <p:cNvPr id="7" name="Päivämäärän paikkamerkki 6">
            <a:extLst>
              <a:ext uri="{FF2B5EF4-FFF2-40B4-BE49-F238E27FC236}">
                <a16:creationId xmlns:a16="http://schemas.microsoft.com/office/drawing/2014/main" id="{D33D5688-F019-4C01-BF68-77D400ED3E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D2EE94-2D93-4308-9159-696DB81C6385}" type="datetime1">
              <a:rPr lang="fi-FI" smtClean="0"/>
              <a:t>7.12.2023</a:t>
            </a:fld>
            <a:endParaRPr lang="fi-FI"/>
          </a:p>
        </p:txBody>
      </p:sp>
      <p:sp>
        <p:nvSpPr>
          <p:cNvPr id="9" name="Alatunnisteen paikkamerkki 8">
            <a:extLst>
              <a:ext uri="{FF2B5EF4-FFF2-40B4-BE49-F238E27FC236}">
                <a16:creationId xmlns:a16="http://schemas.microsoft.com/office/drawing/2014/main" id="{706F0E9A-1543-444B-BDEE-A3D58CD8A1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Etunimi Sukunimi</a:t>
            </a:r>
          </a:p>
        </p:txBody>
      </p:sp>
      <p:sp>
        <p:nvSpPr>
          <p:cNvPr id="10" name="Dian numeron paikkamerkki 9">
            <a:extLst>
              <a:ext uri="{FF2B5EF4-FFF2-40B4-BE49-F238E27FC236}">
                <a16:creationId xmlns:a16="http://schemas.microsoft.com/office/drawing/2014/main" id="{03AE3EC3-6E34-4680-9681-C69BB83434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EFD821-EA8D-401B-B0D3-7C5B0D9DEE67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870101423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Otsikkodia 3">
    <p:bg bwMode="ltGray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2629964" y="1123200"/>
            <a:ext cx="6929672" cy="2394000"/>
          </a:xfrm>
        </p:spPr>
        <p:txBody>
          <a:bodyPr anchor="b" anchorCtr="0">
            <a:normAutofit/>
          </a:bodyPr>
          <a:lstStyle>
            <a:lvl1pPr algn="ctr">
              <a:lnSpc>
                <a:spcPct val="90000"/>
              </a:lnSpc>
              <a:defRPr sz="4800" b="1" cap="none" baseline="0">
                <a:solidFill>
                  <a:schemeClr val="tx1"/>
                </a:solidFill>
              </a:defRPr>
            </a:lvl1pPr>
          </a:lstStyle>
          <a:p>
            <a:r>
              <a:rPr lang="fi-FI"/>
              <a:t>Muokkaa ots. perustyyl. napsautt.</a:t>
            </a:r>
            <a:endParaRPr lang="en-GB"/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>
          <a:xfrm>
            <a:off x="2629964" y="3600000"/>
            <a:ext cx="6929672" cy="1656000"/>
          </a:xfrm>
        </p:spPr>
        <p:txBody>
          <a:bodyPr anchor="t" anchorCtr="0">
            <a:normAutofit/>
          </a:bodyPr>
          <a:lstStyle>
            <a:lvl1pPr marL="0" indent="0" algn="ctr">
              <a:lnSpc>
                <a:spcPct val="100000"/>
              </a:lnSpc>
              <a:buNone/>
              <a:defRPr sz="3600" cap="none" spc="0" baseline="0">
                <a:solidFill>
                  <a:schemeClr val="tx1"/>
                </a:solidFill>
                <a:latin typeface="+mn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/>
              <a:t>Muokkaa alaotsikon perustyyliä napsautt.</a:t>
            </a:r>
            <a:endParaRPr lang="en-GB"/>
          </a:p>
        </p:txBody>
      </p:sp>
      <p:sp>
        <p:nvSpPr>
          <p:cNvPr id="7" name="Päivämäärän paikkamerkki 6">
            <a:extLst>
              <a:ext uri="{FF2B5EF4-FFF2-40B4-BE49-F238E27FC236}">
                <a16:creationId xmlns:a16="http://schemas.microsoft.com/office/drawing/2014/main" id="{D33D5688-F019-4C01-BF68-77D400ED3E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9CF94A-8186-466C-8BE3-2FA023C573D9}" type="datetime1">
              <a:rPr lang="fi-FI" smtClean="0"/>
              <a:t>7.12.2023</a:t>
            </a:fld>
            <a:endParaRPr lang="fi-FI"/>
          </a:p>
        </p:txBody>
      </p:sp>
      <p:sp>
        <p:nvSpPr>
          <p:cNvPr id="9" name="Alatunnisteen paikkamerkki 8">
            <a:extLst>
              <a:ext uri="{FF2B5EF4-FFF2-40B4-BE49-F238E27FC236}">
                <a16:creationId xmlns:a16="http://schemas.microsoft.com/office/drawing/2014/main" id="{706F0E9A-1543-444B-BDEE-A3D58CD8A1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Etunimi Sukunimi</a:t>
            </a:r>
          </a:p>
        </p:txBody>
      </p:sp>
      <p:sp>
        <p:nvSpPr>
          <p:cNvPr id="10" name="Dian numeron paikkamerkki 9">
            <a:extLst>
              <a:ext uri="{FF2B5EF4-FFF2-40B4-BE49-F238E27FC236}">
                <a16:creationId xmlns:a16="http://schemas.microsoft.com/office/drawing/2014/main" id="{03AE3EC3-6E34-4680-9681-C69BB83434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EFD821-EA8D-401B-B0D3-7C5B0D9DEE67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834825355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Otsikkodia 4">
    <p:bg bwMode="ltGray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2629964" y="1123200"/>
            <a:ext cx="6929672" cy="2394000"/>
          </a:xfrm>
        </p:spPr>
        <p:txBody>
          <a:bodyPr anchor="b" anchorCtr="0">
            <a:normAutofit/>
          </a:bodyPr>
          <a:lstStyle>
            <a:lvl1pPr algn="ctr">
              <a:lnSpc>
                <a:spcPct val="90000"/>
              </a:lnSpc>
              <a:defRPr sz="4800" b="1" cap="none" baseline="0">
                <a:solidFill>
                  <a:schemeClr val="tx1"/>
                </a:solidFill>
              </a:defRPr>
            </a:lvl1pPr>
          </a:lstStyle>
          <a:p>
            <a:r>
              <a:rPr lang="fi-FI"/>
              <a:t>Muokkaa ots. perustyyl. napsautt.</a:t>
            </a:r>
            <a:endParaRPr lang="en-GB"/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>
          <a:xfrm>
            <a:off x="2629964" y="3600000"/>
            <a:ext cx="6929672" cy="1656000"/>
          </a:xfrm>
        </p:spPr>
        <p:txBody>
          <a:bodyPr anchor="t" anchorCtr="0">
            <a:normAutofit/>
          </a:bodyPr>
          <a:lstStyle>
            <a:lvl1pPr marL="0" indent="0" algn="ctr">
              <a:lnSpc>
                <a:spcPct val="100000"/>
              </a:lnSpc>
              <a:buNone/>
              <a:defRPr sz="3600" cap="none" spc="0" baseline="0">
                <a:solidFill>
                  <a:schemeClr val="tx1"/>
                </a:solidFill>
                <a:latin typeface="+mn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/>
              <a:t>Muokkaa alaotsikon perustyyliä napsautt.</a:t>
            </a:r>
            <a:endParaRPr lang="en-GB"/>
          </a:p>
        </p:txBody>
      </p:sp>
      <p:sp>
        <p:nvSpPr>
          <p:cNvPr id="7" name="Päivämäärän paikkamerkki 6">
            <a:extLst>
              <a:ext uri="{FF2B5EF4-FFF2-40B4-BE49-F238E27FC236}">
                <a16:creationId xmlns:a16="http://schemas.microsoft.com/office/drawing/2014/main" id="{D33D5688-F019-4C01-BF68-77D400ED3E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D9EDE4-C52A-4031-8071-8DEB8ED70B61}" type="datetime1">
              <a:rPr lang="fi-FI" smtClean="0"/>
              <a:t>7.12.2023</a:t>
            </a:fld>
            <a:endParaRPr lang="fi-FI"/>
          </a:p>
        </p:txBody>
      </p:sp>
      <p:sp>
        <p:nvSpPr>
          <p:cNvPr id="9" name="Alatunnisteen paikkamerkki 8">
            <a:extLst>
              <a:ext uri="{FF2B5EF4-FFF2-40B4-BE49-F238E27FC236}">
                <a16:creationId xmlns:a16="http://schemas.microsoft.com/office/drawing/2014/main" id="{706F0E9A-1543-444B-BDEE-A3D58CD8A1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Etunimi Sukunimi</a:t>
            </a:r>
          </a:p>
        </p:txBody>
      </p:sp>
      <p:sp>
        <p:nvSpPr>
          <p:cNvPr id="10" name="Dian numeron paikkamerkki 9">
            <a:extLst>
              <a:ext uri="{FF2B5EF4-FFF2-40B4-BE49-F238E27FC236}">
                <a16:creationId xmlns:a16="http://schemas.microsoft.com/office/drawing/2014/main" id="{03AE3EC3-6E34-4680-9681-C69BB83434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EFD821-EA8D-401B-B0D3-7C5B0D9DEE67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337870834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Otsikkodia 5">
    <p:bg bwMode="ltGray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2629964" y="1123200"/>
            <a:ext cx="6929672" cy="2394000"/>
          </a:xfrm>
        </p:spPr>
        <p:txBody>
          <a:bodyPr anchor="b" anchorCtr="0">
            <a:normAutofit/>
          </a:bodyPr>
          <a:lstStyle>
            <a:lvl1pPr algn="ctr">
              <a:lnSpc>
                <a:spcPct val="90000"/>
              </a:lnSpc>
              <a:defRPr sz="4800" b="1" cap="none" baseline="0">
                <a:solidFill>
                  <a:schemeClr val="tx1"/>
                </a:solidFill>
              </a:defRPr>
            </a:lvl1pPr>
          </a:lstStyle>
          <a:p>
            <a:r>
              <a:rPr lang="fi-FI"/>
              <a:t>Muokkaa ots. perustyyl. napsautt.</a:t>
            </a:r>
            <a:endParaRPr lang="en-GB"/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>
          <a:xfrm>
            <a:off x="2629964" y="3600000"/>
            <a:ext cx="6929672" cy="1656000"/>
          </a:xfrm>
        </p:spPr>
        <p:txBody>
          <a:bodyPr anchor="t" anchorCtr="0">
            <a:normAutofit/>
          </a:bodyPr>
          <a:lstStyle>
            <a:lvl1pPr marL="0" indent="0" algn="ctr">
              <a:lnSpc>
                <a:spcPct val="100000"/>
              </a:lnSpc>
              <a:buNone/>
              <a:defRPr sz="3600" cap="none" spc="0" baseline="0">
                <a:solidFill>
                  <a:schemeClr val="tx1"/>
                </a:solidFill>
                <a:latin typeface="+mn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/>
              <a:t>Muokkaa alaotsikon perustyyliä napsautt.</a:t>
            </a:r>
            <a:endParaRPr lang="en-GB"/>
          </a:p>
        </p:txBody>
      </p:sp>
      <p:sp>
        <p:nvSpPr>
          <p:cNvPr id="7" name="Päivämäärän paikkamerkki 6">
            <a:extLst>
              <a:ext uri="{FF2B5EF4-FFF2-40B4-BE49-F238E27FC236}">
                <a16:creationId xmlns:a16="http://schemas.microsoft.com/office/drawing/2014/main" id="{D33D5688-F019-4C01-BF68-77D400ED3E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CFD249-86D8-45F0-B666-1157AC5E87C6}" type="datetime1">
              <a:rPr lang="fi-FI" smtClean="0"/>
              <a:t>7.12.2023</a:t>
            </a:fld>
            <a:endParaRPr lang="fi-FI"/>
          </a:p>
        </p:txBody>
      </p:sp>
      <p:sp>
        <p:nvSpPr>
          <p:cNvPr id="9" name="Alatunnisteen paikkamerkki 8">
            <a:extLst>
              <a:ext uri="{FF2B5EF4-FFF2-40B4-BE49-F238E27FC236}">
                <a16:creationId xmlns:a16="http://schemas.microsoft.com/office/drawing/2014/main" id="{706F0E9A-1543-444B-BDEE-A3D58CD8A1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Etunimi Sukunimi</a:t>
            </a:r>
          </a:p>
        </p:txBody>
      </p:sp>
      <p:sp>
        <p:nvSpPr>
          <p:cNvPr id="10" name="Dian numeron paikkamerkki 9">
            <a:extLst>
              <a:ext uri="{FF2B5EF4-FFF2-40B4-BE49-F238E27FC236}">
                <a16:creationId xmlns:a16="http://schemas.microsoft.com/office/drawing/2014/main" id="{03AE3EC3-6E34-4680-9681-C69BB83434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EFD821-EA8D-401B-B0D3-7C5B0D9DEE67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176558254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Otsikkodia 6">
    <p:bg bwMode="ltGray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2629964" y="1123200"/>
            <a:ext cx="6929672" cy="2394000"/>
          </a:xfrm>
        </p:spPr>
        <p:txBody>
          <a:bodyPr anchor="b" anchorCtr="0">
            <a:normAutofit/>
          </a:bodyPr>
          <a:lstStyle>
            <a:lvl1pPr algn="ctr">
              <a:lnSpc>
                <a:spcPct val="90000"/>
              </a:lnSpc>
              <a:defRPr sz="4800" b="1" cap="none" baseline="0">
                <a:solidFill>
                  <a:schemeClr val="tx1"/>
                </a:solidFill>
              </a:defRPr>
            </a:lvl1pPr>
          </a:lstStyle>
          <a:p>
            <a:r>
              <a:rPr lang="fi-FI"/>
              <a:t>Muokkaa ots. perustyyl. napsautt.</a:t>
            </a:r>
            <a:endParaRPr lang="en-GB"/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>
          <a:xfrm>
            <a:off x="2629964" y="3600000"/>
            <a:ext cx="6929672" cy="1656000"/>
          </a:xfrm>
        </p:spPr>
        <p:txBody>
          <a:bodyPr anchor="t" anchorCtr="0">
            <a:normAutofit/>
          </a:bodyPr>
          <a:lstStyle>
            <a:lvl1pPr marL="0" indent="0" algn="ctr">
              <a:lnSpc>
                <a:spcPct val="100000"/>
              </a:lnSpc>
              <a:buNone/>
              <a:defRPr sz="3600" cap="none" spc="0" baseline="0">
                <a:solidFill>
                  <a:schemeClr val="tx1"/>
                </a:solidFill>
                <a:latin typeface="+mn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/>
              <a:t>Muokkaa alaotsikon perustyyliä napsautt.</a:t>
            </a:r>
            <a:endParaRPr lang="en-GB"/>
          </a:p>
        </p:txBody>
      </p:sp>
      <p:sp>
        <p:nvSpPr>
          <p:cNvPr id="7" name="Päivämäärän paikkamerkki 6">
            <a:extLst>
              <a:ext uri="{FF2B5EF4-FFF2-40B4-BE49-F238E27FC236}">
                <a16:creationId xmlns:a16="http://schemas.microsoft.com/office/drawing/2014/main" id="{D33D5688-F019-4C01-BF68-77D400ED3E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E04B9E-7E0C-4DE2-B5B2-67351E204F30}" type="datetime1">
              <a:rPr lang="fi-FI" smtClean="0"/>
              <a:t>7.12.2023</a:t>
            </a:fld>
            <a:endParaRPr lang="fi-FI"/>
          </a:p>
        </p:txBody>
      </p:sp>
      <p:sp>
        <p:nvSpPr>
          <p:cNvPr id="9" name="Alatunnisteen paikkamerkki 8">
            <a:extLst>
              <a:ext uri="{FF2B5EF4-FFF2-40B4-BE49-F238E27FC236}">
                <a16:creationId xmlns:a16="http://schemas.microsoft.com/office/drawing/2014/main" id="{706F0E9A-1543-444B-BDEE-A3D58CD8A1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Etunimi Sukunimi</a:t>
            </a:r>
          </a:p>
        </p:txBody>
      </p:sp>
      <p:sp>
        <p:nvSpPr>
          <p:cNvPr id="10" name="Dian numeron paikkamerkki 9">
            <a:extLst>
              <a:ext uri="{FF2B5EF4-FFF2-40B4-BE49-F238E27FC236}">
                <a16:creationId xmlns:a16="http://schemas.microsoft.com/office/drawing/2014/main" id="{03AE3EC3-6E34-4680-9681-C69BB83434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EFD821-EA8D-401B-B0D3-7C5B0D9DEE67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653425051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Otsikkodia 7">
    <p:bg bwMode="ltGray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2629964" y="1123200"/>
            <a:ext cx="6929672" cy="2394000"/>
          </a:xfrm>
        </p:spPr>
        <p:txBody>
          <a:bodyPr anchor="b" anchorCtr="0">
            <a:normAutofit/>
          </a:bodyPr>
          <a:lstStyle>
            <a:lvl1pPr algn="ctr">
              <a:lnSpc>
                <a:spcPct val="90000"/>
              </a:lnSpc>
              <a:defRPr sz="4800" b="1" cap="none" baseline="0">
                <a:solidFill>
                  <a:schemeClr val="tx1"/>
                </a:solidFill>
              </a:defRPr>
            </a:lvl1pPr>
          </a:lstStyle>
          <a:p>
            <a:r>
              <a:rPr lang="fi-FI"/>
              <a:t>Muokkaa ots. perustyyl. napsautt.</a:t>
            </a:r>
            <a:endParaRPr lang="en-GB"/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>
          <a:xfrm>
            <a:off x="2629964" y="3600000"/>
            <a:ext cx="6929672" cy="1656000"/>
          </a:xfrm>
        </p:spPr>
        <p:txBody>
          <a:bodyPr anchor="t" anchorCtr="0">
            <a:normAutofit/>
          </a:bodyPr>
          <a:lstStyle>
            <a:lvl1pPr marL="0" indent="0" algn="ctr">
              <a:lnSpc>
                <a:spcPct val="100000"/>
              </a:lnSpc>
              <a:buNone/>
              <a:defRPr sz="3600" cap="none" spc="0" baseline="0">
                <a:solidFill>
                  <a:schemeClr val="tx1"/>
                </a:solidFill>
                <a:latin typeface="+mn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/>
              <a:t>Muokkaa alaotsikon perustyyliä napsautt.</a:t>
            </a:r>
            <a:endParaRPr lang="en-GB"/>
          </a:p>
        </p:txBody>
      </p:sp>
      <p:sp>
        <p:nvSpPr>
          <p:cNvPr id="7" name="Päivämäärän paikkamerkki 6">
            <a:extLst>
              <a:ext uri="{FF2B5EF4-FFF2-40B4-BE49-F238E27FC236}">
                <a16:creationId xmlns:a16="http://schemas.microsoft.com/office/drawing/2014/main" id="{D33D5688-F019-4C01-BF68-77D400ED3E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912723-12F3-4C38-8B25-C43D5404C20B}" type="datetime1">
              <a:rPr lang="fi-FI" smtClean="0"/>
              <a:t>7.12.2023</a:t>
            </a:fld>
            <a:endParaRPr lang="fi-FI"/>
          </a:p>
        </p:txBody>
      </p:sp>
      <p:sp>
        <p:nvSpPr>
          <p:cNvPr id="9" name="Alatunnisteen paikkamerkki 8">
            <a:extLst>
              <a:ext uri="{FF2B5EF4-FFF2-40B4-BE49-F238E27FC236}">
                <a16:creationId xmlns:a16="http://schemas.microsoft.com/office/drawing/2014/main" id="{706F0E9A-1543-444B-BDEE-A3D58CD8A1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Etunimi Sukunimi</a:t>
            </a:r>
          </a:p>
        </p:txBody>
      </p:sp>
      <p:sp>
        <p:nvSpPr>
          <p:cNvPr id="10" name="Dian numeron paikkamerkki 9">
            <a:extLst>
              <a:ext uri="{FF2B5EF4-FFF2-40B4-BE49-F238E27FC236}">
                <a16:creationId xmlns:a16="http://schemas.microsoft.com/office/drawing/2014/main" id="{03AE3EC3-6E34-4680-9681-C69BB83434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EFD821-EA8D-401B-B0D3-7C5B0D9DEE67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133549569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Otsikkodia 8">
    <p:bg bwMode="ltGray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2629964" y="1123200"/>
            <a:ext cx="6929672" cy="2394000"/>
          </a:xfrm>
        </p:spPr>
        <p:txBody>
          <a:bodyPr anchor="b" anchorCtr="0">
            <a:normAutofit/>
          </a:bodyPr>
          <a:lstStyle>
            <a:lvl1pPr algn="ctr">
              <a:lnSpc>
                <a:spcPct val="90000"/>
              </a:lnSpc>
              <a:defRPr sz="4800" b="1" cap="none" baseline="0">
                <a:solidFill>
                  <a:schemeClr val="tx1"/>
                </a:solidFill>
              </a:defRPr>
            </a:lvl1pPr>
          </a:lstStyle>
          <a:p>
            <a:r>
              <a:rPr lang="fi-FI"/>
              <a:t>Muokkaa ots. perustyyl. napsautt.</a:t>
            </a:r>
            <a:endParaRPr lang="en-GB"/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>
          <a:xfrm>
            <a:off x="2629964" y="3600000"/>
            <a:ext cx="6929672" cy="1656000"/>
          </a:xfrm>
        </p:spPr>
        <p:txBody>
          <a:bodyPr anchor="t" anchorCtr="0">
            <a:normAutofit/>
          </a:bodyPr>
          <a:lstStyle>
            <a:lvl1pPr marL="0" indent="0" algn="ctr">
              <a:lnSpc>
                <a:spcPct val="100000"/>
              </a:lnSpc>
              <a:buNone/>
              <a:defRPr sz="3600" cap="none" spc="0" baseline="0">
                <a:solidFill>
                  <a:schemeClr val="tx1"/>
                </a:solidFill>
                <a:latin typeface="+mn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/>
              <a:t>Muokkaa alaotsikon perustyyliä napsautt.</a:t>
            </a:r>
            <a:endParaRPr lang="en-GB"/>
          </a:p>
        </p:txBody>
      </p:sp>
      <p:sp>
        <p:nvSpPr>
          <p:cNvPr id="7" name="Päivämäärän paikkamerkki 6">
            <a:extLst>
              <a:ext uri="{FF2B5EF4-FFF2-40B4-BE49-F238E27FC236}">
                <a16:creationId xmlns:a16="http://schemas.microsoft.com/office/drawing/2014/main" id="{D33D5688-F019-4C01-BF68-77D400ED3E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FC693D-739E-4856-A270-DC39ECE3A610}" type="datetime1">
              <a:rPr lang="fi-FI" smtClean="0"/>
              <a:t>7.12.2023</a:t>
            </a:fld>
            <a:endParaRPr lang="fi-FI"/>
          </a:p>
        </p:txBody>
      </p:sp>
      <p:sp>
        <p:nvSpPr>
          <p:cNvPr id="9" name="Alatunnisteen paikkamerkki 8">
            <a:extLst>
              <a:ext uri="{FF2B5EF4-FFF2-40B4-BE49-F238E27FC236}">
                <a16:creationId xmlns:a16="http://schemas.microsoft.com/office/drawing/2014/main" id="{706F0E9A-1543-444B-BDEE-A3D58CD8A1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Etunimi Sukunimi</a:t>
            </a:r>
          </a:p>
        </p:txBody>
      </p:sp>
      <p:sp>
        <p:nvSpPr>
          <p:cNvPr id="10" name="Dian numeron paikkamerkki 9">
            <a:extLst>
              <a:ext uri="{FF2B5EF4-FFF2-40B4-BE49-F238E27FC236}">
                <a16:creationId xmlns:a16="http://schemas.microsoft.com/office/drawing/2014/main" id="{03AE3EC3-6E34-4680-9681-C69BB83434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EFD821-EA8D-401B-B0D3-7C5B0D9DEE67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659483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 ja sisältöpalsta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">
            <a:extLst>
              <a:ext uri="{FF2B5EF4-FFF2-40B4-BE49-F238E27FC236}">
                <a16:creationId xmlns:a16="http://schemas.microsoft.com/office/drawing/2014/main" id="{ADA615F1-17DE-4E0F-BE84-F900BCA3005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i-FI"/>
              <a:t>Lisää otsikko napsauttamalla</a:t>
            </a:r>
          </a:p>
        </p:txBody>
      </p:sp>
      <p:sp>
        <p:nvSpPr>
          <p:cNvPr id="3" name="Sisällön paikkamerkki 1">
            <a:extLst>
              <a:ext uri="{FF2B5EF4-FFF2-40B4-BE49-F238E27FC236}">
                <a16:creationId xmlns:a16="http://schemas.microsoft.com/office/drawing/2014/main" id="{3DA2BB6B-E893-41BB-99F1-FB50E45164F9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838201" y="1825625"/>
            <a:ext cx="5117918" cy="3845970"/>
          </a:xfrm>
        </p:spPr>
        <p:txBody>
          <a:bodyPr/>
          <a:lstStyle>
            <a:lvl1pPr>
              <a:lnSpc>
                <a:spcPct val="100000"/>
              </a:lnSpc>
              <a:defRPr/>
            </a:lvl1pPr>
            <a:lvl2pPr>
              <a:lnSpc>
                <a:spcPct val="100000"/>
              </a:lnSpc>
              <a:defRPr/>
            </a:lvl2pPr>
            <a:lvl3pPr>
              <a:lnSpc>
                <a:spcPct val="100000"/>
              </a:lnSpc>
              <a:defRPr/>
            </a:lvl3pPr>
            <a:lvl4pPr>
              <a:lnSpc>
                <a:spcPct val="100000"/>
              </a:lnSpc>
              <a:defRPr/>
            </a:lvl4pPr>
            <a:lvl5pPr>
              <a:lnSpc>
                <a:spcPct val="100000"/>
              </a:lnSpc>
              <a:defRPr/>
            </a:lvl5pPr>
          </a:lstStyle>
          <a:p>
            <a:pPr lvl="0"/>
            <a:r>
              <a:rPr lang="fi-FI"/>
              <a:t>Lisää teksti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5" name="Sisällön paikkamerkki 2">
            <a:extLst>
              <a:ext uri="{FF2B5EF4-FFF2-40B4-BE49-F238E27FC236}">
                <a16:creationId xmlns:a16="http://schemas.microsoft.com/office/drawing/2014/main" id="{D742BB0C-BA42-461E-AB2A-429CD4F182F1}"/>
              </a:ext>
            </a:extLst>
          </p:cNvPr>
          <p:cNvSpPr>
            <a:spLocks noGrp="1"/>
          </p:cNvSpPr>
          <p:nvPr>
            <p:ph idx="10" hasCustomPrompt="1"/>
          </p:nvPr>
        </p:nvSpPr>
        <p:spPr>
          <a:xfrm>
            <a:off x="6235883" y="1825625"/>
            <a:ext cx="5117917" cy="3845970"/>
          </a:xfrm>
        </p:spPr>
        <p:txBody>
          <a:bodyPr/>
          <a:lstStyle>
            <a:lvl1pPr>
              <a:lnSpc>
                <a:spcPct val="100000"/>
              </a:lnSpc>
              <a:defRPr/>
            </a:lvl1pPr>
            <a:lvl2pPr>
              <a:lnSpc>
                <a:spcPct val="100000"/>
              </a:lnSpc>
              <a:defRPr/>
            </a:lvl2pPr>
            <a:lvl3pPr>
              <a:lnSpc>
                <a:spcPct val="100000"/>
              </a:lnSpc>
              <a:defRPr/>
            </a:lvl3pPr>
            <a:lvl4pPr>
              <a:lnSpc>
                <a:spcPct val="100000"/>
              </a:lnSpc>
              <a:defRPr/>
            </a:lvl4pPr>
            <a:lvl5pPr>
              <a:lnSpc>
                <a:spcPct val="100000"/>
              </a:lnSpc>
              <a:defRPr/>
            </a:lvl5pPr>
          </a:lstStyle>
          <a:p>
            <a:pPr lvl="0"/>
            <a:r>
              <a:rPr lang="fi-FI"/>
              <a:t>Lisää teksti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pic>
        <p:nvPicPr>
          <p:cNvPr id="7" name="Logo">
            <a:extLst>
              <a:ext uri="{FF2B5EF4-FFF2-40B4-BE49-F238E27FC236}">
                <a16:creationId xmlns:a16="http://schemas.microsoft.com/office/drawing/2014/main" id="{DB253833-F21C-44EB-8853-4FA21EA3828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407539" y="6000349"/>
            <a:ext cx="3356195" cy="5606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9420190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Otsikkodia 9">
    <p:bg bwMode="ltGray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2629964" y="1123200"/>
            <a:ext cx="6929672" cy="2394000"/>
          </a:xfrm>
        </p:spPr>
        <p:txBody>
          <a:bodyPr anchor="b" anchorCtr="0">
            <a:normAutofit/>
          </a:bodyPr>
          <a:lstStyle>
            <a:lvl1pPr algn="ctr">
              <a:lnSpc>
                <a:spcPct val="90000"/>
              </a:lnSpc>
              <a:defRPr sz="4800" b="1" cap="none" baseline="0">
                <a:solidFill>
                  <a:schemeClr val="tx1"/>
                </a:solidFill>
              </a:defRPr>
            </a:lvl1pPr>
          </a:lstStyle>
          <a:p>
            <a:r>
              <a:rPr lang="fi-FI"/>
              <a:t>Muokkaa ots. perustyyl. napsautt.</a:t>
            </a:r>
            <a:endParaRPr lang="en-GB"/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>
          <a:xfrm>
            <a:off x="2629964" y="3600000"/>
            <a:ext cx="6929672" cy="1656000"/>
          </a:xfrm>
        </p:spPr>
        <p:txBody>
          <a:bodyPr anchor="t" anchorCtr="0">
            <a:normAutofit/>
          </a:bodyPr>
          <a:lstStyle>
            <a:lvl1pPr marL="0" indent="0" algn="ctr">
              <a:lnSpc>
                <a:spcPct val="100000"/>
              </a:lnSpc>
              <a:buNone/>
              <a:defRPr sz="3600" cap="none" spc="0" baseline="0">
                <a:solidFill>
                  <a:schemeClr val="tx1"/>
                </a:solidFill>
                <a:latin typeface="+mn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/>
              <a:t>Muokkaa alaotsikon perustyyliä napsautt.</a:t>
            </a:r>
            <a:endParaRPr lang="en-GB"/>
          </a:p>
        </p:txBody>
      </p:sp>
      <p:sp>
        <p:nvSpPr>
          <p:cNvPr id="7" name="Päivämäärän paikkamerkki 6">
            <a:extLst>
              <a:ext uri="{FF2B5EF4-FFF2-40B4-BE49-F238E27FC236}">
                <a16:creationId xmlns:a16="http://schemas.microsoft.com/office/drawing/2014/main" id="{D33D5688-F019-4C01-BF68-77D400ED3E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FCEFCC-2C72-481B-B986-168049CD7946}" type="datetime1">
              <a:rPr lang="fi-FI" smtClean="0"/>
              <a:t>7.12.2023</a:t>
            </a:fld>
            <a:endParaRPr lang="fi-FI"/>
          </a:p>
        </p:txBody>
      </p:sp>
      <p:sp>
        <p:nvSpPr>
          <p:cNvPr id="9" name="Alatunnisteen paikkamerkki 8">
            <a:extLst>
              <a:ext uri="{FF2B5EF4-FFF2-40B4-BE49-F238E27FC236}">
                <a16:creationId xmlns:a16="http://schemas.microsoft.com/office/drawing/2014/main" id="{706F0E9A-1543-444B-BDEE-A3D58CD8A1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Etunimi Sukunimi</a:t>
            </a:r>
          </a:p>
        </p:txBody>
      </p:sp>
      <p:sp>
        <p:nvSpPr>
          <p:cNvPr id="10" name="Dian numeron paikkamerkki 9">
            <a:extLst>
              <a:ext uri="{FF2B5EF4-FFF2-40B4-BE49-F238E27FC236}">
                <a16:creationId xmlns:a16="http://schemas.microsoft.com/office/drawing/2014/main" id="{03AE3EC3-6E34-4680-9681-C69BB83434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EFD821-EA8D-401B-B0D3-7C5B0D9DEE67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72813978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Otsikkodia 10">
    <p:bg bwMode="ltGray">
      <p:bgPr>
        <a:solidFill>
          <a:srgbClr val="7AC39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Kuva 14" descr="Kuva, joka sisältää kohteen puu, ulko, henkilöt, maa&#10;&#10;Kuvaus luotu automaattisesti">
            <a:extLst>
              <a:ext uri="{FF2B5EF4-FFF2-40B4-BE49-F238E27FC236}">
                <a16:creationId xmlns:a16="http://schemas.microsoft.com/office/drawing/2014/main" id="{F97C71D8-6501-4F32-BA8E-42C5DFC2083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6441416" cy="6192000"/>
          </a:xfrm>
          <a:prstGeom prst="rect">
            <a:avLst/>
          </a:prstGeom>
        </p:spPr>
      </p:pic>
      <p:sp>
        <p:nvSpPr>
          <p:cNvPr id="8" name="Vapaamuotoinen: Muoto 7">
            <a:extLst>
              <a:ext uri="{FF2B5EF4-FFF2-40B4-BE49-F238E27FC236}">
                <a16:creationId xmlns:a16="http://schemas.microsoft.com/office/drawing/2014/main" id="{22761FEC-E02B-4B29-9519-B5691F78D09F}"/>
              </a:ext>
            </a:extLst>
          </p:cNvPr>
          <p:cNvSpPr>
            <a:spLocks noChangeAspect="1"/>
          </p:cNvSpPr>
          <p:nvPr/>
        </p:nvSpPr>
        <p:spPr bwMode="ltGray">
          <a:xfrm>
            <a:off x="2620735" y="0"/>
            <a:ext cx="9486329" cy="6804000"/>
          </a:xfrm>
          <a:custGeom>
            <a:avLst/>
            <a:gdLst>
              <a:gd name="connsiteX0" fmla="*/ 49702 w 4038600"/>
              <a:gd name="connsiteY0" fmla="*/ 1371600 h 2895600"/>
              <a:gd name="connsiteX1" fmla="*/ 806368 w 4038600"/>
              <a:gd name="connsiteY1" fmla="*/ 1371600 h 2895600"/>
              <a:gd name="connsiteX2" fmla="*/ 806368 w 4038600"/>
              <a:gd name="connsiteY2" fmla="*/ 2400300 h 2895600"/>
              <a:gd name="connsiteX3" fmla="*/ 1563034 w 4038600"/>
              <a:gd name="connsiteY3" fmla="*/ 876300 h 2895600"/>
              <a:gd name="connsiteX4" fmla="*/ 806368 w 4038600"/>
              <a:gd name="connsiteY4" fmla="*/ 876300 h 2895600"/>
              <a:gd name="connsiteX5" fmla="*/ 806368 w 4038600"/>
              <a:gd name="connsiteY5" fmla="*/ 0 h 2895600"/>
              <a:gd name="connsiteX6" fmla="*/ 4044868 w 4038600"/>
              <a:gd name="connsiteY6" fmla="*/ 0 h 2895600"/>
              <a:gd name="connsiteX7" fmla="*/ 4044868 w 4038600"/>
              <a:gd name="connsiteY7" fmla="*/ 2895600 h 2895600"/>
              <a:gd name="connsiteX8" fmla="*/ 806368 w 4038600"/>
              <a:gd name="connsiteY8" fmla="*/ 2895600 h 2895600"/>
              <a:gd name="connsiteX9" fmla="*/ 49702 w 4038600"/>
              <a:gd name="connsiteY9" fmla="*/ 1371600 h 2895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038600" h="2895600">
                <a:moveTo>
                  <a:pt x="49702" y="1371600"/>
                </a:moveTo>
                <a:lnTo>
                  <a:pt x="806368" y="1371600"/>
                </a:lnTo>
                <a:lnTo>
                  <a:pt x="806368" y="2400300"/>
                </a:lnTo>
                <a:cubicBezTo>
                  <a:pt x="1845260" y="1861566"/>
                  <a:pt x="1596181" y="950405"/>
                  <a:pt x="1563034" y="876300"/>
                </a:cubicBezTo>
                <a:lnTo>
                  <a:pt x="806368" y="876300"/>
                </a:lnTo>
                <a:lnTo>
                  <a:pt x="806368" y="0"/>
                </a:lnTo>
                <a:lnTo>
                  <a:pt x="4044868" y="0"/>
                </a:lnTo>
                <a:lnTo>
                  <a:pt x="4044868" y="2895600"/>
                </a:lnTo>
                <a:lnTo>
                  <a:pt x="806368" y="2895600"/>
                </a:lnTo>
                <a:cubicBezTo>
                  <a:pt x="-232619" y="2356866"/>
                  <a:pt x="16555" y="1445705"/>
                  <a:pt x="49702" y="1371600"/>
                </a:cubicBezTo>
                <a:close/>
              </a:path>
            </a:pathLst>
          </a:custGeom>
          <a:solidFill>
            <a:srgbClr val="7AC39F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fi-FI"/>
          </a:p>
        </p:txBody>
      </p:sp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6539585" y="609600"/>
            <a:ext cx="5362130" cy="2907600"/>
          </a:xfrm>
        </p:spPr>
        <p:txBody>
          <a:bodyPr anchor="b" anchorCtr="0">
            <a:normAutofit/>
          </a:bodyPr>
          <a:lstStyle>
            <a:lvl1pPr algn="ctr">
              <a:lnSpc>
                <a:spcPct val="90000"/>
              </a:lnSpc>
              <a:defRPr sz="4800" b="1" cap="none" baseline="0">
                <a:solidFill>
                  <a:schemeClr val="bg1"/>
                </a:solidFill>
              </a:defRPr>
            </a:lvl1pPr>
          </a:lstStyle>
          <a:p>
            <a:r>
              <a:rPr lang="fi-FI"/>
              <a:t>Muokkaa ots. perustyyl. napsautt.</a:t>
            </a:r>
            <a:endParaRPr lang="en-GB"/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>
          <a:xfrm>
            <a:off x="6539585" y="3599999"/>
            <a:ext cx="5362130" cy="1944457"/>
          </a:xfrm>
        </p:spPr>
        <p:txBody>
          <a:bodyPr anchor="t" anchorCtr="0">
            <a:normAutofit/>
          </a:bodyPr>
          <a:lstStyle>
            <a:lvl1pPr marL="0" indent="0" algn="ctr">
              <a:lnSpc>
                <a:spcPct val="100000"/>
              </a:lnSpc>
              <a:buNone/>
              <a:defRPr sz="3600" cap="none" spc="0" baseline="0">
                <a:solidFill>
                  <a:schemeClr val="bg1"/>
                </a:solidFill>
                <a:latin typeface="+mn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/>
              <a:t>Muokkaa alaotsikon perustyyliä napsautt.</a:t>
            </a:r>
            <a:endParaRPr lang="en-GB"/>
          </a:p>
        </p:txBody>
      </p:sp>
      <p:sp>
        <p:nvSpPr>
          <p:cNvPr id="7" name="Päivämäärän paikkamerkki 6">
            <a:extLst>
              <a:ext uri="{FF2B5EF4-FFF2-40B4-BE49-F238E27FC236}">
                <a16:creationId xmlns:a16="http://schemas.microsoft.com/office/drawing/2014/main" id="{D33D5688-F019-4C01-BF68-77D400ED3E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2DD7E6-2455-430E-9A16-B2F2AEEABFB9}" type="datetime1">
              <a:rPr lang="fi-FI" smtClean="0"/>
              <a:t>7.12.2023</a:t>
            </a:fld>
            <a:endParaRPr lang="fi-FI"/>
          </a:p>
        </p:txBody>
      </p:sp>
      <p:sp>
        <p:nvSpPr>
          <p:cNvPr id="9" name="Alatunnisteen paikkamerkki 8">
            <a:extLst>
              <a:ext uri="{FF2B5EF4-FFF2-40B4-BE49-F238E27FC236}">
                <a16:creationId xmlns:a16="http://schemas.microsoft.com/office/drawing/2014/main" id="{706F0E9A-1543-444B-BDEE-A3D58CD8A1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Etunimi Sukunimi</a:t>
            </a:r>
          </a:p>
        </p:txBody>
      </p:sp>
      <p:sp>
        <p:nvSpPr>
          <p:cNvPr id="10" name="Dian numeron paikkamerkki 9">
            <a:extLst>
              <a:ext uri="{FF2B5EF4-FFF2-40B4-BE49-F238E27FC236}">
                <a16:creationId xmlns:a16="http://schemas.microsoft.com/office/drawing/2014/main" id="{03AE3EC3-6E34-4680-9681-C69BB83434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EFD821-EA8D-401B-B0D3-7C5B0D9DEE67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12" name="Suorakulmio 11">
            <a:extLst>
              <a:ext uri="{FF2B5EF4-FFF2-40B4-BE49-F238E27FC236}">
                <a16:creationId xmlns:a16="http://schemas.microsoft.com/office/drawing/2014/main" id="{F81FF621-C80D-4D57-AF58-8C031CFC5026}"/>
              </a:ext>
            </a:extLst>
          </p:cNvPr>
          <p:cNvSpPr/>
          <p:nvPr/>
        </p:nvSpPr>
        <p:spPr bwMode="white">
          <a:xfrm>
            <a:off x="0" y="6179127"/>
            <a:ext cx="12192000" cy="721525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pic>
        <p:nvPicPr>
          <p:cNvPr id="13" name="Picture 8" descr="PORVOOBORG _RGB">
            <a:extLst>
              <a:ext uri="{FF2B5EF4-FFF2-40B4-BE49-F238E27FC236}">
                <a16:creationId xmlns:a16="http://schemas.microsoft.com/office/drawing/2014/main" id="{D73C18C5-481C-4AD4-8D38-54B56E304B7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9442900" y="6423000"/>
            <a:ext cx="2023200" cy="26118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580763041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Otsikkodia 11">
    <p:bg bwMode="ltGray">
      <p:bgPr>
        <a:solidFill>
          <a:srgbClr val="7AC39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Kuva 14">
            <a:extLst>
              <a:ext uri="{FF2B5EF4-FFF2-40B4-BE49-F238E27FC236}">
                <a16:creationId xmlns:a16="http://schemas.microsoft.com/office/drawing/2014/main" id="{F97C71D8-6501-4F32-BA8E-42C5DFC2083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6441414" cy="6192000"/>
          </a:xfrm>
          <a:prstGeom prst="rect">
            <a:avLst/>
          </a:prstGeom>
        </p:spPr>
      </p:pic>
      <p:sp>
        <p:nvSpPr>
          <p:cNvPr id="8" name="Vapaamuotoinen: Muoto 7">
            <a:extLst>
              <a:ext uri="{FF2B5EF4-FFF2-40B4-BE49-F238E27FC236}">
                <a16:creationId xmlns:a16="http://schemas.microsoft.com/office/drawing/2014/main" id="{22761FEC-E02B-4B29-9519-B5691F78D09F}"/>
              </a:ext>
            </a:extLst>
          </p:cNvPr>
          <p:cNvSpPr>
            <a:spLocks noChangeAspect="1"/>
          </p:cNvSpPr>
          <p:nvPr/>
        </p:nvSpPr>
        <p:spPr bwMode="ltGray">
          <a:xfrm>
            <a:off x="2620735" y="0"/>
            <a:ext cx="9486329" cy="6804000"/>
          </a:xfrm>
          <a:custGeom>
            <a:avLst/>
            <a:gdLst>
              <a:gd name="connsiteX0" fmla="*/ 49702 w 4038600"/>
              <a:gd name="connsiteY0" fmla="*/ 1371600 h 2895600"/>
              <a:gd name="connsiteX1" fmla="*/ 806368 w 4038600"/>
              <a:gd name="connsiteY1" fmla="*/ 1371600 h 2895600"/>
              <a:gd name="connsiteX2" fmla="*/ 806368 w 4038600"/>
              <a:gd name="connsiteY2" fmla="*/ 2400300 h 2895600"/>
              <a:gd name="connsiteX3" fmla="*/ 1563034 w 4038600"/>
              <a:gd name="connsiteY3" fmla="*/ 876300 h 2895600"/>
              <a:gd name="connsiteX4" fmla="*/ 806368 w 4038600"/>
              <a:gd name="connsiteY4" fmla="*/ 876300 h 2895600"/>
              <a:gd name="connsiteX5" fmla="*/ 806368 w 4038600"/>
              <a:gd name="connsiteY5" fmla="*/ 0 h 2895600"/>
              <a:gd name="connsiteX6" fmla="*/ 4044868 w 4038600"/>
              <a:gd name="connsiteY6" fmla="*/ 0 h 2895600"/>
              <a:gd name="connsiteX7" fmla="*/ 4044868 w 4038600"/>
              <a:gd name="connsiteY7" fmla="*/ 2895600 h 2895600"/>
              <a:gd name="connsiteX8" fmla="*/ 806368 w 4038600"/>
              <a:gd name="connsiteY8" fmla="*/ 2895600 h 2895600"/>
              <a:gd name="connsiteX9" fmla="*/ 49702 w 4038600"/>
              <a:gd name="connsiteY9" fmla="*/ 1371600 h 2895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038600" h="2895600">
                <a:moveTo>
                  <a:pt x="49702" y="1371600"/>
                </a:moveTo>
                <a:lnTo>
                  <a:pt x="806368" y="1371600"/>
                </a:lnTo>
                <a:lnTo>
                  <a:pt x="806368" y="2400300"/>
                </a:lnTo>
                <a:cubicBezTo>
                  <a:pt x="1845260" y="1861566"/>
                  <a:pt x="1596181" y="950405"/>
                  <a:pt x="1563034" y="876300"/>
                </a:cubicBezTo>
                <a:lnTo>
                  <a:pt x="806368" y="876300"/>
                </a:lnTo>
                <a:lnTo>
                  <a:pt x="806368" y="0"/>
                </a:lnTo>
                <a:lnTo>
                  <a:pt x="4044868" y="0"/>
                </a:lnTo>
                <a:lnTo>
                  <a:pt x="4044868" y="2895600"/>
                </a:lnTo>
                <a:lnTo>
                  <a:pt x="806368" y="2895600"/>
                </a:lnTo>
                <a:cubicBezTo>
                  <a:pt x="-232619" y="2356866"/>
                  <a:pt x="16555" y="1445705"/>
                  <a:pt x="49702" y="1371600"/>
                </a:cubicBezTo>
                <a:close/>
              </a:path>
            </a:pathLst>
          </a:custGeom>
          <a:solidFill>
            <a:srgbClr val="7AC39F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fi-FI"/>
          </a:p>
        </p:txBody>
      </p:sp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6539585" y="609600"/>
            <a:ext cx="5362130" cy="2907600"/>
          </a:xfrm>
        </p:spPr>
        <p:txBody>
          <a:bodyPr anchor="b" anchorCtr="0">
            <a:normAutofit/>
          </a:bodyPr>
          <a:lstStyle>
            <a:lvl1pPr algn="ctr">
              <a:lnSpc>
                <a:spcPct val="90000"/>
              </a:lnSpc>
              <a:defRPr sz="4800" b="1" cap="none" baseline="0">
                <a:solidFill>
                  <a:schemeClr val="bg1"/>
                </a:solidFill>
              </a:defRPr>
            </a:lvl1pPr>
          </a:lstStyle>
          <a:p>
            <a:r>
              <a:rPr lang="fi-FI"/>
              <a:t>Muokkaa ots. perustyyl. napsautt.</a:t>
            </a:r>
            <a:endParaRPr lang="en-GB"/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>
          <a:xfrm>
            <a:off x="6539585" y="3599999"/>
            <a:ext cx="5362130" cy="1944457"/>
          </a:xfrm>
        </p:spPr>
        <p:txBody>
          <a:bodyPr anchor="t" anchorCtr="0">
            <a:normAutofit/>
          </a:bodyPr>
          <a:lstStyle>
            <a:lvl1pPr marL="0" indent="0" algn="ctr">
              <a:lnSpc>
                <a:spcPct val="100000"/>
              </a:lnSpc>
              <a:buNone/>
              <a:defRPr sz="3600" cap="none" spc="0" baseline="0">
                <a:solidFill>
                  <a:schemeClr val="bg1"/>
                </a:solidFill>
                <a:latin typeface="+mn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/>
              <a:t>Muokkaa alaotsikon perustyyliä napsautt.</a:t>
            </a:r>
            <a:endParaRPr lang="en-GB"/>
          </a:p>
        </p:txBody>
      </p:sp>
      <p:sp>
        <p:nvSpPr>
          <p:cNvPr id="7" name="Päivämäärän paikkamerkki 6">
            <a:extLst>
              <a:ext uri="{FF2B5EF4-FFF2-40B4-BE49-F238E27FC236}">
                <a16:creationId xmlns:a16="http://schemas.microsoft.com/office/drawing/2014/main" id="{D33D5688-F019-4C01-BF68-77D400ED3E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2DD7E6-2455-430E-9A16-B2F2AEEABFB9}" type="datetime1">
              <a:rPr lang="fi-FI" smtClean="0"/>
              <a:t>7.12.2023</a:t>
            </a:fld>
            <a:endParaRPr lang="fi-FI"/>
          </a:p>
        </p:txBody>
      </p:sp>
      <p:sp>
        <p:nvSpPr>
          <p:cNvPr id="9" name="Alatunnisteen paikkamerkki 8">
            <a:extLst>
              <a:ext uri="{FF2B5EF4-FFF2-40B4-BE49-F238E27FC236}">
                <a16:creationId xmlns:a16="http://schemas.microsoft.com/office/drawing/2014/main" id="{706F0E9A-1543-444B-BDEE-A3D58CD8A1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Etunimi Sukunimi</a:t>
            </a:r>
          </a:p>
        </p:txBody>
      </p:sp>
      <p:sp>
        <p:nvSpPr>
          <p:cNvPr id="10" name="Dian numeron paikkamerkki 9">
            <a:extLst>
              <a:ext uri="{FF2B5EF4-FFF2-40B4-BE49-F238E27FC236}">
                <a16:creationId xmlns:a16="http://schemas.microsoft.com/office/drawing/2014/main" id="{03AE3EC3-6E34-4680-9681-C69BB83434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EFD821-EA8D-401B-B0D3-7C5B0D9DEE67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12" name="Suorakulmio 11">
            <a:extLst>
              <a:ext uri="{FF2B5EF4-FFF2-40B4-BE49-F238E27FC236}">
                <a16:creationId xmlns:a16="http://schemas.microsoft.com/office/drawing/2014/main" id="{F81FF621-C80D-4D57-AF58-8C031CFC5026}"/>
              </a:ext>
            </a:extLst>
          </p:cNvPr>
          <p:cNvSpPr/>
          <p:nvPr/>
        </p:nvSpPr>
        <p:spPr bwMode="white">
          <a:xfrm>
            <a:off x="0" y="6179127"/>
            <a:ext cx="12192000" cy="721525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pic>
        <p:nvPicPr>
          <p:cNvPr id="13" name="Picture 8" descr="PORVOOBORG _RGB">
            <a:extLst>
              <a:ext uri="{FF2B5EF4-FFF2-40B4-BE49-F238E27FC236}">
                <a16:creationId xmlns:a16="http://schemas.microsoft.com/office/drawing/2014/main" id="{D73C18C5-481C-4AD4-8D38-54B56E304B7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9442900" y="6423000"/>
            <a:ext cx="2023200" cy="26118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425469834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Otsikkodia 12">
    <p:bg bwMode="ltGray">
      <p:bgPr>
        <a:solidFill>
          <a:srgbClr val="98C5D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Kuva 14">
            <a:extLst>
              <a:ext uri="{FF2B5EF4-FFF2-40B4-BE49-F238E27FC236}">
                <a16:creationId xmlns:a16="http://schemas.microsoft.com/office/drawing/2014/main" id="{F97C71D8-6501-4F32-BA8E-42C5DFC2083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" y="1"/>
            <a:ext cx="6441415" cy="6192000"/>
          </a:xfrm>
          <a:prstGeom prst="rect">
            <a:avLst/>
          </a:prstGeom>
        </p:spPr>
      </p:pic>
      <p:sp>
        <p:nvSpPr>
          <p:cNvPr id="8" name="Vapaamuotoinen: Muoto 7">
            <a:extLst>
              <a:ext uri="{FF2B5EF4-FFF2-40B4-BE49-F238E27FC236}">
                <a16:creationId xmlns:a16="http://schemas.microsoft.com/office/drawing/2014/main" id="{22761FEC-E02B-4B29-9519-B5691F78D09F}"/>
              </a:ext>
            </a:extLst>
          </p:cNvPr>
          <p:cNvSpPr>
            <a:spLocks noChangeAspect="1"/>
          </p:cNvSpPr>
          <p:nvPr/>
        </p:nvSpPr>
        <p:spPr bwMode="ltGray">
          <a:xfrm>
            <a:off x="2620735" y="0"/>
            <a:ext cx="9486329" cy="6804000"/>
          </a:xfrm>
          <a:custGeom>
            <a:avLst/>
            <a:gdLst>
              <a:gd name="connsiteX0" fmla="*/ 49702 w 4038600"/>
              <a:gd name="connsiteY0" fmla="*/ 1371600 h 2895600"/>
              <a:gd name="connsiteX1" fmla="*/ 806368 w 4038600"/>
              <a:gd name="connsiteY1" fmla="*/ 1371600 h 2895600"/>
              <a:gd name="connsiteX2" fmla="*/ 806368 w 4038600"/>
              <a:gd name="connsiteY2" fmla="*/ 2400300 h 2895600"/>
              <a:gd name="connsiteX3" fmla="*/ 1563034 w 4038600"/>
              <a:gd name="connsiteY3" fmla="*/ 876300 h 2895600"/>
              <a:gd name="connsiteX4" fmla="*/ 806368 w 4038600"/>
              <a:gd name="connsiteY4" fmla="*/ 876300 h 2895600"/>
              <a:gd name="connsiteX5" fmla="*/ 806368 w 4038600"/>
              <a:gd name="connsiteY5" fmla="*/ 0 h 2895600"/>
              <a:gd name="connsiteX6" fmla="*/ 4044868 w 4038600"/>
              <a:gd name="connsiteY6" fmla="*/ 0 h 2895600"/>
              <a:gd name="connsiteX7" fmla="*/ 4044868 w 4038600"/>
              <a:gd name="connsiteY7" fmla="*/ 2895600 h 2895600"/>
              <a:gd name="connsiteX8" fmla="*/ 806368 w 4038600"/>
              <a:gd name="connsiteY8" fmla="*/ 2895600 h 2895600"/>
              <a:gd name="connsiteX9" fmla="*/ 49702 w 4038600"/>
              <a:gd name="connsiteY9" fmla="*/ 1371600 h 2895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038600" h="2895600">
                <a:moveTo>
                  <a:pt x="49702" y="1371600"/>
                </a:moveTo>
                <a:lnTo>
                  <a:pt x="806368" y="1371600"/>
                </a:lnTo>
                <a:lnTo>
                  <a:pt x="806368" y="2400300"/>
                </a:lnTo>
                <a:cubicBezTo>
                  <a:pt x="1845260" y="1861566"/>
                  <a:pt x="1596181" y="950405"/>
                  <a:pt x="1563034" y="876300"/>
                </a:cubicBezTo>
                <a:lnTo>
                  <a:pt x="806368" y="876300"/>
                </a:lnTo>
                <a:lnTo>
                  <a:pt x="806368" y="0"/>
                </a:lnTo>
                <a:lnTo>
                  <a:pt x="4044868" y="0"/>
                </a:lnTo>
                <a:lnTo>
                  <a:pt x="4044868" y="2895600"/>
                </a:lnTo>
                <a:lnTo>
                  <a:pt x="806368" y="2895600"/>
                </a:lnTo>
                <a:cubicBezTo>
                  <a:pt x="-232619" y="2356866"/>
                  <a:pt x="16555" y="1445705"/>
                  <a:pt x="49702" y="1371600"/>
                </a:cubicBezTo>
                <a:close/>
              </a:path>
            </a:pathLst>
          </a:custGeom>
          <a:solidFill>
            <a:srgbClr val="98C5DF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fi-FI"/>
          </a:p>
        </p:txBody>
      </p:sp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6539585" y="609600"/>
            <a:ext cx="5362130" cy="2907600"/>
          </a:xfrm>
        </p:spPr>
        <p:txBody>
          <a:bodyPr anchor="b" anchorCtr="0">
            <a:normAutofit/>
          </a:bodyPr>
          <a:lstStyle>
            <a:lvl1pPr algn="ctr">
              <a:lnSpc>
                <a:spcPct val="90000"/>
              </a:lnSpc>
              <a:defRPr sz="4800" b="1" cap="none" baseline="0">
                <a:solidFill>
                  <a:schemeClr val="tx1"/>
                </a:solidFill>
              </a:defRPr>
            </a:lvl1pPr>
          </a:lstStyle>
          <a:p>
            <a:r>
              <a:rPr lang="fi-FI"/>
              <a:t>Muokkaa ots. perustyyl. napsautt.</a:t>
            </a:r>
            <a:endParaRPr lang="en-GB"/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>
          <a:xfrm>
            <a:off x="6539585" y="3599999"/>
            <a:ext cx="5362130" cy="1944457"/>
          </a:xfrm>
        </p:spPr>
        <p:txBody>
          <a:bodyPr anchor="t" anchorCtr="0">
            <a:normAutofit/>
          </a:bodyPr>
          <a:lstStyle>
            <a:lvl1pPr marL="0" indent="0" algn="ctr">
              <a:lnSpc>
                <a:spcPct val="100000"/>
              </a:lnSpc>
              <a:buNone/>
              <a:defRPr sz="3600" cap="none" spc="0" baseline="0">
                <a:solidFill>
                  <a:schemeClr val="tx1"/>
                </a:solidFill>
                <a:latin typeface="+mn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/>
              <a:t>Muokkaa alaotsikon perustyyliä napsautt.</a:t>
            </a:r>
            <a:endParaRPr lang="en-GB"/>
          </a:p>
        </p:txBody>
      </p:sp>
      <p:sp>
        <p:nvSpPr>
          <p:cNvPr id="7" name="Päivämäärän paikkamerkki 6">
            <a:extLst>
              <a:ext uri="{FF2B5EF4-FFF2-40B4-BE49-F238E27FC236}">
                <a16:creationId xmlns:a16="http://schemas.microsoft.com/office/drawing/2014/main" id="{D33D5688-F019-4C01-BF68-77D400ED3E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2DD7E6-2455-430E-9A16-B2F2AEEABFB9}" type="datetime1">
              <a:rPr lang="fi-FI" smtClean="0"/>
              <a:t>7.12.2023</a:t>
            </a:fld>
            <a:endParaRPr lang="fi-FI"/>
          </a:p>
        </p:txBody>
      </p:sp>
      <p:sp>
        <p:nvSpPr>
          <p:cNvPr id="9" name="Alatunnisteen paikkamerkki 8">
            <a:extLst>
              <a:ext uri="{FF2B5EF4-FFF2-40B4-BE49-F238E27FC236}">
                <a16:creationId xmlns:a16="http://schemas.microsoft.com/office/drawing/2014/main" id="{706F0E9A-1543-444B-BDEE-A3D58CD8A1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Etunimi Sukunimi</a:t>
            </a:r>
          </a:p>
        </p:txBody>
      </p:sp>
      <p:sp>
        <p:nvSpPr>
          <p:cNvPr id="10" name="Dian numeron paikkamerkki 9">
            <a:extLst>
              <a:ext uri="{FF2B5EF4-FFF2-40B4-BE49-F238E27FC236}">
                <a16:creationId xmlns:a16="http://schemas.microsoft.com/office/drawing/2014/main" id="{03AE3EC3-6E34-4680-9681-C69BB83434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EFD821-EA8D-401B-B0D3-7C5B0D9DEE67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12" name="Suorakulmio 11">
            <a:extLst>
              <a:ext uri="{FF2B5EF4-FFF2-40B4-BE49-F238E27FC236}">
                <a16:creationId xmlns:a16="http://schemas.microsoft.com/office/drawing/2014/main" id="{F81FF621-C80D-4D57-AF58-8C031CFC5026}"/>
              </a:ext>
            </a:extLst>
          </p:cNvPr>
          <p:cNvSpPr/>
          <p:nvPr/>
        </p:nvSpPr>
        <p:spPr bwMode="white">
          <a:xfrm>
            <a:off x="0" y="6179127"/>
            <a:ext cx="12192000" cy="721525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pic>
        <p:nvPicPr>
          <p:cNvPr id="13" name="Picture 8" descr="PORVOOBORG _RGB">
            <a:extLst>
              <a:ext uri="{FF2B5EF4-FFF2-40B4-BE49-F238E27FC236}">
                <a16:creationId xmlns:a16="http://schemas.microsoft.com/office/drawing/2014/main" id="{D73C18C5-481C-4AD4-8D38-54B56E304B7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9442900" y="6423000"/>
            <a:ext cx="2023200" cy="26118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603971812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Otsikkodia 13">
    <p:bg bwMode="ltGray">
      <p:bgPr>
        <a:solidFill>
          <a:srgbClr val="98C5D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Kuva 14">
            <a:extLst>
              <a:ext uri="{FF2B5EF4-FFF2-40B4-BE49-F238E27FC236}">
                <a16:creationId xmlns:a16="http://schemas.microsoft.com/office/drawing/2014/main" id="{F97C71D8-6501-4F32-BA8E-42C5DFC2083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1"/>
            <a:ext cx="6441414" cy="6192000"/>
          </a:xfrm>
          <a:prstGeom prst="rect">
            <a:avLst/>
          </a:prstGeom>
        </p:spPr>
      </p:pic>
      <p:sp>
        <p:nvSpPr>
          <p:cNvPr id="8" name="Vapaamuotoinen: Muoto 7">
            <a:extLst>
              <a:ext uri="{FF2B5EF4-FFF2-40B4-BE49-F238E27FC236}">
                <a16:creationId xmlns:a16="http://schemas.microsoft.com/office/drawing/2014/main" id="{22761FEC-E02B-4B29-9519-B5691F78D09F}"/>
              </a:ext>
            </a:extLst>
          </p:cNvPr>
          <p:cNvSpPr>
            <a:spLocks noChangeAspect="1"/>
          </p:cNvSpPr>
          <p:nvPr/>
        </p:nvSpPr>
        <p:spPr bwMode="ltGray">
          <a:xfrm>
            <a:off x="2620735" y="0"/>
            <a:ext cx="9486329" cy="6804000"/>
          </a:xfrm>
          <a:custGeom>
            <a:avLst/>
            <a:gdLst>
              <a:gd name="connsiteX0" fmla="*/ 49702 w 4038600"/>
              <a:gd name="connsiteY0" fmla="*/ 1371600 h 2895600"/>
              <a:gd name="connsiteX1" fmla="*/ 806368 w 4038600"/>
              <a:gd name="connsiteY1" fmla="*/ 1371600 h 2895600"/>
              <a:gd name="connsiteX2" fmla="*/ 806368 w 4038600"/>
              <a:gd name="connsiteY2" fmla="*/ 2400300 h 2895600"/>
              <a:gd name="connsiteX3" fmla="*/ 1563034 w 4038600"/>
              <a:gd name="connsiteY3" fmla="*/ 876300 h 2895600"/>
              <a:gd name="connsiteX4" fmla="*/ 806368 w 4038600"/>
              <a:gd name="connsiteY4" fmla="*/ 876300 h 2895600"/>
              <a:gd name="connsiteX5" fmla="*/ 806368 w 4038600"/>
              <a:gd name="connsiteY5" fmla="*/ 0 h 2895600"/>
              <a:gd name="connsiteX6" fmla="*/ 4044868 w 4038600"/>
              <a:gd name="connsiteY6" fmla="*/ 0 h 2895600"/>
              <a:gd name="connsiteX7" fmla="*/ 4044868 w 4038600"/>
              <a:gd name="connsiteY7" fmla="*/ 2895600 h 2895600"/>
              <a:gd name="connsiteX8" fmla="*/ 806368 w 4038600"/>
              <a:gd name="connsiteY8" fmla="*/ 2895600 h 2895600"/>
              <a:gd name="connsiteX9" fmla="*/ 49702 w 4038600"/>
              <a:gd name="connsiteY9" fmla="*/ 1371600 h 2895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038600" h="2895600">
                <a:moveTo>
                  <a:pt x="49702" y="1371600"/>
                </a:moveTo>
                <a:lnTo>
                  <a:pt x="806368" y="1371600"/>
                </a:lnTo>
                <a:lnTo>
                  <a:pt x="806368" y="2400300"/>
                </a:lnTo>
                <a:cubicBezTo>
                  <a:pt x="1845260" y="1861566"/>
                  <a:pt x="1596181" y="950405"/>
                  <a:pt x="1563034" y="876300"/>
                </a:cubicBezTo>
                <a:lnTo>
                  <a:pt x="806368" y="876300"/>
                </a:lnTo>
                <a:lnTo>
                  <a:pt x="806368" y="0"/>
                </a:lnTo>
                <a:lnTo>
                  <a:pt x="4044868" y="0"/>
                </a:lnTo>
                <a:lnTo>
                  <a:pt x="4044868" y="2895600"/>
                </a:lnTo>
                <a:lnTo>
                  <a:pt x="806368" y="2895600"/>
                </a:lnTo>
                <a:cubicBezTo>
                  <a:pt x="-232619" y="2356866"/>
                  <a:pt x="16555" y="1445705"/>
                  <a:pt x="49702" y="1371600"/>
                </a:cubicBezTo>
                <a:close/>
              </a:path>
            </a:pathLst>
          </a:custGeom>
          <a:solidFill>
            <a:srgbClr val="98C5DF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fi-FI"/>
          </a:p>
        </p:txBody>
      </p:sp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6539585" y="609600"/>
            <a:ext cx="5362130" cy="2907600"/>
          </a:xfrm>
        </p:spPr>
        <p:txBody>
          <a:bodyPr anchor="b" anchorCtr="0">
            <a:normAutofit/>
          </a:bodyPr>
          <a:lstStyle>
            <a:lvl1pPr algn="ctr">
              <a:lnSpc>
                <a:spcPct val="90000"/>
              </a:lnSpc>
              <a:defRPr sz="4800" b="1" cap="none" baseline="0">
                <a:solidFill>
                  <a:schemeClr val="tx1"/>
                </a:solidFill>
              </a:defRPr>
            </a:lvl1pPr>
          </a:lstStyle>
          <a:p>
            <a:r>
              <a:rPr lang="fi-FI"/>
              <a:t>Muokkaa ots. perustyyl. napsautt.</a:t>
            </a:r>
            <a:endParaRPr lang="en-GB"/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>
          <a:xfrm>
            <a:off x="6539585" y="3599999"/>
            <a:ext cx="5362130" cy="1944457"/>
          </a:xfrm>
        </p:spPr>
        <p:txBody>
          <a:bodyPr anchor="t" anchorCtr="0">
            <a:normAutofit/>
          </a:bodyPr>
          <a:lstStyle>
            <a:lvl1pPr marL="0" indent="0" algn="ctr">
              <a:lnSpc>
                <a:spcPct val="100000"/>
              </a:lnSpc>
              <a:buNone/>
              <a:defRPr sz="3600" cap="none" spc="0" baseline="0">
                <a:solidFill>
                  <a:schemeClr val="tx1"/>
                </a:solidFill>
                <a:latin typeface="+mn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/>
              <a:t>Muokkaa alaotsikon perustyyliä napsautt.</a:t>
            </a:r>
            <a:endParaRPr lang="en-GB"/>
          </a:p>
        </p:txBody>
      </p:sp>
      <p:sp>
        <p:nvSpPr>
          <p:cNvPr id="7" name="Päivämäärän paikkamerkki 6">
            <a:extLst>
              <a:ext uri="{FF2B5EF4-FFF2-40B4-BE49-F238E27FC236}">
                <a16:creationId xmlns:a16="http://schemas.microsoft.com/office/drawing/2014/main" id="{D33D5688-F019-4C01-BF68-77D400ED3E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2DD7E6-2455-430E-9A16-B2F2AEEABFB9}" type="datetime1">
              <a:rPr lang="fi-FI" smtClean="0"/>
              <a:t>7.12.2023</a:t>
            </a:fld>
            <a:endParaRPr lang="fi-FI"/>
          </a:p>
        </p:txBody>
      </p:sp>
      <p:sp>
        <p:nvSpPr>
          <p:cNvPr id="9" name="Alatunnisteen paikkamerkki 8">
            <a:extLst>
              <a:ext uri="{FF2B5EF4-FFF2-40B4-BE49-F238E27FC236}">
                <a16:creationId xmlns:a16="http://schemas.microsoft.com/office/drawing/2014/main" id="{706F0E9A-1543-444B-BDEE-A3D58CD8A1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Etunimi Sukunimi</a:t>
            </a:r>
          </a:p>
        </p:txBody>
      </p:sp>
      <p:sp>
        <p:nvSpPr>
          <p:cNvPr id="10" name="Dian numeron paikkamerkki 9">
            <a:extLst>
              <a:ext uri="{FF2B5EF4-FFF2-40B4-BE49-F238E27FC236}">
                <a16:creationId xmlns:a16="http://schemas.microsoft.com/office/drawing/2014/main" id="{03AE3EC3-6E34-4680-9681-C69BB83434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EFD821-EA8D-401B-B0D3-7C5B0D9DEE67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12" name="Suorakulmio 11">
            <a:extLst>
              <a:ext uri="{FF2B5EF4-FFF2-40B4-BE49-F238E27FC236}">
                <a16:creationId xmlns:a16="http://schemas.microsoft.com/office/drawing/2014/main" id="{F81FF621-C80D-4D57-AF58-8C031CFC5026}"/>
              </a:ext>
            </a:extLst>
          </p:cNvPr>
          <p:cNvSpPr/>
          <p:nvPr/>
        </p:nvSpPr>
        <p:spPr bwMode="white">
          <a:xfrm>
            <a:off x="0" y="6179127"/>
            <a:ext cx="12192000" cy="721525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pic>
        <p:nvPicPr>
          <p:cNvPr id="13" name="Picture 8" descr="PORVOOBORG _RGB">
            <a:extLst>
              <a:ext uri="{FF2B5EF4-FFF2-40B4-BE49-F238E27FC236}">
                <a16:creationId xmlns:a16="http://schemas.microsoft.com/office/drawing/2014/main" id="{D73C18C5-481C-4AD4-8D38-54B56E304B7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9442900" y="6423000"/>
            <a:ext cx="2023200" cy="26118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34903644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Otsikkodia 14">
    <p:bg bwMode="ltGray">
      <p:bgPr>
        <a:solidFill>
          <a:srgbClr val="E93E5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Kuva 14">
            <a:extLst>
              <a:ext uri="{FF2B5EF4-FFF2-40B4-BE49-F238E27FC236}">
                <a16:creationId xmlns:a16="http://schemas.microsoft.com/office/drawing/2014/main" id="{F97C71D8-6501-4F32-BA8E-42C5DFC2083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2"/>
            <a:ext cx="6441414" cy="6191998"/>
          </a:xfrm>
          <a:prstGeom prst="rect">
            <a:avLst/>
          </a:prstGeom>
        </p:spPr>
      </p:pic>
      <p:sp>
        <p:nvSpPr>
          <p:cNvPr id="8" name="Vapaamuotoinen: Muoto 7">
            <a:extLst>
              <a:ext uri="{FF2B5EF4-FFF2-40B4-BE49-F238E27FC236}">
                <a16:creationId xmlns:a16="http://schemas.microsoft.com/office/drawing/2014/main" id="{22761FEC-E02B-4B29-9519-B5691F78D09F}"/>
              </a:ext>
            </a:extLst>
          </p:cNvPr>
          <p:cNvSpPr>
            <a:spLocks noChangeAspect="1"/>
          </p:cNvSpPr>
          <p:nvPr/>
        </p:nvSpPr>
        <p:spPr bwMode="ltGray">
          <a:xfrm>
            <a:off x="2620735" y="0"/>
            <a:ext cx="9486329" cy="6804000"/>
          </a:xfrm>
          <a:custGeom>
            <a:avLst/>
            <a:gdLst>
              <a:gd name="connsiteX0" fmla="*/ 49702 w 4038600"/>
              <a:gd name="connsiteY0" fmla="*/ 1371600 h 2895600"/>
              <a:gd name="connsiteX1" fmla="*/ 806368 w 4038600"/>
              <a:gd name="connsiteY1" fmla="*/ 1371600 h 2895600"/>
              <a:gd name="connsiteX2" fmla="*/ 806368 w 4038600"/>
              <a:gd name="connsiteY2" fmla="*/ 2400300 h 2895600"/>
              <a:gd name="connsiteX3" fmla="*/ 1563034 w 4038600"/>
              <a:gd name="connsiteY3" fmla="*/ 876300 h 2895600"/>
              <a:gd name="connsiteX4" fmla="*/ 806368 w 4038600"/>
              <a:gd name="connsiteY4" fmla="*/ 876300 h 2895600"/>
              <a:gd name="connsiteX5" fmla="*/ 806368 w 4038600"/>
              <a:gd name="connsiteY5" fmla="*/ 0 h 2895600"/>
              <a:gd name="connsiteX6" fmla="*/ 4044868 w 4038600"/>
              <a:gd name="connsiteY6" fmla="*/ 0 h 2895600"/>
              <a:gd name="connsiteX7" fmla="*/ 4044868 w 4038600"/>
              <a:gd name="connsiteY7" fmla="*/ 2895600 h 2895600"/>
              <a:gd name="connsiteX8" fmla="*/ 806368 w 4038600"/>
              <a:gd name="connsiteY8" fmla="*/ 2895600 h 2895600"/>
              <a:gd name="connsiteX9" fmla="*/ 49702 w 4038600"/>
              <a:gd name="connsiteY9" fmla="*/ 1371600 h 2895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038600" h="2895600">
                <a:moveTo>
                  <a:pt x="49702" y="1371600"/>
                </a:moveTo>
                <a:lnTo>
                  <a:pt x="806368" y="1371600"/>
                </a:lnTo>
                <a:lnTo>
                  <a:pt x="806368" y="2400300"/>
                </a:lnTo>
                <a:cubicBezTo>
                  <a:pt x="1845260" y="1861566"/>
                  <a:pt x="1596181" y="950405"/>
                  <a:pt x="1563034" y="876300"/>
                </a:cubicBezTo>
                <a:lnTo>
                  <a:pt x="806368" y="876300"/>
                </a:lnTo>
                <a:lnTo>
                  <a:pt x="806368" y="0"/>
                </a:lnTo>
                <a:lnTo>
                  <a:pt x="4044868" y="0"/>
                </a:lnTo>
                <a:lnTo>
                  <a:pt x="4044868" y="2895600"/>
                </a:lnTo>
                <a:lnTo>
                  <a:pt x="806368" y="2895600"/>
                </a:lnTo>
                <a:cubicBezTo>
                  <a:pt x="-232619" y="2356866"/>
                  <a:pt x="16555" y="1445705"/>
                  <a:pt x="49702" y="1371600"/>
                </a:cubicBezTo>
                <a:close/>
              </a:path>
            </a:pathLst>
          </a:custGeom>
          <a:solidFill>
            <a:srgbClr val="E93E55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fi-FI"/>
          </a:p>
        </p:txBody>
      </p:sp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6539585" y="609600"/>
            <a:ext cx="5362130" cy="2907600"/>
          </a:xfrm>
        </p:spPr>
        <p:txBody>
          <a:bodyPr anchor="b" anchorCtr="0">
            <a:normAutofit/>
          </a:bodyPr>
          <a:lstStyle>
            <a:lvl1pPr algn="ctr">
              <a:lnSpc>
                <a:spcPct val="90000"/>
              </a:lnSpc>
              <a:defRPr sz="4800" b="1" cap="none" baseline="0">
                <a:solidFill>
                  <a:schemeClr val="bg1"/>
                </a:solidFill>
              </a:defRPr>
            </a:lvl1pPr>
          </a:lstStyle>
          <a:p>
            <a:r>
              <a:rPr lang="fi-FI"/>
              <a:t>Muokkaa ots. perustyyl. napsautt.</a:t>
            </a:r>
            <a:endParaRPr lang="en-GB"/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>
          <a:xfrm>
            <a:off x="6539585" y="3599999"/>
            <a:ext cx="5362130" cy="1944457"/>
          </a:xfrm>
        </p:spPr>
        <p:txBody>
          <a:bodyPr anchor="t" anchorCtr="0">
            <a:normAutofit/>
          </a:bodyPr>
          <a:lstStyle>
            <a:lvl1pPr marL="0" indent="0" algn="ctr">
              <a:lnSpc>
                <a:spcPct val="100000"/>
              </a:lnSpc>
              <a:buNone/>
              <a:defRPr sz="3600" cap="none" spc="0" baseline="0">
                <a:solidFill>
                  <a:schemeClr val="bg1"/>
                </a:solidFill>
                <a:latin typeface="+mn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/>
              <a:t>Muokkaa alaotsikon perustyyliä napsautt.</a:t>
            </a:r>
            <a:endParaRPr lang="en-GB"/>
          </a:p>
        </p:txBody>
      </p:sp>
      <p:sp>
        <p:nvSpPr>
          <p:cNvPr id="7" name="Päivämäärän paikkamerkki 6">
            <a:extLst>
              <a:ext uri="{FF2B5EF4-FFF2-40B4-BE49-F238E27FC236}">
                <a16:creationId xmlns:a16="http://schemas.microsoft.com/office/drawing/2014/main" id="{D33D5688-F019-4C01-BF68-77D400ED3E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2DD7E6-2455-430E-9A16-B2F2AEEABFB9}" type="datetime1">
              <a:rPr lang="fi-FI" smtClean="0"/>
              <a:t>7.12.2023</a:t>
            </a:fld>
            <a:endParaRPr lang="fi-FI"/>
          </a:p>
        </p:txBody>
      </p:sp>
      <p:sp>
        <p:nvSpPr>
          <p:cNvPr id="9" name="Alatunnisteen paikkamerkki 8">
            <a:extLst>
              <a:ext uri="{FF2B5EF4-FFF2-40B4-BE49-F238E27FC236}">
                <a16:creationId xmlns:a16="http://schemas.microsoft.com/office/drawing/2014/main" id="{706F0E9A-1543-444B-BDEE-A3D58CD8A1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Etunimi Sukunimi</a:t>
            </a:r>
          </a:p>
        </p:txBody>
      </p:sp>
      <p:sp>
        <p:nvSpPr>
          <p:cNvPr id="10" name="Dian numeron paikkamerkki 9">
            <a:extLst>
              <a:ext uri="{FF2B5EF4-FFF2-40B4-BE49-F238E27FC236}">
                <a16:creationId xmlns:a16="http://schemas.microsoft.com/office/drawing/2014/main" id="{03AE3EC3-6E34-4680-9681-C69BB83434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EFD821-EA8D-401B-B0D3-7C5B0D9DEE67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12" name="Suorakulmio 11">
            <a:extLst>
              <a:ext uri="{FF2B5EF4-FFF2-40B4-BE49-F238E27FC236}">
                <a16:creationId xmlns:a16="http://schemas.microsoft.com/office/drawing/2014/main" id="{F81FF621-C80D-4D57-AF58-8C031CFC5026}"/>
              </a:ext>
            </a:extLst>
          </p:cNvPr>
          <p:cNvSpPr/>
          <p:nvPr/>
        </p:nvSpPr>
        <p:spPr bwMode="white">
          <a:xfrm>
            <a:off x="0" y="6179127"/>
            <a:ext cx="12192000" cy="721525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pic>
        <p:nvPicPr>
          <p:cNvPr id="13" name="Picture 8" descr="PORVOOBORG _RGB">
            <a:extLst>
              <a:ext uri="{FF2B5EF4-FFF2-40B4-BE49-F238E27FC236}">
                <a16:creationId xmlns:a16="http://schemas.microsoft.com/office/drawing/2014/main" id="{D73C18C5-481C-4AD4-8D38-54B56E304B7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9442900" y="6423000"/>
            <a:ext cx="2023200" cy="26118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49449242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Otsikkodia 15">
    <p:bg bwMode="ltGray">
      <p:bgPr>
        <a:solidFill>
          <a:srgbClr val="E93E5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Kuva 14">
            <a:extLst>
              <a:ext uri="{FF2B5EF4-FFF2-40B4-BE49-F238E27FC236}">
                <a16:creationId xmlns:a16="http://schemas.microsoft.com/office/drawing/2014/main" id="{F97C71D8-6501-4F32-BA8E-42C5DFC2083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" y="2"/>
            <a:ext cx="6441412" cy="6191998"/>
          </a:xfrm>
          <a:prstGeom prst="rect">
            <a:avLst/>
          </a:prstGeom>
        </p:spPr>
      </p:pic>
      <p:sp>
        <p:nvSpPr>
          <p:cNvPr id="8" name="Vapaamuotoinen: Muoto 7">
            <a:extLst>
              <a:ext uri="{FF2B5EF4-FFF2-40B4-BE49-F238E27FC236}">
                <a16:creationId xmlns:a16="http://schemas.microsoft.com/office/drawing/2014/main" id="{22761FEC-E02B-4B29-9519-B5691F78D09F}"/>
              </a:ext>
            </a:extLst>
          </p:cNvPr>
          <p:cNvSpPr>
            <a:spLocks noChangeAspect="1"/>
          </p:cNvSpPr>
          <p:nvPr/>
        </p:nvSpPr>
        <p:spPr bwMode="ltGray">
          <a:xfrm>
            <a:off x="2620735" y="0"/>
            <a:ext cx="9486329" cy="6804000"/>
          </a:xfrm>
          <a:custGeom>
            <a:avLst/>
            <a:gdLst>
              <a:gd name="connsiteX0" fmla="*/ 49702 w 4038600"/>
              <a:gd name="connsiteY0" fmla="*/ 1371600 h 2895600"/>
              <a:gd name="connsiteX1" fmla="*/ 806368 w 4038600"/>
              <a:gd name="connsiteY1" fmla="*/ 1371600 h 2895600"/>
              <a:gd name="connsiteX2" fmla="*/ 806368 w 4038600"/>
              <a:gd name="connsiteY2" fmla="*/ 2400300 h 2895600"/>
              <a:gd name="connsiteX3" fmla="*/ 1563034 w 4038600"/>
              <a:gd name="connsiteY3" fmla="*/ 876300 h 2895600"/>
              <a:gd name="connsiteX4" fmla="*/ 806368 w 4038600"/>
              <a:gd name="connsiteY4" fmla="*/ 876300 h 2895600"/>
              <a:gd name="connsiteX5" fmla="*/ 806368 w 4038600"/>
              <a:gd name="connsiteY5" fmla="*/ 0 h 2895600"/>
              <a:gd name="connsiteX6" fmla="*/ 4044868 w 4038600"/>
              <a:gd name="connsiteY6" fmla="*/ 0 h 2895600"/>
              <a:gd name="connsiteX7" fmla="*/ 4044868 w 4038600"/>
              <a:gd name="connsiteY7" fmla="*/ 2895600 h 2895600"/>
              <a:gd name="connsiteX8" fmla="*/ 806368 w 4038600"/>
              <a:gd name="connsiteY8" fmla="*/ 2895600 h 2895600"/>
              <a:gd name="connsiteX9" fmla="*/ 49702 w 4038600"/>
              <a:gd name="connsiteY9" fmla="*/ 1371600 h 2895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038600" h="2895600">
                <a:moveTo>
                  <a:pt x="49702" y="1371600"/>
                </a:moveTo>
                <a:lnTo>
                  <a:pt x="806368" y="1371600"/>
                </a:lnTo>
                <a:lnTo>
                  <a:pt x="806368" y="2400300"/>
                </a:lnTo>
                <a:cubicBezTo>
                  <a:pt x="1845260" y="1861566"/>
                  <a:pt x="1596181" y="950405"/>
                  <a:pt x="1563034" y="876300"/>
                </a:cubicBezTo>
                <a:lnTo>
                  <a:pt x="806368" y="876300"/>
                </a:lnTo>
                <a:lnTo>
                  <a:pt x="806368" y="0"/>
                </a:lnTo>
                <a:lnTo>
                  <a:pt x="4044868" y="0"/>
                </a:lnTo>
                <a:lnTo>
                  <a:pt x="4044868" y="2895600"/>
                </a:lnTo>
                <a:lnTo>
                  <a:pt x="806368" y="2895600"/>
                </a:lnTo>
                <a:cubicBezTo>
                  <a:pt x="-232619" y="2356866"/>
                  <a:pt x="16555" y="1445705"/>
                  <a:pt x="49702" y="1371600"/>
                </a:cubicBezTo>
                <a:close/>
              </a:path>
            </a:pathLst>
          </a:custGeom>
          <a:solidFill>
            <a:srgbClr val="E93E55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fi-FI"/>
          </a:p>
        </p:txBody>
      </p:sp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6539585" y="609600"/>
            <a:ext cx="5362130" cy="2907600"/>
          </a:xfrm>
        </p:spPr>
        <p:txBody>
          <a:bodyPr anchor="b" anchorCtr="0">
            <a:normAutofit/>
          </a:bodyPr>
          <a:lstStyle>
            <a:lvl1pPr algn="ctr">
              <a:lnSpc>
                <a:spcPct val="90000"/>
              </a:lnSpc>
              <a:defRPr sz="4800" b="1" cap="none" baseline="0">
                <a:solidFill>
                  <a:schemeClr val="bg1"/>
                </a:solidFill>
              </a:defRPr>
            </a:lvl1pPr>
          </a:lstStyle>
          <a:p>
            <a:r>
              <a:rPr lang="fi-FI"/>
              <a:t>Muokkaa ots. perustyyl. napsautt.</a:t>
            </a:r>
            <a:endParaRPr lang="en-GB"/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>
          <a:xfrm>
            <a:off x="6539585" y="3599999"/>
            <a:ext cx="5362130" cy="1944457"/>
          </a:xfrm>
        </p:spPr>
        <p:txBody>
          <a:bodyPr anchor="t" anchorCtr="0">
            <a:normAutofit/>
          </a:bodyPr>
          <a:lstStyle>
            <a:lvl1pPr marL="0" indent="0" algn="ctr">
              <a:lnSpc>
                <a:spcPct val="100000"/>
              </a:lnSpc>
              <a:buNone/>
              <a:defRPr sz="3600" cap="none" spc="0" baseline="0">
                <a:solidFill>
                  <a:schemeClr val="bg1"/>
                </a:solidFill>
                <a:latin typeface="+mn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/>
              <a:t>Muokkaa alaotsikon perustyyliä napsautt.</a:t>
            </a:r>
            <a:endParaRPr lang="en-GB"/>
          </a:p>
        </p:txBody>
      </p:sp>
      <p:sp>
        <p:nvSpPr>
          <p:cNvPr id="7" name="Päivämäärän paikkamerkki 6">
            <a:extLst>
              <a:ext uri="{FF2B5EF4-FFF2-40B4-BE49-F238E27FC236}">
                <a16:creationId xmlns:a16="http://schemas.microsoft.com/office/drawing/2014/main" id="{D33D5688-F019-4C01-BF68-77D400ED3E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2DD7E6-2455-430E-9A16-B2F2AEEABFB9}" type="datetime1">
              <a:rPr lang="fi-FI" smtClean="0"/>
              <a:t>7.12.2023</a:t>
            </a:fld>
            <a:endParaRPr lang="fi-FI"/>
          </a:p>
        </p:txBody>
      </p:sp>
      <p:sp>
        <p:nvSpPr>
          <p:cNvPr id="9" name="Alatunnisteen paikkamerkki 8">
            <a:extLst>
              <a:ext uri="{FF2B5EF4-FFF2-40B4-BE49-F238E27FC236}">
                <a16:creationId xmlns:a16="http://schemas.microsoft.com/office/drawing/2014/main" id="{706F0E9A-1543-444B-BDEE-A3D58CD8A1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Etunimi Sukunimi</a:t>
            </a:r>
          </a:p>
        </p:txBody>
      </p:sp>
      <p:sp>
        <p:nvSpPr>
          <p:cNvPr id="10" name="Dian numeron paikkamerkki 9">
            <a:extLst>
              <a:ext uri="{FF2B5EF4-FFF2-40B4-BE49-F238E27FC236}">
                <a16:creationId xmlns:a16="http://schemas.microsoft.com/office/drawing/2014/main" id="{03AE3EC3-6E34-4680-9681-C69BB83434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EFD821-EA8D-401B-B0D3-7C5B0D9DEE67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12" name="Suorakulmio 11">
            <a:extLst>
              <a:ext uri="{FF2B5EF4-FFF2-40B4-BE49-F238E27FC236}">
                <a16:creationId xmlns:a16="http://schemas.microsoft.com/office/drawing/2014/main" id="{F81FF621-C80D-4D57-AF58-8C031CFC5026}"/>
              </a:ext>
            </a:extLst>
          </p:cNvPr>
          <p:cNvSpPr/>
          <p:nvPr/>
        </p:nvSpPr>
        <p:spPr bwMode="white">
          <a:xfrm>
            <a:off x="0" y="6179127"/>
            <a:ext cx="12192000" cy="721525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pic>
        <p:nvPicPr>
          <p:cNvPr id="13" name="Picture 8" descr="PORVOOBORG _RGB">
            <a:extLst>
              <a:ext uri="{FF2B5EF4-FFF2-40B4-BE49-F238E27FC236}">
                <a16:creationId xmlns:a16="http://schemas.microsoft.com/office/drawing/2014/main" id="{D73C18C5-481C-4AD4-8D38-54B56E304B7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9442900" y="6423000"/>
            <a:ext cx="2023200" cy="26118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389466757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Otsikkodia 16">
    <p:bg bwMode="ltGray">
      <p:bgPr>
        <a:solidFill>
          <a:srgbClr val="7AC39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Kuva 14">
            <a:extLst>
              <a:ext uri="{FF2B5EF4-FFF2-40B4-BE49-F238E27FC236}">
                <a16:creationId xmlns:a16="http://schemas.microsoft.com/office/drawing/2014/main" id="{F97C71D8-6501-4F32-BA8E-42C5DFC2083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" y="2"/>
            <a:ext cx="6441412" cy="6191997"/>
          </a:xfrm>
          <a:prstGeom prst="rect">
            <a:avLst/>
          </a:prstGeom>
        </p:spPr>
      </p:pic>
      <p:sp>
        <p:nvSpPr>
          <p:cNvPr id="6" name="Kuva 4">
            <a:extLst>
              <a:ext uri="{FF2B5EF4-FFF2-40B4-BE49-F238E27FC236}">
                <a16:creationId xmlns:a16="http://schemas.microsoft.com/office/drawing/2014/main" id="{B73D7803-33FF-4892-BF21-E305DBA7AABF}"/>
              </a:ext>
            </a:extLst>
          </p:cNvPr>
          <p:cNvSpPr>
            <a:spLocks noChangeAspect="1"/>
          </p:cNvSpPr>
          <p:nvPr/>
        </p:nvSpPr>
        <p:spPr bwMode="ltGray">
          <a:xfrm>
            <a:off x="4476750" y="0"/>
            <a:ext cx="7683506" cy="6192000"/>
          </a:xfrm>
          <a:custGeom>
            <a:avLst/>
            <a:gdLst>
              <a:gd name="connsiteX0" fmla="*/ 3238500 w 3238500"/>
              <a:gd name="connsiteY0" fmla="*/ 2609850 h 2609850"/>
              <a:gd name="connsiteX1" fmla="*/ 3238500 w 3238500"/>
              <a:gd name="connsiteY1" fmla="*/ 0 h 2609850"/>
              <a:gd name="connsiteX2" fmla="*/ 0 w 3238500"/>
              <a:gd name="connsiteY2" fmla="*/ 0 h 2609850"/>
              <a:gd name="connsiteX3" fmla="*/ 0 w 3238500"/>
              <a:gd name="connsiteY3" fmla="*/ 876300 h 2609850"/>
              <a:gd name="connsiteX4" fmla="*/ 756571 w 3238500"/>
              <a:gd name="connsiteY4" fmla="*/ 876300 h 2609850"/>
              <a:gd name="connsiteX5" fmla="*/ 0 w 3238500"/>
              <a:gd name="connsiteY5" fmla="*/ 2400300 h 2609850"/>
              <a:gd name="connsiteX6" fmla="*/ 0 w 3238500"/>
              <a:gd name="connsiteY6" fmla="*/ 2609850 h 26098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238500" h="2609850">
                <a:moveTo>
                  <a:pt x="3238500" y="2609850"/>
                </a:moveTo>
                <a:lnTo>
                  <a:pt x="3238500" y="0"/>
                </a:lnTo>
                <a:lnTo>
                  <a:pt x="0" y="0"/>
                </a:lnTo>
                <a:lnTo>
                  <a:pt x="0" y="876300"/>
                </a:lnTo>
                <a:lnTo>
                  <a:pt x="756571" y="876300"/>
                </a:lnTo>
                <a:cubicBezTo>
                  <a:pt x="789718" y="950405"/>
                  <a:pt x="1038892" y="1861566"/>
                  <a:pt x="0" y="2400300"/>
                </a:cubicBezTo>
                <a:lnTo>
                  <a:pt x="0" y="2609850"/>
                </a:lnTo>
                <a:close/>
              </a:path>
            </a:pathLst>
          </a:custGeom>
          <a:solidFill>
            <a:srgbClr val="7AC39F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fi-FI"/>
          </a:p>
        </p:txBody>
      </p:sp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6539585" y="609600"/>
            <a:ext cx="5362130" cy="2907600"/>
          </a:xfrm>
        </p:spPr>
        <p:txBody>
          <a:bodyPr anchor="b" anchorCtr="0">
            <a:normAutofit/>
          </a:bodyPr>
          <a:lstStyle>
            <a:lvl1pPr algn="ctr">
              <a:lnSpc>
                <a:spcPct val="90000"/>
              </a:lnSpc>
              <a:defRPr sz="4800" b="1" cap="none" baseline="0">
                <a:solidFill>
                  <a:schemeClr val="bg1"/>
                </a:solidFill>
              </a:defRPr>
            </a:lvl1pPr>
          </a:lstStyle>
          <a:p>
            <a:r>
              <a:rPr lang="fi-FI"/>
              <a:t>Muokkaa ots. perustyyl. napsautt.</a:t>
            </a:r>
            <a:endParaRPr lang="en-GB"/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>
          <a:xfrm>
            <a:off x="6539585" y="3599999"/>
            <a:ext cx="5362130" cy="1944457"/>
          </a:xfrm>
        </p:spPr>
        <p:txBody>
          <a:bodyPr anchor="t" anchorCtr="0">
            <a:normAutofit/>
          </a:bodyPr>
          <a:lstStyle>
            <a:lvl1pPr marL="0" indent="0" algn="ctr">
              <a:lnSpc>
                <a:spcPct val="100000"/>
              </a:lnSpc>
              <a:buNone/>
              <a:defRPr sz="3600" cap="none" spc="0" baseline="0">
                <a:solidFill>
                  <a:schemeClr val="bg1"/>
                </a:solidFill>
                <a:latin typeface="+mn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/>
              <a:t>Muokkaa alaotsikon perustyyliä napsautt.</a:t>
            </a:r>
            <a:endParaRPr lang="en-GB"/>
          </a:p>
        </p:txBody>
      </p:sp>
      <p:sp>
        <p:nvSpPr>
          <p:cNvPr id="7" name="Päivämäärän paikkamerkki 6">
            <a:extLst>
              <a:ext uri="{FF2B5EF4-FFF2-40B4-BE49-F238E27FC236}">
                <a16:creationId xmlns:a16="http://schemas.microsoft.com/office/drawing/2014/main" id="{D33D5688-F019-4C01-BF68-77D400ED3E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2DD7E6-2455-430E-9A16-B2F2AEEABFB9}" type="datetime1">
              <a:rPr lang="fi-FI" smtClean="0"/>
              <a:t>7.12.2023</a:t>
            </a:fld>
            <a:endParaRPr lang="fi-FI"/>
          </a:p>
        </p:txBody>
      </p:sp>
      <p:sp>
        <p:nvSpPr>
          <p:cNvPr id="9" name="Alatunnisteen paikkamerkki 8">
            <a:extLst>
              <a:ext uri="{FF2B5EF4-FFF2-40B4-BE49-F238E27FC236}">
                <a16:creationId xmlns:a16="http://schemas.microsoft.com/office/drawing/2014/main" id="{706F0E9A-1543-444B-BDEE-A3D58CD8A1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Etunimi Sukunimi</a:t>
            </a:r>
          </a:p>
        </p:txBody>
      </p:sp>
      <p:sp>
        <p:nvSpPr>
          <p:cNvPr id="10" name="Dian numeron paikkamerkki 9">
            <a:extLst>
              <a:ext uri="{FF2B5EF4-FFF2-40B4-BE49-F238E27FC236}">
                <a16:creationId xmlns:a16="http://schemas.microsoft.com/office/drawing/2014/main" id="{03AE3EC3-6E34-4680-9681-C69BB83434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EFD821-EA8D-401B-B0D3-7C5B0D9DEE67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12" name="Suorakulmio 11">
            <a:extLst>
              <a:ext uri="{FF2B5EF4-FFF2-40B4-BE49-F238E27FC236}">
                <a16:creationId xmlns:a16="http://schemas.microsoft.com/office/drawing/2014/main" id="{F81FF621-C80D-4D57-AF58-8C031CFC5026}"/>
              </a:ext>
            </a:extLst>
          </p:cNvPr>
          <p:cNvSpPr/>
          <p:nvPr/>
        </p:nvSpPr>
        <p:spPr bwMode="white">
          <a:xfrm>
            <a:off x="0" y="6179127"/>
            <a:ext cx="12192000" cy="721525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pic>
        <p:nvPicPr>
          <p:cNvPr id="13" name="Picture 8" descr="PORVOOBORG _RGB">
            <a:extLst>
              <a:ext uri="{FF2B5EF4-FFF2-40B4-BE49-F238E27FC236}">
                <a16:creationId xmlns:a16="http://schemas.microsoft.com/office/drawing/2014/main" id="{D73C18C5-481C-4AD4-8D38-54B56E304B7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9442900" y="6423000"/>
            <a:ext cx="2023200" cy="26118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099758566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Otsikkodia 17">
    <p:bg bwMode="ltGray">
      <p:bgPr>
        <a:solidFill>
          <a:srgbClr val="7AC39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Kuva 14">
            <a:extLst>
              <a:ext uri="{FF2B5EF4-FFF2-40B4-BE49-F238E27FC236}">
                <a16:creationId xmlns:a16="http://schemas.microsoft.com/office/drawing/2014/main" id="{F97C71D8-6501-4F32-BA8E-42C5DFC2083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" y="2"/>
            <a:ext cx="6441411" cy="6191997"/>
          </a:xfrm>
          <a:prstGeom prst="rect">
            <a:avLst/>
          </a:prstGeom>
        </p:spPr>
      </p:pic>
      <p:sp>
        <p:nvSpPr>
          <p:cNvPr id="6" name="Kuva 4">
            <a:extLst>
              <a:ext uri="{FF2B5EF4-FFF2-40B4-BE49-F238E27FC236}">
                <a16:creationId xmlns:a16="http://schemas.microsoft.com/office/drawing/2014/main" id="{B73D7803-33FF-4892-BF21-E305DBA7AABF}"/>
              </a:ext>
            </a:extLst>
          </p:cNvPr>
          <p:cNvSpPr>
            <a:spLocks noChangeAspect="1"/>
          </p:cNvSpPr>
          <p:nvPr/>
        </p:nvSpPr>
        <p:spPr bwMode="ltGray">
          <a:xfrm>
            <a:off x="4476750" y="0"/>
            <a:ext cx="7683506" cy="6192000"/>
          </a:xfrm>
          <a:custGeom>
            <a:avLst/>
            <a:gdLst>
              <a:gd name="connsiteX0" fmla="*/ 3238500 w 3238500"/>
              <a:gd name="connsiteY0" fmla="*/ 2609850 h 2609850"/>
              <a:gd name="connsiteX1" fmla="*/ 3238500 w 3238500"/>
              <a:gd name="connsiteY1" fmla="*/ 0 h 2609850"/>
              <a:gd name="connsiteX2" fmla="*/ 0 w 3238500"/>
              <a:gd name="connsiteY2" fmla="*/ 0 h 2609850"/>
              <a:gd name="connsiteX3" fmla="*/ 0 w 3238500"/>
              <a:gd name="connsiteY3" fmla="*/ 876300 h 2609850"/>
              <a:gd name="connsiteX4" fmla="*/ 756571 w 3238500"/>
              <a:gd name="connsiteY4" fmla="*/ 876300 h 2609850"/>
              <a:gd name="connsiteX5" fmla="*/ 0 w 3238500"/>
              <a:gd name="connsiteY5" fmla="*/ 2400300 h 2609850"/>
              <a:gd name="connsiteX6" fmla="*/ 0 w 3238500"/>
              <a:gd name="connsiteY6" fmla="*/ 2609850 h 26098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238500" h="2609850">
                <a:moveTo>
                  <a:pt x="3238500" y="2609850"/>
                </a:moveTo>
                <a:lnTo>
                  <a:pt x="3238500" y="0"/>
                </a:lnTo>
                <a:lnTo>
                  <a:pt x="0" y="0"/>
                </a:lnTo>
                <a:lnTo>
                  <a:pt x="0" y="876300"/>
                </a:lnTo>
                <a:lnTo>
                  <a:pt x="756571" y="876300"/>
                </a:lnTo>
                <a:cubicBezTo>
                  <a:pt x="789718" y="950405"/>
                  <a:pt x="1038892" y="1861566"/>
                  <a:pt x="0" y="2400300"/>
                </a:cubicBezTo>
                <a:lnTo>
                  <a:pt x="0" y="2609850"/>
                </a:lnTo>
                <a:close/>
              </a:path>
            </a:pathLst>
          </a:custGeom>
          <a:solidFill>
            <a:srgbClr val="7AC39F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fi-FI"/>
          </a:p>
        </p:txBody>
      </p:sp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6539585" y="609600"/>
            <a:ext cx="5362130" cy="2907600"/>
          </a:xfrm>
        </p:spPr>
        <p:txBody>
          <a:bodyPr anchor="b" anchorCtr="0">
            <a:normAutofit/>
          </a:bodyPr>
          <a:lstStyle>
            <a:lvl1pPr algn="ctr">
              <a:lnSpc>
                <a:spcPct val="90000"/>
              </a:lnSpc>
              <a:defRPr sz="4800" b="1" cap="none" baseline="0">
                <a:solidFill>
                  <a:schemeClr val="bg1"/>
                </a:solidFill>
              </a:defRPr>
            </a:lvl1pPr>
          </a:lstStyle>
          <a:p>
            <a:r>
              <a:rPr lang="fi-FI"/>
              <a:t>Muokkaa ots. perustyyl. napsautt.</a:t>
            </a:r>
            <a:endParaRPr lang="en-GB"/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>
          <a:xfrm>
            <a:off x="6539585" y="3599999"/>
            <a:ext cx="5362130" cy="1944457"/>
          </a:xfrm>
        </p:spPr>
        <p:txBody>
          <a:bodyPr anchor="t" anchorCtr="0">
            <a:normAutofit/>
          </a:bodyPr>
          <a:lstStyle>
            <a:lvl1pPr marL="0" indent="0" algn="ctr">
              <a:lnSpc>
                <a:spcPct val="100000"/>
              </a:lnSpc>
              <a:buNone/>
              <a:defRPr sz="3600" cap="none" spc="0" baseline="0">
                <a:solidFill>
                  <a:schemeClr val="bg1"/>
                </a:solidFill>
                <a:latin typeface="+mn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/>
              <a:t>Muokkaa alaotsikon perustyyliä napsautt.</a:t>
            </a:r>
            <a:endParaRPr lang="en-GB"/>
          </a:p>
        </p:txBody>
      </p:sp>
      <p:sp>
        <p:nvSpPr>
          <p:cNvPr id="7" name="Päivämäärän paikkamerkki 6">
            <a:extLst>
              <a:ext uri="{FF2B5EF4-FFF2-40B4-BE49-F238E27FC236}">
                <a16:creationId xmlns:a16="http://schemas.microsoft.com/office/drawing/2014/main" id="{D33D5688-F019-4C01-BF68-77D400ED3E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2DD7E6-2455-430E-9A16-B2F2AEEABFB9}" type="datetime1">
              <a:rPr lang="fi-FI" smtClean="0"/>
              <a:t>7.12.2023</a:t>
            </a:fld>
            <a:endParaRPr lang="fi-FI"/>
          </a:p>
        </p:txBody>
      </p:sp>
      <p:sp>
        <p:nvSpPr>
          <p:cNvPr id="9" name="Alatunnisteen paikkamerkki 8">
            <a:extLst>
              <a:ext uri="{FF2B5EF4-FFF2-40B4-BE49-F238E27FC236}">
                <a16:creationId xmlns:a16="http://schemas.microsoft.com/office/drawing/2014/main" id="{706F0E9A-1543-444B-BDEE-A3D58CD8A1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Etunimi Sukunimi</a:t>
            </a:r>
          </a:p>
        </p:txBody>
      </p:sp>
      <p:sp>
        <p:nvSpPr>
          <p:cNvPr id="10" name="Dian numeron paikkamerkki 9">
            <a:extLst>
              <a:ext uri="{FF2B5EF4-FFF2-40B4-BE49-F238E27FC236}">
                <a16:creationId xmlns:a16="http://schemas.microsoft.com/office/drawing/2014/main" id="{03AE3EC3-6E34-4680-9681-C69BB83434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EFD821-EA8D-401B-B0D3-7C5B0D9DEE67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12" name="Suorakulmio 11">
            <a:extLst>
              <a:ext uri="{FF2B5EF4-FFF2-40B4-BE49-F238E27FC236}">
                <a16:creationId xmlns:a16="http://schemas.microsoft.com/office/drawing/2014/main" id="{F81FF621-C80D-4D57-AF58-8C031CFC5026}"/>
              </a:ext>
            </a:extLst>
          </p:cNvPr>
          <p:cNvSpPr/>
          <p:nvPr/>
        </p:nvSpPr>
        <p:spPr bwMode="white">
          <a:xfrm>
            <a:off x="0" y="6179127"/>
            <a:ext cx="12192000" cy="721525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pic>
        <p:nvPicPr>
          <p:cNvPr id="13" name="Picture 8" descr="PORVOOBORG _RGB">
            <a:extLst>
              <a:ext uri="{FF2B5EF4-FFF2-40B4-BE49-F238E27FC236}">
                <a16:creationId xmlns:a16="http://schemas.microsoft.com/office/drawing/2014/main" id="{D73C18C5-481C-4AD4-8D38-54B56E304B7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9442900" y="6423000"/>
            <a:ext cx="2023200" cy="26118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652503275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Otsikkodia 18">
    <p:bg bwMode="ltGray">
      <p:bgPr>
        <a:solidFill>
          <a:srgbClr val="7AC39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Kuva 14">
            <a:extLst>
              <a:ext uri="{FF2B5EF4-FFF2-40B4-BE49-F238E27FC236}">
                <a16:creationId xmlns:a16="http://schemas.microsoft.com/office/drawing/2014/main" id="{F97C71D8-6501-4F32-BA8E-42C5DFC2083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" y="2"/>
            <a:ext cx="6441411" cy="6191996"/>
          </a:xfrm>
          <a:prstGeom prst="rect">
            <a:avLst/>
          </a:prstGeom>
        </p:spPr>
      </p:pic>
      <p:sp>
        <p:nvSpPr>
          <p:cNvPr id="6" name="Kuva 4">
            <a:extLst>
              <a:ext uri="{FF2B5EF4-FFF2-40B4-BE49-F238E27FC236}">
                <a16:creationId xmlns:a16="http://schemas.microsoft.com/office/drawing/2014/main" id="{B73D7803-33FF-4892-BF21-E305DBA7AABF}"/>
              </a:ext>
            </a:extLst>
          </p:cNvPr>
          <p:cNvSpPr>
            <a:spLocks noChangeAspect="1"/>
          </p:cNvSpPr>
          <p:nvPr/>
        </p:nvSpPr>
        <p:spPr bwMode="ltGray">
          <a:xfrm>
            <a:off x="4476750" y="0"/>
            <a:ext cx="7683506" cy="6192000"/>
          </a:xfrm>
          <a:custGeom>
            <a:avLst/>
            <a:gdLst>
              <a:gd name="connsiteX0" fmla="*/ 3238500 w 3238500"/>
              <a:gd name="connsiteY0" fmla="*/ 2609850 h 2609850"/>
              <a:gd name="connsiteX1" fmla="*/ 3238500 w 3238500"/>
              <a:gd name="connsiteY1" fmla="*/ 0 h 2609850"/>
              <a:gd name="connsiteX2" fmla="*/ 0 w 3238500"/>
              <a:gd name="connsiteY2" fmla="*/ 0 h 2609850"/>
              <a:gd name="connsiteX3" fmla="*/ 0 w 3238500"/>
              <a:gd name="connsiteY3" fmla="*/ 876300 h 2609850"/>
              <a:gd name="connsiteX4" fmla="*/ 756571 w 3238500"/>
              <a:gd name="connsiteY4" fmla="*/ 876300 h 2609850"/>
              <a:gd name="connsiteX5" fmla="*/ 0 w 3238500"/>
              <a:gd name="connsiteY5" fmla="*/ 2400300 h 2609850"/>
              <a:gd name="connsiteX6" fmla="*/ 0 w 3238500"/>
              <a:gd name="connsiteY6" fmla="*/ 2609850 h 26098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238500" h="2609850">
                <a:moveTo>
                  <a:pt x="3238500" y="2609850"/>
                </a:moveTo>
                <a:lnTo>
                  <a:pt x="3238500" y="0"/>
                </a:lnTo>
                <a:lnTo>
                  <a:pt x="0" y="0"/>
                </a:lnTo>
                <a:lnTo>
                  <a:pt x="0" y="876300"/>
                </a:lnTo>
                <a:lnTo>
                  <a:pt x="756571" y="876300"/>
                </a:lnTo>
                <a:cubicBezTo>
                  <a:pt x="789718" y="950405"/>
                  <a:pt x="1038892" y="1861566"/>
                  <a:pt x="0" y="2400300"/>
                </a:cubicBezTo>
                <a:lnTo>
                  <a:pt x="0" y="2609850"/>
                </a:lnTo>
                <a:close/>
              </a:path>
            </a:pathLst>
          </a:custGeom>
          <a:solidFill>
            <a:srgbClr val="7AC39F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fi-FI"/>
          </a:p>
        </p:txBody>
      </p:sp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6539585" y="609600"/>
            <a:ext cx="5362130" cy="2907600"/>
          </a:xfrm>
        </p:spPr>
        <p:txBody>
          <a:bodyPr anchor="b" anchorCtr="0">
            <a:normAutofit/>
          </a:bodyPr>
          <a:lstStyle>
            <a:lvl1pPr algn="ctr">
              <a:lnSpc>
                <a:spcPct val="90000"/>
              </a:lnSpc>
              <a:defRPr sz="4800" b="1" cap="none" baseline="0">
                <a:solidFill>
                  <a:schemeClr val="bg1"/>
                </a:solidFill>
              </a:defRPr>
            </a:lvl1pPr>
          </a:lstStyle>
          <a:p>
            <a:r>
              <a:rPr lang="fi-FI"/>
              <a:t>Muokkaa ots. perustyyl. napsautt.</a:t>
            </a:r>
            <a:endParaRPr lang="en-GB"/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>
          <a:xfrm>
            <a:off x="6539585" y="3599999"/>
            <a:ext cx="5362130" cy="1944457"/>
          </a:xfrm>
        </p:spPr>
        <p:txBody>
          <a:bodyPr anchor="t" anchorCtr="0">
            <a:normAutofit/>
          </a:bodyPr>
          <a:lstStyle>
            <a:lvl1pPr marL="0" indent="0" algn="ctr">
              <a:lnSpc>
                <a:spcPct val="100000"/>
              </a:lnSpc>
              <a:buNone/>
              <a:defRPr sz="3600" cap="none" spc="0" baseline="0">
                <a:solidFill>
                  <a:schemeClr val="bg1"/>
                </a:solidFill>
                <a:latin typeface="+mn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/>
              <a:t>Muokkaa alaotsikon perustyyliä napsautt.</a:t>
            </a:r>
            <a:endParaRPr lang="en-GB"/>
          </a:p>
        </p:txBody>
      </p:sp>
      <p:sp>
        <p:nvSpPr>
          <p:cNvPr id="7" name="Päivämäärän paikkamerkki 6">
            <a:extLst>
              <a:ext uri="{FF2B5EF4-FFF2-40B4-BE49-F238E27FC236}">
                <a16:creationId xmlns:a16="http://schemas.microsoft.com/office/drawing/2014/main" id="{D33D5688-F019-4C01-BF68-77D400ED3E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2DD7E6-2455-430E-9A16-B2F2AEEABFB9}" type="datetime1">
              <a:rPr lang="fi-FI" smtClean="0"/>
              <a:t>7.12.2023</a:t>
            </a:fld>
            <a:endParaRPr lang="fi-FI"/>
          </a:p>
        </p:txBody>
      </p:sp>
      <p:sp>
        <p:nvSpPr>
          <p:cNvPr id="9" name="Alatunnisteen paikkamerkki 8">
            <a:extLst>
              <a:ext uri="{FF2B5EF4-FFF2-40B4-BE49-F238E27FC236}">
                <a16:creationId xmlns:a16="http://schemas.microsoft.com/office/drawing/2014/main" id="{706F0E9A-1543-444B-BDEE-A3D58CD8A1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Etunimi Sukunimi</a:t>
            </a:r>
          </a:p>
        </p:txBody>
      </p:sp>
      <p:sp>
        <p:nvSpPr>
          <p:cNvPr id="10" name="Dian numeron paikkamerkki 9">
            <a:extLst>
              <a:ext uri="{FF2B5EF4-FFF2-40B4-BE49-F238E27FC236}">
                <a16:creationId xmlns:a16="http://schemas.microsoft.com/office/drawing/2014/main" id="{03AE3EC3-6E34-4680-9681-C69BB83434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EFD821-EA8D-401B-B0D3-7C5B0D9DEE67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12" name="Suorakulmio 11">
            <a:extLst>
              <a:ext uri="{FF2B5EF4-FFF2-40B4-BE49-F238E27FC236}">
                <a16:creationId xmlns:a16="http://schemas.microsoft.com/office/drawing/2014/main" id="{F81FF621-C80D-4D57-AF58-8C031CFC5026}"/>
              </a:ext>
            </a:extLst>
          </p:cNvPr>
          <p:cNvSpPr/>
          <p:nvPr/>
        </p:nvSpPr>
        <p:spPr bwMode="white">
          <a:xfrm>
            <a:off x="0" y="6179127"/>
            <a:ext cx="12192000" cy="721525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pic>
        <p:nvPicPr>
          <p:cNvPr id="13" name="Picture 8" descr="PORVOOBORG _RGB">
            <a:extLst>
              <a:ext uri="{FF2B5EF4-FFF2-40B4-BE49-F238E27FC236}">
                <a16:creationId xmlns:a16="http://schemas.microsoft.com/office/drawing/2014/main" id="{D73C18C5-481C-4AD4-8D38-54B56E304B7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9442900" y="6423000"/>
            <a:ext cx="2023200" cy="26118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9372202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 ja sisältö +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">
            <a:extLst>
              <a:ext uri="{FF2B5EF4-FFF2-40B4-BE49-F238E27FC236}">
                <a16:creationId xmlns:a16="http://schemas.microsoft.com/office/drawing/2014/main" id="{00282FB3-E3C0-4020-AB20-6E6168E9EAA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834501"/>
            <a:ext cx="5608899" cy="1492010"/>
          </a:xfrm>
        </p:spPr>
        <p:txBody>
          <a:bodyPr/>
          <a:lstStyle/>
          <a:p>
            <a:r>
              <a:rPr lang="fi-FI"/>
              <a:t>Lisää otsikko napsauttamalla</a:t>
            </a:r>
          </a:p>
        </p:txBody>
      </p:sp>
      <p:sp>
        <p:nvSpPr>
          <p:cNvPr id="3" name="Sisällön paikkamerkki">
            <a:extLst>
              <a:ext uri="{FF2B5EF4-FFF2-40B4-BE49-F238E27FC236}">
                <a16:creationId xmlns:a16="http://schemas.microsoft.com/office/drawing/2014/main" id="{C399D3E8-8EF8-4A8A-A40C-309059FF1CF5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838200" y="2511705"/>
            <a:ext cx="5608898" cy="3287211"/>
          </a:xfrm>
        </p:spPr>
        <p:txBody>
          <a:bodyPr/>
          <a:lstStyle/>
          <a:p>
            <a:pPr lvl="0"/>
            <a:r>
              <a:rPr lang="fi-FI"/>
              <a:t>Lisää teksti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9" name="Kuvan paikkamerkki">
            <a:extLst>
              <a:ext uri="{FF2B5EF4-FFF2-40B4-BE49-F238E27FC236}">
                <a16:creationId xmlns:a16="http://schemas.microsoft.com/office/drawing/2014/main" id="{A9AA8853-D077-4A89-BFC7-99AE39AA4D19}"/>
              </a:ext>
            </a:extLst>
          </p:cNvPr>
          <p:cNvSpPr>
            <a:spLocks noGrp="1"/>
          </p:cNvSpPr>
          <p:nvPr>
            <p:ph type="pic" idx="10"/>
          </p:nvPr>
        </p:nvSpPr>
        <p:spPr>
          <a:xfrm>
            <a:off x="6745770" y="834501"/>
            <a:ext cx="4608030" cy="496441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i-FI"/>
              <a:t>Lisää kuva napsauttamalla kuvaketta</a:t>
            </a:r>
          </a:p>
        </p:txBody>
      </p:sp>
      <p:pic>
        <p:nvPicPr>
          <p:cNvPr id="8" name="Logo">
            <a:extLst>
              <a:ext uri="{FF2B5EF4-FFF2-40B4-BE49-F238E27FC236}">
                <a16:creationId xmlns:a16="http://schemas.microsoft.com/office/drawing/2014/main" id="{6862A881-C2E5-463B-AAFD-BB8A193FFD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407539" y="6000349"/>
            <a:ext cx="3356195" cy="5606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8007141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Otsikkodia 19">
    <p:bg bwMode="ltGray">
      <p:bgPr>
        <a:solidFill>
          <a:srgbClr val="CB3B2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Kuva 14">
            <a:extLst>
              <a:ext uri="{FF2B5EF4-FFF2-40B4-BE49-F238E27FC236}">
                <a16:creationId xmlns:a16="http://schemas.microsoft.com/office/drawing/2014/main" id="{F97C71D8-6501-4F32-BA8E-42C5DFC2083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" y="2"/>
            <a:ext cx="6441411" cy="6191996"/>
          </a:xfrm>
          <a:prstGeom prst="rect">
            <a:avLst/>
          </a:prstGeom>
        </p:spPr>
      </p:pic>
      <p:sp>
        <p:nvSpPr>
          <p:cNvPr id="6" name="Kuva 4">
            <a:extLst>
              <a:ext uri="{FF2B5EF4-FFF2-40B4-BE49-F238E27FC236}">
                <a16:creationId xmlns:a16="http://schemas.microsoft.com/office/drawing/2014/main" id="{B73D7803-33FF-4892-BF21-E305DBA7AABF}"/>
              </a:ext>
            </a:extLst>
          </p:cNvPr>
          <p:cNvSpPr>
            <a:spLocks noChangeAspect="1"/>
          </p:cNvSpPr>
          <p:nvPr/>
        </p:nvSpPr>
        <p:spPr bwMode="ltGray">
          <a:xfrm>
            <a:off x="4476750" y="0"/>
            <a:ext cx="7683506" cy="6192000"/>
          </a:xfrm>
          <a:custGeom>
            <a:avLst/>
            <a:gdLst>
              <a:gd name="connsiteX0" fmla="*/ 3238500 w 3238500"/>
              <a:gd name="connsiteY0" fmla="*/ 2609850 h 2609850"/>
              <a:gd name="connsiteX1" fmla="*/ 3238500 w 3238500"/>
              <a:gd name="connsiteY1" fmla="*/ 0 h 2609850"/>
              <a:gd name="connsiteX2" fmla="*/ 0 w 3238500"/>
              <a:gd name="connsiteY2" fmla="*/ 0 h 2609850"/>
              <a:gd name="connsiteX3" fmla="*/ 0 w 3238500"/>
              <a:gd name="connsiteY3" fmla="*/ 876300 h 2609850"/>
              <a:gd name="connsiteX4" fmla="*/ 756571 w 3238500"/>
              <a:gd name="connsiteY4" fmla="*/ 876300 h 2609850"/>
              <a:gd name="connsiteX5" fmla="*/ 0 w 3238500"/>
              <a:gd name="connsiteY5" fmla="*/ 2400300 h 2609850"/>
              <a:gd name="connsiteX6" fmla="*/ 0 w 3238500"/>
              <a:gd name="connsiteY6" fmla="*/ 2609850 h 26098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238500" h="2609850">
                <a:moveTo>
                  <a:pt x="3238500" y="2609850"/>
                </a:moveTo>
                <a:lnTo>
                  <a:pt x="3238500" y="0"/>
                </a:lnTo>
                <a:lnTo>
                  <a:pt x="0" y="0"/>
                </a:lnTo>
                <a:lnTo>
                  <a:pt x="0" y="876300"/>
                </a:lnTo>
                <a:lnTo>
                  <a:pt x="756571" y="876300"/>
                </a:lnTo>
                <a:cubicBezTo>
                  <a:pt x="789718" y="950405"/>
                  <a:pt x="1038892" y="1861566"/>
                  <a:pt x="0" y="2400300"/>
                </a:cubicBezTo>
                <a:lnTo>
                  <a:pt x="0" y="2609850"/>
                </a:lnTo>
                <a:close/>
              </a:path>
            </a:pathLst>
          </a:custGeom>
          <a:solidFill>
            <a:srgbClr val="CB3B2B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fi-FI"/>
          </a:p>
        </p:txBody>
      </p:sp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6539585" y="609600"/>
            <a:ext cx="5362130" cy="2907600"/>
          </a:xfrm>
        </p:spPr>
        <p:txBody>
          <a:bodyPr anchor="b" anchorCtr="0">
            <a:normAutofit/>
          </a:bodyPr>
          <a:lstStyle>
            <a:lvl1pPr algn="ctr">
              <a:lnSpc>
                <a:spcPct val="90000"/>
              </a:lnSpc>
              <a:defRPr sz="4800" b="1" cap="none" baseline="0">
                <a:solidFill>
                  <a:schemeClr val="bg1"/>
                </a:solidFill>
              </a:defRPr>
            </a:lvl1pPr>
          </a:lstStyle>
          <a:p>
            <a:r>
              <a:rPr lang="fi-FI"/>
              <a:t>Muokkaa ots. perustyyl. napsautt.</a:t>
            </a:r>
            <a:endParaRPr lang="en-GB"/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>
          <a:xfrm>
            <a:off x="6539585" y="3599999"/>
            <a:ext cx="5362130" cy="1944457"/>
          </a:xfrm>
        </p:spPr>
        <p:txBody>
          <a:bodyPr anchor="t" anchorCtr="0">
            <a:normAutofit/>
          </a:bodyPr>
          <a:lstStyle>
            <a:lvl1pPr marL="0" indent="0" algn="ctr">
              <a:lnSpc>
                <a:spcPct val="100000"/>
              </a:lnSpc>
              <a:buNone/>
              <a:defRPr sz="3600" cap="none" spc="0" baseline="0">
                <a:solidFill>
                  <a:schemeClr val="bg1"/>
                </a:solidFill>
                <a:latin typeface="+mn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/>
              <a:t>Muokkaa alaotsikon perustyyliä napsautt.</a:t>
            </a:r>
            <a:endParaRPr lang="en-GB"/>
          </a:p>
        </p:txBody>
      </p:sp>
      <p:sp>
        <p:nvSpPr>
          <p:cNvPr id="7" name="Päivämäärän paikkamerkki 6">
            <a:extLst>
              <a:ext uri="{FF2B5EF4-FFF2-40B4-BE49-F238E27FC236}">
                <a16:creationId xmlns:a16="http://schemas.microsoft.com/office/drawing/2014/main" id="{D33D5688-F019-4C01-BF68-77D400ED3E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2DD7E6-2455-430E-9A16-B2F2AEEABFB9}" type="datetime1">
              <a:rPr lang="fi-FI" smtClean="0"/>
              <a:t>7.12.2023</a:t>
            </a:fld>
            <a:endParaRPr lang="fi-FI"/>
          </a:p>
        </p:txBody>
      </p:sp>
      <p:sp>
        <p:nvSpPr>
          <p:cNvPr id="9" name="Alatunnisteen paikkamerkki 8">
            <a:extLst>
              <a:ext uri="{FF2B5EF4-FFF2-40B4-BE49-F238E27FC236}">
                <a16:creationId xmlns:a16="http://schemas.microsoft.com/office/drawing/2014/main" id="{706F0E9A-1543-444B-BDEE-A3D58CD8A1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Etunimi Sukunimi</a:t>
            </a:r>
          </a:p>
        </p:txBody>
      </p:sp>
      <p:sp>
        <p:nvSpPr>
          <p:cNvPr id="10" name="Dian numeron paikkamerkki 9">
            <a:extLst>
              <a:ext uri="{FF2B5EF4-FFF2-40B4-BE49-F238E27FC236}">
                <a16:creationId xmlns:a16="http://schemas.microsoft.com/office/drawing/2014/main" id="{03AE3EC3-6E34-4680-9681-C69BB83434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EFD821-EA8D-401B-B0D3-7C5B0D9DEE67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12" name="Suorakulmio 11">
            <a:extLst>
              <a:ext uri="{FF2B5EF4-FFF2-40B4-BE49-F238E27FC236}">
                <a16:creationId xmlns:a16="http://schemas.microsoft.com/office/drawing/2014/main" id="{F81FF621-C80D-4D57-AF58-8C031CFC5026}"/>
              </a:ext>
            </a:extLst>
          </p:cNvPr>
          <p:cNvSpPr/>
          <p:nvPr/>
        </p:nvSpPr>
        <p:spPr bwMode="white">
          <a:xfrm>
            <a:off x="0" y="6179127"/>
            <a:ext cx="12192000" cy="721525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pic>
        <p:nvPicPr>
          <p:cNvPr id="13" name="Picture 8" descr="PORVOOBORG _RGB">
            <a:extLst>
              <a:ext uri="{FF2B5EF4-FFF2-40B4-BE49-F238E27FC236}">
                <a16:creationId xmlns:a16="http://schemas.microsoft.com/office/drawing/2014/main" id="{D73C18C5-481C-4AD4-8D38-54B56E304B7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9442900" y="6423000"/>
            <a:ext cx="2023200" cy="26118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803946833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Otsikkodia 20">
    <p:bg bwMode="ltGray">
      <p:bgPr>
        <a:solidFill>
          <a:srgbClr val="CB3B2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Kuva 14">
            <a:extLst>
              <a:ext uri="{FF2B5EF4-FFF2-40B4-BE49-F238E27FC236}">
                <a16:creationId xmlns:a16="http://schemas.microsoft.com/office/drawing/2014/main" id="{F97C71D8-6501-4F32-BA8E-42C5DFC2083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" y="2"/>
            <a:ext cx="6441410" cy="6191996"/>
          </a:xfrm>
          <a:prstGeom prst="rect">
            <a:avLst/>
          </a:prstGeom>
        </p:spPr>
      </p:pic>
      <p:sp>
        <p:nvSpPr>
          <p:cNvPr id="6" name="Kuva 4">
            <a:extLst>
              <a:ext uri="{FF2B5EF4-FFF2-40B4-BE49-F238E27FC236}">
                <a16:creationId xmlns:a16="http://schemas.microsoft.com/office/drawing/2014/main" id="{B73D7803-33FF-4892-BF21-E305DBA7AABF}"/>
              </a:ext>
            </a:extLst>
          </p:cNvPr>
          <p:cNvSpPr>
            <a:spLocks noChangeAspect="1"/>
          </p:cNvSpPr>
          <p:nvPr/>
        </p:nvSpPr>
        <p:spPr bwMode="ltGray">
          <a:xfrm>
            <a:off x="4476750" y="0"/>
            <a:ext cx="7683506" cy="6192000"/>
          </a:xfrm>
          <a:custGeom>
            <a:avLst/>
            <a:gdLst>
              <a:gd name="connsiteX0" fmla="*/ 3238500 w 3238500"/>
              <a:gd name="connsiteY0" fmla="*/ 2609850 h 2609850"/>
              <a:gd name="connsiteX1" fmla="*/ 3238500 w 3238500"/>
              <a:gd name="connsiteY1" fmla="*/ 0 h 2609850"/>
              <a:gd name="connsiteX2" fmla="*/ 0 w 3238500"/>
              <a:gd name="connsiteY2" fmla="*/ 0 h 2609850"/>
              <a:gd name="connsiteX3" fmla="*/ 0 w 3238500"/>
              <a:gd name="connsiteY3" fmla="*/ 876300 h 2609850"/>
              <a:gd name="connsiteX4" fmla="*/ 756571 w 3238500"/>
              <a:gd name="connsiteY4" fmla="*/ 876300 h 2609850"/>
              <a:gd name="connsiteX5" fmla="*/ 0 w 3238500"/>
              <a:gd name="connsiteY5" fmla="*/ 2400300 h 2609850"/>
              <a:gd name="connsiteX6" fmla="*/ 0 w 3238500"/>
              <a:gd name="connsiteY6" fmla="*/ 2609850 h 26098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238500" h="2609850">
                <a:moveTo>
                  <a:pt x="3238500" y="2609850"/>
                </a:moveTo>
                <a:lnTo>
                  <a:pt x="3238500" y="0"/>
                </a:lnTo>
                <a:lnTo>
                  <a:pt x="0" y="0"/>
                </a:lnTo>
                <a:lnTo>
                  <a:pt x="0" y="876300"/>
                </a:lnTo>
                <a:lnTo>
                  <a:pt x="756571" y="876300"/>
                </a:lnTo>
                <a:cubicBezTo>
                  <a:pt x="789718" y="950405"/>
                  <a:pt x="1038892" y="1861566"/>
                  <a:pt x="0" y="2400300"/>
                </a:cubicBezTo>
                <a:lnTo>
                  <a:pt x="0" y="2609850"/>
                </a:lnTo>
                <a:close/>
              </a:path>
            </a:pathLst>
          </a:custGeom>
          <a:solidFill>
            <a:srgbClr val="CB3B2B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fi-FI"/>
          </a:p>
        </p:txBody>
      </p:sp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6539585" y="609600"/>
            <a:ext cx="5362130" cy="2907600"/>
          </a:xfrm>
        </p:spPr>
        <p:txBody>
          <a:bodyPr anchor="b" anchorCtr="0">
            <a:normAutofit/>
          </a:bodyPr>
          <a:lstStyle>
            <a:lvl1pPr algn="ctr">
              <a:lnSpc>
                <a:spcPct val="90000"/>
              </a:lnSpc>
              <a:defRPr sz="4800" b="1" cap="none" baseline="0">
                <a:solidFill>
                  <a:schemeClr val="bg1"/>
                </a:solidFill>
              </a:defRPr>
            </a:lvl1pPr>
          </a:lstStyle>
          <a:p>
            <a:r>
              <a:rPr lang="fi-FI"/>
              <a:t>Muokkaa ots. perustyyl. napsautt.</a:t>
            </a:r>
            <a:endParaRPr lang="en-GB"/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>
          <a:xfrm>
            <a:off x="6539585" y="3599999"/>
            <a:ext cx="5362130" cy="1944457"/>
          </a:xfrm>
        </p:spPr>
        <p:txBody>
          <a:bodyPr anchor="t" anchorCtr="0">
            <a:normAutofit/>
          </a:bodyPr>
          <a:lstStyle>
            <a:lvl1pPr marL="0" indent="0" algn="ctr">
              <a:lnSpc>
                <a:spcPct val="100000"/>
              </a:lnSpc>
              <a:buNone/>
              <a:defRPr sz="3600" cap="none" spc="0" baseline="0">
                <a:solidFill>
                  <a:schemeClr val="bg1"/>
                </a:solidFill>
                <a:latin typeface="+mn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/>
              <a:t>Muokkaa alaotsikon perustyyliä napsautt.</a:t>
            </a:r>
            <a:endParaRPr lang="en-GB"/>
          </a:p>
        </p:txBody>
      </p:sp>
      <p:sp>
        <p:nvSpPr>
          <p:cNvPr id="7" name="Päivämäärän paikkamerkki 6">
            <a:extLst>
              <a:ext uri="{FF2B5EF4-FFF2-40B4-BE49-F238E27FC236}">
                <a16:creationId xmlns:a16="http://schemas.microsoft.com/office/drawing/2014/main" id="{D33D5688-F019-4C01-BF68-77D400ED3E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2DD7E6-2455-430E-9A16-B2F2AEEABFB9}" type="datetime1">
              <a:rPr lang="fi-FI" smtClean="0"/>
              <a:t>7.12.2023</a:t>
            </a:fld>
            <a:endParaRPr lang="fi-FI"/>
          </a:p>
        </p:txBody>
      </p:sp>
      <p:sp>
        <p:nvSpPr>
          <p:cNvPr id="9" name="Alatunnisteen paikkamerkki 8">
            <a:extLst>
              <a:ext uri="{FF2B5EF4-FFF2-40B4-BE49-F238E27FC236}">
                <a16:creationId xmlns:a16="http://schemas.microsoft.com/office/drawing/2014/main" id="{706F0E9A-1543-444B-BDEE-A3D58CD8A1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Etunimi Sukunimi</a:t>
            </a:r>
          </a:p>
        </p:txBody>
      </p:sp>
      <p:sp>
        <p:nvSpPr>
          <p:cNvPr id="10" name="Dian numeron paikkamerkki 9">
            <a:extLst>
              <a:ext uri="{FF2B5EF4-FFF2-40B4-BE49-F238E27FC236}">
                <a16:creationId xmlns:a16="http://schemas.microsoft.com/office/drawing/2014/main" id="{03AE3EC3-6E34-4680-9681-C69BB83434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EFD821-EA8D-401B-B0D3-7C5B0D9DEE67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12" name="Suorakulmio 11">
            <a:extLst>
              <a:ext uri="{FF2B5EF4-FFF2-40B4-BE49-F238E27FC236}">
                <a16:creationId xmlns:a16="http://schemas.microsoft.com/office/drawing/2014/main" id="{F81FF621-C80D-4D57-AF58-8C031CFC5026}"/>
              </a:ext>
            </a:extLst>
          </p:cNvPr>
          <p:cNvSpPr/>
          <p:nvPr/>
        </p:nvSpPr>
        <p:spPr bwMode="white">
          <a:xfrm>
            <a:off x="0" y="6179127"/>
            <a:ext cx="12192000" cy="721525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pic>
        <p:nvPicPr>
          <p:cNvPr id="13" name="Picture 8" descr="PORVOOBORG _RGB">
            <a:extLst>
              <a:ext uri="{FF2B5EF4-FFF2-40B4-BE49-F238E27FC236}">
                <a16:creationId xmlns:a16="http://schemas.microsoft.com/office/drawing/2014/main" id="{D73C18C5-481C-4AD4-8D38-54B56E304B7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9442900" y="6423000"/>
            <a:ext cx="2023200" cy="26118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716039543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Otsikkodia 21">
    <p:bg bwMode="ltGray">
      <p:bgPr>
        <a:solidFill>
          <a:srgbClr val="98C5D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Kuva 14">
            <a:extLst>
              <a:ext uri="{FF2B5EF4-FFF2-40B4-BE49-F238E27FC236}">
                <a16:creationId xmlns:a16="http://schemas.microsoft.com/office/drawing/2014/main" id="{F97C71D8-6501-4F32-BA8E-42C5DFC2083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" y="2"/>
            <a:ext cx="6441410" cy="6191995"/>
          </a:xfrm>
          <a:prstGeom prst="rect">
            <a:avLst/>
          </a:prstGeom>
        </p:spPr>
      </p:pic>
      <p:sp>
        <p:nvSpPr>
          <p:cNvPr id="6" name="Kuva 4">
            <a:extLst>
              <a:ext uri="{FF2B5EF4-FFF2-40B4-BE49-F238E27FC236}">
                <a16:creationId xmlns:a16="http://schemas.microsoft.com/office/drawing/2014/main" id="{B73D7803-33FF-4892-BF21-E305DBA7AABF}"/>
              </a:ext>
            </a:extLst>
          </p:cNvPr>
          <p:cNvSpPr>
            <a:spLocks noChangeAspect="1"/>
          </p:cNvSpPr>
          <p:nvPr/>
        </p:nvSpPr>
        <p:spPr>
          <a:xfrm>
            <a:off x="4476750" y="0"/>
            <a:ext cx="7683506" cy="6192000"/>
          </a:xfrm>
          <a:custGeom>
            <a:avLst/>
            <a:gdLst>
              <a:gd name="connsiteX0" fmla="*/ 3238500 w 3238500"/>
              <a:gd name="connsiteY0" fmla="*/ 2609850 h 2609850"/>
              <a:gd name="connsiteX1" fmla="*/ 3238500 w 3238500"/>
              <a:gd name="connsiteY1" fmla="*/ 0 h 2609850"/>
              <a:gd name="connsiteX2" fmla="*/ 0 w 3238500"/>
              <a:gd name="connsiteY2" fmla="*/ 0 h 2609850"/>
              <a:gd name="connsiteX3" fmla="*/ 0 w 3238500"/>
              <a:gd name="connsiteY3" fmla="*/ 876300 h 2609850"/>
              <a:gd name="connsiteX4" fmla="*/ 756571 w 3238500"/>
              <a:gd name="connsiteY4" fmla="*/ 876300 h 2609850"/>
              <a:gd name="connsiteX5" fmla="*/ 0 w 3238500"/>
              <a:gd name="connsiteY5" fmla="*/ 2400300 h 2609850"/>
              <a:gd name="connsiteX6" fmla="*/ 0 w 3238500"/>
              <a:gd name="connsiteY6" fmla="*/ 2609850 h 26098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238500" h="2609850">
                <a:moveTo>
                  <a:pt x="3238500" y="2609850"/>
                </a:moveTo>
                <a:lnTo>
                  <a:pt x="3238500" y="0"/>
                </a:lnTo>
                <a:lnTo>
                  <a:pt x="0" y="0"/>
                </a:lnTo>
                <a:lnTo>
                  <a:pt x="0" y="876300"/>
                </a:lnTo>
                <a:lnTo>
                  <a:pt x="756571" y="876300"/>
                </a:lnTo>
                <a:cubicBezTo>
                  <a:pt x="789718" y="950405"/>
                  <a:pt x="1038892" y="1861566"/>
                  <a:pt x="0" y="2400300"/>
                </a:cubicBezTo>
                <a:lnTo>
                  <a:pt x="0" y="2609850"/>
                </a:lnTo>
                <a:close/>
              </a:path>
            </a:pathLst>
          </a:custGeom>
          <a:solidFill>
            <a:srgbClr val="98C5DF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fi-FI"/>
          </a:p>
        </p:txBody>
      </p:sp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6539585" y="609600"/>
            <a:ext cx="5362130" cy="2907600"/>
          </a:xfrm>
        </p:spPr>
        <p:txBody>
          <a:bodyPr anchor="b" anchorCtr="0">
            <a:normAutofit/>
          </a:bodyPr>
          <a:lstStyle>
            <a:lvl1pPr algn="ctr">
              <a:lnSpc>
                <a:spcPct val="90000"/>
              </a:lnSpc>
              <a:defRPr sz="4800" b="1" cap="none" baseline="0">
                <a:solidFill>
                  <a:schemeClr val="tx1"/>
                </a:solidFill>
              </a:defRPr>
            </a:lvl1pPr>
          </a:lstStyle>
          <a:p>
            <a:r>
              <a:rPr lang="fi-FI"/>
              <a:t>Muokkaa ots. perustyyl. napsautt.</a:t>
            </a:r>
            <a:endParaRPr lang="en-GB"/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>
          <a:xfrm>
            <a:off x="6539585" y="3599999"/>
            <a:ext cx="5362130" cy="1944457"/>
          </a:xfrm>
        </p:spPr>
        <p:txBody>
          <a:bodyPr anchor="t" anchorCtr="0">
            <a:normAutofit/>
          </a:bodyPr>
          <a:lstStyle>
            <a:lvl1pPr marL="0" indent="0" algn="ctr">
              <a:lnSpc>
                <a:spcPct val="100000"/>
              </a:lnSpc>
              <a:buNone/>
              <a:defRPr sz="3600" cap="none" spc="0" baseline="0">
                <a:solidFill>
                  <a:schemeClr val="tx1"/>
                </a:solidFill>
                <a:latin typeface="+mn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/>
              <a:t>Muokkaa alaotsikon perustyyliä napsautt.</a:t>
            </a:r>
            <a:endParaRPr lang="en-GB"/>
          </a:p>
        </p:txBody>
      </p:sp>
      <p:sp>
        <p:nvSpPr>
          <p:cNvPr id="7" name="Päivämäärän paikkamerkki 6">
            <a:extLst>
              <a:ext uri="{FF2B5EF4-FFF2-40B4-BE49-F238E27FC236}">
                <a16:creationId xmlns:a16="http://schemas.microsoft.com/office/drawing/2014/main" id="{D33D5688-F019-4C01-BF68-77D400ED3E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2DD7E6-2455-430E-9A16-B2F2AEEABFB9}" type="datetime1">
              <a:rPr lang="fi-FI" smtClean="0"/>
              <a:t>7.12.2023</a:t>
            </a:fld>
            <a:endParaRPr lang="fi-FI"/>
          </a:p>
        </p:txBody>
      </p:sp>
      <p:sp>
        <p:nvSpPr>
          <p:cNvPr id="9" name="Alatunnisteen paikkamerkki 8">
            <a:extLst>
              <a:ext uri="{FF2B5EF4-FFF2-40B4-BE49-F238E27FC236}">
                <a16:creationId xmlns:a16="http://schemas.microsoft.com/office/drawing/2014/main" id="{706F0E9A-1543-444B-BDEE-A3D58CD8A1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Etunimi Sukunimi</a:t>
            </a:r>
          </a:p>
        </p:txBody>
      </p:sp>
      <p:sp>
        <p:nvSpPr>
          <p:cNvPr id="10" name="Dian numeron paikkamerkki 9">
            <a:extLst>
              <a:ext uri="{FF2B5EF4-FFF2-40B4-BE49-F238E27FC236}">
                <a16:creationId xmlns:a16="http://schemas.microsoft.com/office/drawing/2014/main" id="{03AE3EC3-6E34-4680-9681-C69BB83434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EFD821-EA8D-401B-B0D3-7C5B0D9DEE67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12" name="Suorakulmio 11">
            <a:extLst>
              <a:ext uri="{FF2B5EF4-FFF2-40B4-BE49-F238E27FC236}">
                <a16:creationId xmlns:a16="http://schemas.microsoft.com/office/drawing/2014/main" id="{F81FF621-C80D-4D57-AF58-8C031CFC5026}"/>
              </a:ext>
            </a:extLst>
          </p:cNvPr>
          <p:cNvSpPr/>
          <p:nvPr/>
        </p:nvSpPr>
        <p:spPr>
          <a:xfrm>
            <a:off x="0" y="6179127"/>
            <a:ext cx="12192000" cy="721525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pic>
        <p:nvPicPr>
          <p:cNvPr id="13" name="Picture 8" descr="PORVOOBORG _RGB">
            <a:extLst>
              <a:ext uri="{FF2B5EF4-FFF2-40B4-BE49-F238E27FC236}">
                <a16:creationId xmlns:a16="http://schemas.microsoft.com/office/drawing/2014/main" id="{D73C18C5-481C-4AD4-8D38-54B56E304B7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9442900" y="6423000"/>
            <a:ext cx="2023200" cy="26118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409687993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Otsikkodia 22">
    <p:bg bwMode="ltGray">
      <p:bgPr>
        <a:solidFill>
          <a:srgbClr val="98C5D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Kuva 14">
            <a:extLst>
              <a:ext uri="{FF2B5EF4-FFF2-40B4-BE49-F238E27FC236}">
                <a16:creationId xmlns:a16="http://schemas.microsoft.com/office/drawing/2014/main" id="{F97C71D8-6501-4F32-BA8E-42C5DFC2083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" y="2"/>
            <a:ext cx="6441409" cy="6191995"/>
          </a:xfrm>
          <a:prstGeom prst="rect">
            <a:avLst/>
          </a:prstGeom>
        </p:spPr>
      </p:pic>
      <p:sp>
        <p:nvSpPr>
          <p:cNvPr id="6" name="Kuva 4">
            <a:extLst>
              <a:ext uri="{FF2B5EF4-FFF2-40B4-BE49-F238E27FC236}">
                <a16:creationId xmlns:a16="http://schemas.microsoft.com/office/drawing/2014/main" id="{B73D7803-33FF-4892-BF21-E305DBA7AABF}"/>
              </a:ext>
            </a:extLst>
          </p:cNvPr>
          <p:cNvSpPr>
            <a:spLocks noChangeAspect="1"/>
          </p:cNvSpPr>
          <p:nvPr/>
        </p:nvSpPr>
        <p:spPr bwMode="ltGray">
          <a:xfrm>
            <a:off x="4476750" y="0"/>
            <a:ext cx="7683506" cy="6192000"/>
          </a:xfrm>
          <a:custGeom>
            <a:avLst/>
            <a:gdLst>
              <a:gd name="connsiteX0" fmla="*/ 3238500 w 3238500"/>
              <a:gd name="connsiteY0" fmla="*/ 2609850 h 2609850"/>
              <a:gd name="connsiteX1" fmla="*/ 3238500 w 3238500"/>
              <a:gd name="connsiteY1" fmla="*/ 0 h 2609850"/>
              <a:gd name="connsiteX2" fmla="*/ 0 w 3238500"/>
              <a:gd name="connsiteY2" fmla="*/ 0 h 2609850"/>
              <a:gd name="connsiteX3" fmla="*/ 0 w 3238500"/>
              <a:gd name="connsiteY3" fmla="*/ 876300 h 2609850"/>
              <a:gd name="connsiteX4" fmla="*/ 756571 w 3238500"/>
              <a:gd name="connsiteY4" fmla="*/ 876300 h 2609850"/>
              <a:gd name="connsiteX5" fmla="*/ 0 w 3238500"/>
              <a:gd name="connsiteY5" fmla="*/ 2400300 h 2609850"/>
              <a:gd name="connsiteX6" fmla="*/ 0 w 3238500"/>
              <a:gd name="connsiteY6" fmla="*/ 2609850 h 26098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238500" h="2609850">
                <a:moveTo>
                  <a:pt x="3238500" y="2609850"/>
                </a:moveTo>
                <a:lnTo>
                  <a:pt x="3238500" y="0"/>
                </a:lnTo>
                <a:lnTo>
                  <a:pt x="0" y="0"/>
                </a:lnTo>
                <a:lnTo>
                  <a:pt x="0" y="876300"/>
                </a:lnTo>
                <a:lnTo>
                  <a:pt x="756571" y="876300"/>
                </a:lnTo>
                <a:cubicBezTo>
                  <a:pt x="789718" y="950405"/>
                  <a:pt x="1038892" y="1861566"/>
                  <a:pt x="0" y="2400300"/>
                </a:cubicBezTo>
                <a:lnTo>
                  <a:pt x="0" y="2609850"/>
                </a:lnTo>
                <a:close/>
              </a:path>
            </a:pathLst>
          </a:custGeom>
          <a:solidFill>
            <a:srgbClr val="98C5DF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fi-FI"/>
          </a:p>
        </p:txBody>
      </p:sp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6539585" y="609600"/>
            <a:ext cx="5362130" cy="2907600"/>
          </a:xfrm>
        </p:spPr>
        <p:txBody>
          <a:bodyPr anchor="b" anchorCtr="0">
            <a:normAutofit/>
          </a:bodyPr>
          <a:lstStyle>
            <a:lvl1pPr algn="ctr">
              <a:lnSpc>
                <a:spcPct val="90000"/>
              </a:lnSpc>
              <a:defRPr sz="4800" b="1" cap="none" baseline="0">
                <a:solidFill>
                  <a:schemeClr val="tx1"/>
                </a:solidFill>
              </a:defRPr>
            </a:lvl1pPr>
          </a:lstStyle>
          <a:p>
            <a:r>
              <a:rPr lang="fi-FI"/>
              <a:t>Muokkaa ots. perustyyl. napsautt.</a:t>
            </a:r>
            <a:endParaRPr lang="en-GB"/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>
          <a:xfrm>
            <a:off x="6539585" y="3599999"/>
            <a:ext cx="5362130" cy="1944457"/>
          </a:xfrm>
        </p:spPr>
        <p:txBody>
          <a:bodyPr anchor="t" anchorCtr="0">
            <a:normAutofit/>
          </a:bodyPr>
          <a:lstStyle>
            <a:lvl1pPr marL="0" indent="0" algn="ctr">
              <a:lnSpc>
                <a:spcPct val="100000"/>
              </a:lnSpc>
              <a:buNone/>
              <a:defRPr sz="3600" cap="none" spc="0" baseline="0">
                <a:solidFill>
                  <a:schemeClr val="tx1"/>
                </a:solidFill>
                <a:latin typeface="+mn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/>
              <a:t>Muokkaa alaotsikon perustyyliä napsautt.</a:t>
            </a:r>
            <a:endParaRPr lang="en-GB"/>
          </a:p>
        </p:txBody>
      </p:sp>
      <p:sp>
        <p:nvSpPr>
          <p:cNvPr id="7" name="Päivämäärän paikkamerkki 6">
            <a:extLst>
              <a:ext uri="{FF2B5EF4-FFF2-40B4-BE49-F238E27FC236}">
                <a16:creationId xmlns:a16="http://schemas.microsoft.com/office/drawing/2014/main" id="{D33D5688-F019-4C01-BF68-77D400ED3E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2DD7E6-2455-430E-9A16-B2F2AEEABFB9}" type="datetime1">
              <a:rPr lang="fi-FI" smtClean="0"/>
              <a:t>7.12.2023</a:t>
            </a:fld>
            <a:endParaRPr lang="fi-FI"/>
          </a:p>
        </p:txBody>
      </p:sp>
      <p:sp>
        <p:nvSpPr>
          <p:cNvPr id="9" name="Alatunnisteen paikkamerkki 8">
            <a:extLst>
              <a:ext uri="{FF2B5EF4-FFF2-40B4-BE49-F238E27FC236}">
                <a16:creationId xmlns:a16="http://schemas.microsoft.com/office/drawing/2014/main" id="{706F0E9A-1543-444B-BDEE-A3D58CD8A1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Etunimi Sukunimi</a:t>
            </a:r>
          </a:p>
        </p:txBody>
      </p:sp>
      <p:sp>
        <p:nvSpPr>
          <p:cNvPr id="10" name="Dian numeron paikkamerkki 9">
            <a:extLst>
              <a:ext uri="{FF2B5EF4-FFF2-40B4-BE49-F238E27FC236}">
                <a16:creationId xmlns:a16="http://schemas.microsoft.com/office/drawing/2014/main" id="{03AE3EC3-6E34-4680-9681-C69BB83434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EFD821-EA8D-401B-B0D3-7C5B0D9DEE67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12" name="Suorakulmio 11">
            <a:extLst>
              <a:ext uri="{FF2B5EF4-FFF2-40B4-BE49-F238E27FC236}">
                <a16:creationId xmlns:a16="http://schemas.microsoft.com/office/drawing/2014/main" id="{F81FF621-C80D-4D57-AF58-8C031CFC5026}"/>
              </a:ext>
            </a:extLst>
          </p:cNvPr>
          <p:cNvSpPr/>
          <p:nvPr/>
        </p:nvSpPr>
        <p:spPr bwMode="white">
          <a:xfrm>
            <a:off x="0" y="6179127"/>
            <a:ext cx="12192000" cy="721525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pic>
        <p:nvPicPr>
          <p:cNvPr id="13" name="Picture 8" descr="PORVOOBORG _RGB">
            <a:extLst>
              <a:ext uri="{FF2B5EF4-FFF2-40B4-BE49-F238E27FC236}">
                <a16:creationId xmlns:a16="http://schemas.microsoft.com/office/drawing/2014/main" id="{D73C18C5-481C-4AD4-8D38-54B56E304B7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9442900" y="6423000"/>
            <a:ext cx="2023200" cy="26118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161798126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Otsikkodia 23">
    <p:bg bwMode="ltGray">
      <p:bgPr>
        <a:solidFill>
          <a:srgbClr val="98C5D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Kuva 14">
            <a:extLst>
              <a:ext uri="{FF2B5EF4-FFF2-40B4-BE49-F238E27FC236}">
                <a16:creationId xmlns:a16="http://schemas.microsoft.com/office/drawing/2014/main" id="{F97C71D8-6501-4F32-BA8E-42C5DFC2083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" y="2"/>
            <a:ext cx="6441409" cy="6191994"/>
          </a:xfrm>
          <a:prstGeom prst="rect">
            <a:avLst/>
          </a:prstGeom>
        </p:spPr>
      </p:pic>
      <p:sp>
        <p:nvSpPr>
          <p:cNvPr id="6" name="Kuva 4">
            <a:extLst>
              <a:ext uri="{FF2B5EF4-FFF2-40B4-BE49-F238E27FC236}">
                <a16:creationId xmlns:a16="http://schemas.microsoft.com/office/drawing/2014/main" id="{B73D7803-33FF-4892-BF21-E305DBA7AABF}"/>
              </a:ext>
            </a:extLst>
          </p:cNvPr>
          <p:cNvSpPr>
            <a:spLocks noChangeAspect="1"/>
          </p:cNvSpPr>
          <p:nvPr/>
        </p:nvSpPr>
        <p:spPr bwMode="ltGray">
          <a:xfrm>
            <a:off x="4476750" y="0"/>
            <a:ext cx="7683506" cy="6192000"/>
          </a:xfrm>
          <a:custGeom>
            <a:avLst/>
            <a:gdLst>
              <a:gd name="connsiteX0" fmla="*/ 3238500 w 3238500"/>
              <a:gd name="connsiteY0" fmla="*/ 2609850 h 2609850"/>
              <a:gd name="connsiteX1" fmla="*/ 3238500 w 3238500"/>
              <a:gd name="connsiteY1" fmla="*/ 0 h 2609850"/>
              <a:gd name="connsiteX2" fmla="*/ 0 w 3238500"/>
              <a:gd name="connsiteY2" fmla="*/ 0 h 2609850"/>
              <a:gd name="connsiteX3" fmla="*/ 0 w 3238500"/>
              <a:gd name="connsiteY3" fmla="*/ 876300 h 2609850"/>
              <a:gd name="connsiteX4" fmla="*/ 756571 w 3238500"/>
              <a:gd name="connsiteY4" fmla="*/ 876300 h 2609850"/>
              <a:gd name="connsiteX5" fmla="*/ 0 w 3238500"/>
              <a:gd name="connsiteY5" fmla="*/ 2400300 h 2609850"/>
              <a:gd name="connsiteX6" fmla="*/ 0 w 3238500"/>
              <a:gd name="connsiteY6" fmla="*/ 2609850 h 26098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238500" h="2609850">
                <a:moveTo>
                  <a:pt x="3238500" y="2609850"/>
                </a:moveTo>
                <a:lnTo>
                  <a:pt x="3238500" y="0"/>
                </a:lnTo>
                <a:lnTo>
                  <a:pt x="0" y="0"/>
                </a:lnTo>
                <a:lnTo>
                  <a:pt x="0" y="876300"/>
                </a:lnTo>
                <a:lnTo>
                  <a:pt x="756571" y="876300"/>
                </a:lnTo>
                <a:cubicBezTo>
                  <a:pt x="789718" y="950405"/>
                  <a:pt x="1038892" y="1861566"/>
                  <a:pt x="0" y="2400300"/>
                </a:cubicBezTo>
                <a:lnTo>
                  <a:pt x="0" y="2609850"/>
                </a:lnTo>
                <a:close/>
              </a:path>
            </a:pathLst>
          </a:custGeom>
          <a:solidFill>
            <a:srgbClr val="98C5DF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fi-FI"/>
          </a:p>
        </p:txBody>
      </p:sp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6539585" y="609600"/>
            <a:ext cx="5362130" cy="2907600"/>
          </a:xfrm>
        </p:spPr>
        <p:txBody>
          <a:bodyPr anchor="b" anchorCtr="0">
            <a:normAutofit/>
          </a:bodyPr>
          <a:lstStyle>
            <a:lvl1pPr algn="ctr">
              <a:lnSpc>
                <a:spcPct val="90000"/>
              </a:lnSpc>
              <a:defRPr sz="4800" b="1" cap="none" baseline="0">
                <a:solidFill>
                  <a:schemeClr val="tx1"/>
                </a:solidFill>
              </a:defRPr>
            </a:lvl1pPr>
          </a:lstStyle>
          <a:p>
            <a:r>
              <a:rPr lang="fi-FI"/>
              <a:t>Muokkaa ots. perustyyl. napsautt.</a:t>
            </a:r>
            <a:endParaRPr lang="en-GB"/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>
          <a:xfrm>
            <a:off x="6539585" y="3599999"/>
            <a:ext cx="5362130" cy="1944457"/>
          </a:xfrm>
        </p:spPr>
        <p:txBody>
          <a:bodyPr anchor="t" anchorCtr="0">
            <a:normAutofit/>
          </a:bodyPr>
          <a:lstStyle>
            <a:lvl1pPr marL="0" indent="0" algn="ctr">
              <a:lnSpc>
                <a:spcPct val="100000"/>
              </a:lnSpc>
              <a:buNone/>
              <a:defRPr sz="3600" cap="none" spc="0" baseline="0">
                <a:solidFill>
                  <a:schemeClr val="tx1"/>
                </a:solidFill>
                <a:latin typeface="+mn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/>
              <a:t>Muokkaa alaotsikon perustyyliä napsautt.</a:t>
            </a:r>
            <a:endParaRPr lang="en-GB"/>
          </a:p>
        </p:txBody>
      </p:sp>
      <p:sp>
        <p:nvSpPr>
          <p:cNvPr id="7" name="Päivämäärän paikkamerkki 6">
            <a:extLst>
              <a:ext uri="{FF2B5EF4-FFF2-40B4-BE49-F238E27FC236}">
                <a16:creationId xmlns:a16="http://schemas.microsoft.com/office/drawing/2014/main" id="{D33D5688-F019-4C01-BF68-77D400ED3E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2DD7E6-2455-430E-9A16-B2F2AEEABFB9}" type="datetime1">
              <a:rPr lang="fi-FI" smtClean="0"/>
              <a:t>7.12.2023</a:t>
            </a:fld>
            <a:endParaRPr lang="fi-FI"/>
          </a:p>
        </p:txBody>
      </p:sp>
      <p:sp>
        <p:nvSpPr>
          <p:cNvPr id="9" name="Alatunnisteen paikkamerkki 8">
            <a:extLst>
              <a:ext uri="{FF2B5EF4-FFF2-40B4-BE49-F238E27FC236}">
                <a16:creationId xmlns:a16="http://schemas.microsoft.com/office/drawing/2014/main" id="{706F0E9A-1543-444B-BDEE-A3D58CD8A1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Etunimi Sukunimi</a:t>
            </a:r>
          </a:p>
        </p:txBody>
      </p:sp>
      <p:sp>
        <p:nvSpPr>
          <p:cNvPr id="10" name="Dian numeron paikkamerkki 9">
            <a:extLst>
              <a:ext uri="{FF2B5EF4-FFF2-40B4-BE49-F238E27FC236}">
                <a16:creationId xmlns:a16="http://schemas.microsoft.com/office/drawing/2014/main" id="{03AE3EC3-6E34-4680-9681-C69BB83434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EFD821-EA8D-401B-B0D3-7C5B0D9DEE67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12" name="Suorakulmio 11">
            <a:extLst>
              <a:ext uri="{FF2B5EF4-FFF2-40B4-BE49-F238E27FC236}">
                <a16:creationId xmlns:a16="http://schemas.microsoft.com/office/drawing/2014/main" id="{F81FF621-C80D-4D57-AF58-8C031CFC5026}"/>
              </a:ext>
            </a:extLst>
          </p:cNvPr>
          <p:cNvSpPr/>
          <p:nvPr/>
        </p:nvSpPr>
        <p:spPr bwMode="white">
          <a:xfrm>
            <a:off x="0" y="6179127"/>
            <a:ext cx="12192000" cy="721525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pic>
        <p:nvPicPr>
          <p:cNvPr id="13" name="Picture 8" descr="PORVOOBORG _RGB">
            <a:extLst>
              <a:ext uri="{FF2B5EF4-FFF2-40B4-BE49-F238E27FC236}">
                <a16:creationId xmlns:a16="http://schemas.microsoft.com/office/drawing/2014/main" id="{D73C18C5-481C-4AD4-8D38-54B56E304B7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9442900" y="6423000"/>
            <a:ext cx="2023200" cy="26118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92679794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Otsikkodia 24">
    <p:bg bwMode="ltGray">
      <p:bgPr>
        <a:solidFill>
          <a:srgbClr val="E93E5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Kuva 14">
            <a:extLst>
              <a:ext uri="{FF2B5EF4-FFF2-40B4-BE49-F238E27FC236}">
                <a16:creationId xmlns:a16="http://schemas.microsoft.com/office/drawing/2014/main" id="{F97C71D8-6501-4F32-BA8E-42C5DFC2083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" y="2"/>
            <a:ext cx="6441409" cy="6191994"/>
          </a:xfrm>
          <a:prstGeom prst="rect">
            <a:avLst/>
          </a:prstGeom>
        </p:spPr>
      </p:pic>
      <p:sp>
        <p:nvSpPr>
          <p:cNvPr id="6" name="Kuva 4">
            <a:extLst>
              <a:ext uri="{FF2B5EF4-FFF2-40B4-BE49-F238E27FC236}">
                <a16:creationId xmlns:a16="http://schemas.microsoft.com/office/drawing/2014/main" id="{B73D7803-33FF-4892-BF21-E305DBA7AABF}"/>
              </a:ext>
            </a:extLst>
          </p:cNvPr>
          <p:cNvSpPr>
            <a:spLocks noChangeAspect="1"/>
          </p:cNvSpPr>
          <p:nvPr/>
        </p:nvSpPr>
        <p:spPr bwMode="ltGray">
          <a:xfrm>
            <a:off x="4476750" y="0"/>
            <a:ext cx="7683506" cy="6192000"/>
          </a:xfrm>
          <a:custGeom>
            <a:avLst/>
            <a:gdLst>
              <a:gd name="connsiteX0" fmla="*/ 3238500 w 3238500"/>
              <a:gd name="connsiteY0" fmla="*/ 2609850 h 2609850"/>
              <a:gd name="connsiteX1" fmla="*/ 3238500 w 3238500"/>
              <a:gd name="connsiteY1" fmla="*/ 0 h 2609850"/>
              <a:gd name="connsiteX2" fmla="*/ 0 w 3238500"/>
              <a:gd name="connsiteY2" fmla="*/ 0 h 2609850"/>
              <a:gd name="connsiteX3" fmla="*/ 0 w 3238500"/>
              <a:gd name="connsiteY3" fmla="*/ 876300 h 2609850"/>
              <a:gd name="connsiteX4" fmla="*/ 756571 w 3238500"/>
              <a:gd name="connsiteY4" fmla="*/ 876300 h 2609850"/>
              <a:gd name="connsiteX5" fmla="*/ 0 w 3238500"/>
              <a:gd name="connsiteY5" fmla="*/ 2400300 h 2609850"/>
              <a:gd name="connsiteX6" fmla="*/ 0 w 3238500"/>
              <a:gd name="connsiteY6" fmla="*/ 2609850 h 26098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238500" h="2609850">
                <a:moveTo>
                  <a:pt x="3238500" y="2609850"/>
                </a:moveTo>
                <a:lnTo>
                  <a:pt x="3238500" y="0"/>
                </a:lnTo>
                <a:lnTo>
                  <a:pt x="0" y="0"/>
                </a:lnTo>
                <a:lnTo>
                  <a:pt x="0" y="876300"/>
                </a:lnTo>
                <a:lnTo>
                  <a:pt x="756571" y="876300"/>
                </a:lnTo>
                <a:cubicBezTo>
                  <a:pt x="789718" y="950405"/>
                  <a:pt x="1038892" y="1861566"/>
                  <a:pt x="0" y="2400300"/>
                </a:cubicBezTo>
                <a:lnTo>
                  <a:pt x="0" y="2609850"/>
                </a:lnTo>
                <a:close/>
              </a:path>
            </a:pathLst>
          </a:custGeom>
          <a:solidFill>
            <a:srgbClr val="E93E55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fi-FI"/>
          </a:p>
        </p:txBody>
      </p:sp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6539585" y="609600"/>
            <a:ext cx="5362130" cy="2907600"/>
          </a:xfrm>
        </p:spPr>
        <p:txBody>
          <a:bodyPr anchor="b" anchorCtr="0">
            <a:normAutofit/>
          </a:bodyPr>
          <a:lstStyle>
            <a:lvl1pPr algn="ctr">
              <a:lnSpc>
                <a:spcPct val="90000"/>
              </a:lnSpc>
              <a:defRPr sz="4800" b="1" cap="none" baseline="0">
                <a:solidFill>
                  <a:schemeClr val="bg1"/>
                </a:solidFill>
              </a:defRPr>
            </a:lvl1pPr>
          </a:lstStyle>
          <a:p>
            <a:r>
              <a:rPr lang="fi-FI"/>
              <a:t>Muokkaa ots. perustyyl. napsautt.</a:t>
            </a:r>
            <a:endParaRPr lang="en-GB"/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>
          <a:xfrm>
            <a:off x="6539585" y="3599999"/>
            <a:ext cx="5362130" cy="1944457"/>
          </a:xfrm>
        </p:spPr>
        <p:txBody>
          <a:bodyPr anchor="t" anchorCtr="0">
            <a:normAutofit/>
          </a:bodyPr>
          <a:lstStyle>
            <a:lvl1pPr marL="0" indent="0" algn="ctr">
              <a:lnSpc>
                <a:spcPct val="100000"/>
              </a:lnSpc>
              <a:buNone/>
              <a:defRPr sz="3600" cap="none" spc="0" baseline="0">
                <a:solidFill>
                  <a:schemeClr val="bg1"/>
                </a:solidFill>
                <a:latin typeface="+mn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/>
              <a:t>Muokkaa alaotsikon perustyyliä napsautt.</a:t>
            </a:r>
            <a:endParaRPr lang="en-GB"/>
          </a:p>
        </p:txBody>
      </p:sp>
      <p:sp>
        <p:nvSpPr>
          <p:cNvPr id="7" name="Päivämäärän paikkamerkki 6">
            <a:extLst>
              <a:ext uri="{FF2B5EF4-FFF2-40B4-BE49-F238E27FC236}">
                <a16:creationId xmlns:a16="http://schemas.microsoft.com/office/drawing/2014/main" id="{D33D5688-F019-4C01-BF68-77D400ED3E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2DD7E6-2455-430E-9A16-B2F2AEEABFB9}" type="datetime1">
              <a:rPr lang="fi-FI" smtClean="0"/>
              <a:t>7.12.2023</a:t>
            </a:fld>
            <a:endParaRPr lang="fi-FI"/>
          </a:p>
        </p:txBody>
      </p:sp>
      <p:sp>
        <p:nvSpPr>
          <p:cNvPr id="9" name="Alatunnisteen paikkamerkki 8">
            <a:extLst>
              <a:ext uri="{FF2B5EF4-FFF2-40B4-BE49-F238E27FC236}">
                <a16:creationId xmlns:a16="http://schemas.microsoft.com/office/drawing/2014/main" id="{706F0E9A-1543-444B-BDEE-A3D58CD8A1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Etunimi Sukunimi</a:t>
            </a:r>
          </a:p>
        </p:txBody>
      </p:sp>
      <p:sp>
        <p:nvSpPr>
          <p:cNvPr id="10" name="Dian numeron paikkamerkki 9">
            <a:extLst>
              <a:ext uri="{FF2B5EF4-FFF2-40B4-BE49-F238E27FC236}">
                <a16:creationId xmlns:a16="http://schemas.microsoft.com/office/drawing/2014/main" id="{03AE3EC3-6E34-4680-9681-C69BB83434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EFD821-EA8D-401B-B0D3-7C5B0D9DEE67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12" name="Suorakulmio 11">
            <a:extLst>
              <a:ext uri="{FF2B5EF4-FFF2-40B4-BE49-F238E27FC236}">
                <a16:creationId xmlns:a16="http://schemas.microsoft.com/office/drawing/2014/main" id="{F81FF621-C80D-4D57-AF58-8C031CFC5026}"/>
              </a:ext>
            </a:extLst>
          </p:cNvPr>
          <p:cNvSpPr/>
          <p:nvPr/>
        </p:nvSpPr>
        <p:spPr bwMode="white">
          <a:xfrm>
            <a:off x="0" y="6179127"/>
            <a:ext cx="12192000" cy="721525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pic>
        <p:nvPicPr>
          <p:cNvPr id="13" name="Picture 8" descr="PORVOOBORG _RGB">
            <a:extLst>
              <a:ext uri="{FF2B5EF4-FFF2-40B4-BE49-F238E27FC236}">
                <a16:creationId xmlns:a16="http://schemas.microsoft.com/office/drawing/2014/main" id="{D73C18C5-481C-4AD4-8D38-54B56E304B7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9442900" y="6423000"/>
            <a:ext cx="2023200" cy="26118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120595924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Otsikkodia 25">
    <p:bg bwMode="ltGray">
      <p:bgPr>
        <a:solidFill>
          <a:srgbClr val="E93E5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Kuva 14">
            <a:extLst>
              <a:ext uri="{FF2B5EF4-FFF2-40B4-BE49-F238E27FC236}">
                <a16:creationId xmlns:a16="http://schemas.microsoft.com/office/drawing/2014/main" id="{F97C71D8-6501-4F32-BA8E-42C5DFC2083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" y="2"/>
            <a:ext cx="6441408" cy="6191994"/>
          </a:xfrm>
          <a:prstGeom prst="rect">
            <a:avLst/>
          </a:prstGeom>
        </p:spPr>
      </p:pic>
      <p:sp>
        <p:nvSpPr>
          <p:cNvPr id="6" name="Kuva 4">
            <a:extLst>
              <a:ext uri="{FF2B5EF4-FFF2-40B4-BE49-F238E27FC236}">
                <a16:creationId xmlns:a16="http://schemas.microsoft.com/office/drawing/2014/main" id="{B73D7803-33FF-4892-BF21-E305DBA7AABF}"/>
              </a:ext>
            </a:extLst>
          </p:cNvPr>
          <p:cNvSpPr>
            <a:spLocks noChangeAspect="1"/>
          </p:cNvSpPr>
          <p:nvPr/>
        </p:nvSpPr>
        <p:spPr bwMode="ltGray">
          <a:xfrm>
            <a:off x="4476750" y="0"/>
            <a:ext cx="7683506" cy="6192000"/>
          </a:xfrm>
          <a:custGeom>
            <a:avLst/>
            <a:gdLst>
              <a:gd name="connsiteX0" fmla="*/ 3238500 w 3238500"/>
              <a:gd name="connsiteY0" fmla="*/ 2609850 h 2609850"/>
              <a:gd name="connsiteX1" fmla="*/ 3238500 w 3238500"/>
              <a:gd name="connsiteY1" fmla="*/ 0 h 2609850"/>
              <a:gd name="connsiteX2" fmla="*/ 0 w 3238500"/>
              <a:gd name="connsiteY2" fmla="*/ 0 h 2609850"/>
              <a:gd name="connsiteX3" fmla="*/ 0 w 3238500"/>
              <a:gd name="connsiteY3" fmla="*/ 876300 h 2609850"/>
              <a:gd name="connsiteX4" fmla="*/ 756571 w 3238500"/>
              <a:gd name="connsiteY4" fmla="*/ 876300 h 2609850"/>
              <a:gd name="connsiteX5" fmla="*/ 0 w 3238500"/>
              <a:gd name="connsiteY5" fmla="*/ 2400300 h 2609850"/>
              <a:gd name="connsiteX6" fmla="*/ 0 w 3238500"/>
              <a:gd name="connsiteY6" fmla="*/ 2609850 h 26098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238500" h="2609850">
                <a:moveTo>
                  <a:pt x="3238500" y="2609850"/>
                </a:moveTo>
                <a:lnTo>
                  <a:pt x="3238500" y="0"/>
                </a:lnTo>
                <a:lnTo>
                  <a:pt x="0" y="0"/>
                </a:lnTo>
                <a:lnTo>
                  <a:pt x="0" y="876300"/>
                </a:lnTo>
                <a:lnTo>
                  <a:pt x="756571" y="876300"/>
                </a:lnTo>
                <a:cubicBezTo>
                  <a:pt x="789718" y="950405"/>
                  <a:pt x="1038892" y="1861566"/>
                  <a:pt x="0" y="2400300"/>
                </a:cubicBezTo>
                <a:lnTo>
                  <a:pt x="0" y="2609850"/>
                </a:lnTo>
                <a:close/>
              </a:path>
            </a:pathLst>
          </a:custGeom>
          <a:solidFill>
            <a:srgbClr val="E93E55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fi-FI"/>
          </a:p>
        </p:txBody>
      </p:sp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6539585" y="609600"/>
            <a:ext cx="5362130" cy="2907600"/>
          </a:xfrm>
        </p:spPr>
        <p:txBody>
          <a:bodyPr anchor="b" anchorCtr="0">
            <a:normAutofit/>
          </a:bodyPr>
          <a:lstStyle>
            <a:lvl1pPr algn="ctr">
              <a:lnSpc>
                <a:spcPct val="90000"/>
              </a:lnSpc>
              <a:defRPr sz="4800" b="1" cap="none" baseline="0">
                <a:solidFill>
                  <a:schemeClr val="bg1"/>
                </a:solidFill>
              </a:defRPr>
            </a:lvl1pPr>
          </a:lstStyle>
          <a:p>
            <a:r>
              <a:rPr lang="fi-FI"/>
              <a:t>Muokkaa ots. perustyyl. napsautt.</a:t>
            </a:r>
            <a:endParaRPr lang="en-GB"/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>
          <a:xfrm>
            <a:off x="6539585" y="3599999"/>
            <a:ext cx="5362130" cy="1944457"/>
          </a:xfrm>
        </p:spPr>
        <p:txBody>
          <a:bodyPr anchor="t" anchorCtr="0">
            <a:normAutofit/>
          </a:bodyPr>
          <a:lstStyle>
            <a:lvl1pPr marL="0" indent="0" algn="ctr">
              <a:lnSpc>
                <a:spcPct val="100000"/>
              </a:lnSpc>
              <a:buNone/>
              <a:defRPr sz="3600" cap="none" spc="0" baseline="0">
                <a:solidFill>
                  <a:schemeClr val="bg1"/>
                </a:solidFill>
                <a:latin typeface="+mn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/>
              <a:t>Muokkaa alaotsikon perustyyliä napsautt.</a:t>
            </a:r>
            <a:endParaRPr lang="en-GB"/>
          </a:p>
        </p:txBody>
      </p:sp>
      <p:sp>
        <p:nvSpPr>
          <p:cNvPr id="7" name="Päivämäärän paikkamerkki 6">
            <a:extLst>
              <a:ext uri="{FF2B5EF4-FFF2-40B4-BE49-F238E27FC236}">
                <a16:creationId xmlns:a16="http://schemas.microsoft.com/office/drawing/2014/main" id="{D33D5688-F019-4C01-BF68-77D400ED3E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2DD7E6-2455-430E-9A16-B2F2AEEABFB9}" type="datetime1">
              <a:rPr lang="fi-FI" smtClean="0"/>
              <a:t>7.12.2023</a:t>
            </a:fld>
            <a:endParaRPr lang="fi-FI"/>
          </a:p>
        </p:txBody>
      </p:sp>
      <p:sp>
        <p:nvSpPr>
          <p:cNvPr id="9" name="Alatunnisteen paikkamerkki 8">
            <a:extLst>
              <a:ext uri="{FF2B5EF4-FFF2-40B4-BE49-F238E27FC236}">
                <a16:creationId xmlns:a16="http://schemas.microsoft.com/office/drawing/2014/main" id="{706F0E9A-1543-444B-BDEE-A3D58CD8A1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Etunimi Sukunimi</a:t>
            </a:r>
          </a:p>
        </p:txBody>
      </p:sp>
      <p:sp>
        <p:nvSpPr>
          <p:cNvPr id="10" name="Dian numeron paikkamerkki 9">
            <a:extLst>
              <a:ext uri="{FF2B5EF4-FFF2-40B4-BE49-F238E27FC236}">
                <a16:creationId xmlns:a16="http://schemas.microsoft.com/office/drawing/2014/main" id="{03AE3EC3-6E34-4680-9681-C69BB83434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EFD821-EA8D-401B-B0D3-7C5B0D9DEE67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12" name="Suorakulmio 11">
            <a:extLst>
              <a:ext uri="{FF2B5EF4-FFF2-40B4-BE49-F238E27FC236}">
                <a16:creationId xmlns:a16="http://schemas.microsoft.com/office/drawing/2014/main" id="{F81FF621-C80D-4D57-AF58-8C031CFC5026}"/>
              </a:ext>
            </a:extLst>
          </p:cNvPr>
          <p:cNvSpPr/>
          <p:nvPr/>
        </p:nvSpPr>
        <p:spPr bwMode="white">
          <a:xfrm>
            <a:off x="0" y="6179127"/>
            <a:ext cx="12192000" cy="721525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pic>
        <p:nvPicPr>
          <p:cNvPr id="13" name="Picture 8" descr="PORVOOBORG _RGB">
            <a:extLst>
              <a:ext uri="{FF2B5EF4-FFF2-40B4-BE49-F238E27FC236}">
                <a16:creationId xmlns:a16="http://schemas.microsoft.com/office/drawing/2014/main" id="{D73C18C5-481C-4AD4-8D38-54B56E304B7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9442900" y="6423000"/>
            <a:ext cx="2023200" cy="26118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037408262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Otsikkodia 26">
    <p:bg bwMode="ltGray">
      <p:bgPr>
        <a:solidFill>
          <a:srgbClr val="FFD95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Kuva 14">
            <a:extLst>
              <a:ext uri="{FF2B5EF4-FFF2-40B4-BE49-F238E27FC236}">
                <a16:creationId xmlns:a16="http://schemas.microsoft.com/office/drawing/2014/main" id="{F97C71D8-6501-4F32-BA8E-42C5DFC2083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" y="2"/>
            <a:ext cx="6441408" cy="6191994"/>
          </a:xfrm>
          <a:prstGeom prst="rect">
            <a:avLst/>
          </a:prstGeom>
        </p:spPr>
      </p:pic>
      <p:sp>
        <p:nvSpPr>
          <p:cNvPr id="6" name="Kuva 4">
            <a:extLst>
              <a:ext uri="{FF2B5EF4-FFF2-40B4-BE49-F238E27FC236}">
                <a16:creationId xmlns:a16="http://schemas.microsoft.com/office/drawing/2014/main" id="{B73D7803-33FF-4892-BF21-E305DBA7AABF}"/>
              </a:ext>
            </a:extLst>
          </p:cNvPr>
          <p:cNvSpPr>
            <a:spLocks noChangeAspect="1"/>
          </p:cNvSpPr>
          <p:nvPr/>
        </p:nvSpPr>
        <p:spPr bwMode="ltGray">
          <a:xfrm>
            <a:off x="4476750" y="0"/>
            <a:ext cx="7683506" cy="6192000"/>
          </a:xfrm>
          <a:custGeom>
            <a:avLst/>
            <a:gdLst>
              <a:gd name="connsiteX0" fmla="*/ 3238500 w 3238500"/>
              <a:gd name="connsiteY0" fmla="*/ 2609850 h 2609850"/>
              <a:gd name="connsiteX1" fmla="*/ 3238500 w 3238500"/>
              <a:gd name="connsiteY1" fmla="*/ 0 h 2609850"/>
              <a:gd name="connsiteX2" fmla="*/ 0 w 3238500"/>
              <a:gd name="connsiteY2" fmla="*/ 0 h 2609850"/>
              <a:gd name="connsiteX3" fmla="*/ 0 w 3238500"/>
              <a:gd name="connsiteY3" fmla="*/ 876300 h 2609850"/>
              <a:gd name="connsiteX4" fmla="*/ 756571 w 3238500"/>
              <a:gd name="connsiteY4" fmla="*/ 876300 h 2609850"/>
              <a:gd name="connsiteX5" fmla="*/ 0 w 3238500"/>
              <a:gd name="connsiteY5" fmla="*/ 2400300 h 2609850"/>
              <a:gd name="connsiteX6" fmla="*/ 0 w 3238500"/>
              <a:gd name="connsiteY6" fmla="*/ 2609850 h 26098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238500" h="2609850">
                <a:moveTo>
                  <a:pt x="3238500" y="2609850"/>
                </a:moveTo>
                <a:lnTo>
                  <a:pt x="3238500" y="0"/>
                </a:lnTo>
                <a:lnTo>
                  <a:pt x="0" y="0"/>
                </a:lnTo>
                <a:lnTo>
                  <a:pt x="0" y="876300"/>
                </a:lnTo>
                <a:lnTo>
                  <a:pt x="756571" y="876300"/>
                </a:lnTo>
                <a:cubicBezTo>
                  <a:pt x="789718" y="950405"/>
                  <a:pt x="1038892" y="1861566"/>
                  <a:pt x="0" y="2400300"/>
                </a:cubicBezTo>
                <a:lnTo>
                  <a:pt x="0" y="2609850"/>
                </a:lnTo>
                <a:close/>
              </a:path>
            </a:pathLst>
          </a:custGeom>
          <a:solidFill>
            <a:schemeClr val="accent4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fi-FI"/>
          </a:p>
        </p:txBody>
      </p:sp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6539585" y="609600"/>
            <a:ext cx="5362130" cy="2907600"/>
          </a:xfrm>
        </p:spPr>
        <p:txBody>
          <a:bodyPr anchor="b" anchorCtr="0">
            <a:normAutofit/>
          </a:bodyPr>
          <a:lstStyle>
            <a:lvl1pPr algn="ctr">
              <a:lnSpc>
                <a:spcPct val="90000"/>
              </a:lnSpc>
              <a:defRPr sz="4800" b="1" cap="none" baseline="0">
                <a:solidFill>
                  <a:schemeClr val="tx1"/>
                </a:solidFill>
              </a:defRPr>
            </a:lvl1pPr>
          </a:lstStyle>
          <a:p>
            <a:r>
              <a:rPr lang="fi-FI"/>
              <a:t>Muokkaa ots. perustyyl. napsautt.</a:t>
            </a:r>
            <a:endParaRPr lang="en-GB"/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>
          <a:xfrm>
            <a:off x="6539585" y="3599999"/>
            <a:ext cx="5362130" cy="1944457"/>
          </a:xfrm>
        </p:spPr>
        <p:txBody>
          <a:bodyPr anchor="t" anchorCtr="0">
            <a:normAutofit/>
          </a:bodyPr>
          <a:lstStyle>
            <a:lvl1pPr marL="0" indent="0" algn="ctr">
              <a:lnSpc>
                <a:spcPct val="100000"/>
              </a:lnSpc>
              <a:buNone/>
              <a:defRPr sz="3600" cap="none" spc="0" baseline="0">
                <a:solidFill>
                  <a:schemeClr val="tx1"/>
                </a:solidFill>
                <a:latin typeface="+mn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/>
              <a:t>Muokkaa alaotsikon perustyyliä napsautt.</a:t>
            </a:r>
            <a:endParaRPr lang="en-GB"/>
          </a:p>
        </p:txBody>
      </p:sp>
      <p:sp>
        <p:nvSpPr>
          <p:cNvPr id="7" name="Päivämäärän paikkamerkki 6">
            <a:extLst>
              <a:ext uri="{FF2B5EF4-FFF2-40B4-BE49-F238E27FC236}">
                <a16:creationId xmlns:a16="http://schemas.microsoft.com/office/drawing/2014/main" id="{D33D5688-F019-4C01-BF68-77D400ED3E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2DD7E6-2455-430E-9A16-B2F2AEEABFB9}" type="datetime1">
              <a:rPr lang="fi-FI" smtClean="0"/>
              <a:t>7.12.2023</a:t>
            </a:fld>
            <a:endParaRPr lang="fi-FI"/>
          </a:p>
        </p:txBody>
      </p:sp>
      <p:sp>
        <p:nvSpPr>
          <p:cNvPr id="9" name="Alatunnisteen paikkamerkki 8">
            <a:extLst>
              <a:ext uri="{FF2B5EF4-FFF2-40B4-BE49-F238E27FC236}">
                <a16:creationId xmlns:a16="http://schemas.microsoft.com/office/drawing/2014/main" id="{706F0E9A-1543-444B-BDEE-A3D58CD8A1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Etunimi Sukunimi</a:t>
            </a:r>
          </a:p>
        </p:txBody>
      </p:sp>
      <p:sp>
        <p:nvSpPr>
          <p:cNvPr id="10" name="Dian numeron paikkamerkki 9">
            <a:extLst>
              <a:ext uri="{FF2B5EF4-FFF2-40B4-BE49-F238E27FC236}">
                <a16:creationId xmlns:a16="http://schemas.microsoft.com/office/drawing/2014/main" id="{03AE3EC3-6E34-4680-9681-C69BB83434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EFD821-EA8D-401B-B0D3-7C5B0D9DEE67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12" name="Suorakulmio 11">
            <a:extLst>
              <a:ext uri="{FF2B5EF4-FFF2-40B4-BE49-F238E27FC236}">
                <a16:creationId xmlns:a16="http://schemas.microsoft.com/office/drawing/2014/main" id="{F81FF621-C80D-4D57-AF58-8C031CFC5026}"/>
              </a:ext>
            </a:extLst>
          </p:cNvPr>
          <p:cNvSpPr/>
          <p:nvPr/>
        </p:nvSpPr>
        <p:spPr bwMode="white">
          <a:xfrm>
            <a:off x="0" y="6179127"/>
            <a:ext cx="12192000" cy="721525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pic>
        <p:nvPicPr>
          <p:cNvPr id="13" name="Picture 8" descr="PORVOOBORG _RGB">
            <a:extLst>
              <a:ext uri="{FF2B5EF4-FFF2-40B4-BE49-F238E27FC236}">
                <a16:creationId xmlns:a16="http://schemas.microsoft.com/office/drawing/2014/main" id="{D73C18C5-481C-4AD4-8D38-54B56E304B7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9442900" y="6423000"/>
            <a:ext cx="2023200" cy="26118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898810941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Otsikkodia 27">
    <p:bg bwMode="ltGray">
      <p:bgPr>
        <a:solidFill>
          <a:srgbClr val="E0C3B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Kuva 14">
            <a:extLst>
              <a:ext uri="{FF2B5EF4-FFF2-40B4-BE49-F238E27FC236}">
                <a16:creationId xmlns:a16="http://schemas.microsoft.com/office/drawing/2014/main" id="{F97C71D8-6501-4F32-BA8E-42C5DFC2083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" y="2"/>
            <a:ext cx="6441408" cy="6191994"/>
          </a:xfrm>
          <a:prstGeom prst="rect">
            <a:avLst/>
          </a:prstGeom>
        </p:spPr>
      </p:pic>
      <p:sp>
        <p:nvSpPr>
          <p:cNvPr id="6" name="Kuva 4">
            <a:extLst>
              <a:ext uri="{FF2B5EF4-FFF2-40B4-BE49-F238E27FC236}">
                <a16:creationId xmlns:a16="http://schemas.microsoft.com/office/drawing/2014/main" id="{B73D7803-33FF-4892-BF21-E305DBA7AABF}"/>
              </a:ext>
            </a:extLst>
          </p:cNvPr>
          <p:cNvSpPr>
            <a:spLocks noChangeAspect="1"/>
          </p:cNvSpPr>
          <p:nvPr/>
        </p:nvSpPr>
        <p:spPr bwMode="ltGray">
          <a:xfrm>
            <a:off x="4476750" y="0"/>
            <a:ext cx="7683506" cy="6192000"/>
          </a:xfrm>
          <a:custGeom>
            <a:avLst/>
            <a:gdLst>
              <a:gd name="connsiteX0" fmla="*/ 3238500 w 3238500"/>
              <a:gd name="connsiteY0" fmla="*/ 2609850 h 2609850"/>
              <a:gd name="connsiteX1" fmla="*/ 3238500 w 3238500"/>
              <a:gd name="connsiteY1" fmla="*/ 0 h 2609850"/>
              <a:gd name="connsiteX2" fmla="*/ 0 w 3238500"/>
              <a:gd name="connsiteY2" fmla="*/ 0 h 2609850"/>
              <a:gd name="connsiteX3" fmla="*/ 0 w 3238500"/>
              <a:gd name="connsiteY3" fmla="*/ 876300 h 2609850"/>
              <a:gd name="connsiteX4" fmla="*/ 756571 w 3238500"/>
              <a:gd name="connsiteY4" fmla="*/ 876300 h 2609850"/>
              <a:gd name="connsiteX5" fmla="*/ 0 w 3238500"/>
              <a:gd name="connsiteY5" fmla="*/ 2400300 h 2609850"/>
              <a:gd name="connsiteX6" fmla="*/ 0 w 3238500"/>
              <a:gd name="connsiteY6" fmla="*/ 2609850 h 26098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238500" h="2609850">
                <a:moveTo>
                  <a:pt x="3238500" y="2609850"/>
                </a:moveTo>
                <a:lnTo>
                  <a:pt x="3238500" y="0"/>
                </a:lnTo>
                <a:lnTo>
                  <a:pt x="0" y="0"/>
                </a:lnTo>
                <a:lnTo>
                  <a:pt x="0" y="876300"/>
                </a:lnTo>
                <a:lnTo>
                  <a:pt x="756571" y="876300"/>
                </a:lnTo>
                <a:cubicBezTo>
                  <a:pt x="789718" y="950405"/>
                  <a:pt x="1038892" y="1861566"/>
                  <a:pt x="0" y="2400300"/>
                </a:cubicBezTo>
                <a:lnTo>
                  <a:pt x="0" y="2609850"/>
                </a:lnTo>
                <a:close/>
              </a:path>
            </a:pathLst>
          </a:custGeom>
          <a:solidFill>
            <a:srgbClr val="E0C3BB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fi-FI"/>
          </a:p>
        </p:txBody>
      </p:sp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6539585" y="609600"/>
            <a:ext cx="5362130" cy="2907600"/>
          </a:xfrm>
        </p:spPr>
        <p:txBody>
          <a:bodyPr anchor="b" anchorCtr="0">
            <a:normAutofit/>
          </a:bodyPr>
          <a:lstStyle>
            <a:lvl1pPr algn="ctr">
              <a:lnSpc>
                <a:spcPct val="90000"/>
              </a:lnSpc>
              <a:defRPr sz="4800" b="1" cap="none" baseline="0">
                <a:solidFill>
                  <a:schemeClr val="tx1"/>
                </a:solidFill>
              </a:defRPr>
            </a:lvl1pPr>
          </a:lstStyle>
          <a:p>
            <a:r>
              <a:rPr lang="fi-FI"/>
              <a:t>Muokkaa ots. perustyyl. napsautt.</a:t>
            </a:r>
            <a:endParaRPr lang="en-GB"/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>
          <a:xfrm>
            <a:off x="6539585" y="3599999"/>
            <a:ext cx="5362130" cy="1944457"/>
          </a:xfrm>
        </p:spPr>
        <p:txBody>
          <a:bodyPr anchor="t" anchorCtr="0">
            <a:normAutofit/>
          </a:bodyPr>
          <a:lstStyle>
            <a:lvl1pPr marL="0" indent="0" algn="ctr">
              <a:lnSpc>
                <a:spcPct val="100000"/>
              </a:lnSpc>
              <a:buNone/>
              <a:defRPr sz="3600" cap="none" spc="0" baseline="0">
                <a:solidFill>
                  <a:schemeClr val="tx1"/>
                </a:solidFill>
                <a:latin typeface="+mn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/>
              <a:t>Muokkaa alaotsikon perustyyliä napsautt.</a:t>
            </a:r>
            <a:endParaRPr lang="en-GB"/>
          </a:p>
        </p:txBody>
      </p:sp>
      <p:sp>
        <p:nvSpPr>
          <p:cNvPr id="7" name="Päivämäärän paikkamerkki 6">
            <a:extLst>
              <a:ext uri="{FF2B5EF4-FFF2-40B4-BE49-F238E27FC236}">
                <a16:creationId xmlns:a16="http://schemas.microsoft.com/office/drawing/2014/main" id="{D33D5688-F019-4C01-BF68-77D400ED3E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2DD7E6-2455-430E-9A16-B2F2AEEABFB9}" type="datetime1">
              <a:rPr lang="fi-FI" smtClean="0"/>
              <a:t>7.12.2023</a:t>
            </a:fld>
            <a:endParaRPr lang="fi-FI"/>
          </a:p>
        </p:txBody>
      </p:sp>
      <p:sp>
        <p:nvSpPr>
          <p:cNvPr id="9" name="Alatunnisteen paikkamerkki 8">
            <a:extLst>
              <a:ext uri="{FF2B5EF4-FFF2-40B4-BE49-F238E27FC236}">
                <a16:creationId xmlns:a16="http://schemas.microsoft.com/office/drawing/2014/main" id="{706F0E9A-1543-444B-BDEE-A3D58CD8A1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Etunimi Sukunimi</a:t>
            </a:r>
          </a:p>
        </p:txBody>
      </p:sp>
      <p:sp>
        <p:nvSpPr>
          <p:cNvPr id="10" name="Dian numeron paikkamerkki 9">
            <a:extLst>
              <a:ext uri="{FF2B5EF4-FFF2-40B4-BE49-F238E27FC236}">
                <a16:creationId xmlns:a16="http://schemas.microsoft.com/office/drawing/2014/main" id="{03AE3EC3-6E34-4680-9681-C69BB83434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EFD821-EA8D-401B-B0D3-7C5B0D9DEE67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12" name="Suorakulmio 11">
            <a:extLst>
              <a:ext uri="{FF2B5EF4-FFF2-40B4-BE49-F238E27FC236}">
                <a16:creationId xmlns:a16="http://schemas.microsoft.com/office/drawing/2014/main" id="{F81FF621-C80D-4D57-AF58-8C031CFC5026}"/>
              </a:ext>
            </a:extLst>
          </p:cNvPr>
          <p:cNvSpPr/>
          <p:nvPr/>
        </p:nvSpPr>
        <p:spPr bwMode="white">
          <a:xfrm>
            <a:off x="0" y="6179127"/>
            <a:ext cx="12192000" cy="721525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pic>
        <p:nvPicPr>
          <p:cNvPr id="13" name="Picture 8" descr="PORVOOBORG _RGB">
            <a:extLst>
              <a:ext uri="{FF2B5EF4-FFF2-40B4-BE49-F238E27FC236}">
                <a16:creationId xmlns:a16="http://schemas.microsoft.com/office/drawing/2014/main" id="{D73C18C5-481C-4AD4-8D38-54B56E304B7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9442900" y="6423000"/>
            <a:ext cx="2023200" cy="26118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953707307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Aloitus/Lopet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Kuva 2">
            <a:extLst>
              <a:ext uri="{FF2B5EF4-FFF2-40B4-BE49-F238E27FC236}">
                <a16:creationId xmlns:a16="http://schemas.microsoft.com/office/drawing/2014/main" id="{DA12EB5D-FFED-4AC8-8641-24AD18BA0DA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2539878" y="2957762"/>
            <a:ext cx="7112244" cy="936000"/>
          </a:xfrm>
          <a:prstGeom prst="rect">
            <a:avLst/>
          </a:prstGeom>
        </p:spPr>
      </p:pic>
      <p:pic>
        <p:nvPicPr>
          <p:cNvPr id="38" name="Kuva 37">
            <a:extLst>
              <a:ext uri="{FF2B5EF4-FFF2-40B4-BE49-F238E27FC236}">
                <a16:creationId xmlns:a16="http://schemas.microsoft.com/office/drawing/2014/main" id="{D5579DEB-C83D-476F-B42E-FE714CD6F1EC}"/>
              </a:ext>
            </a:extLst>
          </p:cNvPr>
          <p:cNvPicPr>
            <a:picLocks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/>
        </p:blipFill>
        <p:spPr>
          <a:xfrm rot="5400000" flipH="1" flipV="1">
            <a:off x="-346854" y="338779"/>
            <a:ext cx="1350000" cy="675000"/>
          </a:xfrm>
          <a:prstGeom prst="rect">
            <a:avLst/>
          </a:prstGeom>
        </p:spPr>
      </p:pic>
      <p:pic>
        <p:nvPicPr>
          <p:cNvPr id="39" name="Kuva 38">
            <a:extLst>
              <a:ext uri="{FF2B5EF4-FFF2-40B4-BE49-F238E27FC236}">
                <a16:creationId xmlns:a16="http://schemas.microsoft.com/office/drawing/2014/main" id="{FA1AD5BB-363C-4F53-9B51-CDA01DED2E50}"/>
              </a:ext>
            </a:extLst>
          </p:cNvPr>
          <p:cNvPicPr>
            <a:picLocks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/>
        </p:blipFill>
        <p:spPr>
          <a:xfrm rot="16200000">
            <a:off x="-336600" y="5842612"/>
            <a:ext cx="1350000" cy="676800"/>
          </a:xfrm>
          <a:prstGeom prst="rect">
            <a:avLst/>
          </a:prstGeom>
        </p:spPr>
      </p:pic>
      <p:pic>
        <p:nvPicPr>
          <p:cNvPr id="40" name="Kuva 39">
            <a:extLst>
              <a:ext uri="{FF2B5EF4-FFF2-40B4-BE49-F238E27FC236}">
                <a16:creationId xmlns:a16="http://schemas.microsoft.com/office/drawing/2014/main" id="{3BEACB11-C36E-43F0-AC5C-920EE21B4DC2}"/>
              </a:ext>
            </a:extLst>
          </p:cNvPr>
          <p:cNvPicPr>
            <a:picLocks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/>
        </p:blipFill>
        <p:spPr>
          <a:xfrm rot="5400000">
            <a:off x="-347506" y="1684959"/>
            <a:ext cx="1350000" cy="675000"/>
          </a:xfrm>
          <a:prstGeom prst="rect">
            <a:avLst/>
          </a:prstGeom>
        </p:spPr>
      </p:pic>
      <p:pic>
        <p:nvPicPr>
          <p:cNvPr id="41" name="Kuva 40">
            <a:extLst>
              <a:ext uri="{FF2B5EF4-FFF2-40B4-BE49-F238E27FC236}">
                <a16:creationId xmlns:a16="http://schemas.microsoft.com/office/drawing/2014/main" id="{EB652931-2AAC-4A27-B020-34905AEEEEAF}"/>
              </a:ext>
            </a:extLst>
          </p:cNvPr>
          <p:cNvPicPr>
            <a:picLocks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/>
        </p:blipFill>
        <p:spPr>
          <a:xfrm rot="16200000" flipH="1">
            <a:off x="305703" y="1686619"/>
            <a:ext cx="1350000" cy="676800"/>
          </a:xfrm>
          <a:prstGeom prst="rect">
            <a:avLst/>
          </a:prstGeom>
        </p:spPr>
      </p:pic>
      <p:pic>
        <p:nvPicPr>
          <p:cNvPr id="42" name="Kuva 41">
            <a:extLst>
              <a:ext uri="{FF2B5EF4-FFF2-40B4-BE49-F238E27FC236}">
                <a16:creationId xmlns:a16="http://schemas.microsoft.com/office/drawing/2014/main" id="{F82B58DD-7EFF-467C-98A4-61A84FE3D2DE}"/>
              </a:ext>
            </a:extLst>
          </p:cNvPr>
          <p:cNvPicPr>
            <a:picLocks/>
          </p:cNvPicPr>
          <p:nvPr/>
        </p:nvPicPr>
        <p:blipFill>
          <a:blip r:embed="rId12"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rcRect/>
          <a:stretch/>
        </p:blipFill>
        <p:spPr>
          <a:xfrm rot="5400000" flipH="1">
            <a:off x="-350681" y="3600936"/>
            <a:ext cx="1350000" cy="675000"/>
          </a:xfrm>
          <a:prstGeom prst="rect">
            <a:avLst/>
          </a:prstGeom>
        </p:spPr>
      </p:pic>
      <p:pic>
        <p:nvPicPr>
          <p:cNvPr id="43" name="Kuva 42">
            <a:extLst>
              <a:ext uri="{FF2B5EF4-FFF2-40B4-BE49-F238E27FC236}">
                <a16:creationId xmlns:a16="http://schemas.microsoft.com/office/drawing/2014/main" id="{0966B7EC-44CF-48BB-A92D-2AEC03D85A85}"/>
              </a:ext>
            </a:extLst>
          </p:cNvPr>
          <p:cNvPicPr>
            <a:picLocks/>
          </p:cNvPicPr>
          <p:nvPr/>
        </p:nvPicPr>
        <p:blipFill>
          <a:blip r:embed="rId14">
            <a:extLst>
              <a:ext uri="{96DAC541-7B7A-43D3-8B79-37D633B846F1}">
                <asvg:svgBlip xmlns:asvg="http://schemas.microsoft.com/office/drawing/2016/SVG/main" r:embed="rId15"/>
              </a:ext>
            </a:extLst>
          </a:blip>
          <a:srcRect/>
          <a:stretch/>
        </p:blipFill>
        <p:spPr>
          <a:xfrm rot="5400000">
            <a:off x="318716" y="5843320"/>
            <a:ext cx="1350000" cy="676800"/>
          </a:xfrm>
          <a:prstGeom prst="rect">
            <a:avLst/>
          </a:prstGeom>
        </p:spPr>
      </p:pic>
      <p:pic>
        <p:nvPicPr>
          <p:cNvPr id="44" name="Kuva 43">
            <a:extLst>
              <a:ext uri="{FF2B5EF4-FFF2-40B4-BE49-F238E27FC236}">
                <a16:creationId xmlns:a16="http://schemas.microsoft.com/office/drawing/2014/main" id="{3E7CAFEA-8F20-43EF-B76F-8230126DA502}"/>
              </a:ext>
            </a:extLst>
          </p:cNvPr>
          <p:cNvPicPr>
            <a:picLocks/>
          </p:cNvPicPr>
          <p:nvPr/>
        </p:nvPicPr>
        <p:blipFill>
          <a:blip r:embed="rId16">
            <a:extLst>
              <a:ext uri="{96DAC541-7B7A-43D3-8B79-37D633B846F1}">
                <asvg:svgBlip xmlns:asvg="http://schemas.microsoft.com/office/drawing/2016/SVG/main" r:embed="rId17"/>
              </a:ext>
            </a:extLst>
          </a:blip>
          <a:srcRect/>
          <a:stretch/>
        </p:blipFill>
        <p:spPr>
          <a:xfrm rot="5400000">
            <a:off x="2034583" y="5846686"/>
            <a:ext cx="1350000" cy="675000"/>
          </a:xfrm>
          <a:prstGeom prst="rect">
            <a:avLst/>
          </a:prstGeom>
        </p:spPr>
      </p:pic>
      <p:pic>
        <p:nvPicPr>
          <p:cNvPr id="45" name="Kuva 44">
            <a:extLst>
              <a:ext uri="{FF2B5EF4-FFF2-40B4-BE49-F238E27FC236}">
                <a16:creationId xmlns:a16="http://schemas.microsoft.com/office/drawing/2014/main" id="{F375C715-1B0B-4A59-9D13-78231ECF68E1}"/>
              </a:ext>
            </a:extLst>
          </p:cNvPr>
          <p:cNvPicPr>
            <a:picLocks/>
          </p:cNvPicPr>
          <p:nvPr/>
        </p:nvPicPr>
        <p:blipFill>
          <a:blip r:embed="rId18">
            <a:extLst>
              <a:ext uri="{96DAC541-7B7A-43D3-8B79-37D633B846F1}">
                <asvg:svgBlip xmlns:asvg="http://schemas.microsoft.com/office/drawing/2016/SVG/main" r:embed="rId19"/>
              </a:ext>
            </a:extLst>
          </a:blip>
          <a:srcRect/>
          <a:stretch/>
        </p:blipFill>
        <p:spPr>
          <a:xfrm rot="16200000">
            <a:off x="1770550" y="337500"/>
            <a:ext cx="1350000" cy="675000"/>
          </a:xfrm>
          <a:prstGeom prst="rect">
            <a:avLst/>
          </a:prstGeom>
        </p:spPr>
      </p:pic>
      <p:pic>
        <p:nvPicPr>
          <p:cNvPr id="46" name="Kuva 45">
            <a:extLst>
              <a:ext uri="{FF2B5EF4-FFF2-40B4-BE49-F238E27FC236}">
                <a16:creationId xmlns:a16="http://schemas.microsoft.com/office/drawing/2014/main" id="{A0EE1DEB-FA78-48DE-B7E3-95C29F892E28}"/>
              </a:ext>
            </a:extLst>
          </p:cNvPr>
          <p:cNvPicPr>
            <a:picLocks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/>
        </p:blipFill>
        <p:spPr>
          <a:xfrm rot="16200000" flipH="1">
            <a:off x="3087271" y="334059"/>
            <a:ext cx="1350000" cy="676800"/>
          </a:xfrm>
          <a:prstGeom prst="rect">
            <a:avLst/>
          </a:prstGeom>
        </p:spPr>
      </p:pic>
      <p:pic>
        <p:nvPicPr>
          <p:cNvPr id="47" name="Kuva 46">
            <a:extLst>
              <a:ext uri="{FF2B5EF4-FFF2-40B4-BE49-F238E27FC236}">
                <a16:creationId xmlns:a16="http://schemas.microsoft.com/office/drawing/2014/main" id="{D45D4FA9-47E2-4738-88E8-724F74E0FBFD}"/>
              </a:ext>
            </a:extLst>
          </p:cNvPr>
          <p:cNvPicPr>
            <a:picLocks/>
          </p:cNvPicPr>
          <p:nvPr/>
        </p:nvPicPr>
        <p:blipFill>
          <a:blip r:embed="rId16">
            <a:extLst>
              <a:ext uri="{96DAC541-7B7A-43D3-8B79-37D633B846F1}">
                <asvg:svgBlip xmlns:asvg="http://schemas.microsoft.com/office/drawing/2016/SVG/main" r:embed="rId17"/>
              </a:ext>
            </a:extLst>
          </a:blip>
          <a:srcRect/>
          <a:stretch/>
        </p:blipFill>
        <p:spPr>
          <a:xfrm rot="16200000" flipV="1">
            <a:off x="3740884" y="334959"/>
            <a:ext cx="1350000" cy="675000"/>
          </a:xfrm>
          <a:prstGeom prst="rect">
            <a:avLst/>
          </a:prstGeom>
        </p:spPr>
      </p:pic>
      <p:pic>
        <p:nvPicPr>
          <p:cNvPr id="48" name="Kuva 47">
            <a:extLst>
              <a:ext uri="{FF2B5EF4-FFF2-40B4-BE49-F238E27FC236}">
                <a16:creationId xmlns:a16="http://schemas.microsoft.com/office/drawing/2014/main" id="{4EA1FDED-2408-43AC-81E6-D23CC4833C37}"/>
              </a:ext>
            </a:extLst>
          </p:cNvPr>
          <p:cNvPicPr>
            <a:picLocks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/>
        </p:blipFill>
        <p:spPr>
          <a:xfrm>
            <a:off x="4340108" y="6192525"/>
            <a:ext cx="1350000" cy="675000"/>
          </a:xfrm>
          <a:prstGeom prst="rect">
            <a:avLst/>
          </a:prstGeom>
        </p:spPr>
      </p:pic>
      <p:pic>
        <p:nvPicPr>
          <p:cNvPr id="49" name="Kuva 48">
            <a:extLst>
              <a:ext uri="{FF2B5EF4-FFF2-40B4-BE49-F238E27FC236}">
                <a16:creationId xmlns:a16="http://schemas.microsoft.com/office/drawing/2014/main" id="{B6B8D114-295B-4FAD-A36E-62A94FDE4C7E}"/>
              </a:ext>
            </a:extLst>
          </p:cNvPr>
          <p:cNvPicPr>
            <a:picLocks/>
          </p:cNvPicPr>
          <p:nvPr/>
        </p:nvPicPr>
        <p:blipFill>
          <a:blip r:embed="rId18">
            <a:extLst>
              <a:ext uri="{96DAC541-7B7A-43D3-8B79-37D633B846F1}">
                <asvg:svgBlip xmlns:asvg="http://schemas.microsoft.com/office/drawing/2016/SVG/main" r:embed="rId19"/>
              </a:ext>
            </a:extLst>
          </a:blip>
          <a:srcRect/>
          <a:stretch/>
        </p:blipFill>
        <p:spPr>
          <a:xfrm rot="16200000" flipV="1">
            <a:off x="5342204" y="5843512"/>
            <a:ext cx="1350000" cy="675000"/>
          </a:xfrm>
          <a:prstGeom prst="rect">
            <a:avLst/>
          </a:prstGeom>
        </p:spPr>
      </p:pic>
      <p:pic>
        <p:nvPicPr>
          <p:cNvPr id="50" name="Kuva 49">
            <a:extLst>
              <a:ext uri="{FF2B5EF4-FFF2-40B4-BE49-F238E27FC236}">
                <a16:creationId xmlns:a16="http://schemas.microsoft.com/office/drawing/2014/main" id="{6FA0DF25-FB33-4C0B-901E-E794BE38022C}"/>
              </a:ext>
            </a:extLst>
          </p:cNvPr>
          <p:cNvPicPr>
            <a:picLocks/>
          </p:cNvPicPr>
          <p:nvPr/>
        </p:nvPicPr>
        <p:blipFill>
          <a:blip r:embed="rId14">
            <a:extLst>
              <a:ext uri="{96DAC541-7B7A-43D3-8B79-37D633B846F1}">
                <asvg:svgBlip xmlns:asvg="http://schemas.microsoft.com/office/drawing/2016/SVG/main" r:embed="rId15"/>
              </a:ext>
            </a:extLst>
          </a:blip>
          <a:srcRect/>
          <a:stretch/>
        </p:blipFill>
        <p:spPr>
          <a:xfrm rot="5400000" flipV="1">
            <a:off x="9179623" y="5845787"/>
            <a:ext cx="1350000" cy="676800"/>
          </a:xfrm>
          <a:prstGeom prst="rect">
            <a:avLst/>
          </a:prstGeom>
        </p:spPr>
      </p:pic>
      <p:pic>
        <p:nvPicPr>
          <p:cNvPr id="51" name="Kuva 50">
            <a:extLst>
              <a:ext uri="{FF2B5EF4-FFF2-40B4-BE49-F238E27FC236}">
                <a16:creationId xmlns:a16="http://schemas.microsoft.com/office/drawing/2014/main" id="{88F1E831-3BC0-4E88-A0EB-5F98DC70FF38}"/>
              </a:ext>
            </a:extLst>
          </p:cNvPr>
          <p:cNvPicPr>
            <a:picLocks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/>
        </p:blipFill>
        <p:spPr>
          <a:xfrm flipV="1">
            <a:off x="10184644" y="6192675"/>
            <a:ext cx="1350000" cy="675000"/>
          </a:xfrm>
          <a:prstGeom prst="rect">
            <a:avLst/>
          </a:prstGeom>
        </p:spPr>
      </p:pic>
      <p:pic>
        <p:nvPicPr>
          <p:cNvPr id="52" name="Kuva 51">
            <a:extLst>
              <a:ext uri="{FF2B5EF4-FFF2-40B4-BE49-F238E27FC236}">
                <a16:creationId xmlns:a16="http://schemas.microsoft.com/office/drawing/2014/main" id="{3A85E908-EAB2-467E-90BD-7225312F428D}"/>
              </a:ext>
            </a:extLst>
          </p:cNvPr>
          <p:cNvPicPr>
            <a:picLocks/>
          </p:cNvPicPr>
          <p:nvPr/>
        </p:nvPicPr>
        <p:blipFill>
          <a:blip r:embed="rId16">
            <a:extLst>
              <a:ext uri="{96DAC541-7B7A-43D3-8B79-37D633B846F1}">
                <asvg:svgBlip xmlns:asvg="http://schemas.microsoft.com/office/drawing/2016/SVG/main" r:embed="rId17"/>
              </a:ext>
            </a:extLst>
          </a:blip>
          <a:srcRect/>
          <a:stretch/>
        </p:blipFill>
        <p:spPr>
          <a:xfrm rot="5400000">
            <a:off x="11184359" y="5845500"/>
            <a:ext cx="1350000" cy="675000"/>
          </a:xfrm>
          <a:prstGeom prst="rect">
            <a:avLst/>
          </a:prstGeom>
        </p:spPr>
      </p:pic>
      <p:pic>
        <p:nvPicPr>
          <p:cNvPr id="53" name="Kuva 52">
            <a:extLst>
              <a:ext uri="{FF2B5EF4-FFF2-40B4-BE49-F238E27FC236}">
                <a16:creationId xmlns:a16="http://schemas.microsoft.com/office/drawing/2014/main" id="{D3C3318B-782B-4CE1-877E-A8BB0FF36C2B}"/>
              </a:ext>
            </a:extLst>
          </p:cNvPr>
          <p:cNvPicPr>
            <a:picLocks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/>
        </p:blipFill>
        <p:spPr>
          <a:xfrm rot="16200000">
            <a:off x="11191502" y="4484391"/>
            <a:ext cx="1350000" cy="675000"/>
          </a:xfrm>
          <a:prstGeom prst="rect">
            <a:avLst/>
          </a:prstGeom>
        </p:spPr>
      </p:pic>
      <p:pic>
        <p:nvPicPr>
          <p:cNvPr id="54" name="Kuva 53">
            <a:extLst>
              <a:ext uri="{FF2B5EF4-FFF2-40B4-BE49-F238E27FC236}">
                <a16:creationId xmlns:a16="http://schemas.microsoft.com/office/drawing/2014/main" id="{B0D00100-8EE6-4C60-8363-BE7A9265A156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rcRect/>
          <a:stretch/>
        </p:blipFill>
        <p:spPr>
          <a:xfrm rot="16200000" flipV="1">
            <a:off x="11112709" y="339559"/>
            <a:ext cx="1353600" cy="676800"/>
          </a:xfrm>
          <a:prstGeom prst="rect">
            <a:avLst/>
          </a:prstGeom>
        </p:spPr>
      </p:pic>
      <p:pic>
        <p:nvPicPr>
          <p:cNvPr id="55" name="Kuva 54">
            <a:extLst>
              <a:ext uri="{FF2B5EF4-FFF2-40B4-BE49-F238E27FC236}">
                <a16:creationId xmlns:a16="http://schemas.microsoft.com/office/drawing/2014/main" id="{79D8035D-B77F-4467-893F-F2B3109CAC40}"/>
              </a:ext>
            </a:extLst>
          </p:cNvPr>
          <p:cNvPicPr>
            <a:picLocks/>
          </p:cNvPicPr>
          <p:nvPr/>
        </p:nvPicPr>
        <p:blipFill>
          <a:blip r:embed="rId16">
            <a:extLst>
              <a:ext uri="{96DAC541-7B7A-43D3-8B79-37D633B846F1}">
                <asvg:svgBlip xmlns:asvg="http://schemas.microsoft.com/office/drawing/2016/SVG/main" r:embed="rId17"/>
              </a:ext>
            </a:extLst>
          </a:blip>
          <a:srcRect/>
          <a:stretch/>
        </p:blipFill>
        <p:spPr>
          <a:xfrm flipV="1">
            <a:off x="10112413" y="-11983"/>
            <a:ext cx="1350000" cy="675000"/>
          </a:xfrm>
          <a:prstGeom prst="rect">
            <a:avLst/>
          </a:prstGeom>
        </p:spPr>
      </p:pic>
      <p:pic>
        <p:nvPicPr>
          <p:cNvPr id="56" name="Kuva 55">
            <a:extLst>
              <a:ext uri="{FF2B5EF4-FFF2-40B4-BE49-F238E27FC236}">
                <a16:creationId xmlns:a16="http://schemas.microsoft.com/office/drawing/2014/main" id="{3AF46816-B7E5-4D45-88FB-79E8B4381B9B}"/>
              </a:ext>
            </a:extLst>
          </p:cNvPr>
          <p:cNvPicPr>
            <a:picLocks/>
          </p:cNvPicPr>
          <p:nvPr/>
        </p:nvPicPr>
        <p:blipFill>
          <a:blip r:embed="rId18">
            <a:extLst>
              <a:ext uri="{96DAC541-7B7A-43D3-8B79-37D633B846F1}">
                <asvg:svgBlip xmlns:asvg="http://schemas.microsoft.com/office/drawing/2016/SVG/main" r:embed="rId19"/>
              </a:ext>
            </a:extLst>
          </a:blip>
          <a:srcRect/>
          <a:stretch/>
        </p:blipFill>
        <p:spPr>
          <a:xfrm>
            <a:off x="8018590" y="-9525"/>
            <a:ext cx="1350000" cy="675000"/>
          </a:xfrm>
          <a:prstGeom prst="rect">
            <a:avLst/>
          </a:prstGeom>
        </p:spPr>
      </p:pic>
      <p:pic>
        <p:nvPicPr>
          <p:cNvPr id="57" name="Kuva 56">
            <a:extLst>
              <a:ext uri="{FF2B5EF4-FFF2-40B4-BE49-F238E27FC236}">
                <a16:creationId xmlns:a16="http://schemas.microsoft.com/office/drawing/2014/main" id="{476A045F-5FDF-49F9-9D24-431FD51301B1}"/>
              </a:ext>
            </a:extLst>
          </p:cNvPr>
          <p:cNvPicPr>
            <a:picLocks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/>
        </p:blipFill>
        <p:spPr>
          <a:xfrm rot="16200000">
            <a:off x="8979599" y="993450"/>
            <a:ext cx="1350000" cy="675000"/>
          </a:xfrm>
          <a:prstGeom prst="rect">
            <a:avLst/>
          </a:prstGeom>
        </p:spPr>
      </p:pic>
      <p:pic>
        <p:nvPicPr>
          <p:cNvPr id="58" name="Kuva 57">
            <a:extLst>
              <a:ext uri="{FF2B5EF4-FFF2-40B4-BE49-F238E27FC236}">
                <a16:creationId xmlns:a16="http://schemas.microsoft.com/office/drawing/2014/main" id="{A50FFE7F-4814-4D3F-9D4A-3E9C55386BA3}"/>
              </a:ext>
            </a:extLst>
          </p:cNvPr>
          <p:cNvPicPr>
            <a:picLocks/>
          </p:cNvPicPr>
          <p:nvPr/>
        </p:nvPicPr>
        <p:blipFill>
          <a:blip r:embed="rId14">
            <a:extLst>
              <a:ext uri="{96DAC541-7B7A-43D3-8B79-37D633B846F1}">
                <asvg:svgBlip xmlns:asvg="http://schemas.microsoft.com/office/drawing/2016/SVG/main" r:embed="rId15"/>
              </a:ext>
            </a:extLst>
          </a:blip>
          <a:srcRect/>
          <a:stretch/>
        </p:blipFill>
        <p:spPr>
          <a:xfrm rot="5400000">
            <a:off x="7083309" y="334059"/>
            <a:ext cx="1350000" cy="676800"/>
          </a:xfrm>
          <a:prstGeom prst="rect">
            <a:avLst/>
          </a:prstGeom>
        </p:spPr>
      </p:pic>
      <p:pic>
        <p:nvPicPr>
          <p:cNvPr id="59" name="Kuva 58">
            <a:extLst>
              <a:ext uri="{FF2B5EF4-FFF2-40B4-BE49-F238E27FC236}">
                <a16:creationId xmlns:a16="http://schemas.microsoft.com/office/drawing/2014/main" id="{DC21D517-0E63-4C26-A1F2-7969BC777E75}"/>
              </a:ext>
            </a:extLst>
          </p:cNvPr>
          <p:cNvPicPr>
            <a:picLocks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/>
        </p:blipFill>
        <p:spPr>
          <a:xfrm flipV="1">
            <a:off x="742866" y="4632336"/>
            <a:ext cx="1350000" cy="675000"/>
          </a:xfrm>
          <a:prstGeom prst="rect">
            <a:avLst/>
          </a:prstGeom>
        </p:spPr>
      </p:pic>
      <p:pic>
        <p:nvPicPr>
          <p:cNvPr id="60" name="Kuva 59">
            <a:extLst>
              <a:ext uri="{FF2B5EF4-FFF2-40B4-BE49-F238E27FC236}">
                <a16:creationId xmlns:a16="http://schemas.microsoft.com/office/drawing/2014/main" id="{113F2764-F12F-4B0B-821D-BDD2314A270D}"/>
              </a:ext>
            </a:extLst>
          </p:cNvPr>
          <p:cNvPicPr>
            <a:picLocks/>
          </p:cNvPicPr>
          <p:nvPr/>
        </p:nvPicPr>
        <p:blipFill>
          <a:blip r:embed="rId18">
            <a:extLst>
              <a:ext uri="{96DAC541-7B7A-43D3-8B79-37D633B846F1}">
                <asvg:svgBlip xmlns:asvg="http://schemas.microsoft.com/office/drawing/2016/SVG/main" r:embed="rId19"/>
              </a:ext>
            </a:extLst>
          </a:blip>
          <a:srcRect/>
          <a:stretch/>
        </p:blipFill>
        <p:spPr>
          <a:xfrm rot="5400000" flipV="1">
            <a:off x="10460231" y="1689084"/>
            <a:ext cx="1350000" cy="675000"/>
          </a:xfrm>
          <a:prstGeom prst="rect">
            <a:avLst/>
          </a:prstGeom>
        </p:spPr>
      </p:pic>
      <p:pic>
        <p:nvPicPr>
          <p:cNvPr id="61" name="Kuva 60">
            <a:extLst>
              <a:ext uri="{FF2B5EF4-FFF2-40B4-BE49-F238E27FC236}">
                <a16:creationId xmlns:a16="http://schemas.microsoft.com/office/drawing/2014/main" id="{B9F3BE25-FA03-498D-8B4D-980963394F41}"/>
              </a:ext>
            </a:extLst>
          </p:cNvPr>
          <p:cNvPicPr>
            <a:picLocks/>
          </p:cNvPicPr>
          <p:nvPr/>
        </p:nvPicPr>
        <p:blipFill>
          <a:blip r:embed="rId12"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rcRect/>
          <a:stretch/>
        </p:blipFill>
        <p:spPr>
          <a:xfrm flipV="1">
            <a:off x="6078736" y="-11750"/>
            <a:ext cx="1350000" cy="675000"/>
          </a:xfrm>
          <a:prstGeom prst="rect">
            <a:avLst/>
          </a:prstGeom>
        </p:spPr>
      </p:pic>
      <p:pic>
        <p:nvPicPr>
          <p:cNvPr id="62" name="Kuva 61">
            <a:extLst>
              <a:ext uri="{FF2B5EF4-FFF2-40B4-BE49-F238E27FC236}">
                <a16:creationId xmlns:a16="http://schemas.microsoft.com/office/drawing/2014/main" id="{08AFF531-D264-409F-8D64-192A00ABDBDF}"/>
              </a:ext>
            </a:extLst>
          </p:cNvPr>
          <p:cNvPicPr>
            <a:picLocks/>
          </p:cNvPicPr>
          <p:nvPr/>
        </p:nvPicPr>
        <p:blipFill>
          <a:blip r:embed="rId12"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rcRect/>
          <a:stretch/>
        </p:blipFill>
        <p:spPr>
          <a:xfrm flipV="1">
            <a:off x="10843587" y="2686187"/>
            <a:ext cx="1350000" cy="675000"/>
          </a:xfrm>
          <a:prstGeom prst="rect">
            <a:avLst/>
          </a:prstGeom>
        </p:spPr>
      </p:pic>
      <p:pic>
        <p:nvPicPr>
          <p:cNvPr id="63" name="Kuva 62">
            <a:extLst>
              <a:ext uri="{FF2B5EF4-FFF2-40B4-BE49-F238E27FC236}">
                <a16:creationId xmlns:a16="http://schemas.microsoft.com/office/drawing/2014/main" id="{B35ED730-718C-4CC0-A3ED-8C10F2897280}"/>
              </a:ext>
            </a:extLst>
          </p:cNvPr>
          <p:cNvPicPr>
            <a:picLocks/>
          </p:cNvPicPr>
          <p:nvPr/>
        </p:nvPicPr>
        <p:blipFill>
          <a:blip r:embed="rId12"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rcRect/>
          <a:stretch/>
        </p:blipFill>
        <p:spPr>
          <a:xfrm rot="16200000" flipV="1">
            <a:off x="7575630" y="5845500"/>
            <a:ext cx="1350000" cy="675000"/>
          </a:xfrm>
          <a:prstGeom prst="rect">
            <a:avLst/>
          </a:prstGeom>
        </p:spPr>
      </p:pic>
      <p:pic>
        <p:nvPicPr>
          <p:cNvPr id="64" name="Kuva 63">
            <a:extLst>
              <a:ext uri="{FF2B5EF4-FFF2-40B4-BE49-F238E27FC236}">
                <a16:creationId xmlns:a16="http://schemas.microsoft.com/office/drawing/2014/main" id="{674BC49A-C5E3-4C1B-A3FD-9471A65B7944}"/>
              </a:ext>
            </a:extLst>
          </p:cNvPr>
          <p:cNvPicPr>
            <a:picLocks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/>
        </p:blipFill>
        <p:spPr>
          <a:xfrm rot="5400000" flipV="1">
            <a:off x="6923477" y="5845787"/>
            <a:ext cx="1350000" cy="676800"/>
          </a:xfrm>
          <a:prstGeom prst="rect">
            <a:avLst/>
          </a:prstGeom>
        </p:spPr>
      </p:pic>
      <p:pic>
        <p:nvPicPr>
          <p:cNvPr id="2" name="Online-media 1" descr="Tallennettu ääni">
            <a:hlinkClick r:id="" action="ppaction://media"/>
            <a:extLst>
              <a:ext uri="{FF2B5EF4-FFF2-40B4-BE49-F238E27FC236}">
                <a16:creationId xmlns:a16="http://schemas.microsoft.com/office/drawing/2014/main" id="{3CCCF453-3A80-7748-922C-55FDAC08B2A0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>
                  <p14:bmkLst>
                    <p14:bmk name="Kirjanmerkki 1" time="0"/>
                    <p14:bmk name="Kirjanmerkki 2" time="1100"/>
                    <p14:bmk name="Kirjanmerkki 3" time="2138.5549"/>
                    <p14:bmk name="Kirjanmerkki 4" time="3106.4873"/>
                    <p14:bmk name="Kirjanmerkki 5" time="4127.976"/>
                    <p14:bmk name="Kirjanmerkki 6" time="4958.865"/>
                    <p14:bmk name="Kirjanmerkki 7" time="5923.2604"/>
                    <p14:bmk name="Kirjanmerkki 8" time="7076"/>
                    <p14:bmk name="Kirjanmerkki 9" time="7577.1693"/>
                    <p14:bmk name="Kirjanmerkki 10" time="9006.4665"/>
                    <p14:bmk name="Kirjanmerkki 11" time="10000.3379"/>
                    <p14:bmk name="Kirjanmerkki 12" time="10990.5672"/>
                    <p14:bmk name="Kirjanmerkki 13" time="11570.4542"/>
                    <p14:bmk name="Kirjanmerkki 14" time="12895"/>
                    <p14:bmk name="Kirjanmerkki 15" time="13971.6873"/>
                    <p14:bmk name="Kirjanmerkki 16" time="15076.841"/>
                    <p14:bmk name="Kirjanmerkki 17" time="15977.8662"/>
                    <p14:bmk name="Kirjanmerkki 18" time="16984"/>
                    <p14:bmk name="Kirjanmerkki 19" time="17927"/>
                    <p14:bmk name="Kirjanmerkki 20" time="18871"/>
                    <p14:bmk name="Kirjanmerkki 21" time="20059.0498"/>
                    <p14:bmk name="Kirjanmerkki 22" time="21058.9224"/>
                    <p14:bmk name="Kirjanmerkki 23" time="21975.8146"/>
                    <p14:bmk name="Kirjanmerkki 24" time="22960"/>
                    <p14:bmk name="Kirjanmerkki 25" time="24003.9138"/>
                    <p14:bmk name="Kirjanmerkki 26" time="24996.2049"/>
                    <p14:bmk name="Kirjanmerkki 27" time="25984.9185"/>
                    <p14:bmk name="Kirjanmerkki 28" time="27060.4133"/>
                  </p14:bmkLst>
                </p14:media>
              </p:ext>
            </p:extLst>
          </p:nvPr>
        </p:nvPicPr>
        <p:blipFill>
          <a:blip r:embed="rId20"/>
          <a:stretch>
            <a:fillRect/>
          </a:stretch>
        </p:blipFill>
        <p:spPr>
          <a:xfrm>
            <a:off x="5283708" y="-1727284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69966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999000"/>
    </mc:Choice>
    <mc:Fallback xmlns="">
      <p:transition spd="slow" advTm="999000"/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" presetClass="mediacall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cmd type="call" cmd="playFrom(0.0)">
                                          <p:cBhvr>
                                            <p:cTn id="6" dur="27678" fill="hold"/>
                                            <p:tgtEl>
                                              <p:spTgt spid="2"/>
                                            </p:tgtEl>
                                          </p:cBhvr>
                                        </p:cmd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  <p:audio>
                  <p:cMediaNode vol="0" mute="1" showWhenStopped="0">
                    <p:cTn id="7" repeatCount="indefinite" fill="hold" display="0">
                      <p:stCondLst>
                        <p:cond delay="indefinite"/>
                      </p:stCondLst>
                      <p:endCondLst>
                        <p:cond evt="onStopAudio" delay="0">
                          <p:tgtEl>
                            <p:sldTgt/>
                          </p:tgtEl>
                        </p:cond>
                      </p:endCondLst>
                    </p:cTn>
                    <p:tgtEl>
                      <p:spTgt spid="2"/>
                    </p:tgtEl>
                  </p:cMediaNode>
                </p:audio>
                <p:seq concurrent="1" nextAc="seek">
                  <p:cTn id="8" restart="whenNotActive" fill="hold" evtFilter="cancelBubble" nodeType="interactiveSeq">
                    <p:stCondLst>
                      <p:cond evt="onMediaBookmark" delay="0">
                        <p:tgtEl>
                          <p14:bmkTgt spid="2" bmkName="Kirjanmerkki 1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9" fill="hold">
                          <p:stCondLst>
                            <p:cond delay="0"/>
                          </p:stCondLst>
                          <p:childTnLst>
                            <p:par>
                              <p:cTn id="1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1" presetID="10" presetClass="exit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12" dur="500"/>
                                            <p:tgtEl>
                                              <p:spTgt spid="50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13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5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4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5" presetID="10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7" dur="500"/>
                                            <p:tgtEl>
                                              <p:spTgt spid="4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MediaBookmark" delay="0">
                      <p:tgtEl>
                        <p14:bmkTgt spid="2" bmkName="Kirjanmerkki 1"/>
                      </p:tgtEl>
                    </p:cond>
                  </p:nextCondLst>
                </p:seq>
                <p:seq concurrent="1" nextAc="seek">
                  <p:cTn id="18" restart="whenNotActive" fill="hold" evtFilter="cancelBubble" nodeType="interactiveSeq">
                    <p:stCondLst>
                      <p:cond evt="onMediaBookmark" delay="0">
                        <p:tgtEl>
                          <p14:bmkTgt spid="2" bmkName="Kirjanmerkki 2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19" fill="hold">
                          <p:stCondLst>
                            <p:cond delay="0"/>
                          </p:stCondLst>
                          <p:childTnLst>
                            <p:par>
                              <p:cTn id="2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1" presetID="10" presetClass="exit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22" dur="500"/>
                                            <p:tgtEl>
                                              <p:spTgt spid="46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4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4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25" presetID="10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7" dur="500"/>
                                            <p:tgtEl>
                                              <p:spTgt spid="6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MediaBookmark" delay="0">
                      <p:tgtEl>
                        <p14:bmkTgt spid="2" bmkName="Kirjanmerkki 2"/>
                      </p:tgtEl>
                    </p:cond>
                  </p:nextCondLst>
                </p:seq>
                <p:seq concurrent="1" nextAc="seek">
                  <p:cTn id="28" restart="whenNotActive" fill="hold" evtFilter="cancelBubble" nodeType="interactiveSeq">
                    <p:stCondLst>
                      <p:cond evt="onMediaBookmark" delay="0">
                        <p:tgtEl>
                          <p14:bmkTgt spid="2" bmkName="Kirjanmerkki 3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29" fill="hold">
                          <p:stCondLst>
                            <p:cond delay="0"/>
                          </p:stCondLst>
                          <p:childTnLst>
                            <p:par>
                              <p:cTn id="3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1" presetID="10" presetClass="exit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32" dur="500"/>
                                            <p:tgtEl>
                                              <p:spTgt spid="54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33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5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4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35" presetID="10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7" dur="500"/>
                                            <p:tgtEl>
                                              <p:spTgt spid="4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MediaBookmark" delay="0">
                      <p:tgtEl>
                        <p14:bmkTgt spid="2" bmkName="Kirjanmerkki 3"/>
                      </p:tgtEl>
                    </p:cond>
                  </p:nextCondLst>
                </p:seq>
                <p:seq concurrent="1" nextAc="seek">
                  <p:cTn id="38" restart="whenNotActive" fill="hold" evtFilter="cancelBubble" nodeType="interactiveSeq">
                    <p:stCondLst>
                      <p:cond evt="onMediaBookmark" delay="0">
                        <p:tgtEl>
                          <p14:bmkTgt spid="2" bmkName="Kirjanmerkki 4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39" fill="hold">
                          <p:stCondLst>
                            <p:cond delay="0"/>
                          </p:stCondLst>
                          <p:childTnLst>
                            <p:par>
                              <p:cTn id="4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1" presetID="10" presetClass="exit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42" dur="500"/>
                                            <p:tgtEl>
                                              <p:spTgt spid="48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43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4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4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45" presetID="10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7" dur="500"/>
                                            <p:tgtEl>
                                              <p:spTgt spid="6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MediaBookmark" delay="0">
                      <p:tgtEl>
                        <p14:bmkTgt spid="2" bmkName="Kirjanmerkki 4"/>
                      </p:tgtEl>
                    </p:cond>
                  </p:nextCondLst>
                </p:seq>
                <p:seq concurrent="1" nextAc="seek">
                  <p:cTn id="48" restart="whenNotActive" fill="hold" evtFilter="cancelBubble" nodeType="interactiveSeq">
                    <p:stCondLst>
                      <p:cond evt="onMediaBookmark" delay="0">
                        <p:tgtEl>
                          <p14:bmkTgt spid="2" bmkName="Kirjanmerkki 5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49" fill="hold">
                          <p:stCondLst>
                            <p:cond delay="0"/>
                          </p:stCondLst>
                          <p:childTnLst>
                            <p:par>
                              <p:cTn id="5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1" presetID="10" presetClass="exit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52" dur="500"/>
                                            <p:tgtEl>
                                              <p:spTgt spid="52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53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4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55" presetID="10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57" dur="500"/>
                                            <p:tgtEl>
                                              <p:spTgt spid="3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MediaBookmark" delay="0">
                      <p:tgtEl>
                        <p14:bmkTgt spid="2" bmkName="Kirjanmerkki 5"/>
                      </p:tgtEl>
                    </p:cond>
                  </p:nextCondLst>
                </p:seq>
                <p:seq concurrent="1" nextAc="seek">
                  <p:cTn id="58" restart="whenNotActive" fill="hold" evtFilter="cancelBubble" nodeType="interactiveSeq">
                    <p:stCondLst>
                      <p:cond evt="onMediaBookmark" delay="0">
                        <p:tgtEl>
                          <p14:bmkTgt spid="2" bmkName="Kirjanmerkki 6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59" fill="hold">
                          <p:stCondLst>
                            <p:cond delay="0"/>
                          </p:stCondLst>
                          <p:childTnLst>
                            <p:par>
                              <p:cTn id="6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61" presetID="10" presetClass="exit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62" dur="500"/>
                                            <p:tgtEl>
                                              <p:spTgt spid="43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63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4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65" presetID="10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67" dur="500"/>
                                            <p:tgtEl>
                                              <p:spTgt spid="3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MediaBookmark" delay="0">
                      <p:tgtEl>
                        <p14:bmkTgt spid="2" bmkName="Kirjanmerkki 6"/>
                      </p:tgtEl>
                    </p:cond>
                  </p:nextCondLst>
                </p:seq>
                <p:seq concurrent="1" nextAc="seek">
                  <p:cTn id="68" restart="whenNotActive" fill="hold" evtFilter="cancelBubble" nodeType="interactiveSeq">
                    <p:stCondLst>
                      <p:cond evt="onMediaBookmark" delay="0">
                        <p:tgtEl>
                          <p14:bmkTgt spid="2" bmkName="Kirjanmerkki 7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69" fill="hold">
                          <p:stCondLst>
                            <p:cond delay="0"/>
                          </p:stCondLst>
                          <p:childTnLst>
                            <p:par>
                              <p:cTn id="7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71" presetID="10" presetClass="exit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72" dur="500"/>
                                            <p:tgtEl>
                                              <p:spTgt spid="51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73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5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74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75" presetID="10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7" dur="500"/>
                                            <p:tgtEl>
                                              <p:spTgt spid="5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MediaBookmark" delay="0">
                      <p:tgtEl>
                        <p14:bmkTgt spid="2" bmkName="Kirjanmerkki 7"/>
                      </p:tgtEl>
                    </p:cond>
                  </p:nextCondLst>
                </p:seq>
                <p:seq concurrent="1" nextAc="seek">
                  <p:cTn id="78" restart="whenNotActive" fill="hold" evtFilter="cancelBubble" nodeType="interactiveSeq">
                    <p:stCondLst>
                      <p:cond evt="onMediaBookmark" delay="0">
                        <p:tgtEl>
                          <p14:bmkTgt spid="2" bmkName="Kirjanmerkki 8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79" fill="hold">
                          <p:stCondLst>
                            <p:cond delay="0"/>
                          </p:stCondLst>
                          <p:childTnLst>
                            <p:par>
                              <p:cTn id="8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81" presetID="10" presetClass="exit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82" dur="500"/>
                                            <p:tgtEl>
                                              <p:spTgt spid="62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83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6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4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85" presetID="10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87" dur="500"/>
                                            <p:tgtEl>
                                              <p:spTgt spid="5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MediaBookmark" delay="0">
                      <p:tgtEl>
                        <p14:bmkTgt spid="2" bmkName="Kirjanmerkki 8"/>
                      </p:tgtEl>
                    </p:cond>
                  </p:nextCondLst>
                </p:seq>
                <p:seq concurrent="1" nextAc="seek">
                  <p:cTn id="88" restart="whenNotActive" fill="hold" evtFilter="cancelBubble" nodeType="interactiveSeq">
                    <p:stCondLst>
                      <p:cond evt="onMediaBookmark" delay="0">
                        <p:tgtEl>
                          <p14:bmkTgt spid="2" bmkName="Kirjanmerkki 9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89" fill="hold">
                          <p:stCondLst>
                            <p:cond delay="0"/>
                          </p:stCondLst>
                          <p:childTnLst>
                            <p:par>
                              <p:cTn id="9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91" presetID="10" presetClass="exit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92" dur="500"/>
                                            <p:tgtEl>
                                              <p:spTgt spid="56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93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5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4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95" presetID="10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97" dur="500"/>
                                            <p:tgtEl>
                                              <p:spTgt spid="4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MediaBookmark" delay="0">
                      <p:tgtEl>
                        <p14:bmkTgt spid="2" bmkName="Kirjanmerkki 9"/>
                      </p:tgtEl>
                    </p:cond>
                  </p:nextCondLst>
                </p:seq>
                <p:seq concurrent="1" nextAc="seek">
                  <p:cTn id="98" restart="whenNotActive" fill="hold" evtFilter="cancelBubble" nodeType="interactiveSeq">
                    <p:stCondLst>
                      <p:cond evt="onMediaBookmark" delay="0">
                        <p:tgtEl>
                          <p14:bmkTgt spid="2" bmkName="Kirjanmerkki 10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99" fill="hold">
                          <p:stCondLst>
                            <p:cond delay="0"/>
                          </p:stCondLst>
                          <p:childTnLst>
                            <p:par>
                              <p:cTn id="10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01" presetID="10" presetClass="exit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102" dur="500"/>
                                            <p:tgtEl>
                                              <p:spTgt spid="45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103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04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05" presetID="10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07" dur="500"/>
                                            <p:tgtEl>
                                              <p:spTgt spid="4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MediaBookmark" delay="0">
                      <p:tgtEl>
                        <p14:bmkTgt spid="2" bmkName="Kirjanmerkki 10"/>
                      </p:tgtEl>
                    </p:cond>
                  </p:nextCondLst>
                </p:seq>
                <p:seq concurrent="1" nextAc="seek">
                  <p:cTn id="108" restart="whenNotActive" fill="hold" evtFilter="cancelBubble" nodeType="interactiveSeq">
                    <p:stCondLst>
                      <p:cond evt="onMediaBookmark" delay="0">
                        <p:tgtEl>
                          <p14:bmkTgt spid="2" bmkName="Kirjanmerkki 11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109" fill="hold">
                          <p:stCondLst>
                            <p:cond delay="0"/>
                          </p:stCondLst>
                          <p:childTnLst>
                            <p:par>
                              <p:cTn id="11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11" presetID="10" presetClass="exit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112" dur="500"/>
                                            <p:tgtEl>
                                              <p:spTgt spid="53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113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5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14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15" presetID="10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17" dur="500"/>
                                            <p:tgtEl>
                                              <p:spTgt spid="5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MediaBookmark" delay="0">
                      <p:tgtEl>
                        <p14:bmkTgt spid="2" bmkName="Kirjanmerkki 11"/>
                      </p:tgtEl>
                    </p:cond>
                  </p:nextCondLst>
                </p:seq>
                <p:seq concurrent="1" nextAc="seek">
                  <p:cTn id="118" restart="whenNotActive" fill="hold" evtFilter="cancelBubble" nodeType="interactiveSeq">
                    <p:stCondLst>
                      <p:cond evt="onMediaBookmark" delay="0">
                        <p:tgtEl>
                          <p14:bmkTgt spid="2" bmkName="Kirjanmerkki 12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119" fill="hold">
                          <p:stCondLst>
                            <p:cond delay="0"/>
                          </p:stCondLst>
                          <p:childTnLst>
                            <p:par>
                              <p:cTn id="12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21" presetID="10" presetClass="exit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122" dur="500"/>
                                            <p:tgtEl>
                                              <p:spTgt spid="55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123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5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24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25" presetID="10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27" dur="500"/>
                                            <p:tgtEl>
                                              <p:spTgt spid="6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MediaBookmark" delay="0">
                      <p:tgtEl>
                        <p14:bmkTgt spid="2" bmkName="Kirjanmerkki 12"/>
                      </p:tgtEl>
                    </p:cond>
                  </p:nextCondLst>
                </p:seq>
                <p:seq concurrent="1" nextAc="seek">
                  <p:cTn id="128" restart="whenNotActive" fill="hold" evtFilter="cancelBubble" nodeType="interactiveSeq">
                    <p:stCondLst>
                      <p:cond evt="onMediaBookmark" delay="0">
                        <p:tgtEl>
                          <p14:bmkTgt spid="2" bmkName="Kirjanmerkki 13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129" fill="hold">
                          <p:stCondLst>
                            <p:cond delay="0"/>
                          </p:stCondLst>
                          <p:childTnLst>
                            <p:par>
                              <p:cTn id="13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31" presetID="10" presetClass="exit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132" dur="500"/>
                                            <p:tgtEl>
                                              <p:spTgt spid="58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133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5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34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35" presetID="10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3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37" dur="500"/>
                                            <p:tgtEl>
                                              <p:spTgt spid="5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MediaBookmark" delay="0">
                      <p:tgtEl>
                        <p14:bmkTgt spid="2" bmkName="Kirjanmerkki 13"/>
                      </p:tgtEl>
                    </p:cond>
                  </p:nextCondLst>
                </p:seq>
                <p:seq concurrent="1" nextAc="seek">
                  <p:cTn id="138" restart="whenNotActive" fill="hold" evtFilter="cancelBubble" nodeType="interactiveSeq">
                    <p:stCondLst>
                      <p:cond evt="onMediaBookmark" delay="0">
                        <p:tgtEl>
                          <p14:bmkTgt spid="2" bmkName="Kirjanmerkki 14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139" fill="hold">
                          <p:stCondLst>
                            <p:cond delay="0"/>
                          </p:stCondLst>
                          <p:childTnLst>
                            <p:par>
                              <p:cTn id="14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41" presetID="10" presetClass="exit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142" dur="500"/>
                                            <p:tgtEl>
                                              <p:spTgt spid="38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143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44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45" presetID="10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47" dur="500"/>
                                            <p:tgtEl>
                                              <p:spTgt spid="4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MediaBookmark" delay="0">
                      <p:tgtEl>
                        <p14:bmkTgt spid="2" bmkName="Kirjanmerkki 14"/>
                      </p:tgtEl>
                    </p:cond>
                  </p:nextCondLst>
                </p:seq>
                <p:seq concurrent="1" nextAc="seek">
                  <p:cTn id="148" restart="whenNotActive" fill="hold" evtFilter="cancelBubble" nodeType="interactiveSeq">
                    <p:stCondLst>
                      <p:cond evt="onMediaBookmark" delay="0">
                        <p:tgtEl>
                          <p14:bmkTgt spid="2" bmkName="Kirjanmerkki 15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149" fill="hold">
                          <p:stCondLst>
                            <p:cond delay="0"/>
                          </p:stCondLst>
                          <p:childTnLst>
                            <p:par>
                              <p:cTn id="15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51" presetID="10" presetClass="exit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152" dur="500"/>
                                            <p:tgtEl>
                                              <p:spTgt spid="39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153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54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55" presetID="10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57" dur="500"/>
                                            <p:tgtEl>
                                              <p:spTgt spid="4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MediaBookmark" delay="0">
                      <p:tgtEl>
                        <p14:bmkTgt spid="2" bmkName="Kirjanmerkki 15"/>
                      </p:tgtEl>
                    </p:cond>
                  </p:nextCondLst>
                </p:seq>
                <p:seq concurrent="1" nextAc="seek">
                  <p:cTn id="158" restart="whenNotActive" fill="hold" evtFilter="cancelBubble" nodeType="interactiveSeq">
                    <p:stCondLst>
                      <p:cond evt="onMediaBookmark" delay="0">
                        <p:tgtEl>
                          <p14:bmkTgt spid="2" bmkName="Kirjanmerkki 16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159" fill="hold">
                          <p:stCondLst>
                            <p:cond delay="0"/>
                          </p:stCondLst>
                          <p:childTnLst>
                            <p:par>
                              <p:cTn id="16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61" presetID="10" presetClass="exit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162" dur="500"/>
                                            <p:tgtEl>
                                              <p:spTgt spid="63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163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6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64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65" presetID="10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67" dur="500"/>
                                            <p:tgtEl>
                                              <p:spTgt spid="4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MediaBookmark" delay="0">
                      <p:tgtEl>
                        <p14:bmkTgt spid="2" bmkName="Kirjanmerkki 16"/>
                      </p:tgtEl>
                    </p:cond>
                  </p:nextCondLst>
                </p:seq>
                <p:seq concurrent="1" nextAc="seek">
                  <p:cTn id="168" restart="whenNotActive" fill="hold" evtFilter="cancelBubble" nodeType="interactiveSeq">
                    <p:stCondLst>
                      <p:cond evt="onMediaBookmark" delay="0">
                        <p:tgtEl>
                          <p14:bmkTgt spid="2" bmkName="Kirjanmerkki 17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169" fill="hold">
                          <p:stCondLst>
                            <p:cond delay="0"/>
                          </p:stCondLst>
                          <p:childTnLst>
                            <p:par>
                              <p:cTn id="17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71" presetID="10" presetClass="exit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172" dur="500"/>
                                            <p:tgtEl>
                                              <p:spTgt spid="44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173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74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75" presetID="10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7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77" dur="500"/>
                                            <p:tgtEl>
                                              <p:spTgt spid="5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MediaBookmark" delay="0">
                      <p:tgtEl>
                        <p14:bmkTgt spid="2" bmkName="Kirjanmerkki 17"/>
                      </p:tgtEl>
                    </p:cond>
                  </p:nextCondLst>
                </p:seq>
                <p:seq concurrent="1" nextAc="seek">
                  <p:cTn id="178" restart="whenNotActive" fill="hold" evtFilter="cancelBubble" nodeType="interactiveSeq">
                    <p:stCondLst>
                      <p:cond evt="onMediaBookmark" delay="0">
                        <p:tgtEl>
                          <p14:bmkTgt spid="2" bmkName="Kirjanmerkki 18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179" fill="hold">
                          <p:stCondLst>
                            <p:cond delay="0"/>
                          </p:stCondLst>
                          <p:childTnLst>
                            <p:par>
                              <p:cTn id="18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81" presetID="10" presetClass="exit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182" dur="500"/>
                                            <p:tgtEl>
                                              <p:spTgt spid="57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183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5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84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85" presetID="10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87" dur="500"/>
                                            <p:tgtEl>
                                              <p:spTgt spid="5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MediaBookmark" delay="0">
                      <p:tgtEl>
                        <p14:bmkTgt spid="2" bmkName="Kirjanmerkki 18"/>
                      </p:tgtEl>
                    </p:cond>
                  </p:nextCondLst>
                </p:seq>
                <p:seq concurrent="1" nextAc="seek">
                  <p:cTn id="188" restart="whenNotActive" fill="hold" evtFilter="cancelBubble" nodeType="interactiveSeq">
                    <p:stCondLst>
                      <p:cond evt="onMediaBookmark" delay="0">
                        <p:tgtEl>
                          <p14:bmkTgt spid="2" bmkName="Kirjanmerkki 19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189" fill="hold">
                          <p:stCondLst>
                            <p:cond delay="0"/>
                          </p:stCondLst>
                          <p:childTnLst>
                            <p:par>
                              <p:cTn id="19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91" presetID="10" presetClass="exit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192" dur="500"/>
                                            <p:tgtEl>
                                              <p:spTgt spid="41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193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94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95" presetID="10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9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97" dur="500"/>
                                            <p:tgtEl>
                                              <p:spTgt spid="4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MediaBookmark" delay="0">
                      <p:tgtEl>
                        <p14:bmkTgt spid="2" bmkName="Kirjanmerkki 19"/>
                      </p:tgtEl>
                    </p:cond>
                  </p:nextCondLst>
                </p:seq>
                <p:seq concurrent="1" nextAc="seek">
                  <p:cTn id="198" restart="whenNotActive" fill="hold" evtFilter="cancelBubble" nodeType="interactiveSeq">
                    <p:stCondLst>
                      <p:cond evt="onMediaBookmark" delay="0">
                        <p:tgtEl>
                          <p14:bmkTgt spid="2" bmkName="Kirjanmerkki 20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199" fill="hold">
                          <p:stCondLst>
                            <p:cond delay="0"/>
                          </p:stCondLst>
                          <p:childTnLst>
                            <p:par>
                              <p:cTn id="20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01" presetID="10" presetClass="exit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202" dur="500"/>
                                            <p:tgtEl>
                                              <p:spTgt spid="49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203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4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04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205" presetID="10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0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07" dur="500"/>
                                            <p:tgtEl>
                                              <p:spTgt spid="4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MediaBookmark" delay="0">
                      <p:tgtEl>
                        <p14:bmkTgt spid="2" bmkName="Kirjanmerkki 20"/>
                      </p:tgtEl>
                    </p:cond>
                  </p:nextCondLst>
                </p:seq>
                <p:seq concurrent="1" nextAc="seek">
                  <p:cTn id="208" restart="whenNotActive" fill="hold" evtFilter="cancelBubble" nodeType="interactiveSeq">
                    <p:stCondLst>
                      <p:cond evt="onMediaBookmark" delay="0">
                        <p:tgtEl>
                          <p14:bmkTgt spid="2" bmkName="Kirjanmerkki 21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209" fill="hold">
                          <p:stCondLst>
                            <p:cond delay="0"/>
                          </p:stCondLst>
                          <p:childTnLst>
                            <p:par>
                              <p:cTn id="21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11" presetID="10" presetClass="exit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212" dur="500"/>
                                            <p:tgtEl>
                                              <p:spTgt spid="60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213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6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14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215" presetID="10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17" dur="500"/>
                                            <p:tgtEl>
                                              <p:spTgt spid="6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MediaBookmark" delay="0">
                      <p:tgtEl>
                        <p14:bmkTgt spid="2" bmkName="Kirjanmerkki 21"/>
                      </p:tgtEl>
                    </p:cond>
                  </p:nextCondLst>
                </p:seq>
                <p:seq concurrent="1" nextAc="seek">
                  <p:cTn id="218" restart="whenNotActive" fill="hold" evtFilter="cancelBubble" nodeType="interactiveSeq">
                    <p:stCondLst>
                      <p:cond evt="onMediaBookmark" delay="0">
                        <p:tgtEl>
                          <p14:bmkTgt spid="2" bmkName="Kirjanmerkki 22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219" fill="hold">
                          <p:stCondLst>
                            <p:cond delay="0"/>
                          </p:stCondLst>
                          <p:childTnLst>
                            <p:par>
                              <p:cTn id="22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21" presetID="10" presetClass="exit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222" dur="500"/>
                                            <p:tgtEl>
                                              <p:spTgt spid="47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223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4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24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225" presetID="10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27" dur="500"/>
                                            <p:tgtEl>
                                              <p:spTgt spid="5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MediaBookmark" delay="0">
                      <p:tgtEl>
                        <p14:bmkTgt spid="2" bmkName="Kirjanmerkki 22"/>
                      </p:tgtEl>
                    </p:cond>
                  </p:nextCondLst>
                </p:seq>
                <p:seq concurrent="1" nextAc="seek">
                  <p:cTn id="228" restart="whenNotActive" fill="hold" evtFilter="cancelBubble" nodeType="interactiveSeq">
                    <p:stCondLst>
                      <p:cond evt="onMediaBookmark" delay="0">
                        <p:tgtEl>
                          <p14:bmkTgt spid="2" bmkName="Kirjanmerkki 23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229" fill="hold">
                          <p:stCondLst>
                            <p:cond delay="0"/>
                          </p:stCondLst>
                          <p:childTnLst>
                            <p:par>
                              <p:cTn id="23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31" presetID="10" presetClass="exit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232" dur="500"/>
                                            <p:tgtEl>
                                              <p:spTgt spid="64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233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6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34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235" presetID="10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3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37" dur="500"/>
                                            <p:tgtEl>
                                              <p:spTgt spid="5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MediaBookmark" delay="0">
                      <p:tgtEl>
                        <p14:bmkTgt spid="2" bmkName="Kirjanmerkki 23"/>
                      </p:tgtEl>
                    </p:cond>
                  </p:nextCondLst>
                </p:seq>
                <p:seq concurrent="1" nextAc="seek">
                  <p:cTn id="238" restart="whenNotActive" fill="hold" evtFilter="cancelBubble" nodeType="interactiveSeq">
                    <p:stCondLst>
                      <p:cond evt="onMediaBookmark" delay="0">
                        <p:tgtEl>
                          <p14:bmkTgt spid="2" bmkName="Kirjanmerkki 24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239" fill="hold">
                          <p:stCondLst>
                            <p:cond delay="0"/>
                          </p:stCondLst>
                          <p:childTnLst>
                            <p:par>
                              <p:cTn id="24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41" presetID="10" presetClass="exit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242" dur="500"/>
                                            <p:tgtEl>
                                              <p:spTgt spid="61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243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6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44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245" presetID="10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4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47" dur="500"/>
                                            <p:tgtEl>
                                              <p:spTgt spid="6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MediaBookmark" delay="0">
                      <p:tgtEl>
                        <p14:bmkTgt spid="2" bmkName="Kirjanmerkki 24"/>
                      </p:tgtEl>
                    </p:cond>
                  </p:nextCondLst>
                </p:seq>
                <p:seq concurrent="1" nextAc="seek">
                  <p:cTn id="248" restart="whenNotActive" fill="hold" evtFilter="cancelBubble" nodeType="interactiveSeq">
                    <p:stCondLst>
                      <p:cond evt="onMediaBookmark" delay="0">
                        <p:tgtEl>
                          <p14:bmkTgt spid="2" bmkName="Kirjanmerkki 25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249" fill="hold">
                          <p:stCondLst>
                            <p:cond delay="0"/>
                          </p:stCondLst>
                          <p:childTnLst>
                            <p:par>
                              <p:cTn id="25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51" presetID="10" presetClass="exit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252" dur="500"/>
                                            <p:tgtEl>
                                              <p:spTgt spid="40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253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54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255" presetID="10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5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57" dur="500"/>
                                            <p:tgtEl>
                                              <p:spTgt spid="5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MediaBookmark" delay="0">
                      <p:tgtEl>
                        <p14:bmkTgt spid="2" bmkName="Kirjanmerkki 25"/>
                      </p:tgtEl>
                    </p:cond>
                  </p:nextCondLst>
                </p:seq>
                <p:seq concurrent="1" nextAc="seek">
                  <p:cTn id="258" restart="whenNotActive" fill="hold" evtFilter="cancelBubble" nodeType="interactiveSeq">
                    <p:stCondLst>
                      <p:cond evt="onMediaBookmark" delay="0">
                        <p:tgtEl>
                          <p14:bmkTgt spid="2" bmkName="Kirjanmerkki 27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259" fill="hold">
                          <p:stCondLst>
                            <p:cond delay="0"/>
                          </p:stCondLst>
                          <p:childTnLst>
                            <p:par>
                              <p:cTn id="26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61" presetID="10" presetClass="exit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262" dur="500"/>
                                            <p:tgtEl>
                                              <p:spTgt spid="59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263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5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64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265" presetID="10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6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67" dur="500"/>
                                            <p:tgtEl>
                                              <p:spTgt spid="5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MediaBookmark" delay="0">
                      <p:tgtEl>
                        <p14:bmkTgt spid="2" bmkName="Kirjanmerkki 27"/>
                      </p:tgtEl>
                    </p:cond>
                  </p:nextCondLst>
                </p:seq>
                <p:seq concurrent="1" nextAc="seek">
                  <p:cTn id="268" restart="whenNotActive" fill="hold" evtFilter="cancelBubble" nodeType="interactiveSeq">
                    <p:stCondLst>
                      <p:cond evt="onMediaBookmark" delay="0">
                        <p:tgtEl>
                          <p14:bmkTgt spid="2" bmkName="Kirjanmerkki 28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269" fill="hold">
                          <p:stCondLst>
                            <p:cond delay="0"/>
                          </p:stCondLst>
                          <p:childTnLst>
                            <p:par>
                              <p:cTn id="27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71" presetID="10" presetClass="exit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272" dur="500"/>
                                            <p:tgtEl>
                                              <p:spTgt spid="42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273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74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275" presetID="10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7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77" dur="500"/>
                                            <p:tgtEl>
                                              <p:spTgt spid="4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MediaBookmark" delay="0">
                      <p:tgtEl>
                        <p14:bmkTgt spid="2" bmkName="Kirjanmerkki 28"/>
                      </p:tgtEl>
                    </p:cond>
                  </p:nextCondLst>
                </p:seq>
              </p:childTnLst>
            </p:cTn>
          </p:par>
        </p:tn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" presetClass="mediacall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cmd type="call" cmd="playFrom(0.0)">
                                          <p:cBhvr>
                                            <p:cTn id="6" dur="27678" fill="hold"/>
                                            <p:tgtEl>
                                              <p:spTgt spid="2"/>
                                            </p:tgtEl>
                                          </p:cBhvr>
                                        </p:cmd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  <p:audio>
                  <p:cMediaNode vol="0" mute="1" showWhenStopped="0">
                    <p:cTn id="7" repeatCount="indefinite" fill="hold" display="0">
                      <p:stCondLst>
                        <p:cond delay="indefinite"/>
                      </p:stCondLst>
                      <p:endCondLst>
                        <p:cond evt="onStopAudio" delay="0">
                          <p:tgtEl>
                            <p:sldTgt/>
                          </p:tgtEl>
                        </p:cond>
                      </p:endCondLst>
                    </p:cTn>
                    <p:tgtEl>
                      <p:spTgt spid="2"/>
                    </p:tgtEl>
                  </p:cMediaNode>
                </p:audio>
              </p:childTnLst>
            </p:cTn>
          </p:par>
        </p:tnLst>
      </p:timing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Välilotsikko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afi">
            <a:extLst>
              <a:ext uri="{FF2B5EF4-FFF2-40B4-BE49-F238E27FC236}">
                <a16:creationId xmlns:a16="http://schemas.microsoft.com/office/drawing/2014/main" id="{103CEEE1-DA45-42B0-BE59-C6AFD9CBDD0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16416" t="36117" b="8187"/>
          <a:stretch/>
        </p:blipFill>
        <p:spPr>
          <a:xfrm>
            <a:off x="0" y="-2348"/>
            <a:ext cx="11655706" cy="6860348"/>
          </a:xfrm>
          <a:prstGeom prst="rect">
            <a:avLst/>
          </a:prstGeom>
        </p:spPr>
      </p:pic>
      <p:sp>
        <p:nvSpPr>
          <p:cNvPr id="6" name="Suorakulmio">
            <a:extLst>
              <a:ext uri="{FF2B5EF4-FFF2-40B4-BE49-F238E27FC236}">
                <a16:creationId xmlns:a16="http://schemas.microsoft.com/office/drawing/2014/main" id="{2EAB3A5E-7155-499E-8F59-B80FF21E18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695446" y="660990"/>
            <a:ext cx="10801109" cy="553602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2" name="Otsikko">
            <a:extLst>
              <a:ext uri="{FF2B5EF4-FFF2-40B4-BE49-F238E27FC236}">
                <a16:creationId xmlns:a16="http://schemas.microsoft.com/office/drawing/2014/main" id="{3A94EB23-D2E9-42A1-8AF9-8D30A6F095EB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600446" y="1394750"/>
            <a:ext cx="7180162" cy="2207288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pPr lvl="0"/>
            <a:r>
              <a:rPr lang="fi-FI"/>
              <a:t>Lisää otsikko napsauttamalla</a:t>
            </a:r>
          </a:p>
        </p:txBody>
      </p:sp>
      <p:sp>
        <p:nvSpPr>
          <p:cNvPr id="3" name="Alaotsikko">
            <a:extLst>
              <a:ext uri="{FF2B5EF4-FFF2-40B4-BE49-F238E27FC236}">
                <a16:creationId xmlns:a16="http://schemas.microsoft.com/office/drawing/2014/main" id="{F492D170-3F17-4E66-A5A1-D1EABB5F050E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2600446" y="3773345"/>
            <a:ext cx="7180162" cy="1643605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lvl="0"/>
            <a:r>
              <a:rPr lang="fi-FI"/>
              <a:t>Lisää alaotsikko napsauttamalla</a:t>
            </a:r>
          </a:p>
        </p:txBody>
      </p:sp>
    </p:spTree>
    <p:extLst>
      <p:ext uri="{BB962C8B-B14F-4D97-AF65-F5344CB8AC3E}">
        <p14:creationId xmlns:p14="http://schemas.microsoft.com/office/powerpoint/2010/main" val="1293097727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Valkoinen kan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">
            <a:extLst>
              <a:ext uri="{FF2B5EF4-FFF2-40B4-BE49-F238E27FC236}">
                <a16:creationId xmlns:a16="http://schemas.microsoft.com/office/drawing/2014/main" id="{3A94EB23-D2E9-42A1-8AF9-8D30A6F095EB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58175" y="816746"/>
            <a:ext cx="7557856" cy="1459221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fi-FI"/>
              <a:t>Lisää otsikko napsauttamalla</a:t>
            </a:r>
          </a:p>
        </p:txBody>
      </p:sp>
      <p:sp>
        <p:nvSpPr>
          <p:cNvPr id="3" name="Sisällön paikkamerkki">
            <a:extLst>
              <a:ext uri="{FF2B5EF4-FFF2-40B4-BE49-F238E27FC236}">
                <a16:creationId xmlns:a16="http://schemas.microsoft.com/office/drawing/2014/main" id="{F492D170-3F17-4E66-A5A1-D1EABB5F050E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858175" y="2518964"/>
            <a:ext cx="7557856" cy="910036"/>
          </a:xfrm>
        </p:spPr>
        <p:txBody>
          <a:bodyPr>
            <a:normAutofit/>
          </a:bodyPr>
          <a:lstStyle>
            <a:lvl1pPr marL="0" indent="0" algn="l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/>
              <a:t>Lisää alaotsikko napsauttamalla</a:t>
            </a:r>
          </a:p>
        </p:txBody>
      </p:sp>
      <p:sp>
        <p:nvSpPr>
          <p:cNvPr id="28" name="Tekstin paikkamerkki">
            <a:extLst>
              <a:ext uri="{FF2B5EF4-FFF2-40B4-BE49-F238E27FC236}">
                <a16:creationId xmlns:a16="http://schemas.microsoft.com/office/drawing/2014/main" id="{485AEE75-C4B2-4D76-95E9-D486F13F0565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858175" y="3805535"/>
            <a:ext cx="7576243" cy="449319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/>
              <a:t>Tekijätiedot Etunimi Sukunimi | päivämäärä</a:t>
            </a:r>
          </a:p>
        </p:txBody>
      </p:sp>
      <p:pic>
        <p:nvPicPr>
          <p:cNvPr id="20" name="Logo" descr="Itä-Uudenmaan hyvinvointialueen tunnus.">
            <a:extLst>
              <a:ext uri="{FF2B5EF4-FFF2-40B4-BE49-F238E27FC236}">
                <a16:creationId xmlns:a16="http://schemas.microsoft.com/office/drawing/2014/main" id="{9505688E-A4CB-4D68-ADA5-BDED2D882C0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326775" y="5784422"/>
            <a:ext cx="4450165" cy="743391"/>
          </a:xfrm>
          <a:prstGeom prst="rect">
            <a:avLst/>
          </a:prstGeom>
        </p:spPr>
      </p:pic>
      <p:pic>
        <p:nvPicPr>
          <p:cNvPr id="14" name="Graafi">
            <a:extLst>
              <a:ext uri="{FF2B5EF4-FFF2-40B4-BE49-F238E27FC236}">
                <a16:creationId xmlns:a16="http://schemas.microsoft.com/office/drawing/2014/main" id="{133FA55B-378D-499D-889A-5C107755548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 l="49661" b="66813"/>
          <a:stretch/>
        </p:blipFill>
        <p:spPr>
          <a:xfrm>
            <a:off x="0" y="3211279"/>
            <a:ext cx="5845215" cy="36467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3286821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ininen kansi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">
            <a:extLst>
              <a:ext uri="{FF2B5EF4-FFF2-40B4-BE49-F238E27FC236}">
                <a16:creationId xmlns:a16="http://schemas.microsoft.com/office/drawing/2014/main" id="{3A94EB23-D2E9-42A1-8AF9-8D30A6F095EB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58175" y="816746"/>
            <a:ext cx="7557856" cy="1459221"/>
          </a:xfrm>
        </p:spPr>
        <p:txBody>
          <a:bodyPr anchor="b">
            <a:normAutofit/>
          </a:bodyPr>
          <a:lstStyle>
            <a:lvl1pPr algn="l">
              <a:defRPr sz="4800">
                <a:solidFill>
                  <a:schemeClr val="bg1"/>
                </a:solidFill>
              </a:defRPr>
            </a:lvl1pPr>
          </a:lstStyle>
          <a:p>
            <a:r>
              <a:rPr lang="fi-FI"/>
              <a:t>Lisää otsikko napsauttamalla</a:t>
            </a:r>
          </a:p>
        </p:txBody>
      </p:sp>
      <p:sp>
        <p:nvSpPr>
          <p:cNvPr id="3" name="Sisällön paikkamerkki">
            <a:extLst>
              <a:ext uri="{FF2B5EF4-FFF2-40B4-BE49-F238E27FC236}">
                <a16:creationId xmlns:a16="http://schemas.microsoft.com/office/drawing/2014/main" id="{F492D170-3F17-4E66-A5A1-D1EABB5F050E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858175" y="2518964"/>
            <a:ext cx="7557856" cy="910036"/>
          </a:xfrm>
        </p:spPr>
        <p:txBody>
          <a:bodyPr>
            <a:normAutofit/>
          </a:bodyPr>
          <a:lstStyle>
            <a:lvl1pPr marL="0" indent="0" algn="l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/>
              <a:t>Lisää alaotsikko napsauttamalla</a:t>
            </a:r>
          </a:p>
        </p:txBody>
      </p:sp>
      <p:sp>
        <p:nvSpPr>
          <p:cNvPr id="10" name="Tekstin paikkamerkki">
            <a:extLst>
              <a:ext uri="{FF2B5EF4-FFF2-40B4-BE49-F238E27FC236}">
                <a16:creationId xmlns:a16="http://schemas.microsoft.com/office/drawing/2014/main" id="{698012D4-2155-4A56-BE41-F2EFC0CD4EB9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858175" y="3805535"/>
            <a:ext cx="7576243" cy="449319"/>
          </a:xfrm>
        </p:spPr>
        <p:txBody>
          <a:bodyPr/>
          <a:lstStyle>
            <a:lvl1pPr marL="0" indent="0">
              <a:buNone/>
              <a:defRPr sz="1600">
                <a:solidFill>
                  <a:schemeClr val="bg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/>
              <a:t>Tekijätiedot Etunimi Sukunimi | päivämäärä</a:t>
            </a:r>
          </a:p>
        </p:txBody>
      </p:sp>
      <p:pic>
        <p:nvPicPr>
          <p:cNvPr id="9" name="Logo" descr="Itä-Uudenmaan hyvinvointialueen tunnus.">
            <a:extLst>
              <a:ext uri="{FF2B5EF4-FFF2-40B4-BE49-F238E27FC236}">
                <a16:creationId xmlns:a16="http://schemas.microsoft.com/office/drawing/2014/main" id="{B4F87705-D41F-457C-B34A-9308DC3B403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326775" y="5784422"/>
            <a:ext cx="4450165" cy="743391"/>
          </a:xfrm>
          <a:prstGeom prst="rect">
            <a:avLst/>
          </a:prstGeom>
        </p:spPr>
      </p:pic>
      <p:pic>
        <p:nvPicPr>
          <p:cNvPr id="7" name="Graafi">
            <a:extLst>
              <a:ext uri="{FF2B5EF4-FFF2-40B4-BE49-F238E27FC236}">
                <a16:creationId xmlns:a16="http://schemas.microsoft.com/office/drawing/2014/main" id="{12D941AA-4A0D-41FB-A488-65C5E93DD79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 l="49661" b="66813"/>
          <a:stretch/>
        </p:blipFill>
        <p:spPr>
          <a:xfrm>
            <a:off x="0" y="3211279"/>
            <a:ext cx="5845215" cy="36467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1527496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Valkoinen kansi +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">
            <a:extLst>
              <a:ext uri="{FF2B5EF4-FFF2-40B4-BE49-F238E27FC236}">
                <a16:creationId xmlns:a16="http://schemas.microsoft.com/office/drawing/2014/main" id="{3A94EB23-D2E9-42A1-8AF9-8D30A6F095EB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388322" y="1992928"/>
            <a:ext cx="4894443" cy="1459221"/>
          </a:xfrm>
        </p:spPr>
        <p:txBody>
          <a:bodyPr anchor="b">
            <a:normAutofit/>
          </a:bodyPr>
          <a:lstStyle>
            <a:lvl1pPr algn="ctr">
              <a:defRPr sz="4400"/>
            </a:lvl1pPr>
          </a:lstStyle>
          <a:p>
            <a:r>
              <a:rPr lang="fi-FI"/>
              <a:t>Lisää otsikko napsauttamalla</a:t>
            </a:r>
          </a:p>
        </p:txBody>
      </p:sp>
      <p:sp>
        <p:nvSpPr>
          <p:cNvPr id="3" name="Sisällön paikkamerkki">
            <a:extLst>
              <a:ext uri="{FF2B5EF4-FFF2-40B4-BE49-F238E27FC236}">
                <a16:creationId xmlns:a16="http://schemas.microsoft.com/office/drawing/2014/main" id="{F492D170-3F17-4E66-A5A1-D1EABB5F050E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388322" y="3695146"/>
            <a:ext cx="4894443" cy="536203"/>
          </a:xfrm>
        </p:spPr>
        <p:txBody>
          <a:bodyPr>
            <a:noAutofit/>
          </a:bodyPr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/>
              <a:t>Lisää alaotsikko napsauttamalla</a:t>
            </a:r>
          </a:p>
        </p:txBody>
      </p:sp>
      <p:sp>
        <p:nvSpPr>
          <p:cNvPr id="28" name="Tekstin paikkamerkki">
            <a:extLst>
              <a:ext uri="{FF2B5EF4-FFF2-40B4-BE49-F238E27FC236}">
                <a16:creationId xmlns:a16="http://schemas.microsoft.com/office/drawing/2014/main" id="{485AEE75-C4B2-4D76-95E9-D486F13F0565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6388321" y="4474346"/>
            <a:ext cx="4894443" cy="449319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/>
              <a:t>Tekijätiedot Etunimi Sukunimi | päivämäärä</a:t>
            </a:r>
          </a:p>
        </p:txBody>
      </p:sp>
      <p:sp>
        <p:nvSpPr>
          <p:cNvPr id="9" name="Kuvan paikkamerkki">
            <a:extLst>
              <a:ext uri="{FF2B5EF4-FFF2-40B4-BE49-F238E27FC236}">
                <a16:creationId xmlns:a16="http://schemas.microsoft.com/office/drawing/2014/main" id="{95A67284-8BA0-4670-A6FA-98C5B986B05B}"/>
              </a:ext>
            </a:extLst>
          </p:cNvPr>
          <p:cNvSpPr>
            <a:spLocks noGrp="1"/>
          </p:cNvSpPr>
          <p:nvPr>
            <p:ph type="pic" idx="10"/>
          </p:nvPr>
        </p:nvSpPr>
        <p:spPr>
          <a:xfrm>
            <a:off x="0" y="0"/>
            <a:ext cx="5347504" cy="68580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i-FI"/>
          </a:p>
        </p:txBody>
      </p:sp>
      <p:pic>
        <p:nvPicPr>
          <p:cNvPr id="10" name="Logo" descr="Itä-Uudenmaan hyvinvointialueen tunnus.">
            <a:extLst>
              <a:ext uri="{FF2B5EF4-FFF2-40B4-BE49-F238E27FC236}">
                <a16:creationId xmlns:a16="http://schemas.microsoft.com/office/drawing/2014/main" id="{184A3C90-BE91-496F-A4BF-E54EBE86EDC7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407539" y="6000349"/>
            <a:ext cx="3356195" cy="560646"/>
          </a:xfrm>
          <a:prstGeom prst="rect">
            <a:avLst/>
          </a:prstGeom>
        </p:spPr>
      </p:pic>
      <p:pic>
        <p:nvPicPr>
          <p:cNvPr id="11" name="Graafi">
            <a:extLst>
              <a:ext uri="{FF2B5EF4-FFF2-40B4-BE49-F238E27FC236}">
                <a16:creationId xmlns:a16="http://schemas.microsoft.com/office/drawing/2014/main" id="{B60534BA-FB7E-4DFF-8DE2-E982C7AAD0A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 l="29165" t="86413" r="34785"/>
          <a:stretch/>
        </p:blipFill>
        <p:spPr>
          <a:xfrm>
            <a:off x="8102278" y="0"/>
            <a:ext cx="4089722" cy="15048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6611157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ininen kansi + kuva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">
            <a:extLst>
              <a:ext uri="{FF2B5EF4-FFF2-40B4-BE49-F238E27FC236}">
                <a16:creationId xmlns:a16="http://schemas.microsoft.com/office/drawing/2014/main" id="{3A94EB23-D2E9-42A1-8AF9-8D30A6F095EB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388322" y="1992928"/>
            <a:ext cx="4894443" cy="1459221"/>
          </a:xfrm>
        </p:spPr>
        <p:txBody>
          <a:bodyPr anchor="b">
            <a:normAutofit/>
          </a:bodyPr>
          <a:lstStyle>
            <a:lvl1pPr algn="ctr">
              <a:defRPr sz="4400">
                <a:solidFill>
                  <a:schemeClr val="bg1"/>
                </a:solidFill>
              </a:defRPr>
            </a:lvl1pPr>
          </a:lstStyle>
          <a:p>
            <a:r>
              <a:rPr lang="fi-FI"/>
              <a:t>Lisää otsikko napsauttamalla</a:t>
            </a:r>
          </a:p>
        </p:txBody>
      </p:sp>
      <p:sp>
        <p:nvSpPr>
          <p:cNvPr id="3" name="Sisällön paikkamerkki">
            <a:extLst>
              <a:ext uri="{FF2B5EF4-FFF2-40B4-BE49-F238E27FC236}">
                <a16:creationId xmlns:a16="http://schemas.microsoft.com/office/drawing/2014/main" id="{F492D170-3F17-4E66-A5A1-D1EABB5F050E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388322" y="3695146"/>
            <a:ext cx="4894443" cy="536203"/>
          </a:xfrm>
        </p:spPr>
        <p:txBody>
          <a:bodyPr>
            <a:noAutofit/>
          </a:bodyPr>
          <a:lstStyle>
            <a:lvl1pPr marL="0" indent="0" algn="ctr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/>
              <a:t>Lisää alaotsikko napsauttamalla</a:t>
            </a:r>
          </a:p>
        </p:txBody>
      </p:sp>
      <p:sp>
        <p:nvSpPr>
          <p:cNvPr id="28" name="Tekstin paikkamerkki">
            <a:extLst>
              <a:ext uri="{FF2B5EF4-FFF2-40B4-BE49-F238E27FC236}">
                <a16:creationId xmlns:a16="http://schemas.microsoft.com/office/drawing/2014/main" id="{485AEE75-C4B2-4D76-95E9-D486F13F0565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6388321" y="4474346"/>
            <a:ext cx="4894443" cy="449319"/>
          </a:xfrm>
        </p:spPr>
        <p:txBody>
          <a:bodyPr>
            <a:normAutofit/>
          </a:bodyPr>
          <a:lstStyle>
            <a:lvl1pPr marL="0" indent="0" algn="ctr">
              <a:buNone/>
              <a:defRPr sz="1400">
                <a:solidFill>
                  <a:schemeClr val="bg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/>
              <a:t>Tekijätiedot Etunimi Sukunimi | päivämäärä</a:t>
            </a:r>
          </a:p>
        </p:txBody>
      </p:sp>
      <p:sp>
        <p:nvSpPr>
          <p:cNvPr id="9" name="Kuvan paikkamerkki">
            <a:extLst>
              <a:ext uri="{FF2B5EF4-FFF2-40B4-BE49-F238E27FC236}">
                <a16:creationId xmlns:a16="http://schemas.microsoft.com/office/drawing/2014/main" id="{95A67284-8BA0-4670-A6FA-98C5B986B05B}"/>
              </a:ext>
            </a:extLst>
          </p:cNvPr>
          <p:cNvSpPr>
            <a:spLocks noGrp="1"/>
          </p:cNvSpPr>
          <p:nvPr>
            <p:ph type="pic" idx="10"/>
          </p:nvPr>
        </p:nvSpPr>
        <p:spPr>
          <a:xfrm>
            <a:off x="0" y="0"/>
            <a:ext cx="5347504" cy="6858000"/>
          </a:xfrm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i-FI"/>
          </a:p>
        </p:txBody>
      </p:sp>
      <p:pic>
        <p:nvPicPr>
          <p:cNvPr id="10" name="Logo" descr="Itä-Uudenmaan hyvinvointialueen tunnus.">
            <a:extLst>
              <a:ext uri="{FF2B5EF4-FFF2-40B4-BE49-F238E27FC236}">
                <a16:creationId xmlns:a16="http://schemas.microsoft.com/office/drawing/2014/main" id="{184A3C90-BE91-496F-A4BF-E54EBE86EDC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407539" y="6000349"/>
            <a:ext cx="3356195" cy="560646"/>
          </a:xfrm>
          <a:prstGeom prst="rect">
            <a:avLst/>
          </a:prstGeom>
        </p:spPr>
      </p:pic>
      <p:pic>
        <p:nvPicPr>
          <p:cNvPr id="5" name="Graafi">
            <a:extLst>
              <a:ext uri="{FF2B5EF4-FFF2-40B4-BE49-F238E27FC236}">
                <a16:creationId xmlns:a16="http://schemas.microsoft.com/office/drawing/2014/main" id="{00EF10EC-AE87-41E8-B6EC-427EAF1DB37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 l="29165" t="86413" r="34785"/>
          <a:stretch/>
        </p:blipFill>
        <p:spPr>
          <a:xfrm>
            <a:off x="8102278" y="0"/>
            <a:ext cx="4089722" cy="15048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416725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  <a:endParaRPr lang="en-GB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GB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F6EBCC-76CC-4023-B35F-48B5D6225812}" type="datetime1">
              <a:rPr lang="fi-FI" smtClean="0"/>
              <a:t>7.12.2023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Etunimi Sukunimi</a:t>
            </a:r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0ACF36-78AE-4B21-8132-D42778A425BE}" type="slidenum">
              <a:rPr lang="fi-FI" smtClean="0"/>
              <a:t>‹#›</a:t>
            </a:fld>
            <a:endParaRPr lang="fi-FI"/>
          </a:p>
        </p:txBody>
      </p:sp>
      <p:pic>
        <p:nvPicPr>
          <p:cNvPr id="7" name="Logo">
            <a:extLst>
              <a:ext uri="{FF2B5EF4-FFF2-40B4-BE49-F238E27FC236}">
                <a16:creationId xmlns:a16="http://schemas.microsoft.com/office/drawing/2014/main" id="{AE94F2FC-490F-43DA-896D-55FBADB74E0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407539" y="6000349"/>
            <a:ext cx="3356195" cy="5606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996256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Otsikko ja sisältöpalsta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">
            <a:extLst>
              <a:ext uri="{FF2B5EF4-FFF2-40B4-BE49-F238E27FC236}">
                <a16:creationId xmlns:a16="http://schemas.microsoft.com/office/drawing/2014/main" id="{ADA615F1-17DE-4E0F-BE84-F900BCA3005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i-FI"/>
              <a:t>Lisää otsikko napsauttamalla</a:t>
            </a:r>
          </a:p>
        </p:txBody>
      </p:sp>
      <p:sp>
        <p:nvSpPr>
          <p:cNvPr id="3" name="Sisällön paikkamerkki 1">
            <a:extLst>
              <a:ext uri="{FF2B5EF4-FFF2-40B4-BE49-F238E27FC236}">
                <a16:creationId xmlns:a16="http://schemas.microsoft.com/office/drawing/2014/main" id="{3DA2BB6B-E893-41BB-99F1-FB50E45164F9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838201" y="1825625"/>
            <a:ext cx="5117918" cy="3845970"/>
          </a:xfrm>
        </p:spPr>
        <p:txBody>
          <a:bodyPr/>
          <a:lstStyle>
            <a:lvl1pPr>
              <a:lnSpc>
                <a:spcPct val="100000"/>
              </a:lnSpc>
              <a:defRPr/>
            </a:lvl1pPr>
            <a:lvl2pPr>
              <a:lnSpc>
                <a:spcPct val="100000"/>
              </a:lnSpc>
              <a:defRPr/>
            </a:lvl2pPr>
            <a:lvl3pPr>
              <a:lnSpc>
                <a:spcPct val="100000"/>
              </a:lnSpc>
              <a:defRPr/>
            </a:lvl3pPr>
            <a:lvl4pPr>
              <a:lnSpc>
                <a:spcPct val="100000"/>
              </a:lnSpc>
              <a:defRPr/>
            </a:lvl4pPr>
            <a:lvl5pPr>
              <a:lnSpc>
                <a:spcPct val="100000"/>
              </a:lnSpc>
              <a:defRPr/>
            </a:lvl5pPr>
          </a:lstStyle>
          <a:p>
            <a:pPr lvl="0"/>
            <a:r>
              <a:rPr lang="fi-FI"/>
              <a:t>Lisää teksti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5" name="Sisällön paikkamerkki 2">
            <a:extLst>
              <a:ext uri="{FF2B5EF4-FFF2-40B4-BE49-F238E27FC236}">
                <a16:creationId xmlns:a16="http://schemas.microsoft.com/office/drawing/2014/main" id="{D742BB0C-BA42-461E-AB2A-429CD4F182F1}"/>
              </a:ext>
            </a:extLst>
          </p:cNvPr>
          <p:cNvSpPr>
            <a:spLocks noGrp="1"/>
          </p:cNvSpPr>
          <p:nvPr>
            <p:ph idx="10" hasCustomPrompt="1"/>
          </p:nvPr>
        </p:nvSpPr>
        <p:spPr>
          <a:xfrm>
            <a:off x="6235883" y="1825625"/>
            <a:ext cx="5117917" cy="3845970"/>
          </a:xfrm>
        </p:spPr>
        <p:txBody>
          <a:bodyPr/>
          <a:lstStyle>
            <a:lvl1pPr>
              <a:lnSpc>
                <a:spcPct val="100000"/>
              </a:lnSpc>
              <a:defRPr/>
            </a:lvl1pPr>
            <a:lvl2pPr>
              <a:lnSpc>
                <a:spcPct val="100000"/>
              </a:lnSpc>
              <a:defRPr/>
            </a:lvl2pPr>
            <a:lvl3pPr>
              <a:lnSpc>
                <a:spcPct val="100000"/>
              </a:lnSpc>
              <a:defRPr/>
            </a:lvl3pPr>
            <a:lvl4pPr>
              <a:lnSpc>
                <a:spcPct val="100000"/>
              </a:lnSpc>
              <a:defRPr/>
            </a:lvl4pPr>
            <a:lvl5pPr>
              <a:lnSpc>
                <a:spcPct val="100000"/>
              </a:lnSpc>
              <a:defRPr/>
            </a:lvl5pPr>
          </a:lstStyle>
          <a:p>
            <a:pPr lvl="0"/>
            <a:r>
              <a:rPr lang="fi-FI"/>
              <a:t>Lisää teksti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pic>
        <p:nvPicPr>
          <p:cNvPr id="7" name="Logo">
            <a:extLst>
              <a:ext uri="{FF2B5EF4-FFF2-40B4-BE49-F238E27FC236}">
                <a16:creationId xmlns:a16="http://schemas.microsoft.com/office/drawing/2014/main" id="{DB253833-F21C-44EB-8853-4FA21EA3828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407539" y="6000349"/>
            <a:ext cx="3356195" cy="5606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0806410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Otsikko ja sisältö +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">
            <a:extLst>
              <a:ext uri="{FF2B5EF4-FFF2-40B4-BE49-F238E27FC236}">
                <a16:creationId xmlns:a16="http://schemas.microsoft.com/office/drawing/2014/main" id="{00282FB3-E3C0-4020-AB20-6E6168E9EAA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834501"/>
            <a:ext cx="5608899" cy="1492010"/>
          </a:xfrm>
        </p:spPr>
        <p:txBody>
          <a:bodyPr/>
          <a:lstStyle/>
          <a:p>
            <a:r>
              <a:rPr lang="fi-FI"/>
              <a:t>Lisää otsikko napsauttamalla</a:t>
            </a:r>
          </a:p>
        </p:txBody>
      </p:sp>
      <p:sp>
        <p:nvSpPr>
          <p:cNvPr id="3" name="Sisällön paikkamerkki">
            <a:extLst>
              <a:ext uri="{FF2B5EF4-FFF2-40B4-BE49-F238E27FC236}">
                <a16:creationId xmlns:a16="http://schemas.microsoft.com/office/drawing/2014/main" id="{C399D3E8-8EF8-4A8A-A40C-309059FF1CF5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838200" y="2511705"/>
            <a:ext cx="5608898" cy="3287211"/>
          </a:xfrm>
        </p:spPr>
        <p:txBody>
          <a:bodyPr/>
          <a:lstStyle/>
          <a:p>
            <a:pPr lvl="0"/>
            <a:r>
              <a:rPr lang="fi-FI"/>
              <a:t>Lisää teksti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9" name="Kuvan paikkamerkki">
            <a:extLst>
              <a:ext uri="{FF2B5EF4-FFF2-40B4-BE49-F238E27FC236}">
                <a16:creationId xmlns:a16="http://schemas.microsoft.com/office/drawing/2014/main" id="{A9AA8853-D077-4A89-BFC7-99AE39AA4D19}"/>
              </a:ext>
            </a:extLst>
          </p:cNvPr>
          <p:cNvSpPr>
            <a:spLocks noGrp="1"/>
          </p:cNvSpPr>
          <p:nvPr>
            <p:ph type="pic" idx="10"/>
          </p:nvPr>
        </p:nvSpPr>
        <p:spPr>
          <a:xfrm>
            <a:off x="6745770" y="834501"/>
            <a:ext cx="4608030" cy="496441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i-FI"/>
          </a:p>
        </p:txBody>
      </p:sp>
      <p:pic>
        <p:nvPicPr>
          <p:cNvPr id="8" name="Logo">
            <a:extLst>
              <a:ext uri="{FF2B5EF4-FFF2-40B4-BE49-F238E27FC236}">
                <a16:creationId xmlns:a16="http://schemas.microsoft.com/office/drawing/2014/main" id="{6862A881-C2E5-463B-AAFD-BB8A193FFD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407539" y="6000349"/>
            <a:ext cx="3356195" cy="5606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900084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  <a:endParaRPr lang="en-GB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810706-6BC2-470D-A644-0BDDC24B707F}" type="datetime1">
              <a:rPr lang="fi-FI" smtClean="0"/>
              <a:t>7.12.2023</a:t>
            </a:fld>
            <a:endParaRPr lang="fi-FI"/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Etunimi Sukunimi</a:t>
            </a:r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0ACF36-78AE-4B21-8132-D42778A425BE}" type="slidenum">
              <a:rPr lang="fi-FI" smtClean="0"/>
              <a:t>‹#›</a:t>
            </a:fld>
            <a:endParaRPr lang="fi-FI"/>
          </a:p>
        </p:txBody>
      </p:sp>
      <p:pic>
        <p:nvPicPr>
          <p:cNvPr id="6" name="Logo">
            <a:extLst>
              <a:ext uri="{FF2B5EF4-FFF2-40B4-BE49-F238E27FC236}">
                <a16:creationId xmlns:a16="http://schemas.microsoft.com/office/drawing/2014/main" id="{09871D7B-F056-4875-A387-273EE09ADC8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407539" y="6000349"/>
            <a:ext cx="3356195" cy="5606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9612798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Lopetus valkoin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">
            <a:extLst>
              <a:ext uri="{FF2B5EF4-FFF2-40B4-BE49-F238E27FC236}">
                <a16:creationId xmlns:a16="http://schemas.microsoft.com/office/drawing/2014/main" id="{DD6FB730-20D6-41B5-A18B-909CA4BB8AC8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600446" y="1394750"/>
            <a:ext cx="7180162" cy="2207288"/>
          </a:xfrm>
        </p:spPr>
        <p:txBody>
          <a:bodyPr anchor="b">
            <a:normAutofit/>
          </a:bodyPr>
          <a:lstStyle>
            <a:lvl1pPr algn="ctr">
              <a:defRPr sz="6000"/>
            </a:lvl1pPr>
          </a:lstStyle>
          <a:p>
            <a:pPr lvl="0"/>
            <a:r>
              <a:rPr lang="fi-FI"/>
              <a:t>Elämän mittaista </a:t>
            </a:r>
            <a:br>
              <a:rPr lang="fi-FI"/>
            </a:br>
            <a:r>
              <a:rPr lang="fi-FI"/>
              <a:t>hyvinvointia.</a:t>
            </a:r>
          </a:p>
        </p:txBody>
      </p:sp>
      <p:sp>
        <p:nvSpPr>
          <p:cNvPr id="3" name="Alaotsikko">
            <a:extLst>
              <a:ext uri="{FF2B5EF4-FFF2-40B4-BE49-F238E27FC236}">
                <a16:creationId xmlns:a16="http://schemas.microsoft.com/office/drawing/2014/main" id="{4EDBBE83-B716-4CFA-8A98-05BEB99AB243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2600446" y="3773346"/>
            <a:ext cx="7180162" cy="682908"/>
          </a:xfrm>
        </p:spPr>
        <p:txBody>
          <a:bodyPr>
            <a:normAutofit/>
          </a:bodyPr>
          <a:lstStyle>
            <a:lvl1pPr marL="0" indent="0" algn="ctr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lvl="0"/>
            <a:r>
              <a:rPr lang="fi-FI"/>
              <a:t>Etunimi Sukunimi | Yhteystiedot | itauusimaa.fi</a:t>
            </a:r>
          </a:p>
        </p:txBody>
      </p:sp>
      <p:pic>
        <p:nvPicPr>
          <p:cNvPr id="5" name="Logo" descr="Itä-Uudenmaan hyvinvointialueen tunnus.">
            <a:extLst>
              <a:ext uri="{FF2B5EF4-FFF2-40B4-BE49-F238E27FC236}">
                <a16:creationId xmlns:a16="http://schemas.microsoft.com/office/drawing/2014/main" id="{06C80FFF-7A59-4224-A3A5-5AA5BDF3806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326775" y="5784422"/>
            <a:ext cx="4450165" cy="743391"/>
          </a:xfrm>
          <a:prstGeom prst="rect">
            <a:avLst/>
          </a:prstGeom>
        </p:spPr>
      </p:pic>
      <p:pic>
        <p:nvPicPr>
          <p:cNvPr id="4" name="Graafi">
            <a:extLst>
              <a:ext uri="{FF2B5EF4-FFF2-40B4-BE49-F238E27FC236}">
                <a16:creationId xmlns:a16="http://schemas.microsoft.com/office/drawing/2014/main" id="{CD5D74D7-AF46-4C19-8946-05B05E0284C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 l="49661" b="66813"/>
          <a:stretch/>
        </p:blipFill>
        <p:spPr>
          <a:xfrm>
            <a:off x="0" y="3211279"/>
            <a:ext cx="5845215" cy="36467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4817908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Lopetus sininen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">
            <a:extLst>
              <a:ext uri="{FF2B5EF4-FFF2-40B4-BE49-F238E27FC236}">
                <a16:creationId xmlns:a16="http://schemas.microsoft.com/office/drawing/2014/main" id="{DD6FB730-20D6-41B5-A18B-909CA4BB8AC8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600446" y="1394750"/>
            <a:ext cx="7180162" cy="2207288"/>
          </a:xfrm>
        </p:spPr>
        <p:txBody>
          <a:bodyPr anchor="b">
            <a:normAutofit/>
          </a:bodyPr>
          <a:lstStyle>
            <a:lvl1pPr algn="ctr">
              <a:defRPr sz="6000">
                <a:solidFill>
                  <a:schemeClr val="bg1"/>
                </a:solidFill>
              </a:defRPr>
            </a:lvl1pPr>
          </a:lstStyle>
          <a:p>
            <a:pPr lvl="0"/>
            <a:r>
              <a:rPr lang="fi-FI"/>
              <a:t>Elämän mittaista </a:t>
            </a:r>
            <a:br>
              <a:rPr lang="fi-FI"/>
            </a:br>
            <a:r>
              <a:rPr lang="fi-FI"/>
              <a:t>hyvinvointia.</a:t>
            </a:r>
          </a:p>
        </p:txBody>
      </p:sp>
      <p:sp>
        <p:nvSpPr>
          <p:cNvPr id="3" name="Alaotsikko">
            <a:extLst>
              <a:ext uri="{FF2B5EF4-FFF2-40B4-BE49-F238E27FC236}">
                <a16:creationId xmlns:a16="http://schemas.microsoft.com/office/drawing/2014/main" id="{4EDBBE83-B716-4CFA-8A98-05BEB99AB243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2600446" y="3773346"/>
            <a:ext cx="7180162" cy="682908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lvl="0"/>
            <a:r>
              <a:rPr lang="fi-FI"/>
              <a:t>Etunimi Sukunimi | Yhteystiedot | itauusimaa.fi</a:t>
            </a:r>
          </a:p>
        </p:txBody>
      </p:sp>
      <p:pic>
        <p:nvPicPr>
          <p:cNvPr id="5" name="Logo" descr="Itä-Uudenmaan hyvinvointialueen tunnus.">
            <a:extLst>
              <a:ext uri="{FF2B5EF4-FFF2-40B4-BE49-F238E27FC236}">
                <a16:creationId xmlns:a16="http://schemas.microsoft.com/office/drawing/2014/main" id="{06C80FFF-7A59-4224-A3A5-5AA5BDF3806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326775" y="5784422"/>
            <a:ext cx="4450165" cy="743391"/>
          </a:xfrm>
          <a:prstGeom prst="rect">
            <a:avLst/>
          </a:prstGeom>
        </p:spPr>
      </p:pic>
      <p:pic>
        <p:nvPicPr>
          <p:cNvPr id="4" name="Graafi">
            <a:extLst>
              <a:ext uri="{FF2B5EF4-FFF2-40B4-BE49-F238E27FC236}">
                <a16:creationId xmlns:a16="http://schemas.microsoft.com/office/drawing/2014/main" id="{CD5D74D7-AF46-4C19-8946-05B05E0284C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 l="49661" b="66813"/>
          <a:stretch/>
        </p:blipFill>
        <p:spPr>
          <a:xfrm>
            <a:off x="0" y="3211279"/>
            <a:ext cx="5845215" cy="36467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26267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">
            <a:extLst>
              <a:ext uri="{FF2B5EF4-FFF2-40B4-BE49-F238E27FC236}">
                <a16:creationId xmlns:a16="http://schemas.microsoft.com/office/drawing/2014/main" id="{D8086E6C-793F-4FD8-B63B-66AEBBD862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pic>
        <p:nvPicPr>
          <p:cNvPr id="6" name="Logo">
            <a:extLst>
              <a:ext uri="{FF2B5EF4-FFF2-40B4-BE49-F238E27FC236}">
                <a16:creationId xmlns:a16="http://schemas.microsoft.com/office/drawing/2014/main" id="{96980589-E777-4E48-9F07-A9A8420C1B7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407539" y="6000349"/>
            <a:ext cx="3356195" cy="5606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3595416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äivämäärän paikkamerkki 6">
            <a:extLst>
              <a:ext uri="{FF2B5EF4-FFF2-40B4-BE49-F238E27FC236}">
                <a16:creationId xmlns:a16="http://schemas.microsoft.com/office/drawing/2014/main" id="{42B134FE-250A-40D0-BE6D-ACEC095435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747B07-7A94-4B8E-9EB7-4F7CEAFE1CB8}" type="datetime1">
              <a:rPr lang="fi-FI" smtClean="0"/>
              <a:t>7.12.2023</a:t>
            </a:fld>
            <a:endParaRPr lang="fi-FI"/>
          </a:p>
        </p:txBody>
      </p:sp>
      <p:sp>
        <p:nvSpPr>
          <p:cNvPr id="8" name="Alatunnisteen paikkamerkki 7">
            <a:extLst>
              <a:ext uri="{FF2B5EF4-FFF2-40B4-BE49-F238E27FC236}">
                <a16:creationId xmlns:a16="http://schemas.microsoft.com/office/drawing/2014/main" id="{81BF9888-DBB8-43C2-B81B-01DA759C42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Etunimi Sukunimi</a:t>
            </a:r>
          </a:p>
        </p:txBody>
      </p:sp>
      <p:sp>
        <p:nvSpPr>
          <p:cNvPr id="9" name="Dian numeron paikkamerkki 8">
            <a:extLst>
              <a:ext uri="{FF2B5EF4-FFF2-40B4-BE49-F238E27FC236}">
                <a16:creationId xmlns:a16="http://schemas.microsoft.com/office/drawing/2014/main" id="{D8FB5AB6-DBE7-45F8-A253-FC468A70F4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EFD821-EA8D-401B-B0D3-7C5B0D9DEE67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10" name="Otsikko 1">
            <a:extLst>
              <a:ext uri="{FF2B5EF4-FFF2-40B4-BE49-F238E27FC236}">
                <a16:creationId xmlns:a16="http://schemas.microsoft.com/office/drawing/2014/main" id="{FDCCFE74-889E-4900-9E8D-A0EC612A355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2800" y="1123200"/>
            <a:ext cx="9144000" cy="2394000"/>
          </a:xfrm>
        </p:spPr>
        <p:txBody>
          <a:bodyPr anchor="b" anchorCtr="0">
            <a:normAutofit/>
          </a:bodyPr>
          <a:lstStyle>
            <a:lvl1pPr algn="ctr">
              <a:lnSpc>
                <a:spcPct val="90000"/>
              </a:lnSpc>
              <a:defRPr sz="4800" b="1" cap="none" baseline="0">
                <a:solidFill>
                  <a:schemeClr val="tx1"/>
                </a:solidFill>
              </a:defRPr>
            </a:lvl1pPr>
          </a:lstStyle>
          <a:p>
            <a:r>
              <a:rPr lang="fi-FI"/>
              <a:t>Muokkaa ots. perustyyl. napsautt.</a:t>
            </a:r>
            <a:endParaRPr lang="en-GB"/>
          </a:p>
        </p:txBody>
      </p:sp>
      <p:sp>
        <p:nvSpPr>
          <p:cNvPr id="11" name="Alaotsikko 2">
            <a:extLst>
              <a:ext uri="{FF2B5EF4-FFF2-40B4-BE49-F238E27FC236}">
                <a16:creationId xmlns:a16="http://schemas.microsoft.com/office/drawing/2014/main" id="{011B2314-2645-4288-BD1B-BA60DB46DD6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2800" y="3600000"/>
            <a:ext cx="9144000" cy="1656000"/>
          </a:xfrm>
        </p:spPr>
        <p:txBody>
          <a:bodyPr anchor="t" anchorCtr="0">
            <a:normAutofit/>
          </a:bodyPr>
          <a:lstStyle>
            <a:lvl1pPr marL="0" indent="0" algn="ctr">
              <a:lnSpc>
                <a:spcPct val="100000"/>
              </a:lnSpc>
              <a:buNone/>
              <a:defRPr sz="3600" cap="none" spc="0" baseline="0">
                <a:solidFill>
                  <a:schemeClr val="tx1"/>
                </a:solidFill>
                <a:latin typeface="+mn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/>
              <a:t>Muokkaa alaotsikon perustyyliä napsautt.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89356060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  <a:endParaRPr lang="en-GB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GB"/>
          </a:p>
        </p:txBody>
      </p:sp>
      <p:sp>
        <p:nvSpPr>
          <p:cNvPr id="7" name="Päivämäärän paikkamerkki 6">
            <a:extLst>
              <a:ext uri="{FF2B5EF4-FFF2-40B4-BE49-F238E27FC236}">
                <a16:creationId xmlns:a16="http://schemas.microsoft.com/office/drawing/2014/main" id="{D3B084DD-EFB4-493D-9348-9C402159FA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AC94E2-DE5A-4304-8011-E19EFFB1F290}" type="datetime1">
              <a:rPr lang="fi-FI" smtClean="0"/>
              <a:t>7.12.2023</a:t>
            </a:fld>
            <a:endParaRPr lang="fi-FI"/>
          </a:p>
        </p:txBody>
      </p:sp>
      <p:sp>
        <p:nvSpPr>
          <p:cNvPr id="8" name="Alatunnisteen paikkamerkki 7">
            <a:extLst>
              <a:ext uri="{FF2B5EF4-FFF2-40B4-BE49-F238E27FC236}">
                <a16:creationId xmlns:a16="http://schemas.microsoft.com/office/drawing/2014/main" id="{B1DD4D92-F4E7-45FC-8B9F-F5BA5A9605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Etunimi Sukunimi</a:t>
            </a:r>
          </a:p>
        </p:txBody>
      </p:sp>
      <p:sp>
        <p:nvSpPr>
          <p:cNvPr id="9" name="Dian numeron paikkamerkki 8">
            <a:extLst>
              <a:ext uri="{FF2B5EF4-FFF2-40B4-BE49-F238E27FC236}">
                <a16:creationId xmlns:a16="http://schemas.microsoft.com/office/drawing/2014/main" id="{6FAF1A47-CF84-4893-B3F5-8FF6B1CDC8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EFD821-EA8D-401B-B0D3-7C5B0D9DEE67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841888314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tsikko ja sisältö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tsikko 1">
            <a:extLst>
              <a:ext uri="{FF2B5EF4-FFF2-40B4-BE49-F238E27FC236}">
                <a16:creationId xmlns:a16="http://schemas.microsoft.com/office/drawing/2014/main" id="{7BB84204-C137-4399-A8C8-CCA7528B573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157551" y="1719160"/>
            <a:ext cx="7385538" cy="1325563"/>
          </a:xfrm>
        </p:spPr>
        <p:txBody>
          <a:bodyPr>
            <a:normAutofit/>
          </a:bodyPr>
          <a:lstStyle>
            <a:lvl1pPr algn="ctr">
              <a:defRPr sz="6000"/>
            </a:lvl1pPr>
          </a:lstStyle>
          <a:p>
            <a:r>
              <a:rPr lang="fi-FI"/>
              <a:t>Otsikko</a:t>
            </a:r>
          </a:p>
        </p:txBody>
      </p:sp>
      <p:sp>
        <p:nvSpPr>
          <p:cNvPr id="7" name="Sisällön paikkamerkki 2">
            <a:extLst>
              <a:ext uri="{FF2B5EF4-FFF2-40B4-BE49-F238E27FC236}">
                <a16:creationId xmlns:a16="http://schemas.microsoft.com/office/drawing/2014/main" id="{1C83EBE6-9A69-459F-AD48-91AFC024AC70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2157552" y="3044723"/>
            <a:ext cx="7385538" cy="1369751"/>
          </a:xfrm>
        </p:spPr>
        <p:txBody>
          <a:bodyPr>
            <a:noAutofit/>
          </a:bodyPr>
          <a:lstStyle>
            <a:lvl1pPr marL="0" indent="0" algn="ctr">
              <a:lnSpc>
                <a:spcPct val="100000"/>
              </a:lnSpc>
              <a:buNone/>
              <a:defRPr sz="1800"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</a:lstStyle>
          <a:p>
            <a:pPr lvl="0"/>
            <a:r>
              <a:rPr lang="fi-FI"/>
              <a:t>Sisältö</a:t>
            </a:r>
          </a:p>
        </p:txBody>
      </p:sp>
      <p:sp>
        <p:nvSpPr>
          <p:cNvPr id="2" name="Päivämäärän paikkamerkki 1">
            <a:extLst>
              <a:ext uri="{FF2B5EF4-FFF2-40B4-BE49-F238E27FC236}">
                <a16:creationId xmlns:a16="http://schemas.microsoft.com/office/drawing/2014/main" id="{029477D8-AA8E-43AD-8EAA-47E7756B8C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AE550A-33AA-4A6B-9BA5-F2C85E98B930}" type="datetime1">
              <a:rPr lang="fi-FI" smtClean="0"/>
              <a:t>7.12.2023</a:t>
            </a:fld>
            <a:endParaRPr lang="fi-FI"/>
          </a:p>
        </p:txBody>
      </p:sp>
      <p:sp>
        <p:nvSpPr>
          <p:cNvPr id="8" name="Alatunnisteen paikkamerkki 7">
            <a:extLst>
              <a:ext uri="{FF2B5EF4-FFF2-40B4-BE49-F238E27FC236}">
                <a16:creationId xmlns:a16="http://schemas.microsoft.com/office/drawing/2014/main" id="{C67D8E71-B82B-4D2B-8AB3-0A066DDC9A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Etunimi Sukunimi</a:t>
            </a:r>
          </a:p>
        </p:txBody>
      </p:sp>
      <p:sp>
        <p:nvSpPr>
          <p:cNvPr id="9" name="Dian numeron paikkamerkki 8">
            <a:extLst>
              <a:ext uri="{FF2B5EF4-FFF2-40B4-BE49-F238E27FC236}">
                <a16:creationId xmlns:a16="http://schemas.microsoft.com/office/drawing/2014/main" id="{C0D89BA2-572E-4948-B970-A2EC53121B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EFD821-EA8D-401B-B0D3-7C5B0D9DEE67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325977890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  <a:endParaRPr lang="en-GB"/>
          </a:p>
        </p:txBody>
      </p:sp>
      <p:sp>
        <p:nvSpPr>
          <p:cNvPr id="3" name="Sisällön paikkamerkki 2"/>
          <p:cNvSpPr>
            <a:spLocks noGrp="1"/>
          </p:cNvSpPr>
          <p:nvPr>
            <p:ph sz="half" idx="1"/>
          </p:nvPr>
        </p:nvSpPr>
        <p:spPr>
          <a:xfrm>
            <a:off x="345600" y="1350000"/>
            <a:ext cx="5184000" cy="46080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GB"/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5850000" y="1350000"/>
            <a:ext cx="5184000" cy="46080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GB"/>
          </a:p>
        </p:txBody>
      </p:sp>
      <p:sp>
        <p:nvSpPr>
          <p:cNvPr id="8" name="Päivämäärän paikkamerkki 7">
            <a:extLst>
              <a:ext uri="{FF2B5EF4-FFF2-40B4-BE49-F238E27FC236}">
                <a16:creationId xmlns:a16="http://schemas.microsoft.com/office/drawing/2014/main" id="{6FD80835-D2F5-4692-A0DA-C4B8760409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80E220-B5AE-4E66-B821-FF86CA0D7F5E}" type="datetime1">
              <a:rPr lang="fi-FI" smtClean="0"/>
              <a:t>7.12.2023</a:t>
            </a:fld>
            <a:endParaRPr lang="fi-FI"/>
          </a:p>
        </p:txBody>
      </p:sp>
      <p:sp>
        <p:nvSpPr>
          <p:cNvPr id="9" name="Alatunnisteen paikkamerkki 8">
            <a:extLst>
              <a:ext uri="{FF2B5EF4-FFF2-40B4-BE49-F238E27FC236}">
                <a16:creationId xmlns:a16="http://schemas.microsoft.com/office/drawing/2014/main" id="{196E58E9-F000-45DC-B0EC-CBE96E4733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Etunimi Sukunimi</a:t>
            </a:r>
          </a:p>
        </p:txBody>
      </p:sp>
      <p:sp>
        <p:nvSpPr>
          <p:cNvPr id="10" name="Dian numeron paikkamerkki 9">
            <a:extLst>
              <a:ext uri="{FF2B5EF4-FFF2-40B4-BE49-F238E27FC236}">
                <a16:creationId xmlns:a16="http://schemas.microsoft.com/office/drawing/2014/main" id="{7E2D8EB1-BD4F-4DF3-8ED8-0CA22DC6D6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EFD821-EA8D-401B-B0D3-7C5B0D9DEE67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562380432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 numero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  <a:endParaRPr lang="en-GB"/>
          </a:p>
        </p:txBody>
      </p:sp>
      <p:sp>
        <p:nvSpPr>
          <p:cNvPr id="3" name="Sisällön paikkamerkki 2"/>
          <p:cNvSpPr>
            <a:spLocks noGrp="1"/>
          </p:cNvSpPr>
          <p:nvPr>
            <p:ph sz="half" idx="1"/>
          </p:nvPr>
        </p:nvSpPr>
        <p:spPr>
          <a:xfrm>
            <a:off x="345600" y="1350000"/>
            <a:ext cx="5184000" cy="4608000"/>
          </a:xfrm>
        </p:spPr>
        <p:txBody>
          <a:bodyPr>
            <a:normAutofit/>
          </a:bodyPr>
          <a:lstStyle>
            <a:lvl1pPr marL="342900" indent="-342900">
              <a:lnSpc>
                <a:spcPts val="2400"/>
              </a:lnSpc>
              <a:spcBef>
                <a:spcPts val="1000"/>
              </a:spcBef>
              <a:buFont typeface="+mj-lt"/>
              <a:buAutoNum type="arabicPeriod"/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GB"/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5850000" y="1350000"/>
            <a:ext cx="5184000" cy="4608000"/>
          </a:xfrm>
        </p:spPr>
        <p:txBody>
          <a:bodyPr>
            <a:normAutofit/>
          </a:bodyPr>
          <a:lstStyle>
            <a:lvl1pPr marL="342900" indent="-342900">
              <a:lnSpc>
                <a:spcPts val="2400"/>
              </a:lnSpc>
              <a:spcBef>
                <a:spcPts val="1000"/>
              </a:spcBef>
              <a:buFont typeface="+mj-lt"/>
              <a:buAutoNum type="arabicPeriod"/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GB"/>
          </a:p>
        </p:txBody>
      </p:sp>
      <p:sp>
        <p:nvSpPr>
          <p:cNvPr id="8" name="Päivämäärän paikkamerkki 7">
            <a:extLst>
              <a:ext uri="{FF2B5EF4-FFF2-40B4-BE49-F238E27FC236}">
                <a16:creationId xmlns:a16="http://schemas.microsoft.com/office/drawing/2014/main" id="{421862F1-5BF9-45CD-831C-FD1CD8292A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FB4896-2641-4759-8CAA-495B4EDD46E1}" type="datetime1">
              <a:rPr lang="fi-FI" smtClean="0"/>
              <a:t>7.12.2023</a:t>
            </a:fld>
            <a:endParaRPr lang="fi-FI"/>
          </a:p>
        </p:txBody>
      </p:sp>
      <p:sp>
        <p:nvSpPr>
          <p:cNvPr id="9" name="Alatunnisteen paikkamerkki 8">
            <a:extLst>
              <a:ext uri="{FF2B5EF4-FFF2-40B4-BE49-F238E27FC236}">
                <a16:creationId xmlns:a16="http://schemas.microsoft.com/office/drawing/2014/main" id="{65B0B476-37FF-449E-9CFF-1FDB445BF1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Etunimi Sukunimi</a:t>
            </a:r>
          </a:p>
        </p:txBody>
      </p:sp>
      <p:sp>
        <p:nvSpPr>
          <p:cNvPr id="10" name="Dian numeron paikkamerkki 9">
            <a:extLst>
              <a:ext uri="{FF2B5EF4-FFF2-40B4-BE49-F238E27FC236}">
                <a16:creationId xmlns:a16="http://schemas.microsoft.com/office/drawing/2014/main" id="{05A42843-735B-49BA-A919-7EC8591214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EFD821-EA8D-401B-B0D3-7C5B0D9DEE67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1282926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i-FI"/>
              <a:t>Muokkaa ots. perustyyl. napsautt.</a:t>
            </a:r>
            <a:endParaRPr lang="en-GB"/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345600" y="1350000"/>
            <a:ext cx="5184000" cy="648000"/>
          </a:xfrm>
        </p:spPr>
        <p:txBody>
          <a:bodyPr anchor="b">
            <a:noAutofit/>
          </a:bodyPr>
          <a:lstStyle>
            <a:lvl1pPr marL="0" indent="0">
              <a:buNone/>
              <a:defRPr sz="1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345600" y="2016000"/>
            <a:ext cx="5184000" cy="39600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spcBef>
                <a:spcPts val="0"/>
              </a:spcBef>
              <a:defRPr sz="1800"/>
            </a:lvl2pPr>
            <a:lvl3pPr>
              <a:spcBef>
                <a:spcPts val="0"/>
              </a:spcBef>
              <a:defRPr sz="1800"/>
            </a:lvl3pPr>
            <a:lvl4pPr>
              <a:spcBef>
                <a:spcPts val="0"/>
              </a:spcBef>
              <a:defRPr sz="1800"/>
            </a:lvl4pPr>
            <a:lvl5pPr>
              <a:spcBef>
                <a:spcPts val="0"/>
              </a:spcBef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GB"/>
          </a:p>
        </p:txBody>
      </p:sp>
      <p:sp>
        <p:nvSpPr>
          <p:cNvPr id="5" name="Tekstin paikkamerkki 4"/>
          <p:cNvSpPr>
            <a:spLocks noGrp="1"/>
          </p:cNvSpPr>
          <p:nvPr>
            <p:ph type="body" sz="quarter" idx="3"/>
          </p:nvPr>
        </p:nvSpPr>
        <p:spPr>
          <a:xfrm>
            <a:off x="5850000" y="1350000"/>
            <a:ext cx="5184000" cy="639762"/>
          </a:xfrm>
        </p:spPr>
        <p:txBody>
          <a:bodyPr anchor="b">
            <a:noAutofit/>
          </a:bodyPr>
          <a:lstStyle>
            <a:lvl1pPr marL="0" indent="0">
              <a:buNone/>
              <a:defRPr sz="1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6" name="Sisällön paikkamerkki 5"/>
          <p:cNvSpPr>
            <a:spLocks noGrp="1"/>
          </p:cNvSpPr>
          <p:nvPr>
            <p:ph sz="quarter" idx="4"/>
          </p:nvPr>
        </p:nvSpPr>
        <p:spPr>
          <a:xfrm>
            <a:off x="5850000" y="2016000"/>
            <a:ext cx="5184000" cy="39600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spcBef>
                <a:spcPts val="0"/>
              </a:spcBef>
              <a:defRPr sz="1800"/>
            </a:lvl2pPr>
            <a:lvl3pPr>
              <a:spcBef>
                <a:spcPts val="0"/>
              </a:spcBef>
              <a:defRPr sz="1800"/>
            </a:lvl3pPr>
            <a:lvl4pPr>
              <a:spcBef>
                <a:spcPts val="0"/>
              </a:spcBef>
              <a:defRPr sz="1800"/>
            </a:lvl4pPr>
            <a:lvl5pPr>
              <a:spcBef>
                <a:spcPts val="0"/>
              </a:spcBef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GB"/>
          </a:p>
        </p:txBody>
      </p:sp>
      <p:sp>
        <p:nvSpPr>
          <p:cNvPr id="10" name="Päivämäärän paikkamerkki 9">
            <a:extLst>
              <a:ext uri="{FF2B5EF4-FFF2-40B4-BE49-F238E27FC236}">
                <a16:creationId xmlns:a16="http://schemas.microsoft.com/office/drawing/2014/main" id="{159DE056-25AB-4397-96F9-0EAEE1DE4B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CCA6DF-0422-4BF0-A883-B8A4D403D4CE}" type="datetime1">
              <a:rPr lang="fi-FI" smtClean="0"/>
              <a:t>7.12.2023</a:t>
            </a:fld>
            <a:endParaRPr lang="fi-FI"/>
          </a:p>
        </p:txBody>
      </p:sp>
      <p:sp>
        <p:nvSpPr>
          <p:cNvPr id="11" name="Alatunnisteen paikkamerkki 10">
            <a:extLst>
              <a:ext uri="{FF2B5EF4-FFF2-40B4-BE49-F238E27FC236}">
                <a16:creationId xmlns:a16="http://schemas.microsoft.com/office/drawing/2014/main" id="{003BA9F9-F81B-4A45-905E-84CE5A80CF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Etunimi Sukunimi</a:t>
            </a:r>
          </a:p>
        </p:txBody>
      </p:sp>
      <p:sp>
        <p:nvSpPr>
          <p:cNvPr id="12" name="Dian numeron paikkamerkki 11">
            <a:extLst>
              <a:ext uri="{FF2B5EF4-FFF2-40B4-BE49-F238E27FC236}">
                <a16:creationId xmlns:a16="http://schemas.microsoft.com/office/drawing/2014/main" id="{A7E8C402-7EB3-4BEB-9E2D-35517AE39E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EFD821-EA8D-401B-B0D3-7C5B0D9DEE67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564215990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tsikollinen sisältö ja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  <a:endParaRPr lang="en-GB"/>
          </a:p>
        </p:txBody>
      </p:sp>
      <p:sp>
        <p:nvSpPr>
          <p:cNvPr id="7" name="Tekstin paikkamerkki 3">
            <a:extLst>
              <a:ext uri="{FF2B5EF4-FFF2-40B4-BE49-F238E27FC236}">
                <a16:creationId xmlns:a16="http://schemas.microsoft.com/office/drawing/2014/main" id="{300F23C8-B4A4-4A15-BE9E-B61344B066E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346841" y="1366577"/>
            <a:ext cx="4998882" cy="4336110"/>
          </a:xfrm>
        </p:spPr>
        <p:txBody>
          <a:bodyPr>
            <a:noAutofit/>
          </a:bodyPr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6" name="Kuvan paikkamerkki 2">
            <a:extLst>
              <a:ext uri="{FF2B5EF4-FFF2-40B4-BE49-F238E27FC236}">
                <a16:creationId xmlns:a16="http://schemas.microsoft.com/office/drawing/2014/main" id="{F182F9E6-A54D-4F85-9D73-11F00171BF6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858188" y="360657"/>
            <a:ext cx="5978769" cy="5728644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i-FI"/>
              <a:t>Lisää kuva napsauttamalla kuvaketta</a:t>
            </a:r>
          </a:p>
        </p:txBody>
      </p:sp>
      <p:sp>
        <p:nvSpPr>
          <p:cNvPr id="8" name="Päivämäärän paikkamerkki 7">
            <a:extLst>
              <a:ext uri="{FF2B5EF4-FFF2-40B4-BE49-F238E27FC236}">
                <a16:creationId xmlns:a16="http://schemas.microsoft.com/office/drawing/2014/main" id="{396EDB01-7640-49B2-8C7B-F8134C7DEB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723759-BDB2-4809-94F9-9D65E77DB9AE}" type="datetime1">
              <a:rPr lang="fi-FI" smtClean="0"/>
              <a:t>7.12.2023</a:t>
            </a:fld>
            <a:endParaRPr lang="fi-FI"/>
          </a:p>
        </p:txBody>
      </p:sp>
      <p:sp>
        <p:nvSpPr>
          <p:cNvPr id="9" name="Alatunnisteen paikkamerkki 8">
            <a:extLst>
              <a:ext uri="{FF2B5EF4-FFF2-40B4-BE49-F238E27FC236}">
                <a16:creationId xmlns:a16="http://schemas.microsoft.com/office/drawing/2014/main" id="{645758BA-FE7B-4EC0-ABFA-7135DA7967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Etunimi Sukunimi</a:t>
            </a:r>
          </a:p>
        </p:txBody>
      </p:sp>
      <p:sp>
        <p:nvSpPr>
          <p:cNvPr id="10" name="Dian numeron paikkamerkki 9">
            <a:extLst>
              <a:ext uri="{FF2B5EF4-FFF2-40B4-BE49-F238E27FC236}">
                <a16:creationId xmlns:a16="http://schemas.microsoft.com/office/drawing/2014/main" id="{5F9CCA02-2A3A-47FC-9B9E-82F5D84499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EFD821-EA8D-401B-B0D3-7C5B0D9DEE67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035839992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tsikko ja kaksi kuva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  <a:endParaRPr lang="en-GB"/>
          </a:p>
        </p:txBody>
      </p:sp>
      <p:sp>
        <p:nvSpPr>
          <p:cNvPr id="8" name="Kuvan paikkamerkki 2">
            <a:extLst>
              <a:ext uri="{FF2B5EF4-FFF2-40B4-BE49-F238E27FC236}">
                <a16:creationId xmlns:a16="http://schemas.microsoft.com/office/drawing/2014/main" id="{8423187E-8ACB-4509-B8F8-912ED84CB51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46842" y="1296391"/>
            <a:ext cx="5606038" cy="43200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i-FI"/>
              <a:t>Lisää kuva napsauttamalla kuvaketta</a:t>
            </a:r>
          </a:p>
        </p:txBody>
      </p:sp>
      <p:sp>
        <p:nvSpPr>
          <p:cNvPr id="9" name="Tekstin paikkamerkki 3">
            <a:extLst>
              <a:ext uri="{FF2B5EF4-FFF2-40B4-BE49-F238E27FC236}">
                <a16:creationId xmlns:a16="http://schemas.microsoft.com/office/drawing/2014/main" id="{1245800C-5838-4330-91EF-DD9D64677078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346840" y="5617032"/>
            <a:ext cx="5606039" cy="324000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/>
              <a:t>Kuvateksti</a:t>
            </a:r>
          </a:p>
        </p:txBody>
      </p:sp>
      <p:sp>
        <p:nvSpPr>
          <p:cNvPr id="10" name="Kuvan paikkamerkki 2">
            <a:extLst>
              <a:ext uri="{FF2B5EF4-FFF2-40B4-BE49-F238E27FC236}">
                <a16:creationId xmlns:a16="http://schemas.microsoft.com/office/drawing/2014/main" id="{5913599E-82CA-4934-8864-3CA55DECBD4B}"/>
              </a:ext>
            </a:extLst>
          </p:cNvPr>
          <p:cNvSpPr>
            <a:spLocks noGrp="1"/>
          </p:cNvSpPr>
          <p:nvPr>
            <p:ph type="pic" idx="13"/>
          </p:nvPr>
        </p:nvSpPr>
        <p:spPr>
          <a:xfrm>
            <a:off x="6310365" y="1296000"/>
            <a:ext cx="5526593" cy="43200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i-FI"/>
              <a:t>Lisää kuva napsauttamalla kuvaketta</a:t>
            </a:r>
          </a:p>
        </p:txBody>
      </p:sp>
      <p:sp>
        <p:nvSpPr>
          <p:cNvPr id="11" name="Tekstin paikkamerkki 3">
            <a:extLst>
              <a:ext uri="{FF2B5EF4-FFF2-40B4-BE49-F238E27FC236}">
                <a16:creationId xmlns:a16="http://schemas.microsoft.com/office/drawing/2014/main" id="{71A01F38-6575-4D65-8810-BC99D6BEF76E}"/>
              </a:ext>
            </a:extLst>
          </p:cNvPr>
          <p:cNvSpPr>
            <a:spLocks noGrp="1"/>
          </p:cNvSpPr>
          <p:nvPr>
            <p:ph type="body" sz="half" idx="14" hasCustomPrompt="1"/>
          </p:nvPr>
        </p:nvSpPr>
        <p:spPr>
          <a:xfrm>
            <a:off x="6310364" y="5616000"/>
            <a:ext cx="5526593" cy="324000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/>
              <a:t>Kuvateksti</a:t>
            </a:r>
          </a:p>
        </p:txBody>
      </p:sp>
      <p:sp>
        <p:nvSpPr>
          <p:cNvPr id="6" name="Päivämäärän paikkamerkki 5">
            <a:extLst>
              <a:ext uri="{FF2B5EF4-FFF2-40B4-BE49-F238E27FC236}">
                <a16:creationId xmlns:a16="http://schemas.microsoft.com/office/drawing/2014/main" id="{9AD6D5E9-B15E-4EB9-AADB-C352A1BB523F}"/>
              </a:ext>
            </a:extLst>
          </p:cNvPr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B2F623C3-F52D-4390-A90B-36B5B80D8DF5}" type="datetime1">
              <a:rPr lang="fi-FI" smtClean="0"/>
              <a:t>7.12.2023</a:t>
            </a:fld>
            <a:endParaRPr lang="fi-FI"/>
          </a:p>
        </p:txBody>
      </p:sp>
      <p:sp>
        <p:nvSpPr>
          <p:cNvPr id="7" name="Alatunnisteen paikkamerkki 6">
            <a:extLst>
              <a:ext uri="{FF2B5EF4-FFF2-40B4-BE49-F238E27FC236}">
                <a16:creationId xmlns:a16="http://schemas.microsoft.com/office/drawing/2014/main" id="{7F8DCE3C-5FF8-4ACF-AEF6-5A654679457D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fi-FI"/>
              <a:t>Etunimi Sukunimi</a:t>
            </a:r>
          </a:p>
        </p:txBody>
      </p:sp>
      <p:sp>
        <p:nvSpPr>
          <p:cNvPr id="12" name="Dian numeron paikkamerkki 11">
            <a:extLst>
              <a:ext uri="{FF2B5EF4-FFF2-40B4-BE49-F238E27FC236}">
                <a16:creationId xmlns:a16="http://schemas.microsoft.com/office/drawing/2014/main" id="{B8CE4B1A-5D69-4A66-8CB7-4A9E848DC734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DBEFD821-EA8D-401B-B0D3-7C5B0D9DEE67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763585372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tsikko ja kolme kuva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  <a:endParaRPr lang="en-GB"/>
          </a:p>
        </p:txBody>
      </p:sp>
      <p:sp>
        <p:nvSpPr>
          <p:cNvPr id="6" name="Kuvan paikkamerkki 2">
            <a:extLst>
              <a:ext uri="{FF2B5EF4-FFF2-40B4-BE49-F238E27FC236}">
                <a16:creationId xmlns:a16="http://schemas.microsoft.com/office/drawing/2014/main" id="{60A86A87-DF38-4FB2-AF74-9FE6C116E03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46842" y="1296000"/>
            <a:ext cx="3320806" cy="43200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i-FI"/>
              <a:t>Lisää kuva napsauttamalla kuvaketta</a:t>
            </a:r>
          </a:p>
        </p:txBody>
      </p:sp>
      <p:sp>
        <p:nvSpPr>
          <p:cNvPr id="7" name="Tekstin paikkamerkki 3">
            <a:extLst>
              <a:ext uri="{FF2B5EF4-FFF2-40B4-BE49-F238E27FC236}">
                <a16:creationId xmlns:a16="http://schemas.microsoft.com/office/drawing/2014/main" id="{B3DDD442-A4D3-48D7-A26D-ABD80E8FB4F1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346841" y="5617031"/>
            <a:ext cx="3320807" cy="324000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/>
              <a:t>Kuvateksti</a:t>
            </a:r>
          </a:p>
        </p:txBody>
      </p:sp>
      <p:sp>
        <p:nvSpPr>
          <p:cNvPr id="8" name="Kuvan paikkamerkki 2">
            <a:extLst>
              <a:ext uri="{FF2B5EF4-FFF2-40B4-BE49-F238E27FC236}">
                <a16:creationId xmlns:a16="http://schemas.microsoft.com/office/drawing/2014/main" id="{15A8CE52-20F0-4518-BA37-6EC289159F4C}"/>
              </a:ext>
            </a:extLst>
          </p:cNvPr>
          <p:cNvSpPr>
            <a:spLocks noGrp="1"/>
          </p:cNvSpPr>
          <p:nvPr>
            <p:ph type="pic" idx="14"/>
          </p:nvPr>
        </p:nvSpPr>
        <p:spPr>
          <a:xfrm>
            <a:off x="4029388" y="1296000"/>
            <a:ext cx="4099727" cy="43200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i-FI"/>
              <a:t>Lisää kuva napsauttamalla kuvaketta</a:t>
            </a:r>
          </a:p>
        </p:txBody>
      </p:sp>
      <p:sp>
        <p:nvSpPr>
          <p:cNvPr id="10" name="Tekstin paikkamerkki 3">
            <a:extLst>
              <a:ext uri="{FF2B5EF4-FFF2-40B4-BE49-F238E27FC236}">
                <a16:creationId xmlns:a16="http://schemas.microsoft.com/office/drawing/2014/main" id="{41154203-DF43-4CEF-83E9-3A10E33CD132}"/>
              </a:ext>
            </a:extLst>
          </p:cNvPr>
          <p:cNvSpPr>
            <a:spLocks noGrp="1"/>
          </p:cNvSpPr>
          <p:nvPr>
            <p:ph type="body" sz="half" idx="16" hasCustomPrompt="1"/>
          </p:nvPr>
        </p:nvSpPr>
        <p:spPr>
          <a:xfrm>
            <a:off x="4029144" y="5617031"/>
            <a:ext cx="4099971" cy="324000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/>
              <a:t>Kuvateksti</a:t>
            </a:r>
          </a:p>
        </p:txBody>
      </p:sp>
      <p:sp>
        <p:nvSpPr>
          <p:cNvPr id="9" name="Kuvan paikkamerkki 2">
            <a:extLst>
              <a:ext uri="{FF2B5EF4-FFF2-40B4-BE49-F238E27FC236}">
                <a16:creationId xmlns:a16="http://schemas.microsoft.com/office/drawing/2014/main" id="{48CF6A8B-8660-4604-BD31-1B13CA43A110}"/>
              </a:ext>
            </a:extLst>
          </p:cNvPr>
          <p:cNvSpPr>
            <a:spLocks noGrp="1"/>
          </p:cNvSpPr>
          <p:nvPr>
            <p:ph type="pic" idx="15"/>
          </p:nvPr>
        </p:nvSpPr>
        <p:spPr>
          <a:xfrm>
            <a:off x="8490611" y="1296000"/>
            <a:ext cx="3320806" cy="43200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i-FI"/>
              <a:t>Lisää kuva napsauttamalla kuvaketta</a:t>
            </a:r>
          </a:p>
        </p:txBody>
      </p:sp>
      <p:sp>
        <p:nvSpPr>
          <p:cNvPr id="11" name="Tekstin paikkamerkki 3">
            <a:extLst>
              <a:ext uri="{FF2B5EF4-FFF2-40B4-BE49-F238E27FC236}">
                <a16:creationId xmlns:a16="http://schemas.microsoft.com/office/drawing/2014/main" id="{CACD6CBD-17D2-43C0-B0DE-BADEF78C0F91}"/>
              </a:ext>
            </a:extLst>
          </p:cNvPr>
          <p:cNvSpPr>
            <a:spLocks noGrp="1"/>
          </p:cNvSpPr>
          <p:nvPr>
            <p:ph type="body" sz="half" idx="17" hasCustomPrompt="1"/>
          </p:nvPr>
        </p:nvSpPr>
        <p:spPr>
          <a:xfrm>
            <a:off x="8490611" y="5617031"/>
            <a:ext cx="3320807" cy="324000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/>
              <a:t>Kuvateksti</a:t>
            </a:r>
          </a:p>
        </p:txBody>
      </p:sp>
      <p:sp>
        <p:nvSpPr>
          <p:cNvPr id="12" name="Päivämäärän paikkamerkki 11">
            <a:extLst>
              <a:ext uri="{FF2B5EF4-FFF2-40B4-BE49-F238E27FC236}">
                <a16:creationId xmlns:a16="http://schemas.microsoft.com/office/drawing/2014/main" id="{4ACAF378-D3B7-4517-A742-0D34D1050022}"/>
              </a:ext>
            </a:extLst>
          </p:cNvPr>
          <p:cNvSpPr>
            <a:spLocks noGrp="1"/>
          </p:cNvSpPr>
          <p:nvPr>
            <p:ph type="dt" sz="half" idx="18"/>
          </p:nvPr>
        </p:nvSpPr>
        <p:spPr/>
        <p:txBody>
          <a:bodyPr/>
          <a:lstStyle/>
          <a:p>
            <a:fld id="{6B5D31A3-81E8-4F9C-A61C-FFB458D9D225}" type="datetime1">
              <a:rPr lang="fi-FI" smtClean="0"/>
              <a:t>7.12.2023</a:t>
            </a:fld>
            <a:endParaRPr lang="fi-FI"/>
          </a:p>
        </p:txBody>
      </p:sp>
      <p:sp>
        <p:nvSpPr>
          <p:cNvPr id="13" name="Alatunnisteen paikkamerkki 12">
            <a:extLst>
              <a:ext uri="{FF2B5EF4-FFF2-40B4-BE49-F238E27FC236}">
                <a16:creationId xmlns:a16="http://schemas.microsoft.com/office/drawing/2014/main" id="{F06D4DDE-F1EA-4DDA-A7B5-5DCD19FD27A7}"/>
              </a:ext>
            </a:extLst>
          </p:cNvPr>
          <p:cNvSpPr>
            <a:spLocks noGrp="1"/>
          </p:cNvSpPr>
          <p:nvPr>
            <p:ph type="ftr" sz="quarter" idx="19"/>
          </p:nvPr>
        </p:nvSpPr>
        <p:spPr/>
        <p:txBody>
          <a:bodyPr/>
          <a:lstStyle/>
          <a:p>
            <a:r>
              <a:rPr lang="fi-FI"/>
              <a:t>Etunimi Sukunimi</a:t>
            </a:r>
          </a:p>
        </p:txBody>
      </p:sp>
      <p:sp>
        <p:nvSpPr>
          <p:cNvPr id="14" name="Dian numeron paikkamerkki 13">
            <a:extLst>
              <a:ext uri="{FF2B5EF4-FFF2-40B4-BE49-F238E27FC236}">
                <a16:creationId xmlns:a16="http://schemas.microsoft.com/office/drawing/2014/main" id="{D3600556-5E0C-4928-B819-62EFE0DE4353}"/>
              </a:ext>
            </a:extLst>
          </p:cNvPr>
          <p:cNvSpPr>
            <a:spLocks noGrp="1"/>
          </p:cNvSpPr>
          <p:nvPr>
            <p:ph type="sldNum" sz="quarter" idx="20"/>
          </p:nvPr>
        </p:nvSpPr>
        <p:spPr/>
        <p:txBody>
          <a:bodyPr/>
          <a:lstStyle/>
          <a:p>
            <a:fld id="{DBEFD821-EA8D-401B-B0D3-7C5B0D9DEE67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980204471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  <a:endParaRPr lang="en-GB"/>
          </a:p>
        </p:txBody>
      </p:sp>
      <p:sp>
        <p:nvSpPr>
          <p:cNvPr id="6" name="Päivämäärän paikkamerkki 5">
            <a:extLst>
              <a:ext uri="{FF2B5EF4-FFF2-40B4-BE49-F238E27FC236}">
                <a16:creationId xmlns:a16="http://schemas.microsoft.com/office/drawing/2014/main" id="{C5C46516-68E1-4280-8FF3-164E661AE7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7B6CA-E94B-4EA0-A6A7-D5B9B75E9B51}" type="datetime1">
              <a:rPr lang="fi-FI" smtClean="0"/>
              <a:t>7.12.2023</a:t>
            </a:fld>
            <a:endParaRPr lang="fi-FI"/>
          </a:p>
        </p:txBody>
      </p:sp>
      <p:sp>
        <p:nvSpPr>
          <p:cNvPr id="7" name="Alatunnisteen paikkamerkki 6">
            <a:extLst>
              <a:ext uri="{FF2B5EF4-FFF2-40B4-BE49-F238E27FC236}">
                <a16:creationId xmlns:a16="http://schemas.microsoft.com/office/drawing/2014/main" id="{66085C57-1A09-4491-9F5E-7A0BD159AE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Etunimi Sukunimi</a:t>
            </a:r>
          </a:p>
        </p:txBody>
      </p:sp>
      <p:sp>
        <p:nvSpPr>
          <p:cNvPr id="8" name="Dian numeron paikkamerkki 7">
            <a:extLst>
              <a:ext uri="{FF2B5EF4-FFF2-40B4-BE49-F238E27FC236}">
                <a16:creationId xmlns:a16="http://schemas.microsoft.com/office/drawing/2014/main" id="{99EAC62C-B8E4-4BA1-9324-A4A0FD0571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EFD821-EA8D-401B-B0D3-7C5B0D9DEE67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5377643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7.xml"/><Relationship Id="rId13" Type="http://schemas.openxmlformats.org/officeDocument/2006/relationships/slideLayout" Target="../slideLayouts/slideLayout32.xml"/><Relationship Id="rId3" Type="http://schemas.openxmlformats.org/officeDocument/2006/relationships/slideLayout" Target="../slideLayouts/slideLayout22.xml"/><Relationship Id="rId7" Type="http://schemas.openxmlformats.org/officeDocument/2006/relationships/slideLayout" Target="../slideLayouts/slideLayout26.xml"/><Relationship Id="rId12" Type="http://schemas.openxmlformats.org/officeDocument/2006/relationships/slideLayout" Target="../slideLayouts/slideLayout31.xml"/><Relationship Id="rId2" Type="http://schemas.openxmlformats.org/officeDocument/2006/relationships/slideLayout" Target="../slideLayouts/slideLayout21.xml"/><Relationship Id="rId1" Type="http://schemas.openxmlformats.org/officeDocument/2006/relationships/slideLayout" Target="../slideLayouts/slideLayout20.xml"/><Relationship Id="rId6" Type="http://schemas.openxmlformats.org/officeDocument/2006/relationships/slideLayout" Target="../slideLayouts/slideLayout25.xml"/><Relationship Id="rId11" Type="http://schemas.openxmlformats.org/officeDocument/2006/relationships/slideLayout" Target="../slideLayouts/slideLayout30.xml"/><Relationship Id="rId5" Type="http://schemas.openxmlformats.org/officeDocument/2006/relationships/slideLayout" Target="../slideLayouts/slideLayout24.xml"/><Relationship Id="rId10" Type="http://schemas.openxmlformats.org/officeDocument/2006/relationships/slideLayout" Target="../slideLayouts/slideLayout29.xml"/><Relationship Id="rId4" Type="http://schemas.openxmlformats.org/officeDocument/2006/relationships/slideLayout" Target="../slideLayouts/slideLayout23.xml"/><Relationship Id="rId9" Type="http://schemas.openxmlformats.org/officeDocument/2006/relationships/slideLayout" Target="../slideLayouts/slideLayout28.xml"/><Relationship Id="rId1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0.xml"/><Relationship Id="rId13" Type="http://schemas.openxmlformats.org/officeDocument/2006/relationships/slideLayout" Target="../slideLayouts/slideLayout45.xml"/><Relationship Id="rId18" Type="http://schemas.openxmlformats.org/officeDocument/2006/relationships/slideLayout" Target="../slideLayouts/slideLayout50.xml"/><Relationship Id="rId3" Type="http://schemas.openxmlformats.org/officeDocument/2006/relationships/slideLayout" Target="../slideLayouts/slideLayout35.xml"/><Relationship Id="rId21" Type="http://schemas.openxmlformats.org/officeDocument/2006/relationships/image" Target="../media/image22.png"/><Relationship Id="rId7" Type="http://schemas.openxmlformats.org/officeDocument/2006/relationships/slideLayout" Target="../slideLayouts/slideLayout39.xml"/><Relationship Id="rId12" Type="http://schemas.openxmlformats.org/officeDocument/2006/relationships/slideLayout" Target="../slideLayouts/slideLayout44.xml"/><Relationship Id="rId17" Type="http://schemas.openxmlformats.org/officeDocument/2006/relationships/slideLayout" Target="../slideLayouts/slideLayout49.xml"/><Relationship Id="rId2" Type="http://schemas.openxmlformats.org/officeDocument/2006/relationships/slideLayout" Target="../slideLayouts/slideLayout34.xml"/><Relationship Id="rId16" Type="http://schemas.openxmlformats.org/officeDocument/2006/relationships/slideLayout" Target="../slideLayouts/slideLayout48.xml"/><Relationship Id="rId20" Type="http://schemas.openxmlformats.org/officeDocument/2006/relationships/theme" Target="../theme/theme3.xml"/><Relationship Id="rId1" Type="http://schemas.openxmlformats.org/officeDocument/2006/relationships/slideLayout" Target="../slideLayouts/slideLayout33.xml"/><Relationship Id="rId6" Type="http://schemas.openxmlformats.org/officeDocument/2006/relationships/slideLayout" Target="../slideLayouts/slideLayout38.xml"/><Relationship Id="rId11" Type="http://schemas.openxmlformats.org/officeDocument/2006/relationships/slideLayout" Target="../slideLayouts/slideLayout43.xml"/><Relationship Id="rId5" Type="http://schemas.openxmlformats.org/officeDocument/2006/relationships/slideLayout" Target="../slideLayouts/slideLayout37.xml"/><Relationship Id="rId15" Type="http://schemas.openxmlformats.org/officeDocument/2006/relationships/slideLayout" Target="../slideLayouts/slideLayout47.xml"/><Relationship Id="rId10" Type="http://schemas.openxmlformats.org/officeDocument/2006/relationships/slideLayout" Target="../slideLayouts/slideLayout42.xml"/><Relationship Id="rId19" Type="http://schemas.openxmlformats.org/officeDocument/2006/relationships/slideLayout" Target="../slideLayouts/slideLayout51.xml"/><Relationship Id="rId4" Type="http://schemas.openxmlformats.org/officeDocument/2006/relationships/slideLayout" Target="../slideLayouts/slideLayout36.xml"/><Relationship Id="rId9" Type="http://schemas.openxmlformats.org/officeDocument/2006/relationships/slideLayout" Target="../slideLayouts/slideLayout41.xml"/><Relationship Id="rId14" Type="http://schemas.openxmlformats.org/officeDocument/2006/relationships/slideLayout" Target="../slideLayouts/slideLayout46.xml"/></Relationships>
</file>

<file path=ppt/slideMasters/_rels/slideMaster4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64.xml"/><Relationship Id="rId18" Type="http://schemas.openxmlformats.org/officeDocument/2006/relationships/slideLayout" Target="../slideLayouts/slideLayout69.xml"/><Relationship Id="rId26" Type="http://schemas.openxmlformats.org/officeDocument/2006/relationships/slideLayout" Target="../slideLayouts/slideLayout77.xml"/><Relationship Id="rId39" Type="http://schemas.openxmlformats.org/officeDocument/2006/relationships/theme" Target="../theme/theme4.xml"/><Relationship Id="rId21" Type="http://schemas.openxmlformats.org/officeDocument/2006/relationships/slideLayout" Target="../slideLayouts/slideLayout72.xml"/><Relationship Id="rId34" Type="http://schemas.openxmlformats.org/officeDocument/2006/relationships/slideLayout" Target="../slideLayouts/slideLayout85.xml"/><Relationship Id="rId7" Type="http://schemas.openxmlformats.org/officeDocument/2006/relationships/slideLayout" Target="../slideLayouts/slideLayout58.xml"/><Relationship Id="rId12" Type="http://schemas.openxmlformats.org/officeDocument/2006/relationships/slideLayout" Target="../slideLayouts/slideLayout63.xml"/><Relationship Id="rId17" Type="http://schemas.openxmlformats.org/officeDocument/2006/relationships/slideLayout" Target="../slideLayouts/slideLayout68.xml"/><Relationship Id="rId25" Type="http://schemas.openxmlformats.org/officeDocument/2006/relationships/slideLayout" Target="../slideLayouts/slideLayout76.xml"/><Relationship Id="rId33" Type="http://schemas.openxmlformats.org/officeDocument/2006/relationships/slideLayout" Target="../slideLayouts/slideLayout84.xml"/><Relationship Id="rId38" Type="http://schemas.openxmlformats.org/officeDocument/2006/relationships/slideLayout" Target="../slideLayouts/slideLayout89.xml"/><Relationship Id="rId2" Type="http://schemas.openxmlformats.org/officeDocument/2006/relationships/slideLayout" Target="../slideLayouts/slideLayout53.xml"/><Relationship Id="rId16" Type="http://schemas.openxmlformats.org/officeDocument/2006/relationships/slideLayout" Target="../slideLayouts/slideLayout67.xml"/><Relationship Id="rId20" Type="http://schemas.openxmlformats.org/officeDocument/2006/relationships/slideLayout" Target="../slideLayouts/slideLayout71.xml"/><Relationship Id="rId29" Type="http://schemas.openxmlformats.org/officeDocument/2006/relationships/slideLayout" Target="../slideLayouts/slideLayout80.xml"/><Relationship Id="rId1" Type="http://schemas.openxmlformats.org/officeDocument/2006/relationships/slideLayout" Target="../slideLayouts/slideLayout52.xml"/><Relationship Id="rId6" Type="http://schemas.openxmlformats.org/officeDocument/2006/relationships/slideLayout" Target="../slideLayouts/slideLayout57.xml"/><Relationship Id="rId11" Type="http://schemas.openxmlformats.org/officeDocument/2006/relationships/slideLayout" Target="../slideLayouts/slideLayout62.xml"/><Relationship Id="rId24" Type="http://schemas.openxmlformats.org/officeDocument/2006/relationships/slideLayout" Target="../slideLayouts/slideLayout75.xml"/><Relationship Id="rId32" Type="http://schemas.openxmlformats.org/officeDocument/2006/relationships/slideLayout" Target="../slideLayouts/slideLayout83.xml"/><Relationship Id="rId37" Type="http://schemas.openxmlformats.org/officeDocument/2006/relationships/slideLayout" Target="../slideLayouts/slideLayout88.xml"/><Relationship Id="rId40" Type="http://schemas.openxmlformats.org/officeDocument/2006/relationships/image" Target="../media/image22.png"/><Relationship Id="rId5" Type="http://schemas.openxmlformats.org/officeDocument/2006/relationships/slideLayout" Target="../slideLayouts/slideLayout56.xml"/><Relationship Id="rId15" Type="http://schemas.openxmlformats.org/officeDocument/2006/relationships/slideLayout" Target="../slideLayouts/slideLayout66.xml"/><Relationship Id="rId23" Type="http://schemas.openxmlformats.org/officeDocument/2006/relationships/slideLayout" Target="../slideLayouts/slideLayout74.xml"/><Relationship Id="rId28" Type="http://schemas.openxmlformats.org/officeDocument/2006/relationships/slideLayout" Target="../slideLayouts/slideLayout79.xml"/><Relationship Id="rId36" Type="http://schemas.openxmlformats.org/officeDocument/2006/relationships/slideLayout" Target="../slideLayouts/slideLayout87.xml"/><Relationship Id="rId10" Type="http://schemas.openxmlformats.org/officeDocument/2006/relationships/slideLayout" Target="../slideLayouts/slideLayout61.xml"/><Relationship Id="rId19" Type="http://schemas.openxmlformats.org/officeDocument/2006/relationships/slideLayout" Target="../slideLayouts/slideLayout70.xml"/><Relationship Id="rId31" Type="http://schemas.openxmlformats.org/officeDocument/2006/relationships/slideLayout" Target="../slideLayouts/slideLayout82.xml"/><Relationship Id="rId4" Type="http://schemas.openxmlformats.org/officeDocument/2006/relationships/slideLayout" Target="../slideLayouts/slideLayout55.xml"/><Relationship Id="rId9" Type="http://schemas.openxmlformats.org/officeDocument/2006/relationships/slideLayout" Target="../slideLayouts/slideLayout60.xml"/><Relationship Id="rId14" Type="http://schemas.openxmlformats.org/officeDocument/2006/relationships/slideLayout" Target="../slideLayouts/slideLayout65.xml"/><Relationship Id="rId22" Type="http://schemas.openxmlformats.org/officeDocument/2006/relationships/slideLayout" Target="../slideLayouts/slideLayout73.xml"/><Relationship Id="rId27" Type="http://schemas.openxmlformats.org/officeDocument/2006/relationships/slideLayout" Target="../slideLayouts/slideLayout78.xml"/><Relationship Id="rId30" Type="http://schemas.openxmlformats.org/officeDocument/2006/relationships/slideLayout" Target="../slideLayouts/slideLayout81.xml"/><Relationship Id="rId35" Type="http://schemas.openxmlformats.org/officeDocument/2006/relationships/slideLayout" Target="../slideLayouts/slideLayout86.xml"/><Relationship Id="rId8" Type="http://schemas.openxmlformats.org/officeDocument/2006/relationships/slideLayout" Target="../slideLayouts/slideLayout59.xml"/><Relationship Id="rId3" Type="http://schemas.openxmlformats.org/officeDocument/2006/relationships/slideLayout" Target="../slideLayouts/slideLayout54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7.xml"/><Relationship Id="rId3" Type="http://schemas.openxmlformats.org/officeDocument/2006/relationships/slideLayout" Target="../slideLayouts/slideLayout92.xml"/><Relationship Id="rId7" Type="http://schemas.openxmlformats.org/officeDocument/2006/relationships/slideLayout" Target="../slideLayouts/slideLayout96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91.xml"/><Relationship Id="rId1" Type="http://schemas.openxmlformats.org/officeDocument/2006/relationships/slideLayout" Target="../slideLayouts/slideLayout90.xml"/><Relationship Id="rId6" Type="http://schemas.openxmlformats.org/officeDocument/2006/relationships/slideLayout" Target="../slideLayouts/slideLayout95.xml"/><Relationship Id="rId11" Type="http://schemas.openxmlformats.org/officeDocument/2006/relationships/slideLayout" Target="../slideLayouts/slideLayout100.xml"/><Relationship Id="rId5" Type="http://schemas.openxmlformats.org/officeDocument/2006/relationships/slideLayout" Target="../slideLayouts/slideLayout94.xml"/><Relationship Id="rId10" Type="http://schemas.openxmlformats.org/officeDocument/2006/relationships/slideLayout" Target="../slideLayouts/slideLayout99.xml"/><Relationship Id="rId4" Type="http://schemas.openxmlformats.org/officeDocument/2006/relationships/slideLayout" Target="../slideLayouts/slideLayout93.xml"/><Relationship Id="rId9" Type="http://schemas.openxmlformats.org/officeDocument/2006/relationships/slideLayout" Target="../slideLayouts/slideLayout98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8.xml"/><Relationship Id="rId13" Type="http://schemas.openxmlformats.org/officeDocument/2006/relationships/image" Target="../media/image67.emf"/><Relationship Id="rId3" Type="http://schemas.openxmlformats.org/officeDocument/2006/relationships/slideLayout" Target="../slideLayouts/slideLayout103.xml"/><Relationship Id="rId7" Type="http://schemas.openxmlformats.org/officeDocument/2006/relationships/slideLayout" Target="../slideLayouts/slideLayout107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102.xml"/><Relationship Id="rId1" Type="http://schemas.openxmlformats.org/officeDocument/2006/relationships/slideLayout" Target="../slideLayouts/slideLayout101.xml"/><Relationship Id="rId6" Type="http://schemas.openxmlformats.org/officeDocument/2006/relationships/slideLayout" Target="../slideLayouts/slideLayout106.xml"/><Relationship Id="rId11" Type="http://schemas.openxmlformats.org/officeDocument/2006/relationships/slideLayout" Target="../slideLayouts/slideLayout111.xml"/><Relationship Id="rId5" Type="http://schemas.openxmlformats.org/officeDocument/2006/relationships/slideLayout" Target="../slideLayouts/slideLayout105.xml"/><Relationship Id="rId10" Type="http://schemas.openxmlformats.org/officeDocument/2006/relationships/slideLayout" Target="../slideLayouts/slideLayout110.xml"/><Relationship Id="rId4" Type="http://schemas.openxmlformats.org/officeDocument/2006/relationships/slideLayout" Target="../slideLayouts/slideLayout104.xml"/><Relationship Id="rId9" Type="http://schemas.openxmlformats.org/officeDocument/2006/relationships/slideLayout" Target="../slideLayouts/slideLayout109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9.xml"/><Relationship Id="rId3" Type="http://schemas.openxmlformats.org/officeDocument/2006/relationships/slideLayout" Target="../slideLayouts/slideLayout114.xml"/><Relationship Id="rId7" Type="http://schemas.openxmlformats.org/officeDocument/2006/relationships/slideLayout" Target="../slideLayouts/slideLayout118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113.xml"/><Relationship Id="rId1" Type="http://schemas.openxmlformats.org/officeDocument/2006/relationships/slideLayout" Target="../slideLayouts/slideLayout112.xml"/><Relationship Id="rId6" Type="http://schemas.openxmlformats.org/officeDocument/2006/relationships/slideLayout" Target="../slideLayouts/slideLayout117.xml"/><Relationship Id="rId11" Type="http://schemas.openxmlformats.org/officeDocument/2006/relationships/slideLayout" Target="../slideLayouts/slideLayout122.xml"/><Relationship Id="rId5" Type="http://schemas.openxmlformats.org/officeDocument/2006/relationships/slideLayout" Target="../slideLayouts/slideLayout116.xml"/><Relationship Id="rId10" Type="http://schemas.openxmlformats.org/officeDocument/2006/relationships/slideLayout" Target="../slideLayouts/slideLayout121.xml"/><Relationship Id="rId4" Type="http://schemas.openxmlformats.org/officeDocument/2006/relationships/slideLayout" Target="../slideLayouts/slideLayout115.xml"/><Relationship Id="rId9" Type="http://schemas.openxmlformats.org/officeDocument/2006/relationships/slideLayout" Target="../slideLayouts/slideLayout120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30.xml"/><Relationship Id="rId13" Type="http://schemas.openxmlformats.org/officeDocument/2006/relationships/image" Target="../media/image67.emf"/><Relationship Id="rId3" Type="http://schemas.openxmlformats.org/officeDocument/2006/relationships/slideLayout" Target="../slideLayouts/slideLayout125.xml"/><Relationship Id="rId7" Type="http://schemas.openxmlformats.org/officeDocument/2006/relationships/slideLayout" Target="../slideLayouts/slideLayout129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124.xml"/><Relationship Id="rId1" Type="http://schemas.openxmlformats.org/officeDocument/2006/relationships/slideLayout" Target="../slideLayouts/slideLayout123.xml"/><Relationship Id="rId6" Type="http://schemas.openxmlformats.org/officeDocument/2006/relationships/slideLayout" Target="../slideLayouts/slideLayout128.xml"/><Relationship Id="rId11" Type="http://schemas.openxmlformats.org/officeDocument/2006/relationships/slideLayout" Target="../slideLayouts/slideLayout133.xml"/><Relationship Id="rId5" Type="http://schemas.openxmlformats.org/officeDocument/2006/relationships/slideLayout" Target="../slideLayouts/slideLayout127.xml"/><Relationship Id="rId10" Type="http://schemas.openxmlformats.org/officeDocument/2006/relationships/slideLayout" Target="../slideLayouts/slideLayout132.xml"/><Relationship Id="rId4" Type="http://schemas.openxmlformats.org/officeDocument/2006/relationships/slideLayout" Target="../slideLayouts/slideLayout126.xml"/><Relationship Id="rId9" Type="http://schemas.openxmlformats.org/officeDocument/2006/relationships/slideLayout" Target="../slideLayouts/slideLayout1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on paikkamerkki">
            <a:extLst>
              <a:ext uri="{FF2B5EF4-FFF2-40B4-BE49-F238E27FC236}">
                <a16:creationId xmlns:a16="http://schemas.microsoft.com/office/drawing/2014/main" id="{594316EC-6733-4213-8C73-48A71D87AE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834501"/>
            <a:ext cx="10515600" cy="85618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/>
              <a:t>Lisää otsikko napsauttamalla</a:t>
            </a:r>
          </a:p>
        </p:txBody>
      </p:sp>
      <p:sp>
        <p:nvSpPr>
          <p:cNvPr id="3" name="Tekstin paikkamerkki">
            <a:extLst>
              <a:ext uri="{FF2B5EF4-FFF2-40B4-BE49-F238E27FC236}">
                <a16:creationId xmlns:a16="http://schemas.microsoft.com/office/drawing/2014/main" id="{581580FC-12BD-42AD-BDED-DEA9C5A69FF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/>
              <a:t>Lisää teksti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</p:spTree>
    <p:extLst>
      <p:ext uri="{BB962C8B-B14F-4D97-AF65-F5344CB8AC3E}">
        <p14:creationId xmlns:p14="http://schemas.microsoft.com/office/powerpoint/2010/main" val="38031495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  <p:sldLayoutId id="2147483690" r:id="rId12"/>
    <p:sldLayoutId id="2147483691" r:id="rId13"/>
    <p:sldLayoutId id="2147483649" r:id="rId14"/>
    <p:sldLayoutId id="2147483659" r:id="rId15"/>
    <p:sldLayoutId id="2147483672" r:id="rId16"/>
    <p:sldLayoutId id="2147483673" r:id="rId17"/>
    <p:sldLayoutId id="2147483676" r:id="rId18"/>
    <p:sldLayoutId id="2147483677" r:id="rId19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2800" kern="1200">
          <a:solidFill>
            <a:schemeClr val="accent6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2"/>
        </a:buClr>
        <a:buFont typeface="Arial" panose="020B0604020202020204" pitchFamily="34" charset="0"/>
        <a:buChar char="•"/>
        <a:defRPr sz="2400" kern="1200">
          <a:solidFill>
            <a:schemeClr val="accent6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2"/>
        </a:buClr>
        <a:buFont typeface="Arial" panose="020B0604020202020204" pitchFamily="34" charset="0"/>
        <a:buChar char="•"/>
        <a:defRPr sz="2000" kern="1200">
          <a:solidFill>
            <a:schemeClr val="accent6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2"/>
        </a:buClr>
        <a:buFont typeface="Arial" panose="020B0604020202020204" pitchFamily="34" charset="0"/>
        <a:buChar char="•"/>
        <a:defRPr sz="1800" kern="1200">
          <a:solidFill>
            <a:schemeClr val="accent6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2"/>
        </a:buClr>
        <a:buFont typeface="Arial" panose="020B0604020202020204" pitchFamily="34" charset="0"/>
        <a:buChar char="•"/>
        <a:defRPr sz="1800" kern="1200">
          <a:solidFill>
            <a:schemeClr val="accent6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on paikkamerkki">
            <a:extLst>
              <a:ext uri="{FF2B5EF4-FFF2-40B4-BE49-F238E27FC236}">
                <a16:creationId xmlns:a16="http://schemas.microsoft.com/office/drawing/2014/main" id="{594316EC-6733-4213-8C73-48A71D87AE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834501"/>
            <a:ext cx="10515600" cy="85618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/>
              <a:t>Lisää otsikko napsauttamalla</a:t>
            </a:r>
          </a:p>
        </p:txBody>
      </p:sp>
      <p:sp>
        <p:nvSpPr>
          <p:cNvPr id="3" name="Tekstin paikkamerkki">
            <a:extLst>
              <a:ext uri="{FF2B5EF4-FFF2-40B4-BE49-F238E27FC236}">
                <a16:creationId xmlns:a16="http://schemas.microsoft.com/office/drawing/2014/main" id="{581580FC-12BD-42AD-BDED-DEA9C5A69FF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/>
              <a:t>Lisää teksti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</p:spTree>
    <p:extLst>
      <p:ext uri="{BB962C8B-B14F-4D97-AF65-F5344CB8AC3E}">
        <p14:creationId xmlns:p14="http://schemas.microsoft.com/office/powerpoint/2010/main" val="27778714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3" r:id="rId1"/>
    <p:sldLayoutId id="2147483694" r:id="rId2"/>
    <p:sldLayoutId id="2147483695" r:id="rId3"/>
    <p:sldLayoutId id="2147483696" r:id="rId4"/>
    <p:sldLayoutId id="2147483697" r:id="rId5"/>
    <p:sldLayoutId id="2147483698" r:id="rId6"/>
    <p:sldLayoutId id="2147483699" r:id="rId7"/>
    <p:sldLayoutId id="2147483700" r:id="rId8"/>
    <p:sldLayoutId id="2147483701" r:id="rId9"/>
    <p:sldLayoutId id="2147483702" r:id="rId10"/>
    <p:sldLayoutId id="2147483703" r:id="rId11"/>
    <p:sldLayoutId id="2147483704" r:id="rId12"/>
    <p:sldLayoutId id="2147483705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chemeClr val="accent4"/>
        </a:buClr>
        <a:buFont typeface="Arial" panose="020B0604020202020204" pitchFamily="34" charset="0"/>
        <a:buChar char="•"/>
        <a:defRPr sz="2800" kern="1200">
          <a:solidFill>
            <a:schemeClr val="accent6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4"/>
        </a:buClr>
        <a:buFont typeface="Arial" panose="020B0604020202020204" pitchFamily="34" charset="0"/>
        <a:buChar char="•"/>
        <a:defRPr sz="2400" kern="1200">
          <a:solidFill>
            <a:schemeClr val="accent6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4"/>
        </a:buClr>
        <a:buFont typeface="Arial" panose="020B0604020202020204" pitchFamily="34" charset="0"/>
        <a:buChar char="•"/>
        <a:defRPr sz="2000" kern="1200">
          <a:solidFill>
            <a:schemeClr val="accent6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4"/>
        </a:buClr>
        <a:buFont typeface="Arial" panose="020B0604020202020204" pitchFamily="34" charset="0"/>
        <a:buChar char="•"/>
        <a:defRPr sz="1800" kern="1200">
          <a:solidFill>
            <a:schemeClr val="accent6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4"/>
        </a:buClr>
        <a:buFont typeface="Arial" panose="020B0604020202020204" pitchFamily="34" charset="0"/>
        <a:buChar char="•"/>
        <a:defRPr sz="1800" kern="1200">
          <a:solidFill>
            <a:schemeClr val="accent6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on paikkamerkki 1"/>
          <p:cNvSpPr>
            <a:spLocks noGrp="1"/>
          </p:cNvSpPr>
          <p:nvPr>
            <p:ph type="title"/>
          </p:nvPr>
        </p:nvSpPr>
        <p:spPr>
          <a:xfrm>
            <a:off x="345600" y="360000"/>
            <a:ext cx="11016000" cy="720000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Autofit/>
          </a:bodyPr>
          <a:lstStyle/>
          <a:p>
            <a:r>
              <a:rPr lang="fi-FI"/>
              <a:t>Muokkaa </a:t>
            </a:r>
            <a:r>
              <a:rPr lang="fi-FI" err="1"/>
              <a:t>perustyyl</a:t>
            </a:r>
            <a:r>
              <a:rPr lang="fi-FI"/>
              <a:t>. </a:t>
            </a:r>
            <a:r>
              <a:rPr lang="fi-FI" err="1"/>
              <a:t>napsautt</a:t>
            </a:r>
            <a:r>
              <a:rPr lang="fi-FI"/>
              <a:t>.</a:t>
            </a:r>
            <a:endParaRPr lang="en-GB"/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345600" y="1350000"/>
            <a:ext cx="11016000" cy="4608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  <a:p>
            <a:pPr lvl="5"/>
            <a:r>
              <a:rPr lang="fi-FI"/>
              <a:t>6</a:t>
            </a:r>
          </a:p>
          <a:p>
            <a:pPr lvl="6"/>
            <a:r>
              <a:rPr lang="fi-FI"/>
              <a:t>7</a:t>
            </a:r>
          </a:p>
          <a:p>
            <a:pPr lvl="7"/>
            <a:r>
              <a:rPr lang="fi-FI"/>
              <a:t>8</a:t>
            </a:r>
          </a:p>
          <a:p>
            <a:pPr lvl="8"/>
            <a:r>
              <a:rPr lang="fi-FI"/>
              <a:t>9</a:t>
            </a:r>
            <a:endParaRPr lang="en-GB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2"/>
          </p:nvPr>
        </p:nvSpPr>
        <p:spPr>
          <a:xfrm>
            <a:off x="345600" y="6290550"/>
            <a:ext cx="1133950" cy="162000"/>
          </a:xfrm>
          <a:prstGeom prst="rect">
            <a:avLst/>
          </a:prstGeom>
        </p:spPr>
        <p:txBody>
          <a:bodyPr vert="horz" lIns="91440" tIns="45720" rIns="91440" bIns="45720" rtlCol="0" anchor="ctr" anchorCtr="0"/>
          <a:lstStyle>
            <a:lvl1pPr algn="l">
              <a:defRPr sz="800" i="0">
                <a:solidFill>
                  <a:schemeClr val="bg2"/>
                </a:solidFill>
                <a:latin typeface="+mn-lt"/>
              </a:defRPr>
            </a:lvl1pPr>
          </a:lstStyle>
          <a:p>
            <a:fld id="{A4A0DFD5-71E7-4650-9883-AD514843349C}" type="datetime1">
              <a:rPr lang="fi-FI" smtClean="0"/>
              <a:t>7.12.2023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3"/>
          </p:nvPr>
        </p:nvSpPr>
        <p:spPr>
          <a:xfrm>
            <a:off x="345600" y="6470400"/>
            <a:ext cx="5428800" cy="162000"/>
          </a:xfrm>
          <a:prstGeom prst="rect">
            <a:avLst/>
          </a:prstGeom>
        </p:spPr>
        <p:txBody>
          <a:bodyPr vert="horz" lIns="91440" tIns="45720" rIns="91440" bIns="45720" rtlCol="0" anchor="ctr" anchorCtr="0"/>
          <a:lstStyle>
            <a:lvl1pPr algn="l">
              <a:defRPr sz="800" i="0">
                <a:solidFill>
                  <a:schemeClr val="bg2"/>
                </a:solidFill>
                <a:latin typeface="+mn-lt"/>
              </a:defRPr>
            </a:lvl1pPr>
          </a:lstStyle>
          <a:p>
            <a:r>
              <a:rPr lang="fi-FI"/>
              <a:t>Etunimi Sukunimi</a:t>
            </a:r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4"/>
          </p:nvPr>
        </p:nvSpPr>
        <p:spPr>
          <a:xfrm>
            <a:off x="1479550" y="6290550"/>
            <a:ext cx="504000" cy="162000"/>
          </a:xfrm>
          <a:prstGeom prst="rect">
            <a:avLst/>
          </a:prstGeom>
        </p:spPr>
        <p:txBody>
          <a:bodyPr vert="horz" lIns="91440" tIns="45720" rIns="91440" bIns="45720" rtlCol="0" anchor="ctr" anchorCtr="0"/>
          <a:lstStyle>
            <a:lvl1pPr algn="l">
              <a:defRPr sz="800" i="0">
                <a:solidFill>
                  <a:schemeClr val="bg2"/>
                </a:solidFill>
                <a:latin typeface="+mn-lt"/>
              </a:defRPr>
            </a:lvl1pPr>
          </a:lstStyle>
          <a:p>
            <a:fld id="{640ACF36-78AE-4B21-8132-D42778A425BE}" type="slidenum">
              <a:rPr lang="fi-FI" smtClean="0"/>
              <a:t>‹#›</a:t>
            </a:fld>
            <a:endParaRPr lang="fi-FI"/>
          </a:p>
        </p:txBody>
      </p:sp>
      <p:pic>
        <p:nvPicPr>
          <p:cNvPr id="9" name="Picture 8" descr="PORVOOBORG _RGB">
            <a:extLst>
              <a:ext uri="{FF2B5EF4-FFF2-40B4-BE49-F238E27FC236}">
                <a16:creationId xmlns:a16="http://schemas.microsoft.com/office/drawing/2014/main" id="{DB4D0F22-8BCB-4A9F-A002-139A6637AA2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1" cstate="print"/>
          <a:stretch>
            <a:fillRect/>
          </a:stretch>
        </p:blipFill>
        <p:spPr bwMode="auto">
          <a:xfrm>
            <a:off x="9442900" y="6423000"/>
            <a:ext cx="2023200" cy="26118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8973641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7" r:id="rId1"/>
    <p:sldLayoutId id="2147483708" r:id="rId2"/>
    <p:sldLayoutId id="2147483709" r:id="rId3"/>
    <p:sldLayoutId id="2147483710" r:id="rId4"/>
    <p:sldLayoutId id="2147483711" r:id="rId5"/>
    <p:sldLayoutId id="2147483712" r:id="rId6"/>
    <p:sldLayoutId id="2147483713" r:id="rId7"/>
    <p:sldLayoutId id="2147483714" r:id="rId8"/>
    <p:sldLayoutId id="2147483715" r:id="rId9"/>
    <p:sldLayoutId id="2147483716" r:id="rId10"/>
    <p:sldLayoutId id="2147483717" r:id="rId11"/>
    <p:sldLayoutId id="2147483718" r:id="rId12"/>
    <p:sldLayoutId id="2147483719" r:id="rId13"/>
    <p:sldLayoutId id="2147483720" r:id="rId14"/>
    <p:sldLayoutId id="2147483721" r:id="rId15"/>
    <p:sldLayoutId id="2147483722" r:id="rId16"/>
    <p:sldLayoutId id="2147483723" r:id="rId17"/>
    <p:sldLayoutId id="2147483724" r:id="rId18"/>
    <p:sldLayoutId id="2147483725" r:id="rId19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 cap="none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000" indent="-342000" algn="l" defTabSz="914400" rtl="0" eaLnBrk="1" latinLnBrk="0" hangingPunct="1">
        <a:lnSpc>
          <a:spcPct val="120000"/>
        </a:lnSpc>
        <a:spcBef>
          <a:spcPts val="0"/>
        </a:spcBef>
        <a:buClrTx/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684000" indent="-342000" algn="l" defTabSz="914400" rtl="0" eaLnBrk="1" latinLnBrk="0" hangingPunct="1">
        <a:lnSpc>
          <a:spcPct val="120000"/>
        </a:lnSpc>
        <a:spcBef>
          <a:spcPts val="0"/>
        </a:spcBef>
        <a:buClrTx/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1026000" indent="-342000" algn="l" defTabSz="914400" rtl="0" eaLnBrk="1" latinLnBrk="0" hangingPunct="1">
        <a:lnSpc>
          <a:spcPct val="120000"/>
        </a:lnSpc>
        <a:spcBef>
          <a:spcPts val="0"/>
        </a:spcBef>
        <a:buClrTx/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68000" indent="-342000" algn="l" defTabSz="914400" rtl="0" eaLnBrk="1" latinLnBrk="0" hangingPunct="1">
        <a:lnSpc>
          <a:spcPct val="120000"/>
        </a:lnSpc>
        <a:spcBef>
          <a:spcPts val="0"/>
        </a:spcBef>
        <a:buClrTx/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710000" indent="-342000" algn="l" defTabSz="914400" rtl="0" eaLnBrk="1" latinLnBrk="0" hangingPunct="1">
        <a:lnSpc>
          <a:spcPct val="120000"/>
        </a:lnSpc>
        <a:spcBef>
          <a:spcPts val="0"/>
        </a:spcBef>
        <a:buClrTx/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052000" indent="-342000" algn="l" defTabSz="914400" rtl="0" eaLnBrk="1" latinLnBrk="0" hangingPunct="1">
        <a:spcBef>
          <a:spcPts val="0"/>
        </a:spcBef>
        <a:buClrTx/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394000" indent="-342000" algn="l" defTabSz="914400" rtl="0" eaLnBrk="1" latinLnBrk="0" hangingPunct="1">
        <a:spcBef>
          <a:spcPts val="0"/>
        </a:spcBef>
        <a:buClrTx/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736000" indent="-342000" algn="l" defTabSz="914400" rtl="0" eaLnBrk="1" latinLnBrk="0" hangingPunct="1">
        <a:spcBef>
          <a:spcPts val="0"/>
        </a:spcBef>
        <a:buClrTx/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078000" indent="-342000" algn="l" defTabSz="914400" rtl="0" eaLnBrk="1" latinLnBrk="0" hangingPunct="1">
        <a:spcBef>
          <a:spcPts val="0"/>
        </a:spcBef>
        <a:buClrTx/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8" descr="PORVOOBORG _RGB"/>
          <p:cNvPicPr>
            <a:picLocks noChangeAspect="1" noChangeArrowheads="1"/>
          </p:cNvPicPr>
          <p:nvPr/>
        </p:nvPicPr>
        <p:blipFill>
          <a:blip r:embed="rId40" cstate="print"/>
          <a:stretch>
            <a:fillRect/>
          </a:stretch>
        </p:blipFill>
        <p:spPr bwMode="auto">
          <a:xfrm>
            <a:off x="9442900" y="6423000"/>
            <a:ext cx="2023200" cy="261184"/>
          </a:xfrm>
          <a:prstGeom prst="rect">
            <a:avLst/>
          </a:prstGeom>
          <a:noFill/>
        </p:spPr>
      </p:pic>
      <p:sp>
        <p:nvSpPr>
          <p:cNvPr id="2" name="Otsikon paikkamerkki 1"/>
          <p:cNvSpPr>
            <a:spLocks noGrp="1"/>
          </p:cNvSpPr>
          <p:nvPr>
            <p:ph type="title"/>
          </p:nvPr>
        </p:nvSpPr>
        <p:spPr>
          <a:xfrm>
            <a:off x="345600" y="360000"/>
            <a:ext cx="11016000" cy="720000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Autofit/>
          </a:bodyPr>
          <a:lstStyle/>
          <a:p>
            <a:r>
              <a:rPr lang="fi-FI"/>
              <a:t>Muokkaa </a:t>
            </a:r>
            <a:r>
              <a:rPr lang="fi-FI" err="1"/>
              <a:t>perustyyl</a:t>
            </a:r>
            <a:r>
              <a:rPr lang="fi-FI"/>
              <a:t>. </a:t>
            </a:r>
            <a:r>
              <a:rPr lang="fi-FI" err="1"/>
              <a:t>napsautt</a:t>
            </a:r>
            <a:r>
              <a:rPr lang="fi-FI"/>
              <a:t>.</a:t>
            </a:r>
            <a:endParaRPr lang="en-GB"/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345600" y="1350000"/>
            <a:ext cx="11016000" cy="4608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  <a:p>
            <a:pPr lvl="5"/>
            <a:r>
              <a:rPr lang="fi-FI"/>
              <a:t>6</a:t>
            </a:r>
          </a:p>
          <a:p>
            <a:pPr lvl="6"/>
            <a:r>
              <a:rPr lang="fi-FI"/>
              <a:t>7</a:t>
            </a:r>
          </a:p>
          <a:p>
            <a:pPr lvl="7"/>
            <a:r>
              <a:rPr lang="fi-FI"/>
              <a:t>8</a:t>
            </a:r>
          </a:p>
          <a:p>
            <a:pPr lvl="8"/>
            <a:r>
              <a:rPr lang="fi-FI"/>
              <a:t>9</a:t>
            </a:r>
            <a:endParaRPr lang="en-GB"/>
          </a:p>
        </p:txBody>
      </p:sp>
      <p:sp>
        <p:nvSpPr>
          <p:cNvPr id="9" name="Päivämäärän paikkamerkki 3">
            <a:extLst>
              <a:ext uri="{FF2B5EF4-FFF2-40B4-BE49-F238E27FC236}">
                <a16:creationId xmlns:a16="http://schemas.microsoft.com/office/drawing/2014/main" id="{94F53286-999E-4470-9A3E-9B8796A4755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345600" y="6290550"/>
            <a:ext cx="1133950" cy="162000"/>
          </a:xfrm>
          <a:prstGeom prst="rect">
            <a:avLst/>
          </a:prstGeom>
        </p:spPr>
        <p:txBody>
          <a:bodyPr vert="horz" lIns="91440" tIns="45720" rIns="91440" bIns="45720" rtlCol="0" anchor="ctr" anchorCtr="0"/>
          <a:lstStyle>
            <a:lvl1pPr algn="l">
              <a:defRPr sz="800" i="0">
                <a:solidFill>
                  <a:schemeClr val="bg2"/>
                </a:solidFill>
                <a:latin typeface="+mn-lt"/>
              </a:defRPr>
            </a:lvl1pPr>
          </a:lstStyle>
          <a:p>
            <a:fld id="{197A87F3-FE76-412D-B899-AC0445ACBEA3}" type="datetime1">
              <a:rPr lang="fi-FI" smtClean="0"/>
              <a:t>7.12.2023</a:t>
            </a:fld>
            <a:endParaRPr lang="fi-FI"/>
          </a:p>
        </p:txBody>
      </p:sp>
      <p:sp>
        <p:nvSpPr>
          <p:cNvPr id="10" name="Alatunnisteen paikkamerkki 4">
            <a:extLst>
              <a:ext uri="{FF2B5EF4-FFF2-40B4-BE49-F238E27FC236}">
                <a16:creationId xmlns:a16="http://schemas.microsoft.com/office/drawing/2014/main" id="{0D4878C5-09E0-492F-81E9-F79C489597D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45600" y="6470400"/>
            <a:ext cx="5428800" cy="162000"/>
          </a:xfrm>
          <a:prstGeom prst="rect">
            <a:avLst/>
          </a:prstGeom>
        </p:spPr>
        <p:txBody>
          <a:bodyPr vert="horz" lIns="91440" tIns="45720" rIns="91440" bIns="45720" rtlCol="0" anchor="ctr" anchorCtr="0"/>
          <a:lstStyle>
            <a:lvl1pPr algn="l">
              <a:defRPr sz="800" i="0">
                <a:solidFill>
                  <a:schemeClr val="bg2"/>
                </a:solidFill>
                <a:latin typeface="+mn-lt"/>
              </a:defRPr>
            </a:lvl1pPr>
          </a:lstStyle>
          <a:p>
            <a:r>
              <a:rPr lang="fi-FI"/>
              <a:t>Etunimi Sukunimi</a:t>
            </a:r>
          </a:p>
        </p:txBody>
      </p:sp>
      <p:sp>
        <p:nvSpPr>
          <p:cNvPr id="11" name="Dian numeron paikkamerkki 5">
            <a:extLst>
              <a:ext uri="{FF2B5EF4-FFF2-40B4-BE49-F238E27FC236}">
                <a16:creationId xmlns:a16="http://schemas.microsoft.com/office/drawing/2014/main" id="{D2A460BE-E43F-419D-A0AA-CA684CD7E5B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479550" y="6290550"/>
            <a:ext cx="504000" cy="162000"/>
          </a:xfrm>
          <a:prstGeom prst="rect">
            <a:avLst/>
          </a:prstGeom>
        </p:spPr>
        <p:txBody>
          <a:bodyPr vert="horz" lIns="91440" tIns="45720" rIns="91440" bIns="45720" rtlCol="0" anchor="ctr" anchorCtr="0"/>
          <a:lstStyle>
            <a:lvl1pPr algn="l">
              <a:defRPr sz="800" i="0">
                <a:solidFill>
                  <a:schemeClr val="bg2"/>
                </a:solidFill>
                <a:latin typeface="+mn-lt"/>
              </a:defRPr>
            </a:lvl1pPr>
          </a:lstStyle>
          <a:p>
            <a:fld id="{DBEFD821-EA8D-401B-B0D3-7C5B0D9DEE67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0585733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7" r:id="rId1"/>
    <p:sldLayoutId id="2147483728" r:id="rId2"/>
    <p:sldLayoutId id="2147483729" r:id="rId3"/>
    <p:sldLayoutId id="2147483730" r:id="rId4"/>
    <p:sldLayoutId id="2147483731" r:id="rId5"/>
    <p:sldLayoutId id="2147483732" r:id="rId6"/>
    <p:sldLayoutId id="2147483733" r:id="rId7"/>
    <p:sldLayoutId id="2147483734" r:id="rId8"/>
    <p:sldLayoutId id="2147483735" r:id="rId9"/>
    <p:sldLayoutId id="2147483736" r:id="rId10"/>
    <p:sldLayoutId id="2147483737" r:id="rId11"/>
    <p:sldLayoutId id="2147483738" r:id="rId12"/>
    <p:sldLayoutId id="2147483739" r:id="rId13"/>
    <p:sldLayoutId id="2147483740" r:id="rId14"/>
    <p:sldLayoutId id="2147483741" r:id="rId15"/>
    <p:sldLayoutId id="2147483742" r:id="rId16"/>
    <p:sldLayoutId id="2147483743" r:id="rId17"/>
    <p:sldLayoutId id="2147483744" r:id="rId18"/>
    <p:sldLayoutId id="2147483745" r:id="rId19"/>
    <p:sldLayoutId id="2147483746" r:id="rId20"/>
    <p:sldLayoutId id="2147483747" r:id="rId21"/>
    <p:sldLayoutId id="2147483748" r:id="rId22"/>
    <p:sldLayoutId id="2147483749" r:id="rId23"/>
    <p:sldLayoutId id="2147483750" r:id="rId24"/>
    <p:sldLayoutId id="2147483751" r:id="rId25"/>
    <p:sldLayoutId id="2147483752" r:id="rId26"/>
    <p:sldLayoutId id="2147483753" r:id="rId27"/>
    <p:sldLayoutId id="2147483754" r:id="rId28"/>
    <p:sldLayoutId id="2147483803" r:id="rId29"/>
    <p:sldLayoutId id="2147483804" r:id="rId30"/>
    <p:sldLayoutId id="2147483805" r:id="rId31"/>
    <p:sldLayoutId id="2147483806" r:id="rId32"/>
    <p:sldLayoutId id="2147483807" r:id="rId33"/>
    <p:sldLayoutId id="2147483808" r:id="rId34"/>
    <p:sldLayoutId id="2147483809" r:id="rId35"/>
    <p:sldLayoutId id="2147483810" r:id="rId36"/>
    <p:sldLayoutId id="2147483811" r:id="rId37"/>
    <p:sldLayoutId id="2147483812" r:id="rId38"/>
  </p:sldLayoutIdLst>
  <p:hf sldNum="0" hdr="0"/>
  <p:txStyles>
    <p:titleStyle>
      <a:lvl1pPr algn="l" defTabSz="914400" rtl="0" eaLnBrk="1" latinLnBrk="0" hangingPunct="1">
        <a:spcBef>
          <a:spcPct val="0"/>
        </a:spcBef>
        <a:buNone/>
        <a:defRPr sz="4000" kern="1200" cap="none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000" indent="-342000" algn="l" defTabSz="914400" rtl="0" eaLnBrk="1" latinLnBrk="0" hangingPunct="1">
        <a:lnSpc>
          <a:spcPct val="120000"/>
        </a:lnSpc>
        <a:spcBef>
          <a:spcPts val="0"/>
        </a:spcBef>
        <a:buClrTx/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684000" indent="-342000" algn="l" defTabSz="914400" rtl="0" eaLnBrk="1" latinLnBrk="0" hangingPunct="1">
        <a:lnSpc>
          <a:spcPct val="120000"/>
        </a:lnSpc>
        <a:spcBef>
          <a:spcPts val="0"/>
        </a:spcBef>
        <a:buClrTx/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1026000" indent="-342000" algn="l" defTabSz="914400" rtl="0" eaLnBrk="1" latinLnBrk="0" hangingPunct="1">
        <a:lnSpc>
          <a:spcPct val="120000"/>
        </a:lnSpc>
        <a:spcBef>
          <a:spcPts val="0"/>
        </a:spcBef>
        <a:buClrTx/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68000" indent="-342000" algn="l" defTabSz="914400" rtl="0" eaLnBrk="1" latinLnBrk="0" hangingPunct="1">
        <a:lnSpc>
          <a:spcPct val="120000"/>
        </a:lnSpc>
        <a:spcBef>
          <a:spcPts val="0"/>
        </a:spcBef>
        <a:buClrTx/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710000" indent="-342000" algn="l" defTabSz="914400" rtl="0" eaLnBrk="1" latinLnBrk="0" hangingPunct="1">
        <a:lnSpc>
          <a:spcPct val="120000"/>
        </a:lnSpc>
        <a:spcBef>
          <a:spcPts val="0"/>
        </a:spcBef>
        <a:buClrTx/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052000" indent="-342000" algn="l" defTabSz="914400" rtl="0" eaLnBrk="1" latinLnBrk="0" hangingPunct="1">
        <a:spcBef>
          <a:spcPts val="0"/>
        </a:spcBef>
        <a:buClrTx/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394000" indent="-342000" algn="l" defTabSz="914400" rtl="0" eaLnBrk="1" latinLnBrk="0" hangingPunct="1">
        <a:spcBef>
          <a:spcPts val="0"/>
        </a:spcBef>
        <a:buClrTx/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736000" indent="-342000" algn="l" defTabSz="914400" rtl="0" eaLnBrk="1" latinLnBrk="0" hangingPunct="1">
        <a:spcBef>
          <a:spcPts val="0"/>
        </a:spcBef>
        <a:buClrTx/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078000" indent="-342000" algn="l" defTabSz="914400" rtl="0" eaLnBrk="1" latinLnBrk="0" hangingPunct="1">
        <a:spcBef>
          <a:spcPts val="0"/>
        </a:spcBef>
        <a:buClrTx/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on paikkamerkki 1"/>
          <p:cNvSpPr>
            <a:spLocks noGrp="1"/>
          </p:cNvSpPr>
          <p:nvPr>
            <p:ph type="title"/>
          </p:nvPr>
        </p:nvSpPr>
        <p:spPr>
          <a:xfrm>
            <a:off x="345600" y="360000"/>
            <a:ext cx="11016000" cy="720000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Autofit/>
          </a:bodyPr>
          <a:lstStyle/>
          <a:p>
            <a:r>
              <a:rPr lang="fi-FI"/>
              <a:t>Muokkaa </a:t>
            </a:r>
            <a:r>
              <a:rPr lang="fi-FI" err="1"/>
              <a:t>perustyyl</a:t>
            </a:r>
            <a:r>
              <a:rPr lang="fi-FI"/>
              <a:t>. </a:t>
            </a:r>
            <a:r>
              <a:rPr lang="fi-FI" err="1"/>
              <a:t>napsautt</a:t>
            </a:r>
            <a:r>
              <a:rPr lang="fi-FI"/>
              <a:t>.</a:t>
            </a:r>
            <a:endParaRPr lang="en-GB"/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345600" y="1350000"/>
            <a:ext cx="11016000" cy="4608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  <a:p>
            <a:pPr lvl="5"/>
            <a:r>
              <a:rPr lang="fi-FI"/>
              <a:t>6</a:t>
            </a:r>
          </a:p>
          <a:p>
            <a:pPr lvl="6"/>
            <a:r>
              <a:rPr lang="fi-FI"/>
              <a:t>7</a:t>
            </a:r>
          </a:p>
          <a:p>
            <a:pPr lvl="7"/>
            <a:r>
              <a:rPr lang="fi-FI"/>
              <a:t>8</a:t>
            </a:r>
          </a:p>
          <a:p>
            <a:pPr lvl="8"/>
            <a:r>
              <a:rPr lang="fi-FI"/>
              <a:t>9</a:t>
            </a:r>
            <a:endParaRPr lang="en-GB"/>
          </a:p>
        </p:txBody>
      </p:sp>
      <p:sp>
        <p:nvSpPr>
          <p:cNvPr id="10" name="Päivämäärän paikkamerkki 3">
            <a:extLst>
              <a:ext uri="{FF2B5EF4-FFF2-40B4-BE49-F238E27FC236}">
                <a16:creationId xmlns:a16="http://schemas.microsoft.com/office/drawing/2014/main" id="{DA2356BA-F7AF-4487-A057-0D534D99067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345600" y="6290550"/>
            <a:ext cx="1133950" cy="162000"/>
          </a:xfrm>
          <a:prstGeom prst="rect">
            <a:avLst/>
          </a:prstGeom>
        </p:spPr>
        <p:txBody>
          <a:bodyPr vert="horz" lIns="91440" tIns="45720" rIns="91440" bIns="45720" rtlCol="0" anchor="ctr" anchorCtr="0"/>
          <a:lstStyle>
            <a:lvl1pPr algn="l">
              <a:defRPr sz="800" i="0">
                <a:solidFill>
                  <a:schemeClr val="tx1"/>
                </a:solidFill>
                <a:latin typeface="+mn-lt"/>
              </a:defRPr>
            </a:lvl1pPr>
          </a:lstStyle>
          <a:p>
            <a:fld id="{009E1D94-7886-4933-8559-BB4ABB8AFF70}" type="datetime1">
              <a:rPr lang="fi-FI" smtClean="0"/>
              <a:t>7.12.2023</a:t>
            </a:fld>
            <a:endParaRPr lang="fi-FI"/>
          </a:p>
        </p:txBody>
      </p:sp>
      <p:sp>
        <p:nvSpPr>
          <p:cNvPr id="11" name="Alatunnisteen paikkamerkki 4">
            <a:extLst>
              <a:ext uri="{FF2B5EF4-FFF2-40B4-BE49-F238E27FC236}">
                <a16:creationId xmlns:a16="http://schemas.microsoft.com/office/drawing/2014/main" id="{6B14418D-3B33-4BE2-A863-132FD20AEF7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45600" y="6470400"/>
            <a:ext cx="5428800" cy="162000"/>
          </a:xfrm>
          <a:prstGeom prst="rect">
            <a:avLst/>
          </a:prstGeom>
        </p:spPr>
        <p:txBody>
          <a:bodyPr vert="horz" lIns="91440" tIns="45720" rIns="91440" bIns="45720" rtlCol="0" anchor="ctr" anchorCtr="0"/>
          <a:lstStyle>
            <a:lvl1pPr algn="l">
              <a:defRPr sz="800" i="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fi-FI"/>
              <a:t>Etunimi Sukunimi</a:t>
            </a:r>
          </a:p>
        </p:txBody>
      </p:sp>
      <p:sp>
        <p:nvSpPr>
          <p:cNvPr id="12" name="Dian numeron paikkamerkki 5">
            <a:extLst>
              <a:ext uri="{FF2B5EF4-FFF2-40B4-BE49-F238E27FC236}">
                <a16:creationId xmlns:a16="http://schemas.microsoft.com/office/drawing/2014/main" id="{E34967C6-1CA6-4E19-A596-EB2D56C290B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479550" y="6290550"/>
            <a:ext cx="504000" cy="162000"/>
          </a:xfrm>
          <a:prstGeom prst="rect">
            <a:avLst/>
          </a:prstGeom>
        </p:spPr>
        <p:txBody>
          <a:bodyPr vert="horz" lIns="91440" tIns="45720" rIns="91440" bIns="45720" rtlCol="0" anchor="ctr" anchorCtr="0"/>
          <a:lstStyle>
            <a:lvl1pPr algn="l">
              <a:defRPr sz="800" i="0">
                <a:solidFill>
                  <a:schemeClr val="tx1"/>
                </a:solidFill>
                <a:latin typeface="+mn-lt"/>
              </a:defRPr>
            </a:lvl1pPr>
          </a:lstStyle>
          <a:p>
            <a:fld id="{DBEFD821-EA8D-401B-B0D3-7C5B0D9DEE67}" type="slidenum">
              <a:rPr lang="fi-FI" smtClean="0"/>
              <a:pPr/>
              <a:t>‹#›</a:t>
            </a:fld>
            <a:endParaRPr lang="fi-FI"/>
          </a:p>
        </p:txBody>
      </p:sp>
      <p:grpSp>
        <p:nvGrpSpPr>
          <p:cNvPr id="26" name="Group 4">
            <a:extLst>
              <a:ext uri="{FF2B5EF4-FFF2-40B4-BE49-F238E27FC236}">
                <a16:creationId xmlns:a16="http://schemas.microsoft.com/office/drawing/2014/main" id="{F664D678-BA57-4483-92FE-4FE631C3F6E1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9445628" y="6419841"/>
            <a:ext cx="2006600" cy="257175"/>
            <a:chOff x="6130" y="4002"/>
            <a:chExt cx="1264" cy="162"/>
          </a:xfrm>
        </p:grpSpPr>
        <p:sp>
          <p:nvSpPr>
            <p:cNvPr id="27" name="Freeform 5">
              <a:extLst>
                <a:ext uri="{FF2B5EF4-FFF2-40B4-BE49-F238E27FC236}">
                  <a16:creationId xmlns:a16="http://schemas.microsoft.com/office/drawing/2014/main" id="{A662F62D-DF81-4E67-B137-F753D23D37D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772" y="4118"/>
              <a:ext cx="63" cy="46"/>
            </a:xfrm>
            <a:custGeom>
              <a:avLst/>
              <a:gdLst>
                <a:gd name="T0" fmla="*/ 13 w 94"/>
                <a:gd name="T1" fmla="*/ 0 h 70"/>
                <a:gd name="T2" fmla="*/ 13 w 94"/>
                <a:gd name="T3" fmla="*/ 0 h 70"/>
                <a:gd name="T4" fmla="*/ 13 w 94"/>
                <a:gd name="T5" fmla="*/ 0 h 70"/>
                <a:gd name="T6" fmla="*/ 82 w 94"/>
                <a:gd name="T7" fmla="*/ 0 h 70"/>
                <a:gd name="T8" fmla="*/ 13 w 94"/>
                <a:gd name="T9" fmla="*/ 0 h 70"/>
                <a:gd name="T10" fmla="*/ 48 w 94"/>
                <a:gd name="T11" fmla="*/ 70 h 70"/>
                <a:gd name="T12" fmla="*/ 82 w 94"/>
                <a:gd name="T13" fmla="*/ 0 h 70"/>
                <a:gd name="T14" fmla="*/ 52 w 94"/>
                <a:gd name="T15" fmla="*/ 14 h 70"/>
                <a:gd name="T16" fmla="*/ 41 w 94"/>
                <a:gd name="T17" fmla="*/ 32 h 70"/>
                <a:gd name="T18" fmla="*/ 52 w 94"/>
                <a:gd name="T19" fmla="*/ 49 h 70"/>
                <a:gd name="T20" fmla="*/ 58 w 94"/>
                <a:gd name="T21" fmla="*/ 45 h 70"/>
                <a:gd name="T22" fmla="*/ 55 w 94"/>
                <a:gd name="T23" fmla="*/ 42 h 70"/>
                <a:gd name="T24" fmla="*/ 52 w 94"/>
                <a:gd name="T25" fmla="*/ 44 h 70"/>
                <a:gd name="T26" fmla="*/ 51 w 94"/>
                <a:gd name="T27" fmla="*/ 41 h 70"/>
                <a:gd name="T28" fmla="*/ 57 w 94"/>
                <a:gd name="T29" fmla="*/ 36 h 70"/>
                <a:gd name="T30" fmla="*/ 64 w 94"/>
                <a:gd name="T31" fmla="*/ 45 h 70"/>
                <a:gd name="T32" fmla="*/ 49 w 94"/>
                <a:gd name="T33" fmla="*/ 58 h 70"/>
                <a:gd name="T34" fmla="*/ 26 w 94"/>
                <a:gd name="T35" fmla="*/ 32 h 70"/>
                <a:gd name="T36" fmla="*/ 49 w 94"/>
                <a:gd name="T37" fmla="*/ 5 h 70"/>
                <a:gd name="T38" fmla="*/ 64 w 94"/>
                <a:gd name="T39" fmla="*/ 19 h 70"/>
                <a:gd name="T40" fmla="*/ 57 w 94"/>
                <a:gd name="T41" fmla="*/ 27 h 70"/>
                <a:gd name="T42" fmla="*/ 51 w 94"/>
                <a:gd name="T43" fmla="*/ 22 h 70"/>
                <a:gd name="T44" fmla="*/ 52 w 94"/>
                <a:gd name="T45" fmla="*/ 19 h 70"/>
                <a:gd name="T46" fmla="*/ 55 w 94"/>
                <a:gd name="T47" fmla="*/ 21 h 70"/>
                <a:gd name="T48" fmla="*/ 58 w 94"/>
                <a:gd name="T49" fmla="*/ 18 h 70"/>
                <a:gd name="T50" fmla="*/ 52 w 94"/>
                <a:gd name="T51" fmla="*/ 14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94" h="70">
                  <a:moveTo>
                    <a:pt x="13" y="0"/>
                  </a:moveTo>
                  <a:cubicBezTo>
                    <a:pt x="13" y="0"/>
                    <a:pt x="13" y="0"/>
                    <a:pt x="13" y="0"/>
                  </a:cubicBezTo>
                  <a:cubicBezTo>
                    <a:pt x="13" y="0"/>
                    <a:pt x="13" y="0"/>
                    <a:pt x="13" y="0"/>
                  </a:cubicBezTo>
                  <a:close/>
                  <a:moveTo>
                    <a:pt x="82" y="0"/>
                  </a:moveTo>
                  <a:cubicBezTo>
                    <a:pt x="13" y="0"/>
                    <a:pt x="13" y="0"/>
                    <a:pt x="13" y="0"/>
                  </a:cubicBezTo>
                  <a:cubicBezTo>
                    <a:pt x="11" y="4"/>
                    <a:pt x="0" y="46"/>
                    <a:pt x="48" y="70"/>
                  </a:cubicBezTo>
                  <a:cubicBezTo>
                    <a:pt x="48" y="70"/>
                    <a:pt x="94" y="51"/>
                    <a:pt x="82" y="0"/>
                  </a:cubicBezTo>
                  <a:moveTo>
                    <a:pt x="52" y="14"/>
                  </a:moveTo>
                  <a:cubicBezTo>
                    <a:pt x="47" y="14"/>
                    <a:pt x="40" y="19"/>
                    <a:pt x="41" y="32"/>
                  </a:cubicBezTo>
                  <a:cubicBezTo>
                    <a:pt x="41" y="41"/>
                    <a:pt x="44" y="49"/>
                    <a:pt x="52" y="49"/>
                  </a:cubicBezTo>
                  <a:cubicBezTo>
                    <a:pt x="57" y="49"/>
                    <a:pt x="58" y="46"/>
                    <a:pt x="58" y="45"/>
                  </a:cubicBezTo>
                  <a:cubicBezTo>
                    <a:pt x="58" y="44"/>
                    <a:pt x="57" y="42"/>
                    <a:pt x="55" y="42"/>
                  </a:cubicBezTo>
                  <a:cubicBezTo>
                    <a:pt x="53" y="42"/>
                    <a:pt x="52" y="44"/>
                    <a:pt x="52" y="44"/>
                  </a:cubicBezTo>
                  <a:cubicBezTo>
                    <a:pt x="52" y="44"/>
                    <a:pt x="50" y="43"/>
                    <a:pt x="51" y="41"/>
                  </a:cubicBezTo>
                  <a:cubicBezTo>
                    <a:pt x="51" y="38"/>
                    <a:pt x="54" y="36"/>
                    <a:pt x="57" y="36"/>
                  </a:cubicBezTo>
                  <a:cubicBezTo>
                    <a:pt x="60" y="36"/>
                    <a:pt x="64" y="40"/>
                    <a:pt x="64" y="45"/>
                  </a:cubicBezTo>
                  <a:cubicBezTo>
                    <a:pt x="64" y="50"/>
                    <a:pt x="62" y="58"/>
                    <a:pt x="49" y="58"/>
                  </a:cubicBezTo>
                  <a:cubicBezTo>
                    <a:pt x="35" y="58"/>
                    <a:pt x="26" y="47"/>
                    <a:pt x="26" y="32"/>
                  </a:cubicBezTo>
                  <a:cubicBezTo>
                    <a:pt x="26" y="17"/>
                    <a:pt x="34" y="6"/>
                    <a:pt x="49" y="5"/>
                  </a:cubicBezTo>
                  <a:cubicBezTo>
                    <a:pt x="50" y="5"/>
                    <a:pt x="64" y="6"/>
                    <a:pt x="64" y="19"/>
                  </a:cubicBezTo>
                  <a:cubicBezTo>
                    <a:pt x="65" y="25"/>
                    <a:pt x="58" y="27"/>
                    <a:pt x="57" y="27"/>
                  </a:cubicBezTo>
                  <a:cubicBezTo>
                    <a:pt x="55" y="27"/>
                    <a:pt x="51" y="27"/>
                    <a:pt x="51" y="22"/>
                  </a:cubicBezTo>
                  <a:cubicBezTo>
                    <a:pt x="51" y="21"/>
                    <a:pt x="52" y="20"/>
                    <a:pt x="52" y="19"/>
                  </a:cubicBezTo>
                  <a:cubicBezTo>
                    <a:pt x="52" y="19"/>
                    <a:pt x="53" y="21"/>
                    <a:pt x="55" y="21"/>
                  </a:cubicBezTo>
                  <a:cubicBezTo>
                    <a:pt x="58" y="21"/>
                    <a:pt x="58" y="18"/>
                    <a:pt x="58" y="18"/>
                  </a:cubicBezTo>
                  <a:cubicBezTo>
                    <a:pt x="58" y="17"/>
                    <a:pt x="57" y="14"/>
                    <a:pt x="52" y="14"/>
                  </a:cubicBezTo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28" name="Freeform 6">
              <a:extLst>
                <a:ext uri="{FF2B5EF4-FFF2-40B4-BE49-F238E27FC236}">
                  <a16:creationId xmlns:a16="http://schemas.microsoft.com/office/drawing/2014/main" id="{6B6E00F4-004D-46E9-BBFA-E1B677437B34}"/>
                </a:ext>
              </a:extLst>
            </p:cNvPr>
            <p:cNvSpPr>
              <a:spLocks/>
            </p:cNvSpPr>
            <p:nvPr/>
          </p:nvSpPr>
          <p:spPr bwMode="auto">
            <a:xfrm>
              <a:off x="6721" y="4069"/>
              <a:ext cx="53" cy="63"/>
            </a:xfrm>
            <a:custGeom>
              <a:avLst/>
              <a:gdLst>
                <a:gd name="T0" fmla="*/ 57 w 79"/>
                <a:gd name="T1" fmla="*/ 0 h 95"/>
                <a:gd name="T2" fmla="*/ 0 w 79"/>
                <a:gd name="T3" fmla="*/ 56 h 95"/>
                <a:gd name="T4" fmla="*/ 79 w 79"/>
                <a:gd name="T5" fmla="*/ 67 h 95"/>
                <a:gd name="T6" fmla="*/ 57 w 79"/>
                <a:gd name="T7" fmla="*/ 0 h 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9" h="95">
                  <a:moveTo>
                    <a:pt x="57" y="0"/>
                  </a:moveTo>
                  <a:cubicBezTo>
                    <a:pt x="55" y="0"/>
                    <a:pt x="9" y="1"/>
                    <a:pt x="0" y="56"/>
                  </a:cubicBezTo>
                  <a:cubicBezTo>
                    <a:pt x="0" y="56"/>
                    <a:pt x="34" y="95"/>
                    <a:pt x="79" y="67"/>
                  </a:cubicBezTo>
                  <a:cubicBezTo>
                    <a:pt x="57" y="0"/>
                    <a:pt x="57" y="0"/>
                    <a:pt x="57" y="0"/>
                  </a:cubicBezTo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29" name="Freeform 7">
              <a:extLst>
                <a:ext uri="{FF2B5EF4-FFF2-40B4-BE49-F238E27FC236}">
                  <a16:creationId xmlns:a16="http://schemas.microsoft.com/office/drawing/2014/main" id="{72FD5E19-7369-48FB-971C-AE934AC8F006}"/>
                </a:ext>
              </a:extLst>
            </p:cNvPr>
            <p:cNvSpPr>
              <a:spLocks/>
            </p:cNvSpPr>
            <p:nvPr/>
          </p:nvSpPr>
          <p:spPr bwMode="auto">
            <a:xfrm>
              <a:off x="6736" y="4005"/>
              <a:ext cx="64" cy="56"/>
            </a:xfrm>
            <a:custGeom>
              <a:avLst/>
              <a:gdLst>
                <a:gd name="T0" fmla="*/ 95 w 95"/>
                <a:gd name="T1" fmla="*/ 44 h 85"/>
                <a:gd name="T2" fmla="*/ 26 w 95"/>
                <a:gd name="T3" fmla="*/ 8 h 85"/>
                <a:gd name="T4" fmla="*/ 39 w 95"/>
                <a:gd name="T5" fmla="*/ 85 h 85"/>
                <a:gd name="T6" fmla="*/ 95 w 95"/>
                <a:gd name="T7" fmla="*/ 44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5" h="85">
                  <a:moveTo>
                    <a:pt x="95" y="44"/>
                  </a:moveTo>
                  <a:cubicBezTo>
                    <a:pt x="95" y="42"/>
                    <a:pt x="80" y="0"/>
                    <a:pt x="26" y="8"/>
                  </a:cubicBezTo>
                  <a:cubicBezTo>
                    <a:pt x="26" y="8"/>
                    <a:pt x="0" y="51"/>
                    <a:pt x="39" y="85"/>
                  </a:cubicBezTo>
                  <a:cubicBezTo>
                    <a:pt x="95" y="44"/>
                    <a:pt x="95" y="44"/>
                    <a:pt x="95" y="44"/>
                  </a:cubicBezTo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30" name="Freeform 8">
              <a:extLst>
                <a:ext uri="{FF2B5EF4-FFF2-40B4-BE49-F238E27FC236}">
                  <a16:creationId xmlns:a16="http://schemas.microsoft.com/office/drawing/2014/main" id="{5DBB765C-3A2C-4F54-B663-47FD4E4587FF}"/>
                </a:ext>
              </a:extLst>
            </p:cNvPr>
            <p:cNvSpPr>
              <a:spLocks/>
            </p:cNvSpPr>
            <p:nvPr/>
          </p:nvSpPr>
          <p:spPr bwMode="auto">
            <a:xfrm>
              <a:off x="6807" y="4002"/>
              <a:ext cx="62" cy="59"/>
            </a:xfrm>
            <a:custGeom>
              <a:avLst/>
              <a:gdLst>
                <a:gd name="T0" fmla="*/ 56 w 93"/>
                <a:gd name="T1" fmla="*/ 89 h 89"/>
                <a:gd name="T2" fmla="*/ 69 w 93"/>
                <a:gd name="T3" fmla="*/ 12 h 89"/>
                <a:gd name="T4" fmla="*/ 0 w 93"/>
                <a:gd name="T5" fmla="*/ 48 h 89"/>
                <a:gd name="T6" fmla="*/ 56 w 93"/>
                <a:gd name="T7" fmla="*/ 89 h 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3" h="89">
                  <a:moveTo>
                    <a:pt x="56" y="89"/>
                  </a:moveTo>
                  <a:cubicBezTo>
                    <a:pt x="58" y="88"/>
                    <a:pt x="93" y="61"/>
                    <a:pt x="69" y="12"/>
                  </a:cubicBezTo>
                  <a:cubicBezTo>
                    <a:pt x="69" y="12"/>
                    <a:pt x="20" y="0"/>
                    <a:pt x="0" y="48"/>
                  </a:cubicBezTo>
                  <a:cubicBezTo>
                    <a:pt x="56" y="89"/>
                    <a:pt x="56" y="89"/>
                    <a:pt x="56" y="89"/>
                  </a:cubicBezTo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31" name="Freeform 9">
              <a:extLst>
                <a:ext uri="{FF2B5EF4-FFF2-40B4-BE49-F238E27FC236}">
                  <a16:creationId xmlns:a16="http://schemas.microsoft.com/office/drawing/2014/main" id="{B3CAA730-0FB3-4D3C-8EBD-9D9EBD741BFD}"/>
                </a:ext>
              </a:extLst>
            </p:cNvPr>
            <p:cNvSpPr>
              <a:spLocks/>
            </p:cNvSpPr>
            <p:nvPr/>
          </p:nvSpPr>
          <p:spPr bwMode="auto">
            <a:xfrm>
              <a:off x="6833" y="4069"/>
              <a:ext cx="52" cy="63"/>
            </a:xfrm>
            <a:custGeom>
              <a:avLst/>
              <a:gdLst>
                <a:gd name="T0" fmla="*/ 0 w 78"/>
                <a:gd name="T1" fmla="*/ 67 h 95"/>
                <a:gd name="T2" fmla="*/ 78 w 78"/>
                <a:gd name="T3" fmla="*/ 56 h 95"/>
                <a:gd name="T4" fmla="*/ 21 w 78"/>
                <a:gd name="T5" fmla="*/ 0 h 95"/>
                <a:gd name="T6" fmla="*/ 0 w 78"/>
                <a:gd name="T7" fmla="*/ 67 h 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8" h="95">
                  <a:moveTo>
                    <a:pt x="0" y="67"/>
                  </a:moveTo>
                  <a:cubicBezTo>
                    <a:pt x="1" y="69"/>
                    <a:pt x="39" y="95"/>
                    <a:pt x="78" y="56"/>
                  </a:cubicBezTo>
                  <a:cubicBezTo>
                    <a:pt x="78" y="56"/>
                    <a:pt x="74" y="4"/>
                    <a:pt x="21" y="0"/>
                  </a:cubicBezTo>
                  <a:cubicBezTo>
                    <a:pt x="0" y="67"/>
                    <a:pt x="0" y="67"/>
                    <a:pt x="0" y="67"/>
                  </a:cubicBezTo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32" name="Freeform 10">
              <a:extLst>
                <a:ext uri="{FF2B5EF4-FFF2-40B4-BE49-F238E27FC236}">
                  <a16:creationId xmlns:a16="http://schemas.microsoft.com/office/drawing/2014/main" id="{2664EF39-C017-41CB-BDCB-E88499A8ECB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130" y="4053"/>
              <a:ext cx="59" cy="71"/>
            </a:xfrm>
            <a:custGeom>
              <a:avLst/>
              <a:gdLst>
                <a:gd name="T0" fmla="*/ 56 w 89"/>
                <a:gd name="T1" fmla="*/ 100 h 105"/>
                <a:gd name="T2" fmla="*/ 56 w 89"/>
                <a:gd name="T3" fmla="*/ 105 h 105"/>
                <a:gd name="T4" fmla="*/ 0 w 89"/>
                <a:gd name="T5" fmla="*/ 105 h 105"/>
                <a:gd name="T6" fmla="*/ 0 w 89"/>
                <a:gd name="T7" fmla="*/ 100 h 105"/>
                <a:gd name="T8" fmla="*/ 19 w 89"/>
                <a:gd name="T9" fmla="*/ 71 h 105"/>
                <a:gd name="T10" fmla="*/ 19 w 89"/>
                <a:gd name="T11" fmla="*/ 33 h 105"/>
                <a:gd name="T12" fmla="*/ 0 w 89"/>
                <a:gd name="T13" fmla="*/ 4 h 105"/>
                <a:gd name="T14" fmla="*/ 0 w 89"/>
                <a:gd name="T15" fmla="*/ 0 h 105"/>
                <a:gd name="T16" fmla="*/ 50 w 89"/>
                <a:gd name="T17" fmla="*/ 0 h 105"/>
                <a:gd name="T18" fmla="*/ 89 w 89"/>
                <a:gd name="T19" fmla="*/ 30 h 105"/>
                <a:gd name="T20" fmla="*/ 50 w 89"/>
                <a:gd name="T21" fmla="*/ 60 h 105"/>
                <a:gd name="T22" fmla="*/ 37 w 89"/>
                <a:gd name="T23" fmla="*/ 60 h 105"/>
                <a:gd name="T24" fmla="*/ 37 w 89"/>
                <a:gd name="T25" fmla="*/ 71 h 105"/>
                <a:gd name="T26" fmla="*/ 56 w 89"/>
                <a:gd name="T27" fmla="*/ 100 h 105"/>
                <a:gd name="T28" fmla="*/ 50 w 89"/>
                <a:gd name="T29" fmla="*/ 8 h 105"/>
                <a:gd name="T30" fmla="*/ 37 w 89"/>
                <a:gd name="T31" fmla="*/ 8 h 105"/>
                <a:gd name="T32" fmla="*/ 37 w 89"/>
                <a:gd name="T33" fmla="*/ 51 h 105"/>
                <a:gd name="T34" fmla="*/ 50 w 89"/>
                <a:gd name="T35" fmla="*/ 51 h 105"/>
                <a:gd name="T36" fmla="*/ 70 w 89"/>
                <a:gd name="T37" fmla="*/ 30 h 105"/>
                <a:gd name="T38" fmla="*/ 50 w 89"/>
                <a:gd name="T39" fmla="*/ 8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89" h="105">
                  <a:moveTo>
                    <a:pt x="56" y="100"/>
                  </a:moveTo>
                  <a:cubicBezTo>
                    <a:pt x="56" y="105"/>
                    <a:pt x="56" y="105"/>
                    <a:pt x="56" y="105"/>
                  </a:cubicBezTo>
                  <a:cubicBezTo>
                    <a:pt x="0" y="105"/>
                    <a:pt x="0" y="105"/>
                    <a:pt x="0" y="105"/>
                  </a:cubicBezTo>
                  <a:cubicBezTo>
                    <a:pt x="0" y="100"/>
                    <a:pt x="0" y="100"/>
                    <a:pt x="0" y="100"/>
                  </a:cubicBezTo>
                  <a:cubicBezTo>
                    <a:pt x="17" y="100"/>
                    <a:pt x="19" y="96"/>
                    <a:pt x="19" y="71"/>
                  </a:cubicBezTo>
                  <a:cubicBezTo>
                    <a:pt x="19" y="33"/>
                    <a:pt x="19" y="33"/>
                    <a:pt x="19" y="33"/>
                  </a:cubicBezTo>
                  <a:cubicBezTo>
                    <a:pt x="19" y="8"/>
                    <a:pt x="17" y="4"/>
                    <a:pt x="0" y="4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50" y="0"/>
                    <a:pt x="50" y="0"/>
                    <a:pt x="50" y="0"/>
                  </a:cubicBezTo>
                  <a:cubicBezTo>
                    <a:pt x="75" y="0"/>
                    <a:pt x="89" y="12"/>
                    <a:pt x="89" y="30"/>
                  </a:cubicBezTo>
                  <a:cubicBezTo>
                    <a:pt x="89" y="46"/>
                    <a:pt x="75" y="60"/>
                    <a:pt x="50" y="60"/>
                  </a:cubicBezTo>
                  <a:cubicBezTo>
                    <a:pt x="37" y="60"/>
                    <a:pt x="37" y="60"/>
                    <a:pt x="37" y="60"/>
                  </a:cubicBezTo>
                  <a:cubicBezTo>
                    <a:pt x="37" y="71"/>
                    <a:pt x="37" y="71"/>
                    <a:pt x="37" y="71"/>
                  </a:cubicBezTo>
                  <a:cubicBezTo>
                    <a:pt x="37" y="96"/>
                    <a:pt x="40" y="100"/>
                    <a:pt x="56" y="100"/>
                  </a:cubicBezTo>
                  <a:moveTo>
                    <a:pt x="50" y="8"/>
                  </a:moveTo>
                  <a:cubicBezTo>
                    <a:pt x="37" y="8"/>
                    <a:pt x="37" y="8"/>
                    <a:pt x="37" y="8"/>
                  </a:cubicBezTo>
                  <a:cubicBezTo>
                    <a:pt x="37" y="51"/>
                    <a:pt x="37" y="51"/>
                    <a:pt x="37" y="51"/>
                  </a:cubicBezTo>
                  <a:cubicBezTo>
                    <a:pt x="50" y="51"/>
                    <a:pt x="50" y="51"/>
                    <a:pt x="50" y="51"/>
                  </a:cubicBezTo>
                  <a:cubicBezTo>
                    <a:pt x="64" y="51"/>
                    <a:pt x="70" y="41"/>
                    <a:pt x="70" y="30"/>
                  </a:cubicBezTo>
                  <a:cubicBezTo>
                    <a:pt x="70" y="18"/>
                    <a:pt x="64" y="8"/>
                    <a:pt x="50" y="8"/>
                  </a:cubicBezTo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33" name="Freeform 11">
              <a:extLst>
                <a:ext uri="{FF2B5EF4-FFF2-40B4-BE49-F238E27FC236}">
                  <a16:creationId xmlns:a16="http://schemas.microsoft.com/office/drawing/2014/main" id="{D53C67F1-387C-4853-A888-3C25B3392B7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216" y="4051"/>
              <a:ext cx="79" cy="75"/>
            </a:xfrm>
            <a:custGeom>
              <a:avLst/>
              <a:gdLst>
                <a:gd name="T0" fmla="*/ 59 w 118"/>
                <a:gd name="T1" fmla="*/ 113 h 113"/>
                <a:gd name="T2" fmla="*/ 0 w 118"/>
                <a:gd name="T3" fmla="*/ 56 h 113"/>
                <a:gd name="T4" fmla="*/ 59 w 118"/>
                <a:gd name="T5" fmla="*/ 0 h 113"/>
                <a:gd name="T6" fmla="*/ 118 w 118"/>
                <a:gd name="T7" fmla="*/ 56 h 113"/>
                <a:gd name="T8" fmla="*/ 59 w 118"/>
                <a:gd name="T9" fmla="*/ 113 h 113"/>
                <a:gd name="T10" fmla="*/ 59 w 118"/>
                <a:gd name="T11" fmla="*/ 9 h 113"/>
                <a:gd name="T12" fmla="*/ 19 w 118"/>
                <a:gd name="T13" fmla="*/ 56 h 113"/>
                <a:gd name="T14" fmla="*/ 59 w 118"/>
                <a:gd name="T15" fmla="*/ 103 h 113"/>
                <a:gd name="T16" fmla="*/ 98 w 118"/>
                <a:gd name="T17" fmla="*/ 56 h 113"/>
                <a:gd name="T18" fmla="*/ 59 w 118"/>
                <a:gd name="T19" fmla="*/ 9 h 1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18" h="113">
                  <a:moveTo>
                    <a:pt x="59" y="113"/>
                  </a:moveTo>
                  <a:cubicBezTo>
                    <a:pt x="26" y="113"/>
                    <a:pt x="0" y="87"/>
                    <a:pt x="0" y="56"/>
                  </a:cubicBezTo>
                  <a:cubicBezTo>
                    <a:pt x="0" y="25"/>
                    <a:pt x="26" y="0"/>
                    <a:pt x="59" y="0"/>
                  </a:cubicBezTo>
                  <a:cubicBezTo>
                    <a:pt x="91" y="0"/>
                    <a:pt x="118" y="25"/>
                    <a:pt x="118" y="56"/>
                  </a:cubicBezTo>
                  <a:cubicBezTo>
                    <a:pt x="118" y="87"/>
                    <a:pt x="91" y="113"/>
                    <a:pt x="59" y="113"/>
                  </a:cubicBezTo>
                  <a:moveTo>
                    <a:pt x="59" y="9"/>
                  </a:moveTo>
                  <a:cubicBezTo>
                    <a:pt x="30" y="9"/>
                    <a:pt x="19" y="35"/>
                    <a:pt x="19" y="56"/>
                  </a:cubicBezTo>
                  <a:cubicBezTo>
                    <a:pt x="19" y="77"/>
                    <a:pt x="30" y="103"/>
                    <a:pt x="59" y="103"/>
                  </a:cubicBezTo>
                  <a:cubicBezTo>
                    <a:pt x="87" y="103"/>
                    <a:pt x="98" y="77"/>
                    <a:pt x="98" y="56"/>
                  </a:cubicBezTo>
                  <a:cubicBezTo>
                    <a:pt x="98" y="35"/>
                    <a:pt x="87" y="9"/>
                    <a:pt x="59" y="9"/>
                  </a:cubicBezTo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34" name="Freeform 12">
              <a:extLst>
                <a:ext uri="{FF2B5EF4-FFF2-40B4-BE49-F238E27FC236}">
                  <a16:creationId xmlns:a16="http://schemas.microsoft.com/office/drawing/2014/main" id="{75F6553E-D260-4AC9-96C9-052D86917DB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322" y="4053"/>
              <a:ext cx="71" cy="71"/>
            </a:xfrm>
            <a:custGeom>
              <a:avLst/>
              <a:gdLst>
                <a:gd name="T0" fmla="*/ 74 w 107"/>
                <a:gd name="T1" fmla="*/ 77 h 105"/>
                <a:gd name="T2" fmla="*/ 107 w 107"/>
                <a:gd name="T3" fmla="*/ 100 h 105"/>
                <a:gd name="T4" fmla="*/ 107 w 107"/>
                <a:gd name="T5" fmla="*/ 105 h 105"/>
                <a:gd name="T6" fmla="*/ 76 w 107"/>
                <a:gd name="T7" fmla="*/ 105 h 105"/>
                <a:gd name="T8" fmla="*/ 43 w 107"/>
                <a:gd name="T9" fmla="*/ 60 h 105"/>
                <a:gd name="T10" fmla="*/ 36 w 107"/>
                <a:gd name="T11" fmla="*/ 60 h 105"/>
                <a:gd name="T12" fmla="*/ 36 w 107"/>
                <a:gd name="T13" fmla="*/ 71 h 105"/>
                <a:gd name="T14" fmla="*/ 55 w 107"/>
                <a:gd name="T15" fmla="*/ 100 h 105"/>
                <a:gd name="T16" fmla="*/ 55 w 107"/>
                <a:gd name="T17" fmla="*/ 105 h 105"/>
                <a:gd name="T18" fmla="*/ 0 w 107"/>
                <a:gd name="T19" fmla="*/ 105 h 105"/>
                <a:gd name="T20" fmla="*/ 0 w 107"/>
                <a:gd name="T21" fmla="*/ 100 h 105"/>
                <a:gd name="T22" fmla="*/ 19 w 107"/>
                <a:gd name="T23" fmla="*/ 71 h 105"/>
                <a:gd name="T24" fmla="*/ 19 w 107"/>
                <a:gd name="T25" fmla="*/ 33 h 105"/>
                <a:gd name="T26" fmla="*/ 0 w 107"/>
                <a:gd name="T27" fmla="*/ 4 h 105"/>
                <a:gd name="T28" fmla="*/ 0 w 107"/>
                <a:gd name="T29" fmla="*/ 0 h 105"/>
                <a:gd name="T30" fmla="*/ 50 w 107"/>
                <a:gd name="T31" fmla="*/ 0 h 105"/>
                <a:gd name="T32" fmla="*/ 88 w 107"/>
                <a:gd name="T33" fmla="*/ 30 h 105"/>
                <a:gd name="T34" fmla="*/ 59 w 107"/>
                <a:gd name="T35" fmla="*/ 59 h 105"/>
                <a:gd name="T36" fmla="*/ 74 w 107"/>
                <a:gd name="T37" fmla="*/ 77 h 105"/>
                <a:gd name="T38" fmla="*/ 50 w 107"/>
                <a:gd name="T39" fmla="*/ 8 h 105"/>
                <a:gd name="T40" fmla="*/ 36 w 107"/>
                <a:gd name="T41" fmla="*/ 8 h 105"/>
                <a:gd name="T42" fmla="*/ 36 w 107"/>
                <a:gd name="T43" fmla="*/ 51 h 105"/>
                <a:gd name="T44" fmla="*/ 50 w 107"/>
                <a:gd name="T45" fmla="*/ 51 h 105"/>
                <a:gd name="T46" fmla="*/ 70 w 107"/>
                <a:gd name="T47" fmla="*/ 30 h 105"/>
                <a:gd name="T48" fmla="*/ 50 w 107"/>
                <a:gd name="T49" fmla="*/ 8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07" h="105">
                  <a:moveTo>
                    <a:pt x="74" y="77"/>
                  </a:moveTo>
                  <a:cubicBezTo>
                    <a:pt x="84" y="89"/>
                    <a:pt x="95" y="98"/>
                    <a:pt x="107" y="100"/>
                  </a:cubicBezTo>
                  <a:cubicBezTo>
                    <a:pt x="107" y="105"/>
                    <a:pt x="107" y="105"/>
                    <a:pt x="107" y="105"/>
                  </a:cubicBezTo>
                  <a:cubicBezTo>
                    <a:pt x="76" y="105"/>
                    <a:pt x="76" y="105"/>
                    <a:pt x="76" y="105"/>
                  </a:cubicBezTo>
                  <a:cubicBezTo>
                    <a:pt x="43" y="60"/>
                    <a:pt x="43" y="60"/>
                    <a:pt x="43" y="60"/>
                  </a:cubicBezTo>
                  <a:cubicBezTo>
                    <a:pt x="36" y="60"/>
                    <a:pt x="36" y="60"/>
                    <a:pt x="36" y="60"/>
                  </a:cubicBezTo>
                  <a:cubicBezTo>
                    <a:pt x="36" y="71"/>
                    <a:pt x="36" y="71"/>
                    <a:pt x="36" y="71"/>
                  </a:cubicBezTo>
                  <a:cubicBezTo>
                    <a:pt x="36" y="96"/>
                    <a:pt x="39" y="100"/>
                    <a:pt x="55" y="100"/>
                  </a:cubicBezTo>
                  <a:cubicBezTo>
                    <a:pt x="55" y="105"/>
                    <a:pt x="55" y="105"/>
                    <a:pt x="55" y="105"/>
                  </a:cubicBezTo>
                  <a:cubicBezTo>
                    <a:pt x="0" y="105"/>
                    <a:pt x="0" y="105"/>
                    <a:pt x="0" y="105"/>
                  </a:cubicBezTo>
                  <a:cubicBezTo>
                    <a:pt x="0" y="100"/>
                    <a:pt x="0" y="100"/>
                    <a:pt x="0" y="100"/>
                  </a:cubicBezTo>
                  <a:cubicBezTo>
                    <a:pt x="16" y="100"/>
                    <a:pt x="19" y="96"/>
                    <a:pt x="19" y="71"/>
                  </a:cubicBezTo>
                  <a:cubicBezTo>
                    <a:pt x="19" y="33"/>
                    <a:pt x="19" y="33"/>
                    <a:pt x="19" y="33"/>
                  </a:cubicBezTo>
                  <a:cubicBezTo>
                    <a:pt x="19" y="8"/>
                    <a:pt x="16" y="4"/>
                    <a:pt x="0" y="4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50" y="0"/>
                    <a:pt x="50" y="0"/>
                    <a:pt x="50" y="0"/>
                  </a:cubicBezTo>
                  <a:cubicBezTo>
                    <a:pt x="75" y="0"/>
                    <a:pt x="88" y="12"/>
                    <a:pt x="88" y="30"/>
                  </a:cubicBezTo>
                  <a:cubicBezTo>
                    <a:pt x="88" y="44"/>
                    <a:pt x="77" y="57"/>
                    <a:pt x="59" y="59"/>
                  </a:cubicBezTo>
                  <a:lnTo>
                    <a:pt x="74" y="77"/>
                  </a:lnTo>
                  <a:close/>
                  <a:moveTo>
                    <a:pt x="50" y="8"/>
                  </a:moveTo>
                  <a:cubicBezTo>
                    <a:pt x="36" y="8"/>
                    <a:pt x="36" y="8"/>
                    <a:pt x="36" y="8"/>
                  </a:cubicBezTo>
                  <a:cubicBezTo>
                    <a:pt x="36" y="51"/>
                    <a:pt x="36" y="51"/>
                    <a:pt x="36" y="51"/>
                  </a:cubicBezTo>
                  <a:cubicBezTo>
                    <a:pt x="50" y="51"/>
                    <a:pt x="50" y="51"/>
                    <a:pt x="50" y="51"/>
                  </a:cubicBezTo>
                  <a:cubicBezTo>
                    <a:pt x="63" y="51"/>
                    <a:pt x="70" y="41"/>
                    <a:pt x="70" y="30"/>
                  </a:cubicBezTo>
                  <a:cubicBezTo>
                    <a:pt x="70" y="18"/>
                    <a:pt x="63" y="8"/>
                    <a:pt x="50" y="8"/>
                  </a:cubicBezTo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35" name="Freeform 13">
              <a:extLst>
                <a:ext uri="{FF2B5EF4-FFF2-40B4-BE49-F238E27FC236}">
                  <a16:creationId xmlns:a16="http://schemas.microsoft.com/office/drawing/2014/main" id="{21A87474-D9C5-4544-A98B-AE8CED456999}"/>
                </a:ext>
              </a:extLst>
            </p:cNvPr>
            <p:cNvSpPr>
              <a:spLocks/>
            </p:cNvSpPr>
            <p:nvPr/>
          </p:nvSpPr>
          <p:spPr bwMode="auto">
            <a:xfrm>
              <a:off x="6408" y="4053"/>
              <a:ext cx="82" cy="73"/>
            </a:xfrm>
            <a:custGeom>
              <a:avLst/>
              <a:gdLst>
                <a:gd name="T0" fmla="*/ 98 w 123"/>
                <a:gd name="T1" fmla="*/ 26 h 109"/>
                <a:gd name="T2" fmla="*/ 63 w 123"/>
                <a:gd name="T3" fmla="*/ 109 h 109"/>
                <a:gd name="T4" fmla="*/ 59 w 123"/>
                <a:gd name="T5" fmla="*/ 109 h 109"/>
                <a:gd name="T6" fmla="*/ 24 w 123"/>
                <a:gd name="T7" fmla="*/ 26 h 109"/>
                <a:gd name="T8" fmla="*/ 0 w 123"/>
                <a:gd name="T9" fmla="*/ 4 h 109"/>
                <a:gd name="T10" fmla="*/ 0 w 123"/>
                <a:gd name="T11" fmla="*/ 0 h 109"/>
                <a:gd name="T12" fmla="*/ 54 w 123"/>
                <a:gd name="T13" fmla="*/ 0 h 109"/>
                <a:gd name="T14" fmla="*/ 54 w 123"/>
                <a:gd name="T15" fmla="*/ 4 h 109"/>
                <a:gd name="T16" fmla="*/ 41 w 123"/>
                <a:gd name="T17" fmla="*/ 23 h 109"/>
                <a:gd name="T18" fmla="*/ 66 w 123"/>
                <a:gd name="T19" fmla="*/ 80 h 109"/>
                <a:gd name="T20" fmla="*/ 91 w 123"/>
                <a:gd name="T21" fmla="*/ 23 h 109"/>
                <a:gd name="T22" fmla="*/ 78 w 123"/>
                <a:gd name="T23" fmla="*/ 4 h 109"/>
                <a:gd name="T24" fmla="*/ 78 w 123"/>
                <a:gd name="T25" fmla="*/ 0 h 109"/>
                <a:gd name="T26" fmla="*/ 123 w 123"/>
                <a:gd name="T27" fmla="*/ 0 h 109"/>
                <a:gd name="T28" fmla="*/ 123 w 123"/>
                <a:gd name="T29" fmla="*/ 4 h 109"/>
                <a:gd name="T30" fmla="*/ 98 w 123"/>
                <a:gd name="T31" fmla="*/ 26 h 1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23" h="109">
                  <a:moveTo>
                    <a:pt x="98" y="26"/>
                  </a:moveTo>
                  <a:cubicBezTo>
                    <a:pt x="63" y="109"/>
                    <a:pt x="63" y="109"/>
                    <a:pt x="63" y="109"/>
                  </a:cubicBezTo>
                  <a:cubicBezTo>
                    <a:pt x="59" y="109"/>
                    <a:pt x="59" y="109"/>
                    <a:pt x="59" y="109"/>
                  </a:cubicBezTo>
                  <a:cubicBezTo>
                    <a:pt x="24" y="26"/>
                    <a:pt x="24" y="26"/>
                    <a:pt x="24" y="26"/>
                  </a:cubicBezTo>
                  <a:cubicBezTo>
                    <a:pt x="16" y="7"/>
                    <a:pt x="13" y="4"/>
                    <a:pt x="0" y="4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54" y="0"/>
                    <a:pt x="54" y="0"/>
                    <a:pt x="54" y="0"/>
                  </a:cubicBezTo>
                  <a:cubicBezTo>
                    <a:pt x="54" y="4"/>
                    <a:pt x="54" y="4"/>
                    <a:pt x="54" y="4"/>
                  </a:cubicBezTo>
                  <a:cubicBezTo>
                    <a:pt x="37" y="4"/>
                    <a:pt x="35" y="9"/>
                    <a:pt x="41" y="23"/>
                  </a:cubicBezTo>
                  <a:cubicBezTo>
                    <a:pt x="66" y="80"/>
                    <a:pt x="66" y="80"/>
                    <a:pt x="66" y="80"/>
                  </a:cubicBezTo>
                  <a:cubicBezTo>
                    <a:pt x="91" y="23"/>
                    <a:pt x="91" y="23"/>
                    <a:pt x="91" y="23"/>
                  </a:cubicBezTo>
                  <a:cubicBezTo>
                    <a:pt x="97" y="9"/>
                    <a:pt x="97" y="4"/>
                    <a:pt x="78" y="4"/>
                  </a:cubicBezTo>
                  <a:cubicBezTo>
                    <a:pt x="78" y="0"/>
                    <a:pt x="78" y="0"/>
                    <a:pt x="78" y="0"/>
                  </a:cubicBezTo>
                  <a:cubicBezTo>
                    <a:pt x="123" y="0"/>
                    <a:pt x="123" y="0"/>
                    <a:pt x="123" y="0"/>
                  </a:cubicBezTo>
                  <a:cubicBezTo>
                    <a:pt x="123" y="4"/>
                    <a:pt x="123" y="4"/>
                    <a:pt x="123" y="4"/>
                  </a:cubicBezTo>
                  <a:cubicBezTo>
                    <a:pt x="109" y="4"/>
                    <a:pt x="106" y="7"/>
                    <a:pt x="98" y="26"/>
                  </a:cubicBezTo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36" name="Freeform 14">
              <a:extLst>
                <a:ext uri="{FF2B5EF4-FFF2-40B4-BE49-F238E27FC236}">
                  <a16:creationId xmlns:a16="http://schemas.microsoft.com/office/drawing/2014/main" id="{9BFA149F-4B6A-4179-A301-F1AF5426E6F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507" y="4051"/>
              <a:ext cx="80" cy="75"/>
            </a:xfrm>
            <a:custGeom>
              <a:avLst/>
              <a:gdLst>
                <a:gd name="T0" fmla="*/ 59 w 119"/>
                <a:gd name="T1" fmla="*/ 113 h 113"/>
                <a:gd name="T2" fmla="*/ 0 w 119"/>
                <a:gd name="T3" fmla="*/ 56 h 113"/>
                <a:gd name="T4" fmla="*/ 59 w 119"/>
                <a:gd name="T5" fmla="*/ 0 h 113"/>
                <a:gd name="T6" fmla="*/ 119 w 119"/>
                <a:gd name="T7" fmla="*/ 56 h 113"/>
                <a:gd name="T8" fmla="*/ 59 w 119"/>
                <a:gd name="T9" fmla="*/ 113 h 113"/>
                <a:gd name="T10" fmla="*/ 59 w 119"/>
                <a:gd name="T11" fmla="*/ 9 h 113"/>
                <a:gd name="T12" fmla="*/ 20 w 119"/>
                <a:gd name="T13" fmla="*/ 56 h 113"/>
                <a:gd name="T14" fmla="*/ 59 w 119"/>
                <a:gd name="T15" fmla="*/ 103 h 113"/>
                <a:gd name="T16" fmla="*/ 99 w 119"/>
                <a:gd name="T17" fmla="*/ 56 h 113"/>
                <a:gd name="T18" fmla="*/ 59 w 119"/>
                <a:gd name="T19" fmla="*/ 9 h 1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19" h="113">
                  <a:moveTo>
                    <a:pt x="59" y="113"/>
                  </a:moveTo>
                  <a:cubicBezTo>
                    <a:pt x="27" y="113"/>
                    <a:pt x="0" y="87"/>
                    <a:pt x="0" y="56"/>
                  </a:cubicBezTo>
                  <a:cubicBezTo>
                    <a:pt x="0" y="25"/>
                    <a:pt x="27" y="0"/>
                    <a:pt x="59" y="0"/>
                  </a:cubicBezTo>
                  <a:cubicBezTo>
                    <a:pt x="92" y="0"/>
                    <a:pt x="119" y="25"/>
                    <a:pt x="119" y="56"/>
                  </a:cubicBezTo>
                  <a:cubicBezTo>
                    <a:pt x="119" y="87"/>
                    <a:pt x="92" y="113"/>
                    <a:pt x="59" y="113"/>
                  </a:cubicBezTo>
                  <a:moveTo>
                    <a:pt x="59" y="9"/>
                  </a:moveTo>
                  <a:cubicBezTo>
                    <a:pt x="31" y="9"/>
                    <a:pt x="20" y="35"/>
                    <a:pt x="20" y="56"/>
                  </a:cubicBezTo>
                  <a:cubicBezTo>
                    <a:pt x="20" y="77"/>
                    <a:pt x="31" y="103"/>
                    <a:pt x="59" y="103"/>
                  </a:cubicBezTo>
                  <a:cubicBezTo>
                    <a:pt x="88" y="103"/>
                    <a:pt x="99" y="77"/>
                    <a:pt x="99" y="56"/>
                  </a:cubicBezTo>
                  <a:cubicBezTo>
                    <a:pt x="99" y="35"/>
                    <a:pt x="88" y="9"/>
                    <a:pt x="59" y="9"/>
                  </a:cubicBezTo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37" name="Freeform 15">
              <a:extLst>
                <a:ext uri="{FF2B5EF4-FFF2-40B4-BE49-F238E27FC236}">
                  <a16:creationId xmlns:a16="http://schemas.microsoft.com/office/drawing/2014/main" id="{BFB83557-98F9-4B69-80BA-D5908DFA783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613" y="4051"/>
              <a:ext cx="79" cy="75"/>
            </a:xfrm>
            <a:custGeom>
              <a:avLst/>
              <a:gdLst>
                <a:gd name="T0" fmla="*/ 60 w 119"/>
                <a:gd name="T1" fmla="*/ 113 h 113"/>
                <a:gd name="T2" fmla="*/ 0 w 119"/>
                <a:gd name="T3" fmla="*/ 56 h 113"/>
                <a:gd name="T4" fmla="*/ 60 w 119"/>
                <a:gd name="T5" fmla="*/ 0 h 113"/>
                <a:gd name="T6" fmla="*/ 119 w 119"/>
                <a:gd name="T7" fmla="*/ 56 h 113"/>
                <a:gd name="T8" fmla="*/ 60 w 119"/>
                <a:gd name="T9" fmla="*/ 113 h 113"/>
                <a:gd name="T10" fmla="*/ 60 w 119"/>
                <a:gd name="T11" fmla="*/ 9 h 113"/>
                <a:gd name="T12" fmla="*/ 20 w 119"/>
                <a:gd name="T13" fmla="*/ 56 h 113"/>
                <a:gd name="T14" fmla="*/ 60 w 119"/>
                <a:gd name="T15" fmla="*/ 103 h 113"/>
                <a:gd name="T16" fmla="*/ 99 w 119"/>
                <a:gd name="T17" fmla="*/ 56 h 113"/>
                <a:gd name="T18" fmla="*/ 60 w 119"/>
                <a:gd name="T19" fmla="*/ 9 h 1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19" h="113">
                  <a:moveTo>
                    <a:pt x="60" y="113"/>
                  </a:moveTo>
                  <a:cubicBezTo>
                    <a:pt x="27" y="113"/>
                    <a:pt x="0" y="87"/>
                    <a:pt x="0" y="56"/>
                  </a:cubicBezTo>
                  <a:cubicBezTo>
                    <a:pt x="0" y="25"/>
                    <a:pt x="27" y="0"/>
                    <a:pt x="60" y="0"/>
                  </a:cubicBezTo>
                  <a:cubicBezTo>
                    <a:pt x="92" y="0"/>
                    <a:pt x="119" y="25"/>
                    <a:pt x="119" y="56"/>
                  </a:cubicBezTo>
                  <a:cubicBezTo>
                    <a:pt x="119" y="87"/>
                    <a:pt x="92" y="113"/>
                    <a:pt x="60" y="113"/>
                  </a:cubicBezTo>
                  <a:moveTo>
                    <a:pt x="60" y="9"/>
                  </a:moveTo>
                  <a:cubicBezTo>
                    <a:pt x="31" y="9"/>
                    <a:pt x="20" y="35"/>
                    <a:pt x="20" y="56"/>
                  </a:cubicBezTo>
                  <a:cubicBezTo>
                    <a:pt x="20" y="77"/>
                    <a:pt x="31" y="103"/>
                    <a:pt x="60" y="103"/>
                  </a:cubicBezTo>
                  <a:cubicBezTo>
                    <a:pt x="88" y="103"/>
                    <a:pt x="99" y="77"/>
                    <a:pt x="99" y="56"/>
                  </a:cubicBezTo>
                  <a:cubicBezTo>
                    <a:pt x="99" y="35"/>
                    <a:pt x="88" y="9"/>
                    <a:pt x="60" y="9"/>
                  </a:cubicBezTo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38" name="Freeform 16">
              <a:extLst>
                <a:ext uri="{FF2B5EF4-FFF2-40B4-BE49-F238E27FC236}">
                  <a16:creationId xmlns:a16="http://schemas.microsoft.com/office/drawing/2014/main" id="{E9308EC7-80BD-40B7-9E9D-0B2A21D3DAE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916" y="4053"/>
              <a:ext cx="64" cy="71"/>
            </a:xfrm>
            <a:custGeom>
              <a:avLst/>
              <a:gdLst>
                <a:gd name="T0" fmla="*/ 0 w 95"/>
                <a:gd name="T1" fmla="*/ 100 h 105"/>
                <a:gd name="T2" fmla="*/ 19 w 95"/>
                <a:gd name="T3" fmla="*/ 71 h 105"/>
                <a:gd name="T4" fmla="*/ 19 w 95"/>
                <a:gd name="T5" fmla="*/ 33 h 105"/>
                <a:gd name="T6" fmla="*/ 0 w 95"/>
                <a:gd name="T7" fmla="*/ 4 h 105"/>
                <a:gd name="T8" fmla="*/ 0 w 95"/>
                <a:gd name="T9" fmla="*/ 0 h 105"/>
                <a:gd name="T10" fmla="*/ 27 w 95"/>
                <a:gd name="T11" fmla="*/ 0 h 105"/>
                <a:gd name="T12" fmla="*/ 51 w 95"/>
                <a:gd name="T13" fmla="*/ 0 h 105"/>
                <a:gd name="T14" fmla="*/ 86 w 95"/>
                <a:gd name="T15" fmla="*/ 26 h 105"/>
                <a:gd name="T16" fmla="*/ 76 w 95"/>
                <a:gd name="T17" fmla="*/ 47 h 105"/>
                <a:gd name="T18" fmla="*/ 95 w 95"/>
                <a:gd name="T19" fmla="*/ 75 h 105"/>
                <a:gd name="T20" fmla="*/ 56 w 95"/>
                <a:gd name="T21" fmla="*/ 105 h 105"/>
                <a:gd name="T22" fmla="*/ 27 w 95"/>
                <a:gd name="T23" fmla="*/ 105 h 105"/>
                <a:gd name="T24" fmla="*/ 0 w 95"/>
                <a:gd name="T25" fmla="*/ 105 h 105"/>
                <a:gd name="T26" fmla="*/ 0 w 95"/>
                <a:gd name="T27" fmla="*/ 100 h 105"/>
                <a:gd name="T28" fmla="*/ 51 w 95"/>
                <a:gd name="T29" fmla="*/ 8 h 105"/>
                <a:gd name="T30" fmla="*/ 36 w 95"/>
                <a:gd name="T31" fmla="*/ 8 h 105"/>
                <a:gd name="T32" fmla="*/ 36 w 95"/>
                <a:gd name="T33" fmla="*/ 44 h 105"/>
                <a:gd name="T34" fmla="*/ 51 w 95"/>
                <a:gd name="T35" fmla="*/ 44 h 105"/>
                <a:gd name="T36" fmla="*/ 68 w 95"/>
                <a:gd name="T37" fmla="*/ 27 h 105"/>
                <a:gd name="T38" fmla="*/ 51 w 95"/>
                <a:gd name="T39" fmla="*/ 8 h 105"/>
                <a:gd name="T40" fmla="*/ 56 w 95"/>
                <a:gd name="T41" fmla="*/ 53 h 105"/>
                <a:gd name="T42" fmla="*/ 36 w 95"/>
                <a:gd name="T43" fmla="*/ 53 h 105"/>
                <a:gd name="T44" fmla="*/ 36 w 95"/>
                <a:gd name="T45" fmla="*/ 77 h 105"/>
                <a:gd name="T46" fmla="*/ 51 w 95"/>
                <a:gd name="T47" fmla="*/ 96 h 105"/>
                <a:gd name="T48" fmla="*/ 56 w 95"/>
                <a:gd name="T49" fmla="*/ 96 h 105"/>
                <a:gd name="T50" fmla="*/ 77 w 95"/>
                <a:gd name="T51" fmla="*/ 75 h 105"/>
                <a:gd name="T52" fmla="*/ 56 w 95"/>
                <a:gd name="T53" fmla="*/ 53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95" h="105">
                  <a:moveTo>
                    <a:pt x="0" y="100"/>
                  </a:moveTo>
                  <a:cubicBezTo>
                    <a:pt x="16" y="100"/>
                    <a:pt x="19" y="96"/>
                    <a:pt x="19" y="71"/>
                  </a:cubicBezTo>
                  <a:cubicBezTo>
                    <a:pt x="19" y="33"/>
                    <a:pt x="19" y="33"/>
                    <a:pt x="19" y="33"/>
                  </a:cubicBezTo>
                  <a:cubicBezTo>
                    <a:pt x="19" y="8"/>
                    <a:pt x="16" y="4"/>
                    <a:pt x="0" y="4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7" y="0"/>
                    <a:pt x="27" y="0"/>
                    <a:pt x="27" y="0"/>
                  </a:cubicBezTo>
                  <a:cubicBezTo>
                    <a:pt x="51" y="0"/>
                    <a:pt x="51" y="0"/>
                    <a:pt x="51" y="0"/>
                  </a:cubicBezTo>
                  <a:cubicBezTo>
                    <a:pt x="74" y="0"/>
                    <a:pt x="86" y="11"/>
                    <a:pt x="86" y="26"/>
                  </a:cubicBezTo>
                  <a:cubicBezTo>
                    <a:pt x="86" y="35"/>
                    <a:pt x="82" y="42"/>
                    <a:pt x="76" y="47"/>
                  </a:cubicBezTo>
                  <a:cubicBezTo>
                    <a:pt x="88" y="52"/>
                    <a:pt x="95" y="63"/>
                    <a:pt x="95" y="75"/>
                  </a:cubicBezTo>
                  <a:cubicBezTo>
                    <a:pt x="95" y="92"/>
                    <a:pt x="81" y="105"/>
                    <a:pt x="56" y="105"/>
                  </a:cubicBezTo>
                  <a:cubicBezTo>
                    <a:pt x="27" y="105"/>
                    <a:pt x="27" y="105"/>
                    <a:pt x="27" y="105"/>
                  </a:cubicBezTo>
                  <a:cubicBezTo>
                    <a:pt x="0" y="105"/>
                    <a:pt x="0" y="105"/>
                    <a:pt x="0" y="105"/>
                  </a:cubicBezTo>
                  <a:lnTo>
                    <a:pt x="0" y="100"/>
                  </a:lnTo>
                  <a:close/>
                  <a:moveTo>
                    <a:pt x="51" y="8"/>
                  </a:moveTo>
                  <a:cubicBezTo>
                    <a:pt x="36" y="8"/>
                    <a:pt x="36" y="8"/>
                    <a:pt x="36" y="8"/>
                  </a:cubicBezTo>
                  <a:cubicBezTo>
                    <a:pt x="36" y="44"/>
                    <a:pt x="36" y="44"/>
                    <a:pt x="36" y="44"/>
                  </a:cubicBezTo>
                  <a:cubicBezTo>
                    <a:pt x="51" y="44"/>
                    <a:pt x="51" y="44"/>
                    <a:pt x="51" y="44"/>
                  </a:cubicBezTo>
                  <a:cubicBezTo>
                    <a:pt x="63" y="44"/>
                    <a:pt x="68" y="36"/>
                    <a:pt x="68" y="27"/>
                  </a:cubicBezTo>
                  <a:cubicBezTo>
                    <a:pt x="68" y="17"/>
                    <a:pt x="63" y="8"/>
                    <a:pt x="51" y="8"/>
                  </a:cubicBezTo>
                  <a:moveTo>
                    <a:pt x="56" y="53"/>
                  </a:moveTo>
                  <a:cubicBezTo>
                    <a:pt x="36" y="53"/>
                    <a:pt x="36" y="53"/>
                    <a:pt x="36" y="53"/>
                  </a:cubicBezTo>
                  <a:cubicBezTo>
                    <a:pt x="36" y="77"/>
                    <a:pt x="36" y="77"/>
                    <a:pt x="36" y="77"/>
                  </a:cubicBezTo>
                  <a:cubicBezTo>
                    <a:pt x="36" y="93"/>
                    <a:pt x="38" y="96"/>
                    <a:pt x="51" y="96"/>
                  </a:cubicBezTo>
                  <a:cubicBezTo>
                    <a:pt x="56" y="96"/>
                    <a:pt x="56" y="96"/>
                    <a:pt x="56" y="96"/>
                  </a:cubicBezTo>
                  <a:cubicBezTo>
                    <a:pt x="70" y="96"/>
                    <a:pt x="77" y="86"/>
                    <a:pt x="77" y="75"/>
                  </a:cubicBezTo>
                  <a:cubicBezTo>
                    <a:pt x="77" y="63"/>
                    <a:pt x="70" y="53"/>
                    <a:pt x="56" y="53"/>
                  </a:cubicBezTo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39" name="Freeform 17">
              <a:extLst>
                <a:ext uri="{FF2B5EF4-FFF2-40B4-BE49-F238E27FC236}">
                  <a16:creationId xmlns:a16="http://schemas.microsoft.com/office/drawing/2014/main" id="{7552097E-FBFA-412E-A579-D0125C1C91C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011" y="4051"/>
              <a:ext cx="79" cy="75"/>
            </a:xfrm>
            <a:custGeom>
              <a:avLst/>
              <a:gdLst>
                <a:gd name="T0" fmla="*/ 59 w 119"/>
                <a:gd name="T1" fmla="*/ 113 h 113"/>
                <a:gd name="T2" fmla="*/ 0 w 119"/>
                <a:gd name="T3" fmla="*/ 56 h 113"/>
                <a:gd name="T4" fmla="*/ 59 w 119"/>
                <a:gd name="T5" fmla="*/ 0 h 113"/>
                <a:gd name="T6" fmla="*/ 119 w 119"/>
                <a:gd name="T7" fmla="*/ 56 h 113"/>
                <a:gd name="T8" fmla="*/ 59 w 119"/>
                <a:gd name="T9" fmla="*/ 113 h 113"/>
                <a:gd name="T10" fmla="*/ 59 w 119"/>
                <a:gd name="T11" fmla="*/ 9 h 113"/>
                <a:gd name="T12" fmla="*/ 20 w 119"/>
                <a:gd name="T13" fmla="*/ 56 h 113"/>
                <a:gd name="T14" fmla="*/ 59 w 119"/>
                <a:gd name="T15" fmla="*/ 103 h 113"/>
                <a:gd name="T16" fmla="*/ 99 w 119"/>
                <a:gd name="T17" fmla="*/ 56 h 113"/>
                <a:gd name="T18" fmla="*/ 59 w 119"/>
                <a:gd name="T19" fmla="*/ 9 h 1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19" h="113">
                  <a:moveTo>
                    <a:pt x="59" y="113"/>
                  </a:moveTo>
                  <a:cubicBezTo>
                    <a:pt x="27" y="113"/>
                    <a:pt x="0" y="87"/>
                    <a:pt x="0" y="56"/>
                  </a:cubicBezTo>
                  <a:cubicBezTo>
                    <a:pt x="0" y="25"/>
                    <a:pt x="27" y="0"/>
                    <a:pt x="59" y="0"/>
                  </a:cubicBezTo>
                  <a:cubicBezTo>
                    <a:pt x="92" y="0"/>
                    <a:pt x="119" y="25"/>
                    <a:pt x="119" y="56"/>
                  </a:cubicBezTo>
                  <a:cubicBezTo>
                    <a:pt x="119" y="87"/>
                    <a:pt x="92" y="113"/>
                    <a:pt x="59" y="113"/>
                  </a:cubicBezTo>
                  <a:moveTo>
                    <a:pt x="59" y="9"/>
                  </a:moveTo>
                  <a:cubicBezTo>
                    <a:pt x="31" y="9"/>
                    <a:pt x="20" y="35"/>
                    <a:pt x="20" y="56"/>
                  </a:cubicBezTo>
                  <a:cubicBezTo>
                    <a:pt x="20" y="77"/>
                    <a:pt x="31" y="103"/>
                    <a:pt x="59" y="103"/>
                  </a:cubicBezTo>
                  <a:cubicBezTo>
                    <a:pt x="88" y="103"/>
                    <a:pt x="99" y="77"/>
                    <a:pt x="99" y="56"/>
                  </a:cubicBezTo>
                  <a:cubicBezTo>
                    <a:pt x="99" y="35"/>
                    <a:pt x="88" y="9"/>
                    <a:pt x="59" y="9"/>
                  </a:cubicBezTo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40" name="Freeform 18">
              <a:extLst>
                <a:ext uri="{FF2B5EF4-FFF2-40B4-BE49-F238E27FC236}">
                  <a16:creationId xmlns:a16="http://schemas.microsoft.com/office/drawing/2014/main" id="{8D71DCE9-C98D-4DD4-974C-345CDBBD9992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121" y="4053"/>
              <a:ext cx="71" cy="71"/>
            </a:xfrm>
            <a:custGeom>
              <a:avLst/>
              <a:gdLst>
                <a:gd name="T0" fmla="*/ 75 w 107"/>
                <a:gd name="T1" fmla="*/ 77 h 105"/>
                <a:gd name="T2" fmla="*/ 107 w 107"/>
                <a:gd name="T3" fmla="*/ 100 h 105"/>
                <a:gd name="T4" fmla="*/ 107 w 107"/>
                <a:gd name="T5" fmla="*/ 105 h 105"/>
                <a:gd name="T6" fmla="*/ 76 w 107"/>
                <a:gd name="T7" fmla="*/ 105 h 105"/>
                <a:gd name="T8" fmla="*/ 43 w 107"/>
                <a:gd name="T9" fmla="*/ 60 h 105"/>
                <a:gd name="T10" fmla="*/ 36 w 107"/>
                <a:gd name="T11" fmla="*/ 60 h 105"/>
                <a:gd name="T12" fmla="*/ 36 w 107"/>
                <a:gd name="T13" fmla="*/ 71 h 105"/>
                <a:gd name="T14" fmla="*/ 56 w 107"/>
                <a:gd name="T15" fmla="*/ 100 h 105"/>
                <a:gd name="T16" fmla="*/ 56 w 107"/>
                <a:gd name="T17" fmla="*/ 105 h 105"/>
                <a:gd name="T18" fmla="*/ 0 w 107"/>
                <a:gd name="T19" fmla="*/ 105 h 105"/>
                <a:gd name="T20" fmla="*/ 0 w 107"/>
                <a:gd name="T21" fmla="*/ 100 h 105"/>
                <a:gd name="T22" fmla="*/ 19 w 107"/>
                <a:gd name="T23" fmla="*/ 71 h 105"/>
                <a:gd name="T24" fmla="*/ 19 w 107"/>
                <a:gd name="T25" fmla="*/ 33 h 105"/>
                <a:gd name="T26" fmla="*/ 0 w 107"/>
                <a:gd name="T27" fmla="*/ 4 h 105"/>
                <a:gd name="T28" fmla="*/ 0 w 107"/>
                <a:gd name="T29" fmla="*/ 0 h 105"/>
                <a:gd name="T30" fmla="*/ 50 w 107"/>
                <a:gd name="T31" fmla="*/ 0 h 105"/>
                <a:gd name="T32" fmla="*/ 89 w 107"/>
                <a:gd name="T33" fmla="*/ 30 h 105"/>
                <a:gd name="T34" fmla="*/ 60 w 107"/>
                <a:gd name="T35" fmla="*/ 59 h 105"/>
                <a:gd name="T36" fmla="*/ 75 w 107"/>
                <a:gd name="T37" fmla="*/ 77 h 105"/>
                <a:gd name="T38" fmla="*/ 50 w 107"/>
                <a:gd name="T39" fmla="*/ 8 h 105"/>
                <a:gd name="T40" fmla="*/ 36 w 107"/>
                <a:gd name="T41" fmla="*/ 8 h 105"/>
                <a:gd name="T42" fmla="*/ 36 w 107"/>
                <a:gd name="T43" fmla="*/ 51 h 105"/>
                <a:gd name="T44" fmla="*/ 50 w 107"/>
                <a:gd name="T45" fmla="*/ 51 h 105"/>
                <a:gd name="T46" fmla="*/ 70 w 107"/>
                <a:gd name="T47" fmla="*/ 30 h 105"/>
                <a:gd name="T48" fmla="*/ 50 w 107"/>
                <a:gd name="T49" fmla="*/ 8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07" h="105">
                  <a:moveTo>
                    <a:pt x="75" y="77"/>
                  </a:moveTo>
                  <a:cubicBezTo>
                    <a:pt x="84" y="89"/>
                    <a:pt x="96" y="98"/>
                    <a:pt x="107" y="100"/>
                  </a:cubicBezTo>
                  <a:cubicBezTo>
                    <a:pt x="107" y="105"/>
                    <a:pt x="107" y="105"/>
                    <a:pt x="107" y="105"/>
                  </a:cubicBezTo>
                  <a:cubicBezTo>
                    <a:pt x="76" y="105"/>
                    <a:pt x="76" y="105"/>
                    <a:pt x="76" y="105"/>
                  </a:cubicBezTo>
                  <a:cubicBezTo>
                    <a:pt x="43" y="60"/>
                    <a:pt x="43" y="60"/>
                    <a:pt x="43" y="60"/>
                  </a:cubicBezTo>
                  <a:cubicBezTo>
                    <a:pt x="36" y="60"/>
                    <a:pt x="36" y="60"/>
                    <a:pt x="36" y="60"/>
                  </a:cubicBezTo>
                  <a:cubicBezTo>
                    <a:pt x="36" y="71"/>
                    <a:pt x="36" y="71"/>
                    <a:pt x="36" y="71"/>
                  </a:cubicBezTo>
                  <a:cubicBezTo>
                    <a:pt x="36" y="96"/>
                    <a:pt x="39" y="100"/>
                    <a:pt x="56" y="100"/>
                  </a:cubicBezTo>
                  <a:cubicBezTo>
                    <a:pt x="56" y="105"/>
                    <a:pt x="56" y="105"/>
                    <a:pt x="56" y="105"/>
                  </a:cubicBezTo>
                  <a:cubicBezTo>
                    <a:pt x="0" y="105"/>
                    <a:pt x="0" y="105"/>
                    <a:pt x="0" y="105"/>
                  </a:cubicBezTo>
                  <a:cubicBezTo>
                    <a:pt x="0" y="100"/>
                    <a:pt x="0" y="100"/>
                    <a:pt x="0" y="100"/>
                  </a:cubicBezTo>
                  <a:cubicBezTo>
                    <a:pt x="16" y="100"/>
                    <a:pt x="19" y="96"/>
                    <a:pt x="19" y="71"/>
                  </a:cubicBezTo>
                  <a:cubicBezTo>
                    <a:pt x="19" y="33"/>
                    <a:pt x="19" y="33"/>
                    <a:pt x="19" y="33"/>
                  </a:cubicBezTo>
                  <a:cubicBezTo>
                    <a:pt x="19" y="8"/>
                    <a:pt x="16" y="4"/>
                    <a:pt x="0" y="4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50" y="0"/>
                    <a:pt x="50" y="0"/>
                    <a:pt x="50" y="0"/>
                  </a:cubicBezTo>
                  <a:cubicBezTo>
                    <a:pt x="75" y="0"/>
                    <a:pt x="89" y="12"/>
                    <a:pt x="89" y="30"/>
                  </a:cubicBezTo>
                  <a:cubicBezTo>
                    <a:pt x="89" y="44"/>
                    <a:pt x="78" y="57"/>
                    <a:pt x="60" y="59"/>
                  </a:cubicBezTo>
                  <a:lnTo>
                    <a:pt x="75" y="77"/>
                  </a:lnTo>
                  <a:close/>
                  <a:moveTo>
                    <a:pt x="50" y="8"/>
                  </a:moveTo>
                  <a:cubicBezTo>
                    <a:pt x="36" y="8"/>
                    <a:pt x="36" y="8"/>
                    <a:pt x="36" y="8"/>
                  </a:cubicBezTo>
                  <a:cubicBezTo>
                    <a:pt x="36" y="51"/>
                    <a:pt x="36" y="51"/>
                    <a:pt x="36" y="51"/>
                  </a:cubicBezTo>
                  <a:cubicBezTo>
                    <a:pt x="50" y="51"/>
                    <a:pt x="50" y="51"/>
                    <a:pt x="50" y="51"/>
                  </a:cubicBezTo>
                  <a:cubicBezTo>
                    <a:pt x="64" y="51"/>
                    <a:pt x="70" y="41"/>
                    <a:pt x="70" y="30"/>
                  </a:cubicBezTo>
                  <a:cubicBezTo>
                    <a:pt x="70" y="18"/>
                    <a:pt x="64" y="8"/>
                    <a:pt x="50" y="8"/>
                  </a:cubicBezTo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41" name="Freeform 19">
              <a:extLst>
                <a:ext uri="{FF2B5EF4-FFF2-40B4-BE49-F238E27FC236}">
                  <a16:creationId xmlns:a16="http://schemas.microsoft.com/office/drawing/2014/main" id="{A90A16B8-6077-4869-93BF-D0AB1BFF9288}"/>
                </a:ext>
              </a:extLst>
            </p:cNvPr>
            <p:cNvSpPr>
              <a:spLocks/>
            </p:cNvSpPr>
            <p:nvPr/>
          </p:nvSpPr>
          <p:spPr bwMode="auto">
            <a:xfrm>
              <a:off x="7215" y="4051"/>
              <a:ext cx="79" cy="75"/>
            </a:xfrm>
            <a:custGeom>
              <a:avLst/>
              <a:gdLst>
                <a:gd name="T0" fmla="*/ 55 w 118"/>
                <a:gd name="T1" fmla="*/ 113 h 113"/>
                <a:gd name="T2" fmla="*/ 0 w 118"/>
                <a:gd name="T3" fmla="*/ 56 h 113"/>
                <a:gd name="T4" fmla="*/ 55 w 118"/>
                <a:gd name="T5" fmla="*/ 0 h 113"/>
                <a:gd name="T6" fmla="*/ 87 w 118"/>
                <a:gd name="T7" fmla="*/ 16 h 113"/>
                <a:gd name="T8" fmla="*/ 91 w 118"/>
                <a:gd name="T9" fmla="*/ 4 h 113"/>
                <a:gd name="T10" fmla="*/ 96 w 118"/>
                <a:gd name="T11" fmla="*/ 4 h 113"/>
                <a:gd name="T12" fmla="*/ 96 w 118"/>
                <a:gd name="T13" fmla="*/ 46 h 113"/>
                <a:gd name="T14" fmla="*/ 91 w 118"/>
                <a:gd name="T15" fmla="*/ 46 h 113"/>
                <a:gd name="T16" fmla="*/ 55 w 118"/>
                <a:gd name="T17" fmla="*/ 9 h 113"/>
                <a:gd name="T18" fmla="*/ 19 w 118"/>
                <a:gd name="T19" fmla="*/ 56 h 113"/>
                <a:gd name="T20" fmla="*/ 55 w 118"/>
                <a:gd name="T21" fmla="*/ 103 h 113"/>
                <a:gd name="T22" fmla="*/ 86 w 118"/>
                <a:gd name="T23" fmla="*/ 83 h 113"/>
                <a:gd name="T24" fmla="*/ 65 w 118"/>
                <a:gd name="T25" fmla="*/ 68 h 113"/>
                <a:gd name="T26" fmla="*/ 65 w 118"/>
                <a:gd name="T27" fmla="*/ 63 h 113"/>
                <a:gd name="T28" fmla="*/ 118 w 118"/>
                <a:gd name="T29" fmla="*/ 63 h 113"/>
                <a:gd name="T30" fmla="*/ 118 w 118"/>
                <a:gd name="T31" fmla="*/ 68 h 113"/>
                <a:gd name="T32" fmla="*/ 99 w 118"/>
                <a:gd name="T33" fmla="*/ 96 h 113"/>
                <a:gd name="T34" fmla="*/ 99 w 118"/>
                <a:gd name="T35" fmla="*/ 104 h 113"/>
                <a:gd name="T36" fmla="*/ 55 w 118"/>
                <a:gd name="T37" fmla="*/ 113 h 1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18" h="113">
                  <a:moveTo>
                    <a:pt x="55" y="113"/>
                  </a:moveTo>
                  <a:cubicBezTo>
                    <a:pt x="25" y="113"/>
                    <a:pt x="0" y="87"/>
                    <a:pt x="0" y="56"/>
                  </a:cubicBezTo>
                  <a:cubicBezTo>
                    <a:pt x="0" y="25"/>
                    <a:pt x="25" y="0"/>
                    <a:pt x="55" y="0"/>
                  </a:cubicBezTo>
                  <a:cubicBezTo>
                    <a:pt x="67" y="0"/>
                    <a:pt x="80" y="6"/>
                    <a:pt x="87" y="16"/>
                  </a:cubicBezTo>
                  <a:cubicBezTo>
                    <a:pt x="89" y="14"/>
                    <a:pt x="90" y="8"/>
                    <a:pt x="91" y="4"/>
                  </a:cubicBezTo>
                  <a:cubicBezTo>
                    <a:pt x="96" y="4"/>
                    <a:pt x="96" y="4"/>
                    <a:pt x="96" y="4"/>
                  </a:cubicBezTo>
                  <a:cubicBezTo>
                    <a:pt x="96" y="46"/>
                    <a:pt x="96" y="46"/>
                    <a:pt x="96" y="46"/>
                  </a:cubicBezTo>
                  <a:cubicBezTo>
                    <a:pt x="91" y="46"/>
                    <a:pt x="91" y="46"/>
                    <a:pt x="91" y="46"/>
                  </a:cubicBezTo>
                  <a:cubicBezTo>
                    <a:pt x="86" y="23"/>
                    <a:pt x="74" y="9"/>
                    <a:pt x="55" y="9"/>
                  </a:cubicBezTo>
                  <a:cubicBezTo>
                    <a:pt x="28" y="9"/>
                    <a:pt x="19" y="36"/>
                    <a:pt x="19" y="56"/>
                  </a:cubicBezTo>
                  <a:cubicBezTo>
                    <a:pt x="19" y="77"/>
                    <a:pt x="28" y="103"/>
                    <a:pt x="55" y="103"/>
                  </a:cubicBezTo>
                  <a:cubicBezTo>
                    <a:pt x="67" y="103"/>
                    <a:pt x="86" y="96"/>
                    <a:pt x="86" y="83"/>
                  </a:cubicBezTo>
                  <a:cubicBezTo>
                    <a:pt x="86" y="73"/>
                    <a:pt x="77" y="68"/>
                    <a:pt x="65" y="68"/>
                  </a:cubicBezTo>
                  <a:cubicBezTo>
                    <a:pt x="65" y="63"/>
                    <a:pt x="65" y="63"/>
                    <a:pt x="65" y="63"/>
                  </a:cubicBezTo>
                  <a:cubicBezTo>
                    <a:pt x="118" y="63"/>
                    <a:pt x="118" y="63"/>
                    <a:pt x="118" y="63"/>
                  </a:cubicBezTo>
                  <a:cubicBezTo>
                    <a:pt x="118" y="68"/>
                    <a:pt x="118" y="68"/>
                    <a:pt x="118" y="68"/>
                  </a:cubicBezTo>
                  <a:cubicBezTo>
                    <a:pt x="102" y="68"/>
                    <a:pt x="99" y="72"/>
                    <a:pt x="99" y="96"/>
                  </a:cubicBezTo>
                  <a:cubicBezTo>
                    <a:pt x="99" y="104"/>
                    <a:pt x="99" y="104"/>
                    <a:pt x="99" y="104"/>
                  </a:cubicBezTo>
                  <a:cubicBezTo>
                    <a:pt x="84" y="104"/>
                    <a:pt x="69" y="113"/>
                    <a:pt x="55" y="113"/>
                  </a:cubicBezTo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42" name="Freeform 20">
              <a:extLst>
                <a:ext uri="{FF2B5EF4-FFF2-40B4-BE49-F238E27FC236}">
                  <a16:creationId xmlns:a16="http://schemas.microsoft.com/office/drawing/2014/main" id="{8E294B2F-BEE2-46C1-8334-3CA1408AD3B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312" y="4014"/>
              <a:ext cx="82" cy="110"/>
            </a:xfrm>
            <a:custGeom>
              <a:avLst/>
              <a:gdLst>
                <a:gd name="T0" fmla="*/ 33 w 123"/>
                <a:gd name="T1" fmla="*/ 140 h 164"/>
                <a:gd name="T2" fmla="*/ 46 w 123"/>
                <a:gd name="T3" fmla="*/ 159 h 164"/>
                <a:gd name="T4" fmla="*/ 46 w 123"/>
                <a:gd name="T5" fmla="*/ 164 h 164"/>
                <a:gd name="T6" fmla="*/ 0 w 123"/>
                <a:gd name="T7" fmla="*/ 164 h 164"/>
                <a:gd name="T8" fmla="*/ 0 w 123"/>
                <a:gd name="T9" fmla="*/ 159 h 164"/>
                <a:gd name="T10" fmla="*/ 25 w 123"/>
                <a:gd name="T11" fmla="*/ 137 h 164"/>
                <a:gd name="T12" fmla="*/ 61 w 123"/>
                <a:gd name="T13" fmla="*/ 55 h 164"/>
                <a:gd name="T14" fmla="*/ 64 w 123"/>
                <a:gd name="T15" fmla="*/ 55 h 164"/>
                <a:gd name="T16" fmla="*/ 100 w 123"/>
                <a:gd name="T17" fmla="*/ 137 h 164"/>
                <a:gd name="T18" fmla="*/ 123 w 123"/>
                <a:gd name="T19" fmla="*/ 159 h 164"/>
                <a:gd name="T20" fmla="*/ 123 w 123"/>
                <a:gd name="T21" fmla="*/ 164 h 164"/>
                <a:gd name="T22" fmla="*/ 69 w 123"/>
                <a:gd name="T23" fmla="*/ 164 h 164"/>
                <a:gd name="T24" fmla="*/ 69 w 123"/>
                <a:gd name="T25" fmla="*/ 159 h 164"/>
                <a:gd name="T26" fmla="*/ 82 w 123"/>
                <a:gd name="T27" fmla="*/ 140 h 164"/>
                <a:gd name="T28" fmla="*/ 77 w 123"/>
                <a:gd name="T29" fmla="*/ 129 h 164"/>
                <a:gd name="T30" fmla="*/ 38 w 123"/>
                <a:gd name="T31" fmla="*/ 129 h 164"/>
                <a:gd name="T32" fmla="*/ 33 w 123"/>
                <a:gd name="T33" fmla="*/ 140 h 164"/>
                <a:gd name="T34" fmla="*/ 58 w 123"/>
                <a:gd name="T35" fmla="*/ 83 h 164"/>
                <a:gd name="T36" fmla="*/ 42 w 123"/>
                <a:gd name="T37" fmla="*/ 120 h 164"/>
                <a:gd name="T38" fmla="*/ 74 w 123"/>
                <a:gd name="T39" fmla="*/ 120 h 164"/>
                <a:gd name="T40" fmla="*/ 58 w 123"/>
                <a:gd name="T41" fmla="*/ 83 h 164"/>
                <a:gd name="T42" fmla="*/ 82 w 123"/>
                <a:gd name="T43" fmla="*/ 21 h 164"/>
                <a:gd name="T44" fmla="*/ 62 w 123"/>
                <a:gd name="T45" fmla="*/ 40 h 164"/>
                <a:gd name="T46" fmla="*/ 42 w 123"/>
                <a:gd name="T47" fmla="*/ 21 h 164"/>
                <a:gd name="T48" fmla="*/ 62 w 123"/>
                <a:gd name="T49" fmla="*/ 0 h 164"/>
                <a:gd name="T50" fmla="*/ 82 w 123"/>
                <a:gd name="T51" fmla="*/ 21 h 164"/>
                <a:gd name="T52" fmla="*/ 51 w 123"/>
                <a:gd name="T53" fmla="*/ 21 h 164"/>
                <a:gd name="T54" fmla="*/ 62 w 123"/>
                <a:gd name="T55" fmla="*/ 32 h 164"/>
                <a:gd name="T56" fmla="*/ 73 w 123"/>
                <a:gd name="T57" fmla="*/ 21 h 164"/>
                <a:gd name="T58" fmla="*/ 62 w 123"/>
                <a:gd name="T59" fmla="*/ 9 h 164"/>
                <a:gd name="T60" fmla="*/ 51 w 123"/>
                <a:gd name="T61" fmla="*/ 21 h 1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123" h="164">
                  <a:moveTo>
                    <a:pt x="33" y="140"/>
                  </a:moveTo>
                  <a:cubicBezTo>
                    <a:pt x="27" y="154"/>
                    <a:pt x="27" y="159"/>
                    <a:pt x="46" y="159"/>
                  </a:cubicBezTo>
                  <a:cubicBezTo>
                    <a:pt x="46" y="164"/>
                    <a:pt x="46" y="164"/>
                    <a:pt x="46" y="164"/>
                  </a:cubicBezTo>
                  <a:cubicBezTo>
                    <a:pt x="0" y="164"/>
                    <a:pt x="0" y="164"/>
                    <a:pt x="0" y="164"/>
                  </a:cubicBezTo>
                  <a:cubicBezTo>
                    <a:pt x="0" y="159"/>
                    <a:pt x="0" y="159"/>
                    <a:pt x="0" y="159"/>
                  </a:cubicBezTo>
                  <a:cubicBezTo>
                    <a:pt x="15" y="159"/>
                    <a:pt x="17" y="156"/>
                    <a:pt x="25" y="137"/>
                  </a:cubicBezTo>
                  <a:cubicBezTo>
                    <a:pt x="61" y="55"/>
                    <a:pt x="61" y="55"/>
                    <a:pt x="61" y="55"/>
                  </a:cubicBezTo>
                  <a:cubicBezTo>
                    <a:pt x="64" y="55"/>
                    <a:pt x="64" y="55"/>
                    <a:pt x="64" y="55"/>
                  </a:cubicBezTo>
                  <a:cubicBezTo>
                    <a:pt x="100" y="137"/>
                    <a:pt x="100" y="137"/>
                    <a:pt x="100" y="137"/>
                  </a:cubicBezTo>
                  <a:cubicBezTo>
                    <a:pt x="108" y="156"/>
                    <a:pt x="111" y="159"/>
                    <a:pt x="123" y="159"/>
                  </a:cubicBezTo>
                  <a:cubicBezTo>
                    <a:pt x="123" y="164"/>
                    <a:pt x="123" y="164"/>
                    <a:pt x="123" y="164"/>
                  </a:cubicBezTo>
                  <a:cubicBezTo>
                    <a:pt x="69" y="164"/>
                    <a:pt x="69" y="164"/>
                    <a:pt x="69" y="164"/>
                  </a:cubicBezTo>
                  <a:cubicBezTo>
                    <a:pt x="69" y="159"/>
                    <a:pt x="69" y="159"/>
                    <a:pt x="69" y="159"/>
                  </a:cubicBezTo>
                  <a:cubicBezTo>
                    <a:pt x="87" y="159"/>
                    <a:pt x="88" y="154"/>
                    <a:pt x="82" y="140"/>
                  </a:cubicBezTo>
                  <a:cubicBezTo>
                    <a:pt x="77" y="129"/>
                    <a:pt x="77" y="129"/>
                    <a:pt x="77" y="129"/>
                  </a:cubicBezTo>
                  <a:cubicBezTo>
                    <a:pt x="38" y="129"/>
                    <a:pt x="38" y="129"/>
                    <a:pt x="38" y="129"/>
                  </a:cubicBezTo>
                  <a:lnTo>
                    <a:pt x="33" y="140"/>
                  </a:lnTo>
                  <a:close/>
                  <a:moveTo>
                    <a:pt x="58" y="83"/>
                  </a:moveTo>
                  <a:cubicBezTo>
                    <a:pt x="42" y="120"/>
                    <a:pt x="42" y="120"/>
                    <a:pt x="42" y="120"/>
                  </a:cubicBezTo>
                  <a:cubicBezTo>
                    <a:pt x="74" y="120"/>
                    <a:pt x="74" y="120"/>
                    <a:pt x="74" y="120"/>
                  </a:cubicBezTo>
                  <a:lnTo>
                    <a:pt x="58" y="83"/>
                  </a:lnTo>
                  <a:close/>
                  <a:moveTo>
                    <a:pt x="82" y="21"/>
                  </a:moveTo>
                  <a:cubicBezTo>
                    <a:pt x="82" y="32"/>
                    <a:pt x="73" y="40"/>
                    <a:pt x="62" y="40"/>
                  </a:cubicBezTo>
                  <a:cubicBezTo>
                    <a:pt x="51" y="40"/>
                    <a:pt x="42" y="32"/>
                    <a:pt x="42" y="21"/>
                  </a:cubicBezTo>
                  <a:cubicBezTo>
                    <a:pt x="42" y="9"/>
                    <a:pt x="51" y="0"/>
                    <a:pt x="62" y="0"/>
                  </a:cubicBezTo>
                  <a:cubicBezTo>
                    <a:pt x="73" y="0"/>
                    <a:pt x="82" y="9"/>
                    <a:pt x="82" y="21"/>
                  </a:cubicBezTo>
                  <a:moveTo>
                    <a:pt x="51" y="21"/>
                  </a:moveTo>
                  <a:cubicBezTo>
                    <a:pt x="51" y="27"/>
                    <a:pt x="56" y="32"/>
                    <a:pt x="62" y="32"/>
                  </a:cubicBezTo>
                  <a:cubicBezTo>
                    <a:pt x="68" y="32"/>
                    <a:pt x="73" y="27"/>
                    <a:pt x="73" y="21"/>
                  </a:cubicBezTo>
                  <a:cubicBezTo>
                    <a:pt x="73" y="15"/>
                    <a:pt x="68" y="9"/>
                    <a:pt x="62" y="9"/>
                  </a:cubicBezTo>
                  <a:cubicBezTo>
                    <a:pt x="56" y="9"/>
                    <a:pt x="51" y="15"/>
                    <a:pt x="51" y="21"/>
                  </a:cubicBezTo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</p:grpSp>
    </p:spTree>
    <p:extLst>
      <p:ext uri="{BB962C8B-B14F-4D97-AF65-F5344CB8AC3E}">
        <p14:creationId xmlns:p14="http://schemas.microsoft.com/office/powerpoint/2010/main" val="5251135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6" r:id="rId1"/>
    <p:sldLayoutId id="2147483757" r:id="rId2"/>
    <p:sldLayoutId id="2147483758" r:id="rId3"/>
    <p:sldLayoutId id="2147483759" r:id="rId4"/>
    <p:sldLayoutId id="2147483760" r:id="rId5"/>
    <p:sldLayoutId id="2147483761" r:id="rId6"/>
    <p:sldLayoutId id="2147483762" r:id="rId7"/>
    <p:sldLayoutId id="2147483763" r:id="rId8"/>
    <p:sldLayoutId id="2147483764" r:id="rId9"/>
    <p:sldLayoutId id="2147483765" r:id="rId10"/>
    <p:sldLayoutId id="2147483766" r:id="rId11"/>
  </p:sldLayoutIdLst>
  <p:hf sldNum="0" hdr="0"/>
  <p:txStyles>
    <p:titleStyle>
      <a:lvl1pPr algn="l" defTabSz="914400" rtl="0" eaLnBrk="1" latinLnBrk="0" hangingPunct="1">
        <a:spcBef>
          <a:spcPct val="0"/>
        </a:spcBef>
        <a:buNone/>
        <a:defRPr sz="4000" kern="1200" cap="none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000" indent="-342000" algn="l" defTabSz="914400" rtl="0" eaLnBrk="1" latinLnBrk="0" hangingPunct="1">
        <a:lnSpc>
          <a:spcPct val="120000"/>
        </a:lnSpc>
        <a:spcBef>
          <a:spcPts val="0"/>
        </a:spcBef>
        <a:buClrTx/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684000" indent="-342000" algn="l" defTabSz="914400" rtl="0" eaLnBrk="1" latinLnBrk="0" hangingPunct="1">
        <a:lnSpc>
          <a:spcPct val="120000"/>
        </a:lnSpc>
        <a:spcBef>
          <a:spcPts val="0"/>
        </a:spcBef>
        <a:buClrTx/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1026000" indent="-342000" algn="l" defTabSz="914400" rtl="0" eaLnBrk="1" latinLnBrk="0" hangingPunct="1">
        <a:lnSpc>
          <a:spcPct val="120000"/>
        </a:lnSpc>
        <a:spcBef>
          <a:spcPts val="0"/>
        </a:spcBef>
        <a:buClrTx/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68000" indent="-342000" algn="l" defTabSz="914400" rtl="0" eaLnBrk="1" latinLnBrk="0" hangingPunct="1">
        <a:lnSpc>
          <a:spcPct val="120000"/>
        </a:lnSpc>
        <a:spcBef>
          <a:spcPts val="0"/>
        </a:spcBef>
        <a:buClrTx/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710000" indent="-342000" algn="l" defTabSz="914400" rtl="0" eaLnBrk="1" latinLnBrk="0" hangingPunct="1">
        <a:lnSpc>
          <a:spcPct val="120000"/>
        </a:lnSpc>
        <a:spcBef>
          <a:spcPts val="0"/>
        </a:spcBef>
        <a:buClrTx/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052000" indent="-342000" algn="l" defTabSz="914400" rtl="0" eaLnBrk="1" latinLnBrk="0" hangingPunct="1">
        <a:spcBef>
          <a:spcPts val="0"/>
        </a:spcBef>
        <a:buClrTx/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394000" indent="-342000" algn="l" defTabSz="914400" rtl="0" eaLnBrk="1" latinLnBrk="0" hangingPunct="1">
        <a:spcBef>
          <a:spcPts val="0"/>
        </a:spcBef>
        <a:buClrTx/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736000" indent="-342000" algn="l" defTabSz="914400" rtl="0" eaLnBrk="1" latinLnBrk="0" hangingPunct="1">
        <a:spcBef>
          <a:spcPts val="0"/>
        </a:spcBef>
        <a:buClrTx/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078000" indent="-342000" algn="l" defTabSz="914400" rtl="0" eaLnBrk="1" latinLnBrk="0" hangingPunct="1">
        <a:spcBef>
          <a:spcPts val="0"/>
        </a:spcBef>
        <a:buClrTx/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on paikkamerkki 1"/>
          <p:cNvSpPr>
            <a:spLocks noGrp="1"/>
          </p:cNvSpPr>
          <p:nvPr>
            <p:ph type="title"/>
          </p:nvPr>
        </p:nvSpPr>
        <p:spPr>
          <a:xfrm>
            <a:off x="345600" y="360000"/>
            <a:ext cx="11016000" cy="720000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Autofit/>
          </a:bodyPr>
          <a:lstStyle/>
          <a:p>
            <a:r>
              <a:rPr lang="fi-FI"/>
              <a:t>Muokkaa </a:t>
            </a:r>
            <a:r>
              <a:rPr lang="fi-FI" err="1"/>
              <a:t>perustyyl</a:t>
            </a:r>
            <a:r>
              <a:rPr lang="fi-FI"/>
              <a:t>. </a:t>
            </a:r>
            <a:r>
              <a:rPr lang="fi-FI" err="1"/>
              <a:t>napsautt</a:t>
            </a:r>
            <a:r>
              <a:rPr lang="fi-FI"/>
              <a:t>.</a:t>
            </a:r>
            <a:endParaRPr lang="en-GB"/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345600" y="1350000"/>
            <a:ext cx="11016000" cy="4608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  <a:p>
            <a:pPr lvl="5"/>
            <a:r>
              <a:rPr lang="fi-FI"/>
              <a:t>6</a:t>
            </a:r>
          </a:p>
          <a:p>
            <a:pPr lvl="6"/>
            <a:r>
              <a:rPr lang="fi-FI"/>
              <a:t>7</a:t>
            </a:r>
          </a:p>
          <a:p>
            <a:pPr lvl="7"/>
            <a:r>
              <a:rPr lang="fi-FI"/>
              <a:t>8</a:t>
            </a:r>
          </a:p>
          <a:p>
            <a:pPr lvl="8"/>
            <a:r>
              <a:rPr lang="fi-FI"/>
              <a:t>9</a:t>
            </a:r>
            <a:endParaRPr lang="en-GB"/>
          </a:p>
        </p:txBody>
      </p:sp>
      <p:sp>
        <p:nvSpPr>
          <p:cNvPr id="8" name="Päivämäärän paikkamerkki 3">
            <a:extLst>
              <a:ext uri="{FF2B5EF4-FFF2-40B4-BE49-F238E27FC236}">
                <a16:creationId xmlns:a16="http://schemas.microsoft.com/office/drawing/2014/main" id="{5F40A7BA-C42F-4F58-B85B-9E65560FC01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345600" y="6290550"/>
            <a:ext cx="1133950" cy="162000"/>
          </a:xfrm>
          <a:prstGeom prst="rect">
            <a:avLst/>
          </a:prstGeom>
        </p:spPr>
        <p:txBody>
          <a:bodyPr vert="horz" lIns="91440" tIns="45720" rIns="91440" bIns="45720" rtlCol="0" anchor="ctr" anchorCtr="0"/>
          <a:lstStyle>
            <a:lvl1pPr algn="l">
              <a:defRPr sz="800" i="0">
                <a:solidFill>
                  <a:schemeClr val="bg1"/>
                </a:solidFill>
                <a:latin typeface="+mn-lt"/>
              </a:defRPr>
            </a:lvl1pPr>
          </a:lstStyle>
          <a:p>
            <a:fld id="{59088E57-423F-48DB-9559-E427F848164C}" type="datetime1">
              <a:rPr lang="fi-FI" smtClean="0"/>
              <a:t>7.12.2023</a:t>
            </a:fld>
            <a:endParaRPr lang="fi-FI"/>
          </a:p>
        </p:txBody>
      </p:sp>
      <p:sp>
        <p:nvSpPr>
          <p:cNvPr id="10" name="Alatunnisteen paikkamerkki 4">
            <a:extLst>
              <a:ext uri="{FF2B5EF4-FFF2-40B4-BE49-F238E27FC236}">
                <a16:creationId xmlns:a16="http://schemas.microsoft.com/office/drawing/2014/main" id="{7E3FF942-02CA-49C5-9F8C-E72EB659573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45600" y="6470400"/>
            <a:ext cx="5428800" cy="162000"/>
          </a:xfrm>
          <a:prstGeom prst="rect">
            <a:avLst/>
          </a:prstGeom>
        </p:spPr>
        <p:txBody>
          <a:bodyPr vert="horz" lIns="91440" tIns="45720" rIns="91440" bIns="45720" rtlCol="0" anchor="ctr" anchorCtr="0"/>
          <a:lstStyle>
            <a:lvl1pPr algn="l">
              <a:defRPr sz="800" i="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fi-FI"/>
              <a:t>Etunimi Sukunimi</a:t>
            </a:r>
          </a:p>
        </p:txBody>
      </p:sp>
      <p:sp>
        <p:nvSpPr>
          <p:cNvPr id="11" name="Dian numeron paikkamerkki 5">
            <a:extLst>
              <a:ext uri="{FF2B5EF4-FFF2-40B4-BE49-F238E27FC236}">
                <a16:creationId xmlns:a16="http://schemas.microsoft.com/office/drawing/2014/main" id="{219684F1-F175-454E-AE01-39B071CB488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479550" y="6290550"/>
            <a:ext cx="504000" cy="162000"/>
          </a:xfrm>
          <a:prstGeom prst="rect">
            <a:avLst/>
          </a:prstGeom>
        </p:spPr>
        <p:txBody>
          <a:bodyPr vert="horz" lIns="91440" tIns="45720" rIns="91440" bIns="45720" rtlCol="0" anchor="ctr" anchorCtr="0"/>
          <a:lstStyle>
            <a:lvl1pPr algn="l">
              <a:defRPr sz="800" i="0">
                <a:solidFill>
                  <a:schemeClr val="bg1"/>
                </a:solidFill>
                <a:latin typeface="+mn-lt"/>
              </a:defRPr>
            </a:lvl1pPr>
          </a:lstStyle>
          <a:p>
            <a:fld id="{DBEFD821-EA8D-401B-B0D3-7C5B0D9DEE67}" type="slidenum">
              <a:rPr lang="fi-FI" smtClean="0"/>
              <a:pPr/>
              <a:t>‹#›</a:t>
            </a:fld>
            <a:endParaRPr lang="fi-FI"/>
          </a:p>
        </p:txBody>
      </p:sp>
      <p:pic>
        <p:nvPicPr>
          <p:cNvPr id="12" name="Kuva 11">
            <a:extLst>
              <a:ext uri="{FF2B5EF4-FFF2-40B4-BE49-F238E27FC236}">
                <a16:creationId xmlns:a16="http://schemas.microsoft.com/office/drawing/2014/main" id="{D296D41F-1539-45C1-8423-BC40B5EE4E13}"/>
              </a:ext>
            </a:extLst>
          </p:cNvPr>
          <p:cNvPicPr>
            <a:picLocks noChangeAspect="1"/>
          </p:cNvPicPr>
          <p:nvPr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2508" b="29890"/>
          <a:stretch/>
        </p:blipFill>
        <p:spPr bwMode="black">
          <a:xfrm>
            <a:off x="9382987" y="6423000"/>
            <a:ext cx="2196000" cy="3632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63023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8" r:id="rId1"/>
    <p:sldLayoutId id="2147483769" r:id="rId2"/>
    <p:sldLayoutId id="2147483770" r:id="rId3"/>
    <p:sldLayoutId id="2147483771" r:id="rId4"/>
    <p:sldLayoutId id="2147483772" r:id="rId5"/>
    <p:sldLayoutId id="2147483773" r:id="rId6"/>
    <p:sldLayoutId id="2147483774" r:id="rId7"/>
    <p:sldLayoutId id="2147483775" r:id="rId8"/>
    <p:sldLayoutId id="2147483776" r:id="rId9"/>
    <p:sldLayoutId id="2147483777" r:id="rId10"/>
    <p:sldLayoutId id="2147483778" r:id="rId11"/>
  </p:sldLayoutIdLst>
  <p:hf sldNum="0" hdr="0"/>
  <p:txStyles>
    <p:titleStyle>
      <a:lvl1pPr algn="l" defTabSz="914400" rtl="0" eaLnBrk="1" latinLnBrk="0" hangingPunct="1">
        <a:spcBef>
          <a:spcPct val="0"/>
        </a:spcBef>
        <a:buNone/>
        <a:defRPr sz="4000" kern="1200" cap="none" baseline="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342000" indent="-342000" algn="l" defTabSz="914400" rtl="0" eaLnBrk="1" latinLnBrk="0" hangingPunct="1">
        <a:lnSpc>
          <a:spcPct val="120000"/>
        </a:lnSpc>
        <a:spcBef>
          <a:spcPts val="0"/>
        </a:spcBef>
        <a:buClrTx/>
        <a:buFont typeface="Arial" pitchFamily="34" charset="0"/>
        <a:buChar char="•"/>
        <a:defRPr sz="1800" kern="1200">
          <a:solidFill>
            <a:schemeClr val="bg1"/>
          </a:solidFill>
          <a:latin typeface="+mn-lt"/>
          <a:ea typeface="+mn-ea"/>
          <a:cs typeface="+mn-cs"/>
        </a:defRPr>
      </a:lvl1pPr>
      <a:lvl2pPr marL="684000" indent="-342000" algn="l" defTabSz="914400" rtl="0" eaLnBrk="1" latinLnBrk="0" hangingPunct="1">
        <a:lnSpc>
          <a:spcPct val="120000"/>
        </a:lnSpc>
        <a:spcBef>
          <a:spcPts val="0"/>
        </a:spcBef>
        <a:buClrTx/>
        <a:buFont typeface="Arial" pitchFamily="34" charset="0"/>
        <a:buChar char="•"/>
        <a:defRPr sz="1800" kern="1200">
          <a:solidFill>
            <a:schemeClr val="bg1"/>
          </a:solidFill>
          <a:latin typeface="+mn-lt"/>
          <a:ea typeface="+mn-ea"/>
          <a:cs typeface="+mn-cs"/>
        </a:defRPr>
      </a:lvl2pPr>
      <a:lvl3pPr marL="1026000" indent="-342000" algn="l" defTabSz="914400" rtl="0" eaLnBrk="1" latinLnBrk="0" hangingPunct="1">
        <a:lnSpc>
          <a:spcPct val="120000"/>
        </a:lnSpc>
        <a:spcBef>
          <a:spcPts val="0"/>
        </a:spcBef>
        <a:buClrTx/>
        <a:buFont typeface="Arial" pitchFamily="34" charset="0"/>
        <a:buChar char="•"/>
        <a:defRPr sz="1800" kern="1200">
          <a:solidFill>
            <a:schemeClr val="bg1"/>
          </a:solidFill>
          <a:latin typeface="+mn-lt"/>
          <a:ea typeface="+mn-ea"/>
          <a:cs typeface="+mn-cs"/>
        </a:defRPr>
      </a:lvl3pPr>
      <a:lvl4pPr marL="1368000" indent="-342000" algn="l" defTabSz="914400" rtl="0" eaLnBrk="1" latinLnBrk="0" hangingPunct="1">
        <a:lnSpc>
          <a:spcPct val="120000"/>
        </a:lnSpc>
        <a:spcBef>
          <a:spcPts val="0"/>
        </a:spcBef>
        <a:buClrTx/>
        <a:buFont typeface="Arial" pitchFamily="34" charset="0"/>
        <a:buChar char="•"/>
        <a:defRPr sz="1800" kern="1200">
          <a:solidFill>
            <a:schemeClr val="bg1"/>
          </a:solidFill>
          <a:latin typeface="+mn-lt"/>
          <a:ea typeface="+mn-ea"/>
          <a:cs typeface="+mn-cs"/>
        </a:defRPr>
      </a:lvl4pPr>
      <a:lvl5pPr marL="1710000" indent="-342000" algn="l" defTabSz="914400" rtl="0" eaLnBrk="1" latinLnBrk="0" hangingPunct="1">
        <a:lnSpc>
          <a:spcPct val="120000"/>
        </a:lnSpc>
        <a:spcBef>
          <a:spcPts val="0"/>
        </a:spcBef>
        <a:buClrTx/>
        <a:buFont typeface="Arial" pitchFamily="34" charset="0"/>
        <a:buChar char="•"/>
        <a:defRPr sz="1800" kern="1200">
          <a:solidFill>
            <a:schemeClr val="bg1"/>
          </a:solidFill>
          <a:latin typeface="+mn-lt"/>
          <a:ea typeface="+mn-ea"/>
          <a:cs typeface="+mn-cs"/>
        </a:defRPr>
      </a:lvl5pPr>
      <a:lvl6pPr marL="2052000" indent="-342000" algn="l" defTabSz="914400" rtl="0" eaLnBrk="1" latinLnBrk="0" hangingPunct="1">
        <a:spcBef>
          <a:spcPts val="0"/>
        </a:spcBef>
        <a:buClrTx/>
        <a:buFont typeface="Arial" pitchFamily="34" charset="0"/>
        <a:buChar char="•"/>
        <a:defRPr sz="1800" kern="1200">
          <a:solidFill>
            <a:schemeClr val="bg1"/>
          </a:solidFill>
          <a:latin typeface="+mn-lt"/>
          <a:ea typeface="+mn-ea"/>
          <a:cs typeface="+mn-cs"/>
        </a:defRPr>
      </a:lvl6pPr>
      <a:lvl7pPr marL="2394000" indent="-342000" algn="l" defTabSz="914400" rtl="0" eaLnBrk="1" latinLnBrk="0" hangingPunct="1">
        <a:spcBef>
          <a:spcPts val="0"/>
        </a:spcBef>
        <a:buClrTx/>
        <a:buFont typeface="Arial" pitchFamily="34" charset="0"/>
        <a:buChar char="•"/>
        <a:defRPr sz="1800" kern="1200">
          <a:solidFill>
            <a:schemeClr val="bg1"/>
          </a:solidFill>
          <a:latin typeface="+mn-lt"/>
          <a:ea typeface="+mn-ea"/>
          <a:cs typeface="+mn-cs"/>
        </a:defRPr>
      </a:lvl7pPr>
      <a:lvl8pPr marL="2736000" indent="-342000" algn="l" defTabSz="914400" rtl="0" eaLnBrk="1" latinLnBrk="0" hangingPunct="1">
        <a:spcBef>
          <a:spcPts val="0"/>
        </a:spcBef>
        <a:buClrTx/>
        <a:buFont typeface="Arial" pitchFamily="34" charset="0"/>
        <a:buChar char="•"/>
        <a:defRPr sz="1800" kern="1200">
          <a:solidFill>
            <a:schemeClr val="bg1"/>
          </a:solidFill>
          <a:latin typeface="+mn-lt"/>
          <a:ea typeface="+mn-ea"/>
          <a:cs typeface="+mn-cs"/>
        </a:defRPr>
      </a:lvl8pPr>
      <a:lvl9pPr marL="3078000" indent="-342000" algn="l" defTabSz="914400" rtl="0" eaLnBrk="1" latinLnBrk="0" hangingPunct="1">
        <a:spcBef>
          <a:spcPts val="0"/>
        </a:spcBef>
        <a:buClrTx/>
        <a:buFont typeface="Arial" pitchFamily="34" charset="0"/>
        <a:buChar char="•"/>
        <a:defRPr sz="1800" kern="1200">
          <a:solidFill>
            <a:schemeClr val="bg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on paikkamerkki 1"/>
          <p:cNvSpPr>
            <a:spLocks noGrp="1"/>
          </p:cNvSpPr>
          <p:nvPr>
            <p:ph type="title"/>
          </p:nvPr>
        </p:nvSpPr>
        <p:spPr>
          <a:xfrm>
            <a:off x="345600" y="360000"/>
            <a:ext cx="11016000" cy="720000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Autofit/>
          </a:bodyPr>
          <a:lstStyle/>
          <a:p>
            <a:r>
              <a:rPr lang="fi-FI"/>
              <a:t>Muokkaa </a:t>
            </a:r>
            <a:r>
              <a:rPr lang="fi-FI" err="1"/>
              <a:t>perustyyl</a:t>
            </a:r>
            <a:r>
              <a:rPr lang="fi-FI"/>
              <a:t>. </a:t>
            </a:r>
            <a:r>
              <a:rPr lang="fi-FI" err="1"/>
              <a:t>napsautt</a:t>
            </a:r>
            <a:r>
              <a:rPr lang="fi-FI"/>
              <a:t>.</a:t>
            </a:r>
            <a:endParaRPr lang="en-GB"/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345600" y="1350000"/>
            <a:ext cx="11016000" cy="4608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  <a:p>
            <a:pPr lvl="5"/>
            <a:r>
              <a:rPr lang="fi-FI"/>
              <a:t>6</a:t>
            </a:r>
          </a:p>
          <a:p>
            <a:pPr lvl="6"/>
            <a:r>
              <a:rPr lang="fi-FI"/>
              <a:t>7</a:t>
            </a:r>
          </a:p>
          <a:p>
            <a:pPr lvl="7"/>
            <a:r>
              <a:rPr lang="fi-FI"/>
              <a:t>8</a:t>
            </a:r>
          </a:p>
          <a:p>
            <a:pPr lvl="8"/>
            <a:r>
              <a:rPr lang="fi-FI"/>
              <a:t>9</a:t>
            </a:r>
            <a:endParaRPr lang="en-GB"/>
          </a:p>
        </p:txBody>
      </p:sp>
      <p:sp>
        <p:nvSpPr>
          <p:cNvPr id="8" name="Päivämäärän paikkamerkki 3">
            <a:extLst>
              <a:ext uri="{FF2B5EF4-FFF2-40B4-BE49-F238E27FC236}">
                <a16:creationId xmlns:a16="http://schemas.microsoft.com/office/drawing/2014/main" id="{32166886-E19A-47A9-8085-BDAD9024655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345600" y="6290550"/>
            <a:ext cx="1133950" cy="162000"/>
          </a:xfrm>
          <a:prstGeom prst="rect">
            <a:avLst/>
          </a:prstGeom>
        </p:spPr>
        <p:txBody>
          <a:bodyPr vert="horz" lIns="91440" tIns="45720" rIns="91440" bIns="45720" rtlCol="0" anchor="ctr" anchorCtr="0"/>
          <a:lstStyle>
            <a:lvl1pPr algn="l">
              <a:defRPr sz="800" i="0">
                <a:solidFill>
                  <a:schemeClr val="tx1"/>
                </a:solidFill>
                <a:latin typeface="+mn-lt"/>
              </a:defRPr>
            </a:lvl1pPr>
          </a:lstStyle>
          <a:p>
            <a:fld id="{755994EA-FF07-4F5F-89D7-AF338BB71C99}" type="datetime1">
              <a:rPr lang="fi-FI" smtClean="0"/>
              <a:t>7.12.2023</a:t>
            </a:fld>
            <a:endParaRPr lang="fi-FI"/>
          </a:p>
        </p:txBody>
      </p:sp>
      <p:sp>
        <p:nvSpPr>
          <p:cNvPr id="10" name="Alatunnisteen paikkamerkki 4">
            <a:extLst>
              <a:ext uri="{FF2B5EF4-FFF2-40B4-BE49-F238E27FC236}">
                <a16:creationId xmlns:a16="http://schemas.microsoft.com/office/drawing/2014/main" id="{87FBC014-59F1-46E4-BE7A-819F9476BEE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45600" y="6470400"/>
            <a:ext cx="5428800" cy="162000"/>
          </a:xfrm>
          <a:prstGeom prst="rect">
            <a:avLst/>
          </a:prstGeom>
        </p:spPr>
        <p:txBody>
          <a:bodyPr vert="horz" lIns="91440" tIns="45720" rIns="91440" bIns="45720" rtlCol="0" anchor="ctr" anchorCtr="0"/>
          <a:lstStyle>
            <a:lvl1pPr algn="l">
              <a:defRPr sz="800" i="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fi-FI"/>
              <a:t>Etunimi Sukunimi</a:t>
            </a:r>
          </a:p>
        </p:txBody>
      </p:sp>
      <p:sp>
        <p:nvSpPr>
          <p:cNvPr id="11" name="Dian numeron paikkamerkki 5">
            <a:extLst>
              <a:ext uri="{FF2B5EF4-FFF2-40B4-BE49-F238E27FC236}">
                <a16:creationId xmlns:a16="http://schemas.microsoft.com/office/drawing/2014/main" id="{A44C724A-71DE-415B-BCAE-2159CD9BC7A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479550" y="6290550"/>
            <a:ext cx="504000" cy="162000"/>
          </a:xfrm>
          <a:prstGeom prst="rect">
            <a:avLst/>
          </a:prstGeom>
        </p:spPr>
        <p:txBody>
          <a:bodyPr vert="horz" lIns="91440" tIns="45720" rIns="91440" bIns="45720" rtlCol="0" anchor="ctr" anchorCtr="0"/>
          <a:lstStyle>
            <a:lvl1pPr algn="l">
              <a:defRPr sz="800" i="0">
                <a:solidFill>
                  <a:schemeClr val="tx1"/>
                </a:solidFill>
                <a:latin typeface="+mn-lt"/>
              </a:defRPr>
            </a:lvl1pPr>
          </a:lstStyle>
          <a:p>
            <a:fld id="{DBEFD821-EA8D-401B-B0D3-7C5B0D9DEE67}" type="slidenum">
              <a:rPr lang="fi-FI" smtClean="0"/>
              <a:pPr/>
              <a:t>‹#›</a:t>
            </a:fld>
            <a:endParaRPr lang="fi-FI"/>
          </a:p>
        </p:txBody>
      </p:sp>
      <p:grpSp>
        <p:nvGrpSpPr>
          <p:cNvPr id="29" name="Group 4">
            <a:extLst>
              <a:ext uri="{FF2B5EF4-FFF2-40B4-BE49-F238E27FC236}">
                <a16:creationId xmlns:a16="http://schemas.microsoft.com/office/drawing/2014/main" id="{6B5E374C-D3B0-463A-BAFB-E35327C9BE8F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9445628" y="6419841"/>
            <a:ext cx="2006600" cy="257175"/>
            <a:chOff x="6130" y="4002"/>
            <a:chExt cx="1264" cy="162"/>
          </a:xfrm>
        </p:grpSpPr>
        <p:sp>
          <p:nvSpPr>
            <p:cNvPr id="30" name="Freeform 5">
              <a:extLst>
                <a:ext uri="{FF2B5EF4-FFF2-40B4-BE49-F238E27FC236}">
                  <a16:creationId xmlns:a16="http://schemas.microsoft.com/office/drawing/2014/main" id="{B001698F-B762-43BC-96BD-FDFD33B1D03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772" y="4118"/>
              <a:ext cx="63" cy="46"/>
            </a:xfrm>
            <a:custGeom>
              <a:avLst/>
              <a:gdLst>
                <a:gd name="T0" fmla="*/ 13 w 94"/>
                <a:gd name="T1" fmla="*/ 0 h 70"/>
                <a:gd name="T2" fmla="*/ 13 w 94"/>
                <a:gd name="T3" fmla="*/ 0 h 70"/>
                <a:gd name="T4" fmla="*/ 13 w 94"/>
                <a:gd name="T5" fmla="*/ 0 h 70"/>
                <a:gd name="T6" fmla="*/ 82 w 94"/>
                <a:gd name="T7" fmla="*/ 0 h 70"/>
                <a:gd name="T8" fmla="*/ 13 w 94"/>
                <a:gd name="T9" fmla="*/ 0 h 70"/>
                <a:gd name="T10" fmla="*/ 48 w 94"/>
                <a:gd name="T11" fmla="*/ 70 h 70"/>
                <a:gd name="T12" fmla="*/ 82 w 94"/>
                <a:gd name="T13" fmla="*/ 0 h 70"/>
                <a:gd name="T14" fmla="*/ 52 w 94"/>
                <a:gd name="T15" fmla="*/ 14 h 70"/>
                <a:gd name="T16" fmla="*/ 41 w 94"/>
                <a:gd name="T17" fmla="*/ 32 h 70"/>
                <a:gd name="T18" fmla="*/ 52 w 94"/>
                <a:gd name="T19" fmla="*/ 49 h 70"/>
                <a:gd name="T20" fmla="*/ 58 w 94"/>
                <a:gd name="T21" fmla="*/ 45 h 70"/>
                <a:gd name="T22" fmla="*/ 55 w 94"/>
                <a:gd name="T23" fmla="*/ 42 h 70"/>
                <a:gd name="T24" fmla="*/ 52 w 94"/>
                <a:gd name="T25" fmla="*/ 44 h 70"/>
                <a:gd name="T26" fmla="*/ 51 w 94"/>
                <a:gd name="T27" fmla="*/ 41 h 70"/>
                <a:gd name="T28" fmla="*/ 57 w 94"/>
                <a:gd name="T29" fmla="*/ 36 h 70"/>
                <a:gd name="T30" fmla="*/ 64 w 94"/>
                <a:gd name="T31" fmla="*/ 45 h 70"/>
                <a:gd name="T32" fmla="*/ 49 w 94"/>
                <a:gd name="T33" fmla="*/ 58 h 70"/>
                <a:gd name="T34" fmla="*/ 26 w 94"/>
                <a:gd name="T35" fmla="*/ 32 h 70"/>
                <a:gd name="T36" fmla="*/ 49 w 94"/>
                <a:gd name="T37" fmla="*/ 5 h 70"/>
                <a:gd name="T38" fmla="*/ 64 w 94"/>
                <a:gd name="T39" fmla="*/ 19 h 70"/>
                <a:gd name="T40" fmla="*/ 57 w 94"/>
                <a:gd name="T41" fmla="*/ 27 h 70"/>
                <a:gd name="T42" fmla="*/ 51 w 94"/>
                <a:gd name="T43" fmla="*/ 22 h 70"/>
                <a:gd name="T44" fmla="*/ 52 w 94"/>
                <a:gd name="T45" fmla="*/ 19 h 70"/>
                <a:gd name="T46" fmla="*/ 55 w 94"/>
                <a:gd name="T47" fmla="*/ 21 h 70"/>
                <a:gd name="T48" fmla="*/ 58 w 94"/>
                <a:gd name="T49" fmla="*/ 18 h 70"/>
                <a:gd name="T50" fmla="*/ 52 w 94"/>
                <a:gd name="T51" fmla="*/ 14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94" h="70">
                  <a:moveTo>
                    <a:pt x="13" y="0"/>
                  </a:moveTo>
                  <a:cubicBezTo>
                    <a:pt x="13" y="0"/>
                    <a:pt x="13" y="0"/>
                    <a:pt x="13" y="0"/>
                  </a:cubicBezTo>
                  <a:cubicBezTo>
                    <a:pt x="13" y="0"/>
                    <a:pt x="13" y="0"/>
                    <a:pt x="13" y="0"/>
                  </a:cubicBezTo>
                  <a:close/>
                  <a:moveTo>
                    <a:pt x="82" y="0"/>
                  </a:moveTo>
                  <a:cubicBezTo>
                    <a:pt x="13" y="0"/>
                    <a:pt x="13" y="0"/>
                    <a:pt x="13" y="0"/>
                  </a:cubicBezTo>
                  <a:cubicBezTo>
                    <a:pt x="11" y="4"/>
                    <a:pt x="0" y="46"/>
                    <a:pt x="48" y="70"/>
                  </a:cubicBezTo>
                  <a:cubicBezTo>
                    <a:pt x="48" y="70"/>
                    <a:pt x="94" y="51"/>
                    <a:pt x="82" y="0"/>
                  </a:cubicBezTo>
                  <a:moveTo>
                    <a:pt x="52" y="14"/>
                  </a:moveTo>
                  <a:cubicBezTo>
                    <a:pt x="47" y="14"/>
                    <a:pt x="40" y="19"/>
                    <a:pt x="41" y="32"/>
                  </a:cubicBezTo>
                  <a:cubicBezTo>
                    <a:pt x="41" y="41"/>
                    <a:pt x="44" y="49"/>
                    <a:pt x="52" y="49"/>
                  </a:cubicBezTo>
                  <a:cubicBezTo>
                    <a:pt x="57" y="49"/>
                    <a:pt x="58" y="46"/>
                    <a:pt x="58" y="45"/>
                  </a:cubicBezTo>
                  <a:cubicBezTo>
                    <a:pt x="58" y="44"/>
                    <a:pt x="57" y="42"/>
                    <a:pt x="55" y="42"/>
                  </a:cubicBezTo>
                  <a:cubicBezTo>
                    <a:pt x="53" y="42"/>
                    <a:pt x="52" y="44"/>
                    <a:pt x="52" y="44"/>
                  </a:cubicBezTo>
                  <a:cubicBezTo>
                    <a:pt x="52" y="44"/>
                    <a:pt x="50" y="43"/>
                    <a:pt x="51" y="41"/>
                  </a:cubicBezTo>
                  <a:cubicBezTo>
                    <a:pt x="51" y="38"/>
                    <a:pt x="54" y="36"/>
                    <a:pt x="57" y="36"/>
                  </a:cubicBezTo>
                  <a:cubicBezTo>
                    <a:pt x="60" y="36"/>
                    <a:pt x="64" y="40"/>
                    <a:pt x="64" y="45"/>
                  </a:cubicBezTo>
                  <a:cubicBezTo>
                    <a:pt x="64" y="50"/>
                    <a:pt x="62" y="58"/>
                    <a:pt x="49" y="58"/>
                  </a:cubicBezTo>
                  <a:cubicBezTo>
                    <a:pt x="35" y="58"/>
                    <a:pt x="26" y="47"/>
                    <a:pt x="26" y="32"/>
                  </a:cubicBezTo>
                  <a:cubicBezTo>
                    <a:pt x="26" y="17"/>
                    <a:pt x="34" y="6"/>
                    <a:pt x="49" y="5"/>
                  </a:cubicBezTo>
                  <a:cubicBezTo>
                    <a:pt x="50" y="5"/>
                    <a:pt x="64" y="6"/>
                    <a:pt x="64" y="19"/>
                  </a:cubicBezTo>
                  <a:cubicBezTo>
                    <a:pt x="65" y="25"/>
                    <a:pt x="58" y="27"/>
                    <a:pt x="57" y="27"/>
                  </a:cubicBezTo>
                  <a:cubicBezTo>
                    <a:pt x="55" y="27"/>
                    <a:pt x="51" y="27"/>
                    <a:pt x="51" y="22"/>
                  </a:cubicBezTo>
                  <a:cubicBezTo>
                    <a:pt x="51" y="21"/>
                    <a:pt x="52" y="20"/>
                    <a:pt x="52" y="19"/>
                  </a:cubicBezTo>
                  <a:cubicBezTo>
                    <a:pt x="52" y="19"/>
                    <a:pt x="53" y="21"/>
                    <a:pt x="55" y="21"/>
                  </a:cubicBezTo>
                  <a:cubicBezTo>
                    <a:pt x="58" y="21"/>
                    <a:pt x="58" y="18"/>
                    <a:pt x="58" y="18"/>
                  </a:cubicBezTo>
                  <a:cubicBezTo>
                    <a:pt x="58" y="17"/>
                    <a:pt x="57" y="14"/>
                    <a:pt x="52" y="14"/>
                  </a:cubicBezTo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31" name="Freeform 6">
              <a:extLst>
                <a:ext uri="{FF2B5EF4-FFF2-40B4-BE49-F238E27FC236}">
                  <a16:creationId xmlns:a16="http://schemas.microsoft.com/office/drawing/2014/main" id="{426A40DA-7BD3-4D70-BA79-8B01714B918E}"/>
                </a:ext>
              </a:extLst>
            </p:cNvPr>
            <p:cNvSpPr>
              <a:spLocks/>
            </p:cNvSpPr>
            <p:nvPr/>
          </p:nvSpPr>
          <p:spPr bwMode="auto">
            <a:xfrm>
              <a:off x="6721" y="4069"/>
              <a:ext cx="53" cy="63"/>
            </a:xfrm>
            <a:custGeom>
              <a:avLst/>
              <a:gdLst>
                <a:gd name="T0" fmla="*/ 57 w 79"/>
                <a:gd name="T1" fmla="*/ 0 h 95"/>
                <a:gd name="T2" fmla="*/ 0 w 79"/>
                <a:gd name="T3" fmla="*/ 56 h 95"/>
                <a:gd name="T4" fmla="*/ 79 w 79"/>
                <a:gd name="T5" fmla="*/ 67 h 95"/>
                <a:gd name="T6" fmla="*/ 57 w 79"/>
                <a:gd name="T7" fmla="*/ 0 h 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9" h="95">
                  <a:moveTo>
                    <a:pt x="57" y="0"/>
                  </a:moveTo>
                  <a:cubicBezTo>
                    <a:pt x="55" y="0"/>
                    <a:pt x="9" y="1"/>
                    <a:pt x="0" y="56"/>
                  </a:cubicBezTo>
                  <a:cubicBezTo>
                    <a:pt x="0" y="56"/>
                    <a:pt x="34" y="95"/>
                    <a:pt x="79" y="67"/>
                  </a:cubicBezTo>
                  <a:cubicBezTo>
                    <a:pt x="57" y="0"/>
                    <a:pt x="57" y="0"/>
                    <a:pt x="57" y="0"/>
                  </a:cubicBezTo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32" name="Freeform 7">
              <a:extLst>
                <a:ext uri="{FF2B5EF4-FFF2-40B4-BE49-F238E27FC236}">
                  <a16:creationId xmlns:a16="http://schemas.microsoft.com/office/drawing/2014/main" id="{72A68604-EDE2-447B-916C-ED8101DD50CD}"/>
                </a:ext>
              </a:extLst>
            </p:cNvPr>
            <p:cNvSpPr>
              <a:spLocks/>
            </p:cNvSpPr>
            <p:nvPr/>
          </p:nvSpPr>
          <p:spPr bwMode="auto">
            <a:xfrm>
              <a:off x="6736" y="4005"/>
              <a:ext cx="64" cy="56"/>
            </a:xfrm>
            <a:custGeom>
              <a:avLst/>
              <a:gdLst>
                <a:gd name="T0" fmla="*/ 95 w 95"/>
                <a:gd name="T1" fmla="*/ 44 h 85"/>
                <a:gd name="T2" fmla="*/ 26 w 95"/>
                <a:gd name="T3" fmla="*/ 8 h 85"/>
                <a:gd name="T4" fmla="*/ 39 w 95"/>
                <a:gd name="T5" fmla="*/ 85 h 85"/>
                <a:gd name="T6" fmla="*/ 95 w 95"/>
                <a:gd name="T7" fmla="*/ 44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5" h="85">
                  <a:moveTo>
                    <a:pt x="95" y="44"/>
                  </a:moveTo>
                  <a:cubicBezTo>
                    <a:pt x="95" y="42"/>
                    <a:pt x="80" y="0"/>
                    <a:pt x="26" y="8"/>
                  </a:cubicBezTo>
                  <a:cubicBezTo>
                    <a:pt x="26" y="8"/>
                    <a:pt x="0" y="51"/>
                    <a:pt x="39" y="85"/>
                  </a:cubicBezTo>
                  <a:cubicBezTo>
                    <a:pt x="95" y="44"/>
                    <a:pt x="95" y="44"/>
                    <a:pt x="95" y="44"/>
                  </a:cubicBezTo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33" name="Freeform 8">
              <a:extLst>
                <a:ext uri="{FF2B5EF4-FFF2-40B4-BE49-F238E27FC236}">
                  <a16:creationId xmlns:a16="http://schemas.microsoft.com/office/drawing/2014/main" id="{9474B093-7BA3-4151-B2CF-5BD41EB148B9}"/>
                </a:ext>
              </a:extLst>
            </p:cNvPr>
            <p:cNvSpPr>
              <a:spLocks/>
            </p:cNvSpPr>
            <p:nvPr/>
          </p:nvSpPr>
          <p:spPr bwMode="auto">
            <a:xfrm>
              <a:off x="6807" y="4002"/>
              <a:ext cx="62" cy="59"/>
            </a:xfrm>
            <a:custGeom>
              <a:avLst/>
              <a:gdLst>
                <a:gd name="T0" fmla="*/ 56 w 93"/>
                <a:gd name="T1" fmla="*/ 89 h 89"/>
                <a:gd name="T2" fmla="*/ 69 w 93"/>
                <a:gd name="T3" fmla="*/ 12 h 89"/>
                <a:gd name="T4" fmla="*/ 0 w 93"/>
                <a:gd name="T5" fmla="*/ 48 h 89"/>
                <a:gd name="T6" fmla="*/ 56 w 93"/>
                <a:gd name="T7" fmla="*/ 89 h 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3" h="89">
                  <a:moveTo>
                    <a:pt x="56" y="89"/>
                  </a:moveTo>
                  <a:cubicBezTo>
                    <a:pt x="58" y="88"/>
                    <a:pt x="93" y="61"/>
                    <a:pt x="69" y="12"/>
                  </a:cubicBezTo>
                  <a:cubicBezTo>
                    <a:pt x="69" y="12"/>
                    <a:pt x="20" y="0"/>
                    <a:pt x="0" y="48"/>
                  </a:cubicBezTo>
                  <a:cubicBezTo>
                    <a:pt x="56" y="89"/>
                    <a:pt x="56" y="89"/>
                    <a:pt x="56" y="89"/>
                  </a:cubicBezTo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34" name="Freeform 9">
              <a:extLst>
                <a:ext uri="{FF2B5EF4-FFF2-40B4-BE49-F238E27FC236}">
                  <a16:creationId xmlns:a16="http://schemas.microsoft.com/office/drawing/2014/main" id="{F9F80862-834E-4A02-8EAC-D0FFA04DB2FB}"/>
                </a:ext>
              </a:extLst>
            </p:cNvPr>
            <p:cNvSpPr>
              <a:spLocks/>
            </p:cNvSpPr>
            <p:nvPr/>
          </p:nvSpPr>
          <p:spPr bwMode="auto">
            <a:xfrm>
              <a:off x="6833" y="4069"/>
              <a:ext cx="52" cy="63"/>
            </a:xfrm>
            <a:custGeom>
              <a:avLst/>
              <a:gdLst>
                <a:gd name="T0" fmla="*/ 0 w 78"/>
                <a:gd name="T1" fmla="*/ 67 h 95"/>
                <a:gd name="T2" fmla="*/ 78 w 78"/>
                <a:gd name="T3" fmla="*/ 56 h 95"/>
                <a:gd name="T4" fmla="*/ 21 w 78"/>
                <a:gd name="T5" fmla="*/ 0 h 95"/>
                <a:gd name="T6" fmla="*/ 0 w 78"/>
                <a:gd name="T7" fmla="*/ 67 h 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8" h="95">
                  <a:moveTo>
                    <a:pt x="0" y="67"/>
                  </a:moveTo>
                  <a:cubicBezTo>
                    <a:pt x="1" y="69"/>
                    <a:pt x="39" y="95"/>
                    <a:pt x="78" y="56"/>
                  </a:cubicBezTo>
                  <a:cubicBezTo>
                    <a:pt x="78" y="56"/>
                    <a:pt x="74" y="4"/>
                    <a:pt x="21" y="0"/>
                  </a:cubicBezTo>
                  <a:cubicBezTo>
                    <a:pt x="0" y="67"/>
                    <a:pt x="0" y="67"/>
                    <a:pt x="0" y="67"/>
                  </a:cubicBezTo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35" name="Freeform 10">
              <a:extLst>
                <a:ext uri="{FF2B5EF4-FFF2-40B4-BE49-F238E27FC236}">
                  <a16:creationId xmlns:a16="http://schemas.microsoft.com/office/drawing/2014/main" id="{6585707A-616E-4ACF-BC95-7EB4A91C801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130" y="4053"/>
              <a:ext cx="59" cy="71"/>
            </a:xfrm>
            <a:custGeom>
              <a:avLst/>
              <a:gdLst>
                <a:gd name="T0" fmla="*/ 56 w 89"/>
                <a:gd name="T1" fmla="*/ 100 h 105"/>
                <a:gd name="T2" fmla="*/ 56 w 89"/>
                <a:gd name="T3" fmla="*/ 105 h 105"/>
                <a:gd name="T4" fmla="*/ 0 w 89"/>
                <a:gd name="T5" fmla="*/ 105 h 105"/>
                <a:gd name="T6" fmla="*/ 0 w 89"/>
                <a:gd name="T7" fmla="*/ 100 h 105"/>
                <a:gd name="T8" fmla="*/ 19 w 89"/>
                <a:gd name="T9" fmla="*/ 71 h 105"/>
                <a:gd name="T10" fmla="*/ 19 w 89"/>
                <a:gd name="T11" fmla="*/ 33 h 105"/>
                <a:gd name="T12" fmla="*/ 0 w 89"/>
                <a:gd name="T13" fmla="*/ 4 h 105"/>
                <a:gd name="T14" fmla="*/ 0 w 89"/>
                <a:gd name="T15" fmla="*/ 0 h 105"/>
                <a:gd name="T16" fmla="*/ 50 w 89"/>
                <a:gd name="T17" fmla="*/ 0 h 105"/>
                <a:gd name="T18" fmla="*/ 89 w 89"/>
                <a:gd name="T19" fmla="*/ 30 h 105"/>
                <a:gd name="T20" fmla="*/ 50 w 89"/>
                <a:gd name="T21" fmla="*/ 60 h 105"/>
                <a:gd name="T22" fmla="*/ 37 w 89"/>
                <a:gd name="T23" fmla="*/ 60 h 105"/>
                <a:gd name="T24" fmla="*/ 37 w 89"/>
                <a:gd name="T25" fmla="*/ 71 h 105"/>
                <a:gd name="T26" fmla="*/ 56 w 89"/>
                <a:gd name="T27" fmla="*/ 100 h 105"/>
                <a:gd name="T28" fmla="*/ 50 w 89"/>
                <a:gd name="T29" fmla="*/ 8 h 105"/>
                <a:gd name="T30" fmla="*/ 37 w 89"/>
                <a:gd name="T31" fmla="*/ 8 h 105"/>
                <a:gd name="T32" fmla="*/ 37 w 89"/>
                <a:gd name="T33" fmla="*/ 51 h 105"/>
                <a:gd name="T34" fmla="*/ 50 w 89"/>
                <a:gd name="T35" fmla="*/ 51 h 105"/>
                <a:gd name="T36" fmla="*/ 70 w 89"/>
                <a:gd name="T37" fmla="*/ 30 h 105"/>
                <a:gd name="T38" fmla="*/ 50 w 89"/>
                <a:gd name="T39" fmla="*/ 8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89" h="105">
                  <a:moveTo>
                    <a:pt x="56" y="100"/>
                  </a:moveTo>
                  <a:cubicBezTo>
                    <a:pt x="56" y="105"/>
                    <a:pt x="56" y="105"/>
                    <a:pt x="56" y="105"/>
                  </a:cubicBezTo>
                  <a:cubicBezTo>
                    <a:pt x="0" y="105"/>
                    <a:pt x="0" y="105"/>
                    <a:pt x="0" y="105"/>
                  </a:cubicBezTo>
                  <a:cubicBezTo>
                    <a:pt x="0" y="100"/>
                    <a:pt x="0" y="100"/>
                    <a:pt x="0" y="100"/>
                  </a:cubicBezTo>
                  <a:cubicBezTo>
                    <a:pt x="17" y="100"/>
                    <a:pt x="19" y="96"/>
                    <a:pt x="19" y="71"/>
                  </a:cubicBezTo>
                  <a:cubicBezTo>
                    <a:pt x="19" y="33"/>
                    <a:pt x="19" y="33"/>
                    <a:pt x="19" y="33"/>
                  </a:cubicBezTo>
                  <a:cubicBezTo>
                    <a:pt x="19" y="8"/>
                    <a:pt x="17" y="4"/>
                    <a:pt x="0" y="4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50" y="0"/>
                    <a:pt x="50" y="0"/>
                    <a:pt x="50" y="0"/>
                  </a:cubicBezTo>
                  <a:cubicBezTo>
                    <a:pt x="75" y="0"/>
                    <a:pt x="89" y="12"/>
                    <a:pt x="89" y="30"/>
                  </a:cubicBezTo>
                  <a:cubicBezTo>
                    <a:pt x="89" y="46"/>
                    <a:pt x="75" y="60"/>
                    <a:pt x="50" y="60"/>
                  </a:cubicBezTo>
                  <a:cubicBezTo>
                    <a:pt x="37" y="60"/>
                    <a:pt x="37" y="60"/>
                    <a:pt x="37" y="60"/>
                  </a:cubicBezTo>
                  <a:cubicBezTo>
                    <a:pt x="37" y="71"/>
                    <a:pt x="37" y="71"/>
                    <a:pt x="37" y="71"/>
                  </a:cubicBezTo>
                  <a:cubicBezTo>
                    <a:pt x="37" y="96"/>
                    <a:pt x="40" y="100"/>
                    <a:pt x="56" y="100"/>
                  </a:cubicBezTo>
                  <a:moveTo>
                    <a:pt x="50" y="8"/>
                  </a:moveTo>
                  <a:cubicBezTo>
                    <a:pt x="37" y="8"/>
                    <a:pt x="37" y="8"/>
                    <a:pt x="37" y="8"/>
                  </a:cubicBezTo>
                  <a:cubicBezTo>
                    <a:pt x="37" y="51"/>
                    <a:pt x="37" y="51"/>
                    <a:pt x="37" y="51"/>
                  </a:cubicBezTo>
                  <a:cubicBezTo>
                    <a:pt x="50" y="51"/>
                    <a:pt x="50" y="51"/>
                    <a:pt x="50" y="51"/>
                  </a:cubicBezTo>
                  <a:cubicBezTo>
                    <a:pt x="64" y="51"/>
                    <a:pt x="70" y="41"/>
                    <a:pt x="70" y="30"/>
                  </a:cubicBezTo>
                  <a:cubicBezTo>
                    <a:pt x="70" y="18"/>
                    <a:pt x="64" y="8"/>
                    <a:pt x="50" y="8"/>
                  </a:cubicBezTo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36" name="Freeform 11">
              <a:extLst>
                <a:ext uri="{FF2B5EF4-FFF2-40B4-BE49-F238E27FC236}">
                  <a16:creationId xmlns:a16="http://schemas.microsoft.com/office/drawing/2014/main" id="{FCE251D7-0A15-44A6-9CAA-C29832D18AA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216" y="4051"/>
              <a:ext cx="79" cy="75"/>
            </a:xfrm>
            <a:custGeom>
              <a:avLst/>
              <a:gdLst>
                <a:gd name="T0" fmla="*/ 59 w 118"/>
                <a:gd name="T1" fmla="*/ 113 h 113"/>
                <a:gd name="T2" fmla="*/ 0 w 118"/>
                <a:gd name="T3" fmla="*/ 56 h 113"/>
                <a:gd name="T4" fmla="*/ 59 w 118"/>
                <a:gd name="T5" fmla="*/ 0 h 113"/>
                <a:gd name="T6" fmla="*/ 118 w 118"/>
                <a:gd name="T7" fmla="*/ 56 h 113"/>
                <a:gd name="T8" fmla="*/ 59 w 118"/>
                <a:gd name="T9" fmla="*/ 113 h 113"/>
                <a:gd name="T10" fmla="*/ 59 w 118"/>
                <a:gd name="T11" fmla="*/ 9 h 113"/>
                <a:gd name="T12" fmla="*/ 19 w 118"/>
                <a:gd name="T13" fmla="*/ 56 h 113"/>
                <a:gd name="T14" fmla="*/ 59 w 118"/>
                <a:gd name="T15" fmla="*/ 103 h 113"/>
                <a:gd name="T16" fmla="*/ 98 w 118"/>
                <a:gd name="T17" fmla="*/ 56 h 113"/>
                <a:gd name="T18" fmla="*/ 59 w 118"/>
                <a:gd name="T19" fmla="*/ 9 h 1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18" h="113">
                  <a:moveTo>
                    <a:pt x="59" y="113"/>
                  </a:moveTo>
                  <a:cubicBezTo>
                    <a:pt x="26" y="113"/>
                    <a:pt x="0" y="87"/>
                    <a:pt x="0" y="56"/>
                  </a:cubicBezTo>
                  <a:cubicBezTo>
                    <a:pt x="0" y="25"/>
                    <a:pt x="26" y="0"/>
                    <a:pt x="59" y="0"/>
                  </a:cubicBezTo>
                  <a:cubicBezTo>
                    <a:pt x="91" y="0"/>
                    <a:pt x="118" y="25"/>
                    <a:pt x="118" y="56"/>
                  </a:cubicBezTo>
                  <a:cubicBezTo>
                    <a:pt x="118" y="87"/>
                    <a:pt x="91" y="113"/>
                    <a:pt x="59" y="113"/>
                  </a:cubicBezTo>
                  <a:moveTo>
                    <a:pt x="59" y="9"/>
                  </a:moveTo>
                  <a:cubicBezTo>
                    <a:pt x="30" y="9"/>
                    <a:pt x="19" y="35"/>
                    <a:pt x="19" y="56"/>
                  </a:cubicBezTo>
                  <a:cubicBezTo>
                    <a:pt x="19" y="77"/>
                    <a:pt x="30" y="103"/>
                    <a:pt x="59" y="103"/>
                  </a:cubicBezTo>
                  <a:cubicBezTo>
                    <a:pt x="87" y="103"/>
                    <a:pt x="98" y="77"/>
                    <a:pt x="98" y="56"/>
                  </a:cubicBezTo>
                  <a:cubicBezTo>
                    <a:pt x="98" y="35"/>
                    <a:pt x="87" y="9"/>
                    <a:pt x="59" y="9"/>
                  </a:cubicBezTo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37" name="Freeform 12">
              <a:extLst>
                <a:ext uri="{FF2B5EF4-FFF2-40B4-BE49-F238E27FC236}">
                  <a16:creationId xmlns:a16="http://schemas.microsoft.com/office/drawing/2014/main" id="{88B915F8-B37D-47E0-A47C-EAAF8DB9B1B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322" y="4053"/>
              <a:ext cx="71" cy="71"/>
            </a:xfrm>
            <a:custGeom>
              <a:avLst/>
              <a:gdLst>
                <a:gd name="T0" fmla="*/ 74 w 107"/>
                <a:gd name="T1" fmla="*/ 77 h 105"/>
                <a:gd name="T2" fmla="*/ 107 w 107"/>
                <a:gd name="T3" fmla="*/ 100 h 105"/>
                <a:gd name="T4" fmla="*/ 107 w 107"/>
                <a:gd name="T5" fmla="*/ 105 h 105"/>
                <a:gd name="T6" fmla="*/ 76 w 107"/>
                <a:gd name="T7" fmla="*/ 105 h 105"/>
                <a:gd name="T8" fmla="*/ 43 w 107"/>
                <a:gd name="T9" fmla="*/ 60 h 105"/>
                <a:gd name="T10" fmla="*/ 36 w 107"/>
                <a:gd name="T11" fmla="*/ 60 h 105"/>
                <a:gd name="T12" fmla="*/ 36 w 107"/>
                <a:gd name="T13" fmla="*/ 71 h 105"/>
                <a:gd name="T14" fmla="*/ 55 w 107"/>
                <a:gd name="T15" fmla="*/ 100 h 105"/>
                <a:gd name="T16" fmla="*/ 55 w 107"/>
                <a:gd name="T17" fmla="*/ 105 h 105"/>
                <a:gd name="T18" fmla="*/ 0 w 107"/>
                <a:gd name="T19" fmla="*/ 105 h 105"/>
                <a:gd name="T20" fmla="*/ 0 w 107"/>
                <a:gd name="T21" fmla="*/ 100 h 105"/>
                <a:gd name="T22" fmla="*/ 19 w 107"/>
                <a:gd name="T23" fmla="*/ 71 h 105"/>
                <a:gd name="T24" fmla="*/ 19 w 107"/>
                <a:gd name="T25" fmla="*/ 33 h 105"/>
                <a:gd name="T26" fmla="*/ 0 w 107"/>
                <a:gd name="T27" fmla="*/ 4 h 105"/>
                <a:gd name="T28" fmla="*/ 0 w 107"/>
                <a:gd name="T29" fmla="*/ 0 h 105"/>
                <a:gd name="T30" fmla="*/ 50 w 107"/>
                <a:gd name="T31" fmla="*/ 0 h 105"/>
                <a:gd name="T32" fmla="*/ 88 w 107"/>
                <a:gd name="T33" fmla="*/ 30 h 105"/>
                <a:gd name="T34" fmla="*/ 59 w 107"/>
                <a:gd name="T35" fmla="*/ 59 h 105"/>
                <a:gd name="T36" fmla="*/ 74 w 107"/>
                <a:gd name="T37" fmla="*/ 77 h 105"/>
                <a:gd name="T38" fmla="*/ 50 w 107"/>
                <a:gd name="T39" fmla="*/ 8 h 105"/>
                <a:gd name="T40" fmla="*/ 36 w 107"/>
                <a:gd name="T41" fmla="*/ 8 h 105"/>
                <a:gd name="T42" fmla="*/ 36 w 107"/>
                <a:gd name="T43" fmla="*/ 51 h 105"/>
                <a:gd name="T44" fmla="*/ 50 w 107"/>
                <a:gd name="T45" fmla="*/ 51 h 105"/>
                <a:gd name="T46" fmla="*/ 70 w 107"/>
                <a:gd name="T47" fmla="*/ 30 h 105"/>
                <a:gd name="T48" fmla="*/ 50 w 107"/>
                <a:gd name="T49" fmla="*/ 8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07" h="105">
                  <a:moveTo>
                    <a:pt x="74" y="77"/>
                  </a:moveTo>
                  <a:cubicBezTo>
                    <a:pt x="84" y="89"/>
                    <a:pt x="95" y="98"/>
                    <a:pt x="107" y="100"/>
                  </a:cubicBezTo>
                  <a:cubicBezTo>
                    <a:pt x="107" y="105"/>
                    <a:pt x="107" y="105"/>
                    <a:pt x="107" y="105"/>
                  </a:cubicBezTo>
                  <a:cubicBezTo>
                    <a:pt x="76" y="105"/>
                    <a:pt x="76" y="105"/>
                    <a:pt x="76" y="105"/>
                  </a:cubicBezTo>
                  <a:cubicBezTo>
                    <a:pt x="43" y="60"/>
                    <a:pt x="43" y="60"/>
                    <a:pt x="43" y="60"/>
                  </a:cubicBezTo>
                  <a:cubicBezTo>
                    <a:pt x="36" y="60"/>
                    <a:pt x="36" y="60"/>
                    <a:pt x="36" y="60"/>
                  </a:cubicBezTo>
                  <a:cubicBezTo>
                    <a:pt x="36" y="71"/>
                    <a:pt x="36" y="71"/>
                    <a:pt x="36" y="71"/>
                  </a:cubicBezTo>
                  <a:cubicBezTo>
                    <a:pt x="36" y="96"/>
                    <a:pt x="39" y="100"/>
                    <a:pt x="55" y="100"/>
                  </a:cubicBezTo>
                  <a:cubicBezTo>
                    <a:pt x="55" y="105"/>
                    <a:pt x="55" y="105"/>
                    <a:pt x="55" y="105"/>
                  </a:cubicBezTo>
                  <a:cubicBezTo>
                    <a:pt x="0" y="105"/>
                    <a:pt x="0" y="105"/>
                    <a:pt x="0" y="105"/>
                  </a:cubicBezTo>
                  <a:cubicBezTo>
                    <a:pt x="0" y="100"/>
                    <a:pt x="0" y="100"/>
                    <a:pt x="0" y="100"/>
                  </a:cubicBezTo>
                  <a:cubicBezTo>
                    <a:pt x="16" y="100"/>
                    <a:pt x="19" y="96"/>
                    <a:pt x="19" y="71"/>
                  </a:cubicBezTo>
                  <a:cubicBezTo>
                    <a:pt x="19" y="33"/>
                    <a:pt x="19" y="33"/>
                    <a:pt x="19" y="33"/>
                  </a:cubicBezTo>
                  <a:cubicBezTo>
                    <a:pt x="19" y="8"/>
                    <a:pt x="16" y="4"/>
                    <a:pt x="0" y="4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50" y="0"/>
                    <a:pt x="50" y="0"/>
                    <a:pt x="50" y="0"/>
                  </a:cubicBezTo>
                  <a:cubicBezTo>
                    <a:pt x="75" y="0"/>
                    <a:pt x="88" y="12"/>
                    <a:pt x="88" y="30"/>
                  </a:cubicBezTo>
                  <a:cubicBezTo>
                    <a:pt x="88" y="44"/>
                    <a:pt x="77" y="57"/>
                    <a:pt x="59" y="59"/>
                  </a:cubicBezTo>
                  <a:lnTo>
                    <a:pt x="74" y="77"/>
                  </a:lnTo>
                  <a:close/>
                  <a:moveTo>
                    <a:pt x="50" y="8"/>
                  </a:moveTo>
                  <a:cubicBezTo>
                    <a:pt x="36" y="8"/>
                    <a:pt x="36" y="8"/>
                    <a:pt x="36" y="8"/>
                  </a:cubicBezTo>
                  <a:cubicBezTo>
                    <a:pt x="36" y="51"/>
                    <a:pt x="36" y="51"/>
                    <a:pt x="36" y="51"/>
                  </a:cubicBezTo>
                  <a:cubicBezTo>
                    <a:pt x="50" y="51"/>
                    <a:pt x="50" y="51"/>
                    <a:pt x="50" y="51"/>
                  </a:cubicBezTo>
                  <a:cubicBezTo>
                    <a:pt x="63" y="51"/>
                    <a:pt x="70" y="41"/>
                    <a:pt x="70" y="30"/>
                  </a:cubicBezTo>
                  <a:cubicBezTo>
                    <a:pt x="70" y="18"/>
                    <a:pt x="63" y="8"/>
                    <a:pt x="50" y="8"/>
                  </a:cubicBezTo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38" name="Freeform 13">
              <a:extLst>
                <a:ext uri="{FF2B5EF4-FFF2-40B4-BE49-F238E27FC236}">
                  <a16:creationId xmlns:a16="http://schemas.microsoft.com/office/drawing/2014/main" id="{29107360-BEA3-4017-857A-BEC8C483CE81}"/>
                </a:ext>
              </a:extLst>
            </p:cNvPr>
            <p:cNvSpPr>
              <a:spLocks/>
            </p:cNvSpPr>
            <p:nvPr/>
          </p:nvSpPr>
          <p:spPr bwMode="auto">
            <a:xfrm>
              <a:off x="6408" y="4053"/>
              <a:ext cx="82" cy="73"/>
            </a:xfrm>
            <a:custGeom>
              <a:avLst/>
              <a:gdLst>
                <a:gd name="T0" fmla="*/ 98 w 123"/>
                <a:gd name="T1" fmla="*/ 26 h 109"/>
                <a:gd name="T2" fmla="*/ 63 w 123"/>
                <a:gd name="T3" fmla="*/ 109 h 109"/>
                <a:gd name="T4" fmla="*/ 59 w 123"/>
                <a:gd name="T5" fmla="*/ 109 h 109"/>
                <a:gd name="T6" fmla="*/ 24 w 123"/>
                <a:gd name="T7" fmla="*/ 26 h 109"/>
                <a:gd name="T8" fmla="*/ 0 w 123"/>
                <a:gd name="T9" fmla="*/ 4 h 109"/>
                <a:gd name="T10" fmla="*/ 0 w 123"/>
                <a:gd name="T11" fmla="*/ 0 h 109"/>
                <a:gd name="T12" fmla="*/ 54 w 123"/>
                <a:gd name="T13" fmla="*/ 0 h 109"/>
                <a:gd name="T14" fmla="*/ 54 w 123"/>
                <a:gd name="T15" fmla="*/ 4 h 109"/>
                <a:gd name="T16" fmla="*/ 41 w 123"/>
                <a:gd name="T17" fmla="*/ 23 h 109"/>
                <a:gd name="T18" fmla="*/ 66 w 123"/>
                <a:gd name="T19" fmla="*/ 80 h 109"/>
                <a:gd name="T20" fmla="*/ 91 w 123"/>
                <a:gd name="T21" fmla="*/ 23 h 109"/>
                <a:gd name="T22" fmla="*/ 78 w 123"/>
                <a:gd name="T23" fmla="*/ 4 h 109"/>
                <a:gd name="T24" fmla="*/ 78 w 123"/>
                <a:gd name="T25" fmla="*/ 0 h 109"/>
                <a:gd name="T26" fmla="*/ 123 w 123"/>
                <a:gd name="T27" fmla="*/ 0 h 109"/>
                <a:gd name="T28" fmla="*/ 123 w 123"/>
                <a:gd name="T29" fmla="*/ 4 h 109"/>
                <a:gd name="T30" fmla="*/ 98 w 123"/>
                <a:gd name="T31" fmla="*/ 26 h 1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23" h="109">
                  <a:moveTo>
                    <a:pt x="98" y="26"/>
                  </a:moveTo>
                  <a:cubicBezTo>
                    <a:pt x="63" y="109"/>
                    <a:pt x="63" y="109"/>
                    <a:pt x="63" y="109"/>
                  </a:cubicBezTo>
                  <a:cubicBezTo>
                    <a:pt x="59" y="109"/>
                    <a:pt x="59" y="109"/>
                    <a:pt x="59" y="109"/>
                  </a:cubicBezTo>
                  <a:cubicBezTo>
                    <a:pt x="24" y="26"/>
                    <a:pt x="24" y="26"/>
                    <a:pt x="24" y="26"/>
                  </a:cubicBezTo>
                  <a:cubicBezTo>
                    <a:pt x="16" y="7"/>
                    <a:pt x="13" y="4"/>
                    <a:pt x="0" y="4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54" y="0"/>
                    <a:pt x="54" y="0"/>
                    <a:pt x="54" y="0"/>
                  </a:cubicBezTo>
                  <a:cubicBezTo>
                    <a:pt x="54" y="4"/>
                    <a:pt x="54" y="4"/>
                    <a:pt x="54" y="4"/>
                  </a:cubicBezTo>
                  <a:cubicBezTo>
                    <a:pt x="37" y="4"/>
                    <a:pt x="35" y="9"/>
                    <a:pt x="41" y="23"/>
                  </a:cubicBezTo>
                  <a:cubicBezTo>
                    <a:pt x="66" y="80"/>
                    <a:pt x="66" y="80"/>
                    <a:pt x="66" y="80"/>
                  </a:cubicBezTo>
                  <a:cubicBezTo>
                    <a:pt x="91" y="23"/>
                    <a:pt x="91" y="23"/>
                    <a:pt x="91" y="23"/>
                  </a:cubicBezTo>
                  <a:cubicBezTo>
                    <a:pt x="97" y="9"/>
                    <a:pt x="97" y="4"/>
                    <a:pt x="78" y="4"/>
                  </a:cubicBezTo>
                  <a:cubicBezTo>
                    <a:pt x="78" y="0"/>
                    <a:pt x="78" y="0"/>
                    <a:pt x="78" y="0"/>
                  </a:cubicBezTo>
                  <a:cubicBezTo>
                    <a:pt x="123" y="0"/>
                    <a:pt x="123" y="0"/>
                    <a:pt x="123" y="0"/>
                  </a:cubicBezTo>
                  <a:cubicBezTo>
                    <a:pt x="123" y="4"/>
                    <a:pt x="123" y="4"/>
                    <a:pt x="123" y="4"/>
                  </a:cubicBezTo>
                  <a:cubicBezTo>
                    <a:pt x="109" y="4"/>
                    <a:pt x="106" y="7"/>
                    <a:pt x="98" y="26"/>
                  </a:cubicBezTo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39" name="Freeform 14">
              <a:extLst>
                <a:ext uri="{FF2B5EF4-FFF2-40B4-BE49-F238E27FC236}">
                  <a16:creationId xmlns:a16="http://schemas.microsoft.com/office/drawing/2014/main" id="{D9E25AF4-E70B-415A-ABF7-106F808D7CD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507" y="4051"/>
              <a:ext cx="80" cy="75"/>
            </a:xfrm>
            <a:custGeom>
              <a:avLst/>
              <a:gdLst>
                <a:gd name="T0" fmla="*/ 59 w 119"/>
                <a:gd name="T1" fmla="*/ 113 h 113"/>
                <a:gd name="T2" fmla="*/ 0 w 119"/>
                <a:gd name="T3" fmla="*/ 56 h 113"/>
                <a:gd name="T4" fmla="*/ 59 w 119"/>
                <a:gd name="T5" fmla="*/ 0 h 113"/>
                <a:gd name="T6" fmla="*/ 119 w 119"/>
                <a:gd name="T7" fmla="*/ 56 h 113"/>
                <a:gd name="T8" fmla="*/ 59 w 119"/>
                <a:gd name="T9" fmla="*/ 113 h 113"/>
                <a:gd name="T10" fmla="*/ 59 w 119"/>
                <a:gd name="T11" fmla="*/ 9 h 113"/>
                <a:gd name="T12" fmla="*/ 20 w 119"/>
                <a:gd name="T13" fmla="*/ 56 h 113"/>
                <a:gd name="T14" fmla="*/ 59 w 119"/>
                <a:gd name="T15" fmla="*/ 103 h 113"/>
                <a:gd name="T16" fmla="*/ 99 w 119"/>
                <a:gd name="T17" fmla="*/ 56 h 113"/>
                <a:gd name="T18" fmla="*/ 59 w 119"/>
                <a:gd name="T19" fmla="*/ 9 h 1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19" h="113">
                  <a:moveTo>
                    <a:pt x="59" y="113"/>
                  </a:moveTo>
                  <a:cubicBezTo>
                    <a:pt x="27" y="113"/>
                    <a:pt x="0" y="87"/>
                    <a:pt x="0" y="56"/>
                  </a:cubicBezTo>
                  <a:cubicBezTo>
                    <a:pt x="0" y="25"/>
                    <a:pt x="27" y="0"/>
                    <a:pt x="59" y="0"/>
                  </a:cubicBezTo>
                  <a:cubicBezTo>
                    <a:pt x="92" y="0"/>
                    <a:pt x="119" y="25"/>
                    <a:pt x="119" y="56"/>
                  </a:cubicBezTo>
                  <a:cubicBezTo>
                    <a:pt x="119" y="87"/>
                    <a:pt x="92" y="113"/>
                    <a:pt x="59" y="113"/>
                  </a:cubicBezTo>
                  <a:moveTo>
                    <a:pt x="59" y="9"/>
                  </a:moveTo>
                  <a:cubicBezTo>
                    <a:pt x="31" y="9"/>
                    <a:pt x="20" y="35"/>
                    <a:pt x="20" y="56"/>
                  </a:cubicBezTo>
                  <a:cubicBezTo>
                    <a:pt x="20" y="77"/>
                    <a:pt x="31" y="103"/>
                    <a:pt x="59" y="103"/>
                  </a:cubicBezTo>
                  <a:cubicBezTo>
                    <a:pt x="88" y="103"/>
                    <a:pt x="99" y="77"/>
                    <a:pt x="99" y="56"/>
                  </a:cubicBezTo>
                  <a:cubicBezTo>
                    <a:pt x="99" y="35"/>
                    <a:pt x="88" y="9"/>
                    <a:pt x="59" y="9"/>
                  </a:cubicBezTo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40" name="Freeform 15">
              <a:extLst>
                <a:ext uri="{FF2B5EF4-FFF2-40B4-BE49-F238E27FC236}">
                  <a16:creationId xmlns:a16="http://schemas.microsoft.com/office/drawing/2014/main" id="{21C03091-3148-46CD-95B7-AE6AF0FF9D4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613" y="4051"/>
              <a:ext cx="79" cy="75"/>
            </a:xfrm>
            <a:custGeom>
              <a:avLst/>
              <a:gdLst>
                <a:gd name="T0" fmla="*/ 60 w 119"/>
                <a:gd name="T1" fmla="*/ 113 h 113"/>
                <a:gd name="T2" fmla="*/ 0 w 119"/>
                <a:gd name="T3" fmla="*/ 56 h 113"/>
                <a:gd name="T4" fmla="*/ 60 w 119"/>
                <a:gd name="T5" fmla="*/ 0 h 113"/>
                <a:gd name="T6" fmla="*/ 119 w 119"/>
                <a:gd name="T7" fmla="*/ 56 h 113"/>
                <a:gd name="T8" fmla="*/ 60 w 119"/>
                <a:gd name="T9" fmla="*/ 113 h 113"/>
                <a:gd name="T10" fmla="*/ 60 w 119"/>
                <a:gd name="T11" fmla="*/ 9 h 113"/>
                <a:gd name="T12" fmla="*/ 20 w 119"/>
                <a:gd name="T13" fmla="*/ 56 h 113"/>
                <a:gd name="T14" fmla="*/ 60 w 119"/>
                <a:gd name="T15" fmla="*/ 103 h 113"/>
                <a:gd name="T16" fmla="*/ 99 w 119"/>
                <a:gd name="T17" fmla="*/ 56 h 113"/>
                <a:gd name="T18" fmla="*/ 60 w 119"/>
                <a:gd name="T19" fmla="*/ 9 h 1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19" h="113">
                  <a:moveTo>
                    <a:pt x="60" y="113"/>
                  </a:moveTo>
                  <a:cubicBezTo>
                    <a:pt x="27" y="113"/>
                    <a:pt x="0" y="87"/>
                    <a:pt x="0" y="56"/>
                  </a:cubicBezTo>
                  <a:cubicBezTo>
                    <a:pt x="0" y="25"/>
                    <a:pt x="27" y="0"/>
                    <a:pt x="60" y="0"/>
                  </a:cubicBezTo>
                  <a:cubicBezTo>
                    <a:pt x="92" y="0"/>
                    <a:pt x="119" y="25"/>
                    <a:pt x="119" y="56"/>
                  </a:cubicBezTo>
                  <a:cubicBezTo>
                    <a:pt x="119" y="87"/>
                    <a:pt x="92" y="113"/>
                    <a:pt x="60" y="113"/>
                  </a:cubicBezTo>
                  <a:moveTo>
                    <a:pt x="60" y="9"/>
                  </a:moveTo>
                  <a:cubicBezTo>
                    <a:pt x="31" y="9"/>
                    <a:pt x="20" y="35"/>
                    <a:pt x="20" y="56"/>
                  </a:cubicBezTo>
                  <a:cubicBezTo>
                    <a:pt x="20" y="77"/>
                    <a:pt x="31" y="103"/>
                    <a:pt x="60" y="103"/>
                  </a:cubicBezTo>
                  <a:cubicBezTo>
                    <a:pt x="88" y="103"/>
                    <a:pt x="99" y="77"/>
                    <a:pt x="99" y="56"/>
                  </a:cubicBezTo>
                  <a:cubicBezTo>
                    <a:pt x="99" y="35"/>
                    <a:pt x="88" y="9"/>
                    <a:pt x="60" y="9"/>
                  </a:cubicBezTo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41" name="Freeform 16">
              <a:extLst>
                <a:ext uri="{FF2B5EF4-FFF2-40B4-BE49-F238E27FC236}">
                  <a16:creationId xmlns:a16="http://schemas.microsoft.com/office/drawing/2014/main" id="{BA7BDFE6-E02C-405C-9BAD-A9533C9FCAA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916" y="4053"/>
              <a:ext cx="64" cy="71"/>
            </a:xfrm>
            <a:custGeom>
              <a:avLst/>
              <a:gdLst>
                <a:gd name="T0" fmla="*/ 0 w 95"/>
                <a:gd name="T1" fmla="*/ 100 h 105"/>
                <a:gd name="T2" fmla="*/ 19 w 95"/>
                <a:gd name="T3" fmla="*/ 71 h 105"/>
                <a:gd name="T4" fmla="*/ 19 w 95"/>
                <a:gd name="T5" fmla="*/ 33 h 105"/>
                <a:gd name="T6" fmla="*/ 0 w 95"/>
                <a:gd name="T7" fmla="*/ 4 h 105"/>
                <a:gd name="T8" fmla="*/ 0 w 95"/>
                <a:gd name="T9" fmla="*/ 0 h 105"/>
                <a:gd name="T10" fmla="*/ 27 w 95"/>
                <a:gd name="T11" fmla="*/ 0 h 105"/>
                <a:gd name="T12" fmla="*/ 51 w 95"/>
                <a:gd name="T13" fmla="*/ 0 h 105"/>
                <a:gd name="T14" fmla="*/ 86 w 95"/>
                <a:gd name="T15" fmla="*/ 26 h 105"/>
                <a:gd name="T16" fmla="*/ 76 w 95"/>
                <a:gd name="T17" fmla="*/ 47 h 105"/>
                <a:gd name="T18" fmla="*/ 95 w 95"/>
                <a:gd name="T19" fmla="*/ 75 h 105"/>
                <a:gd name="T20" fmla="*/ 56 w 95"/>
                <a:gd name="T21" fmla="*/ 105 h 105"/>
                <a:gd name="T22" fmla="*/ 27 w 95"/>
                <a:gd name="T23" fmla="*/ 105 h 105"/>
                <a:gd name="T24" fmla="*/ 0 w 95"/>
                <a:gd name="T25" fmla="*/ 105 h 105"/>
                <a:gd name="T26" fmla="*/ 0 w 95"/>
                <a:gd name="T27" fmla="*/ 100 h 105"/>
                <a:gd name="T28" fmla="*/ 51 w 95"/>
                <a:gd name="T29" fmla="*/ 8 h 105"/>
                <a:gd name="T30" fmla="*/ 36 w 95"/>
                <a:gd name="T31" fmla="*/ 8 h 105"/>
                <a:gd name="T32" fmla="*/ 36 w 95"/>
                <a:gd name="T33" fmla="*/ 44 h 105"/>
                <a:gd name="T34" fmla="*/ 51 w 95"/>
                <a:gd name="T35" fmla="*/ 44 h 105"/>
                <a:gd name="T36" fmla="*/ 68 w 95"/>
                <a:gd name="T37" fmla="*/ 27 h 105"/>
                <a:gd name="T38" fmla="*/ 51 w 95"/>
                <a:gd name="T39" fmla="*/ 8 h 105"/>
                <a:gd name="T40" fmla="*/ 56 w 95"/>
                <a:gd name="T41" fmla="*/ 53 h 105"/>
                <a:gd name="T42" fmla="*/ 36 w 95"/>
                <a:gd name="T43" fmla="*/ 53 h 105"/>
                <a:gd name="T44" fmla="*/ 36 w 95"/>
                <a:gd name="T45" fmla="*/ 77 h 105"/>
                <a:gd name="T46" fmla="*/ 51 w 95"/>
                <a:gd name="T47" fmla="*/ 96 h 105"/>
                <a:gd name="T48" fmla="*/ 56 w 95"/>
                <a:gd name="T49" fmla="*/ 96 h 105"/>
                <a:gd name="T50" fmla="*/ 77 w 95"/>
                <a:gd name="T51" fmla="*/ 75 h 105"/>
                <a:gd name="T52" fmla="*/ 56 w 95"/>
                <a:gd name="T53" fmla="*/ 53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95" h="105">
                  <a:moveTo>
                    <a:pt x="0" y="100"/>
                  </a:moveTo>
                  <a:cubicBezTo>
                    <a:pt x="16" y="100"/>
                    <a:pt x="19" y="96"/>
                    <a:pt x="19" y="71"/>
                  </a:cubicBezTo>
                  <a:cubicBezTo>
                    <a:pt x="19" y="33"/>
                    <a:pt x="19" y="33"/>
                    <a:pt x="19" y="33"/>
                  </a:cubicBezTo>
                  <a:cubicBezTo>
                    <a:pt x="19" y="8"/>
                    <a:pt x="16" y="4"/>
                    <a:pt x="0" y="4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7" y="0"/>
                    <a:pt x="27" y="0"/>
                    <a:pt x="27" y="0"/>
                  </a:cubicBezTo>
                  <a:cubicBezTo>
                    <a:pt x="51" y="0"/>
                    <a:pt x="51" y="0"/>
                    <a:pt x="51" y="0"/>
                  </a:cubicBezTo>
                  <a:cubicBezTo>
                    <a:pt x="74" y="0"/>
                    <a:pt x="86" y="11"/>
                    <a:pt x="86" y="26"/>
                  </a:cubicBezTo>
                  <a:cubicBezTo>
                    <a:pt x="86" y="35"/>
                    <a:pt x="82" y="42"/>
                    <a:pt x="76" y="47"/>
                  </a:cubicBezTo>
                  <a:cubicBezTo>
                    <a:pt x="88" y="52"/>
                    <a:pt x="95" y="63"/>
                    <a:pt x="95" y="75"/>
                  </a:cubicBezTo>
                  <a:cubicBezTo>
                    <a:pt x="95" y="92"/>
                    <a:pt x="81" y="105"/>
                    <a:pt x="56" y="105"/>
                  </a:cubicBezTo>
                  <a:cubicBezTo>
                    <a:pt x="27" y="105"/>
                    <a:pt x="27" y="105"/>
                    <a:pt x="27" y="105"/>
                  </a:cubicBezTo>
                  <a:cubicBezTo>
                    <a:pt x="0" y="105"/>
                    <a:pt x="0" y="105"/>
                    <a:pt x="0" y="105"/>
                  </a:cubicBezTo>
                  <a:lnTo>
                    <a:pt x="0" y="100"/>
                  </a:lnTo>
                  <a:close/>
                  <a:moveTo>
                    <a:pt x="51" y="8"/>
                  </a:moveTo>
                  <a:cubicBezTo>
                    <a:pt x="36" y="8"/>
                    <a:pt x="36" y="8"/>
                    <a:pt x="36" y="8"/>
                  </a:cubicBezTo>
                  <a:cubicBezTo>
                    <a:pt x="36" y="44"/>
                    <a:pt x="36" y="44"/>
                    <a:pt x="36" y="44"/>
                  </a:cubicBezTo>
                  <a:cubicBezTo>
                    <a:pt x="51" y="44"/>
                    <a:pt x="51" y="44"/>
                    <a:pt x="51" y="44"/>
                  </a:cubicBezTo>
                  <a:cubicBezTo>
                    <a:pt x="63" y="44"/>
                    <a:pt x="68" y="36"/>
                    <a:pt x="68" y="27"/>
                  </a:cubicBezTo>
                  <a:cubicBezTo>
                    <a:pt x="68" y="17"/>
                    <a:pt x="63" y="8"/>
                    <a:pt x="51" y="8"/>
                  </a:cubicBezTo>
                  <a:moveTo>
                    <a:pt x="56" y="53"/>
                  </a:moveTo>
                  <a:cubicBezTo>
                    <a:pt x="36" y="53"/>
                    <a:pt x="36" y="53"/>
                    <a:pt x="36" y="53"/>
                  </a:cubicBezTo>
                  <a:cubicBezTo>
                    <a:pt x="36" y="77"/>
                    <a:pt x="36" y="77"/>
                    <a:pt x="36" y="77"/>
                  </a:cubicBezTo>
                  <a:cubicBezTo>
                    <a:pt x="36" y="93"/>
                    <a:pt x="38" y="96"/>
                    <a:pt x="51" y="96"/>
                  </a:cubicBezTo>
                  <a:cubicBezTo>
                    <a:pt x="56" y="96"/>
                    <a:pt x="56" y="96"/>
                    <a:pt x="56" y="96"/>
                  </a:cubicBezTo>
                  <a:cubicBezTo>
                    <a:pt x="70" y="96"/>
                    <a:pt x="77" y="86"/>
                    <a:pt x="77" y="75"/>
                  </a:cubicBezTo>
                  <a:cubicBezTo>
                    <a:pt x="77" y="63"/>
                    <a:pt x="70" y="53"/>
                    <a:pt x="56" y="53"/>
                  </a:cubicBezTo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42" name="Freeform 17">
              <a:extLst>
                <a:ext uri="{FF2B5EF4-FFF2-40B4-BE49-F238E27FC236}">
                  <a16:creationId xmlns:a16="http://schemas.microsoft.com/office/drawing/2014/main" id="{03FA6278-3B1A-43A0-BB2A-024B51960C8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011" y="4051"/>
              <a:ext cx="79" cy="75"/>
            </a:xfrm>
            <a:custGeom>
              <a:avLst/>
              <a:gdLst>
                <a:gd name="T0" fmla="*/ 59 w 119"/>
                <a:gd name="T1" fmla="*/ 113 h 113"/>
                <a:gd name="T2" fmla="*/ 0 w 119"/>
                <a:gd name="T3" fmla="*/ 56 h 113"/>
                <a:gd name="T4" fmla="*/ 59 w 119"/>
                <a:gd name="T5" fmla="*/ 0 h 113"/>
                <a:gd name="T6" fmla="*/ 119 w 119"/>
                <a:gd name="T7" fmla="*/ 56 h 113"/>
                <a:gd name="T8" fmla="*/ 59 w 119"/>
                <a:gd name="T9" fmla="*/ 113 h 113"/>
                <a:gd name="T10" fmla="*/ 59 w 119"/>
                <a:gd name="T11" fmla="*/ 9 h 113"/>
                <a:gd name="T12" fmla="*/ 20 w 119"/>
                <a:gd name="T13" fmla="*/ 56 h 113"/>
                <a:gd name="T14" fmla="*/ 59 w 119"/>
                <a:gd name="T15" fmla="*/ 103 h 113"/>
                <a:gd name="T16" fmla="*/ 99 w 119"/>
                <a:gd name="T17" fmla="*/ 56 h 113"/>
                <a:gd name="T18" fmla="*/ 59 w 119"/>
                <a:gd name="T19" fmla="*/ 9 h 1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19" h="113">
                  <a:moveTo>
                    <a:pt x="59" y="113"/>
                  </a:moveTo>
                  <a:cubicBezTo>
                    <a:pt x="27" y="113"/>
                    <a:pt x="0" y="87"/>
                    <a:pt x="0" y="56"/>
                  </a:cubicBezTo>
                  <a:cubicBezTo>
                    <a:pt x="0" y="25"/>
                    <a:pt x="27" y="0"/>
                    <a:pt x="59" y="0"/>
                  </a:cubicBezTo>
                  <a:cubicBezTo>
                    <a:pt x="92" y="0"/>
                    <a:pt x="119" y="25"/>
                    <a:pt x="119" y="56"/>
                  </a:cubicBezTo>
                  <a:cubicBezTo>
                    <a:pt x="119" y="87"/>
                    <a:pt x="92" y="113"/>
                    <a:pt x="59" y="113"/>
                  </a:cubicBezTo>
                  <a:moveTo>
                    <a:pt x="59" y="9"/>
                  </a:moveTo>
                  <a:cubicBezTo>
                    <a:pt x="31" y="9"/>
                    <a:pt x="20" y="35"/>
                    <a:pt x="20" y="56"/>
                  </a:cubicBezTo>
                  <a:cubicBezTo>
                    <a:pt x="20" y="77"/>
                    <a:pt x="31" y="103"/>
                    <a:pt x="59" y="103"/>
                  </a:cubicBezTo>
                  <a:cubicBezTo>
                    <a:pt x="88" y="103"/>
                    <a:pt x="99" y="77"/>
                    <a:pt x="99" y="56"/>
                  </a:cubicBezTo>
                  <a:cubicBezTo>
                    <a:pt x="99" y="35"/>
                    <a:pt x="88" y="9"/>
                    <a:pt x="59" y="9"/>
                  </a:cubicBezTo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43" name="Freeform 18">
              <a:extLst>
                <a:ext uri="{FF2B5EF4-FFF2-40B4-BE49-F238E27FC236}">
                  <a16:creationId xmlns:a16="http://schemas.microsoft.com/office/drawing/2014/main" id="{D11356BB-014D-4FA0-B13A-57728FC4B5B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121" y="4053"/>
              <a:ext cx="71" cy="71"/>
            </a:xfrm>
            <a:custGeom>
              <a:avLst/>
              <a:gdLst>
                <a:gd name="T0" fmla="*/ 75 w 107"/>
                <a:gd name="T1" fmla="*/ 77 h 105"/>
                <a:gd name="T2" fmla="*/ 107 w 107"/>
                <a:gd name="T3" fmla="*/ 100 h 105"/>
                <a:gd name="T4" fmla="*/ 107 w 107"/>
                <a:gd name="T5" fmla="*/ 105 h 105"/>
                <a:gd name="T6" fmla="*/ 76 w 107"/>
                <a:gd name="T7" fmla="*/ 105 h 105"/>
                <a:gd name="T8" fmla="*/ 43 w 107"/>
                <a:gd name="T9" fmla="*/ 60 h 105"/>
                <a:gd name="T10" fmla="*/ 36 w 107"/>
                <a:gd name="T11" fmla="*/ 60 h 105"/>
                <a:gd name="T12" fmla="*/ 36 w 107"/>
                <a:gd name="T13" fmla="*/ 71 h 105"/>
                <a:gd name="T14" fmla="*/ 56 w 107"/>
                <a:gd name="T15" fmla="*/ 100 h 105"/>
                <a:gd name="T16" fmla="*/ 56 w 107"/>
                <a:gd name="T17" fmla="*/ 105 h 105"/>
                <a:gd name="T18" fmla="*/ 0 w 107"/>
                <a:gd name="T19" fmla="*/ 105 h 105"/>
                <a:gd name="T20" fmla="*/ 0 w 107"/>
                <a:gd name="T21" fmla="*/ 100 h 105"/>
                <a:gd name="T22" fmla="*/ 19 w 107"/>
                <a:gd name="T23" fmla="*/ 71 h 105"/>
                <a:gd name="T24" fmla="*/ 19 w 107"/>
                <a:gd name="T25" fmla="*/ 33 h 105"/>
                <a:gd name="T26" fmla="*/ 0 w 107"/>
                <a:gd name="T27" fmla="*/ 4 h 105"/>
                <a:gd name="T28" fmla="*/ 0 w 107"/>
                <a:gd name="T29" fmla="*/ 0 h 105"/>
                <a:gd name="T30" fmla="*/ 50 w 107"/>
                <a:gd name="T31" fmla="*/ 0 h 105"/>
                <a:gd name="T32" fmla="*/ 89 w 107"/>
                <a:gd name="T33" fmla="*/ 30 h 105"/>
                <a:gd name="T34" fmla="*/ 60 w 107"/>
                <a:gd name="T35" fmla="*/ 59 h 105"/>
                <a:gd name="T36" fmla="*/ 75 w 107"/>
                <a:gd name="T37" fmla="*/ 77 h 105"/>
                <a:gd name="T38" fmla="*/ 50 w 107"/>
                <a:gd name="T39" fmla="*/ 8 h 105"/>
                <a:gd name="T40" fmla="*/ 36 w 107"/>
                <a:gd name="T41" fmla="*/ 8 h 105"/>
                <a:gd name="T42" fmla="*/ 36 w 107"/>
                <a:gd name="T43" fmla="*/ 51 h 105"/>
                <a:gd name="T44" fmla="*/ 50 w 107"/>
                <a:gd name="T45" fmla="*/ 51 h 105"/>
                <a:gd name="T46" fmla="*/ 70 w 107"/>
                <a:gd name="T47" fmla="*/ 30 h 105"/>
                <a:gd name="T48" fmla="*/ 50 w 107"/>
                <a:gd name="T49" fmla="*/ 8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07" h="105">
                  <a:moveTo>
                    <a:pt x="75" y="77"/>
                  </a:moveTo>
                  <a:cubicBezTo>
                    <a:pt x="84" y="89"/>
                    <a:pt x="96" y="98"/>
                    <a:pt x="107" y="100"/>
                  </a:cubicBezTo>
                  <a:cubicBezTo>
                    <a:pt x="107" y="105"/>
                    <a:pt x="107" y="105"/>
                    <a:pt x="107" y="105"/>
                  </a:cubicBezTo>
                  <a:cubicBezTo>
                    <a:pt x="76" y="105"/>
                    <a:pt x="76" y="105"/>
                    <a:pt x="76" y="105"/>
                  </a:cubicBezTo>
                  <a:cubicBezTo>
                    <a:pt x="43" y="60"/>
                    <a:pt x="43" y="60"/>
                    <a:pt x="43" y="60"/>
                  </a:cubicBezTo>
                  <a:cubicBezTo>
                    <a:pt x="36" y="60"/>
                    <a:pt x="36" y="60"/>
                    <a:pt x="36" y="60"/>
                  </a:cubicBezTo>
                  <a:cubicBezTo>
                    <a:pt x="36" y="71"/>
                    <a:pt x="36" y="71"/>
                    <a:pt x="36" y="71"/>
                  </a:cubicBezTo>
                  <a:cubicBezTo>
                    <a:pt x="36" y="96"/>
                    <a:pt x="39" y="100"/>
                    <a:pt x="56" y="100"/>
                  </a:cubicBezTo>
                  <a:cubicBezTo>
                    <a:pt x="56" y="105"/>
                    <a:pt x="56" y="105"/>
                    <a:pt x="56" y="105"/>
                  </a:cubicBezTo>
                  <a:cubicBezTo>
                    <a:pt x="0" y="105"/>
                    <a:pt x="0" y="105"/>
                    <a:pt x="0" y="105"/>
                  </a:cubicBezTo>
                  <a:cubicBezTo>
                    <a:pt x="0" y="100"/>
                    <a:pt x="0" y="100"/>
                    <a:pt x="0" y="100"/>
                  </a:cubicBezTo>
                  <a:cubicBezTo>
                    <a:pt x="16" y="100"/>
                    <a:pt x="19" y="96"/>
                    <a:pt x="19" y="71"/>
                  </a:cubicBezTo>
                  <a:cubicBezTo>
                    <a:pt x="19" y="33"/>
                    <a:pt x="19" y="33"/>
                    <a:pt x="19" y="33"/>
                  </a:cubicBezTo>
                  <a:cubicBezTo>
                    <a:pt x="19" y="8"/>
                    <a:pt x="16" y="4"/>
                    <a:pt x="0" y="4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50" y="0"/>
                    <a:pt x="50" y="0"/>
                    <a:pt x="50" y="0"/>
                  </a:cubicBezTo>
                  <a:cubicBezTo>
                    <a:pt x="75" y="0"/>
                    <a:pt x="89" y="12"/>
                    <a:pt x="89" y="30"/>
                  </a:cubicBezTo>
                  <a:cubicBezTo>
                    <a:pt x="89" y="44"/>
                    <a:pt x="78" y="57"/>
                    <a:pt x="60" y="59"/>
                  </a:cubicBezTo>
                  <a:lnTo>
                    <a:pt x="75" y="77"/>
                  </a:lnTo>
                  <a:close/>
                  <a:moveTo>
                    <a:pt x="50" y="8"/>
                  </a:moveTo>
                  <a:cubicBezTo>
                    <a:pt x="36" y="8"/>
                    <a:pt x="36" y="8"/>
                    <a:pt x="36" y="8"/>
                  </a:cubicBezTo>
                  <a:cubicBezTo>
                    <a:pt x="36" y="51"/>
                    <a:pt x="36" y="51"/>
                    <a:pt x="36" y="51"/>
                  </a:cubicBezTo>
                  <a:cubicBezTo>
                    <a:pt x="50" y="51"/>
                    <a:pt x="50" y="51"/>
                    <a:pt x="50" y="51"/>
                  </a:cubicBezTo>
                  <a:cubicBezTo>
                    <a:pt x="64" y="51"/>
                    <a:pt x="70" y="41"/>
                    <a:pt x="70" y="30"/>
                  </a:cubicBezTo>
                  <a:cubicBezTo>
                    <a:pt x="70" y="18"/>
                    <a:pt x="64" y="8"/>
                    <a:pt x="50" y="8"/>
                  </a:cubicBezTo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44" name="Freeform 19">
              <a:extLst>
                <a:ext uri="{FF2B5EF4-FFF2-40B4-BE49-F238E27FC236}">
                  <a16:creationId xmlns:a16="http://schemas.microsoft.com/office/drawing/2014/main" id="{45AF0FCE-B545-4408-91C8-A07D8AED4A6E}"/>
                </a:ext>
              </a:extLst>
            </p:cNvPr>
            <p:cNvSpPr>
              <a:spLocks/>
            </p:cNvSpPr>
            <p:nvPr/>
          </p:nvSpPr>
          <p:spPr bwMode="auto">
            <a:xfrm>
              <a:off x="7215" y="4051"/>
              <a:ext cx="79" cy="75"/>
            </a:xfrm>
            <a:custGeom>
              <a:avLst/>
              <a:gdLst>
                <a:gd name="T0" fmla="*/ 55 w 118"/>
                <a:gd name="T1" fmla="*/ 113 h 113"/>
                <a:gd name="T2" fmla="*/ 0 w 118"/>
                <a:gd name="T3" fmla="*/ 56 h 113"/>
                <a:gd name="T4" fmla="*/ 55 w 118"/>
                <a:gd name="T5" fmla="*/ 0 h 113"/>
                <a:gd name="T6" fmla="*/ 87 w 118"/>
                <a:gd name="T7" fmla="*/ 16 h 113"/>
                <a:gd name="T8" fmla="*/ 91 w 118"/>
                <a:gd name="T9" fmla="*/ 4 h 113"/>
                <a:gd name="T10" fmla="*/ 96 w 118"/>
                <a:gd name="T11" fmla="*/ 4 h 113"/>
                <a:gd name="T12" fmla="*/ 96 w 118"/>
                <a:gd name="T13" fmla="*/ 46 h 113"/>
                <a:gd name="T14" fmla="*/ 91 w 118"/>
                <a:gd name="T15" fmla="*/ 46 h 113"/>
                <a:gd name="T16" fmla="*/ 55 w 118"/>
                <a:gd name="T17" fmla="*/ 9 h 113"/>
                <a:gd name="T18" fmla="*/ 19 w 118"/>
                <a:gd name="T19" fmla="*/ 56 h 113"/>
                <a:gd name="T20" fmla="*/ 55 w 118"/>
                <a:gd name="T21" fmla="*/ 103 h 113"/>
                <a:gd name="T22" fmla="*/ 86 w 118"/>
                <a:gd name="T23" fmla="*/ 83 h 113"/>
                <a:gd name="T24" fmla="*/ 65 w 118"/>
                <a:gd name="T25" fmla="*/ 68 h 113"/>
                <a:gd name="T26" fmla="*/ 65 w 118"/>
                <a:gd name="T27" fmla="*/ 63 h 113"/>
                <a:gd name="T28" fmla="*/ 118 w 118"/>
                <a:gd name="T29" fmla="*/ 63 h 113"/>
                <a:gd name="T30" fmla="*/ 118 w 118"/>
                <a:gd name="T31" fmla="*/ 68 h 113"/>
                <a:gd name="T32" fmla="*/ 99 w 118"/>
                <a:gd name="T33" fmla="*/ 96 h 113"/>
                <a:gd name="T34" fmla="*/ 99 w 118"/>
                <a:gd name="T35" fmla="*/ 104 h 113"/>
                <a:gd name="T36" fmla="*/ 55 w 118"/>
                <a:gd name="T37" fmla="*/ 113 h 1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18" h="113">
                  <a:moveTo>
                    <a:pt x="55" y="113"/>
                  </a:moveTo>
                  <a:cubicBezTo>
                    <a:pt x="25" y="113"/>
                    <a:pt x="0" y="87"/>
                    <a:pt x="0" y="56"/>
                  </a:cubicBezTo>
                  <a:cubicBezTo>
                    <a:pt x="0" y="25"/>
                    <a:pt x="25" y="0"/>
                    <a:pt x="55" y="0"/>
                  </a:cubicBezTo>
                  <a:cubicBezTo>
                    <a:pt x="67" y="0"/>
                    <a:pt x="80" y="6"/>
                    <a:pt x="87" y="16"/>
                  </a:cubicBezTo>
                  <a:cubicBezTo>
                    <a:pt x="89" y="14"/>
                    <a:pt x="90" y="8"/>
                    <a:pt x="91" y="4"/>
                  </a:cubicBezTo>
                  <a:cubicBezTo>
                    <a:pt x="96" y="4"/>
                    <a:pt x="96" y="4"/>
                    <a:pt x="96" y="4"/>
                  </a:cubicBezTo>
                  <a:cubicBezTo>
                    <a:pt x="96" y="46"/>
                    <a:pt x="96" y="46"/>
                    <a:pt x="96" y="46"/>
                  </a:cubicBezTo>
                  <a:cubicBezTo>
                    <a:pt x="91" y="46"/>
                    <a:pt x="91" y="46"/>
                    <a:pt x="91" y="46"/>
                  </a:cubicBezTo>
                  <a:cubicBezTo>
                    <a:pt x="86" y="23"/>
                    <a:pt x="74" y="9"/>
                    <a:pt x="55" y="9"/>
                  </a:cubicBezTo>
                  <a:cubicBezTo>
                    <a:pt x="28" y="9"/>
                    <a:pt x="19" y="36"/>
                    <a:pt x="19" y="56"/>
                  </a:cubicBezTo>
                  <a:cubicBezTo>
                    <a:pt x="19" y="77"/>
                    <a:pt x="28" y="103"/>
                    <a:pt x="55" y="103"/>
                  </a:cubicBezTo>
                  <a:cubicBezTo>
                    <a:pt x="67" y="103"/>
                    <a:pt x="86" y="96"/>
                    <a:pt x="86" y="83"/>
                  </a:cubicBezTo>
                  <a:cubicBezTo>
                    <a:pt x="86" y="73"/>
                    <a:pt x="77" y="68"/>
                    <a:pt x="65" y="68"/>
                  </a:cubicBezTo>
                  <a:cubicBezTo>
                    <a:pt x="65" y="63"/>
                    <a:pt x="65" y="63"/>
                    <a:pt x="65" y="63"/>
                  </a:cubicBezTo>
                  <a:cubicBezTo>
                    <a:pt x="118" y="63"/>
                    <a:pt x="118" y="63"/>
                    <a:pt x="118" y="63"/>
                  </a:cubicBezTo>
                  <a:cubicBezTo>
                    <a:pt x="118" y="68"/>
                    <a:pt x="118" y="68"/>
                    <a:pt x="118" y="68"/>
                  </a:cubicBezTo>
                  <a:cubicBezTo>
                    <a:pt x="102" y="68"/>
                    <a:pt x="99" y="72"/>
                    <a:pt x="99" y="96"/>
                  </a:cubicBezTo>
                  <a:cubicBezTo>
                    <a:pt x="99" y="104"/>
                    <a:pt x="99" y="104"/>
                    <a:pt x="99" y="104"/>
                  </a:cubicBezTo>
                  <a:cubicBezTo>
                    <a:pt x="84" y="104"/>
                    <a:pt x="69" y="113"/>
                    <a:pt x="55" y="113"/>
                  </a:cubicBezTo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45" name="Freeform 20">
              <a:extLst>
                <a:ext uri="{FF2B5EF4-FFF2-40B4-BE49-F238E27FC236}">
                  <a16:creationId xmlns:a16="http://schemas.microsoft.com/office/drawing/2014/main" id="{AB286299-FAE3-411E-A75E-DABC2D816CE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312" y="4014"/>
              <a:ext cx="82" cy="110"/>
            </a:xfrm>
            <a:custGeom>
              <a:avLst/>
              <a:gdLst>
                <a:gd name="T0" fmla="*/ 33 w 123"/>
                <a:gd name="T1" fmla="*/ 140 h 164"/>
                <a:gd name="T2" fmla="*/ 46 w 123"/>
                <a:gd name="T3" fmla="*/ 159 h 164"/>
                <a:gd name="T4" fmla="*/ 46 w 123"/>
                <a:gd name="T5" fmla="*/ 164 h 164"/>
                <a:gd name="T6" fmla="*/ 0 w 123"/>
                <a:gd name="T7" fmla="*/ 164 h 164"/>
                <a:gd name="T8" fmla="*/ 0 w 123"/>
                <a:gd name="T9" fmla="*/ 159 h 164"/>
                <a:gd name="T10" fmla="*/ 25 w 123"/>
                <a:gd name="T11" fmla="*/ 137 h 164"/>
                <a:gd name="T12" fmla="*/ 61 w 123"/>
                <a:gd name="T13" fmla="*/ 55 h 164"/>
                <a:gd name="T14" fmla="*/ 64 w 123"/>
                <a:gd name="T15" fmla="*/ 55 h 164"/>
                <a:gd name="T16" fmla="*/ 100 w 123"/>
                <a:gd name="T17" fmla="*/ 137 h 164"/>
                <a:gd name="T18" fmla="*/ 123 w 123"/>
                <a:gd name="T19" fmla="*/ 159 h 164"/>
                <a:gd name="T20" fmla="*/ 123 w 123"/>
                <a:gd name="T21" fmla="*/ 164 h 164"/>
                <a:gd name="T22" fmla="*/ 69 w 123"/>
                <a:gd name="T23" fmla="*/ 164 h 164"/>
                <a:gd name="T24" fmla="*/ 69 w 123"/>
                <a:gd name="T25" fmla="*/ 159 h 164"/>
                <a:gd name="T26" fmla="*/ 82 w 123"/>
                <a:gd name="T27" fmla="*/ 140 h 164"/>
                <a:gd name="T28" fmla="*/ 77 w 123"/>
                <a:gd name="T29" fmla="*/ 129 h 164"/>
                <a:gd name="T30" fmla="*/ 38 w 123"/>
                <a:gd name="T31" fmla="*/ 129 h 164"/>
                <a:gd name="T32" fmla="*/ 33 w 123"/>
                <a:gd name="T33" fmla="*/ 140 h 164"/>
                <a:gd name="T34" fmla="*/ 58 w 123"/>
                <a:gd name="T35" fmla="*/ 83 h 164"/>
                <a:gd name="T36" fmla="*/ 42 w 123"/>
                <a:gd name="T37" fmla="*/ 120 h 164"/>
                <a:gd name="T38" fmla="*/ 74 w 123"/>
                <a:gd name="T39" fmla="*/ 120 h 164"/>
                <a:gd name="T40" fmla="*/ 58 w 123"/>
                <a:gd name="T41" fmla="*/ 83 h 164"/>
                <a:gd name="T42" fmla="*/ 82 w 123"/>
                <a:gd name="T43" fmla="*/ 21 h 164"/>
                <a:gd name="T44" fmla="*/ 62 w 123"/>
                <a:gd name="T45" fmla="*/ 40 h 164"/>
                <a:gd name="T46" fmla="*/ 42 w 123"/>
                <a:gd name="T47" fmla="*/ 21 h 164"/>
                <a:gd name="T48" fmla="*/ 62 w 123"/>
                <a:gd name="T49" fmla="*/ 0 h 164"/>
                <a:gd name="T50" fmla="*/ 82 w 123"/>
                <a:gd name="T51" fmla="*/ 21 h 164"/>
                <a:gd name="T52" fmla="*/ 51 w 123"/>
                <a:gd name="T53" fmla="*/ 21 h 164"/>
                <a:gd name="T54" fmla="*/ 62 w 123"/>
                <a:gd name="T55" fmla="*/ 32 h 164"/>
                <a:gd name="T56" fmla="*/ 73 w 123"/>
                <a:gd name="T57" fmla="*/ 21 h 164"/>
                <a:gd name="T58" fmla="*/ 62 w 123"/>
                <a:gd name="T59" fmla="*/ 9 h 164"/>
                <a:gd name="T60" fmla="*/ 51 w 123"/>
                <a:gd name="T61" fmla="*/ 21 h 1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123" h="164">
                  <a:moveTo>
                    <a:pt x="33" y="140"/>
                  </a:moveTo>
                  <a:cubicBezTo>
                    <a:pt x="27" y="154"/>
                    <a:pt x="27" y="159"/>
                    <a:pt x="46" y="159"/>
                  </a:cubicBezTo>
                  <a:cubicBezTo>
                    <a:pt x="46" y="164"/>
                    <a:pt x="46" y="164"/>
                    <a:pt x="46" y="164"/>
                  </a:cubicBezTo>
                  <a:cubicBezTo>
                    <a:pt x="0" y="164"/>
                    <a:pt x="0" y="164"/>
                    <a:pt x="0" y="164"/>
                  </a:cubicBezTo>
                  <a:cubicBezTo>
                    <a:pt x="0" y="159"/>
                    <a:pt x="0" y="159"/>
                    <a:pt x="0" y="159"/>
                  </a:cubicBezTo>
                  <a:cubicBezTo>
                    <a:pt x="15" y="159"/>
                    <a:pt x="17" y="156"/>
                    <a:pt x="25" y="137"/>
                  </a:cubicBezTo>
                  <a:cubicBezTo>
                    <a:pt x="61" y="55"/>
                    <a:pt x="61" y="55"/>
                    <a:pt x="61" y="55"/>
                  </a:cubicBezTo>
                  <a:cubicBezTo>
                    <a:pt x="64" y="55"/>
                    <a:pt x="64" y="55"/>
                    <a:pt x="64" y="55"/>
                  </a:cubicBezTo>
                  <a:cubicBezTo>
                    <a:pt x="100" y="137"/>
                    <a:pt x="100" y="137"/>
                    <a:pt x="100" y="137"/>
                  </a:cubicBezTo>
                  <a:cubicBezTo>
                    <a:pt x="108" y="156"/>
                    <a:pt x="111" y="159"/>
                    <a:pt x="123" y="159"/>
                  </a:cubicBezTo>
                  <a:cubicBezTo>
                    <a:pt x="123" y="164"/>
                    <a:pt x="123" y="164"/>
                    <a:pt x="123" y="164"/>
                  </a:cubicBezTo>
                  <a:cubicBezTo>
                    <a:pt x="69" y="164"/>
                    <a:pt x="69" y="164"/>
                    <a:pt x="69" y="164"/>
                  </a:cubicBezTo>
                  <a:cubicBezTo>
                    <a:pt x="69" y="159"/>
                    <a:pt x="69" y="159"/>
                    <a:pt x="69" y="159"/>
                  </a:cubicBezTo>
                  <a:cubicBezTo>
                    <a:pt x="87" y="159"/>
                    <a:pt x="88" y="154"/>
                    <a:pt x="82" y="140"/>
                  </a:cubicBezTo>
                  <a:cubicBezTo>
                    <a:pt x="77" y="129"/>
                    <a:pt x="77" y="129"/>
                    <a:pt x="77" y="129"/>
                  </a:cubicBezTo>
                  <a:cubicBezTo>
                    <a:pt x="38" y="129"/>
                    <a:pt x="38" y="129"/>
                    <a:pt x="38" y="129"/>
                  </a:cubicBezTo>
                  <a:lnTo>
                    <a:pt x="33" y="140"/>
                  </a:lnTo>
                  <a:close/>
                  <a:moveTo>
                    <a:pt x="58" y="83"/>
                  </a:moveTo>
                  <a:cubicBezTo>
                    <a:pt x="42" y="120"/>
                    <a:pt x="42" y="120"/>
                    <a:pt x="42" y="120"/>
                  </a:cubicBezTo>
                  <a:cubicBezTo>
                    <a:pt x="74" y="120"/>
                    <a:pt x="74" y="120"/>
                    <a:pt x="74" y="120"/>
                  </a:cubicBezTo>
                  <a:lnTo>
                    <a:pt x="58" y="83"/>
                  </a:lnTo>
                  <a:close/>
                  <a:moveTo>
                    <a:pt x="82" y="21"/>
                  </a:moveTo>
                  <a:cubicBezTo>
                    <a:pt x="82" y="32"/>
                    <a:pt x="73" y="40"/>
                    <a:pt x="62" y="40"/>
                  </a:cubicBezTo>
                  <a:cubicBezTo>
                    <a:pt x="51" y="40"/>
                    <a:pt x="42" y="32"/>
                    <a:pt x="42" y="21"/>
                  </a:cubicBezTo>
                  <a:cubicBezTo>
                    <a:pt x="42" y="9"/>
                    <a:pt x="51" y="0"/>
                    <a:pt x="62" y="0"/>
                  </a:cubicBezTo>
                  <a:cubicBezTo>
                    <a:pt x="73" y="0"/>
                    <a:pt x="82" y="9"/>
                    <a:pt x="82" y="21"/>
                  </a:cubicBezTo>
                  <a:moveTo>
                    <a:pt x="51" y="21"/>
                  </a:moveTo>
                  <a:cubicBezTo>
                    <a:pt x="51" y="27"/>
                    <a:pt x="56" y="32"/>
                    <a:pt x="62" y="32"/>
                  </a:cubicBezTo>
                  <a:cubicBezTo>
                    <a:pt x="68" y="32"/>
                    <a:pt x="73" y="27"/>
                    <a:pt x="73" y="21"/>
                  </a:cubicBezTo>
                  <a:cubicBezTo>
                    <a:pt x="73" y="15"/>
                    <a:pt x="68" y="9"/>
                    <a:pt x="62" y="9"/>
                  </a:cubicBezTo>
                  <a:cubicBezTo>
                    <a:pt x="56" y="9"/>
                    <a:pt x="51" y="15"/>
                    <a:pt x="51" y="21"/>
                  </a:cubicBezTo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</p:grpSp>
    </p:spTree>
    <p:extLst>
      <p:ext uri="{BB962C8B-B14F-4D97-AF65-F5344CB8AC3E}">
        <p14:creationId xmlns:p14="http://schemas.microsoft.com/office/powerpoint/2010/main" val="9962875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0" r:id="rId1"/>
    <p:sldLayoutId id="2147483781" r:id="rId2"/>
    <p:sldLayoutId id="2147483782" r:id="rId3"/>
    <p:sldLayoutId id="2147483783" r:id="rId4"/>
    <p:sldLayoutId id="2147483784" r:id="rId5"/>
    <p:sldLayoutId id="2147483785" r:id="rId6"/>
    <p:sldLayoutId id="2147483786" r:id="rId7"/>
    <p:sldLayoutId id="2147483787" r:id="rId8"/>
    <p:sldLayoutId id="2147483788" r:id="rId9"/>
    <p:sldLayoutId id="2147483789" r:id="rId10"/>
    <p:sldLayoutId id="2147483790" r:id="rId11"/>
  </p:sldLayoutIdLst>
  <p:hf sldNum="0" hdr="0"/>
  <p:txStyles>
    <p:titleStyle>
      <a:lvl1pPr algn="l" defTabSz="914400" rtl="0" eaLnBrk="1" latinLnBrk="0" hangingPunct="1">
        <a:spcBef>
          <a:spcPct val="0"/>
        </a:spcBef>
        <a:buNone/>
        <a:defRPr sz="4000" kern="1200" cap="none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000" indent="-342000" algn="l" defTabSz="914400" rtl="0" eaLnBrk="1" latinLnBrk="0" hangingPunct="1">
        <a:lnSpc>
          <a:spcPct val="120000"/>
        </a:lnSpc>
        <a:spcBef>
          <a:spcPts val="0"/>
        </a:spcBef>
        <a:buClrTx/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684000" indent="-342000" algn="l" defTabSz="914400" rtl="0" eaLnBrk="1" latinLnBrk="0" hangingPunct="1">
        <a:lnSpc>
          <a:spcPct val="120000"/>
        </a:lnSpc>
        <a:spcBef>
          <a:spcPts val="0"/>
        </a:spcBef>
        <a:buClrTx/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1026000" indent="-342000" algn="l" defTabSz="914400" rtl="0" eaLnBrk="1" latinLnBrk="0" hangingPunct="1">
        <a:lnSpc>
          <a:spcPct val="120000"/>
        </a:lnSpc>
        <a:spcBef>
          <a:spcPts val="0"/>
        </a:spcBef>
        <a:buClrTx/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68000" indent="-342000" algn="l" defTabSz="914400" rtl="0" eaLnBrk="1" latinLnBrk="0" hangingPunct="1">
        <a:lnSpc>
          <a:spcPct val="120000"/>
        </a:lnSpc>
        <a:spcBef>
          <a:spcPts val="0"/>
        </a:spcBef>
        <a:buClrTx/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710000" indent="-342000" algn="l" defTabSz="914400" rtl="0" eaLnBrk="1" latinLnBrk="0" hangingPunct="1">
        <a:lnSpc>
          <a:spcPct val="120000"/>
        </a:lnSpc>
        <a:spcBef>
          <a:spcPts val="0"/>
        </a:spcBef>
        <a:buClrTx/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052000" indent="-342000" algn="l" defTabSz="914400" rtl="0" eaLnBrk="1" latinLnBrk="0" hangingPunct="1">
        <a:spcBef>
          <a:spcPts val="0"/>
        </a:spcBef>
        <a:buClrTx/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394000" indent="-342000" algn="l" defTabSz="914400" rtl="0" eaLnBrk="1" latinLnBrk="0" hangingPunct="1">
        <a:spcBef>
          <a:spcPts val="0"/>
        </a:spcBef>
        <a:buClrTx/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736000" indent="-342000" algn="l" defTabSz="914400" rtl="0" eaLnBrk="1" latinLnBrk="0" hangingPunct="1">
        <a:spcBef>
          <a:spcPts val="0"/>
        </a:spcBef>
        <a:buClrTx/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078000" indent="-342000" algn="l" defTabSz="914400" rtl="0" eaLnBrk="1" latinLnBrk="0" hangingPunct="1">
        <a:spcBef>
          <a:spcPts val="0"/>
        </a:spcBef>
        <a:buClrTx/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on paikkamerkki 1"/>
          <p:cNvSpPr>
            <a:spLocks noGrp="1"/>
          </p:cNvSpPr>
          <p:nvPr>
            <p:ph type="title"/>
          </p:nvPr>
        </p:nvSpPr>
        <p:spPr>
          <a:xfrm>
            <a:off x="345600" y="360000"/>
            <a:ext cx="11016000" cy="720000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Autofit/>
          </a:bodyPr>
          <a:lstStyle/>
          <a:p>
            <a:r>
              <a:rPr lang="fi-FI"/>
              <a:t>Muokkaa </a:t>
            </a:r>
            <a:r>
              <a:rPr lang="fi-FI" err="1"/>
              <a:t>perustyyl</a:t>
            </a:r>
            <a:r>
              <a:rPr lang="fi-FI"/>
              <a:t>. </a:t>
            </a:r>
            <a:r>
              <a:rPr lang="fi-FI" err="1"/>
              <a:t>napsautt</a:t>
            </a:r>
            <a:r>
              <a:rPr lang="fi-FI"/>
              <a:t>.</a:t>
            </a:r>
            <a:endParaRPr lang="en-GB"/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345600" y="1350000"/>
            <a:ext cx="11016000" cy="4608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  <a:p>
            <a:pPr lvl="5"/>
            <a:r>
              <a:rPr lang="fi-FI"/>
              <a:t>6</a:t>
            </a:r>
          </a:p>
          <a:p>
            <a:pPr lvl="6"/>
            <a:r>
              <a:rPr lang="fi-FI"/>
              <a:t>7</a:t>
            </a:r>
          </a:p>
          <a:p>
            <a:pPr lvl="7"/>
            <a:r>
              <a:rPr lang="fi-FI"/>
              <a:t>8</a:t>
            </a:r>
          </a:p>
          <a:p>
            <a:pPr lvl="8"/>
            <a:r>
              <a:rPr lang="fi-FI"/>
              <a:t>9</a:t>
            </a:r>
            <a:endParaRPr lang="en-GB"/>
          </a:p>
        </p:txBody>
      </p:sp>
      <p:sp>
        <p:nvSpPr>
          <p:cNvPr id="8" name="Päivämäärän paikkamerkki 3">
            <a:extLst>
              <a:ext uri="{FF2B5EF4-FFF2-40B4-BE49-F238E27FC236}">
                <a16:creationId xmlns:a16="http://schemas.microsoft.com/office/drawing/2014/main" id="{C4A7AF21-D3C7-432F-8F36-CE42A7DEA76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345600" y="6290550"/>
            <a:ext cx="1133950" cy="162000"/>
          </a:xfrm>
          <a:prstGeom prst="rect">
            <a:avLst/>
          </a:prstGeom>
        </p:spPr>
        <p:txBody>
          <a:bodyPr vert="horz" lIns="91440" tIns="45720" rIns="91440" bIns="45720" rtlCol="0" anchor="ctr" anchorCtr="0"/>
          <a:lstStyle>
            <a:lvl1pPr algn="l">
              <a:defRPr sz="800" i="0">
                <a:solidFill>
                  <a:schemeClr val="bg1"/>
                </a:solidFill>
                <a:latin typeface="+mn-lt"/>
              </a:defRPr>
            </a:lvl1pPr>
          </a:lstStyle>
          <a:p>
            <a:fld id="{2C6E62D4-80C2-4D8F-B777-34CE1D21109F}" type="datetime1">
              <a:rPr lang="fi-FI" smtClean="0"/>
              <a:t>7.12.2023</a:t>
            </a:fld>
            <a:endParaRPr lang="fi-FI"/>
          </a:p>
        </p:txBody>
      </p:sp>
      <p:sp>
        <p:nvSpPr>
          <p:cNvPr id="10" name="Alatunnisteen paikkamerkki 4">
            <a:extLst>
              <a:ext uri="{FF2B5EF4-FFF2-40B4-BE49-F238E27FC236}">
                <a16:creationId xmlns:a16="http://schemas.microsoft.com/office/drawing/2014/main" id="{3E5567A8-927A-4BBA-AE12-6FF433C79D6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45600" y="6470400"/>
            <a:ext cx="5428800" cy="162000"/>
          </a:xfrm>
          <a:prstGeom prst="rect">
            <a:avLst/>
          </a:prstGeom>
        </p:spPr>
        <p:txBody>
          <a:bodyPr vert="horz" lIns="91440" tIns="45720" rIns="91440" bIns="45720" rtlCol="0" anchor="ctr" anchorCtr="0"/>
          <a:lstStyle>
            <a:lvl1pPr algn="l">
              <a:defRPr sz="800" i="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fi-FI"/>
              <a:t>Etunimi Sukunimi</a:t>
            </a:r>
          </a:p>
        </p:txBody>
      </p:sp>
      <p:sp>
        <p:nvSpPr>
          <p:cNvPr id="11" name="Dian numeron paikkamerkki 5">
            <a:extLst>
              <a:ext uri="{FF2B5EF4-FFF2-40B4-BE49-F238E27FC236}">
                <a16:creationId xmlns:a16="http://schemas.microsoft.com/office/drawing/2014/main" id="{F2B80514-A05E-4789-9E43-4335E414B70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479550" y="6290550"/>
            <a:ext cx="504000" cy="162000"/>
          </a:xfrm>
          <a:prstGeom prst="rect">
            <a:avLst/>
          </a:prstGeom>
        </p:spPr>
        <p:txBody>
          <a:bodyPr vert="horz" lIns="91440" tIns="45720" rIns="91440" bIns="45720" rtlCol="0" anchor="ctr" anchorCtr="0"/>
          <a:lstStyle>
            <a:lvl1pPr algn="l">
              <a:defRPr sz="800" i="0">
                <a:solidFill>
                  <a:schemeClr val="bg1"/>
                </a:solidFill>
                <a:latin typeface="+mn-lt"/>
              </a:defRPr>
            </a:lvl1pPr>
          </a:lstStyle>
          <a:p>
            <a:fld id="{DBEFD821-EA8D-401B-B0D3-7C5B0D9DEE67}" type="slidenum">
              <a:rPr lang="fi-FI" smtClean="0"/>
              <a:pPr/>
              <a:t>‹#›</a:t>
            </a:fld>
            <a:endParaRPr lang="fi-FI"/>
          </a:p>
        </p:txBody>
      </p:sp>
      <p:pic>
        <p:nvPicPr>
          <p:cNvPr id="12" name="Kuva 11">
            <a:extLst>
              <a:ext uri="{FF2B5EF4-FFF2-40B4-BE49-F238E27FC236}">
                <a16:creationId xmlns:a16="http://schemas.microsoft.com/office/drawing/2014/main" id="{C4BBB859-8965-4D58-A0D5-1A4E57BB0409}"/>
              </a:ext>
            </a:extLst>
          </p:cNvPr>
          <p:cNvPicPr>
            <a:picLocks noChangeAspect="1"/>
          </p:cNvPicPr>
          <p:nvPr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2508" b="29890"/>
          <a:stretch/>
        </p:blipFill>
        <p:spPr bwMode="black">
          <a:xfrm>
            <a:off x="9382987" y="6423000"/>
            <a:ext cx="2196000" cy="3632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97342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2" r:id="rId1"/>
    <p:sldLayoutId id="2147483793" r:id="rId2"/>
    <p:sldLayoutId id="2147483794" r:id="rId3"/>
    <p:sldLayoutId id="2147483795" r:id="rId4"/>
    <p:sldLayoutId id="2147483796" r:id="rId5"/>
    <p:sldLayoutId id="2147483797" r:id="rId6"/>
    <p:sldLayoutId id="2147483798" r:id="rId7"/>
    <p:sldLayoutId id="2147483799" r:id="rId8"/>
    <p:sldLayoutId id="2147483800" r:id="rId9"/>
    <p:sldLayoutId id="2147483801" r:id="rId10"/>
    <p:sldLayoutId id="2147483802" r:id="rId11"/>
  </p:sldLayoutIdLst>
  <p:hf sldNum="0" hdr="0"/>
  <p:txStyles>
    <p:titleStyle>
      <a:lvl1pPr algn="l" defTabSz="914400" rtl="0" eaLnBrk="1" latinLnBrk="0" hangingPunct="1">
        <a:spcBef>
          <a:spcPct val="0"/>
        </a:spcBef>
        <a:buNone/>
        <a:defRPr sz="4000" kern="1200" cap="none" baseline="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342000" indent="-342000" algn="l" defTabSz="914400" rtl="0" eaLnBrk="1" latinLnBrk="0" hangingPunct="1">
        <a:lnSpc>
          <a:spcPct val="120000"/>
        </a:lnSpc>
        <a:spcBef>
          <a:spcPts val="0"/>
        </a:spcBef>
        <a:buClrTx/>
        <a:buFont typeface="Arial" pitchFamily="34" charset="0"/>
        <a:buChar char="•"/>
        <a:defRPr sz="1800" kern="1200">
          <a:solidFill>
            <a:schemeClr val="bg1"/>
          </a:solidFill>
          <a:latin typeface="+mn-lt"/>
          <a:ea typeface="+mn-ea"/>
          <a:cs typeface="+mn-cs"/>
        </a:defRPr>
      </a:lvl1pPr>
      <a:lvl2pPr marL="684000" indent="-342000" algn="l" defTabSz="914400" rtl="0" eaLnBrk="1" latinLnBrk="0" hangingPunct="1">
        <a:lnSpc>
          <a:spcPct val="120000"/>
        </a:lnSpc>
        <a:spcBef>
          <a:spcPts val="0"/>
        </a:spcBef>
        <a:buClrTx/>
        <a:buFont typeface="Arial" pitchFamily="34" charset="0"/>
        <a:buChar char="•"/>
        <a:defRPr sz="1800" kern="1200">
          <a:solidFill>
            <a:schemeClr val="bg1"/>
          </a:solidFill>
          <a:latin typeface="+mn-lt"/>
          <a:ea typeface="+mn-ea"/>
          <a:cs typeface="+mn-cs"/>
        </a:defRPr>
      </a:lvl2pPr>
      <a:lvl3pPr marL="1026000" indent="-342000" algn="l" defTabSz="914400" rtl="0" eaLnBrk="1" latinLnBrk="0" hangingPunct="1">
        <a:lnSpc>
          <a:spcPct val="120000"/>
        </a:lnSpc>
        <a:spcBef>
          <a:spcPts val="0"/>
        </a:spcBef>
        <a:buClrTx/>
        <a:buFont typeface="Arial" pitchFamily="34" charset="0"/>
        <a:buChar char="•"/>
        <a:defRPr sz="1800" kern="1200">
          <a:solidFill>
            <a:schemeClr val="bg1"/>
          </a:solidFill>
          <a:latin typeface="+mn-lt"/>
          <a:ea typeface="+mn-ea"/>
          <a:cs typeface="+mn-cs"/>
        </a:defRPr>
      </a:lvl3pPr>
      <a:lvl4pPr marL="1368000" indent="-342000" algn="l" defTabSz="914400" rtl="0" eaLnBrk="1" latinLnBrk="0" hangingPunct="1">
        <a:lnSpc>
          <a:spcPct val="120000"/>
        </a:lnSpc>
        <a:spcBef>
          <a:spcPts val="0"/>
        </a:spcBef>
        <a:buClrTx/>
        <a:buFont typeface="Arial" pitchFamily="34" charset="0"/>
        <a:buChar char="•"/>
        <a:defRPr sz="1800" kern="1200">
          <a:solidFill>
            <a:schemeClr val="bg1"/>
          </a:solidFill>
          <a:latin typeface="+mn-lt"/>
          <a:ea typeface="+mn-ea"/>
          <a:cs typeface="+mn-cs"/>
        </a:defRPr>
      </a:lvl4pPr>
      <a:lvl5pPr marL="1710000" indent="-342000" algn="l" defTabSz="914400" rtl="0" eaLnBrk="1" latinLnBrk="0" hangingPunct="1">
        <a:lnSpc>
          <a:spcPct val="120000"/>
        </a:lnSpc>
        <a:spcBef>
          <a:spcPts val="0"/>
        </a:spcBef>
        <a:buClrTx/>
        <a:buFont typeface="Arial" pitchFamily="34" charset="0"/>
        <a:buChar char="•"/>
        <a:defRPr sz="1800" kern="1200">
          <a:solidFill>
            <a:schemeClr val="bg1"/>
          </a:solidFill>
          <a:latin typeface="+mn-lt"/>
          <a:ea typeface="+mn-ea"/>
          <a:cs typeface="+mn-cs"/>
        </a:defRPr>
      </a:lvl5pPr>
      <a:lvl6pPr marL="2052000" indent="-342000" algn="l" defTabSz="914400" rtl="0" eaLnBrk="1" latinLnBrk="0" hangingPunct="1">
        <a:spcBef>
          <a:spcPts val="0"/>
        </a:spcBef>
        <a:buClrTx/>
        <a:buFont typeface="Arial" pitchFamily="34" charset="0"/>
        <a:buChar char="•"/>
        <a:defRPr sz="1800" kern="1200">
          <a:solidFill>
            <a:schemeClr val="bg1"/>
          </a:solidFill>
          <a:latin typeface="+mn-lt"/>
          <a:ea typeface="+mn-ea"/>
          <a:cs typeface="+mn-cs"/>
        </a:defRPr>
      </a:lvl6pPr>
      <a:lvl7pPr marL="2394000" indent="-342000" algn="l" defTabSz="914400" rtl="0" eaLnBrk="1" latinLnBrk="0" hangingPunct="1">
        <a:spcBef>
          <a:spcPts val="0"/>
        </a:spcBef>
        <a:buClrTx/>
        <a:buFont typeface="Arial" pitchFamily="34" charset="0"/>
        <a:buChar char="•"/>
        <a:defRPr sz="1800" kern="1200">
          <a:solidFill>
            <a:schemeClr val="bg1"/>
          </a:solidFill>
          <a:latin typeface="+mn-lt"/>
          <a:ea typeface="+mn-ea"/>
          <a:cs typeface="+mn-cs"/>
        </a:defRPr>
      </a:lvl7pPr>
      <a:lvl8pPr marL="2736000" indent="-342000" algn="l" defTabSz="914400" rtl="0" eaLnBrk="1" latinLnBrk="0" hangingPunct="1">
        <a:spcBef>
          <a:spcPts val="0"/>
        </a:spcBef>
        <a:buClrTx/>
        <a:buFont typeface="Arial" pitchFamily="34" charset="0"/>
        <a:buChar char="•"/>
        <a:defRPr sz="1800" kern="1200">
          <a:solidFill>
            <a:schemeClr val="bg1"/>
          </a:solidFill>
          <a:latin typeface="+mn-lt"/>
          <a:ea typeface="+mn-ea"/>
          <a:cs typeface="+mn-cs"/>
        </a:defRPr>
      </a:lvl8pPr>
      <a:lvl9pPr marL="3078000" indent="-342000" algn="l" defTabSz="914400" rtl="0" eaLnBrk="1" latinLnBrk="0" hangingPunct="1">
        <a:spcBef>
          <a:spcPts val="0"/>
        </a:spcBef>
        <a:buClrTx/>
        <a:buFont typeface="Arial" pitchFamily="34" charset="0"/>
        <a:buChar char="•"/>
        <a:defRPr sz="1800" kern="1200">
          <a:solidFill>
            <a:schemeClr val="bg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jpeg"/><Relationship Id="rId2" Type="http://schemas.openxmlformats.org/officeDocument/2006/relationships/image" Target="../media/image68.pn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Ryhmä 6">
            <a:extLst>
              <a:ext uri="{FF2B5EF4-FFF2-40B4-BE49-F238E27FC236}">
                <a16:creationId xmlns:a16="http://schemas.microsoft.com/office/drawing/2014/main" id="{90A67F6F-71C7-9510-7967-29BEA7D011EB}"/>
              </a:ext>
            </a:extLst>
          </p:cNvPr>
          <p:cNvGrpSpPr/>
          <p:nvPr/>
        </p:nvGrpSpPr>
        <p:grpSpPr>
          <a:xfrm>
            <a:off x="8156372" y="4994358"/>
            <a:ext cx="2393622" cy="556116"/>
            <a:chOff x="6340796" y="636102"/>
            <a:chExt cx="2315719" cy="480424"/>
          </a:xfrm>
        </p:grpSpPr>
        <p:sp>
          <p:nvSpPr>
            <p:cNvPr id="11" name="Suorakulmio 10">
              <a:extLst>
                <a:ext uri="{FF2B5EF4-FFF2-40B4-BE49-F238E27FC236}">
                  <a16:creationId xmlns:a16="http://schemas.microsoft.com/office/drawing/2014/main" id="{A1B1AEBD-3C9A-D176-8C68-C299EE807A73}"/>
                </a:ext>
              </a:extLst>
            </p:cNvPr>
            <p:cNvSpPr/>
            <p:nvPr/>
          </p:nvSpPr>
          <p:spPr>
            <a:xfrm>
              <a:off x="6461885" y="636102"/>
              <a:ext cx="2163847" cy="480424"/>
            </a:xfrm>
            <a:prstGeom prst="rect">
              <a:avLst/>
            </a:prstGeom>
            <a:solidFill>
              <a:schemeClr val="bg1">
                <a:alpha val="90000"/>
              </a:schemeClr>
            </a:solidFill>
            <a:ln w="28575">
              <a:solidFill>
                <a:schemeClr val="accent2">
                  <a:alpha val="90000"/>
                </a:schemeClr>
              </a:solidFill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2" name="Tekstiruutu 11">
              <a:extLst>
                <a:ext uri="{FF2B5EF4-FFF2-40B4-BE49-F238E27FC236}">
                  <a16:creationId xmlns:a16="http://schemas.microsoft.com/office/drawing/2014/main" id="{22C642B6-A63E-3082-DCC8-F52CDA3755D0}"/>
                </a:ext>
              </a:extLst>
            </p:cNvPr>
            <p:cNvSpPr txBox="1"/>
            <p:nvPr/>
          </p:nvSpPr>
          <p:spPr>
            <a:xfrm>
              <a:off x="6340796" y="750747"/>
              <a:ext cx="2315719" cy="296806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28016" tIns="22860" rIns="128016" bIns="22860" numCol="1" spcCol="1270" anchor="ctr" anchorCtr="0">
              <a:noAutofit/>
            </a:bodyPr>
            <a:lstStyle/>
            <a:p>
              <a:pPr marL="0" lvl="0" indent="0"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fi-FI" sz="1050" b="1" kern="1200"/>
                <a:t>Lähete Terveyskylän </a:t>
              </a:r>
              <a:r>
                <a:rPr lang="fi-FI" sz="1050" b="1"/>
                <a:t>P</a:t>
              </a:r>
              <a:r>
                <a:rPr lang="fi-FI" sz="1050" b="1" kern="1200"/>
                <a:t>ainonhallintatalon </a:t>
              </a:r>
              <a:r>
                <a:rPr lang="fi-FI" sz="1050" b="1"/>
                <a:t>terveyslaihdutusvalmennukseen</a:t>
              </a:r>
              <a:endParaRPr lang="fi-FI" sz="1050" b="1" kern="1200"/>
            </a:p>
          </p:txBody>
        </p:sp>
      </p:grpSp>
      <p:grpSp>
        <p:nvGrpSpPr>
          <p:cNvPr id="8" name="Ryhmä 7">
            <a:extLst>
              <a:ext uri="{FF2B5EF4-FFF2-40B4-BE49-F238E27FC236}">
                <a16:creationId xmlns:a16="http://schemas.microsoft.com/office/drawing/2014/main" id="{5E334EBC-054B-F7CC-E429-BA740172A173}"/>
              </a:ext>
            </a:extLst>
          </p:cNvPr>
          <p:cNvGrpSpPr/>
          <p:nvPr/>
        </p:nvGrpSpPr>
        <p:grpSpPr>
          <a:xfrm>
            <a:off x="8773132" y="3845740"/>
            <a:ext cx="2015300" cy="434122"/>
            <a:chOff x="8625804" y="636102"/>
            <a:chExt cx="1852433" cy="490657"/>
          </a:xfrm>
        </p:grpSpPr>
        <p:sp>
          <p:nvSpPr>
            <p:cNvPr id="9" name="Suorakulmio 8">
              <a:extLst>
                <a:ext uri="{FF2B5EF4-FFF2-40B4-BE49-F238E27FC236}">
                  <a16:creationId xmlns:a16="http://schemas.microsoft.com/office/drawing/2014/main" id="{006B11C8-8863-1982-EC4D-2DEF4C8E7887}"/>
                </a:ext>
              </a:extLst>
            </p:cNvPr>
            <p:cNvSpPr/>
            <p:nvPr/>
          </p:nvSpPr>
          <p:spPr>
            <a:xfrm>
              <a:off x="8625804" y="636102"/>
              <a:ext cx="1852433" cy="490657"/>
            </a:xfrm>
            <a:prstGeom prst="rect">
              <a:avLst/>
            </a:prstGeom>
            <a:solidFill>
              <a:schemeClr val="bg1">
                <a:alpha val="90000"/>
              </a:schemeClr>
            </a:solidFill>
            <a:ln w="28575">
              <a:solidFill>
                <a:schemeClr val="accent2"/>
              </a:solidFill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0" name="Tekstiruutu 9">
              <a:extLst>
                <a:ext uri="{FF2B5EF4-FFF2-40B4-BE49-F238E27FC236}">
                  <a16:creationId xmlns:a16="http://schemas.microsoft.com/office/drawing/2014/main" id="{B605D3C7-B492-00E0-F8DE-2C212CE3CC83}"/>
                </a:ext>
              </a:extLst>
            </p:cNvPr>
            <p:cNvSpPr txBox="1"/>
            <p:nvPr/>
          </p:nvSpPr>
          <p:spPr>
            <a:xfrm>
              <a:off x="8625804" y="636102"/>
              <a:ext cx="1852433" cy="490657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85344" tIns="15240" rIns="85344" bIns="15240" numCol="1" spcCol="1270" anchor="ctr" anchorCtr="0">
              <a:noAutofit/>
            </a:bodyPr>
            <a:lstStyle/>
            <a:p>
              <a:pPr marL="0" lvl="0" indent="0" algn="ctr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fi-FI" sz="1050" kern="1200"/>
                <a:t>Liikuntalähete, kulttuurilähete ja luontolähete</a:t>
              </a:r>
            </a:p>
          </p:txBody>
        </p:sp>
      </p:grpSp>
      <p:grpSp>
        <p:nvGrpSpPr>
          <p:cNvPr id="19" name="Ryhmä 18">
            <a:extLst>
              <a:ext uri="{FF2B5EF4-FFF2-40B4-BE49-F238E27FC236}">
                <a16:creationId xmlns:a16="http://schemas.microsoft.com/office/drawing/2014/main" id="{2D6C59E5-0BF9-2C44-A30F-35E30ADC6F70}"/>
              </a:ext>
            </a:extLst>
          </p:cNvPr>
          <p:cNvGrpSpPr/>
          <p:nvPr/>
        </p:nvGrpSpPr>
        <p:grpSpPr>
          <a:xfrm>
            <a:off x="847933" y="1099160"/>
            <a:ext cx="5083295" cy="514803"/>
            <a:chOff x="0" y="2844427"/>
            <a:chExt cx="10515600" cy="889640"/>
          </a:xfrm>
        </p:grpSpPr>
        <p:sp>
          <p:nvSpPr>
            <p:cNvPr id="20" name="Suorakulmio 19">
              <a:extLst>
                <a:ext uri="{FF2B5EF4-FFF2-40B4-BE49-F238E27FC236}">
                  <a16:creationId xmlns:a16="http://schemas.microsoft.com/office/drawing/2014/main" id="{E7A37165-B0DF-75B8-41AC-27E257364FE9}"/>
                </a:ext>
              </a:extLst>
            </p:cNvPr>
            <p:cNvSpPr/>
            <p:nvPr/>
          </p:nvSpPr>
          <p:spPr>
            <a:xfrm>
              <a:off x="0" y="2844427"/>
              <a:ext cx="10515600" cy="88964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1" name="Tekstiruutu 20">
              <a:extLst>
                <a:ext uri="{FF2B5EF4-FFF2-40B4-BE49-F238E27FC236}">
                  <a16:creationId xmlns:a16="http://schemas.microsoft.com/office/drawing/2014/main" id="{F62A40F1-D644-93B0-7AD0-8CF1F84DA0FC}"/>
                </a:ext>
              </a:extLst>
            </p:cNvPr>
            <p:cNvSpPr txBox="1"/>
            <p:nvPr/>
          </p:nvSpPr>
          <p:spPr>
            <a:xfrm>
              <a:off x="0" y="2844427"/>
              <a:ext cx="10515600" cy="480405"/>
            </a:xfrm>
            <a:prstGeom prst="rect">
              <a:avLst/>
            </a:prstGeom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35560" tIns="35560" rIns="35560" bIns="35560" numCol="1" spcCol="1270" anchor="ctr" anchorCtr="0">
              <a:noAutofit/>
            </a:bodyPr>
            <a:lstStyle/>
            <a:p>
              <a:pPr marL="0" lvl="0" indent="0" algn="ctr" defTabSz="2222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endParaRPr lang="fi-FI" sz="500" kern="1200"/>
            </a:p>
          </p:txBody>
        </p:sp>
      </p:grpSp>
      <p:sp>
        <p:nvSpPr>
          <p:cNvPr id="27" name="Tekstiruutu 26">
            <a:extLst>
              <a:ext uri="{FF2B5EF4-FFF2-40B4-BE49-F238E27FC236}">
                <a16:creationId xmlns:a16="http://schemas.microsoft.com/office/drawing/2014/main" id="{E535EF6C-5E5E-C6BD-5816-8E48A25C3892}"/>
              </a:ext>
            </a:extLst>
          </p:cNvPr>
          <p:cNvSpPr txBox="1"/>
          <p:nvPr/>
        </p:nvSpPr>
        <p:spPr>
          <a:xfrm>
            <a:off x="1192808" y="1085462"/>
            <a:ext cx="4668939" cy="584775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lvl="0" algn="ctr"/>
            <a:r>
              <a:rPr lang="fi-FI" sz="1600" b="1">
                <a:solidFill>
                  <a:schemeClr val="bg2"/>
                </a:solidFill>
              </a:rPr>
              <a:t>ASUKKAALLA HERÄÄ HUOLI OMISTA ELINTAVOISTA</a:t>
            </a:r>
          </a:p>
        </p:txBody>
      </p:sp>
      <p:grpSp>
        <p:nvGrpSpPr>
          <p:cNvPr id="32" name="Ryhmä 31">
            <a:extLst>
              <a:ext uri="{FF2B5EF4-FFF2-40B4-BE49-F238E27FC236}">
                <a16:creationId xmlns:a16="http://schemas.microsoft.com/office/drawing/2014/main" id="{AFDC40E3-F94F-4FA6-3880-D5FBCABE8DA9}"/>
              </a:ext>
            </a:extLst>
          </p:cNvPr>
          <p:cNvGrpSpPr/>
          <p:nvPr/>
        </p:nvGrpSpPr>
        <p:grpSpPr>
          <a:xfrm>
            <a:off x="838408" y="2686908"/>
            <a:ext cx="2052977" cy="1592283"/>
            <a:chOff x="1" y="626091"/>
            <a:chExt cx="2163847" cy="509938"/>
          </a:xfrm>
        </p:grpSpPr>
        <p:sp>
          <p:nvSpPr>
            <p:cNvPr id="33" name="Suorakulmio 32">
              <a:extLst>
                <a:ext uri="{FF2B5EF4-FFF2-40B4-BE49-F238E27FC236}">
                  <a16:creationId xmlns:a16="http://schemas.microsoft.com/office/drawing/2014/main" id="{AB709217-DCF3-9DBD-DEB4-9458CCBBF2FF}"/>
                </a:ext>
              </a:extLst>
            </p:cNvPr>
            <p:cNvSpPr/>
            <p:nvPr/>
          </p:nvSpPr>
          <p:spPr>
            <a:xfrm>
              <a:off x="1" y="636102"/>
              <a:ext cx="2163847" cy="480424"/>
            </a:xfrm>
            <a:prstGeom prst="rect">
              <a:avLst/>
            </a:prstGeom>
            <a:solidFill>
              <a:schemeClr val="bg1">
                <a:alpha val="90000"/>
              </a:schemeClr>
            </a:solidFill>
            <a:ln w="28575">
              <a:solidFill>
                <a:schemeClr val="accent2">
                  <a:alpha val="90000"/>
                </a:schemeClr>
              </a:solidFill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34" name="Tekstiruutu 33">
              <a:extLst>
                <a:ext uri="{FF2B5EF4-FFF2-40B4-BE49-F238E27FC236}">
                  <a16:creationId xmlns:a16="http://schemas.microsoft.com/office/drawing/2014/main" id="{E5A2147D-4223-17C4-4BB3-EFE69AB06094}"/>
                </a:ext>
              </a:extLst>
            </p:cNvPr>
            <p:cNvSpPr txBox="1"/>
            <p:nvPr/>
          </p:nvSpPr>
          <p:spPr>
            <a:xfrm>
              <a:off x="96767" y="626091"/>
              <a:ext cx="2027749" cy="509938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85344" tIns="15240" rIns="85344" bIns="15240" numCol="1" spcCol="1270" anchor="ctr" anchorCtr="0">
              <a:noAutofit/>
            </a:bodyPr>
            <a:lstStyle/>
            <a:p>
              <a:pPr algn="ctr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fi-FI" sz="1400"/>
                <a:t>Monialaiset konsultaatiot (esim. ravitsemusterapeutti, fysioterapeutti, depressiohoitaja, yms.)</a:t>
              </a:r>
            </a:p>
          </p:txBody>
        </p:sp>
      </p:grpSp>
      <p:sp>
        <p:nvSpPr>
          <p:cNvPr id="65" name="Tekstiruutu 64">
            <a:extLst>
              <a:ext uri="{FF2B5EF4-FFF2-40B4-BE49-F238E27FC236}">
                <a16:creationId xmlns:a16="http://schemas.microsoft.com/office/drawing/2014/main" id="{574BF268-8902-2E22-EAFC-42A33EA12F37}"/>
              </a:ext>
            </a:extLst>
          </p:cNvPr>
          <p:cNvSpPr txBox="1"/>
          <p:nvPr/>
        </p:nvSpPr>
        <p:spPr>
          <a:xfrm>
            <a:off x="781050" y="1956756"/>
            <a:ext cx="1958821" cy="481030"/>
          </a:xfrm>
          <a:prstGeom prst="rect">
            <a:avLst/>
          </a:prstGeom>
          <a:solidFill>
            <a:schemeClr val="bg1">
              <a:lumMod val="95000"/>
            </a:schemeClr>
          </a:solidFill>
          <a:ln w="28575">
            <a:solidFill>
              <a:schemeClr val="accent2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49784" tIns="8890" rIns="49784" bIns="8890" numCol="1" spcCol="1270" anchor="ctr" anchorCtr="0">
            <a:noAutofit/>
          </a:bodyPr>
          <a:lstStyle/>
          <a:p>
            <a:pPr marL="0" lvl="0" indent="0" algn="ctr" defTabSz="533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fi-FI" sz="1000" kern="1200"/>
              <a:t>Tekee Omaolon terveystarkastuksen</a:t>
            </a:r>
          </a:p>
        </p:txBody>
      </p:sp>
      <p:grpSp>
        <p:nvGrpSpPr>
          <p:cNvPr id="66" name="Ryhmä 65">
            <a:extLst>
              <a:ext uri="{FF2B5EF4-FFF2-40B4-BE49-F238E27FC236}">
                <a16:creationId xmlns:a16="http://schemas.microsoft.com/office/drawing/2014/main" id="{8645EF94-5711-41A6-D510-0C67951CAA2F}"/>
              </a:ext>
            </a:extLst>
          </p:cNvPr>
          <p:cNvGrpSpPr/>
          <p:nvPr/>
        </p:nvGrpSpPr>
        <p:grpSpPr>
          <a:xfrm>
            <a:off x="3913212" y="3658101"/>
            <a:ext cx="4510416" cy="620143"/>
            <a:chOff x="1" y="502205"/>
            <a:chExt cx="2163847" cy="614321"/>
          </a:xfrm>
        </p:grpSpPr>
        <p:sp>
          <p:nvSpPr>
            <p:cNvPr id="67" name="Suorakulmio 66">
              <a:extLst>
                <a:ext uri="{FF2B5EF4-FFF2-40B4-BE49-F238E27FC236}">
                  <a16:creationId xmlns:a16="http://schemas.microsoft.com/office/drawing/2014/main" id="{AD53E848-4CB1-3CBB-8BEC-A151C2F7F372}"/>
                </a:ext>
              </a:extLst>
            </p:cNvPr>
            <p:cNvSpPr/>
            <p:nvPr/>
          </p:nvSpPr>
          <p:spPr>
            <a:xfrm>
              <a:off x="1" y="502205"/>
              <a:ext cx="2163847" cy="614321"/>
            </a:xfrm>
            <a:prstGeom prst="rect">
              <a:avLst/>
            </a:prstGeom>
            <a:solidFill>
              <a:schemeClr val="bg1">
                <a:alpha val="90000"/>
              </a:schemeClr>
            </a:solidFill>
            <a:ln w="28575">
              <a:solidFill>
                <a:schemeClr val="accent2">
                  <a:alpha val="90000"/>
                </a:schemeClr>
              </a:solidFill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68" name="Tekstiruutu 67">
              <a:extLst>
                <a:ext uri="{FF2B5EF4-FFF2-40B4-BE49-F238E27FC236}">
                  <a16:creationId xmlns:a16="http://schemas.microsoft.com/office/drawing/2014/main" id="{4090A976-945D-F16B-E34C-CBFD352E39EC}"/>
                </a:ext>
              </a:extLst>
            </p:cNvPr>
            <p:cNvSpPr txBox="1"/>
            <p:nvPr/>
          </p:nvSpPr>
          <p:spPr>
            <a:xfrm>
              <a:off x="1" y="538102"/>
              <a:ext cx="2163847" cy="578424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85344" tIns="15240" rIns="85344" bIns="15240" numCol="1" spcCol="1270" anchor="ctr" anchorCtr="0">
              <a:noAutofit/>
            </a:bodyPr>
            <a:lstStyle/>
            <a:p>
              <a:pPr marL="0" lvl="0" indent="0" algn="ctr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endParaRPr lang="fi-FI" sz="1200" kern="1200"/>
            </a:p>
          </p:txBody>
        </p:sp>
      </p:grpSp>
      <p:sp>
        <p:nvSpPr>
          <p:cNvPr id="72" name="Tekstiruutu 71">
            <a:extLst>
              <a:ext uri="{FF2B5EF4-FFF2-40B4-BE49-F238E27FC236}">
                <a16:creationId xmlns:a16="http://schemas.microsoft.com/office/drawing/2014/main" id="{D1EFEE38-4DA6-2D88-A0E4-A09049B3FBB5}"/>
              </a:ext>
            </a:extLst>
          </p:cNvPr>
          <p:cNvSpPr txBox="1"/>
          <p:nvPr/>
        </p:nvSpPr>
        <p:spPr>
          <a:xfrm>
            <a:off x="4187806" y="3645286"/>
            <a:ext cx="3908918" cy="646331"/>
          </a:xfrm>
          <a:prstGeom prst="rect">
            <a:avLst/>
          </a:prstGeom>
          <a:noFill/>
        </p:spPr>
        <p:txBody>
          <a:bodyPr wrap="square" lIns="91440" tIns="45720" rIns="91440" bIns="45720" anchor="ctr">
            <a:spAutoFit/>
          </a:bodyPr>
          <a:lstStyle/>
          <a:p>
            <a:pPr algn="ctr"/>
            <a:r>
              <a:rPr lang="fi-FI" b="1">
                <a:solidFill>
                  <a:schemeClr val="accent6"/>
                </a:solidFill>
              </a:rPr>
              <a:t>Yksilöllinen tarpeenmukainen hoitosuunnitelma</a:t>
            </a:r>
          </a:p>
        </p:txBody>
      </p:sp>
      <p:pic>
        <p:nvPicPr>
          <p:cNvPr id="87" name="Picture 6">
            <a:extLst>
              <a:ext uri="{FF2B5EF4-FFF2-40B4-BE49-F238E27FC236}">
                <a16:creationId xmlns:a16="http://schemas.microsoft.com/office/drawing/2014/main" id="{1B57258D-13D7-DED4-3B3B-59F00976C4D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8418" y="146588"/>
            <a:ext cx="1139747" cy="11418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0" name="Tekstiruutu 89">
            <a:extLst>
              <a:ext uri="{FF2B5EF4-FFF2-40B4-BE49-F238E27FC236}">
                <a16:creationId xmlns:a16="http://schemas.microsoft.com/office/drawing/2014/main" id="{0EC9169F-08CC-C4E8-5457-E6CB04DBD45A}"/>
              </a:ext>
            </a:extLst>
          </p:cNvPr>
          <p:cNvSpPr txBox="1"/>
          <p:nvPr/>
        </p:nvSpPr>
        <p:spPr>
          <a:xfrm>
            <a:off x="3014098" y="5642359"/>
            <a:ext cx="5353235" cy="329226"/>
          </a:xfrm>
          <a:prstGeom prst="rect">
            <a:avLst/>
          </a:prstGeom>
          <a:solidFill>
            <a:schemeClr val="bg1">
              <a:lumMod val="95000"/>
            </a:schemeClr>
          </a:solidFill>
          <a:ln w="28575">
            <a:solidFill>
              <a:schemeClr val="accent2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49784" tIns="8890" rIns="49784" bIns="8890" numCol="1" spcCol="1270" anchor="ctr" anchorCtr="0">
            <a:noAutofit/>
          </a:bodyPr>
          <a:lstStyle/>
          <a:p>
            <a:pPr algn="ctr" defTabSz="533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fi-FI" sz="1000" kern="1200"/>
              <a:t>Jatko-ohjaus HYTE-digialustaa hyödyntäen</a:t>
            </a:r>
          </a:p>
        </p:txBody>
      </p:sp>
      <p:sp>
        <p:nvSpPr>
          <p:cNvPr id="91" name="Nuoli: Alas 90">
            <a:extLst>
              <a:ext uri="{FF2B5EF4-FFF2-40B4-BE49-F238E27FC236}">
                <a16:creationId xmlns:a16="http://schemas.microsoft.com/office/drawing/2014/main" id="{47A0F501-0B9E-FD81-1E12-B19C57DE8193}"/>
              </a:ext>
            </a:extLst>
          </p:cNvPr>
          <p:cNvSpPr/>
          <p:nvPr/>
        </p:nvSpPr>
        <p:spPr>
          <a:xfrm>
            <a:off x="3556666" y="1672121"/>
            <a:ext cx="176127" cy="19367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102" name="Nuoli: Alas 101">
            <a:extLst>
              <a:ext uri="{FF2B5EF4-FFF2-40B4-BE49-F238E27FC236}">
                <a16:creationId xmlns:a16="http://schemas.microsoft.com/office/drawing/2014/main" id="{1AB36492-4B95-C7AF-1AA6-E7EFF4BABE36}"/>
              </a:ext>
            </a:extLst>
          </p:cNvPr>
          <p:cNvSpPr/>
          <p:nvPr/>
        </p:nvSpPr>
        <p:spPr>
          <a:xfrm>
            <a:off x="5166664" y="2507511"/>
            <a:ext cx="176127" cy="19367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103" name="Nuoli: Oikea 102">
            <a:extLst>
              <a:ext uri="{FF2B5EF4-FFF2-40B4-BE49-F238E27FC236}">
                <a16:creationId xmlns:a16="http://schemas.microsoft.com/office/drawing/2014/main" id="{339CA730-04A5-4344-DEA9-1470B90BFEDB}"/>
              </a:ext>
            </a:extLst>
          </p:cNvPr>
          <p:cNvSpPr/>
          <p:nvPr/>
        </p:nvSpPr>
        <p:spPr>
          <a:xfrm>
            <a:off x="8696548" y="2840132"/>
            <a:ext cx="2985895" cy="1128040"/>
          </a:xfrm>
          <a:prstGeom prst="rightArrow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fi-FI" sz="1050" kern="1200">
                <a:solidFill>
                  <a:sysClr val="windowText" lastClr="000000"/>
                </a:solidFill>
              </a:rPr>
              <a:t>Ohjataan terveellisiä elintapoja tukeviin valintoihin; HYTE-digialusta</a:t>
            </a:r>
          </a:p>
        </p:txBody>
      </p:sp>
      <p:sp>
        <p:nvSpPr>
          <p:cNvPr id="106" name="Nuoli: Alas 105">
            <a:extLst>
              <a:ext uri="{FF2B5EF4-FFF2-40B4-BE49-F238E27FC236}">
                <a16:creationId xmlns:a16="http://schemas.microsoft.com/office/drawing/2014/main" id="{66DE2F07-11F5-C189-EF06-B22084A73449}"/>
              </a:ext>
            </a:extLst>
          </p:cNvPr>
          <p:cNvSpPr/>
          <p:nvPr/>
        </p:nvSpPr>
        <p:spPr>
          <a:xfrm rot="5400000">
            <a:off x="3020710" y="2947644"/>
            <a:ext cx="176127" cy="19367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107" name="Nuoli: Alas 106">
            <a:extLst>
              <a:ext uri="{FF2B5EF4-FFF2-40B4-BE49-F238E27FC236}">
                <a16:creationId xmlns:a16="http://schemas.microsoft.com/office/drawing/2014/main" id="{2FD2829A-968C-58A8-220A-512B01B3213B}"/>
              </a:ext>
            </a:extLst>
          </p:cNvPr>
          <p:cNvSpPr/>
          <p:nvPr/>
        </p:nvSpPr>
        <p:spPr>
          <a:xfrm>
            <a:off x="5773683" y="5353302"/>
            <a:ext cx="176127" cy="19367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108" name="Suorakulmio 107">
            <a:extLst>
              <a:ext uri="{FF2B5EF4-FFF2-40B4-BE49-F238E27FC236}">
                <a16:creationId xmlns:a16="http://schemas.microsoft.com/office/drawing/2014/main" id="{18973548-DC10-73E0-E8FA-7A46CFFB14E8}"/>
              </a:ext>
            </a:extLst>
          </p:cNvPr>
          <p:cNvSpPr/>
          <p:nvPr/>
        </p:nvSpPr>
        <p:spPr>
          <a:xfrm>
            <a:off x="2200275" y="4398444"/>
            <a:ext cx="2015300" cy="583906"/>
          </a:xfrm>
          <a:prstGeom prst="rect">
            <a:avLst/>
          </a:prstGeom>
          <a:solidFill>
            <a:schemeClr val="bg1">
              <a:alpha val="90000"/>
            </a:schemeClr>
          </a:solidFill>
          <a:ln w="28575">
            <a:solidFill>
              <a:schemeClr val="accent2">
                <a:alpha val="90000"/>
              </a:schemeClr>
            </a:solidFill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lIns="91440" tIns="45720" rIns="91440" bIns="45720" anchor="t"/>
          <a:lstStyle/>
          <a:p>
            <a:r>
              <a:rPr lang="fi-FI" sz="1050" b="1"/>
              <a:t>Itsehoitovalmennukset + ammattilaisen tuki = ohjattu omahoito</a:t>
            </a:r>
          </a:p>
        </p:txBody>
      </p:sp>
      <p:sp>
        <p:nvSpPr>
          <p:cNvPr id="111" name="Suorakulmio 110">
            <a:extLst>
              <a:ext uri="{FF2B5EF4-FFF2-40B4-BE49-F238E27FC236}">
                <a16:creationId xmlns:a16="http://schemas.microsoft.com/office/drawing/2014/main" id="{5A30644D-C510-ABE3-20D1-792BB58EE2E8}"/>
              </a:ext>
            </a:extLst>
          </p:cNvPr>
          <p:cNvSpPr/>
          <p:nvPr/>
        </p:nvSpPr>
        <p:spPr>
          <a:xfrm>
            <a:off x="10518175" y="4987888"/>
            <a:ext cx="1231966" cy="309365"/>
          </a:xfrm>
          <a:prstGeom prst="rect">
            <a:avLst/>
          </a:prstGeom>
          <a:solidFill>
            <a:schemeClr val="bg2">
              <a:lumMod val="95000"/>
              <a:alpha val="90000"/>
            </a:schemeClr>
          </a:solidFill>
          <a:ln w="28575">
            <a:solidFill>
              <a:schemeClr val="accent2">
                <a:alpha val="90000"/>
              </a:schemeClr>
            </a:solidFill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lIns="91440" tIns="45720" rIns="91440" bIns="45720" anchor="t"/>
          <a:lstStyle/>
          <a:p>
            <a:r>
              <a:rPr lang="fi-FI" sz="1050" b="1"/>
              <a:t>Lihavuuslääke</a:t>
            </a:r>
          </a:p>
          <a:p>
            <a:endParaRPr lang="fi-FI" sz="1050" b="1"/>
          </a:p>
        </p:txBody>
      </p:sp>
      <p:sp>
        <p:nvSpPr>
          <p:cNvPr id="3" name="Tekstiruutu 2">
            <a:extLst>
              <a:ext uri="{FF2B5EF4-FFF2-40B4-BE49-F238E27FC236}">
                <a16:creationId xmlns:a16="http://schemas.microsoft.com/office/drawing/2014/main" id="{E4783FA4-40E4-CEB0-3A18-79BF8C4B378D}"/>
              </a:ext>
            </a:extLst>
          </p:cNvPr>
          <p:cNvSpPr txBox="1"/>
          <p:nvPr/>
        </p:nvSpPr>
        <p:spPr>
          <a:xfrm>
            <a:off x="2900910" y="1969516"/>
            <a:ext cx="1958821" cy="481030"/>
          </a:xfrm>
          <a:prstGeom prst="rect">
            <a:avLst/>
          </a:prstGeom>
          <a:solidFill>
            <a:schemeClr val="bg1">
              <a:lumMod val="95000"/>
            </a:schemeClr>
          </a:solidFill>
          <a:ln w="28575">
            <a:solidFill>
              <a:schemeClr val="accent2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49784" tIns="8890" rIns="49784" bIns="8890" numCol="1" spcCol="1270" anchor="ctr" anchorCtr="0">
            <a:noAutofit/>
          </a:bodyPr>
          <a:lstStyle/>
          <a:p>
            <a:pPr marL="0" lvl="0" indent="0" algn="ctr" defTabSz="533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fi-FI" sz="1000" kern="1200"/>
              <a:t>Asioi </a:t>
            </a:r>
            <a:r>
              <a:rPr lang="fi-FI" sz="1000" kern="1200" err="1"/>
              <a:t>HyVä</a:t>
            </a:r>
            <a:r>
              <a:rPr lang="fi-FI" sz="1000" kern="1200"/>
              <a:t>-digissä </a:t>
            </a:r>
            <a:r>
              <a:rPr lang="fi-FI" sz="1000"/>
              <a:t>(</a:t>
            </a:r>
            <a:r>
              <a:rPr lang="fi-FI" sz="1000" kern="1200"/>
              <a:t>ja täyttää Omaolon terveystarkastuksen</a:t>
            </a:r>
            <a:r>
              <a:rPr lang="fi-FI" sz="1000"/>
              <a:t>)</a:t>
            </a:r>
            <a:endParaRPr lang="fi-FI" sz="1000" kern="1200"/>
          </a:p>
        </p:txBody>
      </p:sp>
      <p:sp>
        <p:nvSpPr>
          <p:cNvPr id="4" name="Nuoli: Alas 3">
            <a:extLst>
              <a:ext uri="{FF2B5EF4-FFF2-40B4-BE49-F238E27FC236}">
                <a16:creationId xmlns:a16="http://schemas.microsoft.com/office/drawing/2014/main" id="{1814C200-521B-5B1B-FC6F-01AA782A688A}"/>
              </a:ext>
            </a:extLst>
          </p:cNvPr>
          <p:cNvSpPr/>
          <p:nvPr/>
        </p:nvSpPr>
        <p:spPr>
          <a:xfrm>
            <a:off x="5353978" y="1673163"/>
            <a:ext cx="176127" cy="19367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5" name="Nuoli: Alas 4">
            <a:extLst>
              <a:ext uri="{FF2B5EF4-FFF2-40B4-BE49-F238E27FC236}">
                <a16:creationId xmlns:a16="http://schemas.microsoft.com/office/drawing/2014/main" id="{2C64C2E2-8BAD-9495-808E-44B1B9AAE72C}"/>
              </a:ext>
            </a:extLst>
          </p:cNvPr>
          <p:cNvSpPr/>
          <p:nvPr/>
        </p:nvSpPr>
        <p:spPr>
          <a:xfrm>
            <a:off x="3556665" y="2484239"/>
            <a:ext cx="176127" cy="19367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grpSp>
        <p:nvGrpSpPr>
          <p:cNvPr id="6" name="Ryhmä 5">
            <a:extLst>
              <a:ext uri="{FF2B5EF4-FFF2-40B4-BE49-F238E27FC236}">
                <a16:creationId xmlns:a16="http://schemas.microsoft.com/office/drawing/2014/main" id="{A58AC409-6BC9-BBB4-55EC-D376C0DCA251}"/>
              </a:ext>
            </a:extLst>
          </p:cNvPr>
          <p:cNvGrpSpPr/>
          <p:nvPr/>
        </p:nvGrpSpPr>
        <p:grpSpPr>
          <a:xfrm>
            <a:off x="6000373" y="1085683"/>
            <a:ext cx="5311422" cy="514803"/>
            <a:chOff x="-28599" y="2814297"/>
            <a:chExt cx="10515602" cy="889640"/>
          </a:xfrm>
        </p:grpSpPr>
        <p:sp>
          <p:nvSpPr>
            <p:cNvPr id="13" name="Suorakulmio 12">
              <a:extLst>
                <a:ext uri="{FF2B5EF4-FFF2-40B4-BE49-F238E27FC236}">
                  <a16:creationId xmlns:a16="http://schemas.microsoft.com/office/drawing/2014/main" id="{321F236C-C922-85FF-9FD8-FD5638679005}"/>
                </a:ext>
              </a:extLst>
            </p:cNvPr>
            <p:cNvSpPr/>
            <p:nvPr/>
          </p:nvSpPr>
          <p:spPr>
            <a:xfrm>
              <a:off x="-28597" y="2814297"/>
              <a:ext cx="10515600" cy="88964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4" name="Tekstiruutu 13">
              <a:extLst>
                <a:ext uri="{FF2B5EF4-FFF2-40B4-BE49-F238E27FC236}">
                  <a16:creationId xmlns:a16="http://schemas.microsoft.com/office/drawing/2014/main" id="{4F7F259E-C25A-0979-FE91-7BFE242A257F}"/>
                </a:ext>
              </a:extLst>
            </p:cNvPr>
            <p:cNvSpPr txBox="1"/>
            <p:nvPr/>
          </p:nvSpPr>
          <p:spPr>
            <a:xfrm>
              <a:off x="-28599" y="3067782"/>
              <a:ext cx="10515600" cy="480405"/>
            </a:xfrm>
            <a:prstGeom prst="rect">
              <a:avLst/>
            </a:prstGeom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35560" tIns="35560" rIns="35560" bIns="35560" numCol="1" spcCol="1270" anchor="ctr" anchorCtr="0">
              <a:noAutofit/>
            </a:bodyPr>
            <a:lstStyle/>
            <a:p>
              <a:pPr marL="0" lvl="0" indent="0" algn="ctr" defTabSz="2222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fi-FI" sz="1600" b="1"/>
                <a:t>AMMATTILAISELLA HERÄÄ HUOLI ASIAKKAAN ELINTAVOISTA</a:t>
              </a:r>
              <a:endParaRPr lang="fi-FI" sz="1600" b="1" kern="1200"/>
            </a:p>
          </p:txBody>
        </p:sp>
      </p:grpSp>
      <p:sp>
        <p:nvSpPr>
          <p:cNvPr id="15" name="Tekstiruutu 14">
            <a:extLst>
              <a:ext uri="{FF2B5EF4-FFF2-40B4-BE49-F238E27FC236}">
                <a16:creationId xmlns:a16="http://schemas.microsoft.com/office/drawing/2014/main" id="{6F7B274C-319E-87B5-110C-1A210DE18158}"/>
              </a:ext>
            </a:extLst>
          </p:cNvPr>
          <p:cNvSpPr txBox="1"/>
          <p:nvPr/>
        </p:nvSpPr>
        <p:spPr>
          <a:xfrm>
            <a:off x="8046104" y="1967102"/>
            <a:ext cx="2744989" cy="480914"/>
          </a:xfrm>
          <a:prstGeom prst="rect">
            <a:avLst/>
          </a:prstGeom>
          <a:solidFill>
            <a:schemeClr val="bg1">
              <a:lumMod val="95000"/>
            </a:schemeClr>
          </a:solidFill>
          <a:ln w="28575">
            <a:solidFill>
              <a:schemeClr val="accent2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49784" tIns="8890" rIns="49784" bIns="8890" numCol="1" spcCol="1270" anchor="ctr" anchorCtr="0">
            <a:noAutofit/>
          </a:bodyPr>
          <a:lstStyle/>
          <a:p>
            <a:pPr marL="0" lvl="0" indent="0" algn="ctr" defTabSz="533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fi-FI" sz="1000"/>
              <a:t>Otetaan huoli puheeksi (mini-interventio &gt; halu muutokseen)</a:t>
            </a:r>
            <a:endParaRPr lang="fi-FI" sz="1000" kern="1200"/>
          </a:p>
        </p:txBody>
      </p:sp>
      <p:sp>
        <p:nvSpPr>
          <p:cNvPr id="16" name="Nuoli: Alas 15">
            <a:extLst>
              <a:ext uri="{FF2B5EF4-FFF2-40B4-BE49-F238E27FC236}">
                <a16:creationId xmlns:a16="http://schemas.microsoft.com/office/drawing/2014/main" id="{6AC79466-92FB-7EED-C43A-BFAF5A9CCFFC}"/>
              </a:ext>
            </a:extLst>
          </p:cNvPr>
          <p:cNvSpPr/>
          <p:nvPr/>
        </p:nvSpPr>
        <p:spPr>
          <a:xfrm>
            <a:off x="9541948" y="1640012"/>
            <a:ext cx="176127" cy="19367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17" name="Suorakulmio 16">
            <a:extLst>
              <a:ext uri="{FF2B5EF4-FFF2-40B4-BE49-F238E27FC236}">
                <a16:creationId xmlns:a16="http://schemas.microsoft.com/office/drawing/2014/main" id="{3CB9AE6F-2E61-EF5F-6969-2C03AE3654D3}"/>
              </a:ext>
            </a:extLst>
          </p:cNvPr>
          <p:cNvSpPr/>
          <p:nvPr/>
        </p:nvSpPr>
        <p:spPr>
          <a:xfrm>
            <a:off x="3306412" y="2729215"/>
            <a:ext cx="5776610" cy="514803"/>
          </a:xfrm>
          <a:prstGeom prst="rect">
            <a:avLst/>
          </a:prstGeom>
          <a:ln>
            <a:noFill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lIns="91440" tIns="45720" rIns="91440" bIns="45720" anchor="t"/>
          <a:lstStyle/>
          <a:p>
            <a:r>
              <a:rPr lang="fi-FI" b="1"/>
              <a:t>ELINTAPAOHJAUS: ARVIO ASIAKKAAN KANSSA</a:t>
            </a:r>
          </a:p>
        </p:txBody>
      </p:sp>
      <p:sp>
        <p:nvSpPr>
          <p:cNvPr id="18" name="Vuokaaviosymboli: Liitin 17">
            <a:extLst>
              <a:ext uri="{FF2B5EF4-FFF2-40B4-BE49-F238E27FC236}">
                <a16:creationId xmlns:a16="http://schemas.microsoft.com/office/drawing/2014/main" id="{20E1C12D-38B2-806F-3886-ABE0DFA94EC9}"/>
              </a:ext>
            </a:extLst>
          </p:cNvPr>
          <p:cNvSpPr/>
          <p:nvPr/>
        </p:nvSpPr>
        <p:spPr>
          <a:xfrm>
            <a:off x="5430220" y="3072158"/>
            <a:ext cx="587130" cy="569645"/>
          </a:xfrm>
          <a:prstGeom prst="flowChartConnector">
            <a:avLst/>
          </a:prstGeom>
          <a:solidFill>
            <a:schemeClr val="accent5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22" name="Vuokaaviosymboli: Liitin 21">
            <a:extLst>
              <a:ext uri="{FF2B5EF4-FFF2-40B4-BE49-F238E27FC236}">
                <a16:creationId xmlns:a16="http://schemas.microsoft.com/office/drawing/2014/main" id="{26F81A1E-D50A-1D33-EB1A-BE2F09AC391D}"/>
              </a:ext>
            </a:extLst>
          </p:cNvPr>
          <p:cNvSpPr/>
          <p:nvPr/>
        </p:nvSpPr>
        <p:spPr>
          <a:xfrm>
            <a:off x="6144646" y="3064759"/>
            <a:ext cx="588934" cy="569645"/>
          </a:xfrm>
          <a:prstGeom prst="flowChartConnector">
            <a:avLst/>
          </a:prstGeom>
          <a:solidFill>
            <a:schemeClr val="accent4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b="1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23" name="Vuokaaviosymboli: Liitin 22">
            <a:extLst>
              <a:ext uri="{FF2B5EF4-FFF2-40B4-BE49-F238E27FC236}">
                <a16:creationId xmlns:a16="http://schemas.microsoft.com/office/drawing/2014/main" id="{F7203B64-0465-AE39-1C0A-2194328CC56A}"/>
              </a:ext>
            </a:extLst>
          </p:cNvPr>
          <p:cNvSpPr/>
          <p:nvPr/>
        </p:nvSpPr>
        <p:spPr>
          <a:xfrm>
            <a:off x="7705429" y="3073734"/>
            <a:ext cx="588934" cy="565956"/>
          </a:xfrm>
          <a:prstGeom prst="flowChartConnector">
            <a:avLst/>
          </a:prstGeom>
          <a:solidFill>
            <a:schemeClr val="accent3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24" name="Suorakulmio 23">
            <a:extLst>
              <a:ext uri="{FF2B5EF4-FFF2-40B4-BE49-F238E27FC236}">
                <a16:creationId xmlns:a16="http://schemas.microsoft.com/office/drawing/2014/main" id="{A2E68564-6DC4-951A-E9E5-FBBA61D8F440}"/>
              </a:ext>
            </a:extLst>
          </p:cNvPr>
          <p:cNvSpPr/>
          <p:nvPr/>
        </p:nvSpPr>
        <p:spPr>
          <a:xfrm>
            <a:off x="4333812" y="4401719"/>
            <a:ext cx="1348550" cy="593431"/>
          </a:xfrm>
          <a:prstGeom prst="rect">
            <a:avLst/>
          </a:prstGeom>
          <a:solidFill>
            <a:schemeClr val="bg1">
              <a:alpha val="90000"/>
            </a:schemeClr>
          </a:solidFill>
          <a:ln w="28575">
            <a:solidFill>
              <a:schemeClr val="accent2">
                <a:alpha val="90000"/>
              </a:schemeClr>
            </a:solidFill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lIns="91440" tIns="45720" rIns="91440" bIns="45720" anchor="t"/>
          <a:lstStyle/>
          <a:p>
            <a:pPr algn="ctr"/>
            <a:r>
              <a:rPr lang="fi-FI" sz="1050" b="1"/>
              <a:t>Liikuntaneuvonta</a:t>
            </a:r>
          </a:p>
        </p:txBody>
      </p:sp>
      <p:sp>
        <p:nvSpPr>
          <p:cNvPr id="25" name="Suorakulmio 24">
            <a:extLst>
              <a:ext uri="{FF2B5EF4-FFF2-40B4-BE49-F238E27FC236}">
                <a16:creationId xmlns:a16="http://schemas.microsoft.com/office/drawing/2014/main" id="{77A99E23-EF35-98B7-E7E0-8E50E3AE7022}"/>
              </a:ext>
            </a:extLst>
          </p:cNvPr>
          <p:cNvSpPr/>
          <p:nvPr/>
        </p:nvSpPr>
        <p:spPr>
          <a:xfrm>
            <a:off x="5807923" y="4403982"/>
            <a:ext cx="2015300" cy="583906"/>
          </a:xfrm>
          <a:prstGeom prst="rect">
            <a:avLst/>
          </a:prstGeom>
          <a:solidFill>
            <a:schemeClr val="bg1">
              <a:alpha val="90000"/>
            </a:schemeClr>
          </a:solidFill>
          <a:ln w="28575">
            <a:solidFill>
              <a:schemeClr val="accent2">
                <a:alpha val="90000"/>
              </a:schemeClr>
            </a:solidFill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lIns="91440" tIns="45720" rIns="91440" bIns="45720" anchor="t"/>
          <a:lstStyle/>
          <a:p>
            <a:r>
              <a:rPr lang="fi-FI" sz="1050" b="1"/>
              <a:t>Hyvinvointiryhmä, ensitietoryhmä, mielen hyvinvointiryhmä, yms.</a:t>
            </a:r>
          </a:p>
        </p:txBody>
      </p:sp>
      <p:sp>
        <p:nvSpPr>
          <p:cNvPr id="26" name="Suorakulmio 25">
            <a:extLst>
              <a:ext uri="{FF2B5EF4-FFF2-40B4-BE49-F238E27FC236}">
                <a16:creationId xmlns:a16="http://schemas.microsoft.com/office/drawing/2014/main" id="{BECB7ECB-20E0-ED89-D6E4-7FD27098EA99}"/>
              </a:ext>
            </a:extLst>
          </p:cNvPr>
          <p:cNvSpPr/>
          <p:nvPr/>
        </p:nvSpPr>
        <p:spPr>
          <a:xfrm>
            <a:off x="7912885" y="4397306"/>
            <a:ext cx="2405825" cy="593431"/>
          </a:xfrm>
          <a:prstGeom prst="rect">
            <a:avLst/>
          </a:prstGeom>
          <a:solidFill>
            <a:schemeClr val="bg1">
              <a:alpha val="90000"/>
            </a:schemeClr>
          </a:solidFill>
          <a:ln w="28575">
            <a:solidFill>
              <a:schemeClr val="accent2">
                <a:alpha val="90000"/>
              </a:schemeClr>
            </a:solidFill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lIns="91440" tIns="45720" rIns="91440" bIns="45720" anchor="t"/>
          <a:lstStyle/>
          <a:p>
            <a:r>
              <a:rPr lang="fi-FI" sz="1050" b="1"/>
              <a:t>Terveyskylän Painonhallintatalon painonhallintapolku</a:t>
            </a:r>
          </a:p>
          <a:p>
            <a:r>
              <a:rPr lang="fi-FI" sz="1050" b="1"/>
              <a:t>(Alueellinen lihavuudenhoitopolku)</a:t>
            </a:r>
          </a:p>
        </p:txBody>
      </p:sp>
      <p:sp>
        <p:nvSpPr>
          <p:cNvPr id="28" name="Suorakulmio 27">
            <a:extLst>
              <a:ext uri="{FF2B5EF4-FFF2-40B4-BE49-F238E27FC236}">
                <a16:creationId xmlns:a16="http://schemas.microsoft.com/office/drawing/2014/main" id="{C31EFAE6-5D76-DD9D-CFC3-E6929CC2F1B9}"/>
              </a:ext>
            </a:extLst>
          </p:cNvPr>
          <p:cNvSpPr/>
          <p:nvPr/>
        </p:nvSpPr>
        <p:spPr>
          <a:xfrm>
            <a:off x="10518175" y="5275913"/>
            <a:ext cx="1527242" cy="379336"/>
          </a:xfrm>
          <a:prstGeom prst="rect">
            <a:avLst/>
          </a:prstGeom>
          <a:solidFill>
            <a:schemeClr val="bg2">
              <a:lumMod val="95000"/>
              <a:alpha val="90000"/>
            </a:schemeClr>
          </a:solidFill>
          <a:ln w="28575">
            <a:solidFill>
              <a:schemeClr val="accent2">
                <a:alpha val="90000"/>
              </a:schemeClr>
            </a:solidFill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lIns="91440" tIns="45720" rIns="91440" bIns="45720" anchor="t"/>
          <a:lstStyle/>
          <a:p>
            <a:r>
              <a:rPr lang="fi-FI" sz="1050" b="1"/>
              <a:t>Lähete</a:t>
            </a:r>
            <a:endParaRPr lang="fi-FI"/>
          </a:p>
          <a:p>
            <a:r>
              <a:rPr lang="fi-FI" sz="1050" b="1"/>
              <a:t> lihavuusleikkauksen</a:t>
            </a:r>
            <a:endParaRPr lang="fi-FI"/>
          </a:p>
          <a:p>
            <a:endParaRPr lang="fi-FI" sz="1050" b="1"/>
          </a:p>
        </p:txBody>
      </p:sp>
      <p:sp>
        <p:nvSpPr>
          <p:cNvPr id="30" name="Tekstiruutu 29">
            <a:extLst>
              <a:ext uri="{FF2B5EF4-FFF2-40B4-BE49-F238E27FC236}">
                <a16:creationId xmlns:a16="http://schemas.microsoft.com/office/drawing/2014/main" id="{1A921210-71B3-441C-818F-DA5504EE807D}"/>
              </a:ext>
            </a:extLst>
          </p:cNvPr>
          <p:cNvSpPr txBox="1"/>
          <p:nvPr/>
        </p:nvSpPr>
        <p:spPr>
          <a:xfrm>
            <a:off x="4963619" y="1969516"/>
            <a:ext cx="2978597" cy="481030"/>
          </a:xfrm>
          <a:prstGeom prst="rect">
            <a:avLst/>
          </a:prstGeom>
          <a:solidFill>
            <a:schemeClr val="bg1">
              <a:lumMod val="95000"/>
            </a:schemeClr>
          </a:solidFill>
          <a:ln w="28575">
            <a:solidFill>
              <a:schemeClr val="accent2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49784" tIns="8890" rIns="49784" bIns="8890" numCol="1" spcCol="1270" anchor="ctr" anchorCtr="0">
            <a:noAutofit/>
          </a:bodyPr>
          <a:lstStyle/>
          <a:p>
            <a:pPr marL="0" lvl="0" indent="0" algn="ctr" defTabSz="533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fi-FI" sz="1000" kern="1200"/>
              <a:t>Asukas ja ammattilainen hyödyntävät elintapaohjauksen alueellista käsikirjaa omahoidon ja ohjauksen tukena</a:t>
            </a:r>
          </a:p>
        </p:txBody>
      </p:sp>
      <p:sp>
        <p:nvSpPr>
          <p:cNvPr id="31" name="Nuoli: Alas 30">
            <a:extLst>
              <a:ext uri="{FF2B5EF4-FFF2-40B4-BE49-F238E27FC236}">
                <a16:creationId xmlns:a16="http://schemas.microsoft.com/office/drawing/2014/main" id="{A1EE9D29-E041-9F7F-EE59-3056E7342753}"/>
              </a:ext>
            </a:extLst>
          </p:cNvPr>
          <p:cNvSpPr/>
          <p:nvPr/>
        </p:nvSpPr>
        <p:spPr>
          <a:xfrm>
            <a:off x="6682679" y="1635988"/>
            <a:ext cx="176127" cy="19367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41" name="Nuoli: Alas 40">
            <a:extLst>
              <a:ext uri="{FF2B5EF4-FFF2-40B4-BE49-F238E27FC236}">
                <a16:creationId xmlns:a16="http://schemas.microsoft.com/office/drawing/2014/main" id="{190F5402-8B7C-88F5-9826-0A902A5F93E3}"/>
              </a:ext>
            </a:extLst>
          </p:cNvPr>
          <p:cNvSpPr/>
          <p:nvPr/>
        </p:nvSpPr>
        <p:spPr>
          <a:xfrm>
            <a:off x="1675538" y="1671269"/>
            <a:ext cx="176127" cy="19367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grpSp>
        <p:nvGrpSpPr>
          <p:cNvPr id="2" name="Ryhmä 1">
            <a:extLst>
              <a:ext uri="{FF2B5EF4-FFF2-40B4-BE49-F238E27FC236}">
                <a16:creationId xmlns:a16="http://schemas.microsoft.com/office/drawing/2014/main" id="{5C40EFF0-7C01-A52D-7E90-F823036F01C0}"/>
              </a:ext>
            </a:extLst>
          </p:cNvPr>
          <p:cNvGrpSpPr/>
          <p:nvPr/>
        </p:nvGrpSpPr>
        <p:grpSpPr>
          <a:xfrm>
            <a:off x="4896457" y="5979339"/>
            <a:ext cx="2015300" cy="434122"/>
            <a:chOff x="8625804" y="636102"/>
            <a:chExt cx="1852433" cy="490657"/>
          </a:xfrm>
        </p:grpSpPr>
        <p:sp>
          <p:nvSpPr>
            <p:cNvPr id="29" name="Suorakulmio 28">
              <a:extLst>
                <a:ext uri="{FF2B5EF4-FFF2-40B4-BE49-F238E27FC236}">
                  <a16:creationId xmlns:a16="http://schemas.microsoft.com/office/drawing/2014/main" id="{F2F1AD29-FB9B-9505-128A-A8CE58A77F41}"/>
                </a:ext>
              </a:extLst>
            </p:cNvPr>
            <p:cNvSpPr/>
            <p:nvPr/>
          </p:nvSpPr>
          <p:spPr>
            <a:xfrm>
              <a:off x="8625804" y="636102"/>
              <a:ext cx="1852433" cy="490657"/>
            </a:xfrm>
            <a:prstGeom prst="rect">
              <a:avLst/>
            </a:prstGeom>
            <a:solidFill>
              <a:schemeClr val="bg1">
                <a:alpha val="90000"/>
              </a:schemeClr>
            </a:solidFill>
            <a:ln w="28575">
              <a:solidFill>
                <a:schemeClr val="accent2"/>
              </a:solidFill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35" name="Tekstiruutu 34">
              <a:extLst>
                <a:ext uri="{FF2B5EF4-FFF2-40B4-BE49-F238E27FC236}">
                  <a16:creationId xmlns:a16="http://schemas.microsoft.com/office/drawing/2014/main" id="{B09AFA17-A632-2D33-DE7B-4FF49291BF33}"/>
                </a:ext>
              </a:extLst>
            </p:cNvPr>
            <p:cNvSpPr txBox="1"/>
            <p:nvPr/>
          </p:nvSpPr>
          <p:spPr>
            <a:xfrm>
              <a:off x="8625804" y="636102"/>
              <a:ext cx="1852433" cy="490657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85344" tIns="15240" rIns="85344" bIns="15240" numCol="1" spcCol="1270" anchor="ctr" anchorCtr="0">
              <a:noAutofit/>
            </a:bodyPr>
            <a:lstStyle/>
            <a:p>
              <a:pPr algn="ctr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fi-FI" sz="1050"/>
                <a:t>Liikuntalähete</a:t>
              </a:r>
              <a:r>
                <a:rPr lang="fi-FI" sz="1050" kern="1200"/>
                <a:t>, kulttuurilähete ja luontolähete</a:t>
              </a:r>
            </a:p>
          </p:txBody>
        </p:sp>
      </p:grpSp>
      <p:sp>
        <p:nvSpPr>
          <p:cNvPr id="39" name="Suorakulmio 38">
            <a:extLst>
              <a:ext uri="{FF2B5EF4-FFF2-40B4-BE49-F238E27FC236}">
                <a16:creationId xmlns:a16="http://schemas.microsoft.com/office/drawing/2014/main" id="{FC4CB42E-8A64-1765-D8B5-3AE6F0D9FA58}"/>
              </a:ext>
            </a:extLst>
          </p:cNvPr>
          <p:cNvSpPr/>
          <p:nvPr/>
        </p:nvSpPr>
        <p:spPr>
          <a:xfrm>
            <a:off x="838137" y="4401719"/>
            <a:ext cx="1234250" cy="593431"/>
          </a:xfrm>
          <a:prstGeom prst="rect">
            <a:avLst/>
          </a:prstGeom>
          <a:solidFill>
            <a:schemeClr val="bg1">
              <a:alpha val="90000"/>
            </a:schemeClr>
          </a:solidFill>
          <a:ln w="28575">
            <a:solidFill>
              <a:schemeClr val="accent2">
                <a:alpha val="90000"/>
              </a:schemeClr>
            </a:solidFill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lIns="91440" tIns="45720" rIns="91440" bIns="45720" anchor="t"/>
          <a:lstStyle/>
          <a:p>
            <a:pPr algn="ctr"/>
            <a:r>
              <a:rPr lang="fi-FI" sz="1050" i="1"/>
              <a:t>Unettomuuden lääkkeetön hoito</a:t>
            </a:r>
          </a:p>
        </p:txBody>
      </p:sp>
      <p:sp>
        <p:nvSpPr>
          <p:cNvPr id="40" name="Nuoli: Alas 39">
            <a:extLst>
              <a:ext uri="{FF2B5EF4-FFF2-40B4-BE49-F238E27FC236}">
                <a16:creationId xmlns:a16="http://schemas.microsoft.com/office/drawing/2014/main" id="{C93F94F2-038D-C3B0-7F57-906C3163A115}"/>
              </a:ext>
            </a:extLst>
          </p:cNvPr>
          <p:cNvSpPr/>
          <p:nvPr/>
        </p:nvSpPr>
        <p:spPr>
          <a:xfrm>
            <a:off x="8332273" y="2487737"/>
            <a:ext cx="176127" cy="19367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36" name="Tekstiruutu 35">
            <a:extLst>
              <a:ext uri="{FF2B5EF4-FFF2-40B4-BE49-F238E27FC236}">
                <a16:creationId xmlns:a16="http://schemas.microsoft.com/office/drawing/2014/main" id="{FAC982A1-695E-23AB-1DAD-88AEBB7B323B}"/>
              </a:ext>
            </a:extLst>
          </p:cNvPr>
          <p:cNvSpPr txBox="1"/>
          <p:nvPr/>
        </p:nvSpPr>
        <p:spPr>
          <a:xfrm>
            <a:off x="509023" y="2356234"/>
            <a:ext cx="1857560" cy="310176"/>
          </a:xfrm>
          <a:prstGeom prst="rect">
            <a:avLst/>
          </a:prstGeom>
          <a:solidFill>
            <a:schemeClr val="bg1">
              <a:lumMod val="95000"/>
            </a:schemeClr>
          </a:solidFill>
          <a:ln w="28575">
            <a:solidFill>
              <a:schemeClr val="accent2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49784" tIns="8890" rIns="49784" bIns="8890" numCol="1" spcCol="1270" anchor="ctr" anchorCtr="0">
            <a:noAutofit/>
          </a:bodyPr>
          <a:lstStyle/>
          <a:p>
            <a:pPr algn="ctr" defTabSz="533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fi-FI" sz="1100">
                <a:ea typeface="+mn-lt"/>
                <a:cs typeface="+mn-lt"/>
              </a:rPr>
              <a:t>Itsehoito ja </a:t>
            </a:r>
            <a:r>
              <a:rPr lang="fi-FI" sz="1100"/>
              <a:t>j</a:t>
            </a:r>
            <a:r>
              <a:rPr lang="fi-FI" sz="1000"/>
              <a:t>atko-ohjaus</a:t>
            </a:r>
            <a:r>
              <a:rPr lang="fi-FI" sz="1000" kern="1200"/>
              <a:t> HYTE-digialustaa hyödyntäen</a:t>
            </a:r>
            <a:endParaRPr lang="fi-FI"/>
          </a:p>
        </p:txBody>
      </p:sp>
      <p:sp>
        <p:nvSpPr>
          <p:cNvPr id="37" name="Vuokaaviosymboli: Liitin 36">
            <a:extLst>
              <a:ext uri="{FF2B5EF4-FFF2-40B4-BE49-F238E27FC236}">
                <a16:creationId xmlns:a16="http://schemas.microsoft.com/office/drawing/2014/main" id="{B4205A96-F436-7B3E-15D7-45B82A8720A5}"/>
              </a:ext>
            </a:extLst>
          </p:cNvPr>
          <p:cNvSpPr/>
          <p:nvPr/>
        </p:nvSpPr>
        <p:spPr>
          <a:xfrm>
            <a:off x="466428" y="2292683"/>
            <a:ext cx="207934" cy="194481"/>
          </a:xfrm>
          <a:prstGeom prst="flowChartConnector">
            <a:avLst/>
          </a:prstGeom>
          <a:solidFill>
            <a:schemeClr val="accent3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38" name="Vuokaaviosymboli: Liitin 37">
            <a:extLst>
              <a:ext uri="{FF2B5EF4-FFF2-40B4-BE49-F238E27FC236}">
                <a16:creationId xmlns:a16="http://schemas.microsoft.com/office/drawing/2014/main" id="{03B39569-5259-738B-CE68-0BCFACA9966C}"/>
              </a:ext>
            </a:extLst>
          </p:cNvPr>
          <p:cNvSpPr/>
          <p:nvPr/>
        </p:nvSpPr>
        <p:spPr>
          <a:xfrm>
            <a:off x="2820370" y="1881532"/>
            <a:ext cx="225180" cy="226745"/>
          </a:xfrm>
          <a:prstGeom prst="flowChartConnector">
            <a:avLst/>
          </a:prstGeom>
          <a:solidFill>
            <a:schemeClr val="accent5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42" name="Vuokaaviosymboli: Liitin 41">
            <a:extLst>
              <a:ext uri="{FF2B5EF4-FFF2-40B4-BE49-F238E27FC236}">
                <a16:creationId xmlns:a16="http://schemas.microsoft.com/office/drawing/2014/main" id="{D64C6C2C-DC31-3F0D-0511-CE181F88BD24}"/>
              </a:ext>
            </a:extLst>
          </p:cNvPr>
          <p:cNvSpPr/>
          <p:nvPr/>
        </p:nvSpPr>
        <p:spPr>
          <a:xfrm>
            <a:off x="2820420" y="2169409"/>
            <a:ext cx="226984" cy="217220"/>
          </a:xfrm>
          <a:prstGeom prst="flowChartConnector">
            <a:avLst/>
          </a:prstGeom>
          <a:solidFill>
            <a:schemeClr val="accent4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b="1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43" name="Nuoli: Alas 42">
            <a:extLst>
              <a:ext uri="{FF2B5EF4-FFF2-40B4-BE49-F238E27FC236}">
                <a16:creationId xmlns:a16="http://schemas.microsoft.com/office/drawing/2014/main" id="{32E1EFBB-1ED7-254C-FF6D-CFC4008A16FF}"/>
              </a:ext>
            </a:extLst>
          </p:cNvPr>
          <p:cNvSpPr/>
          <p:nvPr/>
        </p:nvSpPr>
        <p:spPr>
          <a:xfrm rot="-5400000">
            <a:off x="2651790" y="2081695"/>
            <a:ext cx="176127" cy="19367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44" name="Suorakulmio 43">
            <a:extLst>
              <a:ext uri="{FF2B5EF4-FFF2-40B4-BE49-F238E27FC236}">
                <a16:creationId xmlns:a16="http://schemas.microsoft.com/office/drawing/2014/main" id="{8BAE772F-A323-76B1-0DE2-E034A6413C48}"/>
              </a:ext>
            </a:extLst>
          </p:cNvPr>
          <p:cNvSpPr/>
          <p:nvPr/>
        </p:nvSpPr>
        <p:spPr>
          <a:xfrm>
            <a:off x="817734" y="5061818"/>
            <a:ext cx="1234250" cy="593431"/>
          </a:xfrm>
          <a:prstGeom prst="rect">
            <a:avLst/>
          </a:prstGeom>
          <a:solidFill>
            <a:schemeClr val="bg1">
              <a:alpha val="90000"/>
            </a:schemeClr>
          </a:solidFill>
          <a:ln w="28575">
            <a:solidFill>
              <a:schemeClr val="accent2">
                <a:alpha val="90000"/>
              </a:schemeClr>
            </a:solidFill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lIns="91440" tIns="45720" rIns="91440" bIns="45720" anchor="t"/>
          <a:lstStyle/>
          <a:p>
            <a:pPr algn="ctr"/>
            <a:r>
              <a:rPr lang="fi-FI" sz="1050" i="1">
                <a:solidFill>
                  <a:schemeClr val="tx2"/>
                </a:solidFill>
              </a:rPr>
              <a:t>Päihde, riippuvuus, nikotiinivieroitus</a:t>
            </a:r>
          </a:p>
        </p:txBody>
      </p:sp>
      <p:pic>
        <p:nvPicPr>
          <p:cNvPr id="1026" name="Picture 2" descr="Kuva, joka sisältää kohteen logo&#10;&#10;Kuvaus luotu automaattisesti">
            <a:extLst>
              <a:ext uri="{FF2B5EF4-FFF2-40B4-BE49-F238E27FC236}">
                <a16:creationId xmlns:a16="http://schemas.microsoft.com/office/drawing/2014/main" id="{1FE9C0DF-E013-0097-391E-43FAA5455C3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3291" y="5928391"/>
            <a:ext cx="2522534" cy="6397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79941569"/>
      </p:ext>
    </p:extLst>
  </p:cSld>
  <p:clrMapOvr>
    <a:masterClrMapping/>
  </p:clrMapOvr>
</p:sld>
</file>

<file path=ppt/theme/theme1.xml><?xml version="1.0" encoding="utf-8"?>
<a:theme xmlns:a="http://schemas.openxmlformats.org/drawingml/2006/main" name="Vaaleanpunainen-teema">
  <a:themeElements>
    <a:clrScheme name="Itä-Uusimaa">
      <a:dk1>
        <a:srgbClr val="3F5FA7"/>
      </a:dk1>
      <a:lt1>
        <a:sysClr val="window" lastClr="FFFFFF"/>
      </a:lt1>
      <a:dk2>
        <a:srgbClr val="3F5FA7"/>
      </a:dk2>
      <a:lt2>
        <a:srgbClr val="FFFFFF"/>
      </a:lt2>
      <a:accent1>
        <a:srgbClr val="3F5FA7"/>
      </a:accent1>
      <a:accent2>
        <a:srgbClr val="F4AACC"/>
      </a:accent2>
      <a:accent3>
        <a:srgbClr val="399A67"/>
      </a:accent3>
      <a:accent4>
        <a:srgbClr val="EBB815"/>
      </a:accent4>
      <a:accent5>
        <a:srgbClr val="CA4154"/>
      </a:accent5>
      <a:accent6>
        <a:srgbClr val="000000"/>
      </a:accent6>
      <a:hlink>
        <a:srgbClr val="000000"/>
      </a:hlink>
      <a:folHlink>
        <a:srgbClr val="000000"/>
      </a:folHlink>
    </a:clrScheme>
    <a:fontScheme name="Itä-Uusimaa">
      <a:majorFont>
        <a:latin typeface="Arial Nova"/>
        <a:ea typeface=""/>
        <a:cs typeface=""/>
      </a:majorFont>
      <a:minorFont>
        <a:latin typeface="Arial Nov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Esitys2" id="{0112D743-0A70-4416-A4A2-99BA120E0E76}" vid="{32A7D557-572A-4439-9F15-B072354D809F}"/>
    </a:ext>
  </a:extLst>
</a:theme>
</file>

<file path=ppt/theme/theme2.xml><?xml version="1.0" encoding="utf-8"?>
<a:theme xmlns:a="http://schemas.openxmlformats.org/drawingml/2006/main" name="1_Vaaleanpunainen-teema">
  <a:themeElements>
    <a:clrScheme name="Itä-Uusimaa">
      <a:dk1>
        <a:srgbClr val="3F5FA7"/>
      </a:dk1>
      <a:lt1>
        <a:sysClr val="window" lastClr="FFFFFF"/>
      </a:lt1>
      <a:dk2>
        <a:srgbClr val="3F5FA7"/>
      </a:dk2>
      <a:lt2>
        <a:srgbClr val="FFFFFF"/>
      </a:lt2>
      <a:accent1>
        <a:srgbClr val="3F5FA7"/>
      </a:accent1>
      <a:accent2>
        <a:srgbClr val="F4AACC"/>
      </a:accent2>
      <a:accent3>
        <a:srgbClr val="399A67"/>
      </a:accent3>
      <a:accent4>
        <a:srgbClr val="EBB815"/>
      </a:accent4>
      <a:accent5>
        <a:srgbClr val="CA4154"/>
      </a:accent5>
      <a:accent6>
        <a:srgbClr val="000000"/>
      </a:accent6>
      <a:hlink>
        <a:srgbClr val="000000"/>
      </a:hlink>
      <a:folHlink>
        <a:srgbClr val="000000"/>
      </a:folHlink>
    </a:clrScheme>
    <a:fontScheme name="Itä-Uusimaa">
      <a:majorFont>
        <a:latin typeface="Arial Nova"/>
        <a:ea typeface=""/>
        <a:cs typeface=""/>
      </a:majorFont>
      <a:minorFont>
        <a:latin typeface="Arial Nov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Esitys2" id="{0112D743-0A70-4416-A4A2-99BA120E0E76}" vid="{4C3D1118-A77E-47E4-8C5E-D487782A94D2}"/>
    </a:ext>
  </a:extLst>
</a:theme>
</file>

<file path=ppt/theme/theme3.xml><?xml version="1.0" encoding="utf-8"?>
<a:theme xmlns:a="http://schemas.openxmlformats.org/drawingml/2006/main" name="Porvoo">
  <a:themeElements>
    <a:clrScheme name="Porvoo uusi">
      <a:dk1>
        <a:srgbClr val="000000"/>
      </a:dk1>
      <a:lt1>
        <a:sysClr val="window" lastClr="FFFFFF"/>
      </a:lt1>
      <a:dk2>
        <a:srgbClr val="C84436"/>
      </a:dk2>
      <a:lt2>
        <a:srgbClr val="8996A0"/>
      </a:lt2>
      <a:accent1>
        <a:srgbClr val="8996A0"/>
      </a:accent1>
      <a:accent2>
        <a:srgbClr val="64D2A7"/>
      </a:accent2>
      <a:accent3>
        <a:srgbClr val="0065BD"/>
      </a:accent3>
      <a:accent4>
        <a:srgbClr val="FFD953"/>
      </a:accent4>
      <a:accent5>
        <a:srgbClr val="C84436"/>
      </a:accent5>
      <a:accent6>
        <a:srgbClr val="D3BF96"/>
      </a:accent6>
      <a:hlink>
        <a:srgbClr val="0065BD"/>
      </a:hlink>
      <a:folHlink>
        <a:srgbClr val="64D2A7"/>
      </a:folHlink>
    </a:clrScheme>
    <a:fontScheme name="Porvoo">
      <a:majorFont>
        <a:latin typeface="Arial"/>
        <a:ea typeface=""/>
        <a:cs typeface=""/>
      </a:majorFont>
      <a:minorFont>
        <a:latin typeface="Georgi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Esitys2" id="{0112D743-0A70-4416-A4A2-99BA120E0E76}" vid="{74801293-4A82-4080-ADAD-8A778EDC655B}"/>
    </a:ext>
  </a:extLst>
</a:theme>
</file>

<file path=ppt/theme/theme4.xml><?xml version="1.0" encoding="utf-8"?>
<a:theme xmlns:a="http://schemas.openxmlformats.org/drawingml/2006/main" name="Aloitusdiat">
  <a:themeElements>
    <a:clrScheme name="Porvoo uusi">
      <a:dk1>
        <a:srgbClr val="000000"/>
      </a:dk1>
      <a:lt1>
        <a:sysClr val="window" lastClr="FFFFFF"/>
      </a:lt1>
      <a:dk2>
        <a:srgbClr val="C84436"/>
      </a:dk2>
      <a:lt2>
        <a:srgbClr val="8996A0"/>
      </a:lt2>
      <a:accent1>
        <a:srgbClr val="8996A0"/>
      </a:accent1>
      <a:accent2>
        <a:srgbClr val="64D2A7"/>
      </a:accent2>
      <a:accent3>
        <a:srgbClr val="0065BD"/>
      </a:accent3>
      <a:accent4>
        <a:srgbClr val="FFD953"/>
      </a:accent4>
      <a:accent5>
        <a:srgbClr val="C84436"/>
      </a:accent5>
      <a:accent6>
        <a:srgbClr val="D3BF96"/>
      </a:accent6>
      <a:hlink>
        <a:srgbClr val="0065BD"/>
      </a:hlink>
      <a:folHlink>
        <a:srgbClr val="64D2A7"/>
      </a:folHlink>
    </a:clrScheme>
    <a:fontScheme name="Porvoo">
      <a:majorFont>
        <a:latin typeface="Arial"/>
        <a:ea typeface=""/>
        <a:cs typeface=""/>
      </a:majorFont>
      <a:minorFont>
        <a:latin typeface="Georgi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Esitys2" id="{0112D743-0A70-4416-A4A2-99BA120E0E76}" vid="{AF92E268-564D-49BD-A3FD-942A666F2FFC}"/>
    </a:ext>
  </a:extLst>
</a:theme>
</file>

<file path=ppt/theme/theme5.xml><?xml version="1.0" encoding="utf-8"?>
<a:theme xmlns:a="http://schemas.openxmlformats.org/drawingml/2006/main" name="Porvoo puisto">
  <a:themeElements>
    <a:clrScheme name="Porvoo uusi">
      <a:dk1>
        <a:srgbClr val="000000"/>
      </a:dk1>
      <a:lt1>
        <a:sysClr val="window" lastClr="FFFFFF"/>
      </a:lt1>
      <a:dk2>
        <a:srgbClr val="C84436"/>
      </a:dk2>
      <a:lt2>
        <a:srgbClr val="8996A0"/>
      </a:lt2>
      <a:accent1>
        <a:srgbClr val="8996A0"/>
      </a:accent1>
      <a:accent2>
        <a:srgbClr val="64D2A7"/>
      </a:accent2>
      <a:accent3>
        <a:srgbClr val="0065BD"/>
      </a:accent3>
      <a:accent4>
        <a:srgbClr val="FFD953"/>
      </a:accent4>
      <a:accent5>
        <a:srgbClr val="C84436"/>
      </a:accent5>
      <a:accent6>
        <a:srgbClr val="D3BF96"/>
      </a:accent6>
      <a:hlink>
        <a:srgbClr val="0065BD"/>
      </a:hlink>
      <a:folHlink>
        <a:srgbClr val="64D2A7"/>
      </a:folHlink>
    </a:clrScheme>
    <a:fontScheme name="Porvoo">
      <a:majorFont>
        <a:latin typeface="Arial"/>
        <a:ea typeface=""/>
        <a:cs typeface=""/>
      </a:majorFont>
      <a:minorFont>
        <a:latin typeface="Georgi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Esitys2" id="{0112D743-0A70-4416-A4A2-99BA120E0E76}" vid="{75690023-5F49-4C69-A7FE-66FFD18CFAB8}"/>
    </a:ext>
  </a:extLst>
</a:theme>
</file>

<file path=ppt/theme/theme6.xml><?xml version="1.0" encoding="utf-8"?>
<a:theme xmlns:a="http://schemas.openxmlformats.org/drawingml/2006/main" name="Porvoo sininen">
  <a:themeElements>
    <a:clrScheme name="Porvoo uusi">
      <a:dk1>
        <a:srgbClr val="000000"/>
      </a:dk1>
      <a:lt1>
        <a:sysClr val="window" lastClr="FFFFFF"/>
      </a:lt1>
      <a:dk2>
        <a:srgbClr val="C84436"/>
      </a:dk2>
      <a:lt2>
        <a:srgbClr val="8996A0"/>
      </a:lt2>
      <a:accent1>
        <a:srgbClr val="8996A0"/>
      </a:accent1>
      <a:accent2>
        <a:srgbClr val="64D2A7"/>
      </a:accent2>
      <a:accent3>
        <a:srgbClr val="0065BD"/>
      </a:accent3>
      <a:accent4>
        <a:srgbClr val="FFD953"/>
      </a:accent4>
      <a:accent5>
        <a:srgbClr val="C84436"/>
      </a:accent5>
      <a:accent6>
        <a:srgbClr val="D3BF96"/>
      </a:accent6>
      <a:hlink>
        <a:srgbClr val="0065BD"/>
      </a:hlink>
      <a:folHlink>
        <a:srgbClr val="64D2A7"/>
      </a:folHlink>
    </a:clrScheme>
    <a:fontScheme name="Porvoo">
      <a:majorFont>
        <a:latin typeface="Arial"/>
        <a:ea typeface=""/>
        <a:cs typeface=""/>
      </a:majorFont>
      <a:minorFont>
        <a:latin typeface="Georgi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Esitys2" id="{0112D743-0A70-4416-A4A2-99BA120E0E76}" vid="{56068825-779F-4E48-B145-B4BCFFE9A65B}"/>
    </a:ext>
  </a:extLst>
</a:theme>
</file>

<file path=ppt/theme/theme7.xml><?xml version="1.0" encoding="utf-8"?>
<a:theme xmlns:a="http://schemas.openxmlformats.org/drawingml/2006/main" name="Porvoo keltamulta">
  <a:themeElements>
    <a:clrScheme name="Porvoo uusi">
      <a:dk1>
        <a:srgbClr val="000000"/>
      </a:dk1>
      <a:lt1>
        <a:sysClr val="window" lastClr="FFFFFF"/>
      </a:lt1>
      <a:dk2>
        <a:srgbClr val="C84436"/>
      </a:dk2>
      <a:lt2>
        <a:srgbClr val="8996A0"/>
      </a:lt2>
      <a:accent1>
        <a:srgbClr val="8996A0"/>
      </a:accent1>
      <a:accent2>
        <a:srgbClr val="64D2A7"/>
      </a:accent2>
      <a:accent3>
        <a:srgbClr val="0065BD"/>
      </a:accent3>
      <a:accent4>
        <a:srgbClr val="FFD953"/>
      </a:accent4>
      <a:accent5>
        <a:srgbClr val="C84436"/>
      </a:accent5>
      <a:accent6>
        <a:srgbClr val="D3BF96"/>
      </a:accent6>
      <a:hlink>
        <a:srgbClr val="0065BD"/>
      </a:hlink>
      <a:folHlink>
        <a:srgbClr val="64D2A7"/>
      </a:folHlink>
    </a:clrScheme>
    <a:fontScheme name="Porvoo">
      <a:majorFont>
        <a:latin typeface="Arial"/>
        <a:ea typeface=""/>
        <a:cs typeface=""/>
      </a:majorFont>
      <a:minorFont>
        <a:latin typeface="Georgi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Esitys2" id="{0112D743-0A70-4416-A4A2-99BA120E0E76}" vid="{3C9D58A4-60C2-4175-A1C0-F29FDF29C8A3}"/>
    </a:ext>
  </a:extLst>
</a:theme>
</file>

<file path=ppt/theme/theme8.xml><?xml version="1.0" encoding="utf-8"?>
<a:theme xmlns:a="http://schemas.openxmlformats.org/drawingml/2006/main" name="Porvoo punamulta">
  <a:themeElements>
    <a:clrScheme name="Porvoo uusi">
      <a:dk1>
        <a:srgbClr val="000000"/>
      </a:dk1>
      <a:lt1>
        <a:sysClr val="window" lastClr="FFFFFF"/>
      </a:lt1>
      <a:dk2>
        <a:srgbClr val="C84436"/>
      </a:dk2>
      <a:lt2>
        <a:srgbClr val="8996A0"/>
      </a:lt2>
      <a:accent1>
        <a:srgbClr val="8996A0"/>
      </a:accent1>
      <a:accent2>
        <a:srgbClr val="64D2A7"/>
      </a:accent2>
      <a:accent3>
        <a:srgbClr val="0065BD"/>
      </a:accent3>
      <a:accent4>
        <a:srgbClr val="FFD953"/>
      </a:accent4>
      <a:accent5>
        <a:srgbClr val="C84436"/>
      </a:accent5>
      <a:accent6>
        <a:srgbClr val="D3BF96"/>
      </a:accent6>
      <a:hlink>
        <a:srgbClr val="0065BD"/>
      </a:hlink>
      <a:folHlink>
        <a:srgbClr val="64D2A7"/>
      </a:folHlink>
    </a:clrScheme>
    <a:fontScheme name="Porvoo">
      <a:majorFont>
        <a:latin typeface="Arial"/>
        <a:ea typeface=""/>
        <a:cs typeface=""/>
      </a:majorFont>
      <a:minorFont>
        <a:latin typeface="Georgi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Esitys2" id="{0112D743-0A70-4416-A4A2-99BA120E0E76}" vid="{9597256A-65AD-41F4-8E99-5A302040CB78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FC32056C4096F4EA15312A282DF5820" ma:contentTypeVersion="5" ma:contentTypeDescription="Create a new document." ma:contentTypeScope="" ma:versionID="54cdcce2e50dc816d739d151defefc2f">
  <xsd:schema xmlns:xsd="http://www.w3.org/2001/XMLSchema" xmlns:xs="http://www.w3.org/2001/XMLSchema" xmlns:p="http://schemas.microsoft.com/office/2006/metadata/properties" xmlns:ns2="9d74b176-9080-411b-887f-d1c150802bf5" xmlns:ns3="d808dae6-33f8-4bf4-8a7a-59dc714dcd3a" targetNamespace="http://schemas.microsoft.com/office/2006/metadata/properties" ma:root="true" ma:fieldsID="c17bd7c04cf1f702713d392d0c4b434b" ns2:_="" ns3:_="">
    <xsd:import namespace="9d74b176-9080-411b-887f-d1c150802bf5"/>
    <xsd:import namespace="d808dae6-33f8-4bf4-8a7a-59dc714dcd3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bjectDetectorVersions" minOccurs="0"/>
                <xsd:element ref="ns3:SharedWithUsers" minOccurs="0"/>
                <xsd:element ref="ns3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d74b176-9080-411b-887f-d1c150802bf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bjectDetectorVersions" ma:index="1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808dae6-33f8-4bf4-8a7a-59dc714dcd3a" elementFormDefault="qualified">
    <xsd:import namespace="http://schemas.microsoft.com/office/2006/documentManagement/types"/>
    <xsd:import namespace="http://schemas.microsoft.com/office/infopath/2007/PartnerControls"/>
    <xsd:element name="SharedWithUsers" ma:index="11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2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haredWithUsers xmlns="d808dae6-33f8-4bf4-8a7a-59dc714dcd3a">
      <UserInfo>
        <DisplayName>Mattila Minna</DisplayName>
        <AccountId>18</AccountId>
        <AccountType/>
      </UserInfo>
    </SharedWithUsers>
  </documentManagement>
</p:properties>
</file>

<file path=customXml/itemProps1.xml><?xml version="1.0" encoding="utf-8"?>
<ds:datastoreItem xmlns:ds="http://schemas.openxmlformats.org/officeDocument/2006/customXml" ds:itemID="{40ECAF5B-2500-46B8-878B-C421FA977DEC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36B49834-FAFF-4642-866D-FF8D464F7CCB}">
  <ds:schemaRefs>
    <ds:schemaRef ds:uri="9d74b176-9080-411b-887f-d1c150802bf5"/>
    <ds:schemaRef ds:uri="d808dae6-33f8-4bf4-8a7a-59dc714dcd3a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3.xml><?xml version="1.0" encoding="utf-8"?>
<ds:datastoreItem xmlns:ds="http://schemas.openxmlformats.org/officeDocument/2006/customXml" ds:itemID="{716167E0-F5EF-4D92-B549-7263558BFAE1}">
  <ds:schemaRefs>
    <ds:schemaRef ds:uri="http://purl.org/dc/dcmitype/"/>
    <ds:schemaRef ds:uri="http://schemas.microsoft.com/office/2006/documentManagement/types"/>
    <ds:schemaRef ds:uri="http://schemas.microsoft.com/office/infopath/2007/PartnerControls"/>
    <ds:schemaRef ds:uri="d808dae6-33f8-4bf4-8a7a-59dc714dcd3a"/>
    <ds:schemaRef ds:uri="9d74b176-9080-411b-887f-d1c150802bf5"/>
    <ds:schemaRef ds:uri="http://purl.org/dc/elements/1.1/"/>
    <ds:schemaRef ds:uri="http://schemas.openxmlformats.org/package/2006/metadata/core-properties"/>
    <ds:schemaRef ds:uri="http://schemas.microsoft.com/office/2006/metadata/properties"/>
    <ds:schemaRef ds:uri="http://www.w3.org/XML/1998/namespace"/>
    <ds:schemaRef ds:uri="http://purl.org/dc/terms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Esityspohja-ROOSA</Template>
  <TotalTime>3</TotalTime>
  <Words>127</Words>
  <Application>Microsoft Office PowerPoint</Application>
  <PresentationFormat>Laajakuva</PresentationFormat>
  <Paragraphs>25</Paragraphs>
  <Slides>1</Slides>
  <Notes>0</Notes>
  <HiddenSlides>0</HiddenSlides>
  <MMClips>0</MMClips>
  <ScaleCrop>false</ScaleCrop>
  <HeadingPairs>
    <vt:vector size="6" baseType="variant">
      <vt:variant>
        <vt:lpstr>Käytetyt fontit</vt:lpstr>
      </vt:variant>
      <vt:variant>
        <vt:i4>3</vt:i4>
      </vt:variant>
      <vt:variant>
        <vt:lpstr>Teema</vt:lpstr>
      </vt:variant>
      <vt:variant>
        <vt:i4>8</vt:i4>
      </vt:variant>
      <vt:variant>
        <vt:lpstr>Dian otsikot</vt:lpstr>
      </vt:variant>
      <vt:variant>
        <vt:i4>1</vt:i4>
      </vt:variant>
    </vt:vector>
  </HeadingPairs>
  <TitlesOfParts>
    <vt:vector size="12" baseType="lpstr">
      <vt:lpstr>Arial</vt:lpstr>
      <vt:lpstr>Arial Nova</vt:lpstr>
      <vt:lpstr>Georgia</vt:lpstr>
      <vt:lpstr>Vaaleanpunainen-teema</vt:lpstr>
      <vt:lpstr>1_Vaaleanpunainen-teema</vt:lpstr>
      <vt:lpstr>Porvoo</vt:lpstr>
      <vt:lpstr>Aloitusdiat</vt:lpstr>
      <vt:lpstr>Porvoo puisto</vt:lpstr>
      <vt:lpstr>Porvoo sininen</vt:lpstr>
      <vt:lpstr>Porvoo keltamulta</vt:lpstr>
      <vt:lpstr>Porvoo punamulta</vt:lpstr>
      <vt:lpstr>PowerPoint-esitys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Liikuntaneuvonnan palvelupolku nykytila</dc:title>
  <dc:creator>Heikkinen Malin</dc:creator>
  <cp:lastModifiedBy>Mattila Minna</cp:lastModifiedBy>
  <cp:revision>3</cp:revision>
  <dcterms:created xsi:type="dcterms:W3CDTF">2023-09-04T08:52:54Z</dcterms:created>
  <dcterms:modified xsi:type="dcterms:W3CDTF">2023-12-07T10:57:30Z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0x0101003FC32056C4096F4EA15312A282DF5820</vt:lpwstr>
  </property>
  <property fmtid="{D5CDD505-2E9C-101B-9397-08002B2CF9AE}" pid="3" name="MediaServiceImageTags">
    <vt:lpwstr/>
  </property>
  <property fmtid="{D5CDD505-2E9C-101B-9397-08002B2CF9AE}" pid="4" name="MSIP_Label_defa4170-0d19-0005-0004-bc88714345d2_Enabled">
    <vt:lpwstr>true</vt:lpwstr>
  </property>
  <property fmtid="{D5CDD505-2E9C-101B-9397-08002B2CF9AE}" pid="5" name="MSIP_Label_defa4170-0d19-0005-0004-bc88714345d2_SetDate">
    <vt:lpwstr>2023-04-25T10:22:07Z</vt:lpwstr>
  </property>
  <property fmtid="{D5CDD505-2E9C-101B-9397-08002B2CF9AE}" pid="6" name="MSIP_Label_defa4170-0d19-0005-0004-bc88714345d2_Method">
    <vt:lpwstr>Standard</vt:lpwstr>
  </property>
  <property fmtid="{D5CDD505-2E9C-101B-9397-08002B2CF9AE}" pid="7" name="MSIP_Label_defa4170-0d19-0005-0004-bc88714345d2_Name">
    <vt:lpwstr>defa4170-0d19-0005-0004-bc88714345d2</vt:lpwstr>
  </property>
  <property fmtid="{D5CDD505-2E9C-101B-9397-08002B2CF9AE}" pid="8" name="MSIP_Label_defa4170-0d19-0005-0004-bc88714345d2_SiteId">
    <vt:lpwstr>7905aa14-906d-47e2-b767-fea91efe0dbb</vt:lpwstr>
  </property>
  <property fmtid="{D5CDD505-2E9C-101B-9397-08002B2CF9AE}" pid="9" name="MSIP_Label_defa4170-0d19-0005-0004-bc88714345d2_ActionId">
    <vt:lpwstr>8e36ec2f-03bf-487d-83e8-d41d34d19a49</vt:lpwstr>
  </property>
  <property fmtid="{D5CDD505-2E9C-101B-9397-08002B2CF9AE}" pid="10" name="MSIP_Label_defa4170-0d19-0005-0004-bc88714345d2_ContentBits">
    <vt:lpwstr>0</vt:lpwstr>
  </property>
</Properties>
</file>