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747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DDA5A8-5DDF-05E3-A7EC-3A5FC99F4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9DB0A20-B152-32A7-3179-CBB0733AF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0862B5-EC18-CBE5-1394-BAF42438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DC66-260C-4C83-AF51-E79423B9016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11DE7F-1222-1A8C-3815-95DBD5E2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FC99A1-92CD-4FE3-EF17-47A60F27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A3D5-E62A-492E-A053-1D2F89A1BF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69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F1E86B-E625-307A-2799-ADF702CC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F5E189D-7A51-9BD3-0153-E0054FF4A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78717C-83C9-81AC-6378-CD1E6F21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DC66-260C-4C83-AF51-E79423B9016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C0E6BA-165F-A7DF-D3E6-0020D29A2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4219E8-662A-A45C-85EC-91016FA4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A3D5-E62A-492E-A053-1D2F89A1BF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69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136B2E0-7DDE-3AE8-469F-93E50DD1B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232E7B9-ECD1-9883-68B0-D032C819A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4188E3-A952-7F75-F7D1-B85AB173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DC66-260C-4C83-AF51-E79423B9016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1B24DE-F5F1-4AAC-20F6-1B0DF48F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4550C7-CE46-E5EE-93EA-9D0BB972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A3D5-E62A-492E-A053-1D2F89A1BF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192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-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DDC0D00-A19F-C831-75B9-9217D7F96E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918" y="5945388"/>
            <a:ext cx="2356505" cy="9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9FC6D5-368E-6DB8-9833-7EC4BFFF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8F507F-7754-5318-D0F4-DC850BA4D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7F5187-3F7B-E84B-E146-BB2B77C4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DC66-260C-4C83-AF51-E79423B9016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6AA214-4021-69EF-6DD5-2722DF78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4BAC70-3253-6798-37A3-6451113A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A3D5-E62A-492E-A053-1D2F89A1BF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262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DAEED4-973C-371B-DFA3-88EFF8745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D54674E-B332-E7B2-FACF-A4197F57F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DE469D-C5EC-5761-5DCC-B7ABCA6C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DC66-260C-4C83-AF51-E79423B9016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A21861-C188-0E99-8FA6-3358B06BB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B25482-8995-66B9-BA70-51FDFCD7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A3D5-E62A-492E-A053-1D2F89A1BF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08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4E71C7-790D-6C24-62AA-DED6C686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44D16B-7D65-BCA5-5074-2B50DE7D6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9B8380-1A21-A99D-7195-FFDDACB74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DE5FC47-7C80-7690-724E-33F868B5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DC66-260C-4C83-AF51-E79423B9016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50238ED-6390-D1DE-D530-3F379E2C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E3C753D-2FB0-F709-326C-8E9F1E4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A3D5-E62A-492E-A053-1D2F89A1BF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040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BD2339-0AE9-0CA8-D403-0BAE129A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925F70-76C3-84DE-532A-D6A1EC088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3B260C7-4DF1-1C3C-223B-B095826D9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E5B6BC2-4E69-0ABA-2D65-5146D08FB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19E8227-88B2-4205-5A83-236065D10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603CAEB-57F6-1AF6-746A-C81B20AD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DC66-260C-4C83-AF51-E79423B9016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E64236F-E04D-F772-03AA-9F5062C9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45828F4-5EBA-DC6E-C79C-3318BB0E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A3D5-E62A-492E-A053-1D2F89A1BF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67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D8C915-50D3-6F37-3C09-57E694EA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B0776C9-31D4-86D5-FC81-1EDC65D2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DC66-260C-4C83-AF51-E79423B9016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E0BCAE4-F1AE-82FD-C8FA-058FE209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4D07D1-CC6A-9714-95A7-82310DB9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A3D5-E62A-492E-A053-1D2F89A1BF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455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98D8C48-F6B7-8A80-C497-82E392F1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DC66-260C-4C83-AF51-E79423B9016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DEEB1F7-A2C3-5A6E-74ED-8A98039F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6D0DA34-FA93-E705-8A01-8DEDF450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A3D5-E62A-492E-A053-1D2F89A1BF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12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B80728-EBDE-D0F6-B07C-B338F719F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B41CB5-C0D3-B886-B462-A6B9FE7C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D97339C-AF9B-733A-A8FA-4144067CF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D49FCB-4EEC-479D-BBB5-883337F2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DC66-260C-4C83-AF51-E79423B9016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56872B-2916-FD31-BDB2-3F2CA5BF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010695-8ED0-693F-BAA7-7EA55493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A3D5-E62A-492E-A053-1D2F89A1BF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631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AE8CD2-C56B-2FC4-F318-0B6669C3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D603A89-DB73-793A-5076-AF770A70B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8C7ACE-44D5-A963-1FE8-EB9329D34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9F96355-45FA-B924-67C8-FD7C3E8B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DC66-260C-4C83-AF51-E79423B9016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091131-B791-D990-EEF3-3997110B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06E5B79-3AF5-30BF-4751-71DA1E48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9A3D5-E62A-492E-A053-1D2F89A1BF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917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7E5843A-090A-846B-D854-87FF47AC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353AE7-8D0A-ECD8-45A0-CFAF4BEB9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9280FC-E542-8678-57C2-8C42CF0B3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DC66-260C-4C83-AF51-E79423B9016C}" type="datetimeFigureOut">
              <a:rPr lang="fi-FI" smtClean="0"/>
              <a:t>8.12.2023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37A679-1005-1B20-9EB4-23CFB2C9D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0D60BF-C746-2FFE-52F4-1271BC901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9A3D5-E62A-492E-A053-1D2F89A1BF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6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Suuri keltainen sydän">
            <a:extLst>
              <a:ext uri="{FF2B5EF4-FFF2-40B4-BE49-F238E27FC236}">
                <a16:creationId xmlns:a16="http://schemas.microsoft.com/office/drawing/2014/main" id="{B0798BFE-AAFF-A661-905E-05D3E00BE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448" y="1398883"/>
            <a:ext cx="4523231" cy="3950583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E14BD7F3-9E26-103A-411C-F102FD450316}"/>
              </a:ext>
            </a:extLst>
          </p:cNvPr>
          <p:cNvSpPr txBox="1">
            <a:spLocks/>
          </p:cNvSpPr>
          <p:nvPr/>
        </p:nvSpPr>
        <p:spPr>
          <a:xfrm>
            <a:off x="1717300" y="1694518"/>
            <a:ext cx="4850466" cy="14204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400" b="1"/>
              <a:t>Rinnallakulkijapalvelun</a:t>
            </a:r>
            <a:br>
              <a:rPr lang="fi-FI" sz="3400" b="1"/>
            </a:br>
            <a:r>
              <a:rPr lang="fi-FI" sz="3400" b="1"/>
              <a:t>palvelulupaus</a:t>
            </a:r>
            <a:br>
              <a:rPr lang="fi-FI" sz="3400" b="1"/>
            </a:br>
            <a:r>
              <a:rPr lang="fi-FI" sz="3400" b="1"/>
              <a:t>asiakkaalle</a:t>
            </a:r>
            <a:endParaRPr lang="fi-FI" sz="3400" b="1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A634C144-B021-2785-2851-9510ADE20F5C}"/>
              </a:ext>
            </a:extLst>
          </p:cNvPr>
          <p:cNvSpPr txBox="1">
            <a:spLocks/>
          </p:cNvSpPr>
          <p:nvPr/>
        </p:nvSpPr>
        <p:spPr>
          <a:xfrm>
            <a:off x="6908813" y="1928039"/>
            <a:ext cx="4231016" cy="29209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Calibri"/>
                <a:cs typeface="Calibri"/>
                <a:sym typeface="Calibri"/>
              </a:rPr>
              <a:t>Asiakas tietää </a:t>
            </a:r>
          </a:p>
          <a:p>
            <a:pPr marL="0" marR="0" lvl="0" indent="0" algn="ctr" defTabSz="914400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Calibri"/>
                <a:cs typeface="Calibri"/>
                <a:sym typeface="Calibri"/>
              </a:rPr>
              <a:t>mitä tarjotaan ja kenelle</a:t>
            </a:r>
          </a:p>
          <a:p>
            <a:pPr marL="0" marR="0" lvl="0" indent="0" algn="ctr" defTabSz="914400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Calibri"/>
                <a:cs typeface="Calibri"/>
                <a:sym typeface="Calibri"/>
              </a:rPr>
              <a:t>kuka tarjoaa </a:t>
            </a:r>
          </a:p>
          <a:p>
            <a:pPr marL="0" marR="0" lvl="0" indent="0" algn="ctr" defTabSz="914400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Calibri"/>
                <a:cs typeface="Calibri"/>
                <a:sym typeface="Calibri"/>
              </a:rPr>
              <a:t>milloin tarjotaan</a:t>
            </a:r>
          </a:p>
          <a:p>
            <a:pPr marL="0" marR="0" lvl="0" indent="0" algn="ctr" defTabSz="914400" rtl="0" eaLnBrk="1" fontAlgn="auto" latinLnBrk="0" hangingPunct="1">
              <a:lnSpc>
                <a:spcPts val="284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Calibri"/>
                <a:cs typeface="Calibri"/>
                <a:sym typeface="Calibri"/>
              </a:rPr>
              <a:t>miten ja missä </a:t>
            </a:r>
            <a:b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Calibri"/>
                <a:cs typeface="Calibri"/>
                <a:sym typeface="Calibri"/>
              </a:rPr>
            </a:b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Calibri"/>
                <a:cs typeface="Calibri"/>
                <a:sym typeface="Calibri"/>
              </a:rPr>
              <a:t>tarjotaan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A402E6F-5676-92FF-A260-D151BABECD8B}"/>
              </a:ext>
            </a:extLst>
          </p:cNvPr>
          <p:cNvSpPr txBox="1"/>
          <p:nvPr/>
        </p:nvSpPr>
        <p:spPr>
          <a:xfrm>
            <a:off x="1503373" y="3234625"/>
            <a:ext cx="5190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Keskustellen | Kuunnellen | Kannustaen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Yhdessä kanssasi yksilöllisiä vaihtoehtoja etsien.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 Saat tietoa, turvaa ja tukea.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/>
                <a:ea typeface="+mn-ea"/>
                <a:cs typeface="Arial" panose="020B0604020202020204" pitchFamily="34" charset="0"/>
              </a:rPr>
              <a:t>Saat rinnallakulkijan.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0EB70F24-CF04-4AC7-024F-B119746AB079}"/>
              </a:ext>
            </a:extLst>
          </p:cNvPr>
          <p:cNvGrpSpPr/>
          <p:nvPr/>
        </p:nvGrpSpPr>
        <p:grpSpPr>
          <a:xfrm>
            <a:off x="316742" y="312516"/>
            <a:ext cx="1122745" cy="1122745"/>
            <a:chOff x="146853" y="180130"/>
            <a:chExt cx="1375748" cy="1375748"/>
          </a:xfrm>
        </p:grpSpPr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10E79C38-702E-0AD9-FD4A-5B879D727BC2}"/>
                </a:ext>
              </a:extLst>
            </p:cNvPr>
            <p:cNvSpPr/>
            <p:nvPr/>
          </p:nvSpPr>
          <p:spPr>
            <a:xfrm>
              <a:off x="146853" y="180130"/>
              <a:ext cx="1375748" cy="1375748"/>
            </a:xfrm>
            <a:prstGeom prst="ellipse">
              <a:avLst/>
            </a:prstGeom>
            <a:solidFill>
              <a:srgbClr val="7CD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pic>
          <p:nvPicPr>
            <p:cNvPr id="8" name="Google Shape;97;p3">
              <a:extLst>
                <a:ext uri="{FF2B5EF4-FFF2-40B4-BE49-F238E27FC236}">
                  <a16:creationId xmlns:a16="http://schemas.microsoft.com/office/drawing/2014/main" id="{582E082B-D172-3BE0-D9A3-67A3E9F698F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22" y="421693"/>
              <a:ext cx="1089609" cy="10896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Ryhmä 21">
            <a:extLst>
              <a:ext uri="{FF2B5EF4-FFF2-40B4-BE49-F238E27FC236}">
                <a16:creationId xmlns:a16="http://schemas.microsoft.com/office/drawing/2014/main" id="{2D88E8D4-2FC3-543E-6788-7F9649FFECE5}"/>
              </a:ext>
            </a:extLst>
          </p:cNvPr>
          <p:cNvGrpSpPr/>
          <p:nvPr/>
        </p:nvGrpSpPr>
        <p:grpSpPr>
          <a:xfrm>
            <a:off x="341168" y="5983616"/>
            <a:ext cx="567767" cy="570534"/>
            <a:chOff x="11135139" y="5937404"/>
            <a:chExt cx="721899" cy="725417"/>
          </a:xfrm>
        </p:grpSpPr>
        <p:sp>
          <p:nvSpPr>
            <p:cNvPr id="10" name="Ellipsi 24">
              <a:extLst>
                <a:ext uri="{FF2B5EF4-FFF2-40B4-BE49-F238E27FC236}">
                  <a16:creationId xmlns:a16="http://schemas.microsoft.com/office/drawing/2014/main" id="{86800400-5E87-F10B-6622-30F4D95E47E8}"/>
                </a:ext>
              </a:extLst>
            </p:cNvPr>
            <p:cNvSpPr/>
            <p:nvPr/>
          </p:nvSpPr>
          <p:spPr>
            <a:xfrm>
              <a:off x="11135139" y="5940922"/>
              <a:ext cx="721899" cy="721899"/>
            </a:xfrm>
            <a:prstGeom prst="ellipse">
              <a:avLst/>
            </a:prstGeom>
            <a:solidFill>
              <a:srgbClr val="7CD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Nova"/>
                <a:ea typeface="+mn-ea"/>
                <a:cs typeface="+mn-cs"/>
              </a:endParaRPr>
            </a:p>
          </p:txBody>
        </p:sp>
        <p:sp>
          <p:nvSpPr>
            <p:cNvPr id="11" name="Tekstiruutu 25">
              <a:extLst>
                <a:ext uri="{FF2B5EF4-FFF2-40B4-BE49-F238E27FC236}">
                  <a16:creationId xmlns:a16="http://schemas.microsoft.com/office/drawing/2014/main" id="{6FBFCF28-DAD7-E96F-BFB3-C79B18C4C546}"/>
                </a:ext>
              </a:extLst>
            </p:cNvPr>
            <p:cNvSpPr txBox="1"/>
            <p:nvPr/>
          </p:nvSpPr>
          <p:spPr>
            <a:xfrm>
              <a:off x="11162563" y="5937404"/>
              <a:ext cx="66394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Nova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2" name="Dian numeron paikkamerkki 2">
            <a:extLst>
              <a:ext uri="{FF2B5EF4-FFF2-40B4-BE49-F238E27FC236}">
                <a16:creationId xmlns:a16="http://schemas.microsoft.com/office/drawing/2014/main" id="{380E7EEE-E89C-4CBF-0A79-12EFC4B95F0C}"/>
              </a:ext>
            </a:extLst>
          </p:cNvPr>
          <p:cNvSpPr txBox="1">
            <a:spLocks/>
          </p:cNvSpPr>
          <p:nvPr/>
        </p:nvSpPr>
        <p:spPr>
          <a:xfrm>
            <a:off x="9448800" y="651505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1CB1EA3-6725-4443-8350-9EC09D598F26}" type="slidenum">
              <a:rPr lang="fi-FI" sz="1200" smtClean="0"/>
              <a:pPr algn="r"/>
              <a:t>1</a:t>
            </a:fld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393638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9A50DBDE6DD49BDA831B7407B9590" ma:contentTypeVersion="16" ma:contentTypeDescription="Create a new document." ma:contentTypeScope="" ma:versionID="df893bbd67d4cf9a428f79981f2a0a5a">
  <xsd:schema xmlns:xsd="http://www.w3.org/2001/XMLSchema" xmlns:xs="http://www.w3.org/2001/XMLSchema" xmlns:p="http://schemas.microsoft.com/office/2006/metadata/properties" xmlns:ns3="10055d64-e8dd-4dca-a261-35eeb659ac8e" xmlns:ns4="be439688-afe1-4aac-b7c7-6a5535b0c565" targetNamespace="http://schemas.microsoft.com/office/2006/metadata/properties" ma:root="true" ma:fieldsID="96172c47f4faec4b91c7e8197b1b0467" ns3:_="" ns4:_="">
    <xsd:import namespace="10055d64-e8dd-4dca-a261-35eeb659ac8e"/>
    <xsd:import namespace="be439688-afe1-4aac-b7c7-6a5535b0c5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55d64-e8dd-4dca-a261-35eeb659a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39688-afe1-4aac-b7c7-6a5535b0c5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055d64-e8dd-4dca-a261-35eeb659ac8e" xsi:nil="true"/>
  </documentManagement>
</p:properties>
</file>

<file path=customXml/itemProps1.xml><?xml version="1.0" encoding="utf-8"?>
<ds:datastoreItem xmlns:ds="http://schemas.openxmlformats.org/officeDocument/2006/customXml" ds:itemID="{7F215E93-A8C3-4E30-BD06-EBE097400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055d64-e8dd-4dca-a261-35eeb659ac8e"/>
    <ds:schemaRef ds:uri="be439688-afe1-4aac-b7c7-6a5535b0c5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D60C42-3B86-4363-8C7D-37D0484FAC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9EAF2A-BFE7-44D7-A0CC-7BC2CA6FDA48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be439688-afe1-4aac-b7c7-6a5535b0c565"/>
    <ds:schemaRef ds:uri="10055d64-e8dd-4dca-a261-35eeb659ac8e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Laajakuva</PresentationFormat>
  <Paragraphs>12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Barlow</vt:lpstr>
      <vt:lpstr>Calibri</vt:lpstr>
      <vt:lpstr>Calibri Light</vt:lpstr>
      <vt:lpstr>Gill Sans Nova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Toivanen Pirjo</dc:creator>
  <cp:lastModifiedBy>Toivanen Pirjo</cp:lastModifiedBy>
  <cp:revision>1</cp:revision>
  <dcterms:created xsi:type="dcterms:W3CDTF">2023-12-08T11:52:09Z</dcterms:created>
  <dcterms:modified xsi:type="dcterms:W3CDTF">2023-12-08T11:52:37Z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0x010100CFC9A50DBDE6DD49BDA831B7407B9590</vt:lpwstr>
  </property>
</Properties>
</file>