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2"/>
  </p:notesMasterIdLst>
  <p:sldIdLst>
    <p:sldId id="388" r:id="rId3"/>
    <p:sldId id="395" r:id="rId4"/>
    <p:sldId id="398" r:id="rId5"/>
    <p:sldId id="391" r:id="rId6"/>
    <p:sldId id="393" r:id="rId7"/>
    <p:sldId id="392" r:id="rId8"/>
    <p:sldId id="382" r:id="rId9"/>
    <p:sldId id="397" r:id="rId10"/>
    <p:sldId id="378" r:id="rId11"/>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05B7"/>
    <a:srgbClr val="E263EF"/>
    <a:srgbClr val="FAA6FC"/>
    <a:srgbClr val="E7FDED"/>
    <a:srgbClr val="9E1A95"/>
    <a:srgbClr val="C0E2DE"/>
    <a:srgbClr val="93D1B5"/>
    <a:srgbClr val="941B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114" d="100"/>
          <a:sy n="114" d="100"/>
        </p:scale>
        <p:origin x="46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97E4F0-194C-4221-A1CA-A45C5A6CB93C}"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fi-FI"/>
        </a:p>
      </dgm:t>
    </dgm:pt>
    <dgm:pt modelId="{620C69B3-224A-4F85-9205-50FD978E5ABF}">
      <dgm:prSet phldrT="[Teksti]" custT="1"/>
      <dgm:spPr>
        <a:solidFill>
          <a:schemeClr val="accent4">
            <a:lumMod val="60000"/>
            <a:lumOff val="40000"/>
          </a:schemeClr>
        </a:solidFill>
      </dgm:spPr>
      <dgm:t>
        <a:bodyPr/>
        <a:lstStyle/>
        <a:p>
          <a:r>
            <a:rPr lang="fi-FI" sz="1100" b="1" dirty="0">
              <a:solidFill>
                <a:sysClr val="windowText" lastClr="000000"/>
              </a:solidFill>
            </a:rPr>
            <a:t>Keskinen</a:t>
          </a:r>
        </a:p>
      </dgm:t>
    </dgm:pt>
    <dgm:pt modelId="{79B8A79D-F3D3-4967-AA03-C6191DD02C05}" type="parTrans" cxnId="{8D5456D6-7144-4852-B4BC-E041CCFA07AA}">
      <dgm:prSet/>
      <dgm:spPr/>
      <dgm:t>
        <a:bodyPr/>
        <a:lstStyle/>
        <a:p>
          <a:endParaRPr lang="fi-FI"/>
        </a:p>
      </dgm:t>
    </dgm:pt>
    <dgm:pt modelId="{382562B8-1DD3-4AA5-9AF0-3316D0F0102F}" type="sibTrans" cxnId="{8D5456D6-7144-4852-B4BC-E041CCFA07AA}">
      <dgm:prSet/>
      <dgm:spPr/>
      <dgm:t>
        <a:bodyPr/>
        <a:lstStyle/>
        <a:p>
          <a:endParaRPr lang="fi-FI"/>
        </a:p>
      </dgm:t>
    </dgm:pt>
    <dgm:pt modelId="{2CE7B2BE-395C-4509-8C6E-E2FEA22383F9}">
      <dgm:prSet phldrT="[Teksti]" custT="1"/>
      <dgm:spPr>
        <a:solidFill>
          <a:srgbClr val="00B050"/>
        </a:solidFill>
      </dgm:spPr>
      <dgm:t>
        <a:bodyPr/>
        <a:lstStyle/>
        <a:p>
          <a:r>
            <a:rPr lang="fi-FI" sz="1000" dirty="0"/>
            <a:t>Asiakasohjaus</a:t>
          </a:r>
        </a:p>
      </dgm:t>
    </dgm:pt>
    <dgm:pt modelId="{828B8882-9EEF-426B-8AFC-9C56D2716AFC}" type="parTrans" cxnId="{ACD62900-180E-463B-BA9F-D952E8F83AFA}">
      <dgm:prSet/>
      <dgm:spPr/>
      <dgm:t>
        <a:bodyPr/>
        <a:lstStyle/>
        <a:p>
          <a:endParaRPr lang="fi-FI"/>
        </a:p>
      </dgm:t>
    </dgm:pt>
    <dgm:pt modelId="{751B24FD-DCA2-4D30-A149-A8158BA060B4}" type="sibTrans" cxnId="{ACD62900-180E-463B-BA9F-D952E8F83AFA}">
      <dgm:prSet/>
      <dgm:spPr/>
      <dgm:t>
        <a:bodyPr/>
        <a:lstStyle/>
        <a:p>
          <a:endParaRPr lang="fi-FI"/>
        </a:p>
      </dgm:t>
    </dgm:pt>
    <dgm:pt modelId="{FBC62202-2D4E-4B29-8FFD-5650747A5F94}">
      <dgm:prSet phldrT="[Teksti]" custT="1"/>
      <dgm:spPr>
        <a:solidFill>
          <a:srgbClr val="00B050"/>
        </a:solidFill>
      </dgm:spPr>
      <dgm:t>
        <a:bodyPr/>
        <a:lstStyle/>
        <a:p>
          <a:r>
            <a:rPr lang="fi-FI" sz="1000" dirty="0"/>
            <a:t>Kotiutuskoordinaattori</a:t>
          </a:r>
        </a:p>
      </dgm:t>
    </dgm:pt>
    <dgm:pt modelId="{432B1BB4-779E-431B-917F-0A163B74AD99}" type="parTrans" cxnId="{D7E6EAF9-7929-4753-A7DC-9203627F0925}">
      <dgm:prSet/>
      <dgm:spPr/>
      <dgm:t>
        <a:bodyPr/>
        <a:lstStyle/>
        <a:p>
          <a:endParaRPr lang="fi-FI"/>
        </a:p>
      </dgm:t>
    </dgm:pt>
    <dgm:pt modelId="{30ECA4C2-7AD2-4613-B0D0-E124526F25CF}" type="sibTrans" cxnId="{D7E6EAF9-7929-4753-A7DC-9203627F0925}">
      <dgm:prSet/>
      <dgm:spPr/>
      <dgm:t>
        <a:bodyPr/>
        <a:lstStyle/>
        <a:p>
          <a:endParaRPr lang="fi-FI"/>
        </a:p>
      </dgm:t>
    </dgm:pt>
    <dgm:pt modelId="{B5E5B755-263F-45A2-80EF-462114D0A835}">
      <dgm:prSet phldrT="[Teksti]"/>
      <dgm:spPr>
        <a:solidFill>
          <a:schemeClr val="accent4">
            <a:lumMod val="60000"/>
            <a:lumOff val="40000"/>
          </a:schemeClr>
        </a:solidFill>
      </dgm:spPr>
      <dgm:t>
        <a:bodyPr/>
        <a:lstStyle/>
        <a:p>
          <a:r>
            <a:rPr lang="fi-FI" b="1" dirty="0">
              <a:solidFill>
                <a:sysClr val="windowText" lastClr="000000"/>
              </a:solidFill>
            </a:rPr>
            <a:t>Keskinen</a:t>
          </a:r>
        </a:p>
      </dgm:t>
    </dgm:pt>
    <dgm:pt modelId="{77935591-74E6-4217-9F83-80379EE3BDD4}" type="parTrans" cxnId="{4B85A98B-1066-49A2-82C1-3E1ADE82B4CC}">
      <dgm:prSet/>
      <dgm:spPr/>
      <dgm:t>
        <a:bodyPr/>
        <a:lstStyle/>
        <a:p>
          <a:endParaRPr lang="fi-FI"/>
        </a:p>
      </dgm:t>
    </dgm:pt>
    <dgm:pt modelId="{25C03C51-908E-4571-AF9C-A2F8E70B6D79}" type="sibTrans" cxnId="{4B85A98B-1066-49A2-82C1-3E1ADE82B4CC}">
      <dgm:prSet/>
      <dgm:spPr/>
      <dgm:t>
        <a:bodyPr/>
        <a:lstStyle/>
        <a:p>
          <a:endParaRPr lang="fi-FI"/>
        </a:p>
      </dgm:t>
    </dgm:pt>
    <dgm:pt modelId="{B36C2027-DD50-4F76-8632-81C1EDF4488F}">
      <dgm:prSet phldrT="[Teksti]"/>
      <dgm:spPr>
        <a:solidFill>
          <a:srgbClr val="00B050"/>
        </a:solidFill>
      </dgm:spPr>
      <dgm:t>
        <a:bodyPr/>
        <a:lstStyle/>
        <a:p>
          <a:pPr marL="57150" lvl="1" indent="0" defTabSz="222250">
            <a:lnSpc>
              <a:spcPct val="90000"/>
            </a:lnSpc>
            <a:spcBef>
              <a:spcPct val="0"/>
            </a:spcBef>
            <a:spcAft>
              <a:spcPct val="15000"/>
            </a:spcAft>
          </a:pPr>
          <a:endParaRPr lang="fi-FI" sz="500" dirty="0"/>
        </a:p>
      </dgm:t>
    </dgm:pt>
    <dgm:pt modelId="{DF936DCD-FA84-44BE-A9B0-28FC45FD04D0}" type="parTrans" cxnId="{11DC2077-8573-4C3A-9C7F-C4B3BC1B5077}">
      <dgm:prSet/>
      <dgm:spPr/>
      <dgm:t>
        <a:bodyPr/>
        <a:lstStyle/>
        <a:p>
          <a:endParaRPr lang="fi-FI"/>
        </a:p>
      </dgm:t>
    </dgm:pt>
    <dgm:pt modelId="{A384F05A-D594-41CE-A5FF-1C644358221B}" type="sibTrans" cxnId="{11DC2077-8573-4C3A-9C7F-C4B3BC1B5077}">
      <dgm:prSet/>
      <dgm:spPr/>
      <dgm:t>
        <a:bodyPr/>
        <a:lstStyle/>
        <a:p>
          <a:endParaRPr lang="fi-FI"/>
        </a:p>
      </dgm:t>
    </dgm:pt>
    <dgm:pt modelId="{707C6314-591A-4711-A5E2-2E8616D3751E}">
      <dgm:prSet phldrT="[Teksti]" custT="1"/>
      <dgm:spPr>
        <a:solidFill>
          <a:srgbClr val="00B050"/>
        </a:solidFill>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Kotiutuskoordinaattori</a:t>
          </a:r>
        </a:p>
      </dgm:t>
    </dgm:pt>
    <dgm:pt modelId="{BE9ACCCF-F3C4-46D3-86DC-C0D394C20463}" type="parTrans" cxnId="{E4BBBA14-717E-491F-9FCA-2D0C9567C96B}">
      <dgm:prSet/>
      <dgm:spPr/>
      <dgm:t>
        <a:bodyPr/>
        <a:lstStyle/>
        <a:p>
          <a:endParaRPr lang="fi-FI"/>
        </a:p>
      </dgm:t>
    </dgm:pt>
    <dgm:pt modelId="{252FB927-28EB-40B0-B8E8-790F0BD86963}" type="sibTrans" cxnId="{E4BBBA14-717E-491F-9FCA-2D0C9567C96B}">
      <dgm:prSet/>
      <dgm:spPr/>
      <dgm:t>
        <a:bodyPr/>
        <a:lstStyle/>
        <a:p>
          <a:endParaRPr lang="fi-FI"/>
        </a:p>
      </dgm:t>
    </dgm:pt>
    <dgm:pt modelId="{2EA48852-2C6C-4D78-9D27-F04FE8FADFDD}">
      <dgm:prSet phldrT="[Teksti]"/>
      <dgm:spPr>
        <a:solidFill>
          <a:schemeClr val="accent4">
            <a:lumMod val="60000"/>
            <a:lumOff val="40000"/>
          </a:schemeClr>
        </a:solidFill>
      </dgm:spPr>
      <dgm:t>
        <a:bodyPr/>
        <a:lstStyle/>
        <a:p>
          <a:r>
            <a:rPr lang="fi-FI" b="1" dirty="0">
              <a:solidFill>
                <a:sysClr val="windowText" lastClr="000000"/>
              </a:solidFill>
            </a:rPr>
            <a:t>Keskinen</a:t>
          </a:r>
        </a:p>
      </dgm:t>
    </dgm:pt>
    <dgm:pt modelId="{15E2C756-804F-4303-8038-CDD409C85E77}" type="parTrans" cxnId="{A5F39F7C-4FAF-46BC-BB7B-72647E88175A}">
      <dgm:prSet/>
      <dgm:spPr/>
      <dgm:t>
        <a:bodyPr/>
        <a:lstStyle/>
        <a:p>
          <a:endParaRPr lang="fi-FI"/>
        </a:p>
      </dgm:t>
    </dgm:pt>
    <dgm:pt modelId="{237ED770-D685-4097-AF4C-E9A48BD0C534}" type="sibTrans" cxnId="{A5F39F7C-4FAF-46BC-BB7B-72647E88175A}">
      <dgm:prSet/>
      <dgm:spPr/>
      <dgm:t>
        <a:bodyPr/>
        <a:lstStyle/>
        <a:p>
          <a:endParaRPr lang="fi-FI"/>
        </a:p>
      </dgm:t>
    </dgm:pt>
    <dgm:pt modelId="{A26D0E08-E29E-4AB2-A950-E5D60FF8152E}">
      <dgm:prSet phldrT="[Teksti]"/>
      <dgm:spPr>
        <a:solidFill>
          <a:srgbClr val="FFC000"/>
        </a:solidFill>
      </dgm:spPr>
      <dgm:t>
        <a:bodyPr/>
        <a:lstStyle/>
        <a:p>
          <a:r>
            <a:rPr lang="fi-FI" dirty="0"/>
            <a:t>Kotiutumisen tuen tiimi</a:t>
          </a:r>
        </a:p>
      </dgm:t>
    </dgm:pt>
    <dgm:pt modelId="{08B215D0-C734-4C54-8EE0-5820986C6757}" type="parTrans" cxnId="{9F540F83-EC49-40B6-8AFA-DF7C80772710}">
      <dgm:prSet/>
      <dgm:spPr/>
      <dgm:t>
        <a:bodyPr/>
        <a:lstStyle/>
        <a:p>
          <a:endParaRPr lang="fi-FI"/>
        </a:p>
      </dgm:t>
    </dgm:pt>
    <dgm:pt modelId="{8E175F31-2DFB-47E9-9EC6-364651B3AC9C}" type="sibTrans" cxnId="{9F540F83-EC49-40B6-8AFA-DF7C80772710}">
      <dgm:prSet/>
      <dgm:spPr/>
      <dgm:t>
        <a:bodyPr/>
        <a:lstStyle/>
        <a:p>
          <a:endParaRPr lang="fi-FI"/>
        </a:p>
      </dgm:t>
    </dgm:pt>
    <dgm:pt modelId="{166B86C1-0665-4F37-AC2A-2F6D9479E59A}">
      <dgm:prSet phldrT="[Teksti]"/>
      <dgm:spPr>
        <a:solidFill>
          <a:srgbClr val="FFC000"/>
        </a:solidFill>
      </dgm:spPr>
      <dgm:t>
        <a:bodyPr/>
        <a:lstStyle/>
        <a:p>
          <a:r>
            <a:rPr lang="fi-FI" dirty="0"/>
            <a:t>Kotihoidon yhteyshenkilö</a:t>
          </a:r>
        </a:p>
      </dgm:t>
    </dgm:pt>
    <dgm:pt modelId="{7CE071F2-D40C-4C33-833D-A0CA5F0A7307}" type="parTrans" cxnId="{A820835D-5C41-429B-8DF1-8C1708DEF82C}">
      <dgm:prSet/>
      <dgm:spPr/>
      <dgm:t>
        <a:bodyPr/>
        <a:lstStyle/>
        <a:p>
          <a:endParaRPr lang="fi-FI"/>
        </a:p>
      </dgm:t>
    </dgm:pt>
    <dgm:pt modelId="{CC34C9C9-F61B-4B8A-900B-5BFF08E14EBE}" type="sibTrans" cxnId="{A820835D-5C41-429B-8DF1-8C1708DEF82C}">
      <dgm:prSet/>
      <dgm:spPr/>
      <dgm:t>
        <a:bodyPr/>
        <a:lstStyle/>
        <a:p>
          <a:endParaRPr lang="fi-FI"/>
        </a:p>
      </dgm:t>
    </dgm:pt>
    <dgm:pt modelId="{387C57F1-5AB3-4D1D-A49E-5E8FD0F74291}">
      <dgm:prSet phldrT="[Teksti]" custT="1"/>
      <dgm:spPr>
        <a:solidFill>
          <a:srgbClr val="00B050"/>
        </a:solidFill>
      </dgm:spPr>
      <dgm:t>
        <a:bodyPr/>
        <a:lstStyle/>
        <a:p>
          <a:r>
            <a:rPr lang="fi-FI" sz="1000" dirty="0"/>
            <a:t>Käytössä  1/2022 lähtien </a:t>
          </a:r>
        </a:p>
      </dgm:t>
    </dgm:pt>
    <dgm:pt modelId="{C7D15349-3FE0-4214-B862-843EB4E03E93}" type="parTrans" cxnId="{E0C96FCA-4017-44C6-AC48-BECF8DA06BE9}">
      <dgm:prSet/>
      <dgm:spPr/>
      <dgm:t>
        <a:bodyPr/>
        <a:lstStyle/>
        <a:p>
          <a:endParaRPr lang="fi-FI"/>
        </a:p>
      </dgm:t>
    </dgm:pt>
    <dgm:pt modelId="{D5D4313A-F7FD-4EAD-92A7-2D12822FC8C4}" type="sibTrans" cxnId="{E0C96FCA-4017-44C6-AC48-BECF8DA06BE9}">
      <dgm:prSet/>
      <dgm:spPr/>
      <dgm:t>
        <a:bodyPr/>
        <a:lstStyle/>
        <a:p>
          <a:endParaRPr lang="fi-FI"/>
        </a:p>
      </dgm:t>
    </dgm:pt>
    <dgm:pt modelId="{9B03ADF4-E9B1-4702-B851-AB5329D644BF}">
      <dgm:prSet phldrT="[Teksti]" custT="1"/>
      <dgm:spPr>
        <a:solidFill>
          <a:srgbClr val="00B050"/>
        </a:solidFill>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Kotiutumisen tuen tiimi</a:t>
          </a:r>
          <a:endParaRPr lang="fi-FI" sz="500" dirty="0"/>
        </a:p>
      </dgm:t>
    </dgm:pt>
    <dgm:pt modelId="{651DECB3-409E-44D0-AB54-95AD3F5263B3}" type="parTrans" cxnId="{04F15374-E7E4-42EA-BFB1-5401F49015AE}">
      <dgm:prSet/>
      <dgm:spPr/>
      <dgm:t>
        <a:bodyPr/>
        <a:lstStyle/>
        <a:p>
          <a:endParaRPr lang="fi-FI"/>
        </a:p>
      </dgm:t>
    </dgm:pt>
    <dgm:pt modelId="{ADF7D4BF-AA30-4345-8FE4-1DF6AB341095}" type="sibTrans" cxnId="{04F15374-E7E4-42EA-BFB1-5401F49015AE}">
      <dgm:prSet/>
      <dgm:spPr/>
      <dgm:t>
        <a:bodyPr/>
        <a:lstStyle/>
        <a:p>
          <a:endParaRPr lang="fi-FI"/>
        </a:p>
      </dgm:t>
    </dgm:pt>
    <dgm:pt modelId="{80EC9294-D5B4-4E23-AA41-C7B8EC001BC8}">
      <dgm:prSet/>
      <dgm:spPr>
        <a:solidFill>
          <a:schemeClr val="accent4">
            <a:lumMod val="60000"/>
            <a:lumOff val="40000"/>
          </a:schemeClr>
        </a:solidFill>
      </dgm:spPr>
      <dgm:t>
        <a:bodyPr/>
        <a:lstStyle/>
        <a:p>
          <a:r>
            <a:rPr lang="fi-FI" b="1" dirty="0">
              <a:solidFill>
                <a:sysClr val="windowText" lastClr="000000"/>
              </a:solidFill>
            </a:rPr>
            <a:t>Keskinen</a:t>
          </a:r>
        </a:p>
      </dgm:t>
    </dgm:pt>
    <dgm:pt modelId="{999A742F-D3DE-46C5-9041-EE1FA16E2958}" type="parTrans" cxnId="{2EB178B8-79A5-4A73-83E5-8774AA1DD020}">
      <dgm:prSet/>
      <dgm:spPr/>
      <dgm:t>
        <a:bodyPr/>
        <a:lstStyle/>
        <a:p>
          <a:endParaRPr lang="fi-FI"/>
        </a:p>
      </dgm:t>
    </dgm:pt>
    <dgm:pt modelId="{1DBA79CC-2BA7-482C-AFBB-FF35FB0492E3}" type="sibTrans" cxnId="{2EB178B8-79A5-4A73-83E5-8774AA1DD020}">
      <dgm:prSet/>
      <dgm:spPr/>
      <dgm:t>
        <a:bodyPr/>
        <a:lstStyle/>
        <a:p>
          <a:endParaRPr lang="fi-FI"/>
        </a:p>
      </dgm:t>
    </dgm:pt>
    <dgm:pt modelId="{4840375B-FE16-4C15-B4C1-4210B7098A60}">
      <dgm:prSet custT="1"/>
      <dgm:spPr>
        <a:solidFill>
          <a:srgbClr val="FF0000"/>
        </a:solidFill>
      </dgm:spPr>
      <dgm:t>
        <a:bodyPr/>
        <a:lstStyle/>
        <a:p>
          <a:pPr algn="l">
            <a:buFont typeface="Arial" panose="020B0604020202020204" pitchFamily="34" charset="0"/>
            <a:buChar char="•"/>
          </a:pPr>
          <a:r>
            <a:rPr lang="fi-FI" sz="1200" dirty="0"/>
            <a:t>Asiakasohjaus</a:t>
          </a:r>
        </a:p>
        <a:p>
          <a:pPr algn="l">
            <a:buFont typeface="Arial" panose="020B0604020202020204" pitchFamily="34" charset="0"/>
            <a:buChar char="•"/>
          </a:pPr>
          <a:r>
            <a:rPr lang="fi-FI" sz="1200" dirty="0"/>
            <a:t>Kotiutumisen tuen </a:t>
          </a:r>
          <a:r>
            <a:rPr lang="fi-FI" sz="1200" u="sng" dirty="0"/>
            <a:t>yksikkö</a:t>
          </a:r>
        </a:p>
      </dgm:t>
    </dgm:pt>
    <dgm:pt modelId="{7429D306-10DC-43A7-AD4C-D161F1B9D6D2}" type="parTrans" cxnId="{7FB43546-9755-47CA-BC62-8FEF541E60F3}">
      <dgm:prSet/>
      <dgm:spPr/>
      <dgm:t>
        <a:bodyPr/>
        <a:lstStyle/>
        <a:p>
          <a:endParaRPr lang="fi-FI"/>
        </a:p>
      </dgm:t>
    </dgm:pt>
    <dgm:pt modelId="{1501C164-2360-43B3-9DAC-71E6B16FF415}" type="sibTrans" cxnId="{7FB43546-9755-47CA-BC62-8FEF541E60F3}">
      <dgm:prSet/>
      <dgm:spPr/>
      <dgm:t>
        <a:bodyPr/>
        <a:lstStyle/>
        <a:p>
          <a:endParaRPr lang="fi-FI"/>
        </a:p>
      </dgm:t>
    </dgm:pt>
    <dgm:pt modelId="{0D05129C-7EE1-43EE-8F32-01C2B6B68170}">
      <dgm:prSet phldrT="[Teksti]" custT="1"/>
      <dgm:spPr>
        <a:solidFill>
          <a:srgbClr val="00B050"/>
        </a:solidFill>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sz="1000" dirty="0"/>
            <a:t> Käytössä 9/2023</a:t>
          </a:r>
        </a:p>
        <a:p>
          <a:pPr marL="57150" lvl="1" indent="0" defTabSz="222250">
            <a:lnSpc>
              <a:spcPct val="90000"/>
            </a:lnSpc>
            <a:spcBef>
              <a:spcPct val="0"/>
            </a:spcBef>
            <a:spcAft>
              <a:spcPct val="15000"/>
            </a:spcAft>
          </a:pPr>
          <a:endParaRPr lang="fi-FI" sz="500" dirty="0"/>
        </a:p>
      </dgm:t>
    </dgm:pt>
    <dgm:pt modelId="{CEB94617-75E5-4442-9C7F-7680DAE0C696}" type="parTrans" cxnId="{89D9A87F-9D65-446F-8060-960E69443247}">
      <dgm:prSet/>
      <dgm:spPr/>
      <dgm:t>
        <a:bodyPr/>
        <a:lstStyle/>
        <a:p>
          <a:endParaRPr lang="fi-FI"/>
        </a:p>
      </dgm:t>
    </dgm:pt>
    <dgm:pt modelId="{D62F9766-5FCD-47B4-B939-45E428CD426A}" type="sibTrans" cxnId="{89D9A87F-9D65-446F-8060-960E69443247}">
      <dgm:prSet/>
      <dgm:spPr/>
      <dgm:t>
        <a:bodyPr/>
        <a:lstStyle/>
        <a:p>
          <a:endParaRPr lang="fi-FI"/>
        </a:p>
      </dgm:t>
    </dgm:pt>
    <dgm:pt modelId="{4B5FD8FC-CCDC-4A14-8BCF-ABD4A2A22EDC}">
      <dgm:prSet phldrT="[Teksti]"/>
      <dgm:spPr>
        <a:solidFill>
          <a:srgbClr val="FFC000"/>
        </a:solidFill>
      </dgm:spPr>
      <dgm:t>
        <a:bodyPr/>
        <a:lstStyle/>
        <a:p>
          <a:endParaRPr lang="fi-FI" dirty="0"/>
        </a:p>
      </dgm:t>
    </dgm:pt>
    <dgm:pt modelId="{52FFD504-E850-448A-A465-65407CCB7565}" type="parTrans" cxnId="{672582DB-19A7-4339-BE2C-A5D0B5D5565A}">
      <dgm:prSet/>
      <dgm:spPr/>
      <dgm:t>
        <a:bodyPr/>
        <a:lstStyle/>
        <a:p>
          <a:endParaRPr lang="fi-FI"/>
        </a:p>
      </dgm:t>
    </dgm:pt>
    <dgm:pt modelId="{E7A019D7-8EAF-443F-A2C5-C80FEBE43D04}" type="sibTrans" cxnId="{672582DB-19A7-4339-BE2C-A5D0B5D5565A}">
      <dgm:prSet/>
      <dgm:spPr/>
      <dgm:t>
        <a:bodyPr/>
        <a:lstStyle/>
        <a:p>
          <a:endParaRPr lang="fi-FI"/>
        </a:p>
      </dgm:t>
    </dgm:pt>
    <dgm:pt modelId="{CC9ADB78-6109-49A9-8353-40E10F43EAD3}" type="pres">
      <dgm:prSet presAssocID="{4E97E4F0-194C-4221-A1CA-A45C5A6CB93C}" presName="theList" presStyleCnt="0">
        <dgm:presLayoutVars>
          <dgm:dir/>
          <dgm:animLvl val="lvl"/>
          <dgm:resizeHandles val="exact"/>
        </dgm:presLayoutVars>
      </dgm:prSet>
      <dgm:spPr/>
    </dgm:pt>
    <dgm:pt modelId="{58388686-9F83-4D8E-9343-3F0C1549B0E7}" type="pres">
      <dgm:prSet presAssocID="{620C69B3-224A-4F85-9205-50FD978E5ABF}" presName="compNode" presStyleCnt="0"/>
      <dgm:spPr/>
    </dgm:pt>
    <dgm:pt modelId="{BC07934D-7938-4DCC-9933-4D475B688E5E}" type="pres">
      <dgm:prSet presAssocID="{620C69B3-224A-4F85-9205-50FD978E5ABF}" presName="noGeometry" presStyleCnt="0"/>
      <dgm:spPr/>
    </dgm:pt>
    <dgm:pt modelId="{6644DD8B-7F05-424A-82CD-6777F4841D7D}" type="pres">
      <dgm:prSet presAssocID="{620C69B3-224A-4F85-9205-50FD978E5ABF}" presName="childTextVisible" presStyleLbl="bgAccFollowNode1" presStyleIdx="0" presStyleCnt="4" custScaleX="131875" custLinFactNeighborX="2656">
        <dgm:presLayoutVars>
          <dgm:bulletEnabled val="1"/>
        </dgm:presLayoutVars>
      </dgm:prSet>
      <dgm:spPr/>
    </dgm:pt>
    <dgm:pt modelId="{36A03704-593B-445B-9B03-833819357AA0}" type="pres">
      <dgm:prSet presAssocID="{620C69B3-224A-4F85-9205-50FD978E5ABF}" presName="childTextHidden" presStyleLbl="bgAccFollowNode1" presStyleIdx="0" presStyleCnt="4"/>
      <dgm:spPr/>
    </dgm:pt>
    <dgm:pt modelId="{047020CE-C824-4FE2-AC07-62F04D8145D0}" type="pres">
      <dgm:prSet presAssocID="{620C69B3-224A-4F85-9205-50FD978E5ABF}" presName="parentText" presStyleLbl="node1" presStyleIdx="0" presStyleCnt="4" custScaleX="103557" custLinFactNeighborX="-26942" custLinFactNeighborY="0">
        <dgm:presLayoutVars>
          <dgm:chMax val="1"/>
          <dgm:bulletEnabled val="1"/>
        </dgm:presLayoutVars>
      </dgm:prSet>
      <dgm:spPr/>
    </dgm:pt>
    <dgm:pt modelId="{855F406D-68B0-451B-B43B-E285F40AD3A0}" type="pres">
      <dgm:prSet presAssocID="{620C69B3-224A-4F85-9205-50FD978E5ABF}" presName="aSpace" presStyleCnt="0"/>
      <dgm:spPr/>
    </dgm:pt>
    <dgm:pt modelId="{D7D07E5E-BB60-40C8-A6E1-2EB7E9B39314}" type="pres">
      <dgm:prSet presAssocID="{B5E5B755-263F-45A2-80EF-462114D0A835}" presName="compNode" presStyleCnt="0"/>
      <dgm:spPr/>
    </dgm:pt>
    <dgm:pt modelId="{BC11A47F-4FB8-4A38-A31B-2883FB8198B6}" type="pres">
      <dgm:prSet presAssocID="{B5E5B755-263F-45A2-80EF-462114D0A835}" presName="noGeometry" presStyleCnt="0"/>
      <dgm:spPr/>
    </dgm:pt>
    <dgm:pt modelId="{C2778317-775A-448A-A7A4-FFC21CBAD441}" type="pres">
      <dgm:prSet presAssocID="{B5E5B755-263F-45A2-80EF-462114D0A835}" presName="childTextVisible" presStyleLbl="bgAccFollowNode1" presStyleIdx="1" presStyleCnt="4" custScaleX="127968" custLinFactNeighborX="19435">
        <dgm:presLayoutVars>
          <dgm:bulletEnabled val="1"/>
        </dgm:presLayoutVars>
      </dgm:prSet>
      <dgm:spPr/>
    </dgm:pt>
    <dgm:pt modelId="{68957EA5-0E1A-4156-9E58-E7D17D21F79E}" type="pres">
      <dgm:prSet presAssocID="{B5E5B755-263F-45A2-80EF-462114D0A835}" presName="childTextHidden" presStyleLbl="bgAccFollowNode1" presStyleIdx="1" presStyleCnt="4"/>
      <dgm:spPr/>
    </dgm:pt>
    <dgm:pt modelId="{DC5DDCA2-6E06-478D-9FDA-5891984D59E9}" type="pres">
      <dgm:prSet presAssocID="{B5E5B755-263F-45A2-80EF-462114D0A835}" presName="parentText" presStyleLbl="node1" presStyleIdx="1" presStyleCnt="4" custLinFactNeighborX="5188" custLinFactNeighborY="807">
        <dgm:presLayoutVars>
          <dgm:chMax val="1"/>
          <dgm:bulletEnabled val="1"/>
        </dgm:presLayoutVars>
      </dgm:prSet>
      <dgm:spPr/>
    </dgm:pt>
    <dgm:pt modelId="{49B826DC-DC67-438B-8022-18AF90666D6F}" type="pres">
      <dgm:prSet presAssocID="{B5E5B755-263F-45A2-80EF-462114D0A835}" presName="aSpace" presStyleCnt="0"/>
      <dgm:spPr/>
    </dgm:pt>
    <dgm:pt modelId="{1261D8F9-61D2-4187-8A73-6AC1283CF5F1}" type="pres">
      <dgm:prSet presAssocID="{2EA48852-2C6C-4D78-9D27-F04FE8FADFDD}" presName="compNode" presStyleCnt="0"/>
      <dgm:spPr/>
    </dgm:pt>
    <dgm:pt modelId="{0DD90DC0-0DDF-4695-A8DD-1A7F776C0B45}" type="pres">
      <dgm:prSet presAssocID="{2EA48852-2C6C-4D78-9D27-F04FE8FADFDD}" presName="noGeometry" presStyleCnt="0"/>
      <dgm:spPr/>
    </dgm:pt>
    <dgm:pt modelId="{514620C6-44E6-4CAD-A177-4B2161C92B61}" type="pres">
      <dgm:prSet presAssocID="{2EA48852-2C6C-4D78-9D27-F04FE8FADFDD}" presName="childTextVisible" presStyleLbl="bgAccFollowNode1" presStyleIdx="2" presStyleCnt="4" custScaleX="149921" custScaleY="98452" custLinFactNeighborX="34052" custLinFactNeighborY="0">
        <dgm:presLayoutVars>
          <dgm:bulletEnabled val="1"/>
        </dgm:presLayoutVars>
      </dgm:prSet>
      <dgm:spPr/>
    </dgm:pt>
    <dgm:pt modelId="{A8D76CC5-7D2E-4B5C-B192-0A33F9FDC64B}" type="pres">
      <dgm:prSet presAssocID="{2EA48852-2C6C-4D78-9D27-F04FE8FADFDD}" presName="childTextHidden" presStyleLbl="bgAccFollowNode1" presStyleIdx="2" presStyleCnt="4"/>
      <dgm:spPr/>
    </dgm:pt>
    <dgm:pt modelId="{CAE03DB3-BFF9-4FD8-809F-CB3529A2BCA5}" type="pres">
      <dgm:prSet presAssocID="{2EA48852-2C6C-4D78-9D27-F04FE8FADFDD}" presName="parentText" presStyleLbl="node1" presStyleIdx="2" presStyleCnt="4" custLinFactNeighborX="31301">
        <dgm:presLayoutVars>
          <dgm:chMax val="1"/>
          <dgm:bulletEnabled val="1"/>
        </dgm:presLayoutVars>
      </dgm:prSet>
      <dgm:spPr/>
    </dgm:pt>
    <dgm:pt modelId="{E4A568D4-FAD8-4371-9D9B-35359A203AF6}" type="pres">
      <dgm:prSet presAssocID="{2EA48852-2C6C-4D78-9D27-F04FE8FADFDD}" presName="aSpace" presStyleCnt="0"/>
      <dgm:spPr/>
    </dgm:pt>
    <dgm:pt modelId="{44755FCE-A09D-4F0F-8C60-53084B79CDF6}" type="pres">
      <dgm:prSet presAssocID="{80EC9294-D5B4-4E23-AA41-C7B8EC001BC8}" presName="compNode" presStyleCnt="0"/>
      <dgm:spPr/>
    </dgm:pt>
    <dgm:pt modelId="{807E8B22-130B-4DA0-B051-FBCA3E4A25C8}" type="pres">
      <dgm:prSet presAssocID="{80EC9294-D5B4-4E23-AA41-C7B8EC001BC8}" presName="noGeometry" presStyleCnt="0"/>
      <dgm:spPr/>
    </dgm:pt>
    <dgm:pt modelId="{01136041-0868-4287-B774-F1AD74356BAE}" type="pres">
      <dgm:prSet presAssocID="{80EC9294-D5B4-4E23-AA41-C7B8EC001BC8}" presName="childTextVisible" presStyleLbl="bgAccFollowNode1" presStyleIdx="3" presStyleCnt="4" custScaleX="143852" custLinFactNeighborX="56173">
        <dgm:presLayoutVars>
          <dgm:bulletEnabled val="1"/>
        </dgm:presLayoutVars>
      </dgm:prSet>
      <dgm:spPr/>
    </dgm:pt>
    <dgm:pt modelId="{9899945E-6749-42EF-B4EF-7350A1BC6943}" type="pres">
      <dgm:prSet presAssocID="{80EC9294-D5B4-4E23-AA41-C7B8EC001BC8}" presName="childTextHidden" presStyleLbl="bgAccFollowNode1" presStyleIdx="3" presStyleCnt="4"/>
      <dgm:spPr/>
    </dgm:pt>
    <dgm:pt modelId="{3E8E4B82-407A-46F2-A834-599ECCF8A2EB}" type="pres">
      <dgm:prSet presAssocID="{80EC9294-D5B4-4E23-AA41-C7B8EC001BC8}" presName="parentText" presStyleLbl="node1" presStyleIdx="3" presStyleCnt="4" custLinFactNeighborX="57926" custLinFactNeighborY="-807">
        <dgm:presLayoutVars>
          <dgm:chMax val="1"/>
          <dgm:bulletEnabled val="1"/>
        </dgm:presLayoutVars>
      </dgm:prSet>
      <dgm:spPr/>
    </dgm:pt>
  </dgm:ptLst>
  <dgm:cxnLst>
    <dgm:cxn modelId="{ACD62900-180E-463B-BA9F-D952E8F83AFA}" srcId="{620C69B3-224A-4F85-9205-50FD978E5ABF}" destId="{2CE7B2BE-395C-4509-8C6E-E2FEA22383F9}" srcOrd="0" destOrd="0" parTransId="{828B8882-9EEF-426B-8AFC-9C56D2716AFC}" sibTransId="{751B24FD-DCA2-4D30-A149-A8158BA060B4}"/>
    <dgm:cxn modelId="{7C2ADE06-AF96-4D13-AA57-A50188C6E52A}" type="presOf" srcId="{166B86C1-0665-4F37-AC2A-2F6D9479E59A}" destId="{514620C6-44E6-4CAD-A177-4B2161C92B61}" srcOrd="0" destOrd="1" presId="urn:microsoft.com/office/officeart/2005/8/layout/hProcess6"/>
    <dgm:cxn modelId="{FBD5BF09-4052-4F02-9F6F-0503A95E468D}" type="presOf" srcId="{4840375B-FE16-4C15-B4C1-4210B7098A60}" destId="{01136041-0868-4287-B774-F1AD74356BAE}" srcOrd="0" destOrd="0" presId="urn:microsoft.com/office/officeart/2005/8/layout/hProcess6"/>
    <dgm:cxn modelId="{18E9DA13-4644-4595-BBE6-3E552A9F8877}" type="presOf" srcId="{FBC62202-2D4E-4B29-8FFD-5650747A5F94}" destId="{6644DD8B-7F05-424A-82CD-6777F4841D7D}" srcOrd="0" destOrd="1" presId="urn:microsoft.com/office/officeart/2005/8/layout/hProcess6"/>
    <dgm:cxn modelId="{E4BBBA14-717E-491F-9FCA-2D0C9567C96B}" srcId="{B5E5B755-263F-45A2-80EF-462114D0A835}" destId="{707C6314-591A-4711-A5E2-2E8616D3751E}" srcOrd="1" destOrd="0" parTransId="{BE9ACCCF-F3C4-46D3-86DC-C0D394C20463}" sibTransId="{252FB927-28EB-40B0-B8E8-790F0BD86963}"/>
    <dgm:cxn modelId="{57FC841E-AAEE-4CEA-8A9B-A8B5D6888CCA}" type="presOf" srcId="{A26D0E08-E29E-4AB2-A950-E5D60FF8152E}" destId="{514620C6-44E6-4CAD-A177-4B2161C92B61}" srcOrd="0" destOrd="0" presId="urn:microsoft.com/office/officeart/2005/8/layout/hProcess6"/>
    <dgm:cxn modelId="{48693D23-BB7F-49BC-A8C8-34BE4BB9E2D6}" type="presOf" srcId="{B36C2027-DD50-4F76-8632-81C1EDF4488F}" destId="{C2778317-775A-448A-A7A4-FFC21CBAD441}" srcOrd="0" destOrd="0" presId="urn:microsoft.com/office/officeart/2005/8/layout/hProcess6"/>
    <dgm:cxn modelId="{85919335-976B-4467-ACC4-5839DD4DF87A}" type="presOf" srcId="{0D05129C-7EE1-43EE-8F32-01C2B6B68170}" destId="{C2778317-775A-448A-A7A4-FFC21CBAD441}" srcOrd="0" destOrd="3" presId="urn:microsoft.com/office/officeart/2005/8/layout/hProcess6"/>
    <dgm:cxn modelId="{A820835D-5C41-429B-8DF1-8C1708DEF82C}" srcId="{2EA48852-2C6C-4D78-9D27-F04FE8FADFDD}" destId="{166B86C1-0665-4F37-AC2A-2F6D9479E59A}" srcOrd="1" destOrd="0" parTransId="{7CE071F2-D40C-4C33-833D-A0CA5F0A7307}" sibTransId="{CC34C9C9-F61B-4B8A-900B-5BFF08E14EBE}"/>
    <dgm:cxn modelId="{B6876B65-D784-4ABB-B344-CA5FCDA43153}" type="presOf" srcId="{9B03ADF4-E9B1-4702-B851-AB5329D644BF}" destId="{68957EA5-0E1A-4156-9E58-E7D17D21F79E}" srcOrd="1" destOrd="2" presId="urn:microsoft.com/office/officeart/2005/8/layout/hProcess6"/>
    <dgm:cxn modelId="{DF300C46-0D3A-418D-ADDA-75FE241AD5D8}" type="presOf" srcId="{620C69B3-224A-4F85-9205-50FD978E5ABF}" destId="{047020CE-C824-4FE2-AC07-62F04D8145D0}" srcOrd="0" destOrd="0" presId="urn:microsoft.com/office/officeart/2005/8/layout/hProcess6"/>
    <dgm:cxn modelId="{7FB43546-9755-47CA-BC62-8FEF541E60F3}" srcId="{80EC9294-D5B4-4E23-AA41-C7B8EC001BC8}" destId="{4840375B-FE16-4C15-B4C1-4210B7098A60}" srcOrd="0" destOrd="0" parTransId="{7429D306-10DC-43A7-AD4C-D161F1B9D6D2}" sibTransId="{1501C164-2360-43B3-9DAC-71E6B16FF415}"/>
    <dgm:cxn modelId="{FCD2074D-FDDE-4967-AAE2-CC15CACA5AA5}" type="presOf" srcId="{A26D0E08-E29E-4AB2-A950-E5D60FF8152E}" destId="{A8D76CC5-7D2E-4B5C-B192-0A33F9FDC64B}" srcOrd="1" destOrd="0" presId="urn:microsoft.com/office/officeart/2005/8/layout/hProcess6"/>
    <dgm:cxn modelId="{04F15374-E7E4-42EA-BFB1-5401F49015AE}" srcId="{B5E5B755-263F-45A2-80EF-462114D0A835}" destId="{9B03ADF4-E9B1-4702-B851-AB5329D644BF}" srcOrd="2" destOrd="0" parTransId="{651DECB3-409E-44D0-AB54-95AD3F5263B3}" sibTransId="{ADF7D4BF-AA30-4345-8FE4-1DF6AB341095}"/>
    <dgm:cxn modelId="{11DC2077-8573-4C3A-9C7F-C4B3BC1B5077}" srcId="{B5E5B755-263F-45A2-80EF-462114D0A835}" destId="{B36C2027-DD50-4F76-8632-81C1EDF4488F}" srcOrd="0" destOrd="0" parTransId="{DF936DCD-FA84-44BE-A9B0-28FC45FD04D0}" sibTransId="{A384F05A-D594-41CE-A5FF-1C644358221B}"/>
    <dgm:cxn modelId="{66845F57-77EC-44A4-8230-D2A4DBA9052C}" type="presOf" srcId="{0D05129C-7EE1-43EE-8F32-01C2B6B68170}" destId="{68957EA5-0E1A-4156-9E58-E7D17D21F79E}" srcOrd="1" destOrd="3" presId="urn:microsoft.com/office/officeart/2005/8/layout/hProcess6"/>
    <dgm:cxn modelId="{EABDF457-120D-4842-BE59-3A2CD89E355F}" type="presOf" srcId="{2CE7B2BE-395C-4509-8C6E-E2FEA22383F9}" destId="{36A03704-593B-445B-9B03-833819357AA0}" srcOrd="1" destOrd="0" presId="urn:microsoft.com/office/officeart/2005/8/layout/hProcess6"/>
    <dgm:cxn modelId="{8054645A-F8A8-4172-A7C7-FBAFC81FBD37}" type="presOf" srcId="{2CE7B2BE-395C-4509-8C6E-E2FEA22383F9}" destId="{6644DD8B-7F05-424A-82CD-6777F4841D7D}" srcOrd="0" destOrd="0" presId="urn:microsoft.com/office/officeart/2005/8/layout/hProcess6"/>
    <dgm:cxn modelId="{A5F39F7C-4FAF-46BC-BB7B-72647E88175A}" srcId="{4E97E4F0-194C-4221-A1CA-A45C5A6CB93C}" destId="{2EA48852-2C6C-4D78-9D27-F04FE8FADFDD}" srcOrd="2" destOrd="0" parTransId="{15E2C756-804F-4303-8038-CDD409C85E77}" sibTransId="{237ED770-D685-4097-AF4C-E9A48BD0C534}"/>
    <dgm:cxn modelId="{89D9A87F-9D65-446F-8060-960E69443247}" srcId="{B5E5B755-263F-45A2-80EF-462114D0A835}" destId="{0D05129C-7EE1-43EE-8F32-01C2B6B68170}" srcOrd="3" destOrd="0" parTransId="{CEB94617-75E5-4442-9C7F-7680DAE0C696}" sibTransId="{D62F9766-5FCD-47B4-B939-45E428CD426A}"/>
    <dgm:cxn modelId="{9F540F83-EC49-40B6-8AFA-DF7C80772710}" srcId="{2EA48852-2C6C-4D78-9D27-F04FE8FADFDD}" destId="{A26D0E08-E29E-4AB2-A950-E5D60FF8152E}" srcOrd="0" destOrd="0" parTransId="{08B215D0-C734-4C54-8EE0-5820986C6757}" sibTransId="{8E175F31-2DFB-47E9-9EC6-364651B3AC9C}"/>
    <dgm:cxn modelId="{A615CD87-E100-4184-B113-B735F56F3F5C}" type="presOf" srcId="{80EC9294-D5B4-4E23-AA41-C7B8EC001BC8}" destId="{3E8E4B82-407A-46F2-A834-599ECCF8A2EB}" srcOrd="0" destOrd="0" presId="urn:microsoft.com/office/officeart/2005/8/layout/hProcess6"/>
    <dgm:cxn modelId="{4B85A98B-1066-49A2-82C1-3E1ADE82B4CC}" srcId="{4E97E4F0-194C-4221-A1CA-A45C5A6CB93C}" destId="{B5E5B755-263F-45A2-80EF-462114D0A835}" srcOrd="1" destOrd="0" parTransId="{77935591-74E6-4217-9F83-80379EE3BDD4}" sibTransId="{25C03C51-908E-4571-AF9C-A2F8E70B6D79}"/>
    <dgm:cxn modelId="{AB27DC97-7F8A-4CCC-8DC7-85D634E08474}" type="presOf" srcId="{707C6314-591A-4711-A5E2-2E8616D3751E}" destId="{C2778317-775A-448A-A7A4-FFC21CBAD441}" srcOrd="0" destOrd="1" presId="urn:microsoft.com/office/officeart/2005/8/layout/hProcess6"/>
    <dgm:cxn modelId="{1B9142A9-D2C8-46E5-BAD1-CD7E438E2143}" type="presOf" srcId="{387C57F1-5AB3-4D1D-A49E-5E8FD0F74291}" destId="{36A03704-593B-445B-9B03-833819357AA0}" srcOrd="1" destOrd="2" presId="urn:microsoft.com/office/officeart/2005/8/layout/hProcess6"/>
    <dgm:cxn modelId="{4AE8E5B1-A01E-462F-8F77-10B3B7E603F0}" type="presOf" srcId="{166B86C1-0665-4F37-AC2A-2F6D9479E59A}" destId="{A8D76CC5-7D2E-4B5C-B192-0A33F9FDC64B}" srcOrd="1" destOrd="1" presId="urn:microsoft.com/office/officeart/2005/8/layout/hProcess6"/>
    <dgm:cxn modelId="{99AB87B2-404A-430A-A77C-3691CB2C8EAE}" type="presOf" srcId="{387C57F1-5AB3-4D1D-A49E-5E8FD0F74291}" destId="{6644DD8B-7F05-424A-82CD-6777F4841D7D}" srcOrd="0" destOrd="2" presId="urn:microsoft.com/office/officeart/2005/8/layout/hProcess6"/>
    <dgm:cxn modelId="{2EB178B8-79A5-4A73-83E5-8774AA1DD020}" srcId="{4E97E4F0-194C-4221-A1CA-A45C5A6CB93C}" destId="{80EC9294-D5B4-4E23-AA41-C7B8EC001BC8}" srcOrd="3" destOrd="0" parTransId="{999A742F-D3DE-46C5-9041-EE1FA16E2958}" sibTransId="{1DBA79CC-2BA7-482C-AFBB-FF35FB0492E3}"/>
    <dgm:cxn modelId="{118BB6BA-86B5-48D6-AD1D-BC7D4202CF83}" type="presOf" srcId="{4B5FD8FC-CCDC-4A14-8BCF-ABD4A2A22EDC}" destId="{514620C6-44E6-4CAD-A177-4B2161C92B61}" srcOrd="0" destOrd="2" presId="urn:microsoft.com/office/officeart/2005/8/layout/hProcess6"/>
    <dgm:cxn modelId="{2F6DD1C7-B3C4-41DF-B637-CFB58AA54A93}" type="presOf" srcId="{4B5FD8FC-CCDC-4A14-8BCF-ABD4A2A22EDC}" destId="{A8D76CC5-7D2E-4B5C-B192-0A33F9FDC64B}" srcOrd="1" destOrd="2" presId="urn:microsoft.com/office/officeart/2005/8/layout/hProcess6"/>
    <dgm:cxn modelId="{53F020C9-762A-496F-9592-1CEEB4D49459}" type="presOf" srcId="{B36C2027-DD50-4F76-8632-81C1EDF4488F}" destId="{68957EA5-0E1A-4156-9E58-E7D17D21F79E}" srcOrd="1" destOrd="0" presId="urn:microsoft.com/office/officeart/2005/8/layout/hProcess6"/>
    <dgm:cxn modelId="{E0C96FCA-4017-44C6-AC48-BECF8DA06BE9}" srcId="{620C69B3-224A-4F85-9205-50FD978E5ABF}" destId="{387C57F1-5AB3-4D1D-A49E-5E8FD0F74291}" srcOrd="2" destOrd="0" parTransId="{C7D15349-3FE0-4214-B862-843EB4E03E93}" sibTransId="{D5D4313A-F7FD-4EAD-92A7-2D12822FC8C4}"/>
    <dgm:cxn modelId="{9FBA7FD2-9B78-42EC-8B90-37DAB66A6C51}" type="presOf" srcId="{9B03ADF4-E9B1-4702-B851-AB5329D644BF}" destId="{C2778317-775A-448A-A7A4-FFC21CBAD441}" srcOrd="0" destOrd="2" presId="urn:microsoft.com/office/officeart/2005/8/layout/hProcess6"/>
    <dgm:cxn modelId="{8D5456D6-7144-4852-B4BC-E041CCFA07AA}" srcId="{4E97E4F0-194C-4221-A1CA-A45C5A6CB93C}" destId="{620C69B3-224A-4F85-9205-50FD978E5ABF}" srcOrd="0" destOrd="0" parTransId="{79B8A79D-F3D3-4967-AA03-C6191DD02C05}" sibTransId="{382562B8-1DD3-4AA5-9AF0-3316D0F0102F}"/>
    <dgm:cxn modelId="{76D0ABD7-44A5-49EA-9F2F-98241F471511}" type="presOf" srcId="{707C6314-591A-4711-A5E2-2E8616D3751E}" destId="{68957EA5-0E1A-4156-9E58-E7D17D21F79E}" srcOrd="1" destOrd="1" presId="urn:microsoft.com/office/officeart/2005/8/layout/hProcess6"/>
    <dgm:cxn modelId="{E6BBB0D7-6ADD-4D40-BBAC-7CBB4EF0EAB4}" type="presOf" srcId="{B5E5B755-263F-45A2-80EF-462114D0A835}" destId="{DC5DDCA2-6E06-478D-9FDA-5891984D59E9}" srcOrd="0" destOrd="0" presId="urn:microsoft.com/office/officeart/2005/8/layout/hProcess6"/>
    <dgm:cxn modelId="{672582DB-19A7-4339-BE2C-A5D0B5D5565A}" srcId="{2EA48852-2C6C-4D78-9D27-F04FE8FADFDD}" destId="{4B5FD8FC-CCDC-4A14-8BCF-ABD4A2A22EDC}" srcOrd="2" destOrd="0" parTransId="{52FFD504-E850-448A-A465-65407CCB7565}" sibTransId="{E7A019D7-8EAF-443F-A2C5-C80FEBE43D04}"/>
    <dgm:cxn modelId="{7D6D94E3-039F-436B-B96C-79BCA989A317}" type="presOf" srcId="{FBC62202-2D4E-4B29-8FFD-5650747A5F94}" destId="{36A03704-593B-445B-9B03-833819357AA0}" srcOrd="1" destOrd="1" presId="urn:microsoft.com/office/officeart/2005/8/layout/hProcess6"/>
    <dgm:cxn modelId="{82D924E4-594F-41E8-8F8C-91F32097411C}" type="presOf" srcId="{4840375B-FE16-4C15-B4C1-4210B7098A60}" destId="{9899945E-6749-42EF-B4EF-7350A1BC6943}" srcOrd="1" destOrd="0" presId="urn:microsoft.com/office/officeart/2005/8/layout/hProcess6"/>
    <dgm:cxn modelId="{73D78CF0-B73D-4B02-AA83-5C9639D8A7F8}" type="presOf" srcId="{2EA48852-2C6C-4D78-9D27-F04FE8FADFDD}" destId="{CAE03DB3-BFF9-4FD8-809F-CB3529A2BCA5}" srcOrd="0" destOrd="0" presId="urn:microsoft.com/office/officeart/2005/8/layout/hProcess6"/>
    <dgm:cxn modelId="{D7E6EAF9-7929-4753-A7DC-9203627F0925}" srcId="{620C69B3-224A-4F85-9205-50FD978E5ABF}" destId="{FBC62202-2D4E-4B29-8FFD-5650747A5F94}" srcOrd="1" destOrd="0" parTransId="{432B1BB4-779E-431B-917F-0A163B74AD99}" sibTransId="{30ECA4C2-7AD2-4613-B0D0-E124526F25CF}"/>
    <dgm:cxn modelId="{F4A89BFD-2DA5-49D7-AA4B-0BD20ECBC95E}" type="presOf" srcId="{4E97E4F0-194C-4221-A1CA-A45C5A6CB93C}" destId="{CC9ADB78-6109-49A9-8353-40E10F43EAD3}" srcOrd="0" destOrd="0" presId="urn:microsoft.com/office/officeart/2005/8/layout/hProcess6"/>
    <dgm:cxn modelId="{8A1B157F-9F7E-4E70-B058-99FA8719DA56}" type="presParOf" srcId="{CC9ADB78-6109-49A9-8353-40E10F43EAD3}" destId="{58388686-9F83-4D8E-9343-3F0C1549B0E7}" srcOrd="0" destOrd="0" presId="urn:microsoft.com/office/officeart/2005/8/layout/hProcess6"/>
    <dgm:cxn modelId="{2B775219-6150-451C-878E-C0B8C5C1C569}" type="presParOf" srcId="{58388686-9F83-4D8E-9343-3F0C1549B0E7}" destId="{BC07934D-7938-4DCC-9933-4D475B688E5E}" srcOrd="0" destOrd="0" presId="urn:microsoft.com/office/officeart/2005/8/layout/hProcess6"/>
    <dgm:cxn modelId="{9D7AC706-E334-43ED-94CD-15521BA0F634}" type="presParOf" srcId="{58388686-9F83-4D8E-9343-3F0C1549B0E7}" destId="{6644DD8B-7F05-424A-82CD-6777F4841D7D}" srcOrd="1" destOrd="0" presId="urn:microsoft.com/office/officeart/2005/8/layout/hProcess6"/>
    <dgm:cxn modelId="{CFCF04FD-4572-4AEB-BCED-D80E071A7431}" type="presParOf" srcId="{58388686-9F83-4D8E-9343-3F0C1549B0E7}" destId="{36A03704-593B-445B-9B03-833819357AA0}" srcOrd="2" destOrd="0" presId="urn:microsoft.com/office/officeart/2005/8/layout/hProcess6"/>
    <dgm:cxn modelId="{D7146293-DAB0-4FB1-BAAB-964B09732545}" type="presParOf" srcId="{58388686-9F83-4D8E-9343-3F0C1549B0E7}" destId="{047020CE-C824-4FE2-AC07-62F04D8145D0}" srcOrd="3" destOrd="0" presId="urn:microsoft.com/office/officeart/2005/8/layout/hProcess6"/>
    <dgm:cxn modelId="{D3FB7906-B253-4AB8-AA0C-CE587B89DF62}" type="presParOf" srcId="{CC9ADB78-6109-49A9-8353-40E10F43EAD3}" destId="{855F406D-68B0-451B-B43B-E285F40AD3A0}" srcOrd="1" destOrd="0" presId="urn:microsoft.com/office/officeart/2005/8/layout/hProcess6"/>
    <dgm:cxn modelId="{17284F4F-B75D-47D3-9F66-0C34937023FD}" type="presParOf" srcId="{CC9ADB78-6109-49A9-8353-40E10F43EAD3}" destId="{D7D07E5E-BB60-40C8-A6E1-2EB7E9B39314}" srcOrd="2" destOrd="0" presId="urn:microsoft.com/office/officeart/2005/8/layout/hProcess6"/>
    <dgm:cxn modelId="{1D0D51AE-2D4D-46A2-868D-D01DE9E2C669}" type="presParOf" srcId="{D7D07E5E-BB60-40C8-A6E1-2EB7E9B39314}" destId="{BC11A47F-4FB8-4A38-A31B-2883FB8198B6}" srcOrd="0" destOrd="0" presId="urn:microsoft.com/office/officeart/2005/8/layout/hProcess6"/>
    <dgm:cxn modelId="{E3E30244-E8BC-4C8B-B135-EC8B5417DEB2}" type="presParOf" srcId="{D7D07E5E-BB60-40C8-A6E1-2EB7E9B39314}" destId="{C2778317-775A-448A-A7A4-FFC21CBAD441}" srcOrd="1" destOrd="0" presId="urn:microsoft.com/office/officeart/2005/8/layout/hProcess6"/>
    <dgm:cxn modelId="{A1BE3523-A2AC-45DB-AFE4-10D8136753AD}" type="presParOf" srcId="{D7D07E5E-BB60-40C8-A6E1-2EB7E9B39314}" destId="{68957EA5-0E1A-4156-9E58-E7D17D21F79E}" srcOrd="2" destOrd="0" presId="urn:microsoft.com/office/officeart/2005/8/layout/hProcess6"/>
    <dgm:cxn modelId="{9A3CCEC4-14A6-40EA-A87B-81A5A33A7BD8}" type="presParOf" srcId="{D7D07E5E-BB60-40C8-A6E1-2EB7E9B39314}" destId="{DC5DDCA2-6E06-478D-9FDA-5891984D59E9}" srcOrd="3" destOrd="0" presId="urn:microsoft.com/office/officeart/2005/8/layout/hProcess6"/>
    <dgm:cxn modelId="{62D11FFB-7BBF-4ADA-86F8-E4F0CCBDD186}" type="presParOf" srcId="{CC9ADB78-6109-49A9-8353-40E10F43EAD3}" destId="{49B826DC-DC67-438B-8022-18AF90666D6F}" srcOrd="3" destOrd="0" presId="urn:microsoft.com/office/officeart/2005/8/layout/hProcess6"/>
    <dgm:cxn modelId="{0BCB3F25-9830-4A95-B9A7-98926065A2F7}" type="presParOf" srcId="{CC9ADB78-6109-49A9-8353-40E10F43EAD3}" destId="{1261D8F9-61D2-4187-8A73-6AC1283CF5F1}" srcOrd="4" destOrd="0" presId="urn:microsoft.com/office/officeart/2005/8/layout/hProcess6"/>
    <dgm:cxn modelId="{8A0E88FE-F9F6-44C1-BFF2-8DDE7D7D1058}" type="presParOf" srcId="{1261D8F9-61D2-4187-8A73-6AC1283CF5F1}" destId="{0DD90DC0-0DDF-4695-A8DD-1A7F776C0B45}" srcOrd="0" destOrd="0" presId="urn:microsoft.com/office/officeart/2005/8/layout/hProcess6"/>
    <dgm:cxn modelId="{854D4223-E571-4F28-8AF5-4967FD890E55}" type="presParOf" srcId="{1261D8F9-61D2-4187-8A73-6AC1283CF5F1}" destId="{514620C6-44E6-4CAD-A177-4B2161C92B61}" srcOrd="1" destOrd="0" presId="urn:microsoft.com/office/officeart/2005/8/layout/hProcess6"/>
    <dgm:cxn modelId="{58024C46-42CA-4EDD-97DA-65DF3A96FF0F}" type="presParOf" srcId="{1261D8F9-61D2-4187-8A73-6AC1283CF5F1}" destId="{A8D76CC5-7D2E-4B5C-B192-0A33F9FDC64B}" srcOrd="2" destOrd="0" presId="urn:microsoft.com/office/officeart/2005/8/layout/hProcess6"/>
    <dgm:cxn modelId="{38DA3D2B-34D2-43FF-B34D-5C2D290F9103}" type="presParOf" srcId="{1261D8F9-61D2-4187-8A73-6AC1283CF5F1}" destId="{CAE03DB3-BFF9-4FD8-809F-CB3529A2BCA5}" srcOrd="3" destOrd="0" presId="urn:microsoft.com/office/officeart/2005/8/layout/hProcess6"/>
    <dgm:cxn modelId="{2D4E02C7-C636-4592-A6BB-125A40ACBE5C}" type="presParOf" srcId="{CC9ADB78-6109-49A9-8353-40E10F43EAD3}" destId="{E4A568D4-FAD8-4371-9D9B-35359A203AF6}" srcOrd="5" destOrd="0" presId="urn:microsoft.com/office/officeart/2005/8/layout/hProcess6"/>
    <dgm:cxn modelId="{CEEC9693-F3CA-4DF9-A456-054FE1005345}" type="presParOf" srcId="{CC9ADB78-6109-49A9-8353-40E10F43EAD3}" destId="{44755FCE-A09D-4F0F-8C60-53084B79CDF6}" srcOrd="6" destOrd="0" presId="urn:microsoft.com/office/officeart/2005/8/layout/hProcess6"/>
    <dgm:cxn modelId="{62F6BD7C-AF13-48E1-B982-F33DE450A597}" type="presParOf" srcId="{44755FCE-A09D-4F0F-8C60-53084B79CDF6}" destId="{807E8B22-130B-4DA0-B051-FBCA3E4A25C8}" srcOrd="0" destOrd="0" presId="urn:microsoft.com/office/officeart/2005/8/layout/hProcess6"/>
    <dgm:cxn modelId="{30AE576C-CB57-44C4-AEDA-A833BF9C1C4B}" type="presParOf" srcId="{44755FCE-A09D-4F0F-8C60-53084B79CDF6}" destId="{01136041-0868-4287-B774-F1AD74356BAE}" srcOrd="1" destOrd="0" presId="urn:microsoft.com/office/officeart/2005/8/layout/hProcess6"/>
    <dgm:cxn modelId="{583D05A9-CF1A-473E-91E7-B6B84D1374ED}" type="presParOf" srcId="{44755FCE-A09D-4F0F-8C60-53084B79CDF6}" destId="{9899945E-6749-42EF-B4EF-7350A1BC6943}" srcOrd="2" destOrd="0" presId="urn:microsoft.com/office/officeart/2005/8/layout/hProcess6"/>
    <dgm:cxn modelId="{43088CA2-73F7-4A18-90ED-210F14CD502E}" type="presParOf" srcId="{44755FCE-A09D-4F0F-8C60-53084B79CDF6}" destId="{3E8E4B82-407A-46F2-A834-599ECCF8A2EB}"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EB973C-3FF3-4EEA-AC8B-E49EAD3159E0}"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fi-FI"/>
        </a:p>
      </dgm:t>
    </dgm:pt>
    <dgm:pt modelId="{2E67122A-01F2-425F-928A-668410D6FC99}">
      <dgm:prSet phldrT="[Teksti]"/>
      <dgm:spPr>
        <a:solidFill>
          <a:srgbClr val="E263EF"/>
        </a:solidFill>
      </dgm:spPr>
      <dgm:t>
        <a:bodyPr/>
        <a:lstStyle/>
        <a:p>
          <a:r>
            <a:rPr lang="fi-FI" b="1" dirty="0">
              <a:solidFill>
                <a:sysClr val="windowText" lastClr="000000"/>
              </a:solidFill>
            </a:rPr>
            <a:t>Eteläinen</a:t>
          </a:r>
        </a:p>
      </dgm:t>
    </dgm:pt>
    <dgm:pt modelId="{74F663D9-9521-4588-BFED-669C7810CC05}" type="parTrans" cxnId="{905A6868-0D58-48C5-B3AE-EA0F9AC845D7}">
      <dgm:prSet/>
      <dgm:spPr/>
      <dgm:t>
        <a:bodyPr/>
        <a:lstStyle/>
        <a:p>
          <a:endParaRPr lang="fi-FI"/>
        </a:p>
      </dgm:t>
    </dgm:pt>
    <dgm:pt modelId="{2D38B470-CE2D-4D5F-BD13-B94D97549D27}" type="sibTrans" cxnId="{905A6868-0D58-48C5-B3AE-EA0F9AC845D7}">
      <dgm:prSet/>
      <dgm:spPr/>
      <dgm:t>
        <a:bodyPr/>
        <a:lstStyle/>
        <a:p>
          <a:endParaRPr lang="fi-FI"/>
        </a:p>
      </dgm:t>
    </dgm:pt>
    <dgm:pt modelId="{2F406AB5-51BE-4C93-AD02-89E507D2A5B1}">
      <dgm:prSet phldrT="[Teksti]" custT="1"/>
      <dgm:spPr>
        <a:solidFill>
          <a:srgbClr val="00B050"/>
        </a:solidFill>
      </dgm:spPr>
      <dgm:t>
        <a:bodyPr/>
        <a:lstStyle/>
        <a:p>
          <a:r>
            <a:rPr lang="fi-FI" sz="1000" dirty="0"/>
            <a:t>Asiakasohjaus</a:t>
          </a:r>
        </a:p>
      </dgm:t>
    </dgm:pt>
    <dgm:pt modelId="{057E25A4-7960-4A43-B97D-6C4119CC15CA}" type="parTrans" cxnId="{224D8BD8-0A04-43C1-9940-4A1E9C1764C3}">
      <dgm:prSet/>
      <dgm:spPr/>
      <dgm:t>
        <a:bodyPr/>
        <a:lstStyle/>
        <a:p>
          <a:endParaRPr lang="fi-FI"/>
        </a:p>
      </dgm:t>
    </dgm:pt>
    <dgm:pt modelId="{EE31D5DB-605C-473B-A678-BF6539D8E9F9}" type="sibTrans" cxnId="{224D8BD8-0A04-43C1-9940-4A1E9C1764C3}">
      <dgm:prSet/>
      <dgm:spPr/>
      <dgm:t>
        <a:bodyPr/>
        <a:lstStyle/>
        <a:p>
          <a:endParaRPr lang="fi-FI"/>
        </a:p>
      </dgm:t>
    </dgm:pt>
    <dgm:pt modelId="{1A132048-70C3-4F39-AC02-07577D3FB04D}">
      <dgm:prSet phldrT="[Teksti]" custT="1"/>
      <dgm:spPr>
        <a:solidFill>
          <a:srgbClr val="00B050"/>
        </a:solidFill>
      </dgm:spPr>
      <dgm:t>
        <a:bodyPr/>
        <a:lstStyle/>
        <a:p>
          <a:r>
            <a:rPr lang="fi-FI" sz="1000" dirty="0"/>
            <a:t>Kotiutuskoordinaattori</a:t>
          </a:r>
        </a:p>
      </dgm:t>
    </dgm:pt>
    <dgm:pt modelId="{2C3AB966-64BB-4E91-8B2D-7836B690F810}" type="parTrans" cxnId="{E839F32A-A3BE-4F74-9CD4-8062D0AFC792}">
      <dgm:prSet/>
      <dgm:spPr/>
      <dgm:t>
        <a:bodyPr/>
        <a:lstStyle/>
        <a:p>
          <a:endParaRPr lang="fi-FI"/>
        </a:p>
      </dgm:t>
    </dgm:pt>
    <dgm:pt modelId="{011E19AB-38F3-4E61-9672-A0859BB6B39E}" type="sibTrans" cxnId="{E839F32A-A3BE-4F74-9CD4-8062D0AFC792}">
      <dgm:prSet/>
      <dgm:spPr/>
      <dgm:t>
        <a:bodyPr/>
        <a:lstStyle/>
        <a:p>
          <a:endParaRPr lang="fi-FI"/>
        </a:p>
      </dgm:t>
    </dgm:pt>
    <dgm:pt modelId="{179F7BAE-4060-417E-8AC6-00CD072393B3}">
      <dgm:prSet phldrT="[Teksti]"/>
      <dgm:spPr>
        <a:solidFill>
          <a:srgbClr val="E263EF"/>
        </a:solidFill>
      </dgm:spPr>
      <dgm:t>
        <a:bodyPr/>
        <a:lstStyle/>
        <a:p>
          <a:r>
            <a:rPr lang="fi-FI" b="1" dirty="0">
              <a:solidFill>
                <a:sysClr val="windowText" lastClr="000000"/>
              </a:solidFill>
            </a:rPr>
            <a:t>Eteläinen</a:t>
          </a:r>
        </a:p>
      </dgm:t>
    </dgm:pt>
    <dgm:pt modelId="{8314F61A-9030-4B43-A97C-2690035A88DB}" type="parTrans" cxnId="{70A8E75E-9817-45FE-8F75-4A2DD36812E7}">
      <dgm:prSet/>
      <dgm:spPr/>
      <dgm:t>
        <a:bodyPr/>
        <a:lstStyle/>
        <a:p>
          <a:endParaRPr lang="fi-FI"/>
        </a:p>
      </dgm:t>
    </dgm:pt>
    <dgm:pt modelId="{E31E4F8E-BF91-4741-8A22-01538BD937F6}" type="sibTrans" cxnId="{70A8E75E-9817-45FE-8F75-4A2DD36812E7}">
      <dgm:prSet/>
      <dgm:spPr/>
      <dgm:t>
        <a:bodyPr/>
        <a:lstStyle/>
        <a:p>
          <a:endParaRPr lang="fi-FI"/>
        </a:p>
      </dgm:t>
    </dgm:pt>
    <dgm:pt modelId="{44E2CDC8-845E-4D8A-AA23-98889D07FC2D}">
      <dgm:prSet phldrT="[Teksti]" custT="1"/>
      <dgm:spPr>
        <a:solidFill>
          <a:srgbClr val="FFC000"/>
        </a:solidFill>
      </dgm:spPr>
      <dgm:t>
        <a:bodyPr/>
        <a:lstStyle/>
        <a:p>
          <a:r>
            <a:rPr lang="fi-FI" sz="1000" dirty="0"/>
            <a:t>Kotiutuskoordinaattori</a:t>
          </a:r>
        </a:p>
      </dgm:t>
    </dgm:pt>
    <dgm:pt modelId="{0B3B4D60-9F79-4B7D-A83F-4A411863DE56}" type="parTrans" cxnId="{470C37FA-6EBF-497A-A126-9955DD7AB8A9}">
      <dgm:prSet/>
      <dgm:spPr/>
      <dgm:t>
        <a:bodyPr/>
        <a:lstStyle/>
        <a:p>
          <a:endParaRPr lang="fi-FI"/>
        </a:p>
      </dgm:t>
    </dgm:pt>
    <dgm:pt modelId="{E8E92392-79FC-4813-BC01-AFD7BC4AFA6D}" type="sibTrans" cxnId="{470C37FA-6EBF-497A-A126-9955DD7AB8A9}">
      <dgm:prSet/>
      <dgm:spPr/>
      <dgm:t>
        <a:bodyPr/>
        <a:lstStyle/>
        <a:p>
          <a:endParaRPr lang="fi-FI"/>
        </a:p>
      </dgm:t>
    </dgm:pt>
    <dgm:pt modelId="{1D658FE5-1438-46B0-8296-384D96BBC906}">
      <dgm:prSet phldrT="[Teksti]" custT="1"/>
      <dgm:spPr>
        <a:solidFill>
          <a:srgbClr val="FFC000"/>
        </a:solidFill>
      </dgm:spPr>
      <dgm:t>
        <a:bodyPr/>
        <a:lstStyle/>
        <a:p>
          <a:r>
            <a:rPr lang="fi-FI" sz="1000" dirty="0"/>
            <a:t>Kotiutumisen tuen tiimi x</a:t>
          </a:r>
        </a:p>
      </dgm:t>
    </dgm:pt>
    <dgm:pt modelId="{BEE8EC94-17BE-41B3-BD27-7C91528D897A}" type="parTrans" cxnId="{EDF10A70-029A-4233-A391-971237238BF7}">
      <dgm:prSet/>
      <dgm:spPr/>
      <dgm:t>
        <a:bodyPr/>
        <a:lstStyle/>
        <a:p>
          <a:endParaRPr lang="fi-FI"/>
        </a:p>
      </dgm:t>
    </dgm:pt>
    <dgm:pt modelId="{610B40BA-E98A-44E7-AE51-CD60B5EA1B3C}" type="sibTrans" cxnId="{EDF10A70-029A-4233-A391-971237238BF7}">
      <dgm:prSet/>
      <dgm:spPr/>
      <dgm:t>
        <a:bodyPr/>
        <a:lstStyle/>
        <a:p>
          <a:endParaRPr lang="fi-FI"/>
        </a:p>
      </dgm:t>
    </dgm:pt>
    <dgm:pt modelId="{DDEC1EAE-5D72-4738-89CC-551AF46E5933}">
      <dgm:prSet phldrT="[Teksti]"/>
      <dgm:spPr>
        <a:solidFill>
          <a:srgbClr val="E263EF"/>
        </a:solidFill>
      </dgm:spPr>
      <dgm:t>
        <a:bodyPr/>
        <a:lstStyle/>
        <a:p>
          <a:r>
            <a:rPr lang="fi-FI" b="1" dirty="0">
              <a:solidFill>
                <a:sysClr val="windowText" lastClr="000000"/>
              </a:solidFill>
            </a:rPr>
            <a:t>Eteläinen</a:t>
          </a:r>
        </a:p>
      </dgm:t>
    </dgm:pt>
    <dgm:pt modelId="{88D8B64A-D5FF-4EC1-9055-B2BF92AD1893}" type="parTrans" cxnId="{F36BECA3-6BAB-40F3-8573-244F5EE2A248}">
      <dgm:prSet/>
      <dgm:spPr/>
      <dgm:t>
        <a:bodyPr/>
        <a:lstStyle/>
        <a:p>
          <a:endParaRPr lang="fi-FI"/>
        </a:p>
      </dgm:t>
    </dgm:pt>
    <dgm:pt modelId="{6235A96D-2A60-4B8C-964B-1408B5D86F4C}" type="sibTrans" cxnId="{F36BECA3-6BAB-40F3-8573-244F5EE2A248}">
      <dgm:prSet/>
      <dgm:spPr/>
      <dgm:t>
        <a:bodyPr/>
        <a:lstStyle/>
        <a:p>
          <a:endParaRPr lang="fi-FI"/>
        </a:p>
      </dgm:t>
    </dgm:pt>
    <dgm:pt modelId="{4581A25D-5216-40C7-8E60-CE9F0E2423DE}">
      <dgm:prSet phldrT="[Teksti]"/>
      <dgm:spPr>
        <a:solidFill>
          <a:srgbClr val="FFC000"/>
        </a:solidFill>
      </dgm:spPr>
      <dgm:t>
        <a:bodyPr/>
        <a:lstStyle/>
        <a:p>
          <a:r>
            <a:rPr lang="fi-FI" dirty="0"/>
            <a:t>Kotiutumisen tuen tiimi</a:t>
          </a:r>
        </a:p>
      </dgm:t>
    </dgm:pt>
    <dgm:pt modelId="{C12EE763-A546-4144-9BD0-3901FA046435}" type="parTrans" cxnId="{3FB29358-49AA-4CF5-A947-0DF947CDB7D1}">
      <dgm:prSet/>
      <dgm:spPr/>
      <dgm:t>
        <a:bodyPr/>
        <a:lstStyle/>
        <a:p>
          <a:endParaRPr lang="fi-FI"/>
        </a:p>
      </dgm:t>
    </dgm:pt>
    <dgm:pt modelId="{10709D59-9C24-4E03-8B9A-1027128760F4}" type="sibTrans" cxnId="{3FB29358-49AA-4CF5-A947-0DF947CDB7D1}">
      <dgm:prSet/>
      <dgm:spPr/>
      <dgm:t>
        <a:bodyPr/>
        <a:lstStyle/>
        <a:p>
          <a:endParaRPr lang="fi-FI"/>
        </a:p>
      </dgm:t>
    </dgm:pt>
    <dgm:pt modelId="{E10A6215-A7E2-40C3-995F-6B60BA800D2A}">
      <dgm:prSet phldrT="[Teksti]"/>
      <dgm:spPr>
        <a:solidFill>
          <a:srgbClr val="FFC000"/>
        </a:solidFill>
      </dgm:spPr>
      <dgm:t>
        <a:bodyPr/>
        <a:lstStyle/>
        <a:p>
          <a:r>
            <a:rPr lang="fi-FI" dirty="0"/>
            <a:t>Kotihoidon yhteyshenkilö</a:t>
          </a:r>
        </a:p>
      </dgm:t>
    </dgm:pt>
    <dgm:pt modelId="{55707CD4-F5C2-457C-9710-93EC197DC359}" type="parTrans" cxnId="{0FF322E3-EEE3-4015-B914-AB848BA99D67}">
      <dgm:prSet/>
      <dgm:spPr/>
      <dgm:t>
        <a:bodyPr/>
        <a:lstStyle/>
        <a:p>
          <a:endParaRPr lang="fi-FI"/>
        </a:p>
      </dgm:t>
    </dgm:pt>
    <dgm:pt modelId="{CE580113-0888-41F4-A090-551B4D0E8FCE}" type="sibTrans" cxnId="{0FF322E3-EEE3-4015-B914-AB848BA99D67}">
      <dgm:prSet/>
      <dgm:spPr/>
      <dgm:t>
        <a:bodyPr/>
        <a:lstStyle/>
        <a:p>
          <a:endParaRPr lang="fi-FI"/>
        </a:p>
      </dgm:t>
    </dgm:pt>
    <dgm:pt modelId="{AD22F93A-EE2D-4376-BDF2-991BC9B75AE3}">
      <dgm:prSet/>
      <dgm:spPr>
        <a:solidFill>
          <a:srgbClr val="E263EF"/>
        </a:solidFill>
      </dgm:spPr>
      <dgm:t>
        <a:bodyPr/>
        <a:lstStyle/>
        <a:p>
          <a:r>
            <a:rPr lang="fi-FI" b="1" dirty="0">
              <a:solidFill>
                <a:sysClr val="windowText" lastClr="000000"/>
              </a:solidFill>
            </a:rPr>
            <a:t>Eteläinen</a:t>
          </a:r>
        </a:p>
      </dgm:t>
    </dgm:pt>
    <dgm:pt modelId="{CF77D1EF-2A2C-45CD-B72B-DCD38BF4A546}" type="parTrans" cxnId="{F69B6D64-FF57-4363-B1ED-E0DA5F056F47}">
      <dgm:prSet/>
      <dgm:spPr/>
      <dgm:t>
        <a:bodyPr/>
        <a:lstStyle/>
        <a:p>
          <a:endParaRPr lang="fi-FI"/>
        </a:p>
      </dgm:t>
    </dgm:pt>
    <dgm:pt modelId="{93E362E9-A058-45C5-AE1F-AC34CED5D225}" type="sibTrans" cxnId="{F69B6D64-FF57-4363-B1ED-E0DA5F056F47}">
      <dgm:prSet/>
      <dgm:spPr/>
      <dgm:t>
        <a:bodyPr/>
        <a:lstStyle/>
        <a:p>
          <a:endParaRPr lang="fi-FI"/>
        </a:p>
      </dgm:t>
    </dgm:pt>
    <dgm:pt modelId="{B490B20A-38AC-408D-BE58-9257626F02A8}">
      <dgm:prSet/>
      <dgm:spPr>
        <a:solidFill>
          <a:srgbClr val="FF0000">
            <a:alpha val="90000"/>
          </a:srgbClr>
        </a:solidFill>
      </dgm:spPr>
      <dgm:t>
        <a:bodyPr/>
        <a:lstStyle/>
        <a:p>
          <a:pPr algn="l"/>
          <a:r>
            <a:rPr lang="fi-FI" dirty="0"/>
            <a:t>Asiakasohjaus</a:t>
          </a:r>
        </a:p>
        <a:p>
          <a:pPr algn="l"/>
          <a:r>
            <a:rPr lang="fi-FI" dirty="0"/>
            <a:t>Kotiutumisen tuen yksikkö</a:t>
          </a:r>
        </a:p>
      </dgm:t>
    </dgm:pt>
    <dgm:pt modelId="{5298F0CD-BA77-4CEC-BB81-FCE7A14C7434}" type="parTrans" cxnId="{EB29577F-C479-41E0-A7E3-34ACCB7EEF87}">
      <dgm:prSet/>
      <dgm:spPr/>
      <dgm:t>
        <a:bodyPr/>
        <a:lstStyle/>
        <a:p>
          <a:endParaRPr lang="fi-FI"/>
        </a:p>
      </dgm:t>
    </dgm:pt>
    <dgm:pt modelId="{3EE05E79-CADC-4279-89CA-19CB6A754460}" type="sibTrans" cxnId="{EB29577F-C479-41E0-A7E3-34ACCB7EEF87}">
      <dgm:prSet/>
      <dgm:spPr/>
      <dgm:t>
        <a:bodyPr/>
        <a:lstStyle/>
        <a:p>
          <a:endParaRPr lang="fi-FI"/>
        </a:p>
      </dgm:t>
    </dgm:pt>
    <dgm:pt modelId="{72AC3224-740E-4BFE-A35D-6E638BC44C65}">
      <dgm:prSet phldrT="[Teksti]" custT="1"/>
      <dgm:spPr>
        <a:solidFill>
          <a:srgbClr val="00B050"/>
        </a:solidFill>
      </dgm:spPr>
      <dgm:t>
        <a:bodyPr/>
        <a:lstStyle/>
        <a:p>
          <a:r>
            <a:rPr lang="fi-FI" sz="1000" dirty="0"/>
            <a:t>Käyttöönotto 1/2024</a:t>
          </a:r>
        </a:p>
      </dgm:t>
    </dgm:pt>
    <dgm:pt modelId="{F7D99895-AE43-4BE6-A0E1-7CA33FA44DEE}" type="parTrans" cxnId="{FCA2D614-2D18-40C2-8D4C-1CDFFA97AEC8}">
      <dgm:prSet/>
      <dgm:spPr/>
      <dgm:t>
        <a:bodyPr/>
        <a:lstStyle/>
        <a:p>
          <a:endParaRPr lang="fi-FI"/>
        </a:p>
      </dgm:t>
    </dgm:pt>
    <dgm:pt modelId="{304A7D8F-97D5-454C-946E-BFE942226449}" type="sibTrans" cxnId="{FCA2D614-2D18-40C2-8D4C-1CDFFA97AEC8}">
      <dgm:prSet/>
      <dgm:spPr/>
      <dgm:t>
        <a:bodyPr/>
        <a:lstStyle/>
        <a:p>
          <a:endParaRPr lang="fi-FI"/>
        </a:p>
      </dgm:t>
    </dgm:pt>
    <dgm:pt modelId="{1A56DD6D-C43D-45D8-A32C-83FB3A92542F}" type="pres">
      <dgm:prSet presAssocID="{FDEB973C-3FF3-4EEA-AC8B-E49EAD3159E0}" presName="theList" presStyleCnt="0">
        <dgm:presLayoutVars>
          <dgm:dir/>
          <dgm:animLvl val="lvl"/>
          <dgm:resizeHandles val="exact"/>
        </dgm:presLayoutVars>
      </dgm:prSet>
      <dgm:spPr/>
    </dgm:pt>
    <dgm:pt modelId="{E63A5627-AEC3-4A32-A2BD-49761F585D1E}" type="pres">
      <dgm:prSet presAssocID="{2E67122A-01F2-425F-928A-668410D6FC99}" presName="compNode" presStyleCnt="0"/>
      <dgm:spPr/>
    </dgm:pt>
    <dgm:pt modelId="{559012AD-2282-403D-815C-E421C7C3F1B5}" type="pres">
      <dgm:prSet presAssocID="{2E67122A-01F2-425F-928A-668410D6FC99}" presName="noGeometry" presStyleCnt="0"/>
      <dgm:spPr/>
    </dgm:pt>
    <dgm:pt modelId="{A256AE11-96FB-4F44-A0E8-C462DE71570D}" type="pres">
      <dgm:prSet presAssocID="{2E67122A-01F2-425F-928A-668410D6FC99}" presName="childTextVisible" presStyleLbl="bgAccFollowNode1" presStyleIdx="0" presStyleCnt="4" custScaleX="125597" custLinFactNeighborX="36844">
        <dgm:presLayoutVars>
          <dgm:bulletEnabled val="1"/>
        </dgm:presLayoutVars>
      </dgm:prSet>
      <dgm:spPr/>
    </dgm:pt>
    <dgm:pt modelId="{935DDEE2-8A1D-46A4-A826-7D67DBE97C78}" type="pres">
      <dgm:prSet presAssocID="{2E67122A-01F2-425F-928A-668410D6FC99}" presName="childTextHidden" presStyleLbl="bgAccFollowNode1" presStyleIdx="0" presStyleCnt="4"/>
      <dgm:spPr/>
    </dgm:pt>
    <dgm:pt modelId="{8F5F11ED-80E2-4E10-8B34-030D06911CDC}" type="pres">
      <dgm:prSet presAssocID="{2E67122A-01F2-425F-928A-668410D6FC99}" presName="parentText" presStyleLbl="node1" presStyleIdx="0" presStyleCnt="4" custLinFactNeighborX="54195" custLinFactNeighborY="-807">
        <dgm:presLayoutVars>
          <dgm:chMax val="1"/>
          <dgm:bulletEnabled val="1"/>
        </dgm:presLayoutVars>
      </dgm:prSet>
      <dgm:spPr/>
    </dgm:pt>
    <dgm:pt modelId="{8A2ED236-8F9A-4ADD-B879-59F9DDC43505}" type="pres">
      <dgm:prSet presAssocID="{2E67122A-01F2-425F-928A-668410D6FC99}" presName="aSpace" presStyleCnt="0"/>
      <dgm:spPr/>
    </dgm:pt>
    <dgm:pt modelId="{44B3D609-6458-48F0-8FA5-6E3A10797AA8}" type="pres">
      <dgm:prSet presAssocID="{179F7BAE-4060-417E-8AC6-00CD072393B3}" presName="compNode" presStyleCnt="0"/>
      <dgm:spPr/>
    </dgm:pt>
    <dgm:pt modelId="{C9400F87-091F-48A8-9F09-33E0B60E2AE5}" type="pres">
      <dgm:prSet presAssocID="{179F7BAE-4060-417E-8AC6-00CD072393B3}" presName="noGeometry" presStyleCnt="0"/>
      <dgm:spPr/>
    </dgm:pt>
    <dgm:pt modelId="{8E2BBBA2-12C2-4D5A-B4A9-C6559DBF0826}" type="pres">
      <dgm:prSet presAssocID="{179F7BAE-4060-417E-8AC6-00CD072393B3}" presName="childTextVisible" presStyleLbl="bgAccFollowNode1" presStyleIdx="1" presStyleCnt="4" custScaleX="126609" custLinFactNeighborX="53193">
        <dgm:presLayoutVars>
          <dgm:bulletEnabled val="1"/>
        </dgm:presLayoutVars>
      </dgm:prSet>
      <dgm:spPr/>
    </dgm:pt>
    <dgm:pt modelId="{DA9AF9B7-DD36-4F45-91A6-F303A6DEE835}" type="pres">
      <dgm:prSet presAssocID="{179F7BAE-4060-417E-8AC6-00CD072393B3}" presName="childTextHidden" presStyleLbl="bgAccFollowNode1" presStyleIdx="1" presStyleCnt="4"/>
      <dgm:spPr/>
    </dgm:pt>
    <dgm:pt modelId="{1B69A2E5-D631-45BB-9281-5D15637B49FB}" type="pres">
      <dgm:prSet presAssocID="{179F7BAE-4060-417E-8AC6-00CD072393B3}" presName="parentText" presStyleLbl="node1" presStyleIdx="1" presStyleCnt="4" custLinFactNeighborX="72715" custLinFactNeighborY="0">
        <dgm:presLayoutVars>
          <dgm:chMax val="1"/>
          <dgm:bulletEnabled val="1"/>
        </dgm:presLayoutVars>
      </dgm:prSet>
      <dgm:spPr/>
    </dgm:pt>
    <dgm:pt modelId="{95927C6F-9D54-4455-8E66-60099E66FD82}" type="pres">
      <dgm:prSet presAssocID="{179F7BAE-4060-417E-8AC6-00CD072393B3}" presName="aSpace" presStyleCnt="0"/>
      <dgm:spPr/>
    </dgm:pt>
    <dgm:pt modelId="{B94679D4-B664-4F55-BED0-9CE46B8C4EEF}" type="pres">
      <dgm:prSet presAssocID="{DDEC1EAE-5D72-4738-89CC-551AF46E5933}" presName="compNode" presStyleCnt="0"/>
      <dgm:spPr/>
    </dgm:pt>
    <dgm:pt modelId="{37ADB794-70BE-4A43-A329-F30C560620B4}" type="pres">
      <dgm:prSet presAssocID="{DDEC1EAE-5D72-4738-89CC-551AF46E5933}" presName="noGeometry" presStyleCnt="0"/>
      <dgm:spPr/>
    </dgm:pt>
    <dgm:pt modelId="{402E8FBB-F108-45AA-9011-4DDCD09E5004}" type="pres">
      <dgm:prSet presAssocID="{DDEC1EAE-5D72-4738-89CC-551AF46E5933}" presName="childTextVisible" presStyleLbl="bgAccFollowNode1" presStyleIdx="2" presStyleCnt="4" custScaleX="144145" custLinFactNeighborX="65920" custLinFactNeighborY="692">
        <dgm:presLayoutVars>
          <dgm:bulletEnabled val="1"/>
        </dgm:presLayoutVars>
      </dgm:prSet>
      <dgm:spPr/>
    </dgm:pt>
    <dgm:pt modelId="{42855314-6FF3-457B-AC6E-12DDCA1F2B0C}" type="pres">
      <dgm:prSet presAssocID="{DDEC1EAE-5D72-4738-89CC-551AF46E5933}" presName="childTextHidden" presStyleLbl="bgAccFollowNode1" presStyleIdx="2" presStyleCnt="4"/>
      <dgm:spPr/>
    </dgm:pt>
    <dgm:pt modelId="{54BB4243-8EDF-48FC-9624-17A023CBB82C}" type="pres">
      <dgm:prSet presAssocID="{DDEC1EAE-5D72-4738-89CC-551AF46E5933}" presName="parentText" presStyleLbl="node1" presStyleIdx="2" presStyleCnt="4" custLinFactX="5224" custLinFactNeighborX="100000" custLinFactNeighborY="-807">
        <dgm:presLayoutVars>
          <dgm:chMax val="1"/>
          <dgm:bulletEnabled val="1"/>
        </dgm:presLayoutVars>
      </dgm:prSet>
      <dgm:spPr/>
    </dgm:pt>
    <dgm:pt modelId="{71C47CA0-B29E-4C52-AA5E-9ED480ED052F}" type="pres">
      <dgm:prSet presAssocID="{DDEC1EAE-5D72-4738-89CC-551AF46E5933}" presName="aSpace" presStyleCnt="0"/>
      <dgm:spPr/>
    </dgm:pt>
    <dgm:pt modelId="{B8BEBC71-D7AC-4958-9F83-64800EF9BE76}" type="pres">
      <dgm:prSet presAssocID="{AD22F93A-EE2D-4376-BDF2-991BC9B75AE3}" presName="compNode" presStyleCnt="0"/>
      <dgm:spPr/>
    </dgm:pt>
    <dgm:pt modelId="{5E1852E2-161D-42A6-9E13-B8736DC70632}" type="pres">
      <dgm:prSet presAssocID="{AD22F93A-EE2D-4376-BDF2-991BC9B75AE3}" presName="noGeometry" presStyleCnt="0"/>
      <dgm:spPr/>
    </dgm:pt>
    <dgm:pt modelId="{2ED66E55-CF6E-40C3-8EAB-9369E06B0456}" type="pres">
      <dgm:prSet presAssocID="{AD22F93A-EE2D-4376-BDF2-991BC9B75AE3}" presName="childTextVisible" presStyleLbl="bgAccFollowNode1" presStyleIdx="3" presStyleCnt="4" custScaleX="147590" custLinFactX="5892" custLinFactNeighborX="100000">
        <dgm:presLayoutVars>
          <dgm:bulletEnabled val="1"/>
        </dgm:presLayoutVars>
      </dgm:prSet>
      <dgm:spPr/>
    </dgm:pt>
    <dgm:pt modelId="{3470AC2C-D0CF-4F3F-8DFA-1A5A26CBFAF5}" type="pres">
      <dgm:prSet presAssocID="{AD22F93A-EE2D-4376-BDF2-991BC9B75AE3}" presName="childTextHidden" presStyleLbl="bgAccFollowNode1" presStyleIdx="3" presStyleCnt="4"/>
      <dgm:spPr/>
    </dgm:pt>
    <dgm:pt modelId="{3470A9D1-6796-48EE-BF41-39CAAAAB7746}" type="pres">
      <dgm:prSet presAssocID="{AD22F93A-EE2D-4376-BDF2-991BC9B75AE3}" presName="parentText" presStyleLbl="node1" presStyleIdx="3" presStyleCnt="4" custLinFactX="32379" custLinFactNeighborX="100000" custLinFactNeighborY="-4616">
        <dgm:presLayoutVars>
          <dgm:chMax val="1"/>
          <dgm:bulletEnabled val="1"/>
        </dgm:presLayoutVars>
      </dgm:prSet>
      <dgm:spPr/>
    </dgm:pt>
  </dgm:ptLst>
  <dgm:cxnLst>
    <dgm:cxn modelId="{6AE70503-B717-4D50-A1B7-BF1B53061519}" type="presOf" srcId="{1D658FE5-1438-46B0-8296-384D96BBC906}" destId="{8E2BBBA2-12C2-4D5A-B4A9-C6559DBF0826}" srcOrd="0" destOrd="1" presId="urn:microsoft.com/office/officeart/2005/8/layout/hProcess6"/>
    <dgm:cxn modelId="{FCA2D614-2D18-40C2-8D4C-1CDFFA97AEC8}" srcId="{2E67122A-01F2-425F-928A-668410D6FC99}" destId="{72AC3224-740E-4BFE-A35D-6E638BC44C65}" srcOrd="2" destOrd="0" parTransId="{F7D99895-AE43-4BE6-A0E1-7CA33FA44DEE}" sibTransId="{304A7D8F-97D5-454C-946E-BFE942226449}"/>
    <dgm:cxn modelId="{E839F32A-A3BE-4F74-9CD4-8062D0AFC792}" srcId="{2E67122A-01F2-425F-928A-668410D6FC99}" destId="{1A132048-70C3-4F39-AC02-07577D3FB04D}" srcOrd="1" destOrd="0" parTransId="{2C3AB966-64BB-4E91-8B2D-7836B690F810}" sibTransId="{011E19AB-38F3-4E61-9672-A0859BB6B39E}"/>
    <dgm:cxn modelId="{E03CE732-1157-4255-87C4-C2BDF5BEA1C9}" type="presOf" srcId="{FDEB973C-3FF3-4EEA-AC8B-E49EAD3159E0}" destId="{1A56DD6D-C43D-45D8-A32C-83FB3A92542F}" srcOrd="0" destOrd="0" presId="urn:microsoft.com/office/officeart/2005/8/layout/hProcess6"/>
    <dgm:cxn modelId="{7F2D3636-3648-48BD-829F-F8021FBA6F09}" type="presOf" srcId="{B490B20A-38AC-408D-BE58-9257626F02A8}" destId="{3470AC2C-D0CF-4F3F-8DFA-1A5A26CBFAF5}" srcOrd="1" destOrd="0" presId="urn:microsoft.com/office/officeart/2005/8/layout/hProcess6"/>
    <dgm:cxn modelId="{70A8E75E-9817-45FE-8F75-4A2DD36812E7}" srcId="{FDEB973C-3FF3-4EEA-AC8B-E49EAD3159E0}" destId="{179F7BAE-4060-417E-8AC6-00CD072393B3}" srcOrd="1" destOrd="0" parTransId="{8314F61A-9030-4B43-A97C-2690035A88DB}" sibTransId="{E31E4F8E-BF91-4741-8A22-01538BD937F6}"/>
    <dgm:cxn modelId="{F69B6D64-FF57-4363-B1ED-E0DA5F056F47}" srcId="{FDEB973C-3FF3-4EEA-AC8B-E49EAD3159E0}" destId="{AD22F93A-EE2D-4376-BDF2-991BC9B75AE3}" srcOrd="3" destOrd="0" parTransId="{CF77D1EF-2A2C-45CD-B72B-DCD38BF4A546}" sibTransId="{93E362E9-A058-45C5-AE1F-AC34CED5D225}"/>
    <dgm:cxn modelId="{0C7A5666-61FC-42F1-88E1-2168745A7726}" type="presOf" srcId="{E10A6215-A7E2-40C3-995F-6B60BA800D2A}" destId="{402E8FBB-F108-45AA-9011-4DDCD09E5004}" srcOrd="0" destOrd="1" presId="urn:microsoft.com/office/officeart/2005/8/layout/hProcess6"/>
    <dgm:cxn modelId="{905A6868-0D58-48C5-B3AE-EA0F9AC845D7}" srcId="{FDEB973C-3FF3-4EEA-AC8B-E49EAD3159E0}" destId="{2E67122A-01F2-425F-928A-668410D6FC99}" srcOrd="0" destOrd="0" parTransId="{74F663D9-9521-4588-BFED-669C7810CC05}" sibTransId="{2D38B470-CE2D-4D5F-BD13-B94D97549D27}"/>
    <dgm:cxn modelId="{0A54706D-A0A0-4CF6-8E44-9EB6C1263CE0}" type="presOf" srcId="{2F406AB5-51BE-4C93-AD02-89E507D2A5B1}" destId="{935DDEE2-8A1D-46A4-A826-7D67DBE97C78}" srcOrd="1" destOrd="0" presId="urn:microsoft.com/office/officeart/2005/8/layout/hProcess6"/>
    <dgm:cxn modelId="{EDF10A70-029A-4233-A391-971237238BF7}" srcId="{179F7BAE-4060-417E-8AC6-00CD072393B3}" destId="{1D658FE5-1438-46B0-8296-384D96BBC906}" srcOrd="1" destOrd="0" parTransId="{BEE8EC94-17BE-41B3-BD27-7C91528D897A}" sibTransId="{610B40BA-E98A-44E7-AE51-CD60B5EA1B3C}"/>
    <dgm:cxn modelId="{AC0A0157-D047-496D-8917-B05CB3E01D1F}" type="presOf" srcId="{1D658FE5-1438-46B0-8296-384D96BBC906}" destId="{DA9AF9B7-DD36-4F45-91A6-F303A6DEE835}" srcOrd="1" destOrd="1" presId="urn:microsoft.com/office/officeart/2005/8/layout/hProcess6"/>
    <dgm:cxn modelId="{3FB29358-49AA-4CF5-A947-0DF947CDB7D1}" srcId="{DDEC1EAE-5D72-4738-89CC-551AF46E5933}" destId="{4581A25D-5216-40C7-8E60-CE9F0E2423DE}" srcOrd="0" destOrd="0" parTransId="{C12EE763-A546-4144-9BD0-3901FA046435}" sibTransId="{10709D59-9C24-4E03-8B9A-1027128760F4}"/>
    <dgm:cxn modelId="{BED03E7A-D910-417E-9E56-F5843C664313}" type="presOf" srcId="{72AC3224-740E-4BFE-A35D-6E638BC44C65}" destId="{935DDEE2-8A1D-46A4-A826-7D67DBE97C78}" srcOrd="1" destOrd="2" presId="urn:microsoft.com/office/officeart/2005/8/layout/hProcess6"/>
    <dgm:cxn modelId="{C413537C-567E-4609-BBDB-1A514525107B}" type="presOf" srcId="{4581A25D-5216-40C7-8E60-CE9F0E2423DE}" destId="{42855314-6FF3-457B-AC6E-12DDCA1F2B0C}" srcOrd="1" destOrd="0" presId="urn:microsoft.com/office/officeart/2005/8/layout/hProcess6"/>
    <dgm:cxn modelId="{40CD657E-8F2A-403B-9E60-60A54E5A9937}" type="presOf" srcId="{AD22F93A-EE2D-4376-BDF2-991BC9B75AE3}" destId="{3470A9D1-6796-48EE-BF41-39CAAAAB7746}" srcOrd="0" destOrd="0" presId="urn:microsoft.com/office/officeart/2005/8/layout/hProcess6"/>
    <dgm:cxn modelId="{EB29577F-C479-41E0-A7E3-34ACCB7EEF87}" srcId="{AD22F93A-EE2D-4376-BDF2-991BC9B75AE3}" destId="{B490B20A-38AC-408D-BE58-9257626F02A8}" srcOrd="0" destOrd="0" parTransId="{5298F0CD-BA77-4CEC-BB81-FCE7A14C7434}" sibTransId="{3EE05E79-CADC-4279-89CA-19CB6A754460}"/>
    <dgm:cxn modelId="{8B8F4882-58F4-4C68-9F1D-22E08FE1AED6}" type="presOf" srcId="{44E2CDC8-845E-4D8A-AA23-98889D07FC2D}" destId="{DA9AF9B7-DD36-4F45-91A6-F303A6DEE835}" srcOrd="1" destOrd="0" presId="urn:microsoft.com/office/officeart/2005/8/layout/hProcess6"/>
    <dgm:cxn modelId="{E14DF48C-ED72-4FDF-BBEA-C1C5F73BFEC2}" type="presOf" srcId="{179F7BAE-4060-417E-8AC6-00CD072393B3}" destId="{1B69A2E5-D631-45BB-9281-5D15637B49FB}" srcOrd="0" destOrd="0" presId="urn:microsoft.com/office/officeart/2005/8/layout/hProcess6"/>
    <dgm:cxn modelId="{4C6BA58E-2171-4C3E-B87C-B5A2C485AE5A}" type="presOf" srcId="{2E67122A-01F2-425F-928A-668410D6FC99}" destId="{8F5F11ED-80E2-4E10-8B34-030D06911CDC}" srcOrd="0" destOrd="0" presId="urn:microsoft.com/office/officeart/2005/8/layout/hProcess6"/>
    <dgm:cxn modelId="{237D27A3-E3BE-41F2-A67D-A0D79107D769}" type="presOf" srcId="{B490B20A-38AC-408D-BE58-9257626F02A8}" destId="{2ED66E55-CF6E-40C3-8EAB-9369E06B0456}" srcOrd="0" destOrd="0" presId="urn:microsoft.com/office/officeart/2005/8/layout/hProcess6"/>
    <dgm:cxn modelId="{F36BECA3-6BAB-40F3-8573-244F5EE2A248}" srcId="{FDEB973C-3FF3-4EEA-AC8B-E49EAD3159E0}" destId="{DDEC1EAE-5D72-4738-89CC-551AF46E5933}" srcOrd="2" destOrd="0" parTransId="{88D8B64A-D5FF-4EC1-9055-B2BF92AD1893}" sibTransId="{6235A96D-2A60-4B8C-964B-1408B5D86F4C}"/>
    <dgm:cxn modelId="{32EF73A9-D973-4896-ADE3-57146EC91CBE}" type="presOf" srcId="{DDEC1EAE-5D72-4738-89CC-551AF46E5933}" destId="{54BB4243-8EDF-48FC-9624-17A023CBB82C}" srcOrd="0" destOrd="0" presId="urn:microsoft.com/office/officeart/2005/8/layout/hProcess6"/>
    <dgm:cxn modelId="{1ED4EFB8-915B-4ACD-8E70-CEDD0DE15702}" type="presOf" srcId="{2F406AB5-51BE-4C93-AD02-89E507D2A5B1}" destId="{A256AE11-96FB-4F44-A0E8-C462DE71570D}" srcOrd="0" destOrd="0" presId="urn:microsoft.com/office/officeart/2005/8/layout/hProcess6"/>
    <dgm:cxn modelId="{0433F4BB-4852-422C-A6F7-348EDCF3B4F7}" type="presOf" srcId="{1A132048-70C3-4F39-AC02-07577D3FB04D}" destId="{935DDEE2-8A1D-46A4-A826-7D67DBE97C78}" srcOrd="1" destOrd="1" presId="urn:microsoft.com/office/officeart/2005/8/layout/hProcess6"/>
    <dgm:cxn modelId="{EC7B94C2-B5BE-4941-A276-77B297EEB87D}" type="presOf" srcId="{72AC3224-740E-4BFE-A35D-6E638BC44C65}" destId="{A256AE11-96FB-4F44-A0E8-C462DE71570D}" srcOrd="0" destOrd="2" presId="urn:microsoft.com/office/officeart/2005/8/layout/hProcess6"/>
    <dgm:cxn modelId="{5B1681CB-9AD9-4D59-99C8-F092DD59BA49}" type="presOf" srcId="{1A132048-70C3-4F39-AC02-07577D3FB04D}" destId="{A256AE11-96FB-4F44-A0E8-C462DE71570D}" srcOrd="0" destOrd="1" presId="urn:microsoft.com/office/officeart/2005/8/layout/hProcess6"/>
    <dgm:cxn modelId="{E1647CD5-3AAD-4D8F-A690-C4266F60992E}" type="presOf" srcId="{E10A6215-A7E2-40C3-995F-6B60BA800D2A}" destId="{42855314-6FF3-457B-AC6E-12DDCA1F2B0C}" srcOrd="1" destOrd="1" presId="urn:microsoft.com/office/officeart/2005/8/layout/hProcess6"/>
    <dgm:cxn modelId="{224D8BD8-0A04-43C1-9940-4A1E9C1764C3}" srcId="{2E67122A-01F2-425F-928A-668410D6FC99}" destId="{2F406AB5-51BE-4C93-AD02-89E507D2A5B1}" srcOrd="0" destOrd="0" parTransId="{057E25A4-7960-4A43-B97D-6C4119CC15CA}" sibTransId="{EE31D5DB-605C-473B-A678-BF6539D8E9F9}"/>
    <dgm:cxn modelId="{0FF322E3-EEE3-4015-B914-AB848BA99D67}" srcId="{DDEC1EAE-5D72-4738-89CC-551AF46E5933}" destId="{E10A6215-A7E2-40C3-995F-6B60BA800D2A}" srcOrd="1" destOrd="0" parTransId="{55707CD4-F5C2-457C-9710-93EC197DC359}" sibTransId="{CE580113-0888-41F4-A090-551B4D0E8FCE}"/>
    <dgm:cxn modelId="{52007CF6-5C93-4EEB-B8A8-4FC4D1B1CA6B}" type="presOf" srcId="{44E2CDC8-845E-4D8A-AA23-98889D07FC2D}" destId="{8E2BBBA2-12C2-4D5A-B4A9-C6559DBF0826}" srcOrd="0" destOrd="0" presId="urn:microsoft.com/office/officeart/2005/8/layout/hProcess6"/>
    <dgm:cxn modelId="{E094CEF8-BC62-4343-862C-6C051F23D17D}" type="presOf" srcId="{4581A25D-5216-40C7-8E60-CE9F0E2423DE}" destId="{402E8FBB-F108-45AA-9011-4DDCD09E5004}" srcOrd="0" destOrd="0" presId="urn:microsoft.com/office/officeart/2005/8/layout/hProcess6"/>
    <dgm:cxn modelId="{470C37FA-6EBF-497A-A126-9955DD7AB8A9}" srcId="{179F7BAE-4060-417E-8AC6-00CD072393B3}" destId="{44E2CDC8-845E-4D8A-AA23-98889D07FC2D}" srcOrd="0" destOrd="0" parTransId="{0B3B4D60-9F79-4B7D-A83F-4A411863DE56}" sibTransId="{E8E92392-79FC-4813-BC01-AFD7BC4AFA6D}"/>
    <dgm:cxn modelId="{218641E1-BEC8-47DB-BBE0-40280E1163D9}" type="presParOf" srcId="{1A56DD6D-C43D-45D8-A32C-83FB3A92542F}" destId="{E63A5627-AEC3-4A32-A2BD-49761F585D1E}" srcOrd="0" destOrd="0" presId="urn:microsoft.com/office/officeart/2005/8/layout/hProcess6"/>
    <dgm:cxn modelId="{0E5AE8E5-72D8-46C9-8EC8-A4E818666F20}" type="presParOf" srcId="{E63A5627-AEC3-4A32-A2BD-49761F585D1E}" destId="{559012AD-2282-403D-815C-E421C7C3F1B5}" srcOrd="0" destOrd="0" presId="urn:microsoft.com/office/officeart/2005/8/layout/hProcess6"/>
    <dgm:cxn modelId="{5EA98EA3-2B0F-4896-89D6-69BA110F9951}" type="presParOf" srcId="{E63A5627-AEC3-4A32-A2BD-49761F585D1E}" destId="{A256AE11-96FB-4F44-A0E8-C462DE71570D}" srcOrd="1" destOrd="0" presId="urn:microsoft.com/office/officeart/2005/8/layout/hProcess6"/>
    <dgm:cxn modelId="{AAD6D550-39C0-44E8-806D-EE79CCC30272}" type="presParOf" srcId="{E63A5627-AEC3-4A32-A2BD-49761F585D1E}" destId="{935DDEE2-8A1D-46A4-A826-7D67DBE97C78}" srcOrd="2" destOrd="0" presId="urn:microsoft.com/office/officeart/2005/8/layout/hProcess6"/>
    <dgm:cxn modelId="{AAE8FB91-FB61-438E-B9AA-9A8ABF6DDFEF}" type="presParOf" srcId="{E63A5627-AEC3-4A32-A2BD-49761F585D1E}" destId="{8F5F11ED-80E2-4E10-8B34-030D06911CDC}" srcOrd="3" destOrd="0" presId="urn:microsoft.com/office/officeart/2005/8/layout/hProcess6"/>
    <dgm:cxn modelId="{A03D0E6B-0A23-46B5-BBB1-81EEA82FB97C}" type="presParOf" srcId="{1A56DD6D-C43D-45D8-A32C-83FB3A92542F}" destId="{8A2ED236-8F9A-4ADD-B879-59F9DDC43505}" srcOrd="1" destOrd="0" presId="urn:microsoft.com/office/officeart/2005/8/layout/hProcess6"/>
    <dgm:cxn modelId="{EED39640-73CB-4BEC-8ECC-27911F855A11}" type="presParOf" srcId="{1A56DD6D-C43D-45D8-A32C-83FB3A92542F}" destId="{44B3D609-6458-48F0-8FA5-6E3A10797AA8}" srcOrd="2" destOrd="0" presId="urn:microsoft.com/office/officeart/2005/8/layout/hProcess6"/>
    <dgm:cxn modelId="{8277AE6F-CFD8-4A32-A949-B0F6F4477DC7}" type="presParOf" srcId="{44B3D609-6458-48F0-8FA5-6E3A10797AA8}" destId="{C9400F87-091F-48A8-9F09-33E0B60E2AE5}" srcOrd="0" destOrd="0" presId="urn:microsoft.com/office/officeart/2005/8/layout/hProcess6"/>
    <dgm:cxn modelId="{D365EA6E-1EDF-405B-9368-69214AAADF4A}" type="presParOf" srcId="{44B3D609-6458-48F0-8FA5-6E3A10797AA8}" destId="{8E2BBBA2-12C2-4D5A-B4A9-C6559DBF0826}" srcOrd="1" destOrd="0" presId="urn:microsoft.com/office/officeart/2005/8/layout/hProcess6"/>
    <dgm:cxn modelId="{37680BD4-1CBA-4750-9E4F-5A22508A8B66}" type="presParOf" srcId="{44B3D609-6458-48F0-8FA5-6E3A10797AA8}" destId="{DA9AF9B7-DD36-4F45-91A6-F303A6DEE835}" srcOrd="2" destOrd="0" presId="urn:microsoft.com/office/officeart/2005/8/layout/hProcess6"/>
    <dgm:cxn modelId="{9911EEB2-C8EE-4329-A2D3-B79487299D51}" type="presParOf" srcId="{44B3D609-6458-48F0-8FA5-6E3A10797AA8}" destId="{1B69A2E5-D631-45BB-9281-5D15637B49FB}" srcOrd="3" destOrd="0" presId="urn:microsoft.com/office/officeart/2005/8/layout/hProcess6"/>
    <dgm:cxn modelId="{63290633-2383-4E96-86A8-8812F60D5816}" type="presParOf" srcId="{1A56DD6D-C43D-45D8-A32C-83FB3A92542F}" destId="{95927C6F-9D54-4455-8E66-60099E66FD82}" srcOrd="3" destOrd="0" presId="urn:microsoft.com/office/officeart/2005/8/layout/hProcess6"/>
    <dgm:cxn modelId="{CDAB3D7F-9AA3-46E6-99AF-CD41C23AD8D8}" type="presParOf" srcId="{1A56DD6D-C43D-45D8-A32C-83FB3A92542F}" destId="{B94679D4-B664-4F55-BED0-9CE46B8C4EEF}" srcOrd="4" destOrd="0" presId="urn:microsoft.com/office/officeart/2005/8/layout/hProcess6"/>
    <dgm:cxn modelId="{7D83B1B8-B7D6-4851-AFA1-C5F52A4D1D19}" type="presParOf" srcId="{B94679D4-B664-4F55-BED0-9CE46B8C4EEF}" destId="{37ADB794-70BE-4A43-A329-F30C560620B4}" srcOrd="0" destOrd="0" presId="urn:microsoft.com/office/officeart/2005/8/layout/hProcess6"/>
    <dgm:cxn modelId="{F66A0D44-857B-4436-9358-FD19BA9F3886}" type="presParOf" srcId="{B94679D4-B664-4F55-BED0-9CE46B8C4EEF}" destId="{402E8FBB-F108-45AA-9011-4DDCD09E5004}" srcOrd="1" destOrd="0" presId="urn:microsoft.com/office/officeart/2005/8/layout/hProcess6"/>
    <dgm:cxn modelId="{5184BE4F-5E4A-4690-89CC-8055F83F7212}" type="presParOf" srcId="{B94679D4-B664-4F55-BED0-9CE46B8C4EEF}" destId="{42855314-6FF3-457B-AC6E-12DDCA1F2B0C}" srcOrd="2" destOrd="0" presId="urn:microsoft.com/office/officeart/2005/8/layout/hProcess6"/>
    <dgm:cxn modelId="{F94DE804-4966-490C-8BBF-386340B20378}" type="presParOf" srcId="{B94679D4-B664-4F55-BED0-9CE46B8C4EEF}" destId="{54BB4243-8EDF-48FC-9624-17A023CBB82C}" srcOrd="3" destOrd="0" presId="urn:microsoft.com/office/officeart/2005/8/layout/hProcess6"/>
    <dgm:cxn modelId="{58FDD0BA-8BCB-4D43-8314-49A6C674D281}" type="presParOf" srcId="{1A56DD6D-C43D-45D8-A32C-83FB3A92542F}" destId="{71C47CA0-B29E-4C52-AA5E-9ED480ED052F}" srcOrd="5" destOrd="0" presId="urn:microsoft.com/office/officeart/2005/8/layout/hProcess6"/>
    <dgm:cxn modelId="{0CB684B5-162E-44C2-9BD0-AA58BE554B02}" type="presParOf" srcId="{1A56DD6D-C43D-45D8-A32C-83FB3A92542F}" destId="{B8BEBC71-D7AC-4958-9F83-64800EF9BE76}" srcOrd="6" destOrd="0" presId="urn:microsoft.com/office/officeart/2005/8/layout/hProcess6"/>
    <dgm:cxn modelId="{A6693FB0-B29C-47A4-BECE-601F7C60F204}" type="presParOf" srcId="{B8BEBC71-D7AC-4958-9F83-64800EF9BE76}" destId="{5E1852E2-161D-42A6-9E13-B8736DC70632}" srcOrd="0" destOrd="0" presId="urn:microsoft.com/office/officeart/2005/8/layout/hProcess6"/>
    <dgm:cxn modelId="{EC1FE60C-D7D7-42EF-BB5B-1450AF081556}" type="presParOf" srcId="{B8BEBC71-D7AC-4958-9F83-64800EF9BE76}" destId="{2ED66E55-CF6E-40C3-8EAB-9369E06B0456}" srcOrd="1" destOrd="0" presId="urn:microsoft.com/office/officeart/2005/8/layout/hProcess6"/>
    <dgm:cxn modelId="{7FD27E48-38F9-48C2-B168-11A92BE5512E}" type="presParOf" srcId="{B8BEBC71-D7AC-4958-9F83-64800EF9BE76}" destId="{3470AC2C-D0CF-4F3F-8DFA-1A5A26CBFAF5}" srcOrd="2" destOrd="0" presId="urn:microsoft.com/office/officeart/2005/8/layout/hProcess6"/>
    <dgm:cxn modelId="{4DA10B05-3FF3-48F9-81B7-62FD596A47CB}" type="presParOf" srcId="{B8BEBC71-D7AC-4958-9F83-64800EF9BE76}" destId="{3470A9D1-6796-48EE-BF41-39CAAAAB7746}" srcOrd="3" destOrd="0" presId="urn:microsoft.com/office/officeart/2005/8/layout/hProcess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65E8DB-0471-4E70-A994-C180BF90CF32}"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fi-FI"/>
        </a:p>
      </dgm:t>
    </dgm:pt>
    <dgm:pt modelId="{0907DD07-10D3-4F18-BADD-92C7056AF4E6}">
      <dgm:prSet phldrT="[Teksti]" custT="1"/>
      <dgm:spPr>
        <a:solidFill>
          <a:schemeClr val="bg1">
            <a:lumMod val="65000"/>
          </a:schemeClr>
        </a:solidFill>
      </dgm:spPr>
      <dgm:t>
        <a:bodyPr/>
        <a:lstStyle/>
        <a:p>
          <a:r>
            <a:rPr lang="fi-FI" sz="1000" b="1" dirty="0">
              <a:solidFill>
                <a:sysClr val="windowText" lastClr="000000"/>
              </a:solidFill>
            </a:rPr>
            <a:t>Pohjoine</a:t>
          </a:r>
          <a:r>
            <a:rPr lang="fi-FI" sz="800" b="1" dirty="0">
              <a:solidFill>
                <a:sysClr val="windowText" lastClr="000000"/>
              </a:solidFill>
            </a:rPr>
            <a:t>n</a:t>
          </a:r>
        </a:p>
      </dgm:t>
    </dgm:pt>
    <dgm:pt modelId="{ADE87B1A-31DA-4679-BAD6-CA964B408DE0}" type="parTrans" cxnId="{83DD4AE6-AC16-4E94-8EBB-1471BAB74DE2}">
      <dgm:prSet/>
      <dgm:spPr/>
      <dgm:t>
        <a:bodyPr/>
        <a:lstStyle/>
        <a:p>
          <a:endParaRPr lang="fi-FI"/>
        </a:p>
      </dgm:t>
    </dgm:pt>
    <dgm:pt modelId="{C4B65C9C-6679-46C5-B3DE-042F68C44E19}" type="sibTrans" cxnId="{83DD4AE6-AC16-4E94-8EBB-1471BAB74DE2}">
      <dgm:prSet/>
      <dgm:spPr/>
      <dgm:t>
        <a:bodyPr/>
        <a:lstStyle/>
        <a:p>
          <a:endParaRPr lang="fi-FI"/>
        </a:p>
      </dgm:t>
    </dgm:pt>
    <dgm:pt modelId="{B1D5941D-A61E-4E6C-94F6-2DD39FAC4927}">
      <dgm:prSet phldrT="[Teksti]" custT="1"/>
      <dgm:spPr>
        <a:solidFill>
          <a:srgbClr val="00B050"/>
        </a:solidFill>
      </dgm:spPr>
      <dgm:t>
        <a:bodyPr/>
        <a:lstStyle/>
        <a:p>
          <a:r>
            <a:rPr lang="fi-FI" sz="1000" dirty="0"/>
            <a:t>Asiakasohjaus </a:t>
          </a:r>
        </a:p>
      </dgm:t>
    </dgm:pt>
    <dgm:pt modelId="{DE40E920-E444-41A5-A2AA-1BCAE869773A}" type="parTrans" cxnId="{A4152458-A8AB-41AA-8DBA-41B338679FED}">
      <dgm:prSet/>
      <dgm:spPr/>
      <dgm:t>
        <a:bodyPr/>
        <a:lstStyle/>
        <a:p>
          <a:endParaRPr lang="fi-FI"/>
        </a:p>
      </dgm:t>
    </dgm:pt>
    <dgm:pt modelId="{AE86767D-E8B7-4F07-A532-EB7DD60B0C72}" type="sibTrans" cxnId="{A4152458-A8AB-41AA-8DBA-41B338679FED}">
      <dgm:prSet/>
      <dgm:spPr/>
      <dgm:t>
        <a:bodyPr/>
        <a:lstStyle/>
        <a:p>
          <a:endParaRPr lang="fi-FI"/>
        </a:p>
      </dgm:t>
    </dgm:pt>
    <dgm:pt modelId="{0B520135-F1A7-46FE-A443-C96D5A4856E3}">
      <dgm:prSet phldrT="[Teksti]" custT="1"/>
      <dgm:spPr>
        <a:solidFill>
          <a:srgbClr val="00B050"/>
        </a:solidFill>
      </dgm:spPr>
      <dgm:t>
        <a:bodyPr/>
        <a:lstStyle/>
        <a:p>
          <a:r>
            <a:rPr lang="fi-FI" sz="1000" dirty="0"/>
            <a:t>Kotiutuskoordinaattori</a:t>
          </a:r>
        </a:p>
      </dgm:t>
    </dgm:pt>
    <dgm:pt modelId="{73514C33-FA0C-4D4F-878A-3FE453977E28}" type="parTrans" cxnId="{EDF0CC4F-0591-4E7B-966D-DA21D6631388}">
      <dgm:prSet/>
      <dgm:spPr/>
      <dgm:t>
        <a:bodyPr/>
        <a:lstStyle/>
        <a:p>
          <a:endParaRPr lang="fi-FI"/>
        </a:p>
      </dgm:t>
    </dgm:pt>
    <dgm:pt modelId="{A051BECF-2450-4289-900E-280ACD65B88D}" type="sibTrans" cxnId="{EDF0CC4F-0591-4E7B-966D-DA21D6631388}">
      <dgm:prSet/>
      <dgm:spPr/>
      <dgm:t>
        <a:bodyPr/>
        <a:lstStyle/>
        <a:p>
          <a:endParaRPr lang="fi-FI"/>
        </a:p>
      </dgm:t>
    </dgm:pt>
    <dgm:pt modelId="{74903737-F19A-4DE5-B0F3-D57F9AFD0A8C}">
      <dgm:prSet phldrT="[Teksti]" custT="1"/>
      <dgm:spPr>
        <a:solidFill>
          <a:schemeClr val="bg1">
            <a:lumMod val="65000"/>
          </a:schemeClr>
        </a:solidFill>
      </dgm:spPr>
      <dgm:t>
        <a:bodyPr/>
        <a:lstStyle/>
        <a:p>
          <a:r>
            <a:rPr lang="fi-FI" sz="1000" b="1" dirty="0">
              <a:solidFill>
                <a:sysClr val="windowText" lastClr="000000"/>
              </a:solidFill>
            </a:rPr>
            <a:t>Pohjoinen</a:t>
          </a:r>
        </a:p>
      </dgm:t>
    </dgm:pt>
    <dgm:pt modelId="{C22F5F82-BBC0-4384-B83A-FB33D1D1E6F4}" type="parTrans" cxnId="{2448A01C-B8D1-43DB-BE75-65D513C4CC3A}">
      <dgm:prSet/>
      <dgm:spPr/>
      <dgm:t>
        <a:bodyPr/>
        <a:lstStyle/>
        <a:p>
          <a:endParaRPr lang="fi-FI"/>
        </a:p>
      </dgm:t>
    </dgm:pt>
    <dgm:pt modelId="{61526141-B21E-4D33-9938-A94F086FADA4}" type="sibTrans" cxnId="{2448A01C-B8D1-43DB-BE75-65D513C4CC3A}">
      <dgm:prSet/>
      <dgm:spPr/>
      <dgm:t>
        <a:bodyPr/>
        <a:lstStyle/>
        <a:p>
          <a:endParaRPr lang="fi-FI"/>
        </a:p>
      </dgm:t>
    </dgm:pt>
    <dgm:pt modelId="{7CCA9B8E-127D-4E57-9EB2-964D6C5DA898}">
      <dgm:prSet phldrT="[Teksti]" custT="1"/>
      <dgm:spPr>
        <a:solidFill>
          <a:srgbClr val="FFC000"/>
        </a:solidFill>
      </dgm:spPr>
      <dgm:t>
        <a:bodyPr/>
        <a:lstStyle/>
        <a:p>
          <a:r>
            <a:rPr lang="fi-FI" sz="1000" dirty="0"/>
            <a:t>Kotiutuskoordinaattori</a:t>
          </a:r>
        </a:p>
      </dgm:t>
    </dgm:pt>
    <dgm:pt modelId="{23FFBF47-2AFA-47FB-BBB3-E65A14B1F3A9}" type="parTrans" cxnId="{A94F52A8-141F-43F0-9D52-780531EAFB4D}">
      <dgm:prSet/>
      <dgm:spPr/>
      <dgm:t>
        <a:bodyPr/>
        <a:lstStyle/>
        <a:p>
          <a:endParaRPr lang="fi-FI"/>
        </a:p>
      </dgm:t>
    </dgm:pt>
    <dgm:pt modelId="{37067D42-B3EB-4367-9C25-867C0315D4B4}" type="sibTrans" cxnId="{A94F52A8-141F-43F0-9D52-780531EAFB4D}">
      <dgm:prSet/>
      <dgm:spPr/>
      <dgm:t>
        <a:bodyPr/>
        <a:lstStyle/>
        <a:p>
          <a:endParaRPr lang="fi-FI"/>
        </a:p>
      </dgm:t>
    </dgm:pt>
    <dgm:pt modelId="{604D1A49-E4A5-4112-92C3-08F5297E49E8}">
      <dgm:prSet phldrT="[Teksti]" custT="1"/>
      <dgm:spPr>
        <a:solidFill>
          <a:srgbClr val="FFC000"/>
        </a:solidFill>
      </dgm:spPr>
      <dgm:t>
        <a:bodyPr/>
        <a:lstStyle/>
        <a:p>
          <a:r>
            <a:rPr lang="fi-FI" sz="1000" dirty="0"/>
            <a:t>Kotiutumisen tuen tiimi x</a:t>
          </a:r>
        </a:p>
      </dgm:t>
    </dgm:pt>
    <dgm:pt modelId="{45338B4D-DB8D-48BB-9E44-5D60B21EC63C}" type="parTrans" cxnId="{EA23FFE2-505F-4478-83E6-9C82AC827207}">
      <dgm:prSet/>
      <dgm:spPr/>
      <dgm:t>
        <a:bodyPr/>
        <a:lstStyle/>
        <a:p>
          <a:endParaRPr lang="fi-FI"/>
        </a:p>
      </dgm:t>
    </dgm:pt>
    <dgm:pt modelId="{4FAE4B19-816D-4583-88BB-EC4A08735684}" type="sibTrans" cxnId="{EA23FFE2-505F-4478-83E6-9C82AC827207}">
      <dgm:prSet/>
      <dgm:spPr/>
      <dgm:t>
        <a:bodyPr/>
        <a:lstStyle/>
        <a:p>
          <a:endParaRPr lang="fi-FI"/>
        </a:p>
      </dgm:t>
    </dgm:pt>
    <dgm:pt modelId="{E9ECD433-BDAB-4B39-974F-D29300EE9C20}">
      <dgm:prSet phldrT="[Teksti]" custT="1"/>
      <dgm:spPr>
        <a:solidFill>
          <a:schemeClr val="bg1">
            <a:lumMod val="65000"/>
          </a:schemeClr>
        </a:solidFill>
      </dgm:spPr>
      <dgm:t>
        <a:bodyPr/>
        <a:lstStyle/>
        <a:p>
          <a:r>
            <a:rPr lang="fi-FI" sz="1000" b="1" dirty="0">
              <a:solidFill>
                <a:sysClr val="windowText" lastClr="000000"/>
              </a:solidFill>
            </a:rPr>
            <a:t>Pohjoinen</a:t>
          </a:r>
        </a:p>
      </dgm:t>
    </dgm:pt>
    <dgm:pt modelId="{DF269FDD-4024-45D0-A33A-BE90D11C1234}" type="parTrans" cxnId="{9BAE7659-AC6F-41DC-9C36-EE00CB4AA838}">
      <dgm:prSet/>
      <dgm:spPr/>
      <dgm:t>
        <a:bodyPr/>
        <a:lstStyle/>
        <a:p>
          <a:endParaRPr lang="fi-FI"/>
        </a:p>
      </dgm:t>
    </dgm:pt>
    <dgm:pt modelId="{454423DC-9515-4CAA-A799-F97566A15B07}" type="sibTrans" cxnId="{9BAE7659-AC6F-41DC-9C36-EE00CB4AA838}">
      <dgm:prSet/>
      <dgm:spPr/>
      <dgm:t>
        <a:bodyPr/>
        <a:lstStyle/>
        <a:p>
          <a:endParaRPr lang="fi-FI"/>
        </a:p>
      </dgm:t>
    </dgm:pt>
    <dgm:pt modelId="{83AD13CB-8F82-49A7-8048-FD412583609E}">
      <dgm:prSet phldrT="[Teksti]" custT="1"/>
      <dgm:spPr>
        <a:solidFill>
          <a:srgbClr val="FFC000"/>
        </a:solidFill>
      </dgm:spPr>
      <dgm:t>
        <a:bodyPr/>
        <a:lstStyle/>
        <a:p>
          <a:r>
            <a:rPr lang="fi-FI" sz="1100" dirty="0"/>
            <a:t>Kotiutumisen tuen tiimi</a:t>
          </a:r>
        </a:p>
      </dgm:t>
    </dgm:pt>
    <dgm:pt modelId="{CC440EDD-42B5-40ED-B465-565DDD44723E}" type="parTrans" cxnId="{7B91139C-1D90-426C-A9A5-2517C909A79B}">
      <dgm:prSet/>
      <dgm:spPr/>
      <dgm:t>
        <a:bodyPr/>
        <a:lstStyle/>
        <a:p>
          <a:endParaRPr lang="fi-FI"/>
        </a:p>
      </dgm:t>
    </dgm:pt>
    <dgm:pt modelId="{6EF7A8C6-C0E6-41D7-9C49-4937F62DAB9C}" type="sibTrans" cxnId="{7B91139C-1D90-426C-A9A5-2517C909A79B}">
      <dgm:prSet/>
      <dgm:spPr/>
      <dgm:t>
        <a:bodyPr/>
        <a:lstStyle/>
        <a:p>
          <a:endParaRPr lang="fi-FI"/>
        </a:p>
      </dgm:t>
    </dgm:pt>
    <dgm:pt modelId="{47791AC9-1C23-4AF8-9DF4-FC92D5285F4C}">
      <dgm:prSet phldrT="[Teksti]" custT="1"/>
      <dgm:spPr>
        <a:solidFill>
          <a:srgbClr val="FFC000"/>
        </a:solidFill>
      </dgm:spPr>
      <dgm:t>
        <a:bodyPr/>
        <a:lstStyle/>
        <a:p>
          <a:r>
            <a:rPr lang="fi-FI" sz="1100" dirty="0"/>
            <a:t>Kotihoidon yhteyshenkilö</a:t>
          </a:r>
        </a:p>
      </dgm:t>
    </dgm:pt>
    <dgm:pt modelId="{23FABF0C-A0C9-4599-9CBC-D6A62096CD18}" type="parTrans" cxnId="{2C6A76A8-DC64-461F-8F95-5D0809AC072B}">
      <dgm:prSet/>
      <dgm:spPr/>
      <dgm:t>
        <a:bodyPr/>
        <a:lstStyle/>
        <a:p>
          <a:endParaRPr lang="fi-FI"/>
        </a:p>
      </dgm:t>
    </dgm:pt>
    <dgm:pt modelId="{1E443A6B-256F-447C-A735-C46F37127297}" type="sibTrans" cxnId="{2C6A76A8-DC64-461F-8F95-5D0809AC072B}">
      <dgm:prSet/>
      <dgm:spPr/>
      <dgm:t>
        <a:bodyPr/>
        <a:lstStyle/>
        <a:p>
          <a:endParaRPr lang="fi-FI"/>
        </a:p>
      </dgm:t>
    </dgm:pt>
    <dgm:pt modelId="{244195CC-6BD8-4A2D-8E34-6E0FC51D9A8E}">
      <dgm:prSet custT="1"/>
      <dgm:spPr>
        <a:solidFill>
          <a:schemeClr val="bg1">
            <a:lumMod val="65000"/>
          </a:schemeClr>
        </a:solidFill>
      </dgm:spPr>
      <dgm:t>
        <a:bodyPr/>
        <a:lstStyle/>
        <a:p>
          <a:r>
            <a:rPr lang="fi-FI" sz="1000" b="1" dirty="0">
              <a:solidFill>
                <a:sysClr val="windowText" lastClr="000000"/>
              </a:solidFill>
            </a:rPr>
            <a:t>Pohjoinen</a:t>
          </a:r>
        </a:p>
      </dgm:t>
    </dgm:pt>
    <dgm:pt modelId="{F56D4810-B760-4E28-A3DE-47B0EA1A8CD5}" type="parTrans" cxnId="{A439C444-7FE4-4FE4-9307-1C3391EF7E8D}">
      <dgm:prSet/>
      <dgm:spPr/>
      <dgm:t>
        <a:bodyPr/>
        <a:lstStyle/>
        <a:p>
          <a:endParaRPr lang="fi-FI"/>
        </a:p>
      </dgm:t>
    </dgm:pt>
    <dgm:pt modelId="{FAF38F1B-3DC1-44FE-A0C9-9CF90FA43403}" type="sibTrans" cxnId="{A439C444-7FE4-4FE4-9307-1C3391EF7E8D}">
      <dgm:prSet/>
      <dgm:spPr/>
      <dgm:t>
        <a:bodyPr/>
        <a:lstStyle/>
        <a:p>
          <a:endParaRPr lang="fi-FI"/>
        </a:p>
      </dgm:t>
    </dgm:pt>
    <dgm:pt modelId="{2064A8CD-A1D6-4120-9C59-F9F634FD1D57}">
      <dgm:prSet custT="1"/>
      <dgm:spPr>
        <a:solidFill>
          <a:srgbClr val="FF0000">
            <a:alpha val="90000"/>
          </a:srgbClr>
        </a:solidFill>
      </dgm:spPr>
      <dgm:t>
        <a:bodyPr/>
        <a:lstStyle/>
        <a:p>
          <a:pPr algn="l">
            <a:buFont typeface="Arial" panose="020B0604020202020204" pitchFamily="34" charset="0"/>
            <a:buChar char="•"/>
          </a:pPr>
          <a:r>
            <a:rPr lang="fi-FI" sz="1100" dirty="0"/>
            <a:t>Asiakasohjaus</a:t>
          </a:r>
        </a:p>
        <a:p>
          <a:pPr algn="l">
            <a:buFont typeface="Arial" panose="020B0604020202020204" pitchFamily="34" charset="0"/>
            <a:buChar char="•"/>
          </a:pPr>
          <a:r>
            <a:rPr lang="fi-FI" sz="1100" dirty="0"/>
            <a:t>Kotiutumisen tuen yksikkö</a:t>
          </a:r>
        </a:p>
      </dgm:t>
    </dgm:pt>
    <dgm:pt modelId="{E96957C6-447D-4DA5-A3B1-D78E7719BFC4}" type="parTrans" cxnId="{02503D7E-C368-421A-8658-4B7B892FE93E}">
      <dgm:prSet/>
      <dgm:spPr/>
      <dgm:t>
        <a:bodyPr/>
        <a:lstStyle/>
        <a:p>
          <a:endParaRPr lang="fi-FI"/>
        </a:p>
      </dgm:t>
    </dgm:pt>
    <dgm:pt modelId="{F04F9DCD-0787-43C6-8DF0-DF34370BD532}" type="sibTrans" cxnId="{02503D7E-C368-421A-8658-4B7B892FE93E}">
      <dgm:prSet/>
      <dgm:spPr/>
      <dgm:t>
        <a:bodyPr/>
        <a:lstStyle/>
        <a:p>
          <a:endParaRPr lang="fi-FI"/>
        </a:p>
      </dgm:t>
    </dgm:pt>
    <dgm:pt modelId="{1F0F294C-E7A7-4F29-B1F1-11FC035F9C9B}">
      <dgm:prSet phldrT="[Teksti]" custT="1"/>
      <dgm:spPr>
        <a:solidFill>
          <a:srgbClr val="00B050"/>
        </a:solidFill>
      </dgm:spPr>
      <dgm:t>
        <a:bodyPr/>
        <a:lstStyle/>
        <a:p>
          <a:r>
            <a:rPr lang="fi-FI" sz="1000" dirty="0"/>
            <a:t>Käyttöönotto 1/2024</a:t>
          </a:r>
        </a:p>
      </dgm:t>
    </dgm:pt>
    <dgm:pt modelId="{4B6C2333-143E-4E45-A646-99ECCEBC86C4}" type="parTrans" cxnId="{0013BC61-9CEE-4435-9C04-57FC382DB8BD}">
      <dgm:prSet/>
      <dgm:spPr/>
      <dgm:t>
        <a:bodyPr/>
        <a:lstStyle/>
        <a:p>
          <a:endParaRPr lang="fi-FI"/>
        </a:p>
      </dgm:t>
    </dgm:pt>
    <dgm:pt modelId="{D1AE54E4-A7B6-435A-ACCA-78DFA44F7E94}" type="sibTrans" cxnId="{0013BC61-9CEE-4435-9C04-57FC382DB8BD}">
      <dgm:prSet/>
      <dgm:spPr/>
      <dgm:t>
        <a:bodyPr/>
        <a:lstStyle/>
        <a:p>
          <a:endParaRPr lang="fi-FI"/>
        </a:p>
      </dgm:t>
    </dgm:pt>
    <dgm:pt modelId="{771F637C-504B-4DF6-983D-10ED02FFCED4}" type="pres">
      <dgm:prSet presAssocID="{B965E8DB-0471-4E70-A994-C180BF90CF32}" presName="theList" presStyleCnt="0">
        <dgm:presLayoutVars>
          <dgm:dir/>
          <dgm:animLvl val="lvl"/>
          <dgm:resizeHandles val="exact"/>
        </dgm:presLayoutVars>
      </dgm:prSet>
      <dgm:spPr/>
    </dgm:pt>
    <dgm:pt modelId="{ABEBDD0C-5932-4679-A083-63BE7A111EEE}" type="pres">
      <dgm:prSet presAssocID="{0907DD07-10D3-4F18-BADD-92C7056AF4E6}" presName="compNode" presStyleCnt="0"/>
      <dgm:spPr/>
    </dgm:pt>
    <dgm:pt modelId="{B602EDF3-138A-444E-8A63-79EA49610C98}" type="pres">
      <dgm:prSet presAssocID="{0907DD07-10D3-4F18-BADD-92C7056AF4E6}" presName="noGeometry" presStyleCnt="0"/>
      <dgm:spPr/>
    </dgm:pt>
    <dgm:pt modelId="{11FC2C37-A0FE-40D6-AC35-EDFB5D20F93A}" type="pres">
      <dgm:prSet presAssocID="{0907DD07-10D3-4F18-BADD-92C7056AF4E6}" presName="childTextVisible" presStyleLbl="bgAccFollowNode1" presStyleIdx="0" presStyleCnt="4" custScaleX="133775" custLinFactNeighborX="-23160">
        <dgm:presLayoutVars>
          <dgm:bulletEnabled val="1"/>
        </dgm:presLayoutVars>
      </dgm:prSet>
      <dgm:spPr/>
    </dgm:pt>
    <dgm:pt modelId="{D51B7CFF-51EC-42E2-8E64-E9A184A32BC0}" type="pres">
      <dgm:prSet presAssocID="{0907DD07-10D3-4F18-BADD-92C7056AF4E6}" presName="childTextHidden" presStyleLbl="bgAccFollowNode1" presStyleIdx="0" presStyleCnt="4"/>
      <dgm:spPr/>
    </dgm:pt>
    <dgm:pt modelId="{88E6514A-39DF-43CC-B12D-F2C07B4EA34D}" type="pres">
      <dgm:prSet presAssocID="{0907DD07-10D3-4F18-BADD-92C7056AF4E6}" presName="parentText" presStyleLbl="node1" presStyleIdx="0" presStyleCnt="4" custScaleX="107877" custScaleY="112057" custLinFactNeighborX="-85951">
        <dgm:presLayoutVars>
          <dgm:chMax val="1"/>
          <dgm:bulletEnabled val="1"/>
        </dgm:presLayoutVars>
      </dgm:prSet>
      <dgm:spPr/>
    </dgm:pt>
    <dgm:pt modelId="{91C86541-880C-44BB-88E9-7BA0675FA2A5}" type="pres">
      <dgm:prSet presAssocID="{0907DD07-10D3-4F18-BADD-92C7056AF4E6}" presName="aSpace" presStyleCnt="0"/>
      <dgm:spPr/>
    </dgm:pt>
    <dgm:pt modelId="{A385215C-E9E5-4A86-8AFF-F7B6DBE6F4EF}" type="pres">
      <dgm:prSet presAssocID="{74903737-F19A-4DE5-B0F3-D57F9AFD0A8C}" presName="compNode" presStyleCnt="0"/>
      <dgm:spPr/>
    </dgm:pt>
    <dgm:pt modelId="{5114A1FF-6AA0-4A48-834E-6254DCA90136}" type="pres">
      <dgm:prSet presAssocID="{74903737-F19A-4DE5-B0F3-D57F9AFD0A8C}" presName="noGeometry" presStyleCnt="0"/>
      <dgm:spPr/>
    </dgm:pt>
    <dgm:pt modelId="{57CE9FCE-F740-42E5-AE8F-D9964B03850B}" type="pres">
      <dgm:prSet presAssocID="{74903737-F19A-4DE5-B0F3-D57F9AFD0A8C}" presName="childTextVisible" presStyleLbl="bgAccFollowNode1" presStyleIdx="1" presStyleCnt="4" custScaleX="142769" custLinFactNeighborX="-285">
        <dgm:presLayoutVars>
          <dgm:bulletEnabled val="1"/>
        </dgm:presLayoutVars>
      </dgm:prSet>
      <dgm:spPr/>
    </dgm:pt>
    <dgm:pt modelId="{568ED72F-7CDF-444A-BA71-8575FC98B44F}" type="pres">
      <dgm:prSet presAssocID="{74903737-F19A-4DE5-B0F3-D57F9AFD0A8C}" presName="childTextHidden" presStyleLbl="bgAccFollowNode1" presStyleIdx="1" presStyleCnt="4"/>
      <dgm:spPr/>
    </dgm:pt>
    <dgm:pt modelId="{01F0AF67-C907-4E7E-B354-E0CFBCDF657C}" type="pres">
      <dgm:prSet presAssocID="{74903737-F19A-4DE5-B0F3-D57F9AFD0A8C}" presName="parentText" presStyleLbl="node1" presStyleIdx="1" presStyleCnt="4" custScaleX="123830" custScaleY="110634" custLinFactNeighborX="-54464">
        <dgm:presLayoutVars>
          <dgm:chMax val="1"/>
          <dgm:bulletEnabled val="1"/>
        </dgm:presLayoutVars>
      </dgm:prSet>
      <dgm:spPr/>
    </dgm:pt>
    <dgm:pt modelId="{6F606BA2-EF53-4BBF-9CCA-A06BA2522881}" type="pres">
      <dgm:prSet presAssocID="{74903737-F19A-4DE5-B0F3-D57F9AFD0A8C}" presName="aSpace" presStyleCnt="0"/>
      <dgm:spPr/>
    </dgm:pt>
    <dgm:pt modelId="{610C6A06-0AFC-4359-B199-C74A4492A2AF}" type="pres">
      <dgm:prSet presAssocID="{E9ECD433-BDAB-4B39-974F-D29300EE9C20}" presName="compNode" presStyleCnt="0"/>
      <dgm:spPr/>
    </dgm:pt>
    <dgm:pt modelId="{E603B5A4-BF38-4DF3-87DD-2718F86E9729}" type="pres">
      <dgm:prSet presAssocID="{E9ECD433-BDAB-4B39-974F-D29300EE9C20}" presName="noGeometry" presStyleCnt="0"/>
      <dgm:spPr/>
    </dgm:pt>
    <dgm:pt modelId="{DCAF54C0-42B3-4EEB-936E-F39C8DE473EC}" type="pres">
      <dgm:prSet presAssocID="{E9ECD433-BDAB-4B39-974F-D29300EE9C20}" presName="childTextVisible" presStyleLbl="bgAccFollowNode1" presStyleIdx="2" presStyleCnt="4" custScaleX="156160" custLinFactNeighborX="27062">
        <dgm:presLayoutVars>
          <dgm:bulletEnabled val="1"/>
        </dgm:presLayoutVars>
      </dgm:prSet>
      <dgm:spPr/>
    </dgm:pt>
    <dgm:pt modelId="{6A458D7C-7916-41B7-9BC6-51B46D78D8B2}" type="pres">
      <dgm:prSet presAssocID="{E9ECD433-BDAB-4B39-974F-D29300EE9C20}" presName="childTextHidden" presStyleLbl="bgAccFollowNode1" presStyleIdx="2" presStyleCnt="4"/>
      <dgm:spPr/>
    </dgm:pt>
    <dgm:pt modelId="{C245F8A7-833C-4D2C-93AF-D4AD00FBEAB4}" type="pres">
      <dgm:prSet presAssocID="{E9ECD433-BDAB-4B39-974F-D29300EE9C20}" presName="parentText" presStyleLbl="node1" presStyleIdx="2" presStyleCnt="4" custScaleX="123300" custScaleY="113395" custLinFactNeighborX="-1787" custLinFactNeighborY="0">
        <dgm:presLayoutVars>
          <dgm:chMax val="1"/>
          <dgm:bulletEnabled val="1"/>
        </dgm:presLayoutVars>
      </dgm:prSet>
      <dgm:spPr/>
    </dgm:pt>
    <dgm:pt modelId="{7866CB02-1F8B-44E1-9C3B-2A3228428339}" type="pres">
      <dgm:prSet presAssocID="{E9ECD433-BDAB-4B39-974F-D29300EE9C20}" presName="aSpace" presStyleCnt="0"/>
      <dgm:spPr/>
    </dgm:pt>
    <dgm:pt modelId="{EBFADA58-2214-4497-B694-0B64BDDC5510}" type="pres">
      <dgm:prSet presAssocID="{244195CC-6BD8-4A2D-8E34-6E0FC51D9A8E}" presName="compNode" presStyleCnt="0"/>
      <dgm:spPr/>
    </dgm:pt>
    <dgm:pt modelId="{9EB305D1-1E0F-4DAB-91B3-EF8A7BDE3F3B}" type="pres">
      <dgm:prSet presAssocID="{244195CC-6BD8-4A2D-8E34-6E0FC51D9A8E}" presName="noGeometry" presStyleCnt="0"/>
      <dgm:spPr/>
    </dgm:pt>
    <dgm:pt modelId="{9967FD64-4B78-4D7C-A996-5AEFA3391D4F}" type="pres">
      <dgm:prSet presAssocID="{244195CC-6BD8-4A2D-8E34-6E0FC51D9A8E}" presName="childTextVisible" presStyleLbl="bgAccFollowNode1" presStyleIdx="3" presStyleCnt="4" custScaleX="167746" custLinFactNeighborX="55981">
        <dgm:presLayoutVars>
          <dgm:bulletEnabled val="1"/>
        </dgm:presLayoutVars>
      </dgm:prSet>
      <dgm:spPr/>
    </dgm:pt>
    <dgm:pt modelId="{CD0068CD-9E0D-49AF-ABDD-6911AF21AE06}" type="pres">
      <dgm:prSet presAssocID="{244195CC-6BD8-4A2D-8E34-6E0FC51D9A8E}" presName="childTextHidden" presStyleLbl="bgAccFollowNode1" presStyleIdx="3" presStyleCnt="4"/>
      <dgm:spPr/>
    </dgm:pt>
    <dgm:pt modelId="{799359B8-C267-478A-97EE-46DCE14465A5}" type="pres">
      <dgm:prSet presAssocID="{244195CC-6BD8-4A2D-8E34-6E0FC51D9A8E}" presName="parentText" presStyleLbl="node1" presStyleIdx="3" presStyleCnt="4" custScaleX="118265" custScaleY="103557" custLinFactNeighborX="14469">
        <dgm:presLayoutVars>
          <dgm:chMax val="1"/>
          <dgm:bulletEnabled val="1"/>
        </dgm:presLayoutVars>
      </dgm:prSet>
      <dgm:spPr/>
    </dgm:pt>
  </dgm:ptLst>
  <dgm:cxnLst>
    <dgm:cxn modelId="{FFCB8415-4E0F-4402-AC50-062059C4621F}" type="presOf" srcId="{1F0F294C-E7A7-4F29-B1F1-11FC035F9C9B}" destId="{D51B7CFF-51EC-42E2-8E64-E9A184A32BC0}" srcOrd="1" destOrd="2" presId="urn:microsoft.com/office/officeart/2005/8/layout/hProcess6"/>
    <dgm:cxn modelId="{2448A01C-B8D1-43DB-BE75-65D513C4CC3A}" srcId="{B965E8DB-0471-4E70-A994-C180BF90CF32}" destId="{74903737-F19A-4DE5-B0F3-D57F9AFD0A8C}" srcOrd="1" destOrd="0" parTransId="{C22F5F82-BBC0-4384-B83A-FB33D1D1E6F4}" sibTransId="{61526141-B21E-4D33-9938-A94F086FADA4}"/>
    <dgm:cxn modelId="{C0BE2322-A87B-4562-9184-0F806914C706}" type="presOf" srcId="{1F0F294C-E7A7-4F29-B1F1-11FC035F9C9B}" destId="{11FC2C37-A0FE-40D6-AC35-EDFB5D20F93A}" srcOrd="0" destOrd="2" presId="urn:microsoft.com/office/officeart/2005/8/layout/hProcess6"/>
    <dgm:cxn modelId="{3DBA8E31-9688-43B0-9E54-944C0C393312}" type="presOf" srcId="{B965E8DB-0471-4E70-A994-C180BF90CF32}" destId="{771F637C-504B-4DF6-983D-10ED02FFCED4}" srcOrd="0" destOrd="0" presId="urn:microsoft.com/office/officeart/2005/8/layout/hProcess6"/>
    <dgm:cxn modelId="{4AF9265E-EA31-496E-B6CC-2E908FF34F9F}" type="presOf" srcId="{0B520135-F1A7-46FE-A443-C96D5A4856E3}" destId="{11FC2C37-A0FE-40D6-AC35-EDFB5D20F93A}" srcOrd="0" destOrd="1" presId="urn:microsoft.com/office/officeart/2005/8/layout/hProcess6"/>
    <dgm:cxn modelId="{0013BC61-9CEE-4435-9C04-57FC382DB8BD}" srcId="{0907DD07-10D3-4F18-BADD-92C7056AF4E6}" destId="{1F0F294C-E7A7-4F29-B1F1-11FC035F9C9B}" srcOrd="2" destOrd="0" parTransId="{4B6C2333-143E-4E45-A646-99ECCEBC86C4}" sibTransId="{D1AE54E4-A7B6-435A-ACCA-78DFA44F7E94}"/>
    <dgm:cxn modelId="{C4C1F661-90E6-4884-A204-A1957D7E6F0D}" type="presOf" srcId="{2064A8CD-A1D6-4120-9C59-F9F634FD1D57}" destId="{9967FD64-4B78-4D7C-A996-5AEFA3391D4F}" srcOrd="0" destOrd="0" presId="urn:microsoft.com/office/officeart/2005/8/layout/hProcess6"/>
    <dgm:cxn modelId="{A439C444-7FE4-4FE4-9307-1C3391EF7E8D}" srcId="{B965E8DB-0471-4E70-A994-C180BF90CF32}" destId="{244195CC-6BD8-4A2D-8E34-6E0FC51D9A8E}" srcOrd="3" destOrd="0" parTransId="{F56D4810-B760-4E28-A3DE-47B0EA1A8CD5}" sibTransId="{FAF38F1B-3DC1-44FE-A0C9-9CF90FA43403}"/>
    <dgm:cxn modelId="{32A7FC68-01AC-4394-B954-724DDDBB9B4F}" type="presOf" srcId="{0907DD07-10D3-4F18-BADD-92C7056AF4E6}" destId="{88E6514A-39DF-43CC-B12D-F2C07B4EA34D}" srcOrd="0" destOrd="0" presId="urn:microsoft.com/office/officeart/2005/8/layout/hProcess6"/>
    <dgm:cxn modelId="{EDF0CC4F-0591-4E7B-966D-DA21D6631388}" srcId="{0907DD07-10D3-4F18-BADD-92C7056AF4E6}" destId="{0B520135-F1A7-46FE-A443-C96D5A4856E3}" srcOrd="1" destOrd="0" parTransId="{73514C33-FA0C-4D4F-878A-3FE453977E28}" sibTransId="{A051BECF-2450-4289-900E-280ACD65B88D}"/>
    <dgm:cxn modelId="{F8C0F16F-F656-4F55-9EB4-9CE0617D0DF5}" type="presOf" srcId="{74903737-F19A-4DE5-B0F3-D57F9AFD0A8C}" destId="{01F0AF67-C907-4E7E-B354-E0CFBCDF657C}" srcOrd="0" destOrd="0" presId="urn:microsoft.com/office/officeart/2005/8/layout/hProcess6"/>
    <dgm:cxn modelId="{6FEB8E73-403C-47D0-A11E-50F3F0BC6A2F}" type="presOf" srcId="{7CCA9B8E-127D-4E57-9EB2-964D6C5DA898}" destId="{57CE9FCE-F740-42E5-AE8F-D9964B03850B}" srcOrd="0" destOrd="0" presId="urn:microsoft.com/office/officeart/2005/8/layout/hProcess6"/>
    <dgm:cxn modelId="{A4152458-A8AB-41AA-8DBA-41B338679FED}" srcId="{0907DD07-10D3-4F18-BADD-92C7056AF4E6}" destId="{B1D5941D-A61E-4E6C-94F6-2DD39FAC4927}" srcOrd="0" destOrd="0" parTransId="{DE40E920-E444-41A5-A2AA-1BCAE869773A}" sibTransId="{AE86767D-E8B7-4F07-A532-EB7DD60B0C72}"/>
    <dgm:cxn modelId="{9BAE7659-AC6F-41DC-9C36-EE00CB4AA838}" srcId="{B965E8DB-0471-4E70-A994-C180BF90CF32}" destId="{E9ECD433-BDAB-4B39-974F-D29300EE9C20}" srcOrd="2" destOrd="0" parTransId="{DF269FDD-4024-45D0-A33A-BE90D11C1234}" sibTransId="{454423DC-9515-4CAA-A799-F97566A15B07}"/>
    <dgm:cxn modelId="{02503D7E-C368-421A-8658-4B7B892FE93E}" srcId="{244195CC-6BD8-4A2D-8E34-6E0FC51D9A8E}" destId="{2064A8CD-A1D6-4120-9C59-F9F634FD1D57}" srcOrd="0" destOrd="0" parTransId="{E96957C6-447D-4DA5-A3B1-D78E7719BFC4}" sibTransId="{F04F9DCD-0787-43C6-8DF0-DF34370BD532}"/>
    <dgm:cxn modelId="{2420F894-411E-40ED-81BF-69D6AE824000}" type="presOf" srcId="{B1D5941D-A61E-4E6C-94F6-2DD39FAC4927}" destId="{11FC2C37-A0FE-40D6-AC35-EDFB5D20F93A}" srcOrd="0" destOrd="0" presId="urn:microsoft.com/office/officeart/2005/8/layout/hProcess6"/>
    <dgm:cxn modelId="{D8586095-105F-4436-9C3B-630FB75F77EB}" type="presOf" srcId="{244195CC-6BD8-4A2D-8E34-6E0FC51D9A8E}" destId="{799359B8-C267-478A-97EE-46DCE14465A5}" srcOrd="0" destOrd="0" presId="urn:microsoft.com/office/officeart/2005/8/layout/hProcess6"/>
    <dgm:cxn modelId="{7B91139C-1D90-426C-A9A5-2517C909A79B}" srcId="{E9ECD433-BDAB-4B39-974F-D29300EE9C20}" destId="{83AD13CB-8F82-49A7-8048-FD412583609E}" srcOrd="0" destOrd="0" parTransId="{CC440EDD-42B5-40ED-B465-565DDD44723E}" sibTransId="{6EF7A8C6-C0E6-41D7-9C49-4937F62DAB9C}"/>
    <dgm:cxn modelId="{F419269E-288D-4BAD-8FFC-D5C4097B300B}" type="presOf" srcId="{83AD13CB-8F82-49A7-8048-FD412583609E}" destId="{6A458D7C-7916-41B7-9BC6-51B46D78D8B2}" srcOrd="1" destOrd="0" presId="urn:microsoft.com/office/officeart/2005/8/layout/hProcess6"/>
    <dgm:cxn modelId="{3C8DBAA4-3465-40FA-AFC0-A0EADC49F56F}" type="presOf" srcId="{2064A8CD-A1D6-4120-9C59-F9F634FD1D57}" destId="{CD0068CD-9E0D-49AF-ABDD-6911AF21AE06}" srcOrd="1" destOrd="0" presId="urn:microsoft.com/office/officeart/2005/8/layout/hProcess6"/>
    <dgm:cxn modelId="{CA4A2CA5-7A01-4795-981C-D8CC3495B7AA}" type="presOf" srcId="{47791AC9-1C23-4AF8-9DF4-FC92D5285F4C}" destId="{6A458D7C-7916-41B7-9BC6-51B46D78D8B2}" srcOrd="1" destOrd="1" presId="urn:microsoft.com/office/officeart/2005/8/layout/hProcess6"/>
    <dgm:cxn modelId="{1E5698A7-0FA1-49FC-A814-6DF05719B511}" type="presOf" srcId="{604D1A49-E4A5-4112-92C3-08F5297E49E8}" destId="{568ED72F-7CDF-444A-BA71-8575FC98B44F}" srcOrd="1" destOrd="1" presId="urn:microsoft.com/office/officeart/2005/8/layout/hProcess6"/>
    <dgm:cxn modelId="{A94F52A8-141F-43F0-9D52-780531EAFB4D}" srcId="{74903737-F19A-4DE5-B0F3-D57F9AFD0A8C}" destId="{7CCA9B8E-127D-4E57-9EB2-964D6C5DA898}" srcOrd="0" destOrd="0" parTransId="{23FFBF47-2AFA-47FB-BBB3-E65A14B1F3A9}" sibTransId="{37067D42-B3EB-4367-9C25-867C0315D4B4}"/>
    <dgm:cxn modelId="{2C6A76A8-DC64-461F-8F95-5D0809AC072B}" srcId="{E9ECD433-BDAB-4B39-974F-D29300EE9C20}" destId="{47791AC9-1C23-4AF8-9DF4-FC92D5285F4C}" srcOrd="1" destOrd="0" parTransId="{23FABF0C-A0C9-4599-9CBC-D6A62096CD18}" sibTransId="{1E443A6B-256F-447C-A735-C46F37127297}"/>
    <dgm:cxn modelId="{511B26B4-A038-411C-B0E1-5C6442241089}" type="presOf" srcId="{E9ECD433-BDAB-4B39-974F-D29300EE9C20}" destId="{C245F8A7-833C-4D2C-93AF-D4AD00FBEAB4}" srcOrd="0" destOrd="0" presId="urn:microsoft.com/office/officeart/2005/8/layout/hProcess6"/>
    <dgm:cxn modelId="{2C4119BA-4965-4317-BB12-F4C313771BEF}" type="presOf" srcId="{0B520135-F1A7-46FE-A443-C96D5A4856E3}" destId="{D51B7CFF-51EC-42E2-8E64-E9A184A32BC0}" srcOrd="1" destOrd="1" presId="urn:microsoft.com/office/officeart/2005/8/layout/hProcess6"/>
    <dgm:cxn modelId="{97E5E5BC-027C-4A4D-A371-DA4D556080D2}" type="presOf" srcId="{B1D5941D-A61E-4E6C-94F6-2DD39FAC4927}" destId="{D51B7CFF-51EC-42E2-8E64-E9A184A32BC0}" srcOrd="1" destOrd="0" presId="urn:microsoft.com/office/officeart/2005/8/layout/hProcess6"/>
    <dgm:cxn modelId="{0F9D50CC-41C2-40CE-881B-30ED45B507A4}" type="presOf" srcId="{7CCA9B8E-127D-4E57-9EB2-964D6C5DA898}" destId="{568ED72F-7CDF-444A-BA71-8575FC98B44F}" srcOrd="1" destOrd="0" presId="urn:microsoft.com/office/officeart/2005/8/layout/hProcess6"/>
    <dgm:cxn modelId="{EA23FFE2-505F-4478-83E6-9C82AC827207}" srcId="{74903737-F19A-4DE5-B0F3-D57F9AFD0A8C}" destId="{604D1A49-E4A5-4112-92C3-08F5297E49E8}" srcOrd="1" destOrd="0" parTransId="{45338B4D-DB8D-48BB-9E44-5D60B21EC63C}" sibTransId="{4FAE4B19-816D-4583-88BB-EC4A08735684}"/>
    <dgm:cxn modelId="{83DD4AE6-AC16-4E94-8EBB-1471BAB74DE2}" srcId="{B965E8DB-0471-4E70-A994-C180BF90CF32}" destId="{0907DD07-10D3-4F18-BADD-92C7056AF4E6}" srcOrd="0" destOrd="0" parTransId="{ADE87B1A-31DA-4679-BAD6-CA964B408DE0}" sibTransId="{C4B65C9C-6679-46C5-B3DE-042F68C44E19}"/>
    <dgm:cxn modelId="{015636ED-EC84-4A38-A503-94AD8CB44D1E}" type="presOf" srcId="{83AD13CB-8F82-49A7-8048-FD412583609E}" destId="{DCAF54C0-42B3-4EEB-936E-F39C8DE473EC}" srcOrd="0" destOrd="0" presId="urn:microsoft.com/office/officeart/2005/8/layout/hProcess6"/>
    <dgm:cxn modelId="{66F73DF5-6AB2-41E9-BA10-C4A830863AC6}" type="presOf" srcId="{47791AC9-1C23-4AF8-9DF4-FC92D5285F4C}" destId="{DCAF54C0-42B3-4EEB-936E-F39C8DE473EC}" srcOrd="0" destOrd="1" presId="urn:microsoft.com/office/officeart/2005/8/layout/hProcess6"/>
    <dgm:cxn modelId="{6AF354FD-2DF7-47E5-98CE-E793EB272001}" type="presOf" srcId="{604D1A49-E4A5-4112-92C3-08F5297E49E8}" destId="{57CE9FCE-F740-42E5-AE8F-D9964B03850B}" srcOrd="0" destOrd="1" presId="urn:microsoft.com/office/officeart/2005/8/layout/hProcess6"/>
    <dgm:cxn modelId="{CB20AD42-9344-4902-8ADF-601F9798A305}" type="presParOf" srcId="{771F637C-504B-4DF6-983D-10ED02FFCED4}" destId="{ABEBDD0C-5932-4679-A083-63BE7A111EEE}" srcOrd="0" destOrd="0" presId="urn:microsoft.com/office/officeart/2005/8/layout/hProcess6"/>
    <dgm:cxn modelId="{3C22C49B-93F9-482B-B0D6-82648DAB14B7}" type="presParOf" srcId="{ABEBDD0C-5932-4679-A083-63BE7A111EEE}" destId="{B602EDF3-138A-444E-8A63-79EA49610C98}" srcOrd="0" destOrd="0" presId="urn:microsoft.com/office/officeart/2005/8/layout/hProcess6"/>
    <dgm:cxn modelId="{9517798B-FC47-4D70-A457-8C4365275754}" type="presParOf" srcId="{ABEBDD0C-5932-4679-A083-63BE7A111EEE}" destId="{11FC2C37-A0FE-40D6-AC35-EDFB5D20F93A}" srcOrd="1" destOrd="0" presId="urn:microsoft.com/office/officeart/2005/8/layout/hProcess6"/>
    <dgm:cxn modelId="{7FCF7CA8-BD80-4D9F-A982-837ECADC74CD}" type="presParOf" srcId="{ABEBDD0C-5932-4679-A083-63BE7A111EEE}" destId="{D51B7CFF-51EC-42E2-8E64-E9A184A32BC0}" srcOrd="2" destOrd="0" presId="urn:microsoft.com/office/officeart/2005/8/layout/hProcess6"/>
    <dgm:cxn modelId="{8B0D4322-57E8-4BD3-A997-852DC6A61BD9}" type="presParOf" srcId="{ABEBDD0C-5932-4679-A083-63BE7A111EEE}" destId="{88E6514A-39DF-43CC-B12D-F2C07B4EA34D}" srcOrd="3" destOrd="0" presId="urn:microsoft.com/office/officeart/2005/8/layout/hProcess6"/>
    <dgm:cxn modelId="{76724442-0BA3-4F24-9359-E3F554D232BD}" type="presParOf" srcId="{771F637C-504B-4DF6-983D-10ED02FFCED4}" destId="{91C86541-880C-44BB-88E9-7BA0675FA2A5}" srcOrd="1" destOrd="0" presId="urn:microsoft.com/office/officeart/2005/8/layout/hProcess6"/>
    <dgm:cxn modelId="{139C524A-26B2-4EF6-8787-66E9535468C4}" type="presParOf" srcId="{771F637C-504B-4DF6-983D-10ED02FFCED4}" destId="{A385215C-E9E5-4A86-8AFF-F7B6DBE6F4EF}" srcOrd="2" destOrd="0" presId="urn:microsoft.com/office/officeart/2005/8/layout/hProcess6"/>
    <dgm:cxn modelId="{DE64C75D-34A8-44B2-A029-A69ABD2A3E81}" type="presParOf" srcId="{A385215C-E9E5-4A86-8AFF-F7B6DBE6F4EF}" destId="{5114A1FF-6AA0-4A48-834E-6254DCA90136}" srcOrd="0" destOrd="0" presId="urn:microsoft.com/office/officeart/2005/8/layout/hProcess6"/>
    <dgm:cxn modelId="{E2ADA47C-409C-4C77-AD5B-ACF97478DED7}" type="presParOf" srcId="{A385215C-E9E5-4A86-8AFF-F7B6DBE6F4EF}" destId="{57CE9FCE-F740-42E5-AE8F-D9964B03850B}" srcOrd="1" destOrd="0" presId="urn:microsoft.com/office/officeart/2005/8/layout/hProcess6"/>
    <dgm:cxn modelId="{ADC899B1-A687-43C5-BC1D-C8CF97C28A1C}" type="presParOf" srcId="{A385215C-E9E5-4A86-8AFF-F7B6DBE6F4EF}" destId="{568ED72F-7CDF-444A-BA71-8575FC98B44F}" srcOrd="2" destOrd="0" presId="urn:microsoft.com/office/officeart/2005/8/layout/hProcess6"/>
    <dgm:cxn modelId="{8402DF95-5645-4C81-9782-F33937F9B725}" type="presParOf" srcId="{A385215C-E9E5-4A86-8AFF-F7B6DBE6F4EF}" destId="{01F0AF67-C907-4E7E-B354-E0CFBCDF657C}" srcOrd="3" destOrd="0" presId="urn:microsoft.com/office/officeart/2005/8/layout/hProcess6"/>
    <dgm:cxn modelId="{36EC61E8-F50D-40D0-AF22-B3B56D8E4E64}" type="presParOf" srcId="{771F637C-504B-4DF6-983D-10ED02FFCED4}" destId="{6F606BA2-EF53-4BBF-9CCA-A06BA2522881}" srcOrd="3" destOrd="0" presId="urn:microsoft.com/office/officeart/2005/8/layout/hProcess6"/>
    <dgm:cxn modelId="{C33AA838-CDDB-4B5A-90F1-482E91D6AE41}" type="presParOf" srcId="{771F637C-504B-4DF6-983D-10ED02FFCED4}" destId="{610C6A06-0AFC-4359-B199-C74A4492A2AF}" srcOrd="4" destOrd="0" presId="urn:microsoft.com/office/officeart/2005/8/layout/hProcess6"/>
    <dgm:cxn modelId="{6ED4DCE4-005B-49FD-84CE-E1571573B632}" type="presParOf" srcId="{610C6A06-0AFC-4359-B199-C74A4492A2AF}" destId="{E603B5A4-BF38-4DF3-87DD-2718F86E9729}" srcOrd="0" destOrd="0" presId="urn:microsoft.com/office/officeart/2005/8/layout/hProcess6"/>
    <dgm:cxn modelId="{33C3C8B0-B113-422E-9CF5-4E141C9C41B1}" type="presParOf" srcId="{610C6A06-0AFC-4359-B199-C74A4492A2AF}" destId="{DCAF54C0-42B3-4EEB-936E-F39C8DE473EC}" srcOrd="1" destOrd="0" presId="urn:microsoft.com/office/officeart/2005/8/layout/hProcess6"/>
    <dgm:cxn modelId="{1AEE11D3-FBD2-493A-809C-668C0880B1DE}" type="presParOf" srcId="{610C6A06-0AFC-4359-B199-C74A4492A2AF}" destId="{6A458D7C-7916-41B7-9BC6-51B46D78D8B2}" srcOrd="2" destOrd="0" presId="urn:microsoft.com/office/officeart/2005/8/layout/hProcess6"/>
    <dgm:cxn modelId="{18B5E874-03F0-489A-BD49-46F4F19EAB68}" type="presParOf" srcId="{610C6A06-0AFC-4359-B199-C74A4492A2AF}" destId="{C245F8A7-833C-4D2C-93AF-D4AD00FBEAB4}" srcOrd="3" destOrd="0" presId="urn:microsoft.com/office/officeart/2005/8/layout/hProcess6"/>
    <dgm:cxn modelId="{D973C099-1484-41BE-80AD-75D416BFD78C}" type="presParOf" srcId="{771F637C-504B-4DF6-983D-10ED02FFCED4}" destId="{7866CB02-1F8B-44E1-9C3B-2A3228428339}" srcOrd="5" destOrd="0" presId="urn:microsoft.com/office/officeart/2005/8/layout/hProcess6"/>
    <dgm:cxn modelId="{1AB48A97-6EB0-4971-A656-C2AF7346A184}" type="presParOf" srcId="{771F637C-504B-4DF6-983D-10ED02FFCED4}" destId="{EBFADA58-2214-4497-B694-0B64BDDC5510}" srcOrd="6" destOrd="0" presId="urn:microsoft.com/office/officeart/2005/8/layout/hProcess6"/>
    <dgm:cxn modelId="{DE46CCA9-8F9B-4203-9127-7C7CC3232418}" type="presParOf" srcId="{EBFADA58-2214-4497-B694-0B64BDDC5510}" destId="{9EB305D1-1E0F-4DAB-91B3-EF8A7BDE3F3B}" srcOrd="0" destOrd="0" presId="urn:microsoft.com/office/officeart/2005/8/layout/hProcess6"/>
    <dgm:cxn modelId="{C4B89B10-29A4-4878-AA95-78BB7A910989}" type="presParOf" srcId="{EBFADA58-2214-4497-B694-0B64BDDC5510}" destId="{9967FD64-4B78-4D7C-A996-5AEFA3391D4F}" srcOrd="1" destOrd="0" presId="urn:microsoft.com/office/officeart/2005/8/layout/hProcess6"/>
    <dgm:cxn modelId="{65200063-73B7-461E-9927-EFA6885573F0}" type="presParOf" srcId="{EBFADA58-2214-4497-B694-0B64BDDC5510}" destId="{CD0068CD-9E0D-49AF-ABDD-6911AF21AE06}" srcOrd="2" destOrd="0" presId="urn:microsoft.com/office/officeart/2005/8/layout/hProcess6"/>
    <dgm:cxn modelId="{604033CA-493B-4A3A-9A82-476E9BD5C209}" type="presParOf" srcId="{EBFADA58-2214-4497-B694-0B64BDDC5510}" destId="{799359B8-C267-478A-97EE-46DCE14465A5}" srcOrd="3" destOrd="0" presId="urn:microsoft.com/office/officeart/2005/8/layout/hProcess6"/>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44DD8B-7F05-424A-82CD-6777F4841D7D}">
      <dsp:nvSpPr>
        <dsp:cNvPr id="0" name=""/>
        <dsp:cNvSpPr/>
      </dsp:nvSpPr>
      <dsp:spPr>
        <a:xfrm>
          <a:off x="903556" y="0"/>
          <a:ext cx="1999810" cy="1325563"/>
        </a:xfrm>
        <a:prstGeom prst="rightArrow">
          <a:avLst>
            <a:gd name="adj1" fmla="val 70000"/>
            <a:gd name="adj2" fmla="val 50000"/>
          </a:avLst>
        </a:prstGeom>
        <a:solidFill>
          <a:srgbClr val="00B05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Char char="•"/>
          </a:pPr>
          <a:r>
            <a:rPr lang="fi-FI" sz="1000" kern="1200" dirty="0"/>
            <a:t>Asiakasohjaus</a:t>
          </a:r>
        </a:p>
        <a:p>
          <a:pPr marL="57150" lvl="1" indent="-57150" algn="l" defTabSz="444500">
            <a:lnSpc>
              <a:spcPct val="90000"/>
            </a:lnSpc>
            <a:spcBef>
              <a:spcPct val="0"/>
            </a:spcBef>
            <a:spcAft>
              <a:spcPct val="15000"/>
            </a:spcAft>
            <a:buChar char="•"/>
          </a:pPr>
          <a:r>
            <a:rPr lang="fi-FI" sz="1000" kern="1200" dirty="0"/>
            <a:t>Kotiutuskoordinaattori</a:t>
          </a:r>
        </a:p>
        <a:p>
          <a:pPr marL="57150" lvl="1" indent="-57150" algn="l" defTabSz="444500">
            <a:lnSpc>
              <a:spcPct val="90000"/>
            </a:lnSpc>
            <a:spcBef>
              <a:spcPct val="0"/>
            </a:spcBef>
            <a:spcAft>
              <a:spcPct val="15000"/>
            </a:spcAft>
            <a:buChar char="•"/>
          </a:pPr>
          <a:r>
            <a:rPr lang="fi-FI" sz="1000" kern="1200" dirty="0"/>
            <a:t>Käytössä  1/2022 lähtien </a:t>
          </a:r>
        </a:p>
      </dsp:txBody>
      <dsp:txXfrm>
        <a:off x="1403509" y="198834"/>
        <a:ext cx="1035910" cy="927895"/>
      </dsp:txXfrm>
    </dsp:sp>
    <dsp:sp modelId="{047020CE-C824-4FE2-AC07-62F04D8145D0}">
      <dsp:nvSpPr>
        <dsp:cNvPr id="0" name=""/>
        <dsp:cNvSpPr/>
      </dsp:nvSpPr>
      <dsp:spPr>
        <a:xfrm>
          <a:off x="508087" y="283670"/>
          <a:ext cx="785191" cy="758222"/>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fi-FI" sz="1100" b="1" kern="1200" dirty="0">
              <a:solidFill>
                <a:sysClr val="windowText" lastClr="000000"/>
              </a:solidFill>
            </a:rPr>
            <a:t>Keskinen</a:t>
          </a:r>
        </a:p>
      </dsp:txBody>
      <dsp:txXfrm>
        <a:off x="623076" y="394709"/>
        <a:ext cx="555213" cy="536144"/>
      </dsp:txXfrm>
    </dsp:sp>
    <dsp:sp modelId="{C2778317-775A-448A-A7A4-FFC21CBAD441}">
      <dsp:nvSpPr>
        <dsp:cNvPr id="0" name=""/>
        <dsp:cNvSpPr/>
      </dsp:nvSpPr>
      <dsp:spPr>
        <a:xfrm>
          <a:off x="3434999" y="0"/>
          <a:ext cx="1940563" cy="1325563"/>
        </a:xfrm>
        <a:prstGeom prst="rightArrow">
          <a:avLst>
            <a:gd name="adj1" fmla="val 70000"/>
            <a:gd name="adj2" fmla="val 50000"/>
          </a:avLst>
        </a:prstGeom>
        <a:solidFill>
          <a:srgbClr val="00B05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0" algn="l" defTabSz="222250">
            <a:lnSpc>
              <a:spcPct val="90000"/>
            </a:lnSpc>
            <a:spcBef>
              <a:spcPct val="0"/>
            </a:spcBef>
            <a:spcAft>
              <a:spcPct val="15000"/>
            </a:spcAft>
            <a:buChar char="•"/>
          </a:pPr>
          <a:endParaRPr lang="fi-FI" sz="500" kern="1200" dirty="0"/>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fi-FI" sz="1000" kern="1200" dirty="0"/>
            <a:t>Kotiutuskoordinaattori</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fi-FI" sz="1000" kern="1200" dirty="0"/>
            <a:t>Kotiutumisen tuen tiimi</a:t>
          </a:r>
          <a:endParaRPr lang="fi-FI" sz="500" kern="1200" dirty="0"/>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fi-FI" sz="1000" kern="1200" dirty="0"/>
            <a:t> Käytössä 9/2023</a:t>
          </a:r>
        </a:p>
        <a:p>
          <a:pPr marL="57150" lvl="1" indent="0" algn="l" defTabSz="222250">
            <a:lnSpc>
              <a:spcPct val="90000"/>
            </a:lnSpc>
            <a:spcBef>
              <a:spcPct val="0"/>
            </a:spcBef>
            <a:spcAft>
              <a:spcPct val="15000"/>
            </a:spcAft>
          </a:pPr>
          <a:endParaRPr lang="fi-FI" sz="500" kern="1200" dirty="0"/>
        </a:p>
      </dsp:txBody>
      <dsp:txXfrm>
        <a:off x="3920140" y="198834"/>
        <a:ext cx="991475" cy="927895"/>
      </dsp:txXfrm>
    </dsp:sp>
    <dsp:sp modelId="{DC5DDCA2-6E06-478D-9FDA-5891984D59E9}">
      <dsp:nvSpPr>
        <dsp:cNvPr id="0" name=""/>
        <dsp:cNvSpPr/>
      </dsp:nvSpPr>
      <dsp:spPr>
        <a:xfrm>
          <a:off x="3012563" y="289789"/>
          <a:ext cx="758222" cy="758222"/>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Keskinen</a:t>
          </a:r>
        </a:p>
      </dsp:txBody>
      <dsp:txXfrm>
        <a:off x="3123602" y="400828"/>
        <a:ext cx="536144" cy="536144"/>
      </dsp:txXfrm>
    </dsp:sp>
    <dsp:sp modelId="{514620C6-44E6-4CAD-A177-4B2161C92B61}">
      <dsp:nvSpPr>
        <dsp:cNvPr id="0" name=""/>
        <dsp:cNvSpPr/>
      </dsp:nvSpPr>
      <dsp:spPr>
        <a:xfrm>
          <a:off x="5707956" y="10259"/>
          <a:ext cx="2273468" cy="1305043"/>
        </a:xfrm>
        <a:prstGeom prst="rightArrow">
          <a:avLst>
            <a:gd name="adj1" fmla="val 70000"/>
            <a:gd name="adj2" fmla="val 50000"/>
          </a:avLst>
        </a:prstGeom>
        <a:solidFill>
          <a:srgbClr val="FFC00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fi-FI" sz="1200" kern="1200" dirty="0"/>
            <a:t>Kotiutumisen tuen tiimi</a:t>
          </a:r>
        </a:p>
        <a:p>
          <a:pPr marL="114300" lvl="1" indent="-114300" algn="l" defTabSz="533400">
            <a:lnSpc>
              <a:spcPct val="90000"/>
            </a:lnSpc>
            <a:spcBef>
              <a:spcPct val="0"/>
            </a:spcBef>
            <a:spcAft>
              <a:spcPct val="15000"/>
            </a:spcAft>
            <a:buChar char="•"/>
          </a:pPr>
          <a:r>
            <a:rPr lang="fi-FI" sz="1200" kern="1200" dirty="0"/>
            <a:t>Kotihoidon yhteyshenkilö</a:t>
          </a:r>
        </a:p>
        <a:p>
          <a:pPr marL="114300" lvl="1" indent="-114300" algn="l" defTabSz="533400">
            <a:lnSpc>
              <a:spcPct val="90000"/>
            </a:lnSpc>
            <a:spcBef>
              <a:spcPct val="0"/>
            </a:spcBef>
            <a:spcAft>
              <a:spcPct val="15000"/>
            </a:spcAft>
            <a:buChar char="•"/>
          </a:pPr>
          <a:endParaRPr lang="fi-FI" sz="1200" kern="1200" dirty="0"/>
        </a:p>
      </dsp:txBody>
      <dsp:txXfrm>
        <a:off x="6276323" y="206015"/>
        <a:ext cx="1248336" cy="913531"/>
      </dsp:txXfrm>
    </dsp:sp>
    <dsp:sp modelId="{CAE03DB3-BFF9-4FD8-809F-CB3529A2BCA5}">
      <dsp:nvSpPr>
        <dsp:cNvPr id="0" name=""/>
        <dsp:cNvSpPr/>
      </dsp:nvSpPr>
      <dsp:spPr>
        <a:xfrm>
          <a:off x="5428309" y="283670"/>
          <a:ext cx="758222" cy="758222"/>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Keskinen</a:t>
          </a:r>
        </a:p>
      </dsp:txBody>
      <dsp:txXfrm>
        <a:off x="5539348" y="394709"/>
        <a:ext cx="536144" cy="536144"/>
      </dsp:txXfrm>
    </dsp:sp>
    <dsp:sp modelId="{01136041-0868-4287-B774-F1AD74356BAE}">
      <dsp:nvSpPr>
        <dsp:cNvPr id="0" name=""/>
        <dsp:cNvSpPr/>
      </dsp:nvSpPr>
      <dsp:spPr>
        <a:xfrm>
          <a:off x="8334164" y="0"/>
          <a:ext cx="2181435" cy="1325563"/>
        </a:xfrm>
        <a:prstGeom prst="rightArrow">
          <a:avLst>
            <a:gd name="adj1" fmla="val 70000"/>
            <a:gd name="adj2" fmla="val 50000"/>
          </a:avLst>
        </a:prstGeom>
        <a:solidFill>
          <a:srgbClr val="FF000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l" defTabSz="533400">
            <a:lnSpc>
              <a:spcPct val="90000"/>
            </a:lnSpc>
            <a:spcBef>
              <a:spcPct val="0"/>
            </a:spcBef>
            <a:spcAft>
              <a:spcPct val="35000"/>
            </a:spcAft>
            <a:buFont typeface="Arial" panose="020B0604020202020204" pitchFamily="34" charset="0"/>
            <a:buNone/>
          </a:pPr>
          <a:r>
            <a:rPr lang="fi-FI" sz="1200" kern="1200" dirty="0"/>
            <a:t>Asiakasohjaus</a:t>
          </a:r>
        </a:p>
        <a:p>
          <a:pPr marL="0" lvl="0" indent="0" algn="l" defTabSz="533400">
            <a:lnSpc>
              <a:spcPct val="90000"/>
            </a:lnSpc>
            <a:spcBef>
              <a:spcPct val="0"/>
            </a:spcBef>
            <a:spcAft>
              <a:spcPct val="35000"/>
            </a:spcAft>
            <a:buFont typeface="Arial" panose="020B0604020202020204" pitchFamily="34" charset="0"/>
            <a:buNone/>
          </a:pPr>
          <a:r>
            <a:rPr lang="fi-FI" sz="1200" kern="1200" dirty="0"/>
            <a:t>Kotiutumisen tuen </a:t>
          </a:r>
          <a:r>
            <a:rPr lang="fi-FI" sz="1200" u="sng" kern="1200" dirty="0"/>
            <a:t>yksikkö</a:t>
          </a:r>
        </a:p>
      </dsp:txBody>
      <dsp:txXfrm>
        <a:off x="8879523" y="198834"/>
        <a:ext cx="1172129" cy="927895"/>
      </dsp:txXfrm>
    </dsp:sp>
    <dsp:sp modelId="{3E8E4B82-407A-46F2-A834-599ECCF8A2EB}">
      <dsp:nvSpPr>
        <dsp:cNvPr id="0" name=""/>
        <dsp:cNvSpPr/>
      </dsp:nvSpPr>
      <dsp:spPr>
        <a:xfrm>
          <a:off x="8014389" y="277551"/>
          <a:ext cx="758222" cy="758222"/>
        </a:xfrm>
        <a:prstGeom prst="ellips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Keskinen</a:t>
          </a:r>
        </a:p>
      </dsp:txBody>
      <dsp:txXfrm>
        <a:off x="8125428" y="388590"/>
        <a:ext cx="536144" cy="536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56AE11-96FB-4F44-A0E8-C462DE71570D}">
      <dsp:nvSpPr>
        <dsp:cNvPr id="0" name=""/>
        <dsp:cNvSpPr/>
      </dsp:nvSpPr>
      <dsp:spPr>
        <a:xfrm>
          <a:off x="2025216" y="0"/>
          <a:ext cx="1904609" cy="1325564"/>
        </a:xfrm>
        <a:prstGeom prst="rightArrow">
          <a:avLst>
            <a:gd name="adj1" fmla="val 70000"/>
            <a:gd name="adj2" fmla="val 50000"/>
          </a:avLst>
        </a:prstGeom>
        <a:solidFill>
          <a:srgbClr val="00B05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Char char="•"/>
          </a:pPr>
          <a:r>
            <a:rPr lang="fi-FI" sz="1000" kern="1200" dirty="0"/>
            <a:t>Asiakasohjaus</a:t>
          </a:r>
        </a:p>
        <a:p>
          <a:pPr marL="57150" lvl="1" indent="-57150" algn="l" defTabSz="444500">
            <a:lnSpc>
              <a:spcPct val="90000"/>
            </a:lnSpc>
            <a:spcBef>
              <a:spcPct val="0"/>
            </a:spcBef>
            <a:spcAft>
              <a:spcPct val="15000"/>
            </a:spcAft>
            <a:buChar char="•"/>
          </a:pPr>
          <a:r>
            <a:rPr lang="fi-FI" sz="1000" kern="1200" dirty="0"/>
            <a:t>Kotiutuskoordinaattori</a:t>
          </a:r>
        </a:p>
        <a:p>
          <a:pPr marL="57150" lvl="1" indent="-57150" algn="l" defTabSz="444500">
            <a:lnSpc>
              <a:spcPct val="90000"/>
            </a:lnSpc>
            <a:spcBef>
              <a:spcPct val="0"/>
            </a:spcBef>
            <a:spcAft>
              <a:spcPct val="15000"/>
            </a:spcAft>
            <a:buChar char="•"/>
          </a:pPr>
          <a:r>
            <a:rPr lang="fi-FI" sz="1000" kern="1200" dirty="0"/>
            <a:t>Käyttöönotto 1/2024</a:t>
          </a:r>
        </a:p>
      </dsp:txBody>
      <dsp:txXfrm>
        <a:off x="2501369" y="198835"/>
        <a:ext cx="964510" cy="927894"/>
      </dsp:txXfrm>
    </dsp:sp>
    <dsp:sp modelId="{8F5F11ED-80E2-4E10-8B34-030D06911CDC}">
      <dsp:nvSpPr>
        <dsp:cNvPr id="0" name=""/>
        <dsp:cNvSpPr/>
      </dsp:nvSpPr>
      <dsp:spPr>
        <a:xfrm>
          <a:off x="1692387" y="277551"/>
          <a:ext cx="758222" cy="758222"/>
        </a:xfrm>
        <a:prstGeom prst="ellipse">
          <a:avLst/>
        </a:prstGeom>
        <a:solidFill>
          <a:srgbClr val="E263E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Eteläinen</a:t>
          </a:r>
        </a:p>
      </dsp:txBody>
      <dsp:txXfrm>
        <a:off x="1803426" y="388590"/>
        <a:ext cx="536144" cy="536144"/>
      </dsp:txXfrm>
    </dsp:sp>
    <dsp:sp modelId="{8E2BBBA2-12C2-4D5A-B4A9-C6559DBF0826}">
      <dsp:nvSpPr>
        <dsp:cNvPr id="0" name=""/>
        <dsp:cNvSpPr/>
      </dsp:nvSpPr>
      <dsp:spPr>
        <a:xfrm>
          <a:off x="4477781" y="0"/>
          <a:ext cx="1919956" cy="1325564"/>
        </a:xfrm>
        <a:prstGeom prst="rightArrow">
          <a:avLst>
            <a:gd name="adj1" fmla="val 70000"/>
            <a:gd name="adj2" fmla="val 50000"/>
          </a:avLst>
        </a:prstGeom>
        <a:solidFill>
          <a:srgbClr val="FFC00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Char char="•"/>
          </a:pPr>
          <a:r>
            <a:rPr lang="fi-FI" sz="1000" kern="1200" dirty="0"/>
            <a:t>Kotiutuskoordinaattori</a:t>
          </a:r>
        </a:p>
        <a:p>
          <a:pPr marL="57150" lvl="1" indent="-57150" algn="l" defTabSz="444500">
            <a:lnSpc>
              <a:spcPct val="90000"/>
            </a:lnSpc>
            <a:spcBef>
              <a:spcPct val="0"/>
            </a:spcBef>
            <a:spcAft>
              <a:spcPct val="15000"/>
            </a:spcAft>
            <a:buChar char="•"/>
          </a:pPr>
          <a:r>
            <a:rPr lang="fi-FI" sz="1000" kern="1200" dirty="0"/>
            <a:t>Kotiutumisen tuen tiimi x</a:t>
          </a:r>
        </a:p>
      </dsp:txBody>
      <dsp:txXfrm>
        <a:off x="4957770" y="198835"/>
        <a:ext cx="976020" cy="927894"/>
      </dsp:txXfrm>
    </dsp:sp>
    <dsp:sp modelId="{1B69A2E5-D631-45BB-9281-5D15637B49FB}">
      <dsp:nvSpPr>
        <dsp:cNvPr id="0" name=""/>
        <dsp:cNvSpPr/>
      </dsp:nvSpPr>
      <dsp:spPr>
        <a:xfrm>
          <a:off x="4045124" y="283670"/>
          <a:ext cx="758222" cy="758222"/>
        </a:xfrm>
        <a:prstGeom prst="ellipse">
          <a:avLst/>
        </a:prstGeom>
        <a:solidFill>
          <a:srgbClr val="E263E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Eteläinen</a:t>
          </a:r>
        </a:p>
      </dsp:txBody>
      <dsp:txXfrm>
        <a:off x="4156163" y="394709"/>
        <a:ext cx="536144" cy="536144"/>
      </dsp:txXfrm>
    </dsp:sp>
    <dsp:sp modelId="{402E8FBB-F108-45AA-9011-4DDCD09E5004}">
      <dsp:nvSpPr>
        <dsp:cNvPr id="0" name=""/>
        <dsp:cNvSpPr/>
      </dsp:nvSpPr>
      <dsp:spPr>
        <a:xfrm>
          <a:off x="6757804" y="0"/>
          <a:ext cx="2185879" cy="1325564"/>
        </a:xfrm>
        <a:prstGeom prst="rightArrow">
          <a:avLst>
            <a:gd name="adj1" fmla="val 70000"/>
            <a:gd name="adj2" fmla="val 50000"/>
          </a:avLst>
        </a:prstGeom>
        <a:solidFill>
          <a:srgbClr val="FFC00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8255" rIns="16510" bIns="8255" numCol="1" spcCol="1270" anchor="ctr" anchorCtr="0">
          <a:noAutofit/>
        </a:bodyPr>
        <a:lstStyle/>
        <a:p>
          <a:pPr marL="114300" lvl="1" indent="-114300" algn="l" defTabSz="577850">
            <a:lnSpc>
              <a:spcPct val="90000"/>
            </a:lnSpc>
            <a:spcBef>
              <a:spcPct val="0"/>
            </a:spcBef>
            <a:spcAft>
              <a:spcPct val="15000"/>
            </a:spcAft>
            <a:buChar char="•"/>
          </a:pPr>
          <a:r>
            <a:rPr lang="fi-FI" sz="1300" kern="1200" dirty="0"/>
            <a:t>Kotiutumisen tuen tiimi</a:t>
          </a:r>
        </a:p>
        <a:p>
          <a:pPr marL="114300" lvl="1" indent="-114300" algn="l" defTabSz="577850">
            <a:lnSpc>
              <a:spcPct val="90000"/>
            </a:lnSpc>
            <a:spcBef>
              <a:spcPct val="0"/>
            </a:spcBef>
            <a:spcAft>
              <a:spcPct val="15000"/>
            </a:spcAft>
            <a:buChar char="•"/>
          </a:pPr>
          <a:r>
            <a:rPr lang="fi-FI" sz="1300" kern="1200" dirty="0"/>
            <a:t>Kotihoidon yhteyshenkilö</a:t>
          </a:r>
        </a:p>
      </dsp:txBody>
      <dsp:txXfrm>
        <a:off x="7304274" y="198835"/>
        <a:ext cx="1175462" cy="927894"/>
      </dsp:txXfrm>
    </dsp:sp>
    <dsp:sp modelId="{54BB4243-8EDF-48FC-9624-17A023CBB82C}">
      <dsp:nvSpPr>
        <dsp:cNvPr id="0" name=""/>
        <dsp:cNvSpPr/>
      </dsp:nvSpPr>
      <dsp:spPr>
        <a:xfrm>
          <a:off x="6511602" y="277551"/>
          <a:ext cx="758222" cy="758222"/>
        </a:xfrm>
        <a:prstGeom prst="ellipse">
          <a:avLst/>
        </a:prstGeom>
        <a:solidFill>
          <a:srgbClr val="E263E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Eteläinen</a:t>
          </a:r>
        </a:p>
      </dsp:txBody>
      <dsp:txXfrm>
        <a:off x="6622641" y="388590"/>
        <a:ext cx="536144" cy="536144"/>
      </dsp:txXfrm>
    </dsp:sp>
    <dsp:sp modelId="{2ED66E55-CF6E-40C3-8EAB-9369E06B0456}">
      <dsp:nvSpPr>
        <dsp:cNvPr id="0" name=""/>
        <dsp:cNvSpPr/>
      </dsp:nvSpPr>
      <dsp:spPr>
        <a:xfrm>
          <a:off x="9366461" y="0"/>
          <a:ext cx="2238121" cy="1325564"/>
        </a:xfrm>
        <a:prstGeom prst="rightArrow">
          <a:avLst>
            <a:gd name="adj1" fmla="val 70000"/>
            <a:gd name="adj2" fmla="val 50000"/>
          </a:avLst>
        </a:prstGeom>
        <a:solidFill>
          <a:srgbClr val="FF00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l" defTabSz="533400">
            <a:lnSpc>
              <a:spcPct val="90000"/>
            </a:lnSpc>
            <a:spcBef>
              <a:spcPct val="0"/>
            </a:spcBef>
            <a:spcAft>
              <a:spcPct val="35000"/>
            </a:spcAft>
            <a:buNone/>
          </a:pPr>
          <a:r>
            <a:rPr lang="fi-FI" sz="1200" kern="1200" dirty="0"/>
            <a:t>Asiakasohjaus</a:t>
          </a:r>
        </a:p>
        <a:p>
          <a:pPr marL="0" lvl="0" indent="0" algn="l" defTabSz="533400">
            <a:lnSpc>
              <a:spcPct val="90000"/>
            </a:lnSpc>
            <a:spcBef>
              <a:spcPct val="0"/>
            </a:spcBef>
            <a:spcAft>
              <a:spcPct val="35000"/>
            </a:spcAft>
            <a:buNone/>
          </a:pPr>
          <a:r>
            <a:rPr lang="fi-FI" sz="1200" kern="1200" dirty="0"/>
            <a:t>Kotiutumisen tuen yksikkö</a:t>
          </a:r>
        </a:p>
      </dsp:txBody>
      <dsp:txXfrm>
        <a:off x="9925991" y="198835"/>
        <a:ext cx="1214644" cy="927894"/>
      </dsp:txXfrm>
    </dsp:sp>
    <dsp:sp modelId="{3470A9D1-6796-48EE-BF41-39CAAAAB7746}">
      <dsp:nvSpPr>
        <dsp:cNvPr id="0" name=""/>
        <dsp:cNvSpPr/>
      </dsp:nvSpPr>
      <dsp:spPr>
        <a:xfrm>
          <a:off x="9070447" y="248671"/>
          <a:ext cx="758222" cy="758222"/>
        </a:xfrm>
        <a:prstGeom prst="ellipse">
          <a:avLst/>
        </a:prstGeom>
        <a:solidFill>
          <a:srgbClr val="E263E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Eteläinen</a:t>
          </a:r>
        </a:p>
      </dsp:txBody>
      <dsp:txXfrm>
        <a:off x="9181486" y="359710"/>
        <a:ext cx="536144" cy="5361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2C37-A0FE-40D6-AC35-EDFB5D20F93A}">
      <dsp:nvSpPr>
        <dsp:cNvPr id="0" name=""/>
        <dsp:cNvSpPr/>
      </dsp:nvSpPr>
      <dsp:spPr>
        <a:xfrm>
          <a:off x="323286" y="0"/>
          <a:ext cx="1859428" cy="1215006"/>
        </a:xfrm>
        <a:prstGeom prst="rightArrow">
          <a:avLst>
            <a:gd name="adj1" fmla="val 70000"/>
            <a:gd name="adj2" fmla="val 50000"/>
          </a:avLst>
        </a:prstGeom>
        <a:solidFill>
          <a:srgbClr val="00B05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Char char="•"/>
          </a:pPr>
          <a:r>
            <a:rPr lang="fi-FI" sz="1000" kern="1200" dirty="0"/>
            <a:t>Asiakasohjaus </a:t>
          </a:r>
        </a:p>
        <a:p>
          <a:pPr marL="57150" lvl="1" indent="-57150" algn="l" defTabSz="444500">
            <a:lnSpc>
              <a:spcPct val="90000"/>
            </a:lnSpc>
            <a:spcBef>
              <a:spcPct val="0"/>
            </a:spcBef>
            <a:spcAft>
              <a:spcPct val="15000"/>
            </a:spcAft>
            <a:buChar char="•"/>
          </a:pPr>
          <a:r>
            <a:rPr lang="fi-FI" sz="1000" kern="1200" dirty="0"/>
            <a:t>Kotiutuskoordinaattori</a:t>
          </a:r>
        </a:p>
        <a:p>
          <a:pPr marL="57150" lvl="1" indent="-57150" algn="l" defTabSz="444500">
            <a:lnSpc>
              <a:spcPct val="90000"/>
            </a:lnSpc>
            <a:spcBef>
              <a:spcPct val="0"/>
            </a:spcBef>
            <a:spcAft>
              <a:spcPct val="15000"/>
            </a:spcAft>
            <a:buChar char="•"/>
          </a:pPr>
          <a:r>
            <a:rPr lang="fi-FI" sz="1000" kern="1200" dirty="0"/>
            <a:t>Käyttöönotto 1/2024</a:t>
          </a:r>
        </a:p>
      </dsp:txBody>
      <dsp:txXfrm>
        <a:off x="788143" y="182251"/>
        <a:ext cx="969319" cy="850504"/>
      </dsp:txXfrm>
    </dsp:sp>
    <dsp:sp modelId="{88E6514A-39DF-43CC-B12D-F2C07B4EA34D}">
      <dsp:nvSpPr>
        <dsp:cNvPr id="0" name=""/>
        <dsp:cNvSpPr/>
      </dsp:nvSpPr>
      <dsp:spPr>
        <a:xfrm>
          <a:off x="0" y="218114"/>
          <a:ext cx="749727" cy="778777"/>
        </a:xfrm>
        <a:prstGeom prst="ellipse">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Pohjoine</a:t>
          </a:r>
          <a:r>
            <a:rPr lang="fi-FI" sz="800" b="1" kern="1200" dirty="0">
              <a:solidFill>
                <a:sysClr val="windowText" lastClr="000000"/>
              </a:solidFill>
            </a:rPr>
            <a:t>n</a:t>
          </a:r>
        </a:p>
      </dsp:txBody>
      <dsp:txXfrm>
        <a:off x="109795" y="332163"/>
        <a:ext cx="530137" cy="550679"/>
      </dsp:txXfrm>
    </dsp:sp>
    <dsp:sp modelId="{57CE9FCE-F740-42E5-AE8F-D9964B03850B}">
      <dsp:nvSpPr>
        <dsp:cNvPr id="0" name=""/>
        <dsp:cNvSpPr/>
      </dsp:nvSpPr>
      <dsp:spPr>
        <a:xfrm>
          <a:off x="2730739" y="0"/>
          <a:ext cx="1984441" cy="1215006"/>
        </a:xfrm>
        <a:prstGeom prst="rightArrow">
          <a:avLst>
            <a:gd name="adj1" fmla="val 70000"/>
            <a:gd name="adj2" fmla="val 50000"/>
          </a:avLst>
        </a:prstGeom>
        <a:solidFill>
          <a:srgbClr val="FFC00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6350" rIns="12700" bIns="6350" numCol="1" spcCol="1270" anchor="ctr" anchorCtr="0">
          <a:noAutofit/>
        </a:bodyPr>
        <a:lstStyle/>
        <a:p>
          <a:pPr marL="57150" lvl="1" indent="-57150" algn="l" defTabSz="444500">
            <a:lnSpc>
              <a:spcPct val="90000"/>
            </a:lnSpc>
            <a:spcBef>
              <a:spcPct val="0"/>
            </a:spcBef>
            <a:spcAft>
              <a:spcPct val="15000"/>
            </a:spcAft>
            <a:buChar char="•"/>
          </a:pPr>
          <a:r>
            <a:rPr lang="fi-FI" sz="1000" kern="1200" dirty="0"/>
            <a:t>Kotiutuskoordinaattori</a:t>
          </a:r>
        </a:p>
        <a:p>
          <a:pPr marL="57150" lvl="1" indent="-57150" algn="l" defTabSz="444500">
            <a:lnSpc>
              <a:spcPct val="90000"/>
            </a:lnSpc>
            <a:spcBef>
              <a:spcPct val="0"/>
            </a:spcBef>
            <a:spcAft>
              <a:spcPct val="15000"/>
            </a:spcAft>
            <a:buChar char="•"/>
          </a:pPr>
          <a:r>
            <a:rPr lang="fi-FI" sz="1000" kern="1200" dirty="0"/>
            <a:t>Kotiutumisen tuen tiimi x</a:t>
          </a:r>
        </a:p>
      </dsp:txBody>
      <dsp:txXfrm>
        <a:off x="3226850" y="182251"/>
        <a:ext cx="1063079" cy="850504"/>
      </dsp:txXfrm>
    </dsp:sp>
    <dsp:sp modelId="{01F0AF67-C907-4E7E-B354-E0CFBCDF657C}">
      <dsp:nvSpPr>
        <dsp:cNvPr id="0" name=""/>
        <dsp:cNvSpPr/>
      </dsp:nvSpPr>
      <dsp:spPr>
        <a:xfrm>
          <a:off x="2223124" y="223059"/>
          <a:ext cx="860597" cy="768887"/>
        </a:xfrm>
        <a:prstGeom prst="ellipse">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Pohjoinen</a:t>
          </a:r>
        </a:p>
      </dsp:txBody>
      <dsp:txXfrm>
        <a:off x="2349156" y="335660"/>
        <a:ext cx="608533" cy="543685"/>
      </dsp:txXfrm>
    </dsp:sp>
    <dsp:sp modelId="{DCAF54C0-42B3-4EEB-936E-F39C8DE473EC}">
      <dsp:nvSpPr>
        <dsp:cNvPr id="0" name=""/>
        <dsp:cNvSpPr/>
      </dsp:nvSpPr>
      <dsp:spPr>
        <a:xfrm>
          <a:off x="5230459" y="0"/>
          <a:ext cx="2170572" cy="1215006"/>
        </a:xfrm>
        <a:prstGeom prst="rightArrow">
          <a:avLst>
            <a:gd name="adj1" fmla="val 70000"/>
            <a:gd name="adj2" fmla="val 50000"/>
          </a:avLst>
        </a:prstGeom>
        <a:solidFill>
          <a:srgbClr val="FFC000"/>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marL="57150" lvl="1" indent="-57150" algn="l" defTabSz="488950">
            <a:lnSpc>
              <a:spcPct val="90000"/>
            </a:lnSpc>
            <a:spcBef>
              <a:spcPct val="0"/>
            </a:spcBef>
            <a:spcAft>
              <a:spcPct val="15000"/>
            </a:spcAft>
            <a:buChar char="•"/>
          </a:pPr>
          <a:r>
            <a:rPr lang="fi-FI" sz="1100" kern="1200" dirty="0"/>
            <a:t>Kotiutumisen tuen tiimi</a:t>
          </a:r>
        </a:p>
        <a:p>
          <a:pPr marL="57150" lvl="1" indent="-57150" algn="l" defTabSz="488950">
            <a:lnSpc>
              <a:spcPct val="90000"/>
            </a:lnSpc>
            <a:spcBef>
              <a:spcPct val="0"/>
            </a:spcBef>
            <a:spcAft>
              <a:spcPct val="15000"/>
            </a:spcAft>
            <a:buChar char="•"/>
          </a:pPr>
          <a:r>
            <a:rPr lang="fi-FI" sz="1100" kern="1200" dirty="0"/>
            <a:t>Kotihoidon yhteyshenkilö</a:t>
          </a:r>
        </a:p>
      </dsp:txBody>
      <dsp:txXfrm>
        <a:off x="5773102" y="182251"/>
        <a:ext cx="1202677" cy="850504"/>
      </dsp:txXfrm>
    </dsp:sp>
    <dsp:sp modelId="{C245F8A7-833C-4D2C-93AF-D4AD00FBEAB4}">
      <dsp:nvSpPr>
        <dsp:cNvPr id="0" name=""/>
        <dsp:cNvSpPr/>
      </dsp:nvSpPr>
      <dsp:spPr>
        <a:xfrm>
          <a:off x="4803732" y="213464"/>
          <a:ext cx="856914" cy="788076"/>
        </a:xfrm>
        <a:prstGeom prst="ellipse">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Pohjoinen</a:t>
          </a:r>
        </a:p>
      </dsp:txBody>
      <dsp:txXfrm>
        <a:off x="4929224" y="328875"/>
        <a:ext cx="605930" cy="557254"/>
      </dsp:txXfrm>
    </dsp:sp>
    <dsp:sp modelId="{9967FD64-4B78-4D7C-A996-5AEFA3391D4F}">
      <dsp:nvSpPr>
        <dsp:cNvPr id="0" name=""/>
        <dsp:cNvSpPr/>
      </dsp:nvSpPr>
      <dsp:spPr>
        <a:xfrm>
          <a:off x="7626957" y="0"/>
          <a:ext cx="2331613" cy="1215006"/>
        </a:xfrm>
        <a:prstGeom prst="rightArrow">
          <a:avLst>
            <a:gd name="adj1" fmla="val 70000"/>
            <a:gd name="adj2" fmla="val 50000"/>
          </a:avLst>
        </a:prstGeom>
        <a:solidFill>
          <a:srgbClr val="FF00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marL="0" lvl="0" indent="0" algn="l" defTabSz="488950">
            <a:lnSpc>
              <a:spcPct val="90000"/>
            </a:lnSpc>
            <a:spcBef>
              <a:spcPct val="0"/>
            </a:spcBef>
            <a:spcAft>
              <a:spcPct val="35000"/>
            </a:spcAft>
            <a:buFont typeface="Arial" panose="020B0604020202020204" pitchFamily="34" charset="0"/>
            <a:buNone/>
          </a:pPr>
          <a:r>
            <a:rPr lang="fi-FI" sz="1100" kern="1200" dirty="0"/>
            <a:t>Asiakasohjaus</a:t>
          </a:r>
        </a:p>
        <a:p>
          <a:pPr marL="0" lvl="0" indent="0" algn="l" defTabSz="488950">
            <a:lnSpc>
              <a:spcPct val="90000"/>
            </a:lnSpc>
            <a:spcBef>
              <a:spcPct val="0"/>
            </a:spcBef>
            <a:spcAft>
              <a:spcPct val="35000"/>
            </a:spcAft>
            <a:buFont typeface="Arial" panose="020B0604020202020204" pitchFamily="34" charset="0"/>
            <a:buNone/>
          </a:pPr>
          <a:r>
            <a:rPr lang="fi-FI" sz="1100" kern="1200" dirty="0"/>
            <a:t>Kotiutumisen tuen yksikkö</a:t>
          </a:r>
        </a:p>
      </dsp:txBody>
      <dsp:txXfrm>
        <a:off x="8209860" y="182251"/>
        <a:ext cx="1323458" cy="850504"/>
      </dsp:txXfrm>
    </dsp:sp>
    <dsp:sp modelId="{799359B8-C267-478A-97EE-46DCE14465A5}">
      <dsp:nvSpPr>
        <dsp:cNvPr id="0" name=""/>
        <dsp:cNvSpPr/>
      </dsp:nvSpPr>
      <dsp:spPr>
        <a:xfrm>
          <a:off x="7282306" y="247651"/>
          <a:ext cx="821922" cy="719703"/>
        </a:xfrm>
        <a:prstGeom prst="ellipse">
          <a:avLst/>
        </a:prstGeom>
        <a:solidFill>
          <a:schemeClr val="bg1">
            <a:lumMod val="6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i-FI" sz="1000" b="1" kern="1200" dirty="0">
              <a:solidFill>
                <a:sysClr val="windowText" lastClr="000000"/>
              </a:solidFill>
            </a:rPr>
            <a:t>Pohjoinen</a:t>
          </a:r>
        </a:p>
      </dsp:txBody>
      <dsp:txXfrm>
        <a:off x="7402674" y="353049"/>
        <a:ext cx="581186" cy="50890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9AE4ED8-FB5A-4F10-8441-7B3DBBD0BAF8}" type="datetimeFigureOut">
              <a:rPr lang="fi-FI" smtClean="0"/>
              <a:t>15.12.2023</a:t>
            </a:fld>
            <a:endParaRPr lang="fi-FI"/>
          </a:p>
        </p:txBody>
      </p:sp>
      <p:sp>
        <p:nvSpPr>
          <p:cNvPr id="4" name="Dian kuvan paikkamerkki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3B6FB08-43DD-4CF5-BC4A-23C38A909544}" type="slidenum">
              <a:rPr lang="fi-FI" smtClean="0"/>
              <a:t>‹#›</a:t>
            </a:fld>
            <a:endParaRPr lang="fi-FI"/>
          </a:p>
        </p:txBody>
      </p:sp>
    </p:spTree>
    <p:extLst>
      <p:ext uri="{BB962C8B-B14F-4D97-AF65-F5344CB8AC3E}">
        <p14:creationId xmlns:p14="http://schemas.microsoft.com/office/powerpoint/2010/main" val="1899766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2cc09c1bec_1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22cc09c1bec_1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21253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D1AE982C-FF0D-44C1-BAF9-837E65300590}" type="datetimeFigureOut">
              <a:rPr lang="fi-FI" smtClean="0"/>
              <a:t>15.12.2023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2817658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D1AE982C-FF0D-44C1-BAF9-837E65300590}" type="datetimeFigureOut">
              <a:rPr lang="fi-FI" smtClean="0"/>
              <a:t>15.12.2023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1730265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D1AE982C-FF0D-44C1-BAF9-837E65300590}" type="datetimeFigureOut">
              <a:rPr lang="fi-FI" smtClean="0"/>
              <a:t>15.12.2023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4247593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8" name="Picture 24">
            <a:extLst>
              <a:ext uri="{FF2B5EF4-FFF2-40B4-BE49-F238E27FC236}">
                <a16:creationId xmlns:a16="http://schemas.microsoft.com/office/drawing/2014/main" id="{B20FD340-B185-6486-6834-A6CE8BBE16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051" y="17584"/>
            <a:ext cx="12187066" cy="6858000"/>
          </a:xfrm>
          <a:prstGeom prst="rect">
            <a:avLst/>
          </a:prstGeom>
        </p:spPr>
      </p:pic>
      <p:sp>
        <p:nvSpPr>
          <p:cNvPr id="2" name="Otsikko 1"/>
          <p:cNvSpPr>
            <a:spLocks noGrp="1"/>
          </p:cNvSpPr>
          <p:nvPr>
            <p:ph type="ctrTitle"/>
          </p:nvPr>
        </p:nvSpPr>
        <p:spPr>
          <a:xfrm>
            <a:off x="1524000" y="1122363"/>
            <a:ext cx="9144000" cy="2387600"/>
          </a:xfrm>
        </p:spPr>
        <p:txBody>
          <a:bodyPr anchor="b">
            <a:normAutofit/>
          </a:bodyPr>
          <a:lstStyle>
            <a:lvl1pPr algn="ctr">
              <a:defRPr lang="fi-FI"/>
            </a:lvl1pPr>
          </a:lstStyle>
          <a:p>
            <a:r>
              <a:rPr lang="fi-FI"/>
              <a:t>Muokkaa </a:t>
            </a:r>
            <a:r>
              <a:rPr lang="fi-FI" err="1"/>
              <a:t>perustyyl</a:t>
            </a:r>
            <a:r>
              <a:rPr lang="fi-FI"/>
              <a:t>. </a:t>
            </a:r>
            <a:r>
              <a:rPr lang="fi-FI" err="1"/>
              <a:t>napsautt</a:t>
            </a:r>
            <a:r>
              <a:rPr lang="fi-FI"/>
              <a: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a:t>
            </a:r>
            <a:r>
              <a:rPr lang="fi-FI" err="1"/>
              <a:t>napsautt</a:t>
            </a:r>
            <a:r>
              <a:rPr lang="fi-FI"/>
              <a:t>.</a:t>
            </a:r>
          </a:p>
        </p:txBody>
      </p:sp>
      <p:sp>
        <p:nvSpPr>
          <p:cNvPr id="4" name="Päivämäärän paikkamerkki 3"/>
          <p:cNvSpPr>
            <a:spLocks noGrp="1"/>
          </p:cNvSpPr>
          <p:nvPr>
            <p:ph type="dt" sz="half" idx="10"/>
          </p:nvPr>
        </p:nvSpPr>
        <p:spPr/>
        <p:txBody>
          <a:bodyPr/>
          <a:lstStyle/>
          <a:p>
            <a:r>
              <a:rPr lang="fi-FI"/>
              <a:t>20.9.2022</a:t>
            </a:r>
          </a:p>
        </p:txBody>
      </p:sp>
      <p:sp>
        <p:nvSpPr>
          <p:cNvPr id="5" name="Alatunnisteen paikkamerkki 4"/>
          <p:cNvSpPr>
            <a:spLocks noGrp="1"/>
          </p:cNvSpPr>
          <p:nvPr>
            <p:ph type="ftr" sz="quarter" idx="11"/>
          </p:nvPr>
        </p:nvSpPr>
        <p:spPr/>
        <p:txBody>
          <a:bodyPr/>
          <a:lstStyle/>
          <a:p>
            <a:r>
              <a:rPr lang="fi-FI"/>
              <a:t>Alatunniste</a:t>
            </a:r>
          </a:p>
        </p:txBody>
      </p:sp>
      <p:sp>
        <p:nvSpPr>
          <p:cNvPr id="6" name="Dian numeron paikkamerkki 5"/>
          <p:cNvSpPr>
            <a:spLocks noGrp="1"/>
          </p:cNvSpPr>
          <p:nvPr>
            <p:ph type="sldNum" sz="quarter" idx="12"/>
          </p:nvPr>
        </p:nvSpPr>
        <p:spPr/>
        <p:txBody>
          <a:bodyPr/>
          <a:lstStyle/>
          <a:p>
            <a:fld id="{3425BD00-AB7F-4090-84D6-704AAA917BC9}" type="slidenum">
              <a:rPr lang="fi-FI" smtClean="0"/>
              <a:t>‹#›</a:t>
            </a:fld>
            <a:endParaRPr lang="fi-FI"/>
          </a:p>
        </p:txBody>
      </p:sp>
      <p:pic>
        <p:nvPicPr>
          <p:cNvPr id="7" name="Picture 7">
            <a:extLst>
              <a:ext uri="{FF2B5EF4-FFF2-40B4-BE49-F238E27FC236}">
                <a16:creationId xmlns:a16="http://schemas.microsoft.com/office/drawing/2014/main" id="{6E08C843-93BD-9600-C6F5-15A8DE0B90C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35959" y="443288"/>
            <a:ext cx="2720081" cy="813385"/>
          </a:xfrm>
          <a:prstGeom prst="rect">
            <a:avLst/>
          </a:prstGeom>
        </p:spPr>
      </p:pic>
    </p:spTree>
    <p:extLst>
      <p:ext uri="{BB962C8B-B14F-4D97-AF65-F5344CB8AC3E}">
        <p14:creationId xmlns:p14="http://schemas.microsoft.com/office/powerpoint/2010/main" val="999858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pic>
        <p:nvPicPr>
          <p:cNvPr id="9" name="Picture 19">
            <a:extLst>
              <a:ext uri="{FF2B5EF4-FFF2-40B4-BE49-F238E27FC236}">
                <a16:creationId xmlns:a16="http://schemas.microsoft.com/office/drawing/2014/main" id="{F03C2F85-748A-4CEF-7FDF-C574C38A59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051" y="17584"/>
            <a:ext cx="12187066" cy="6858000"/>
          </a:xfrm>
          <a:prstGeom prst="rect">
            <a:avLst/>
          </a:prstGeom>
        </p:spPr>
      </p:pic>
      <p:sp>
        <p:nvSpPr>
          <p:cNvPr id="2" name="Otsikko 1"/>
          <p:cNvSpPr>
            <a:spLocks noGrp="1"/>
          </p:cNvSpPr>
          <p:nvPr>
            <p:ph type="title"/>
          </p:nvPr>
        </p:nvSpPr>
        <p:spPr/>
        <p:txBody>
          <a:bodyPr>
            <a:normAutofit/>
          </a:bodyPr>
          <a:lstStyle>
            <a:lvl1pPr>
              <a:defRPr sz="3600"/>
            </a:lvl1pPr>
          </a:lstStyle>
          <a:p>
            <a:r>
              <a:rPr lang="fi-FI"/>
              <a:t>Muokkaa </a:t>
            </a:r>
            <a:r>
              <a:rPr lang="fi-FI" err="1"/>
              <a:t>perustyyl</a:t>
            </a:r>
            <a:r>
              <a:rPr lang="fi-FI"/>
              <a:t>. </a:t>
            </a:r>
            <a:r>
              <a:rPr lang="fi-FI" err="1"/>
              <a:t>napsautt</a:t>
            </a:r>
            <a:r>
              <a:rPr lang="fi-FI"/>
              <a:t>.</a:t>
            </a:r>
          </a:p>
        </p:txBody>
      </p:sp>
      <p:sp>
        <p:nvSpPr>
          <p:cNvPr id="3" name="Sisällön paikkamerkki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3477845" y="6343711"/>
            <a:ext cx="1440000" cy="365125"/>
          </a:xfrm>
        </p:spPr>
        <p:txBody>
          <a:bodyPr/>
          <a:lstStyle/>
          <a:p>
            <a:r>
              <a:rPr lang="fi-FI"/>
              <a:t>20.9.2022</a:t>
            </a:r>
          </a:p>
        </p:txBody>
      </p:sp>
      <p:sp>
        <p:nvSpPr>
          <p:cNvPr id="5" name="Alatunnisteen paikkamerkki 4"/>
          <p:cNvSpPr>
            <a:spLocks noGrp="1"/>
          </p:cNvSpPr>
          <p:nvPr>
            <p:ph type="ftr" sz="quarter" idx="11"/>
          </p:nvPr>
        </p:nvSpPr>
        <p:spPr>
          <a:xfrm>
            <a:off x="5386444" y="6346884"/>
            <a:ext cx="4114800" cy="365125"/>
          </a:xfrm>
        </p:spPr>
        <p:txBody>
          <a:bodyPr/>
          <a:lstStyle/>
          <a:p>
            <a:r>
              <a:rPr lang="fi-FI"/>
              <a:t>Alatunniste</a:t>
            </a:r>
          </a:p>
        </p:txBody>
      </p:sp>
      <p:sp>
        <p:nvSpPr>
          <p:cNvPr id="6" name="Dian numeron paikkamerkki 5"/>
          <p:cNvSpPr>
            <a:spLocks noGrp="1"/>
          </p:cNvSpPr>
          <p:nvPr>
            <p:ph type="sldNum" sz="quarter" idx="12"/>
          </p:nvPr>
        </p:nvSpPr>
        <p:spPr>
          <a:xfrm>
            <a:off x="9913800" y="6346885"/>
            <a:ext cx="1440000" cy="365125"/>
          </a:xfrm>
        </p:spPr>
        <p:txBody>
          <a:bodyPr/>
          <a:lstStyle/>
          <a:p>
            <a:fld id="{3425BD00-AB7F-4090-84D6-704AAA917BC9}" type="slidenum">
              <a:rPr lang="fi-FI" smtClean="0"/>
              <a:t>‹#›</a:t>
            </a:fld>
            <a:endParaRPr lang="fi-FI"/>
          </a:p>
        </p:txBody>
      </p:sp>
      <p:pic>
        <p:nvPicPr>
          <p:cNvPr id="8" name="Picture 12">
            <a:extLst>
              <a:ext uri="{FF2B5EF4-FFF2-40B4-BE49-F238E27FC236}">
                <a16:creationId xmlns:a16="http://schemas.microsoft.com/office/drawing/2014/main" id="{6A7502D6-96F6-C93F-5BBB-88DC870A8DD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7600" y="5949536"/>
            <a:ext cx="2681646" cy="801892"/>
          </a:xfrm>
          <a:prstGeom prst="rect">
            <a:avLst/>
          </a:prstGeom>
        </p:spPr>
      </p:pic>
    </p:spTree>
    <p:extLst>
      <p:ext uri="{BB962C8B-B14F-4D97-AF65-F5344CB8AC3E}">
        <p14:creationId xmlns:p14="http://schemas.microsoft.com/office/powerpoint/2010/main" val="2085286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pic>
        <p:nvPicPr>
          <p:cNvPr id="9" name="Picture 19">
            <a:extLst>
              <a:ext uri="{FF2B5EF4-FFF2-40B4-BE49-F238E27FC236}">
                <a16:creationId xmlns:a16="http://schemas.microsoft.com/office/drawing/2014/main" id="{F03C2F85-748A-4CEF-7FDF-C574C38A59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051" y="17584"/>
            <a:ext cx="12187066" cy="6858000"/>
          </a:xfrm>
          <a:prstGeom prst="rect">
            <a:avLst/>
          </a:prstGeom>
        </p:spPr>
      </p:pic>
      <p:sp>
        <p:nvSpPr>
          <p:cNvPr id="2" name="Otsikko 1"/>
          <p:cNvSpPr>
            <a:spLocks noGrp="1"/>
          </p:cNvSpPr>
          <p:nvPr>
            <p:ph type="title"/>
          </p:nvPr>
        </p:nvSpPr>
        <p:spPr/>
        <p:txBody>
          <a:bodyPr>
            <a:normAutofit/>
          </a:bodyPr>
          <a:lstStyle>
            <a:lvl1pPr>
              <a:defRPr sz="3600"/>
            </a:lvl1pPr>
          </a:lstStyle>
          <a:p>
            <a:r>
              <a:rPr lang="fi-FI"/>
              <a:t>Muokkaa </a:t>
            </a:r>
            <a:r>
              <a:rPr lang="fi-FI" err="1"/>
              <a:t>perustyyl</a:t>
            </a:r>
            <a:r>
              <a:rPr lang="fi-FI"/>
              <a:t>. </a:t>
            </a:r>
            <a:r>
              <a:rPr lang="fi-FI" err="1"/>
              <a:t>napsautt</a:t>
            </a:r>
            <a:r>
              <a:rPr lang="fi-FI"/>
              <a:t>.</a:t>
            </a:r>
          </a:p>
        </p:txBody>
      </p:sp>
      <p:sp>
        <p:nvSpPr>
          <p:cNvPr id="3" name="Sisällön paikkamerkki 2"/>
          <p:cNvSpPr>
            <a:spLocks noGrp="1"/>
          </p:cNvSpPr>
          <p:nvPr>
            <p:ph sz="half" idx="1"/>
          </p:nvPr>
        </p:nvSpPr>
        <p:spPr>
          <a:xfrm>
            <a:off x="838200" y="1825625"/>
            <a:ext cx="5181600" cy="4351338"/>
          </a:xfrm>
        </p:spPr>
        <p:txBody>
          <a:bodyPr>
            <a:normAutofit/>
          </a:bodyPr>
          <a:lstStyle>
            <a:lvl1pPr>
              <a:defRPr sz="2400"/>
            </a:lvl1pPr>
            <a:lvl2pPr>
              <a:defRPr sz="2000"/>
            </a:lvl2pPr>
            <a:lvl3pPr>
              <a:defRPr sz="1800"/>
            </a:lvl3pPr>
            <a:lvl4pPr>
              <a:defRPr sz="1600"/>
            </a:lvl4pPr>
            <a:lvl5pPr>
              <a:defRPr sz="16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normAutofit/>
          </a:bodyPr>
          <a:lstStyle>
            <a:lvl1pPr>
              <a:defRPr sz="2400"/>
            </a:lvl1pPr>
            <a:lvl2pPr>
              <a:defRPr sz="2000"/>
            </a:lvl2pPr>
            <a:lvl3pPr>
              <a:defRPr sz="1800"/>
            </a:lvl3pPr>
            <a:lvl4pPr>
              <a:defRPr sz="1600"/>
            </a:lvl4pPr>
            <a:lvl5pPr>
              <a:defRPr sz="16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8" name="Picture 12">
            <a:extLst>
              <a:ext uri="{FF2B5EF4-FFF2-40B4-BE49-F238E27FC236}">
                <a16:creationId xmlns:a16="http://schemas.microsoft.com/office/drawing/2014/main" id="{6A7502D6-96F6-C93F-5BBB-88DC870A8DD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7600" y="5949536"/>
            <a:ext cx="2681646" cy="801892"/>
          </a:xfrm>
          <a:prstGeom prst="rect">
            <a:avLst/>
          </a:prstGeom>
        </p:spPr>
      </p:pic>
      <p:sp>
        <p:nvSpPr>
          <p:cNvPr id="10" name="Päivämäärän paikkamerkki 3"/>
          <p:cNvSpPr>
            <a:spLocks noGrp="1"/>
          </p:cNvSpPr>
          <p:nvPr>
            <p:ph type="dt" sz="half" idx="10"/>
          </p:nvPr>
        </p:nvSpPr>
        <p:spPr>
          <a:xfrm>
            <a:off x="3477845" y="6343711"/>
            <a:ext cx="1440000" cy="365125"/>
          </a:xfrm>
        </p:spPr>
        <p:txBody>
          <a:bodyPr/>
          <a:lstStyle/>
          <a:p>
            <a:r>
              <a:rPr lang="fi-FI"/>
              <a:t>20.9.2022</a:t>
            </a:r>
          </a:p>
        </p:txBody>
      </p:sp>
      <p:sp>
        <p:nvSpPr>
          <p:cNvPr id="11" name="Alatunnisteen paikkamerkki 4"/>
          <p:cNvSpPr>
            <a:spLocks noGrp="1"/>
          </p:cNvSpPr>
          <p:nvPr>
            <p:ph type="ftr" sz="quarter" idx="11"/>
          </p:nvPr>
        </p:nvSpPr>
        <p:spPr>
          <a:xfrm>
            <a:off x="5386444" y="6346884"/>
            <a:ext cx="4114800" cy="365125"/>
          </a:xfrm>
        </p:spPr>
        <p:txBody>
          <a:bodyPr/>
          <a:lstStyle/>
          <a:p>
            <a:r>
              <a:rPr lang="fi-FI"/>
              <a:t>Alatunniste</a:t>
            </a:r>
          </a:p>
        </p:txBody>
      </p:sp>
      <p:sp>
        <p:nvSpPr>
          <p:cNvPr id="12" name="Dian numeron paikkamerkki 5"/>
          <p:cNvSpPr>
            <a:spLocks noGrp="1"/>
          </p:cNvSpPr>
          <p:nvPr>
            <p:ph type="sldNum" sz="quarter" idx="12"/>
          </p:nvPr>
        </p:nvSpPr>
        <p:spPr>
          <a:xfrm>
            <a:off x="9913800" y="6346885"/>
            <a:ext cx="1440000" cy="365125"/>
          </a:xfrm>
        </p:spPr>
        <p:txBody>
          <a:bodyPr/>
          <a:lstStyle/>
          <a:p>
            <a:fld id="{3425BD00-AB7F-4090-84D6-704AAA917BC9}" type="slidenum">
              <a:rPr lang="fi-FI" smtClean="0"/>
              <a:t>‹#›</a:t>
            </a:fld>
            <a:endParaRPr lang="fi-FI"/>
          </a:p>
        </p:txBody>
      </p:sp>
    </p:spTree>
    <p:extLst>
      <p:ext uri="{BB962C8B-B14F-4D97-AF65-F5344CB8AC3E}">
        <p14:creationId xmlns:p14="http://schemas.microsoft.com/office/powerpoint/2010/main" val="1730989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pic>
        <p:nvPicPr>
          <p:cNvPr id="11" name="Picture 19">
            <a:extLst>
              <a:ext uri="{FF2B5EF4-FFF2-40B4-BE49-F238E27FC236}">
                <a16:creationId xmlns:a16="http://schemas.microsoft.com/office/drawing/2014/main" id="{F03C2F85-748A-4CEF-7FDF-C574C38A59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051" y="17584"/>
            <a:ext cx="12187066" cy="6858000"/>
          </a:xfrm>
          <a:prstGeom prst="rect">
            <a:avLst/>
          </a:prstGeom>
        </p:spPr>
      </p:pic>
      <p:sp>
        <p:nvSpPr>
          <p:cNvPr id="2" name="Otsikko 1"/>
          <p:cNvSpPr>
            <a:spLocks noGrp="1"/>
          </p:cNvSpPr>
          <p:nvPr>
            <p:ph type="title"/>
          </p:nvPr>
        </p:nvSpPr>
        <p:spPr>
          <a:xfrm>
            <a:off x="839788" y="365125"/>
            <a:ext cx="10515600" cy="1325563"/>
          </a:xfrm>
        </p:spPr>
        <p:txBody>
          <a:bodyPr>
            <a:normAutofit/>
          </a:bodyPr>
          <a:lstStyle>
            <a:lvl1pPr>
              <a:defRPr sz="3600"/>
            </a:lvl1p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normAutofit/>
          </a:bodyPr>
          <a:lstStyle>
            <a:lvl1pPr>
              <a:defRPr sz="2400"/>
            </a:lvl1pPr>
            <a:lvl2pPr>
              <a:defRPr sz="2000"/>
            </a:lvl2pPr>
            <a:lvl3pPr>
              <a:defRPr sz="1800"/>
            </a:lvl3pPr>
            <a:lvl4pPr>
              <a:defRPr sz="1600"/>
            </a:lvl4pPr>
            <a:lvl5pPr>
              <a:defRPr sz="16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normAutofit/>
          </a:bodyPr>
          <a:lstStyle>
            <a:lvl1pPr>
              <a:defRPr sz="2400"/>
            </a:lvl1pPr>
            <a:lvl2pPr>
              <a:defRPr sz="2000"/>
            </a:lvl2pPr>
            <a:lvl3pPr>
              <a:defRPr sz="1800"/>
            </a:lvl3pPr>
            <a:lvl4pPr>
              <a:defRPr sz="1600"/>
            </a:lvl4pPr>
            <a:lvl5pPr>
              <a:defRPr sz="16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10" name="Picture 12">
            <a:extLst>
              <a:ext uri="{FF2B5EF4-FFF2-40B4-BE49-F238E27FC236}">
                <a16:creationId xmlns:a16="http://schemas.microsoft.com/office/drawing/2014/main" id="{6A7502D6-96F6-C93F-5BBB-88DC870A8DD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7600" y="5949536"/>
            <a:ext cx="2681646" cy="801892"/>
          </a:xfrm>
          <a:prstGeom prst="rect">
            <a:avLst/>
          </a:prstGeom>
        </p:spPr>
      </p:pic>
      <p:sp>
        <p:nvSpPr>
          <p:cNvPr id="12" name="Päivämäärän paikkamerkki 3"/>
          <p:cNvSpPr>
            <a:spLocks noGrp="1"/>
          </p:cNvSpPr>
          <p:nvPr>
            <p:ph type="dt" sz="half" idx="10"/>
          </p:nvPr>
        </p:nvSpPr>
        <p:spPr>
          <a:xfrm>
            <a:off x="3477845" y="6343711"/>
            <a:ext cx="1440000" cy="365125"/>
          </a:xfrm>
        </p:spPr>
        <p:txBody>
          <a:bodyPr/>
          <a:lstStyle/>
          <a:p>
            <a:r>
              <a:rPr lang="fi-FI"/>
              <a:t>20.9.2022</a:t>
            </a:r>
          </a:p>
        </p:txBody>
      </p:sp>
      <p:sp>
        <p:nvSpPr>
          <p:cNvPr id="13" name="Alatunnisteen paikkamerkki 4"/>
          <p:cNvSpPr>
            <a:spLocks noGrp="1"/>
          </p:cNvSpPr>
          <p:nvPr>
            <p:ph type="ftr" sz="quarter" idx="11"/>
          </p:nvPr>
        </p:nvSpPr>
        <p:spPr>
          <a:xfrm>
            <a:off x="5386444" y="6346884"/>
            <a:ext cx="4114800" cy="365125"/>
          </a:xfrm>
        </p:spPr>
        <p:txBody>
          <a:bodyPr/>
          <a:lstStyle/>
          <a:p>
            <a:r>
              <a:rPr lang="fi-FI"/>
              <a:t>Alatunniste</a:t>
            </a:r>
          </a:p>
        </p:txBody>
      </p:sp>
      <p:sp>
        <p:nvSpPr>
          <p:cNvPr id="14" name="Dian numeron paikkamerkki 5"/>
          <p:cNvSpPr>
            <a:spLocks noGrp="1"/>
          </p:cNvSpPr>
          <p:nvPr>
            <p:ph type="sldNum" sz="quarter" idx="12"/>
          </p:nvPr>
        </p:nvSpPr>
        <p:spPr>
          <a:xfrm>
            <a:off x="9913800" y="6346885"/>
            <a:ext cx="1440000" cy="365125"/>
          </a:xfrm>
        </p:spPr>
        <p:txBody>
          <a:bodyPr/>
          <a:lstStyle/>
          <a:p>
            <a:fld id="{3425BD00-AB7F-4090-84D6-704AAA917BC9}" type="slidenum">
              <a:rPr lang="fi-FI" smtClean="0"/>
              <a:t>‹#›</a:t>
            </a:fld>
            <a:endParaRPr lang="fi-FI"/>
          </a:p>
        </p:txBody>
      </p:sp>
    </p:spTree>
    <p:extLst>
      <p:ext uri="{BB962C8B-B14F-4D97-AF65-F5344CB8AC3E}">
        <p14:creationId xmlns:p14="http://schemas.microsoft.com/office/powerpoint/2010/main" val="1459613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pic>
        <p:nvPicPr>
          <p:cNvPr id="7" name="Picture 19">
            <a:extLst>
              <a:ext uri="{FF2B5EF4-FFF2-40B4-BE49-F238E27FC236}">
                <a16:creationId xmlns:a16="http://schemas.microsoft.com/office/drawing/2014/main" id="{F03C2F85-748A-4CEF-7FDF-C574C38A59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051" y="17584"/>
            <a:ext cx="12187066" cy="6858000"/>
          </a:xfrm>
          <a:prstGeom prst="rect">
            <a:avLst/>
          </a:prstGeom>
        </p:spPr>
      </p:pic>
      <p:sp>
        <p:nvSpPr>
          <p:cNvPr id="2" name="Otsikko 1"/>
          <p:cNvSpPr>
            <a:spLocks noGrp="1"/>
          </p:cNvSpPr>
          <p:nvPr>
            <p:ph type="title"/>
          </p:nvPr>
        </p:nvSpPr>
        <p:spPr/>
        <p:txBody>
          <a:bodyPr>
            <a:normAutofit/>
          </a:bodyPr>
          <a:lstStyle>
            <a:lvl1pPr>
              <a:defRPr sz="3600"/>
            </a:lvl1pPr>
          </a:lstStyle>
          <a:p>
            <a:r>
              <a:rPr lang="fi-FI"/>
              <a:t>Muokkaa perustyyl. napsautt.</a:t>
            </a:r>
          </a:p>
        </p:txBody>
      </p:sp>
      <p:pic>
        <p:nvPicPr>
          <p:cNvPr id="6" name="Picture 12">
            <a:extLst>
              <a:ext uri="{FF2B5EF4-FFF2-40B4-BE49-F238E27FC236}">
                <a16:creationId xmlns:a16="http://schemas.microsoft.com/office/drawing/2014/main" id="{6A7502D6-96F6-C93F-5BBB-88DC870A8DD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7600" y="5949536"/>
            <a:ext cx="2681646" cy="801892"/>
          </a:xfrm>
          <a:prstGeom prst="rect">
            <a:avLst/>
          </a:prstGeom>
        </p:spPr>
      </p:pic>
      <p:sp>
        <p:nvSpPr>
          <p:cNvPr id="8" name="Päivämäärän paikkamerkki 3"/>
          <p:cNvSpPr>
            <a:spLocks noGrp="1"/>
          </p:cNvSpPr>
          <p:nvPr>
            <p:ph type="dt" sz="half" idx="10"/>
          </p:nvPr>
        </p:nvSpPr>
        <p:spPr>
          <a:xfrm>
            <a:off x="3477845" y="6343711"/>
            <a:ext cx="1440000" cy="365125"/>
          </a:xfrm>
        </p:spPr>
        <p:txBody>
          <a:bodyPr/>
          <a:lstStyle/>
          <a:p>
            <a:r>
              <a:rPr lang="fi-FI"/>
              <a:t>20.9.2022</a:t>
            </a:r>
          </a:p>
        </p:txBody>
      </p:sp>
      <p:sp>
        <p:nvSpPr>
          <p:cNvPr id="9" name="Alatunnisteen paikkamerkki 4"/>
          <p:cNvSpPr>
            <a:spLocks noGrp="1"/>
          </p:cNvSpPr>
          <p:nvPr>
            <p:ph type="ftr" sz="quarter" idx="11"/>
          </p:nvPr>
        </p:nvSpPr>
        <p:spPr>
          <a:xfrm>
            <a:off x="5386444" y="6346884"/>
            <a:ext cx="4114800" cy="365125"/>
          </a:xfrm>
        </p:spPr>
        <p:txBody>
          <a:bodyPr/>
          <a:lstStyle/>
          <a:p>
            <a:r>
              <a:rPr lang="fi-FI"/>
              <a:t>Alatunniste</a:t>
            </a:r>
          </a:p>
        </p:txBody>
      </p:sp>
      <p:sp>
        <p:nvSpPr>
          <p:cNvPr id="10" name="Dian numeron paikkamerkki 5"/>
          <p:cNvSpPr>
            <a:spLocks noGrp="1"/>
          </p:cNvSpPr>
          <p:nvPr>
            <p:ph type="sldNum" sz="quarter" idx="12"/>
          </p:nvPr>
        </p:nvSpPr>
        <p:spPr>
          <a:xfrm>
            <a:off x="9913800" y="6346885"/>
            <a:ext cx="1440000" cy="365125"/>
          </a:xfrm>
        </p:spPr>
        <p:txBody>
          <a:bodyPr/>
          <a:lstStyle/>
          <a:p>
            <a:fld id="{3425BD00-AB7F-4090-84D6-704AAA917BC9}" type="slidenum">
              <a:rPr lang="fi-FI" smtClean="0"/>
              <a:t>‹#›</a:t>
            </a:fld>
            <a:endParaRPr lang="fi-FI"/>
          </a:p>
        </p:txBody>
      </p:sp>
    </p:spTree>
    <p:extLst>
      <p:ext uri="{BB962C8B-B14F-4D97-AF65-F5344CB8AC3E}">
        <p14:creationId xmlns:p14="http://schemas.microsoft.com/office/powerpoint/2010/main" val="2785590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5" name="Picture 12">
            <a:extLst>
              <a:ext uri="{FF2B5EF4-FFF2-40B4-BE49-F238E27FC236}">
                <a16:creationId xmlns:a16="http://schemas.microsoft.com/office/drawing/2014/main" id="{6A7502D6-96F6-C93F-5BBB-88DC870A8D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7600" y="5949536"/>
            <a:ext cx="2681646" cy="801892"/>
          </a:xfrm>
          <a:prstGeom prst="rect">
            <a:avLst/>
          </a:prstGeom>
        </p:spPr>
      </p:pic>
      <p:sp>
        <p:nvSpPr>
          <p:cNvPr id="7" name="Päivämäärän paikkamerkki 3"/>
          <p:cNvSpPr>
            <a:spLocks noGrp="1"/>
          </p:cNvSpPr>
          <p:nvPr>
            <p:ph type="dt" sz="half" idx="10"/>
          </p:nvPr>
        </p:nvSpPr>
        <p:spPr>
          <a:xfrm>
            <a:off x="3477845" y="6343711"/>
            <a:ext cx="1440000" cy="365125"/>
          </a:xfrm>
        </p:spPr>
        <p:txBody>
          <a:bodyPr/>
          <a:lstStyle/>
          <a:p>
            <a:r>
              <a:rPr lang="fi-FI"/>
              <a:t>20.9.2022</a:t>
            </a:r>
          </a:p>
        </p:txBody>
      </p:sp>
      <p:sp>
        <p:nvSpPr>
          <p:cNvPr id="8" name="Alatunnisteen paikkamerkki 4"/>
          <p:cNvSpPr>
            <a:spLocks noGrp="1"/>
          </p:cNvSpPr>
          <p:nvPr>
            <p:ph type="ftr" sz="quarter" idx="11"/>
          </p:nvPr>
        </p:nvSpPr>
        <p:spPr>
          <a:xfrm>
            <a:off x="5386444" y="6346884"/>
            <a:ext cx="4114800" cy="365125"/>
          </a:xfrm>
        </p:spPr>
        <p:txBody>
          <a:bodyPr/>
          <a:lstStyle/>
          <a:p>
            <a:r>
              <a:rPr lang="fi-FI"/>
              <a:t>Alatunniste</a:t>
            </a:r>
          </a:p>
        </p:txBody>
      </p:sp>
      <p:sp>
        <p:nvSpPr>
          <p:cNvPr id="9" name="Dian numeron paikkamerkki 5"/>
          <p:cNvSpPr>
            <a:spLocks noGrp="1"/>
          </p:cNvSpPr>
          <p:nvPr>
            <p:ph type="sldNum" sz="quarter" idx="12"/>
          </p:nvPr>
        </p:nvSpPr>
        <p:spPr>
          <a:xfrm>
            <a:off x="9913800" y="6346885"/>
            <a:ext cx="1440000" cy="365125"/>
          </a:xfrm>
        </p:spPr>
        <p:txBody>
          <a:bodyPr/>
          <a:lstStyle/>
          <a:p>
            <a:fld id="{3425BD00-AB7F-4090-84D6-704AAA917BC9}" type="slidenum">
              <a:rPr lang="fi-FI" smtClean="0"/>
              <a:t>‹#›</a:t>
            </a:fld>
            <a:endParaRPr lang="fi-FI"/>
          </a:p>
        </p:txBody>
      </p:sp>
    </p:spTree>
    <p:extLst>
      <p:ext uri="{BB962C8B-B14F-4D97-AF65-F5344CB8AC3E}">
        <p14:creationId xmlns:p14="http://schemas.microsoft.com/office/powerpoint/2010/main" val="3432504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Lopetusdia">
    <p:spTree>
      <p:nvGrpSpPr>
        <p:cNvPr id="1" name=""/>
        <p:cNvGrpSpPr/>
        <p:nvPr/>
      </p:nvGrpSpPr>
      <p:grpSpPr>
        <a:xfrm>
          <a:off x="0" y="0"/>
          <a:ext cx="0" cy="0"/>
          <a:chOff x="0" y="0"/>
          <a:chExt cx="0" cy="0"/>
        </a:xfrm>
      </p:grpSpPr>
      <p:pic>
        <p:nvPicPr>
          <p:cNvPr id="8" name="Picture 14">
            <a:extLst>
              <a:ext uri="{FF2B5EF4-FFF2-40B4-BE49-F238E27FC236}">
                <a16:creationId xmlns:a16="http://schemas.microsoft.com/office/drawing/2014/main" id="{D7894412-FC61-0A92-24EA-2B1B25D3F3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34" y="0"/>
            <a:ext cx="12187066" cy="6858000"/>
          </a:xfrm>
          <a:prstGeom prst="rect">
            <a:avLst/>
          </a:prstGeom>
        </p:spPr>
      </p:pic>
      <p:sp>
        <p:nvSpPr>
          <p:cNvPr id="2" name="Otsikko 1"/>
          <p:cNvSpPr>
            <a:spLocks noGrp="1"/>
          </p:cNvSpPr>
          <p:nvPr>
            <p:ph type="title" hasCustomPrompt="1"/>
          </p:nvPr>
        </p:nvSpPr>
        <p:spPr>
          <a:xfrm>
            <a:off x="838200" y="2766219"/>
            <a:ext cx="10515600" cy="1325563"/>
          </a:xfrm>
          <a:solidFill>
            <a:schemeClr val="bg1"/>
          </a:solidFill>
        </p:spPr>
        <p:txBody>
          <a:bodyPr>
            <a:normAutofit/>
          </a:bodyPr>
          <a:lstStyle>
            <a:lvl1pPr algn="ctr">
              <a:defRPr sz="4400" baseline="0"/>
            </a:lvl1pPr>
          </a:lstStyle>
          <a:p>
            <a:r>
              <a:rPr lang="fi-FI"/>
              <a:t>Lopetusdian kiitosteksti tähän.</a:t>
            </a:r>
          </a:p>
        </p:txBody>
      </p:sp>
      <p:sp>
        <p:nvSpPr>
          <p:cNvPr id="3" name="Päivämäärän paikkamerkki 2"/>
          <p:cNvSpPr>
            <a:spLocks noGrp="1"/>
          </p:cNvSpPr>
          <p:nvPr>
            <p:ph type="dt" sz="half" idx="10"/>
          </p:nvPr>
        </p:nvSpPr>
        <p:spPr/>
        <p:txBody>
          <a:bodyPr/>
          <a:lstStyle/>
          <a:p>
            <a:r>
              <a:rPr lang="fi-FI"/>
              <a:t>20.9.2022</a:t>
            </a:r>
          </a:p>
        </p:txBody>
      </p:sp>
      <p:sp>
        <p:nvSpPr>
          <p:cNvPr id="4" name="Alatunnisteen paikkamerkki 3"/>
          <p:cNvSpPr>
            <a:spLocks noGrp="1"/>
          </p:cNvSpPr>
          <p:nvPr>
            <p:ph type="ftr" sz="quarter" idx="11"/>
          </p:nvPr>
        </p:nvSpPr>
        <p:spPr/>
        <p:txBody>
          <a:bodyPr/>
          <a:lstStyle/>
          <a:p>
            <a:r>
              <a:rPr lang="fi-FI"/>
              <a:t>Alatunniste</a:t>
            </a:r>
          </a:p>
        </p:txBody>
      </p:sp>
      <p:sp>
        <p:nvSpPr>
          <p:cNvPr id="5" name="Dian numeron paikkamerkki 4"/>
          <p:cNvSpPr>
            <a:spLocks noGrp="1"/>
          </p:cNvSpPr>
          <p:nvPr>
            <p:ph type="sldNum" sz="quarter" idx="12"/>
          </p:nvPr>
        </p:nvSpPr>
        <p:spPr/>
        <p:txBody>
          <a:bodyPr/>
          <a:lstStyle/>
          <a:p>
            <a:fld id="{3425BD00-AB7F-4090-84D6-704AAA917BC9}" type="slidenum">
              <a:rPr lang="fi-FI" smtClean="0"/>
              <a:t>‹#›</a:t>
            </a:fld>
            <a:endParaRPr lang="fi-FI"/>
          </a:p>
        </p:txBody>
      </p:sp>
      <p:pic>
        <p:nvPicPr>
          <p:cNvPr id="9" name="Picture 12">
            <a:extLst>
              <a:ext uri="{FF2B5EF4-FFF2-40B4-BE49-F238E27FC236}">
                <a16:creationId xmlns:a16="http://schemas.microsoft.com/office/drawing/2014/main" id="{F93301DA-A12B-3310-07CD-8D59BC55590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55177" y="5494821"/>
            <a:ext cx="2681646" cy="801892"/>
          </a:xfrm>
          <a:prstGeom prst="rect">
            <a:avLst/>
          </a:prstGeom>
          <a:solidFill>
            <a:schemeClr val="bg1"/>
          </a:solidFill>
        </p:spPr>
      </p:pic>
    </p:spTree>
    <p:extLst>
      <p:ext uri="{BB962C8B-B14F-4D97-AF65-F5344CB8AC3E}">
        <p14:creationId xmlns:p14="http://schemas.microsoft.com/office/powerpoint/2010/main" val="1186584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Otsikko ja sisältö Teema">
    <p:spTree>
      <p:nvGrpSpPr>
        <p:cNvPr id="1" name=""/>
        <p:cNvGrpSpPr/>
        <p:nvPr/>
      </p:nvGrpSpPr>
      <p:grpSpPr>
        <a:xfrm>
          <a:off x="0" y="0"/>
          <a:ext cx="0" cy="0"/>
          <a:chOff x="0" y="0"/>
          <a:chExt cx="0" cy="0"/>
        </a:xfrm>
      </p:grpSpPr>
      <p:sp>
        <p:nvSpPr>
          <p:cNvPr id="7" name="Freeform 5" descr="kaarielementti"/>
          <p:cNvSpPr>
            <a:spLocks/>
          </p:cNvSpPr>
          <p:nvPr userDrawn="1"/>
        </p:nvSpPr>
        <p:spPr bwMode="auto">
          <a:xfrm>
            <a:off x="10140952" y="1"/>
            <a:ext cx="2051049" cy="6117167"/>
          </a:xfrm>
          <a:custGeom>
            <a:avLst/>
            <a:gdLst>
              <a:gd name="T0" fmla="*/ 6 w 969"/>
              <a:gd name="T1" fmla="*/ 0 h 2890"/>
              <a:gd name="T2" fmla="*/ 6 w 969"/>
              <a:gd name="T3" fmla="*/ 0 h 2890"/>
              <a:gd name="T4" fmla="*/ 1 w 969"/>
              <a:gd name="T5" fmla="*/ 97 h 2890"/>
              <a:gd name="T6" fmla="*/ 0 w 969"/>
              <a:gd name="T7" fmla="*/ 193 h 2890"/>
              <a:gd name="T8" fmla="*/ 0 w 969"/>
              <a:gd name="T9" fmla="*/ 290 h 2890"/>
              <a:gd name="T10" fmla="*/ 2 w 969"/>
              <a:gd name="T11" fmla="*/ 386 h 2890"/>
              <a:gd name="T12" fmla="*/ 8 w 969"/>
              <a:gd name="T13" fmla="*/ 483 h 2890"/>
              <a:gd name="T14" fmla="*/ 15 w 969"/>
              <a:gd name="T15" fmla="*/ 577 h 2890"/>
              <a:gd name="T16" fmla="*/ 24 w 969"/>
              <a:gd name="T17" fmla="*/ 673 h 2890"/>
              <a:gd name="T18" fmla="*/ 36 w 969"/>
              <a:gd name="T19" fmla="*/ 767 h 2890"/>
              <a:gd name="T20" fmla="*/ 50 w 969"/>
              <a:gd name="T21" fmla="*/ 862 h 2890"/>
              <a:gd name="T22" fmla="*/ 65 w 969"/>
              <a:gd name="T23" fmla="*/ 956 h 2890"/>
              <a:gd name="T24" fmla="*/ 83 w 969"/>
              <a:gd name="T25" fmla="*/ 1048 h 2890"/>
              <a:gd name="T26" fmla="*/ 104 w 969"/>
              <a:gd name="T27" fmla="*/ 1142 h 2890"/>
              <a:gd name="T28" fmla="*/ 125 w 969"/>
              <a:gd name="T29" fmla="*/ 1234 h 2890"/>
              <a:gd name="T30" fmla="*/ 150 w 969"/>
              <a:gd name="T31" fmla="*/ 1325 h 2890"/>
              <a:gd name="T32" fmla="*/ 176 w 969"/>
              <a:gd name="T33" fmla="*/ 1416 h 2890"/>
              <a:gd name="T34" fmla="*/ 204 w 969"/>
              <a:gd name="T35" fmla="*/ 1506 h 2890"/>
              <a:gd name="T36" fmla="*/ 204 w 969"/>
              <a:gd name="T37" fmla="*/ 1506 h 2890"/>
              <a:gd name="T38" fmla="*/ 236 w 969"/>
              <a:gd name="T39" fmla="*/ 1604 h 2890"/>
              <a:gd name="T40" fmla="*/ 272 w 969"/>
              <a:gd name="T41" fmla="*/ 1700 h 2890"/>
              <a:gd name="T42" fmla="*/ 309 w 969"/>
              <a:gd name="T43" fmla="*/ 1794 h 2890"/>
              <a:gd name="T44" fmla="*/ 349 w 969"/>
              <a:gd name="T45" fmla="*/ 1888 h 2890"/>
              <a:gd name="T46" fmla="*/ 389 w 969"/>
              <a:gd name="T47" fmla="*/ 1979 h 2890"/>
              <a:gd name="T48" fmla="*/ 433 w 969"/>
              <a:gd name="T49" fmla="*/ 2069 h 2890"/>
              <a:gd name="T50" fmla="*/ 478 w 969"/>
              <a:gd name="T51" fmla="*/ 2158 h 2890"/>
              <a:gd name="T52" fmla="*/ 526 w 969"/>
              <a:gd name="T53" fmla="*/ 2245 h 2890"/>
              <a:gd name="T54" fmla="*/ 575 w 969"/>
              <a:gd name="T55" fmla="*/ 2331 h 2890"/>
              <a:gd name="T56" fmla="*/ 626 w 969"/>
              <a:gd name="T57" fmla="*/ 2415 h 2890"/>
              <a:gd name="T58" fmla="*/ 679 w 969"/>
              <a:gd name="T59" fmla="*/ 2499 h 2890"/>
              <a:gd name="T60" fmla="*/ 733 w 969"/>
              <a:gd name="T61" fmla="*/ 2580 h 2890"/>
              <a:gd name="T62" fmla="*/ 790 w 969"/>
              <a:gd name="T63" fmla="*/ 2659 h 2890"/>
              <a:gd name="T64" fmla="*/ 847 w 969"/>
              <a:gd name="T65" fmla="*/ 2738 h 2890"/>
              <a:gd name="T66" fmla="*/ 907 w 969"/>
              <a:gd name="T67" fmla="*/ 2815 h 2890"/>
              <a:gd name="T68" fmla="*/ 969 w 969"/>
              <a:gd name="T69" fmla="*/ 2890 h 2890"/>
              <a:gd name="T70" fmla="*/ 969 w 969"/>
              <a:gd name="T71" fmla="*/ 0 h 2890"/>
              <a:gd name="T72" fmla="*/ 6 w 969"/>
              <a:gd name="T73" fmla="*/ 0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9" h="2890">
                <a:moveTo>
                  <a:pt x="6" y="0"/>
                </a:moveTo>
                <a:lnTo>
                  <a:pt x="6" y="0"/>
                </a:lnTo>
                <a:lnTo>
                  <a:pt x="1" y="97"/>
                </a:lnTo>
                <a:lnTo>
                  <a:pt x="0" y="193"/>
                </a:lnTo>
                <a:lnTo>
                  <a:pt x="0" y="290"/>
                </a:lnTo>
                <a:lnTo>
                  <a:pt x="2" y="386"/>
                </a:lnTo>
                <a:lnTo>
                  <a:pt x="8" y="483"/>
                </a:lnTo>
                <a:lnTo>
                  <a:pt x="15" y="577"/>
                </a:lnTo>
                <a:lnTo>
                  <a:pt x="24" y="673"/>
                </a:lnTo>
                <a:lnTo>
                  <a:pt x="36" y="767"/>
                </a:lnTo>
                <a:lnTo>
                  <a:pt x="50" y="862"/>
                </a:lnTo>
                <a:lnTo>
                  <a:pt x="65" y="956"/>
                </a:lnTo>
                <a:lnTo>
                  <a:pt x="83" y="1048"/>
                </a:lnTo>
                <a:lnTo>
                  <a:pt x="104" y="1142"/>
                </a:lnTo>
                <a:lnTo>
                  <a:pt x="125" y="1234"/>
                </a:lnTo>
                <a:lnTo>
                  <a:pt x="150" y="1325"/>
                </a:lnTo>
                <a:lnTo>
                  <a:pt x="176" y="1416"/>
                </a:lnTo>
                <a:lnTo>
                  <a:pt x="204" y="1506"/>
                </a:lnTo>
                <a:lnTo>
                  <a:pt x="204" y="1506"/>
                </a:lnTo>
                <a:lnTo>
                  <a:pt x="236" y="1604"/>
                </a:lnTo>
                <a:lnTo>
                  <a:pt x="272" y="1700"/>
                </a:lnTo>
                <a:lnTo>
                  <a:pt x="309" y="1794"/>
                </a:lnTo>
                <a:lnTo>
                  <a:pt x="349" y="1888"/>
                </a:lnTo>
                <a:lnTo>
                  <a:pt x="389" y="1979"/>
                </a:lnTo>
                <a:lnTo>
                  <a:pt x="433" y="2069"/>
                </a:lnTo>
                <a:lnTo>
                  <a:pt x="478" y="2158"/>
                </a:lnTo>
                <a:lnTo>
                  <a:pt x="526" y="2245"/>
                </a:lnTo>
                <a:lnTo>
                  <a:pt x="575" y="2331"/>
                </a:lnTo>
                <a:lnTo>
                  <a:pt x="626" y="2415"/>
                </a:lnTo>
                <a:lnTo>
                  <a:pt x="679" y="2499"/>
                </a:lnTo>
                <a:lnTo>
                  <a:pt x="733" y="2580"/>
                </a:lnTo>
                <a:lnTo>
                  <a:pt x="790" y="2659"/>
                </a:lnTo>
                <a:lnTo>
                  <a:pt x="847" y="2738"/>
                </a:lnTo>
                <a:lnTo>
                  <a:pt x="907" y="2815"/>
                </a:lnTo>
                <a:lnTo>
                  <a:pt x="969" y="2890"/>
                </a:lnTo>
                <a:lnTo>
                  <a:pt x="969" y="0"/>
                </a:lnTo>
                <a:lnTo>
                  <a:pt x="6" y="0"/>
                </a:lnTo>
                <a:close/>
              </a:path>
            </a:pathLst>
          </a:custGeom>
          <a:solidFill>
            <a:schemeClr val="accent1">
              <a:lumMod val="20000"/>
              <a:lumOff val="80000"/>
            </a:schemeClr>
          </a:solidFill>
          <a:ln>
            <a:noFill/>
          </a:ln>
        </p:spPr>
        <p:txBody>
          <a:bodyPr vert="horz" wrap="square" lIns="121920" tIns="60960" rIns="121920" bIns="60960" numCol="1" anchor="t" anchorCtr="0" compatLnSpc="1">
            <a:prstTxWarp prst="textNoShape">
              <a:avLst/>
            </a:prstTxWarp>
          </a:bodyPr>
          <a:lstStyle/>
          <a:p>
            <a:endParaRPr lang="fi-FI" sz="2400"/>
          </a:p>
        </p:txBody>
      </p:sp>
      <p:sp>
        <p:nvSpPr>
          <p:cNvPr id="10" name="Freeform 6" descr="kaarielementti"/>
          <p:cNvSpPr>
            <a:spLocks/>
          </p:cNvSpPr>
          <p:nvPr userDrawn="1"/>
        </p:nvSpPr>
        <p:spPr bwMode="auto">
          <a:xfrm>
            <a:off x="10634133" y="1"/>
            <a:ext cx="1557867"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60000"/>
              <a:lumOff val="40000"/>
            </a:schemeClr>
          </a:solidFill>
          <a:ln>
            <a:noFill/>
          </a:ln>
        </p:spPr>
        <p:txBody>
          <a:bodyPr vert="horz" wrap="square" lIns="121920" tIns="60960" rIns="121920" bIns="60960" numCol="1" anchor="t" anchorCtr="0" compatLnSpc="1">
            <a:prstTxWarp prst="textNoShape">
              <a:avLst/>
            </a:prstTxWarp>
          </a:bodyPr>
          <a:lstStyle/>
          <a:p>
            <a:endParaRPr lang="fi-FI" sz="2400"/>
          </a:p>
        </p:txBody>
      </p:sp>
      <p:sp>
        <p:nvSpPr>
          <p:cNvPr id="3" name="Sisällön paikkamerkki 2"/>
          <p:cNvSpPr>
            <a:spLocks noGrp="1"/>
          </p:cNvSpPr>
          <p:nvPr userDrawn="1">
            <p:ph idx="1"/>
          </p:nvPr>
        </p:nvSpPr>
        <p:spPr>
          <a:xfrm>
            <a:off x="577047" y="1881330"/>
            <a:ext cx="10319487"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8" name="Otsikko 7"/>
          <p:cNvSpPr>
            <a:spLocks noGrp="1"/>
          </p:cNvSpPr>
          <p:nvPr userDrawn="1">
            <p:ph type="title"/>
          </p:nvPr>
        </p:nvSpPr>
        <p:spPr>
          <a:xfrm>
            <a:off x="577047" y="313787"/>
            <a:ext cx="10319487" cy="1299027"/>
          </a:xfrm>
        </p:spPr>
        <p:txBody>
          <a:bodyPr/>
          <a:lstStyle>
            <a:lvl1pPr>
              <a:defRPr>
                <a:solidFill>
                  <a:schemeClr val="tx1">
                    <a:lumMod val="85000"/>
                    <a:lumOff val="15000"/>
                  </a:schemeClr>
                </a:solidFill>
              </a:defRPr>
            </a:lvl1pPr>
          </a:lstStyle>
          <a:p>
            <a:r>
              <a:rPr lang="fi-FI"/>
              <a:t>Muokkaa perustyyl. napsautt.</a:t>
            </a:r>
          </a:p>
        </p:txBody>
      </p:sp>
      <p:pic>
        <p:nvPicPr>
          <p:cNvPr id="11" name="Picture 10" descr="työkykyohjelman logo">
            <a:extLst>
              <a:ext uri="{FF2B5EF4-FFF2-40B4-BE49-F238E27FC236}">
                <a16:creationId xmlns:a16="http://schemas.microsoft.com/office/drawing/2014/main" id="{80809B85-DEF6-2A45-9E8D-29AF28A4B7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6427" y="6309321"/>
            <a:ext cx="2056079" cy="410537"/>
          </a:xfrm>
          <a:prstGeom prst="rect">
            <a:avLst/>
          </a:prstGeom>
        </p:spPr>
      </p:pic>
    </p:spTree>
    <p:extLst>
      <p:ext uri="{BB962C8B-B14F-4D97-AF65-F5344CB8AC3E}">
        <p14:creationId xmlns:p14="http://schemas.microsoft.com/office/powerpoint/2010/main" val="137542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D1AE982C-FF0D-44C1-BAF9-837E65300590}" type="datetimeFigureOut">
              <a:rPr lang="fi-FI" smtClean="0"/>
              <a:t>15.12.2023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21395894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isältödia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FB0CF71-742A-4A89-8EC8-F7B08CAAB90A}"/>
              </a:ext>
            </a:extLst>
          </p:cNvPr>
          <p:cNvSpPr>
            <a:spLocks noGrp="1"/>
          </p:cNvSpPr>
          <p:nvPr>
            <p:ph type="title" hasCustomPrompt="1"/>
          </p:nvPr>
        </p:nvSpPr>
        <p:spPr>
          <a:xfrm>
            <a:off x="863600" y="161925"/>
            <a:ext cx="9575800" cy="1325563"/>
          </a:xfrm>
        </p:spPr>
        <p:txBody>
          <a:bodyPr anchor="b">
            <a:normAutofit/>
          </a:bodyPr>
          <a:lstStyle>
            <a:lvl1pPr>
              <a:defRPr sz="2800">
                <a:solidFill>
                  <a:schemeClr val="accent3"/>
                </a:solidFill>
              </a:defRPr>
            </a:lvl1pPr>
          </a:lstStyle>
          <a:p>
            <a:r>
              <a:rPr lang="fi-FI"/>
              <a:t>Lisää kuvaava otsikko</a:t>
            </a:r>
          </a:p>
        </p:txBody>
      </p:sp>
      <p:sp>
        <p:nvSpPr>
          <p:cNvPr id="6" name="Tekstin paikkamerkki 5">
            <a:extLst>
              <a:ext uri="{FF2B5EF4-FFF2-40B4-BE49-F238E27FC236}">
                <a16:creationId xmlns:a16="http://schemas.microsoft.com/office/drawing/2014/main" id="{32E3989B-92D2-4D09-AE70-37A86C60B2E1}"/>
              </a:ext>
            </a:extLst>
          </p:cNvPr>
          <p:cNvSpPr>
            <a:spLocks noGrp="1"/>
          </p:cNvSpPr>
          <p:nvPr>
            <p:ph type="body" sz="quarter" idx="10" hasCustomPrompt="1"/>
          </p:nvPr>
        </p:nvSpPr>
        <p:spPr>
          <a:xfrm>
            <a:off x="863600" y="2062815"/>
            <a:ext cx="4937125" cy="3928410"/>
          </a:xfrm>
        </p:spPr>
        <p:txBody>
          <a:bodyPr>
            <a:normAutofit/>
          </a:bodyPr>
          <a:lstStyle>
            <a:lvl1pPr marL="342900" indent="-342900">
              <a:buFont typeface="Arial" panose="020B0604020202020204" pitchFamily="34" charset="0"/>
              <a:buChar char="•"/>
              <a:defRPr sz="2400">
                <a:solidFill>
                  <a:srgbClr val="635F5F"/>
                </a:solidFill>
              </a:defRPr>
            </a:lvl1pPr>
          </a:lstStyle>
          <a:p>
            <a:pPr lvl="0"/>
            <a:r>
              <a:rPr lang="fi-FI"/>
              <a:t>Leipäteksti</a:t>
            </a:r>
          </a:p>
        </p:txBody>
      </p:sp>
      <p:sp>
        <p:nvSpPr>
          <p:cNvPr id="7" name="Tekstin paikkamerkki 5">
            <a:extLst>
              <a:ext uri="{FF2B5EF4-FFF2-40B4-BE49-F238E27FC236}">
                <a16:creationId xmlns:a16="http://schemas.microsoft.com/office/drawing/2014/main" id="{9B0AE020-2E43-45FC-873D-006B0912F6AB}"/>
              </a:ext>
            </a:extLst>
          </p:cNvPr>
          <p:cNvSpPr>
            <a:spLocks noGrp="1"/>
          </p:cNvSpPr>
          <p:nvPr>
            <p:ph type="body" sz="quarter" idx="11" hasCustomPrompt="1"/>
          </p:nvPr>
        </p:nvSpPr>
        <p:spPr>
          <a:xfrm>
            <a:off x="6029325" y="2062815"/>
            <a:ext cx="4937125" cy="3928410"/>
          </a:xfrm>
        </p:spPr>
        <p:txBody>
          <a:bodyPr>
            <a:normAutofit/>
          </a:bodyPr>
          <a:lstStyle>
            <a:lvl1pPr marL="342900" indent="-342900">
              <a:buFont typeface="Arial" panose="020B0604020202020204" pitchFamily="34" charset="0"/>
              <a:buChar char="•"/>
              <a:defRPr sz="2400">
                <a:solidFill>
                  <a:srgbClr val="635F5F"/>
                </a:solidFill>
              </a:defRPr>
            </a:lvl1pPr>
          </a:lstStyle>
          <a:p>
            <a:pPr lvl="0"/>
            <a:r>
              <a:rPr lang="fi-FI"/>
              <a:t>Leipäteksti</a:t>
            </a:r>
          </a:p>
        </p:txBody>
      </p:sp>
    </p:spTree>
    <p:extLst>
      <p:ext uri="{BB962C8B-B14F-4D97-AF65-F5344CB8AC3E}">
        <p14:creationId xmlns:p14="http://schemas.microsoft.com/office/powerpoint/2010/main" val="302109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i-FI"/>
              <a:t>Muokkaa perustyyl. napsautt.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D1AE982C-FF0D-44C1-BAF9-837E65300590}" type="datetimeFigureOut">
              <a:rPr lang="fi-FI" smtClean="0"/>
              <a:t>15.12.2023</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133997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D1AE982C-FF0D-44C1-BAF9-837E65300590}" type="datetimeFigureOut">
              <a:rPr lang="fi-FI" smtClean="0"/>
              <a:t>15.12.2023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311529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i-FI"/>
              <a:t>Muokkaa perustyyl. napsautt.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D1AE982C-FF0D-44C1-BAF9-837E65300590}" type="datetimeFigureOut">
              <a:rPr lang="fi-FI" smtClean="0"/>
              <a:t>15.12.2023</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420256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D1AE982C-FF0D-44C1-BAF9-837E65300590}" type="datetimeFigureOut">
              <a:rPr lang="fi-FI" smtClean="0"/>
              <a:t>15.12.2023</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300050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E982C-FF0D-44C1-BAF9-837E65300590}" type="datetimeFigureOut">
              <a:rPr lang="fi-FI" smtClean="0"/>
              <a:t>15.12.2023</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2733088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i-FI"/>
              <a:t>Muokkaa perustyyl. napsautt.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D1AE982C-FF0D-44C1-BAF9-837E65300590}" type="datetimeFigureOut">
              <a:rPr lang="fi-FI" smtClean="0"/>
              <a:t>15.12.2023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3997025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i-FI"/>
              <a:t>Muokkaa perustyyl. napsautt.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D1AE982C-FF0D-44C1-BAF9-837E65300590}" type="datetimeFigureOut">
              <a:rPr lang="fi-FI" smtClean="0"/>
              <a:t>15.12.2023</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2BE3B8A-294A-4873-900B-E89BE3B4F103}" type="slidenum">
              <a:rPr lang="fi-FI" smtClean="0"/>
              <a:t>‹#›</a:t>
            </a:fld>
            <a:endParaRPr lang="fi-FI"/>
          </a:p>
        </p:txBody>
      </p:sp>
    </p:spTree>
    <p:extLst>
      <p:ext uri="{BB962C8B-B14F-4D97-AF65-F5344CB8AC3E}">
        <p14:creationId xmlns:p14="http://schemas.microsoft.com/office/powerpoint/2010/main" val="3622340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E982C-FF0D-44C1-BAF9-837E65300590}" type="datetimeFigureOut">
              <a:rPr lang="fi-FI" smtClean="0"/>
              <a:t>15.12.2023</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E3B8A-294A-4873-900B-E89BE3B4F103}" type="slidenum">
              <a:rPr lang="fi-FI" smtClean="0"/>
              <a:t>‹#›</a:t>
            </a:fld>
            <a:endParaRPr lang="fi-FI"/>
          </a:p>
        </p:txBody>
      </p:sp>
    </p:spTree>
    <p:extLst>
      <p:ext uri="{BB962C8B-B14F-4D97-AF65-F5344CB8AC3E}">
        <p14:creationId xmlns:p14="http://schemas.microsoft.com/office/powerpoint/2010/main" val="27607629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defRPr>
            </a:lvl1pPr>
          </a:lstStyle>
          <a:p>
            <a:r>
              <a:rPr lang="fi-FI"/>
              <a:t>20.9.2022</a:t>
            </a:r>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defRPr>
            </a:lvl1pPr>
          </a:lstStyle>
          <a:p>
            <a:r>
              <a:rPr lang="fi-FI"/>
              <a:t>Alatunniste</a:t>
            </a:r>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defRPr>
            </a:lvl1pPr>
          </a:lstStyle>
          <a:p>
            <a:fld id="{3425BD00-AB7F-4090-84D6-704AAA917BC9}" type="slidenum">
              <a:rPr lang="fi-FI" smtClean="0"/>
              <a:pPr/>
              <a:t>‹#›</a:t>
            </a:fld>
            <a:endParaRPr lang="fi-FI"/>
          </a:p>
        </p:txBody>
      </p:sp>
    </p:spTree>
    <p:extLst>
      <p:ext uri="{BB962C8B-B14F-4D97-AF65-F5344CB8AC3E}">
        <p14:creationId xmlns:p14="http://schemas.microsoft.com/office/powerpoint/2010/main" val="33095403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hf sldNum="0" hdr="0" ftr="0" dt="0"/>
  <p:txStyles>
    <p:titleStyle>
      <a:lvl1pPr algn="l" defTabSz="914400" rtl="0" eaLnBrk="1" latinLnBrk="0" hangingPunct="1">
        <a:lnSpc>
          <a:spcPct val="90000"/>
        </a:lnSpc>
        <a:spcBef>
          <a:spcPct val="0"/>
        </a:spcBef>
        <a:buNone/>
        <a:defRPr sz="4400" b="1" kern="1200">
          <a:solidFill>
            <a:schemeClr val="tx1"/>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829BF25C-8F2B-0D64-7A83-1E378EB685AE}"/>
              </a:ext>
            </a:extLst>
          </p:cNvPr>
          <p:cNvSpPr>
            <a:spLocks noGrp="1"/>
          </p:cNvSpPr>
          <p:nvPr>
            <p:ph type="ctrTitle"/>
          </p:nvPr>
        </p:nvSpPr>
        <p:spPr/>
        <p:txBody>
          <a:bodyPr/>
          <a:lstStyle/>
          <a:p>
            <a:r>
              <a:rPr lang="fi-FI" dirty="0"/>
              <a:t>Kotihoidon Kotiutuskoordinaattori</a:t>
            </a:r>
          </a:p>
        </p:txBody>
      </p:sp>
      <p:sp>
        <p:nvSpPr>
          <p:cNvPr id="8" name="Alaotsikko 7">
            <a:extLst>
              <a:ext uri="{FF2B5EF4-FFF2-40B4-BE49-F238E27FC236}">
                <a16:creationId xmlns:a16="http://schemas.microsoft.com/office/drawing/2014/main" id="{7BC2BC3A-A739-09CA-1B09-00C2096A5A8C}"/>
              </a:ext>
            </a:extLst>
          </p:cNvPr>
          <p:cNvSpPr>
            <a:spLocks noGrp="1"/>
          </p:cNvSpPr>
          <p:nvPr>
            <p:ph type="subTitle" idx="1"/>
          </p:nvPr>
        </p:nvSpPr>
        <p:spPr/>
        <p:txBody>
          <a:bodyPr>
            <a:normAutofit lnSpcReduction="10000"/>
          </a:bodyPr>
          <a:lstStyle/>
          <a:p>
            <a:r>
              <a:rPr lang="fi-FI" dirty="0"/>
              <a:t>Etelä-Pohjanmaan HVA</a:t>
            </a:r>
          </a:p>
          <a:p>
            <a:r>
              <a:rPr lang="fi-FI" dirty="0"/>
              <a:t>Ikäihmisten palvelut</a:t>
            </a:r>
          </a:p>
          <a:p>
            <a:r>
              <a:rPr lang="fi-FI" dirty="0"/>
              <a:t>Ikäkoti-hanke 2022-2023</a:t>
            </a:r>
          </a:p>
          <a:p>
            <a:r>
              <a:rPr lang="fi-FI" dirty="0"/>
              <a:t>Tilanne 11/2023</a:t>
            </a:r>
          </a:p>
          <a:p>
            <a:endParaRPr lang="fi-FI" dirty="0"/>
          </a:p>
        </p:txBody>
      </p:sp>
    </p:spTree>
    <p:extLst>
      <p:ext uri="{BB962C8B-B14F-4D97-AF65-F5344CB8AC3E}">
        <p14:creationId xmlns:p14="http://schemas.microsoft.com/office/powerpoint/2010/main" val="406316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18C3791-9BA4-86E1-F879-D71CBE625219}"/>
              </a:ext>
            </a:extLst>
          </p:cNvPr>
          <p:cNvSpPr>
            <a:spLocks noGrp="1"/>
          </p:cNvSpPr>
          <p:nvPr>
            <p:ph type="title"/>
          </p:nvPr>
        </p:nvSpPr>
        <p:spPr/>
        <p:txBody>
          <a:bodyPr/>
          <a:lstStyle/>
          <a:p>
            <a:r>
              <a:rPr lang="fi-FI" dirty="0"/>
              <a:t>Kotiutuskoordinaattori 1/2</a:t>
            </a:r>
          </a:p>
        </p:txBody>
      </p:sp>
      <p:sp>
        <p:nvSpPr>
          <p:cNvPr id="3" name="Sisällön paikkamerkki 2">
            <a:extLst>
              <a:ext uri="{FF2B5EF4-FFF2-40B4-BE49-F238E27FC236}">
                <a16:creationId xmlns:a16="http://schemas.microsoft.com/office/drawing/2014/main" id="{D54EF5D7-E894-883F-F645-E6A1B9ED86D2}"/>
              </a:ext>
            </a:extLst>
          </p:cNvPr>
          <p:cNvSpPr>
            <a:spLocks noGrp="1"/>
          </p:cNvSpPr>
          <p:nvPr>
            <p:ph idx="1"/>
          </p:nvPr>
        </p:nvSpPr>
        <p:spPr/>
        <p:txBody>
          <a:bodyPr>
            <a:normAutofit fontScale="92500" lnSpcReduction="10000"/>
          </a:bodyPr>
          <a:lstStyle/>
          <a:p>
            <a:r>
              <a:rPr lang="fi-FI" dirty="0"/>
              <a:t>Kotiutuskoordinaattori malli levitettiin keskiseltä alueelta koko maakunnan alueella. Mallia sovellettiin eteläisellä ja pohjoisella alueella. Mallia muokataan kun koko maakunnan alueelle. Malli on toiminut</a:t>
            </a:r>
          </a:p>
          <a:p>
            <a:r>
              <a:rPr lang="fi-FI" dirty="0"/>
              <a:t>Mallissa on luotu kotiutusprosessi käyttäen yhden numeron periaatetta ammattilaisten ja sidosryhmien hyödyksi.</a:t>
            </a:r>
          </a:p>
          <a:p>
            <a:r>
              <a:rPr lang="fi-FI" dirty="0"/>
              <a:t>Mallin avulla saadaan myös kerrytettyä kotihoitoon reaaliaikaista kotihoidon asiakaspaikkatietoa.</a:t>
            </a:r>
          </a:p>
          <a:p>
            <a:r>
              <a:rPr lang="fi-FI" dirty="0"/>
              <a:t>Mallin avulla parannetaan asiakkaiden kotiutumisprosessia ja palveluihin pääsyä sekä lisäämme suunnitelmallisuutta.</a:t>
            </a:r>
          </a:p>
          <a:p>
            <a:r>
              <a:rPr lang="fi-FI" dirty="0"/>
              <a:t>Mallin avulla varmistetaan asiakaspaikkatietojen saumaton siirtyminen eri palveluiden välillä.</a:t>
            </a:r>
          </a:p>
          <a:p>
            <a:pPr marL="0" indent="0">
              <a:buNone/>
            </a:pPr>
            <a:endParaRPr lang="fi-FI" dirty="0"/>
          </a:p>
          <a:p>
            <a:endParaRPr lang="fi-FI" dirty="0"/>
          </a:p>
        </p:txBody>
      </p:sp>
    </p:spTree>
    <p:extLst>
      <p:ext uri="{BB962C8B-B14F-4D97-AF65-F5344CB8AC3E}">
        <p14:creationId xmlns:p14="http://schemas.microsoft.com/office/powerpoint/2010/main" val="2412388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BC5FC98-BE5C-0DBB-6ECF-E29B77BD2F68}"/>
              </a:ext>
            </a:extLst>
          </p:cNvPr>
          <p:cNvSpPr>
            <a:spLocks noGrp="1"/>
          </p:cNvSpPr>
          <p:nvPr>
            <p:ph type="title"/>
          </p:nvPr>
        </p:nvSpPr>
        <p:spPr/>
        <p:txBody>
          <a:bodyPr/>
          <a:lstStyle/>
          <a:p>
            <a:r>
              <a:rPr lang="fi-FI" dirty="0"/>
              <a:t>Kotiutuskoordinaattori, muuta 2/2</a:t>
            </a:r>
          </a:p>
        </p:txBody>
      </p:sp>
      <p:sp>
        <p:nvSpPr>
          <p:cNvPr id="3" name="Sisällön paikkamerkki 2">
            <a:extLst>
              <a:ext uri="{FF2B5EF4-FFF2-40B4-BE49-F238E27FC236}">
                <a16:creationId xmlns:a16="http://schemas.microsoft.com/office/drawing/2014/main" id="{824F6472-069B-254C-DE59-C11C828F2530}"/>
              </a:ext>
            </a:extLst>
          </p:cNvPr>
          <p:cNvSpPr>
            <a:spLocks noGrp="1"/>
          </p:cNvSpPr>
          <p:nvPr>
            <p:ph idx="1"/>
          </p:nvPr>
        </p:nvSpPr>
        <p:spPr/>
        <p:txBody>
          <a:bodyPr>
            <a:normAutofit/>
          </a:bodyPr>
          <a:lstStyle/>
          <a:p>
            <a:r>
              <a:rPr lang="fi-FI" dirty="0"/>
              <a:t>Kotiutuskoordinaattori toimii ns. asiantuntijatehtävässä. </a:t>
            </a:r>
          </a:p>
          <a:p>
            <a:r>
              <a:rPr lang="fi-FI" dirty="0"/>
              <a:t>On tärkeää turvata mallin toimivuus myös ennakoimattomissa poissaoloissa. Sijaisten perehdyttäminen toimenkuvaan on tärkeää.</a:t>
            </a:r>
          </a:p>
          <a:p>
            <a:r>
              <a:rPr lang="fi-FI" dirty="0"/>
              <a:t>Yhteistyö kotihoidon yhteyshenkilön, kotiutumisen tuen tiimin sekä kotiutushoitajien kanssa on tärkeää. Ennalta sovitut ja säännölliset palaverit ovat tärkeitä jotta kotihoidon asiakaspaikkatiedot ovat kotiutuskoordinaattorilla ajankohtaiset.</a:t>
            </a:r>
          </a:p>
          <a:p>
            <a:r>
              <a:rPr lang="fi-FI" dirty="0"/>
              <a:t>Hyväksi on havaittu tiivis (päivittäin) yhteydenpito kotiutuskoordinaattorin, kotiutumisen tuen tiimin sekä kotihoidon yhteyshenkilön välillä. </a:t>
            </a:r>
          </a:p>
          <a:p>
            <a:endParaRPr lang="fi-FI" dirty="0"/>
          </a:p>
          <a:p>
            <a:endParaRPr lang="fi-FI" dirty="0"/>
          </a:p>
          <a:p>
            <a:endParaRPr lang="fi-FI" dirty="0"/>
          </a:p>
        </p:txBody>
      </p:sp>
    </p:spTree>
    <p:extLst>
      <p:ext uri="{BB962C8B-B14F-4D97-AF65-F5344CB8AC3E}">
        <p14:creationId xmlns:p14="http://schemas.microsoft.com/office/powerpoint/2010/main" val="4197976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Shape 155"/>
        <p:cNvGrpSpPr/>
        <p:nvPr/>
      </p:nvGrpSpPr>
      <p:grpSpPr>
        <a:xfrm>
          <a:off x="0" y="0"/>
          <a:ext cx="0" cy="0"/>
          <a:chOff x="0" y="0"/>
          <a:chExt cx="0" cy="0"/>
        </a:xfrm>
      </p:grpSpPr>
      <p:graphicFrame>
        <p:nvGraphicFramePr>
          <p:cNvPr id="158" name="Google Shape;158;p30"/>
          <p:cNvGraphicFramePr/>
          <p:nvPr>
            <p:extLst>
              <p:ext uri="{D42A27DB-BD31-4B8C-83A1-F6EECF244321}">
                <p14:modId xmlns:p14="http://schemas.microsoft.com/office/powerpoint/2010/main" val="2045307292"/>
              </p:ext>
            </p:extLst>
          </p:nvPr>
        </p:nvGraphicFramePr>
        <p:xfrm>
          <a:off x="30891" y="1019432"/>
          <a:ext cx="12140716" cy="6238038"/>
        </p:xfrm>
        <a:graphic>
          <a:graphicData uri="http://schemas.openxmlformats.org/drawingml/2006/table">
            <a:tbl>
              <a:tblPr>
                <a:noFill/>
              </a:tblPr>
              <a:tblGrid>
                <a:gridCol w="2376749">
                  <a:extLst>
                    <a:ext uri="{9D8B030D-6E8A-4147-A177-3AD203B41FA5}">
                      <a16:colId xmlns:a16="http://schemas.microsoft.com/office/drawing/2014/main" val="20000"/>
                    </a:ext>
                  </a:extLst>
                </a:gridCol>
                <a:gridCol w="9763967">
                  <a:extLst>
                    <a:ext uri="{9D8B030D-6E8A-4147-A177-3AD203B41FA5}">
                      <a16:colId xmlns:a16="http://schemas.microsoft.com/office/drawing/2014/main" val="20001"/>
                    </a:ext>
                  </a:extLst>
                </a:gridCol>
              </a:tblGrid>
              <a:tr h="425435">
                <a:tc>
                  <a:txBody>
                    <a:bodyPr/>
                    <a:lstStyle/>
                    <a:p>
                      <a:pPr marL="0" lvl="0" indent="0" algn="l" rtl="0">
                        <a:lnSpc>
                          <a:spcPct val="115000"/>
                        </a:lnSpc>
                        <a:spcBef>
                          <a:spcPts val="0"/>
                        </a:spcBef>
                        <a:spcAft>
                          <a:spcPts val="0"/>
                        </a:spcAft>
                        <a:buNone/>
                      </a:pPr>
                      <a:r>
                        <a:rPr lang="fi" sz="1200" b="1" dirty="0">
                          <a:solidFill>
                            <a:srgbClr val="E69138"/>
                          </a:solidFill>
                          <a:latin typeface="Verdana"/>
                          <a:ea typeface="Verdana"/>
                          <a:cs typeface="Verdana"/>
                          <a:sym typeface="Verdana"/>
                        </a:rPr>
                        <a:t>Näkökulma</a:t>
                      </a:r>
                      <a:endParaRPr sz="1200" b="1" dirty="0">
                        <a:solidFill>
                          <a:srgbClr val="E69138"/>
                        </a:solidFill>
                        <a:latin typeface="Verdana"/>
                        <a:ea typeface="Verdana"/>
                        <a:cs typeface="Verdana"/>
                        <a:sym typeface="Verdana"/>
                      </a:endParaRPr>
                    </a:p>
                  </a:txBody>
                  <a:tcPr marL="121900" marR="121900" marT="121900" marB="121900">
                    <a:solidFill>
                      <a:schemeClr val="bg1"/>
                    </a:solidFill>
                  </a:tcPr>
                </a:tc>
                <a:tc>
                  <a:txBody>
                    <a:bodyPr/>
                    <a:lstStyle/>
                    <a:p>
                      <a:pPr marL="0" lvl="0" indent="0" algn="l" rtl="0">
                        <a:spcBef>
                          <a:spcPts val="0"/>
                        </a:spcBef>
                        <a:spcAft>
                          <a:spcPts val="0"/>
                        </a:spcAft>
                        <a:buNone/>
                      </a:pPr>
                      <a:r>
                        <a:rPr lang="fi" sz="1200" b="1" dirty="0">
                          <a:solidFill>
                            <a:srgbClr val="E69138"/>
                          </a:solidFill>
                          <a:latin typeface="Verdana"/>
                          <a:ea typeface="Verdana"/>
                          <a:cs typeface="Verdana"/>
                          <a:sym typeface="Verdana"/>
                        </a:rPr>
                        <a:t>Hyöty / vaikuttavuus</a:t>
                      </a:r>
                      <a:endParaRPr sz="1200" b="1" dirty="0">
                        <a:solidFill>
                          <a:srgbClr val="E69138"/>
                        </a:solidFill>
                        <a:latin typeface="Verdana"/>
                        <a:ea typeface="Verdana"/>
                        <a:cs typeface="Verdana"/>
                        <a:sym typeface="Verdana"/>
                      </a:endParaRPr>
                    </a:p>
                  </a:txBody>
                  <a:tcPr marL="121900" marR="121900" marT="121900" marB="121900">
                    <a:solidFill>
                      <a:schemeClr val="bg1"/>
                    </a:solidFill>
                  </a:tcPr>
                </a:tc>
                <a:extLst>
                  <a:ext uri="{0D108BD9-81ED-4DB2-BD59-A6C34878D82A}">
                    <a16:rowId xmlns:a16="http://schemas.microsoft.com/office/drawing/2014/main" val="10000"/>
                  </a:ext>
                </a:extLst>
              </a:tr>
              <a:tr h="652334">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Asiakkaat</a:t>
                      </a:r>
                      <a:endParaRPr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a:spcBef>
                          <a:spcPts val="0"/>
                        </a:spcBef>
                        <a:spcAft>
                          <a:spcPts val="0"/>
                        </a:spcAft>
                        <a:buNone/>
                      </a:pPr>
                      <a:r>
                        <a:rPr lang="fi" sz="1000" dirty="0">
                          <a:solidFill>
                            <a:srgbClr val="0D0D0D"/>
                          </a:solidFill>
                          <a:highlight>
                            <a:srgbClr val="FFFFFF"/>
                          </a:highlight>
                          <a:latin typeface="Verdana"/>
                          <a:ea typeface="Verdana"/>
                        </a:rPr>
                        <a:t>Kotiutuskoordinaattorimalli: Keskitetty kotiutus ja keskitetty kotiutusn</a:t>
                      </a:r>
                      <a:r>
                        <a:rPr lang="fi" sz="1000" b="0" i="0" u="none" strike="noStrike" noProof="0" dirty="0">
                          <a:solidFill>
                            <a:srgbClr val="0D0D0D"/>
                          </a:solidFill>
                          <a:highlight>
                            <a:srgbClr val="FFFFFF"/>
                          </a:highlight>
                          <a:latin typeface="Verdana"/>
                        </a:rPr>
                        <a:t>umero, yhden numeron periaate, on tarkoitettu viranomaiskäyttöön. </a:t>
                      </a:r>
                    </a:p>
                    <a:p>
                      <a:pPr marL="0" lvl="0" indent="0" algn="l">
                        <a:spcBef>
                          <a:spcPts val="0"/>
                        </a:spcBef>
                        <a:spcAft>
                          <a:spcPts val="0"/>
                        </a:spcAft>
                        <a:buNone/>
                      </a:pPr>
                      <a:r>
                        <a:rPr lang="fi" sz="1000" dirty="0">
                          <a:solidFill>
                            <a:srgbClr val="0D0D0D"/>
                          </a:solidFill>
                          <a:highlight>
                            <a:srgbClr val="FFFFFF"/>
                          </a:highlight>
                          <a:latin typeface="Verdana"/>
                          <a:ea typeface="Verdana"/>
                          <a:cs typeface="Verdana"/>
                        </a:rPr>
                        <a:t>Mallin tarkoituksena on turvata asiakkaan tiedonkulku siirryttäessä eri palveluiden välillä.</a:t>
                      </a: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1"/>
                  </a:ext>
                </a:extLst>
              </a:tr>
              <a:tr h="510522">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Ammattilaiset</a:t>
                      </a:r>
                      <a:endParaRPr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rtl="0">
                        <a:spcBef>
                          <a:spcPts val="0"/>
                        </a:spcBef>
                        <a:spcAft>
                          <a:spcPts val="0"/>
                        </a:spcAft>
                        <a:buNone/>
                      </a:pPr>
                      <a:r>
                        <a:rPr lang="fi" sz="1000" dirty="0">
                          <a:latin typeface="Verdana"/>
                          <a:ea typeface="Verdana"/>
                          <a:cs typeface="Verdana"/>
                        </a:rPr>
                        <a:t>Keskitetty viranomaisnumero palvelee eri sidosryhmiä jotka kotiuttavat (osastot) tai myöntävät palveluita</a:t>
                      </a:r>
                      <a:r>
                        <a:rPr lang="fi" sz="1000" dirty="0">
                          <a:latin typeface="Verdana"/>
                          <a:ea typeface="Verdana"/>
                        </a:rPr>
                        <a:t> </a:t>
                      </a:r>
                      <a:r>
                        <a:rPr lang="fi" sz="1000" b="0" i="0" u="none" strike="noStrike" noProof="0" dirty="0">
                          <a:solidFill>
                            <a:srgbClr val="000000"/>
                          </a:solidFill>
                          <a:latin typeface="Verdana"/>
                        </a:rPr>
                        <a:t>(asiakasohjaus). Kotiutuskoordinaattori valmistelee ja selvittää asiakkaan kotiutumiseen liittyvät asiat kattavasti valmistellen asiakkuuden jo pitkälle ennen alueelle ilmoittamista. Kotihoidon työntekijän ei tarvitse enää ottaa yhteyttä osastolle.</a:t>
                      </a:r>
                      <a:endParaRPr lang="fi" sz="1000" b="0" i="0" u="none" strike="noStrike" noProof="0" dirty="0">
                        <a:solidFill>
                          <a:srgbClr val="000000"/>
                        </a:solidFill>
                        <a:latin typeface="Verdana"/>
                        <a:sym typeface="Verdana"/>
                      </a:endParaRP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2"/>
                  </a:ext>
                </a:extLst>
              </a:tr>
              <a:tr h="510522">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Laatu</a:t>
                      </a:r>
                      <a:endParaRPr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rtl="0">
                        <a:spcBef>
                          <a:spcPts val="0"/>
                        </a:spcBef>
                        <a:spcAft>
                          <a:spcPts val="0"/>
                        </a:spcAft>
                        <a:buNone/>
                      </a:pPr>
                      <a:r>
                        <a:rPr lang="fi" sz="1000" dirty="0">
                          <a:solidFill>
                            <a:schemeClr val="tx1"/>
                          </a:solidFill>
                          <a:latin typeface="Verdana"/>
                          <a:ea typeface="Verdana"/>
                          <a:cs typeface="Verdana"/>
                        </a:rPr>
                        <a:t>Kotiutuskoordinaattorilla on </a:t>
                      </a:r>
                      <a:r>
                        <a:rPr lang="fi" sz="1000" b="1" dirty="0">
                          <a:solidFill>
                            <a:schemeClr val="tx1"/>
                          </a:solidFill>
                          <a:latin typeface="Verdana"/>
                          <a:ea typeface="Verdana"/>
                          <a:cs typeface="Verdana"/>
                        </a:rPr>
                        <a:t>alueensa </a:t>
                      </a:r>
                      <a:r>
                        <a:rPr lang="fi" sz="1000" dirty="0">
                          <a:solidFill>
                            <a:schemeClr val="tx1"/>
                          </a:solidFill>
                          <a:latin typeface="Verdana"/>
                          <a:ea typeface="Verdana"/>
                          <a:cs typeface="Verdana"/>
                        </a:rPr>
                        <a:t>kotihoidon, kotiutuksen tuen tiimin sekä eri syillä mahdollisesti palveluihin pääsyä odottavista asiakkaista reaaliaikainen tilannekuva. Mallin avulla saadaan kertymään alueelle reaaliaikainen kokonaiskuva asiakastilanteesta/asiakaspaikkatilanteesta. Tämä lisää suunnitelmallisuutta joka edelleen mahdollistaa joustavat asiakkaiden siirrot tiimien välillä. Malli tukee tiedolla johtamista.</a:t>
                      </a:r>
                      <a:endParaRPr lang="fi" sz="1000" dirty="0">
                        <a:solidFill>
                          <a:schemeClr val="tx1"/>
                        </a:solidFill>
                        <a:latin typeface="Verdana"/>
                        <a:ea typeface="Verdana"/>
                        <a:cs typeface="Verdana"/>
                        <a:sym typeface="Verdana"/>
                      </a:endParaRP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3"/>
                  </a:ext>
                </a:extLst>
              </a:tr>
              <a:tr h="510522">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Vaikuttavuus</a:t>
                      </a:r>
                      <a:endParaRPr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rtl="0">
                        <a:spcBef>
                          <a:spcPts val="0"/>
                        </a:spcBef>
                        <a:spcAft>
                          <a:spcPts val="0"/>
                        </a:spcAft>
                        <a:buNone/>
                      </a:pPr>
                      <a:r>
                        <a:rPr lang="fi" sz="1000" dirty="0">
                          <a:solidFill>
                            <a:schemeClr val="tx1"/>
                          </a:solidFill>
                          <a:latin typeface="Verdana"/>
                          <a:ea typeface="Verdana"/>
                          <a:cs typeface="Verdana"/>
                        </a:rPr>
                        <a:t>Toimintamalli tarjoaa sidosryhmille sujuvan yhteydenotto tavan "Yhden numeron periaatteella". Toimintamallin avulla saavutetaan reaaliaikainen kokonaiskuva asiakastilanteesta maakunnan kotihoidon keskinen, eteläinen ja pohjoinen alue tasolla. Kokonaiskuvan avulla asiakkaiden palveluiden aloitus ja siirtoja voidaan suunnitella tehokkaasti ja reaaliaikaiseen tietoon perustuen. </a:t>
                      </a:r>
                      <a:endParaRPr lang="fi" sz="1000" dirty="0">
                        <a:solidFill>
                          <a:schemeClr val="tx1"/>
                        </a:solidFill>
                        <a:latin typeface="Verdana"/>
                        <a:ea typeface="Verdana"/>
                        <a:cs typeface="Verdana"/>
                        <a:sym typeface="Verdana"/>
                      </a:endParaRP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4"/>
                  </a:ext>
                </a:extLst>
              </a:tr>
              <a:tr h="794147">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Kustannushyödyt (ja missä vaiheessa tämä näkyy)</a:t>
                      </a:r>
                      <a:endParaRPr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rtl="0">
                        <a:spcBef>
                          <a:spcPts val="0"/>
                        </a:spcBef>
                        <a:spcAft>
                          <a:spcPts val="0"/>
                        </a:spcAft>
                        <a:buNone/>
                      </a:pPr>
                      <a:r>
                        <a:rPr lang="fi" sz="1000" dirty="0">
                          <a:latin typeface="Verdana"/>
                          <a:ea typeface="Verdana"/>
                          <a:cs typeface="Verdana"/>
                        </a:rPr>
                        <a:t>Kotihoidon asiakastilanteen kokonaiskuva on konkreettisesti ja reaaliaikaisesti tiedossa. Tämän avulla voidaan hallita, hyödyntää ja suunnitella kustannustehokkaasti alueen asiakastilannetta ja asiakassiirtoja. Lisäksi laadukas ja kattava kotiuttaminen takaa sen, että asiakkaiden turvalliseen kotiuttamiseen tarvittavat tiedot on aina kartoitettuja selvitetty. Tällöin asiakasta hoitavat voivat keskittyä muihin asiakasasioiden järjestelyyn ja hoitamiseen.</a:t>
                      </a:r>
                      <a:endParaRPr lang="fi" sz="1000" dirty="0">
                        <a:latin typeface="Verdana"/>
                        <a:ea typeface="Verdana"/>
                        <a:cs typeface="Verdana"/>
                        <a:sym typeface="Verdana"/>
                      </a:endParaRP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5"/>
                  </a:ext>
                </a:extLst>
              </a:tr>
              <a:tr h="794147">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Monialaisuus / monitoimijuus</a:t>
                      </a:r>
                      <a:endParaRPr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rtl="0">
                        <a:spcBef>
                          <a:spcPts val="0"/>
                        </a:spcBef>
                        <a:spcAft>
                          <a:spcPts val="0"/>
                        </a:spcAft>
                        <a:buNone/>
                      </a:pPr>
                      <a:r>
                        <a:rPr lang="fi" sz="1000" dirty="0">
                          <a:latin typeface="Verdana"/>
                          <a:ea typeface="Verdana"/>
                          <a:cs typeface="Verdana"/>
                        </a:rPr>
                        <a:t>Malli palvelee laajasti ammattilaisia joille toiminta näyttäytyy helppona yhteydenottona keskittämisen ansioista. Malli tukee yli hallintokuntien tuottavien palveluiden yhteydenoton tapaa kotihoitoon. Lisää tasalaatuisuutta kotiuttamisen sisältöön ja raportointiin. Malli lisää laadukasta yhteistyötä eri toimijoiden välillä ja vakiinnuttaa kotiuttamisen laatutyötä.</a:t>
                      </a:r>
                      <a:endParaRPr lang="fi" sz="1000" dirty="0">
                        <a:latin typeface="Verdana"/>
                        <a:ea typeface="Verdana"/>
                        <a:cs typeface="Verdana"/>
                        <a:sym typeface="Verdana"/>
                      </a:endParaRP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6"/>
                  </a:ext>
                </a:extLst>
              </a:tr>
              <a:tr h="652334">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Mitä</a:t>
                      </a:r>
                      <a:r>
                        <a:rPr lang="fi" sz="1000" dirty="0">
                          <a:latin typeface="Verdana"/>
                          <a:ea typeface="Verdana"/>
                          <a:cs typeface="Verdana"/>
                        </a:rPr>
                        <a:t> toimintamallin juurruttaminen tai ylläpito</a:t>
                      </a:r>
                      <a:r>
                        <a:rPr lang="fi" sz="1000" dirty="0">
                          <a:latin typeface="Verdana"/>
                          <a:ea typeface="Verdana"/>
                          <a:cs typeface="Verdana"/>
                          <a:sym typeface="Verdana"/>
                        </a:rPr>
                        <a:t> </a:t>
                      </a:r>
                      <a:r>
                        <a:rPr lang="fi" sz="1000" dirty="0">
                          <a:latin typeface="Verdana"/>
                          <a:ea typeface="Verdana"/>
                          <a:cs typeface="Verdana"/>
                        </a:rPr>
                        <a:t>vaatii hyvinvointialueella.</a:t>
                      </a:r>
                      <a:endParaRPr lang="fi"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rtl="0">
                        <a:spcBef>
                          <a:spcPts val="0"/>
                        </a:spcBef>
                        <a:spcAft>
                          <a:spcPts val="0"/>
                        </a:spcAft>
                        <a:buNone/>
                      </a:pPr>
                      <a:r>
                        <a:rPr lang="fi" sz="1000" dirty="0">
                          <a:latin typeface="Verdana"/>
                          <a:ea typeface="Verdana"/>
                          <a:cs typeface="Verdana"/>
                        </a:rPr>
                        <a:t>Malli vaatii toimiakseen kotiutuskoordinaattorit keskinen, eteläinen ja pohjoinen alueelle. Lisäksi tulee huolehtia että mallia aloitettaessa siinä toimivat kaikki kolme osatekijää: 1. kotiutumisen tuen tiimi sekä siellä toimiva vastinpari vastaava hoitaja. 2. Kotihoidossa tuleeolla nimetty  yhteyshenkilö/vastinpari. 3. SBM ohjelma (toimintamalli voi toimia ilman ohjelmaa mutta silloin tiedonsiirto tapahtuu muulla tavalla ja tilastotiedon kertyminen on huomioitav muula keinoin.  </a:t>
                      </a:r>
                      <a:endParaRPr lang="fi" sz="1000" dirty="0">
                        <a:latin typeface="Verdana"/>
                        <a:ea typeface="Verdana"/>
                        <a:cs typeface="Verdana"/>
                        <a:sym typeface="Verdana"/>
                      </a:endParaRP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7"/>
                  </a:ext>
                </a:extLst>
              </a:tr>
              <a:tr h="538885">
                <a:tc>
                  <a:txBody>
                    <a:bodyPr/>
                    <a:lstStyle/>
                    <a:p>
                      <a:pPr marL="0" lvl="0" indent="0" algn="l" rtl="0">
                        <a:lnSpc>
                          <a:spcPct val="115000"/>
                        </a:lnSpc>
                        <a:spcBef>
                          <a:spcPts val="0"/>
                        </a:spcBef>
                        <a:spcAft>
                          <a:spcPts val="0"/>
                        </a:spcAft>
                        <a:buNone/>
                      </a:pPr>
                      <a:r>
                        <a:rPr lang="fi" sz="1000" dirty="0">
                          <a:latin typeface="Verdana"/>
                          <a:ea typeface="Verdana"/>
                          <a:cs typeface="Verdana"/>
                          <a:sym typeface="Verdana"/>
                        </a:rPr>
                        <a:t>Muuta huomioitavaa?</a:t>
                      </a:r>
                      <a:endParaRPr sz="1000" dirty="0">
                        <a:latin typeface="Verdana"/>
                        <a:ea typeface="Verdana"/>
                        <a:cs typeface="Verdana"/>
                        <a:sym typeface="Verdana"/>
                      </a:endParaRPr>
                    </a:p>
                  </a:txBody>
                  <a:tcPr marL="121900" marR="121900" marT="121900" marB="121900">
                    <a:solidFill>
                      <a:schemeClr val="accent2">
                        <a:lumMod val="20000"/>
                        <a:lumOff val="80000"/>
                      </a:schemeClr>
                    </a:solidFill>
                  </a:tcPr>
                </a:tc>
                <a:tc>
                  <a:txBody>
                    <a:bodyPr/>
                    <a:lstStyle/>
                    <a:p>
                      <a:pPr marL="0" lvl="0" indent="0" algn="l" rtl="0">
                        <a:spcBef>
                          <a:spcPts val="0"/>
                        </a:spcBef>
                        <a:spcAft>
                          <a:spcPts val="0"/>
                        </a:spcAft>
                        <a:buNone/>
                      </a:pPr>
                      <a:r>
                        <a:rPr lang="fi" sz="1000" dirty="0">
                          <a:latin typeface="Verdana"/>
                          <a:ea typeface="Verdana"/>
                          <a:cs typeface="Verdana"/>
                        </a:rPr>
                        <a:t>Kahden kotiutuskoordinaattorin resurssointi vuodesta 2024 eteenpäin. Malli on luotu siten että mallissa tulee olla kotiutuskoordinaattorille vastinparit kotiutumisen tuen tiimissä ja kotihoidossa. Käytössä tulee olla myös SBM. Tavoitteena myös yhteinen toiminnanohjausjärjestelmä.</a:t>
                      </a:r>
                      <a:endParaRPr lang="fi" sz="1000" dirty="0">
                        <a:latin typeface="Verdana"/>
                        <a:ea typeface="Verdana"/>
                        <a:cs typeface="Verdana"/>
                        <a:sym typeface="Verdana"/>
                      </a:endParaRPr>
                    </a:p>
                  </a:txBody>
                  <a:tcPr marL="121900" marR="121900" marT="121900" marB="121900">
                    <a:solidFill>
                      <a:schemeClr val="accent2">
                        <a:lumMod val="20000"/>
                        <a:lumOff val="80000"/>
                      </a:schemeClr>
                    </a:solidFill>
                  </a:tcPr>
                </a:tc>
                <a:extLst>
                  <a:ext uri="{0D108BD9-81ED-4DB2-BD59-A6C34878D82A}">
                    <a16:rowId xmlns:a16="http://schemas.microsoft.com/office/drawing/2014/main" val="10008"/>
                  </a:ext>
                </a:extLst>
              </a:tr>
            </a:tbl>
          </a:graphicData>
        </a:graphic>
      </p:graphicFrame>
      <p:graphicFrame>
        <p:nvGraphicFramePr>
          <p:cNvPr id="2" name="Google Shape;143;p28">
            <a:extLst>
              <a:ext uri="{FF2B5EF4-FFF2-40B4-BE49-F238E27FC236}">
                <a16:creationId xmlns:a16="http://schemas.microsoft.com/office/drawing/2014/main" id="{B9D38A2F-B319-DEAD-CFC6-F53D28A8A975}"/>
              </a:ext>
            </a:extLst>
          </p:cNvPr>
          <p:cNvGraphicFramePr/>
          <p:nvPr>
            <p:extLst>
              <p:ext uri="{D42A27DB-BD31-4B8C-83A1-F6EECF244321}">
                <p14:modId xmlns:p14="http://schemas.microsoft.com/office/powerpoint/2010/main" val="1236755874"/>
              </p:ext>
            </p:extLst>
          </p:nvPr>
        </p:nvGraphicFramePr>
        <p:xfrm>
          <a:off x="30891" y="102218"/>
          <a:ext cx="12130219" cy="1357465"/>
        </p:xfrm>
        <a:graphic>
          <a:graphicData uri="http://schemas.openxmlformats.org/drawingml/2006/table">
            <a:tbl>
              <a:tblPr>
                <a:noFill/>
              </a:tblPr>
              <a:tblGrid>
                <a:gridCol w="2386139">
                  <a:extLst>
                    <a:ext uri="{9D8B030D-6E8A-4147-A177-3AD203B41FA5}">
                      <a16:colId xmlns:a16="http://schemas.microsoft.com/office/drawing/2014/main" val="20000"/>
                    </a:ext>
                  </a:extLst>
                </a:gridCol>
                <a:gridCol w="2639841">
                  <a:extLst>
                    <a:ext uri="{9D8B030D-6E8A-4147-A177-3AD203B41FA5}">
                      <a16:colId xmlns:a16="http://schemas.microsoft.com/office/drawing/2014/main" val="3632189316"/>
                    </a:ext>
                  </a:extLst>
                </a:gridCol>
                <a:gridCol w="2719211">
                  <a:extLst>
                    <a:ext uri="{9D8B030D-6E8A-4147-A177-3AD203B41FA5}">
                      <a16:colId xmlns:a16="http://schemas.microsoft.com/office/drawing/2014/main" val="820221362"/>
                    </a:ext>
                  </a:extLst>
                </a:gridCol>
                <a:gridCol w="2638705">
                  <a:extLst>
                    <a:ext uri="{9D8B030D-6E8A-4147-A177-3AD203B41FA5}">
                      <a16:colId xmlns:a16="http://schemas.microsoft.com/office/drawing/2014/main" val="4057040239"/>
                    </a:ext>
                  </a:extLst>
                </a:gridCol>
                <a:gridCol w="1746323">
                  <a:extLst>
                    <a:ext uri="{9D8B030D-6E8A-4147-A177-3AD203B41FA5}">
                      <a16:colId xmlns:a16="http://schemas.microsoft.com/office/drawing/2014/main" val="20001"/>
                    </a:ext>
                  </a:extLst>
                </a:gridCol>
              </a:tblGrid>
              <a:tr h="1357465">
                <a:tc>
                  <a:txBody>
                    <a:bodyPr/>
                    <a:lstStyle/>
                    <a:p>
                      <a:pPr marL="0" lvl="0" indent="0" algn="l" rtl="0">
                        <a:spcBef>
                          <a:spcPts val="0"/>
                        </a:spcBef>
                        <a:spcAft>
                          <a:spcPts val="0"/>
                        </a:spcAft>
                        <a:buNone/>
                      </a:pPr>
                      <a:r>
                        <a:rPr lang="fi" sz="1200" b="1" dirty="0">
                          <a:latin typeface="Verdana"/>
                          <a:ea typeface="Verdana"/>
                          <a:cs typeface="Verdana"/>
                          <a:sym typeface="Verdana"/>
                        </a:rPr>
                        <a:t>Toimintamalli:</a:t>
                      </a:r>
                      <a:endParaRPr lang="fi" sz="1200" b="0" dirty="0">
                        <a:latin typeface="Verdana"/>
                        <a:ea typeface="Verdana"/>
                        <a:cs typeface="Verdana"/>
                      </a:endParaRPr>
                    </a:p>
                    <a:p>
                      <a:pPr marL="0" lvl="0" indent="0" algn="l">
                        <a:spcBef>
                          <a:spcPts val="0"/>
                        </a:spcBef>
                        <a:spcAft>
                          <a:spcPts val="0"/>
                        </a:spcAft>
                        <a:buNone/>
                      </a:pPr>
                      <a:r>
                        <a:rPr lang="fi" sz="1100" b="1" i="0" u="none" strike="noStrike" noProof="0" dirty="0">
                          <a:solidFill>
                            <a:srgbClr val="000000"/>
                          </a:solidFill>
                          <a:latin typeface="Verdana"/>
                        </a:rPr>
                        <a:t>Kotiutuskoordinaattori.     </a:t>
                      </a:r>
                      <a:r>
                        <a:rPr lang="fi" sz="1000" b="0" dirty="0">
                          <a:latin typeface="Verdana"/>
                          <a:ea typeface="Verdana"/>
                          <a:cs typeface="Verdana"/>
                        </a:rPr>
                        <a:t>Keskitetty kotiutus.</a:t>
                      </a:r>
                    </a:p>
                    <a:p>
                      <a:pPr marL="0" lvl="0" indent="0" algn="l">
                        <a:spcBef>
                          <a:spcPts val="0"/>
                        </a:spcBef>
                        <a:spcAft>
                          <a:spcPts val="0"/>
                        </a:spcAft>
                        <a:buNone/>
                      </a:pPr>
                      <a:r>
                        <a:rPr lang="fi" sz="1000" b="0" dirty="0">
                          <a:latin typeface="Verdana"/>
                          <a:ea typeface="Verdana"/>
                          <a:cs typeface="Verdana"/>
                        </a:rPr>
                        <a:t>"yhden numeron periaate" </a:t>
                      </a:r>
                      <a:br>
                        <a:rPr lang="fi" sz="1100" b="1" dirty="0">
                          <a:latin typeface="Verdana"/>
                          <a:ea typeface="Verdana"/>
                          <a:cs typeface="Verdana"/>
                          <a:sym typeface="Verdana"/>
                        </a:rPr>
                      </a:br>
                      <a:endParaRPr lang="fi" sz="1100" b="1" dirty="0">
                        <a:latin typeface="Verdana"/>
                        <a:ea typeface="Verdana"/>
                        <a:cs typeface="Verdana"/>
                        <a:sym typeface="Verdana"/>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lvl="0" indent="0" algn="l" rtl="0">
                        <a:spcBef>
                          <a:spcPts val="0"/>
                        </a:spcBef>
                        <a:spcAft>
                          <a:spcPts val="0"/>
                        </a:spcAft>
                        <a:buNone/>
                      </a:pPr>
                      <a:r>
                        <a:rPr lang="fi-FI" sz="1200" b="1" dirty="0">
                          <a:solidFill>
                            <a:schemeClr val="tx1"/>
                          </a:solidFill>
                          <a:latin typeface="Verdana"/>
                          <a:ea typeface="Verdana"/>
                          <a:cs typeface="Verdana"/>
                          <a:sym typeface="Verdana"/>
                        </a:rPr>
                        <a:t>Toimintamallin </a:t>
                      </a:r>
                      <a:br>
                        <a:rPr lang="fi-FI" sz="1200" b="1" dirty="0">
                          <a:solidFill>
                            <a:srgbClr val="000000"/>
                          </a:solidFill>
                          <a:latin typeface="Verdana"/>
                          <a:ea typeface="Verdana"/>
                          <a:cs typeface="Verdana"/>
                          <a:sym typeface="Verdana"/>
                        </a:rPr>
                      </a:br>
                      <a:r>
                        <a:rPr lang="fi-FI" sz="1200" b="1" dirty="0">
                          <a:solidFill>
                            <a:schemeClr val="tx1"/>
                          </a:solidFill>
                          <a:latin typeface="Verdana"/>
                          <a:ea typeface="Verdana"/>
                          <a:cs typeface="Verdana"/>
                          <a:sym typeface="Verdana"/>
                        </a:rPr>
                        <a:t>tila</a:t>
                      </a:r>
                    </a:p>
                    <a:p>
                      <a:pPr marL="0" lvl="0" indent="0" algn="l" rtl="0">
                        <a:spcBef>
                          <a:spcPts val="0"/>
                        </a:spcBef>
                        <a:spcAft>
                          <a:spcPts val="0"/>
                        </a:spcAft>
                        <a:buNone/>
                      </a:pPr>
                      <a:endParaRPr lang="fi-FI" sz="1200" b="0" dirty="0">
                        <a:solidFill>
                          <a:schemeClr val="tx1"/>
                        </a:solidFill>
                        <a:latin typeface="Verdana"/>
                        <a:ea typeface="Verdana"/>
                        <a:cs typeface="Verdana"/>
                        <a:sym typeface="Verdana"/>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lvl="0" indent="0" algn="l" rtl="0">
                        <a:spcBef>
                          <a:spcPts val="0"/>
                        </a:spcBef>
                        <a:spcAft>
                          <a:spcPts val="0"/>
                        </a:spcAft>
                        <a:buNone/>
                      </a:pPr>
                      <a:r>
                        <a:rPr lang="fi-FI" sz="1200" b="1" dirty="0">
                          <a:latin typeface="Verdana"/>
                          <a:ea typeface="Verdana"/>
                          <a:cs typeface="Verdana"/>
                          <a:sym typeface="Verdana"/>
                        </a:rPr>
                        <a:t>Vaatiiko juurrutusta</a:t>
                      </a:r>
                    </a:p>
                    <a:p>
                      <a:pPr marL="0" lvl="0" indent="0" algn="l">
                        <a:spcBef>
                          <a:spcPts val="0"/>
                        </a:spcBef>
                        <a:spcAft>
                          <a:spcPts val="0"/>
                        </a:spcAft>
                        <a:buNone/>
                      </a:pPr>
                      <a:r>
                        <a:rPr lang="fi-FI" sz="1200" b="0" dirty="0">
                          <a:latin typeface="Verdana"/>
                          <a:ea typeface="Verdana"/>
                        </a:rPr>
                        <a:t>Kyllä</a:t>
                      </a:r>
                      <a:endParaRPr lang="fi-FI" dirty="0">
                        <a:sym typeface="Verdana"/>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lvl="0" indent="0" algn="l" rtl="0">
                        <a:spcBef>
                          <a:spcPts val="0"/>
                        </a:spcBef>
                        <a:spcAft>
                          <a:spcPts val="0"/>
                        </a:spcAft>
                        <a:buNone/>
                      </a:pPr>
                      <a:r>
                        <a:rPr lang="fi-FI" sz="1200" b="1" dirty="0">
                          <a:latin typeface="Verdana"/>
                          <a:ea typeface="Verdana"/>
                          <a:cs typeface="Verdana"/>
                          <a:sym typeface="Verdana"/>
                        </a:rPr>
                        <a:t>Mikä taho jatkaa hankkeen jälkeen</a:t>
                      </a:r>
                      <a:endParaRPr lang="fi-FI" sz="1200" b="1" dirty="0">
                        <a:latin typeface="Verdana"/>
                        <a:ea typeface="Verdana"/>
                        <a:cs typeface="Verdana"/>
                      </a:endParaRPr>
                    </a:p>
                    <a:p>
                      <a:pPr marL="0" lvl="0" indent="0" algn="l">
                        <a:spcBef>
                          <a:spcPts val="0"/>
                        </a:spcBef>
                        <a:spcAft>
                          <a:spcPts val="0"/>
                        </a:spcAft>
                        <a:buNone/>
                      </a:pPr>
                      <a:r>
                        <a:rPr lang="fi-FI" sz="1200" b="1" dirty="0">
                          <a:latin typeface="Verdana"/>
                          <a:ea typeface="Verdana"/>
                          <a:cs typeface="Verdana"/>
                        </a:rPr>
                        <a:t>Palvelualuejohtajat lähiesihenkilöt</a:t>
                      </a:r>
                      <a:endParaRPr lang="fi-FI" sz="1200" b="1" dirty="0">
                        <a:latin typeface="Verdana"/>
                        <a:ea typeface="Verdana"/>
                        <a:cs typeface="Verdana"/>
                        <a:sym typeface="Verdana"/>
                      </a:endParaRPr>
                    </a:p>
                    <a:p>
                      <a:pPr marL="0" lvl="0" indent="0" algn="l" rtl="0">
                        <a:spcBef>
                          <a:spcPts val="0"/>
                        </a:spcBef>
                        <a:spcAft>
                          <a:spcPts val="0"/>
                        </a:spcAft>
                        <a:buNone/>
                      </a:pPr>
                      <a:endParaRPr lang="fi-FI" sz="1200" b="0" dirty="0">
                        <a:latin typeface="Verdana"/>
                        <a:ea typeface="Verdana"/>
                        <a:cs typeface="Verdana"/>
                        <a:sym typeface="Verdana"/>
                      </a:endParaRP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lvl="0" indent="0" algn="l" rtl="0">
                        <a:spcBef>
                          <a:spcPts val="0"/>
                        </a:spcBef>
                        <a:spcAft>
                          <a:spcPts val="0"/>
                        </a:spcAft>
                        <a:buNone/>
                      </a:pPr>
                      <a:r>
                        <a:rPr lang="fi" sz="1200" b="1" dirty="0">
                          <a:latin typeface="Verdana"/>
                          <a:ea typeface="Verdana"/>
                          <a:cs typeface="Verdana"/>
                          <a:sym typeface="Verdana"/>
                        </a:rPr>
                        <a:t>Yhteyshenkilö:</a:t>
                      </a:r>
                    </a:p>
                    <a:p>
                      <a:pPr marL="0" lvl="0" indent="0" algn="l">
                        <a:spcBef>
                          <a:spcPts val="0"/>
                        </a:spcBef>
                        <a:spcAft>
                          <a:spcPts val="0"/>
                        </a:spcAft>
                        <a:buNone/>
                      </a:pPr>
                      <a:endParaRPr lang="fi" sz="1200" b="1" dirty="0">
                        <a:latin typeface="Verdana"/>
                        <a:ea typeface="Verdana"/>
                        <a:cs typeface="Verdana"/>
                        <a:sym typeface="Verdana"/>
                      </a:endParaRPr>
                    </a:p>
                    <a:p>
                      <a:pPr marL="0" lvl="0" indent="0" algn="l" rtl="0">
                        <a:spcBef>
                          <a:spcPts val="0"/>
                        </a:spcBef>
                        <a:spcAft>
                          <a:spcPts val="0"/>
                        </a:spcAft>
                        <a:buNone/>
                      </a:pPr>
                      <a:r>
                        <a:rPr lang="fi" sz="1200" b="1" dirty="0">
                          <a:latin typeface="Verdana"/>
                          <a:ea typeface="Verdana"/>
                          <a:cs typeface="Verdana"/>
                        </a:rPr>
                        <a:t>Suvi Tuomi</a:t>
                      </a:r>
                    </a:p>
                  </a:txBody>
                  <a:tcPr marL="121900" marR="121900" marT="121900" marB="1219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bl>
          </a:graphicData>
        </a:graphic>
      </p:graphicFrame>
      <p:sp>
        <p:nvSpPr>
          <p:cNvPr id="3" name="Ellipsi 2">
            <a:extLst>
              <a:ext uri="{FF2B5EF4-FFF2-40B4-BE49-F238E27FC236}">
                <a16:creationId xmlns:a16="http://schemas.microsoft.com/office/drawing/2014/main" id="{C52EE299-65EE-DA77-1ABF-1FC4789FC497}"/>
              </a:ext>
            </a:extLst>
          </p:cNvPr>
          <p:cNvSpPr/>
          <p:nvPr/>
        </p:nvSpPr>
        <p:spPr>
          <a:xfrm>
            <a:off x="4140486" y="377858"/>
            <a:ext cx="441789" cy="419406"/>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4896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Sisällön paikkamerkki 8"/>
          <p:cNvPicPr>
            <a:picLocks noGrp="1" noChangeAspect="1"/>
          </p:cNvPicPr>
          <p:nvPr>
            <p:ph idx="4294967295"/>
          </p:nvPr>
        </p:nvPicPr>
        <p:blipFill>
          <a:blip r:embed="rId2"/>
          <a:stretch>
            <a:fillRect/>
          </a:stretch>
        </p:blipFill>
        <p:spPr>
          <a:xfrm>
            <a:off x="0" y="32759"/>
            <a:ext cx="12043463" cy="6775704"/>
          </a:xfrm>
          <a:prstGeom prst="rect">
            <a:avLst/>
          </a:prstGeom>
          <a:ln>
            <a:solidFill>
              <a:srgbClr val="92D050"/>
            </a:solidFill>
          </a:ln>
        </p:spPr>
      </p:pic>
      <p:sp>
        <p:nvSpPr>
          <p:cNvPr id="5" name="Vapaamuotoinen: Muoto 4">
            <a:extLst>
              <a:ext uri="{FF2B5EF4-FFF2-40B4-BE49-F238E27FC236}">
                <a16:creationId xmlns:a16="http://schemas.microsoft.com/office/drawing/2014/main" id="{883FA18D-0C51-FAD4-F19C-FDCCDDEF3130}"/>
              </a:ext>
            </a:extLst>
          </p:cNvPr>
          <p:cNvSpPr/>
          <p:nvPr/>
        </p:nvSpPr>
        <p:spPr>
          <a:xfrm>
            <a:off x="2718033" y="3749879"/>
            <a:ext cx="3271706" cy="2533475"/>
          </a:xfrm>
          <a:custGeom>
            <a:avLst/>
            <a:gdLst>
              <a:gd name="connsiteX0" fmla="*/ 1593908 w 3271706"/>
              <a:gd name="connsiteY0" fmla="*/ 167780 h 2533475"/>
              <a:gd name="connsiteX1" fmla="*/ 1937857 w 3271706"/>
              <a:gd name="connsiteY1" fmla="*/ 167780 h 2533475"/>
              <a:gd name="connsiteX2" fmla="*/ 1988191 w 3271706"/>
              <a:gd name="connsiteY2" fmla="*/ 142613 h 2533475"/>
              <a:gd name="connsiteX3" fmla="*/ 2046914 w 3271706"/>
              <a:gd name="connsiteY3" fmla="*/ 125835 h 2533475"/>
              <a:gd name="connsiteX4" fmla="*/ 2072081 w 3271706"/>
              <a:gd name="connsiteY4" fmla="*/ 117446 h 2533475"/>
              <a:gd name="connsiteX5" fmla="*/ 2172749 w 3271706"/>
              <a:gd name="connsiteY5" fmla="*/ 100668 h 2533475"/>
              <a:gd name="connsiteX6" fmla="*/ 2223083 w 3271706"/>
              <a:gd name="connsiteY6" fmla="*/ 92279 h 2533475"/>
              <a:gd name="connsiteX7" fmla="*/ 2256639 w 3271706"/>
              <a:gd name="connsiteY7" fmla="*/ 83890 h 2533475"/>
              <a:gd name="connsiteX8" fmla="*/ 2298584 w 3271706"/>
              <a:gd name="connsiteY8" fmla="*/ 75501 h 2533475"/>
              <a:gd name="connsiteX9" fmla="*/ 2365695 w 3271706"/>
              <a:gd name="connsiteY9" fmla="*/ 50334 h 2533475"/>
              <a:gd name="connsiteX10" fmla="*/ 2399251 w 3271706"/>
              <a:gd name="connsiteY10" fmla="*/ 41945 h 2533475"/>
              <a:gd name="connsiteX11" fmla="*/ 2491530 w 3271706"/>
              <a:gd name="connsiteY11" fmla="*/ 8389 h 2533475"/>
              <a:gd name="connsiteX12" fmla="*/ 2525086 w 3271706"/>
              <a:gd name="connsiteY12" fmla="*/ 0 h 2533475"/>
              <a:gd name="connsiteX13" fmla="*/ 2567031 w 3271706"/>
              <a:gd name="connsiteY13" fmla="*/ 16778 h 2533475"/>
              <a:gd name="connsiteX14" fmla="*/ 2541864 w 3271706"/>
              <a:gd name="connsiteY14" fmla="*/ 125835 h 2533475"/>
              <a:gd name="connsiteX15" fmla="*/ 2508308 w 3271706"/>
              <a:gd name="connsiteY15" fmla="*/ 184558 h 2533475"/>
              <a:gd name="connsiteX16" fmla="*/ 2508308 w 3271706"/>
              <a:gd name="connsiteY16" fmla="*/ 310393 h 2533475"/>
              <a:gd name="connsiteX17" fmla="*/ 2575420 w 3271706"/>
              <a:gd name="connsiteY17" fmla="*/ 352338 h 2533475"/>
              <a:gd name="connsiteX18" fmla="*/ 2642532 w 3271706"/>
              <a:gd name="connsiteY18" fmla="*/ 369115 h 2533475"/>
              <a:gd name="connsiteX19" fmla="*/ 2676088 w 3271706"/>
              <a:gd name="connsiteY19" fmla="*/ 385893 h 2533475"/>
              <a:gd name="connsiteX20" fmla="*/ 2743200 w 3271706"/>
              <a:gd name="connsiteY20" fmla="*/ 436227 h 2533475"/>
              <a:gd name="connsiteX21" fmla="*/ 2751589 w 3271706"/>
              <a:gd name="connsiteY21" fmla="*/ 461394 h 2533475"/>
              <a:gd name="connsiteX22" fmla="*/ 2776756 w 3271706"/>
              <a:gd name="connsiteY22" fmla="*/ 494950 h 2533475"/>
              <a:gd name="connsiteX23" fmla="*/ 2785145 w 3271706"/>
              <a:gd name="connsiteY23" fmla="*/ 536895 h 2533475"/>
              <a:gd name="connsiteX24" fmla="*/ 2793534 w 3271706"/>
              <a:gd name="connsiteY24" fmla="*/ 662730 h 2533475"/>
              <a:gd name="connsiteX25" fmla="*/ 2810312 w 3271706"/>
              <a:gd name="connsiteY25" fmla="*/ 755009 h 2533475"/>
              <a:gd name="connsiteX26" fmla="*/ 2818701 w 3271706"/>
              <a:gd name="connsiteY26" fmla="*/ 788565 h 2533475"/>
              <a:gd name="connsiteX27" fmla="*/ 2919369 w 3271706"/>
              <a:gd name="connsiteY27" fmla="*/ 880844 h 2533475"/>
              <a:gd name="connsiteX28" fmla="*/ 2936147 w 3271706"/>
              <a:gd name="connsiteY28" fmla="*/ 906011 h 2533475"/>
              <a:gd name="connsiteX29" fmla="*/ 2952925 w 3271706"/>
              <a:gd name="connsiteY29" fmla="*/ 939567 h 2533475"/>
              <a:gd name="connsiteX30" fmla="*/ 2978092 w 3271706"/>
              <a:gd name="connsiteY30" fmla="*/ 947956 h 2533475"/>
              <a:gd name="connsiteX31" fmla="*/ 3020037 w 3271706"/>
              <a:gd name="connsiteY31" fmla="*/ 981512 h 2533475"/>
              <a:gd name="connsiteX32" fmla="*/ 3045204 w 3271706"/>
              <a:gd name="connsiteY32" fmla="*/ 1006679 h 2533475"/>
              <a:gd name="connsiteX33" fmla="*/ 3078760 w 3271706"/>
              <a:gd name="connsiteY33" fmla="*/ 1023457 h 2533475"/>
              <a:gd name="connsiteX34" fmla="*/ 3103927 w 3271706"/>
              <a:gd name="connsiteY34" fmla="*/ 1065402 h 2533475"/>
              <a:gd name="connsiteX35" fmla="*/ 3120705 w 3271706"/>
              <a:gd name="connsiteY35" fmla="*/ 1098958 h 2533475"/>
              <a:gd name="connsiteX36" fmla="*/ 3154261 w 3271706"/>
              <a:gd name="connsiteY36" fmla="*/ 1149292 h 2533475"/>
              <a:gd name="connsiteX37" fmla="*/ 3171039 w 3271706"/>
              <a:gd name="connsiteY37" fmla="*/ 1174459 h 2533475"/>
              <a:gd name="connsiteX38" fmla="*/ 3196206 w 3271706"/>
              <a:gd name="connsiteY38" fmla="*/ 1241571 h 2533475"/>
              <a:gd name="connsiteX39" fmla="*/ 3229761 w 3271706"/>
              <a:gd name="connsiteY39" fmla="*/ 1333849 h 2533475"/>
              <a:gd name="connsiteX40" fmla="*/ 3238150 w 3271706"/>
              <a:gd name="connsiteY40" fmla="*/ 1359016 h 2533475"/>
              <a:gd name="connsiteX41" fmla="*/ 3246539 w 3271706"/>
              <a:gd name="connsiteY41" fmla="*/ 1384183 h 2533475"/>
              <a:gd name="connsiteX42" fmla="*/ 3254928 w 3271706"/>
              <a:gd name="connsiteY42" fmla="*/ 1426128 h 2533475"/>
              <a:gd name="connsiteX43" fmla="*/ 3271706 w 3271706"/>
              <a:gd name="connsiteY43" fmla="*/ 1526796 h 2533475"/>
              <a:gd name="connsiteX44" fmla="*/ 3254928 w 3271706"/>
              <a:gd name="connsiteY44" fmla="*/ 1627464 h 2533475"/>
              <a:gd name="connsiteX45" fmla="*/ 3196206 w 3271706"/>
              <a:gd name="connsiteY45" fmla="*/ 1635853 h 2533475"/>
              <a:gd name="connsiteX46" fmla="*/ 3145872 w 3271706"/>
              <a:gd name="connsiteY46" fmla="*/ 1644242 h 2533475"/>
              <a:gd name="connsiteX47" fmla="*/ 2827090 w 3271706"/>
              <a:gd name="connsiteY47" fmla="*/ 1661020 h 2533475"/>
              <a:gd name="connsiteX48" fmla="*/ 2709644 w 3271706"/>
              <a:gd name="connsiteY48" fmla="*/ 1669409 h 2533475"/>
              <a:gd name="connsiteX49" fmla="*/ 2642532 w 3271706"/>
              <a:gd name="connsiteY49" fmla="*/ 1677798 h 2533475"/>
              <a:gd name="connsiteX50" fmla="*/ 2483141 w 3271706"/>
              <a:gd name="connsiteY50" fmla="*/ 1669409 h 2533475"/>
              <a:gd name="connsiteX51" fmla="*/ 2432807 w 3271706"/>
              <a:gd name="connsiteY51" fmla="*/ 1661020 h 2533475"/>
              <a:gd name="connsiteX52" fmla="*/ 2390862 w 3271706"/>
              <a:gd name="connsiteY52" fmla="*/ 1652631 h 2533475"/>
              <a:gd name="connsiteX53" fmla="*/ 2206305 w 3271706"/>
              <a:gd name="connsiteY53" fmla="*/ 1669409 h 2533475"/>
              <a:gd name="connsiteX54" fmla="*/ 2164360 w 3271706"/>
              <a:gd name="connsiteY54" fmla="*/ 1728132 h 2533475"/>
              <a:gd name="connsiteX55" fmla="*/ 2139193 w 3271706"/>
              <a:gd name="connsiteY55" fmla="*/ 1753299 h 2533475"/>
              <a:gd name="connsiteX56" fmla="*/ 2114026 w 3271706"/>
              <a:gd name="connsiteY56" fmla="*/ 1786855 h 2533475"/>
              <a:gd name="connsiteX57" fmla="*/ 2097248 w 3271706"/>
              <a:gd name="connsiteY57" fmla="*/ 1812022 h 2533475"/>
              <a:gd name="connsiteX58" fmla="*/ 2063692 w 3271706"/>
              <a:gd name="connsiteY58" fmla="*/ 1837189 h 2533475"/>
              <a:gd name="connsiteX59" fmla="*/ 2038525 w 3271706"/>
              <a:gd name="connsiteY59" fmla="*/ 1862356 h 2533475"/>
              <a:gd name="connsiteX60" fmla="*/ 2013358 w 3271706"/>
              <a:gd name="connsiteY60" fmla="*/ 1870745 h 2533475"/>
              <a:gd name="connsiteX61" fmla="*/ 1979802 w 3271706"/>
              <a:gd name="connsiteY61" fmla="*/ 1879134 h 2533475"/>
              <a:gd name="connsiteX62" fmla="*/ 1937857 w 3271706"/>
              <a:gd name="connsiteY62" fmla="*/ 1887523 h 2533475"/>
              <a:gd name="connsiteX63" fmla="*/ 1887523 w 3271706"/>
              <a:gd name="connsiteY63" fmla="*/ 1904301 h 2533475"/>
              <a:gd name="connsiteX64" fmla="*/ 1879134 w 3271706"/>
              <a:gd name="connsiteY64" fmla="*/ 1929468 h 2533475"/>
              <a:gd name="connsiteX65" fmla="*/ 1862356 w 3271706"/>
              <a:gd name="connsiteY65" fmla="*/ 1954635 h 2533475"/>
              <a:gd name="connsiteX66" fmla="*/ 1812022 w 3271706"/>
              <a:gd name="connsiteY66" fmla="*/ 1996580 h 2533475"/>
              <a:gd name="connsiteX67" fmla="*/ 1778466 w 3271706"/>
              <a:gd name="connsiteY67" fmla="*/ 2013358 h 2533475"/>
              <a:gd name="connsiteX68" fmla="*/ 1744910 w 3271706"/>
              <a:gd name="connsiteY68" fmla="*/ 2038525 h 2533475"/>
              <a:gd name="connsiteX69" fmla="*/ 1702965 w 3271706"/>
              <a:gd name="connsiteY69" fmla="*/ 2063692 h 2533475"/>
              <a:gd name="connsiteX70" fmla="*/ 1644242 w 3271706"/>
              <a:gd name="connsiteY70" fmla="*/ 2114026 h 2533475"/>
              <a:gd name="connsiteX71" fmla="*/ 1610686 w 3271706"/>
              <a:gd name="connsiteY71" fmla="*/ 2139193 h 2533475"/>
              <a:gd name="connsiteX72" fmla="*/ 1568741 w 3271706"/>
              <a:gd name="connsiteY72" fmla="*/ 2189527 h 2533475"/>
              <a:gd name="connsiteX73" fmla="*/ 1493240 w 3271706"/>
              <a:gd name="connsiteY73" fmla="*/ 2214693 h 2533475"/>
              <a:gd name="connsiteX74" fmla="*/ 1451295 w 3271706"/>
              <a:gd name="connsiteY74" fmla="*/ 2231471 h 2533475"/>
              <a:gd name="connsiteX75" fmla="*/ 1224793 w 3271706"/>
              <a:gd name="connsiteY75" fmla="*/ 2239860 h 2533475"/>
              <a:gd name="connsiteX76" fmla="*/ 1199626 w 3271706"/>
              <a:gd name="connsiteY76" fmla="*/ 2248249 h 2533475"/>
              <a:gd name="connsiteX77" fmla="*/ 1166070 w 3271706"/>
              <a:gd name="connsiteY77" fmla="*/ 2298583 h 2533475"/>
              <a:gd name="connsiteX78" fmla="*/ 1157681 w 3271706"/>
              <a:gd name="connsiteY78" fmla="*/ 2332139 h 2533475"/>
              <a:gd name="connsiteX79" fmla="*/ 1124125 w 3271706"/>
              <a:gd name="connsiteY79" fmla="*/ 2390862 h 2533475"/>
              <a:gd name="connsiteX80" fmla="*/ 1065402 w 3271706"/>
              <a:gd name="connsiteY80" fmla="*/ 2449585 h 2533475"/>
              <a:gd name="connsiteX81" fmla="*/ 1040235 w 3271706"/>
              <a:gd name="connsiteY81" fmla="*/ 2457974 h 2533475"/>
              <a:gd name="connsiteX82" fmla="*/ 981512 w 3271706"/>
              <a:gd name="connsiteY82" fmla="*/ 2508308 h 2533475"/>
              <a:gd name="connsiteX83" fmla="*/ 889233 w 3271706"/>
              <a:gd name="connsiteY83" fmla="*/ 2533475 h 2533475"/>
              <a:gd name="connsiteX84" fmla="*/ 570451 w 3271706"/>
              <a:gd name="connsiteY84" fmla="*/ 2525086 h 2533475"/>
              <a:gd name="connsiteX85" fmla="*/ 528506 w 3271706"/>
              <a:gd name="connsiteY85" fmla="*/ 2508308 h 2533475"/>
              <a:gd name="connsiteX86" fmla="*/ 478173 w 3271706"/>
              <a:gd name="connsiteY86" fmla="*/ 2491530 h 2533475"/>
              <a:gd name="connsiteX87" fmla="*/ 411061 w 3271706"/>
              <a:gd name="connsiteY87" fmla="*/ 2474752 h 2533475"/>
              <a:gd name="connsiteX88" fmla="*/ 352338 w 3271706"/>
              <a:gd name="connsiteY88" fmla="*/ 2441196 h 2533475"/>
              <a:gd name="connsiteX89" fmla="*/ 293615 w 3271706"/>
              <a:gd name="connsiteY89" fmla="*/ 2424418 h 2533475"/>
              <a:gd name="connsiteX90" fmla="*/ 201336 w 3271706"/>
              <a:gd name="connsiteY90" fmla="*/ 2416029 h 2533475"/>
              <a:gd name="connsiteX91" fmla="*/ 142613 w 3271706"/>
              <a:gd name="connsiteY91" fmla="*/ 2407640 h 2533475"/>
              <a:gd name="connsiteX92" fmla="*/ 117446 w 3271706"/>
              <a:gd name="connsiteY92" fmla="*/ 2399251 h 2533475"/>
              <a:gd name="connsiteX93" fmla="*/ 100668 w 3271706"/>
              <a:gd name="connsiteY93" fmla="*/ 2365695 h 2533475"/>
              <a:gd name="connsiteX94" fmla="*/ 142613 w 3271706"/>
              <a:gd name="connsiteY94" fmla="*/ 2290194 h 2533475"/>
              <a:gd name="connsiteX95" fmla="*/ 151002 w 3271706"/>
              <a:gd name="connsiteY95" fmla="*/ 2265027 h 2533475"/>
              <a:gd name="connsiteX96" fmla="*/ 117446 w 3271706"/>
              <a:gd name="connsiteY96" fmla="*/ 2214693 h 2533475"/>
              <a:gd name="connsiteX97" fmla="*/ 100668 w 3271706"/>
              <a:gd name="connsiteY97" fmla="*/ 2189527 h 2533475"/>
              <a:gd name="connsiteX98" fmla="*/ 134224 w 3271706"/>
              <a:gd name="connsiteY98" fmla="*/ 2147582 h 2533475"/>
              <a:gd name="connsiteX99" fmla="*/ 151002 w 3271706"/>
              <a:gd name="connsiteY99" fmla="*/ 2122415 h 2533475"/>
              <a:gd name="connsiteX100" fmla="*/ 159391 w 3271706"/>
              <a:gd name="connsiteY100" fmla="*/ 2097248 h 2533475"/>
              <a:gd name="connsiteX101" fmla="*/ 184558 w 3271706"/>
              <a:gd name="connsiteY101" fmla="*/ 2088859 h 2533475"/>
              <a:gd name="connsiteX102" fmla="*/ 268448 w 3271706"/>
              <a:gd name="connsiteY102" fmla="*/ 2080470 h 2533475"/>
              <a:gd name="connsiteX103" fmla="*/ 302004 w 3271706"/>
              <a:gd name="connsiteY103" fmla="*/ 2046914 h 2533475"/>
              <a:gd name="connsiteX104" fmla="*/ 243281 w 3271706"/>
              <a:gd name="connsiteY104" fmla="*/ 1988191 h 2533475"/>
              <a:gd name="connsiteX105" fmla="*/ 234892 w 3271706"/>
              <a:gd name="connsiteY105" fmla="*/ 1954635 h 2533475"/>
              <a:gd name="connsiteX106" fmla="*/ 377505 w 3271706"/>
              <a:gd name="connsiteY106" fmla="*/ 1912690 h 2533475"/>
              <a:gd name="connsiteX107" fmla="*/ 394283 w 3271706"/>
              <a:gd name="connsiteY107" fmla="*/ 1887523 h 2533475"/>
              <a:gd name="connsiteX108" fmla="*/ 352338 w 3271706"/>
              <a:gd name="connsiteY108" fmla="*/ 1828800 h 2533475"/>
              <a:gd name="connsiteX109" fmla="*/ 302004 w 3271706"/>
              <a:gd name="connsiteY109" fmla="*/ 1795244 h 2533475"/>
              <a:gd name="connsiteX110" fmla="*/ 268448 w 3271706"/>
              <a:gd name="connsiteY110" fmla="*/ 1778466 h 2533475"/>
              <a:gd name="connsiteX111" fmla="*/ 251670 w 3271706"/>
              <a:gd name="connsiteY111" fmla="*/ 1543574 h 2533475"/>
              <a:gd name="connsiteX112" fmla="*/ 243281 w 3271706"/>
              <a:gd name="connsiteY112" fmla="*/ 1518407 h 2533475"/>
              <a:gd name="connsiteX113" fmla="*/ 226503 w 3271706"/>
              <a:gd name="connsiteY113" fmla="*/ 1493240 h 2533475"/>
              <a:gd name="connsiteX114" fmla="*/ 192947 w 3271706"/>
              <a:gd name="connsiteY114" fmla="*/ 1476462 h 2533475"/>
              <a:gd name="connsiteX115" fmla="*/ 184558 w 3271706"/>
              <a:gd name="connsiteY115" fmla="*/ 1451295 h 2533475"/>
              <a:gd name="connsiteX116" fmla="*/ 125835 w 3271706"/>
              <a:gd name="connsiteY116" fmla="*/ 1426128 h 2533475"/>
              <a:gd name="connsiteX117" fmla="*/ 0 w 3271706"/>
              <a:gd name="connsiteY117" fmla="*/ 1409350 h 2533475"/>
              <a:gd name="connsiteX118" fmla="*/ 8389 w 3271706"/>
              <a:gd name="connsiteY118" fmla="*/ 1241571 h 2533475"/>
              <a:gd name="connsiteX119" fmla="*/ 16778 w 3271706"/>
              <a:gd name="connsiteY119" fmla="*/ 1216404 h 2533475"/>
              <a:gd name="connsiteX120" fmla="*/ 41945 w 3271706"/>
              <a:gd name="connsiteY120" fmla="*/ 1182848 h 2533475"/>
              <a:gd name="connsiteX121" fmla="*/ 50334 w 3271706"/>
              <a:gd name="connsiteY121" fmla="*/ 1149292 h 2533475"/>
              <a:gd name="connsiteX122" fmla="*/ 58723 w 3271706"/>
              <a:gd name="connsiteY122" fmla="*/ 1082180 h 2533475"/>
              <a:gd name="connsiteX123" fmla="*/ 83890 w 3271706"/>
              <a:gd name="connsiteY123" fmla="*/ 973123 h 2533475"/>
              <a:gd name="connsiteX124" fmla="*/ 100668 w 3271706"/>
              <a:gd name="connsiteY124" fmla="*/ 931178 h 2533475"/>
              <a:gd name="connsiteX125" fmla="*/ 109057 w 3271706"/>
              <a:gd name="connsiteY125" fmla="*/ 906011 h 2533475"/>
              <a:gd name="connsiteX126" fmla="*/ 142613 w 3271706"/>
              <a:gd name="connsiteY126" fmla="*/ 880844 h 2533475"/>
              <a:gd name="connsiteX127" fmla="*/ 159391 w 3271706"/>
              <a:gd name="connsiteY127" fmla="*/ 855677 h 2533475"/>
              <a:gd name="connsiteX128" fmla="*/ 167780 w 3271706"/>
              <a:gd name="connsiteY128" fmla="*/ 729842 h 2533475"/>
              <a:gd name="connsiteX129" fmla="*/ 201336 w 3271706"/>
              <a:gd name="connsiteY129" fmla="*/ 704675 h 2533475"/>
              <a:gd name="connsiteX130" fmla="*/ 268448 w 3271706"/>
              <a:gd name="connsiteY130" fmla="*/ 671119 h 2533475"/>
              <a:gd name="connsiteX131" fmla="*/ 302004 w 3271706"/>
              <a:gd name="connsiteY131" fmla="*/ 604007 h 2533475"/>
              <a:gd name="connsiteX132" fmla="*/ 335560 w 3271706"/>
              <a:gd name="connsiteY132" fmla="*/ 587229 h 2533475"/>
              <a:gd name="connsiteX133" fmla="*/ 360727 w 3271706"/>
              <a:gd name="connsiteY133" fmla="*/ 570451 h 2533475"/>
              <a:gd name="connsiteX134" fmla="*/ 402672 w 3271706"/>
              <a:gd name="connsiteY134" fmla="*/ 553673 h 2533475"/>
              <a:gd name="connsiteX135" fmla="*/ 453006 w 3271706"/>
              <a:gd name="connsiteY135" fmla="*/ 520117 h 2533475"/>
              <a:gd name="connsiteX136" fmla="*/ 478173 w 3271706"/>
              <a:gd name="connsiteY136" fmla="*/ 503339 h 2533475"/>
              <a:gd name="connsiteX137" fmla="*/ 478173 w 3271706"/>
              <a:gd name="connsiteY137" fmla="*/ 285226 h 2533475"/>
              <a:gd name="connsiteX138" fmla="*/ 461395 w 3271706"/>
              <a:gd name="connsiteY138" fmla="*/ 218114 h 2533475"/>
              <a:gd name="connsiteX139" fmla="*/ 444617 w 3271706"/>
              <a:gd name="connsiteY139" fmla="*/ 159391 h 2533475"/>
              <a:gd name="connsiteX140" fmla="*/ 461395 w 3271706"/>
              <a:gd name="connsiteY140" fmla="*/ 83890 h 2533475"/>
              <a:gd name="connsiteX141" fmla="*/ 486561 w 3271706"/>
              <a:gd name="connsiteY141" fmla="*/ 50334 h 2533475"/>
              <a:gd name="connsiteX142" fmla="*/ 511728 w 3271706"/>
              <a:gd name="connsiteY142" fmla="*/ 25167 h 2533475"/>
              <a:gd name="connsiteX143" fmla="*/ 570451 w 3271706"/>
              <a:gd name="connsiteY143" fmla="*/ 8389 h 2533475"/>
              <a:gd name="connsiteX144" fmla="*/ 671119 w 3271706"/>
              <a:gd name="connsiteY144" fmla="*/ 25167 h 2533475"/>
              <a:gd name="connsiteX145" fmla="*/ 696286 w 3271706"/>
              <a:gd name="connsiteY145" fmla="*/ 50334 h 2533475"/>
              <a:gd name="connsiteX146" fmla="*/ 721453 w 3271706"/>
              <a:gd name="connsiteY146" fmla="*/ 67112 h 2533475"/>
              <a:gd name="connsiteX147" fmla="*/ 746620 w 3271706"/>
              <a:gd name="connsiteY147" fmla="*/ 92279 h 2533475"/>
              <a:gd name="connsiteX148" fmla="*/ 780176 w 3271706"/>
              <a:gd name="connsiteY148" fmla="*/ 109057 h 2533475"/>
              <a:gd name="connsiteX149" fmla="*/ 805343 w 3271706"/>
              <a:gd name="connsiteY149" fmla="*/ 125835 h 2533475"/>
              <a:gd name="connsiteX150" fmla="*/ 838899 w 3271706"/>
              <a:gd name="connsiteY150" fmla="*/ 151002 h 2533475"/>
              <a:gd name="connsiteX151" fmla="*/ 864066 w 3271706"/>
              <a:gd name="connsiteY151" fmla="*/ 159391 h 2533475"/>
              <a:gd name="connsiteX152" fmla="*/ 931178 w 3271706"/>
              <a:gd name="connsiteY152" fmla="*/ 192947 h 2533475"/>
              <a:gd name="connsiteX153" fmla="*/ 981512 w 3271706"/>
              <a:gd name="connsiteY153" fmla="*/ 209725 h 2533475"/>
              <a:gd name="connsiteX154" fmla="*/ 1006679 w 3271706"/>
              <a:gd name="connsiteY154" fmla="*/ 226503 h 2533475"/>
              <a:gd name="connsiteX155" fmla="*/ 1048624 w 3271706"/>
              <a:gd name="connsiteY155" fmla="*/ 234892 h 2533475"/>
              <a:gd name="connsiteX156" fmla="*/ 1098958 w 3271706"/>
              <a:gd name="connsiteY156" fmla="*/ 251670 h 2533475"/>
              <a:gd name="connsiteX157" fmla="*/ 1216404 w 3271706"/>
              <a:gd name="connsiteY157" fmla="*/ 260059 h 2533475"/>
              <a:gd name="connsiteX158" fmla="*/ 1241571 w 3271706"/>
              <a:gd name="connsiteY158" fmla="*/ 268448 h 2533475"/>
              <a:gd name="connsiteX159" fmla="*/ 1359017 w 3271706"/>
              <a:gd name="connsiteY159" fmla="*/ 285226 h 2533475"/>
              <a:gd name="connsiteX160" fmla="*/ 1535185 w 3271706"/>
              <a:gd name="connsiteY160" fmla="*/ 276837 h 2533475"/>
              <a:gd name="connsiteX161" fmla="*/ 1551963 w 3271706"/>
              <a:gd name="connsiteY161" fmla="*/ 251670 h 2533475"/>
              <a:gd name="connsiteX162" fmla="*/ 1577130 w 3271706"/>
              <a:gd name="connsiteY162" fmla="*/ 234892 h 2533475"/>
              <a:gd name="connsiteX163" fmla="*/ 1593908 w 3271706"/>
              <a:gd name="connsiteY163" fmla="*/ 167780 h 253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Lst>
            <a:rect l="l" t="t" r="r" b="b"/>
            <a:pathLst>
              <a:path w="3271706" h="2533475">
                <a:moveTo>
                  <a:pt x="1593908" y="167780"/>
                </a:moveTo>
                <a:cubicBezTo>
                  <a:pt x="1730416" y="195082"/>
                  <a:pt x="1651182" y="182481"/>
                  <a:pt x="1937857" y="167780"/>
                </a:cubicBezTo>
                <a:cubicBezTo>
                  <a:pt x="1961353" y="166575"/>
                  <a:pt x="1968478" y="152470"/>
                  <a:pt x="1988191" y="142613"/>
                </a:cubicBezTo>
                <a:cubicBezTo>
                  <a:pt x="2001600" y="135908"/>
                  <a:pt x="2034371" y="129419"/>
                  <a:pt x="2046914" y="125835"/>
                </a:cubicBezTo>
                <a:cubicBezTo>
                  <a:pt x="2055417" y="123406"/>
                  <a:pt x="2063410" y="119180"/>
                  <a:pt x="2072081" y="117446"/>
                </a:cubicBezTo>
                <a:cubicBezTo>
                  <a:pt x="2105439" y="110774"/>
                  <a:pt x="2139193" y="106261"/>
                  <a:pt x="2172749" y="100668"/>
                </a:cubicBezTo>
                <a:cubicBezTo>
                  <a:pt x="2189527" y="97872"/>
                  <a:pt x="2206581" y="96404"/>
                  <a:pt x="2223083" y="92279"/>
                </a:cubicBezTo>
                <a:cubicBezTo>
                  <a:pt x="2234268" y="89483"/>
                  <a:pt x="2245384" y="86391"/>
                  <a:pt x="2256639" y="83890"/>
                </a:cubicBezTo>
                <a:cubicBezTo>
                  <a:pt x="2270558" y="80797"/>
                  <a:pt x="2284751" y="78959"/>
                  <a:pt x="2298584" y="75501"/>
                </a:cubicBezTo>
                <a:cubicBezTo>
                  <a:pt x="2322140" y="69612"/>
                  <a:pt x="2342611" y="58029"/>
                  <a:pt x="2365695" y="50334"/>
                </a:cubicBezTo>
                <a:cubicBezTo>
                  <a:pt x="2376633" y="46688"/>
                  <a:pt x="2388066" y="44741"/>
                  <a:pt x="2399251" y="41945"/>
                </a:cubicBezTo>
                <a:cubicBezTo>
                  <a:pt x="2443604" y="12376"/>
                  <a:pt x="2414637" y="27612"/>
                  <a:pt x="2491530" y="8389"/>
                </a:cubicBezTo>
                <a:lnTo>
                  <a:pt x="2525086" y="0"/>
                </a:lnTo>
                <a:cubicBezTo>
                  <a:pt x="2539068" y="5593"/>
                  <a:pt x="2562269" y="2492"/>
                  <a:pt x="2567031" y="16778"/>
                </a:cubicBezTo>
                <a:cubicBezTo>
                  <a:pt x="2591080" y="88926"/>
                  <a:pt x="2562233" y="85097"/>
                  <a:pt x="2541864" y="125835"/>
                </a:cubicBezTo>
                <a:cubicBezTo>
                  <a:pt x="2509838" y="189887"/>
                  <a:pt x="2569163" y="103418"/>
                  <a:pt x="2508308" y="184558"/>
                </a:cubicBezTo>
                <a:cubicBezTo>
                  <a:pt x="2501175" y="227355"/>
                  <a:pt x="2489973" y="266390"/>
                  <a:pt x="2508308" y="310393"/>
                </a:cubicBezTo>
                <a:cubicBezTo>
                  <a:pt x="2512937" y="321503"/>
                  <a:pt x="2564180" y="348591"/>
                  <a:pt x="2575420" y="352338"/>
                </a:cubicBezTo>
                <a:cubicBezTo>
                  <a:pt x="2597296" y="359630"/>
                  <a:pt x="2642532" y="369115"/>
                  <a:pt x="2642532" y="369115"/>
                </a:cubicBezTo>
                <a:cubicBezTo>
                  <a:pt x="2653717" y="374708"/>
                  <a:pt x="2665683" y="378956"/>
                  <a:pt x="2676088" y="385893"/>
                </a:cubicBezTo>
                <a:cubicBezTo>
                  <a:pt x="2699355" y="401404"/>
                  <a:pt x="2743200" y="436227"/>
                  <a:pt x="2743200" y="436227"/>
                </a:cubicBezTo>
                <a:cubicBezTo>
                  <a:pt x="2745996" y="444616"/>
                  <a:pt x="2747202" y="453716"/>
                  <a:pt x="2751589" y="461394"/>
                </a:cubicBezTo>
                <a:cubicBezTo>
                  <a:pt x="2758526" y="473533"/>
                  <a:pt x="2771078" y="482173"/>
                  <a:pt x="2776756" y="494950"/>
                </a:cubicBezTo>
                <a:cubicBezTo>
                  <a:pt x="2782547" y="507980"/>
                  <a:pt x="2782349" y="522913"/>
                  <a:pt x="2785145" y="536895"/>
                </a:cubicBezTo>
                <a:cubicBezTo>
                  <a:pt x="2787941" y="578840"/>
                  <a:pt x="2789548" y="620881"/>
                  <a:pt x="2793534" y="662730"/>
                </a:cubicBezTo>
                <a:cubicBezTo>
                  <a:pt x="2795052" y="678666"/>
                  <a:pt x="2806312" y="737010"/>
                  <a:pt x="2810312" y="755009"/>
                </a:cubicBezTo>
                <a:cubicBezTo>
                  <a:pt x="2812813" y="766264"/>
                  <a:pt x="2811671" y="779426"/>
                  <a:pt x="2818701" y="788565"/>
                </a:cubicBezTo>
                <a:cubicBezTo>
                  <a:pt x="2862191" y="845102"/>
                  <a:pt x="2875676" y="851715"/>
                  <a:pt x="2919369" y="880844"/>
                </a:cubicBezTo>
                <a:cubicBezTo>
                  <a:pt x="2924962" y="889233"/>
                  <a:pt x="2931145" y="897257"/>
                  <a:pt x="2936147" y="906011"/>
                </a:cubicBezTo>
                <a:cubicBezTo>
                  <a:pt x="2942352" y="916869"/>
                  <a:pt x="2944082" y="930724"/>
                  <a:pt x="2952925" y="939567"/>
                </a:cubicBezTo>
                <a:cubicBezTo>
                  <a:pt x="2959178" y="945820"/>
                  <a:pt x="2969703" y="945160"/>
                  <a:pt x="2978092" y="947956"/>
                </a:cubicBezTo>
                <a:cubicBezTo>
                  <a:pt x="2992074" y="959141"/>
                  <a:pt x="3006562" y="969721"/>
                  <a:pt x="3020037" y="981512"/>
                </a:cubicBezTo>
                <a:cubicBezTo>
                  <a:pt x="3028965" y="989324"/>
                  <a:pt x="3035550" y="999783"/>
                  <a:pt x="3045204" y="1006679"/>
                </a:cubicBezTo>
                <a:cubicBezTo>
                  <a:pt x="3055380" y="1013948"/>
                  <a:pt x="3067575" y="1017864"/>
                  <a:pt x="3078760" y="1023457"/>
                </a:cubicBezTo>
                <a:cubicBezTo>
                  <a:pt x="3087149" y="1037439"/>
                  <a:pt x="3096008" y="1051149"/>
                  <a:pt x="3103927" y="1065402"/>
                </a:cubicBezTo>
                <a:cubicBezTo>
                  <a:pt x="3110000" y="1076334"/>
                  <a:pt x="3114271" y="1088235"/>
                  <a:pt x="3120705" y="1098958"/>
                </a:cubicBezTo>
                <a:cubicBezTo>
                  <a:pt x="3131080" y="1116249"/>
                  <a:pt x="3143076" y="1132514"/>
                  <a:pt x="3154261" y="1149292"/>
                </a:cubicBezTo>
                <a:lnTo>
                  <a:pt x="3171039" y="1174459"/>
                </a:lnTo>
                <a:cubicBezTo>
                  <a:pt x="3185350" y="1231701"/>
                  <a:pt x="3171139" y="1185171"/>
                  <a:pt x="3196206" y="1241571"/>
                </a:cubicBezTo>
                <a:cubicBezTo>
                  <a:pt x="3211774" y="1276599"/>
                  <a:pt x="3217358" y="1296637"/>
                  <a:pt x="3229761" y="1333849"/>
                </a:cubicBezTo>
                <a:lnTo>
                  <a:pt x="3238150" y="1359016"/>
                </a:lnTo>
                <a:cubicBezTo>
                  <a:pt x="3240946" y="1367405"/>
                  <a:pt x="3244805" y="1375512"/>
                  <a:pt x="3246539" y="1384183"/>
                </a:cubicBezTo>
                <a:cubicBezTo>
                  <a:pt x="3249335" y="1398165"/>
                  <a:pt x="3252584" y="1412063"/>
                  <a:pt x="3254928" y="1426128"/>
                </a:cubicBezTo>
                <a:cubicBezTo>
                  <a:pt x="3275739" y="1550994"/>
                  <a:pt x="3251936" y="1427944"/>
                  <a:pt x="3271706" y="1526796"/>
                </a:cubicBezTo>
                <a:cubicBezTo>
                  <a:pt x="3266113" y="1560352"/>
                  <a:pt x="3274292" y="1599494"/>
                  <a:pt x="3254928" y="1627464"/>
                </a:cubicBezTo>
                <a:cubicBezTo>
                  <a:pt x="3243673" y="1643721"/>
                  <a:pt x="3215749" y="1632846"/>
                  <a:pt x="3196206" y="1635853"/>
                </a:cubicBezTo>
                <a:cubicBezTo>
                  <a:pt x="3179394" y="1638439"/>
                  <a:pt x="3162607" y="1641199"/>
                  <a:pt x="3145872" y="1644242"/>
                </a:cubicBezTo>
                <a:cubicBezTo>
                  <a:pt x="2997502" y="1671218"/>
                  <a:pt x="3221108" y="1649080"/>
                  <a:pt x="2827090" y="1661020"/>
                </a:cubicBezTo>
                <a:lnTo>
                  <a:pt x="2709644" y="1669409"/>
                </a:lnTo>
                <a:cubicBezTo>
                  <a:pt x="2687192" y="1671450"/>
                  <a:pt x="2665077" y="1677798"/>
                  <a:pt x="2642532" y="1677798"/>
                </a:cubicBezTo>
                <a:cubicBezTo>
                  <a:pt x="2589328" y="1677798"/>
                  <a:pt x="2536271" y="1672205"/>
                  <a:pt x="2483141" y="1669409"/>
                </a:cubicBezTo>
                <a:lnTo>
                  <a:pt x="2432807" y="1661020"/>
                </a:lnTo>
                <a:cubicBezTo>
                  <a:pt x="2418778" y="1658469"/>
                  <a:pt x="2405111" y="1652103"/>
                  <a:pt x="2390862" y="1652631"/>
                </a:cubicBezTo>
                <a:cubicBezTo>
                  <a:pt x="2329132" y="1654917"/>
                  <a:pt x="2267824" y="1663816"/>
                  <a:pt x="2206305" y="1669409"/>
                </a:cubicBezTo>
                <a:cubicBezTo>
                  <a:pt x="2140870" y="1734844"/>
                  <a:pt x="2219569" y="1650839"/>
                  <a:pt x="2164360" y="1728132"/>
                </a:cubicBezTo>
                <a:cubicBezTo>
                  <a:pt x="2157464" y="1737786"/>
                  <a:pt x="2146914" y="1744291"/>
                  <a:pt x="2139193" y="1753299"/>
                </a:cubicBezTo>
                <a:cubicBezTo>
                  <a:pt x="2130094" y="1763915"/>
                  <a:pt x="2122153" y="1775478"/>
                  <a:pt x="2114026" y="1786855"/>
                </a:cubicBezTo>
                <a:cubicBezTo>
                  <a:pt x="2108166" y="1795059"/>
                  <a:pt x="2104377" y="1804893"/>
                  <a:pt x="2097248" y="1812022"/>
                </a:cubicBezTo>
                <a:cubicBezTo>
                  <a:pt x="2087361" y="1821909"/>
                  <a:pt x="2074308" y="1828090"/>
                  <a:pt x="2063692" y="1837189"/>
                </a:cubicBezTo>
                <a:cubicBezTo>
                  <a:pt x="2054684" y="1844910"/>
                  <a:pt x="2048396" y="1855775"/>
                  <a:pt x="2038525" y="1862356"/>
                </a:cubicBezTo>
                <a:cubicBezTo>
                  <a:pt x="2031167" y="1867261"/>
                  <a:pt x="2021861" y="1868316"/>
                  <a:pt x="2013358" y="1870745"/>
                </a:cubicBezTo>
                <a:cubicBezTo>
                  <a:pt x="2002272" y="1873912"/>
                  <a:pt x="1991057" y="1876633"/>
                  <a:pt x="1979802" y="1879134"/>
                </a:cubicBezTo>
                <a:cubicBezTo>
                  <a:pt x="1965883" y="1882227"/>
                  <a:pt x="1951613" y="1883771"/>
                  <a:pt x="1937857" y="1887523"/>
                </a:cubicBezTo>
                <a:cubicBezTo>
                  <a:pt x="1920795" y="1892176"/>
                  <a:pt x="1887523" y="1904301"/>
                  <a:pt x="1887523" y="1904301"/>
                </a:cubicBezTo>
                <a:cubicBezTo>
                  <a:pt x="1884727" y="1912690"/>
                  <a:pt x="1883089" y="1921559"/>
                  <a:pt x="1879134" y="1929468"/>
                </a:cubicBezTo>
                <a:cubicBezTo>
                  <a:pt x="1874625" y="1938486"/>
                  <a:pt x="1868811" y="1946890"/>
                  <a:pt x="1862356" y="1954635"/>
                </a:cubicBezTo>
                <a:cubicBezTo>
                  <a:pt x="1846583" y="1973563"/>
                  <a:pt x="1833018" y="1984582"/>
                  <a:pt x="1812022" y="1996580"/>
                </a:cubicBezTo>
                <a:cubicBezTo>
                  <a:pt x="1801164" y="2002785"/>
                  <a:pt x="1789071" y="2006730"/>
                  <a:pt x="1778466" y="2013358"/>
                </a:cubicBezTo>
                <a:cubicBezTo>
                  <a:pt x="1766610" y="2020768"/>
                  <a:pt x="1756543" y="2030769"/>
                  <a:pt x="1744910" y="2038525"/>
                </a:cubicBezTo>
                <a:cubicBezTo>
                  <a:pt x="1731343" y="2047570"/>
                  <a:pt x="1716532" y="2054647"/>
                  <a:pt x="1702965" y="2063692"/>
                </a:cubicBezTo>
                <a:cubicBezTo>
                  <a:pt x="1647768" y="2100490"/>
                  <a:pt x="1689605" y="2075143"/>
                  <a:pt x="1644242" y="2114026"/>
                </a:cubicBezTo>
                <a:cubicBezTo>
                  <a:pt x="1633626" y="2123125"/>
                  <a:pt x="1620573" y="2129306"/>
                  <a:pt x="1610686" y="2139193"/>
                </a:cubicBezTo>
                <a:cubicBezTo>
                  <a:pt x="1573898" y="2175981"/>
                  <a:pt x="1616839" y="2155172"/>
                  <a:pt x="1568741" y="2189527"/>
                </a:cubicBezTo>
                <a:cubicBezTo>
                  <a:pt x="1534911" y="2213691"/>
                  <a:pt x="1533219" y="2202699"/>
                  <a:pt x="1493240" y="2214693"/>
                </a:cubicBezTo>
                <a:cubicBezTo>
                  <a:pt x="1478816" y="2219020"/>
                  <a:pt x="1466288" y="2230065"/>
                  <a:pt x="1451295" y="2231471"/>
                </a:cubicBezTo>
                <a:cubicBezTo>
                  <a:pt x="1376072" y="2238523"/>
                  <a:pt x="1300294" y="2237064"/>
                  <a:pt x="1224793" y="2239860"/>
                </a:cubicBezTo>
                <a:cubicBezTo>
                  <a:pt x="1216404" y="2242656"/>
                  <a:pt x="1205879" y="2241996"/>
                  <a:pt x="1199626" y="2248249"/>
                </a:cubicBezTo>
                <a:cubicBezTo>
                  <a:pt x="1185367" y="2262508"/>
                  <a:pt x="1166070" y="2298583"/>
                  <a:pt x="1166070" y="2298583"/>
                </a:cubicBezTo>
                <a:cubicBezTo>
                  <a:pt x="1163274" y="2309768"/>
                  <a:pt x="1161729" y="2321344"/>
                  <a:pt x="1157681" y="2332139"/>
                </a:cubicBezTo>
                <a:cubicBezTo>
                  <a:pt x="1152871" y="2344966"/>
                  <a:pt x="1134556" y="2379272"/>
                  <a:pt x="1124125" y="2390862"/>
                </a:cubicBezTo>
                <a:cubicBezTo>
                  <a:pt x="1105607" y="2411438"/>
                  <a:pt x="1091664" y="2440831"/>
                  <a:pt x="1065402" y="2449585"/>
                </a:cubicBezTo>
                <a:lnTo>
                  <a:pt x="1040235" y="2457974"/>
                </a:lnTo>
                <a:cubicBezTo>
                  <a:pt x="1023445" y="2474764"/>
                  <a:pt x="1003036" y="2497546"/>
                  <a:pt x="981512" y="2508308"/>
                </a:cubicBezTo>
                <a:cubicBezTo>
                  <a:pt x="953129" y="2522499"/>
                  <a:pt x="919917" y="2527338"/>
                  <a:pt x="889233" y="2533475"/>
                </a:cubicBezTo>
                <a:cubicBezTo>
                  <a:pt x="782972" y="2530679"/>
                  <a:pt x="676491" y="2532484"/>
                  <a:pt x="570451" y="2525086"/>
                </a:cubicBezTo>
                <a:cubicBezTo>
                  <a:pt x="555429" y="2524038"/>
                  <a:pt x="542658" y="2513454"/>
                  <a:pt x="528506" y="2508308"/>
                </a:cubicBezTo>
                <a:cubicBezTo>
                  <a:pt x="511886" y="2502264"/>
                  <a:pt x="495330" y="2495819"/>
                  <a:pt x="478173" y="2491530"/>
                </a:cubicBezTo>
                <a:lnTo>
                  <a:pt x="411061" y="2474752"/>
                </a:lnTo>
                <a:cubicBezTo>
                  <a:pt x="385786" y="2457902"/>
                  <a:pt x="382140" y="2453968"/>
                  <a:pt x="352338" y="2441196"/>
                </a:cubicBezTo>
                <a:cubicBezTo>
                  <a:pt x="340650" y="2436187"/>
                  <a:pt x="303914" y="2425791"/>
                  <a:pt x="293615" y="2424418"/>
                </a:cubicBezTo>
                <a:cubicBezTo>
                  <a:pt x="262999" y="2420336"/>
                  <a:pt x="232034" y="2419440"/>
                  <a:pt x="201336" y="2416029"/>
                </a:cubicBezTo>
                <a:cubicBezTo>
                  <a:pt x="181684" y="2413845"/>
                  <a:pt x="162187" y="2410436"/>
                  <a:pt x="142613" y="2407640"/>
                </a:cubicBezTo>
                <a:cubicBezTo>
                  <a:pt x="134224" y="2404844"/>
                  <a:pt x="123699" y="2405504"/>
                  <a:pt x="117446" y="2399251"/>
                </a:cubicBezTo>
                <a:cubicBezTo>
                  <a:pt x="108603" y="2390408"/>
                  <a:pt x="100668" y="2378201"/>
                  <a:pt x="100668" y="2365695"/>
                </a:cubicBezTo>
                <a:cubicBezTo>
                  <a:pt x="100668" y="2340063"/>
                  <a:pt x="128810" y="2308598"/>
                  <a:pt x="142613" y="2290194"/>
                </a:cubicBezTo>
                <a:cubicBezTo>
                  <a:pt x="145409" y="2281805"/>
                  <a:pt x="151002" y="2273870"/>
                  <a:pt x="151002" y="2265027"/>
                </a:cubicBezTo>
                <a:cubicBezTo>
                  <a:pt x="151002" y="2238490"/>
                  <a:pt x="132577" y="2232850"/>
                  <a:pt x="117446" y="2214693"/>
                </a:cubicBezTo>
                <a:cubicBezTo>
                  <a:pt x="110992" y="2206948"/>
                  <a:pt x="106261" y="2197916"/>
                  <a:pt x="100668" y="2189527"/>
                </a:cubicBezTo>
                <a:cubicBezTo>
                  <a:pt x="117000" y="2140532"/>
                  <a:pt x="96279" y="2185527"/>
                  <a:pt x="134224" y="2147582"/>
                </a:cubicBezTo>
                <a:cubicBezTo>
                  <a:pt x="141353" y="2140453"/>
                  <a:pt x="146493" y="2131433"/>
                  <a:pt x="151002" y="2122415"/>
                </a:cubicBezTo>
                <a:cubicBezTo>
                  <a:pt x="154957" y="2114506"/>
                  <a:pt x="153138" y="2103501"/>
                  <a:pt x="159391" y="2097248"/>
                </a:cubicBezTo>
                <a:cubicBezTo>
                  <a:pt x="165644" y="2090995"/>
                  <a:pt x="175818" y="2090204"/>
                  <a:pt x="184558" y="2088859"/>
                </a:cubicBezTo>
                <a:cubicBezTo>
                  <a:pt x="212334" y="2084586"/>
                  <a:pt x="240485" y="2083266"/>
                  <a:pt x="268448" y="2080470"/>
                </a:cubicBezTo>
                <a:cubicBezTo>
                  <a:pt x="275905" y="2077984"/>
                  <a:pt x="316918" y="2071770"/>
                  <a:pt x="302004" y="2046914"/>
                </a:cubicBezTo>
                <a:cubicBezTo>
                  <a:pt x="287762" y="2023177"/>
                  <a:pt x="243281" y="1988191"/>
                  <a:pt x="243281" y="1988191"/>
                </a:cubicBezTo>
                <a:cubicBezTo>
                  <a:pt x="240485" y="1977006"/>
                  <a:pt x="233462" y="1966076"/>
                  <a:pt x="234892" y="1954635"/>
                </a:cubicBezTo>
                <a:cubicBezTo>
                  <a:pt x="243562" y="1885273"/>
                  <a:pt x="329644" y="1915881"/>
                  <a:pt x="377505" y="1912690"/>
                </a:cubicBezTo>
                <a:cubicBezTo>
                  <a:pt x="383098" y="1904301"/>
                  <a:pt x="394283" y="1897605"/>
                  <a:pt x="394283" y="1887523"/>
                </a:cubicBezTo>
                <a:cubicBezTo>
                  <a:pt x="394283" y="1821032"/>
                  <a:pt x="384496" y="1846665"/>
                  <a:pt x="352338" y="1828800"/>
                </a:cubicBezTo>
                <a:cubicBezTo>
                  <a:pt x="334711" y="1819007"/>
                  <a:pt x="320040" y="1804262"/>
                  <a:pt x="302004" y="1795244"/>
                </a:cubicBezTo>
                <a:lnTo>
                  <a:pt x="268448" y="1778466"/>
                </a:lnTo>
                <a:cubicBezTo>
                  <a:pt x="263086" y="1649777"/>
                  <a:pt x="275748" y="1627848"/>
                  <a:pt x="251670" y="1543574"/>
                </a:cubicBezTo>
                <a:cubicBezTo>
                  <a:pt x="249241" y="1535071"/>
                  <a:pt x="247236" y="1526316"/>
                  <a:pt x="243281" y="1518407"/>
                </a:cubicBezTo>
                <a:cubicBezTo>
                  <a:pt x="238772" y="1509389"/>
                  <a:pt x="234248" y="1499695"/>
                  <a:pt x="226503" y="1493240"/>
                </a:cubicBezTo>
                <a:cubicBezTo>
                  <a:pt x="216896" y="1485234"/>
                  <a:pt x="204132" y="1482055"/>
                  <a:pt x="192947" y="1476462"/>
                </a:cubicBezTo>
                <a:cubicBezTo>
                  <a:pt x="190151" y="1468073"/>
                  <a:pt x="190082" y="1458200"/>
                  <a:pt x="184558" y="1451295"/>
                </a:cubicBezTo>
                <a:cubicBezTo>
                  <a:pt x="170551" y="1433786"/>
                  <a:pt x="145440" y="1430485"/>
                  <a:pt x="125835" y="1426128"/>
                </a:cubicBezTo>
                <a:cubicBezTo>
                  <a:pt x="68970" y="1413491"/>
                  <a:pt x="73172" y="1416667"/>
                  <a:pt x="0" y="1409350"/>
                </a:cubicBezTo>
                <a:cubicBezTo>
                  <a:pt x="2796" y="1353424"/>
                  <a:pt x="3538" y="1297357"/>
                  <a:pt x="8389" y="1241571"/>
                </a:cubicBezTo>
                <a:cubicBezTo>
                  <a:pt x="9155" y="1232761"/>
                  <a:pt x="12391" y="1224082"/>
                  <a:pt x="16778" y="1216404"/>
                </a:cubicBezTo>
                <a:cubicBezTo>
                  <a:pt x="23715" y="1204265"/>
                  <a:pt x="33556" y="1194033"/>
                  <a:pt x="41945" y="1182848"/>
                </a:cubicBezTo>
                <a:cubicBezTo>
                  <a:pt x="44741" y="1171663"/>
                  <a:pt x="48439" y="1160665"/>
                  <a:pt x="50334" y="1149292"/>
                </a:cubicBezTo>
                <a:cubicBezTo>
                  <a:pt x="54040" y="1127054"/>
                  <a:pt x="55535" y="1104498"/>
                  <a:pt x="58723" y="1082180"/>
                </a:cubicBezTo>
                <a:cubicBezTo>
                  <a:pt x="64032" y="1045020"/>
                  <a:pt x="70676" y="1008362"/>
                  <a:pt x="83890" y="973123"/>
                </a:cubicBezTo>
                <a:cubicBezTo>
                  <a:pt x="89177" y="959023"/>
                  <a:pt x="95381" y="945278"/>
                  <a:pt x="100668" y="931178"/>
                </a:cubicBezTo>
                <a:cubicBezTo>
                  <a:pt x="103773" y="922898"/>
                  <a:pt x="103396" y="912804"/>
                  <a:pt x="109057" y="906011"/>
                </a:cubicBezTo>
                <a:cubicBezTo>
                  <a:pt x="118008" y="895270"/>
                  <a:pt x="132726" y="890731"/>
                  <a:pt x="142613" y="880844"/>
                </a:cubicBezTo>
                <a:cubicBezTo>
                  <a:pt x="149742" y="873715"/>
                  <a:pt x="153798" y="864066"/>
                  <a:pt x="159391" y="855677"/>
                </a:cubicBezTo>
                <a:cubicBezTo>
                  <a:pt x="162187" y="813732"/>
                  <a:pt x="156529" y="770346"/>
                  <a:pt x="167780" y="729842"/>
                </a:cubicBezTo>
                <a:cubicBezTo>
                  <a:pt x="171522" y="716370"/>
                  <a:pt x="189259" y="711720"/>
                  <a:pt x="201336" y="704675"/>
                </a:cubicBezTo>
                <a:cubicBezTo>
                  <a:pt x="222940" y="692073"/>
                  <a:pt x="268448" y="671119"/>
                  <a:pt x="268448" y="671119"/>
                </a:cubicBezTo>
                <a:cubicBezTo>
                  <a:pt x="273956" y="657348"/>
                  <a:pt x="286925" y="616573"/>
                  <a:pt x="302004" y="604007"/>
                </a:cubicBezTo>
                <a:cubicBezTo>
                  <a:pt x="311611" y="596001"/>
                  <a:pt x="324702" y="593434"/>
                  <a:pt x="335560" y="587229"/>
                </a:cubicBezTo>
                <a:cubicBezTo>
                  <a:pt x="344314" y="582227"/>
                  <a:pt x="351709" y="574960"/>
                  <a:pt x="360727" y="570451"/>
                </a:cubicBezTo>
                <a:cubicBezTo>
                  <a:pt x="374196" y="563717"/>
                  <a:pt x="389452" y="560884"/>
                  <a:pt x="402672" y="553673"/>
                </a:cubicBezTo>
                <a:cubicBezTo>
                  <a:pt x="420374" y="544017"/>
                  <a:pt x="436228" y="531302"/>
                  <a:pt x="453006" y="520117"/>
                </a:cubicBezTo>
                <a:lnTo>
                  <a:pt x="478173" y="503339"/>
                </a:lnTo>
                <a:cubicBezTo>
                  <a:pt x="506278" y="419013"/>
                  <a:pt x="491590" y="473071"/>
                  <a:pt x="478173" y="285226"/>
                </a:cubicBezTo>
                <a:cubicBezTo>
                  <a:pt x="475737" y="251115"/>
                  <a:pt x="469526" y="246572"/>
                  <a:pt x="461395" y="218114"/>
                </a:cubicBezTo>
                <a:cubicBezTo>
                  <a:pt x="440328" y="144378"/>
                  <a:pt x="464731" y="219733"/>
                  <a:pt x="444617" y="159391"/>
                </a:cubicBezTo>
                <a:cubicBezTo>
                  <a:pt x="446671" y="147068"/>
                  <a:pt x="451676" y="100898"/>
                  <a:pt x="461395" y="83890"/>
                </a:cubicBezTo>
                <a:cubicBezTo>
                  <a:pt x="468332" y="71751"/>
                  <a:pt x="477462" y="60950"/>
                  <a:pt x="486561" y="50334"/>
                </a:cubicBezTo>
                <a:cubicBezTo>
                  <a:pt x="494282" y="41326"/>
                  <a:pt x="501857" y="31748"/>
                  <a:pt x="511728" y="25167"/>
                </a:cubicBezTo>
                <a:cubicBezTo>
                  <a:pt x="518949" y="20353"/>
                  <a:pt x="565976" y="9508"/>
                  <a:pt x="570451" y="8389"/>
                </a:cubicBezTo>
                <a:cubicBezTo>
                  <a:pt x="604007" y="13982"/>
                  <a:pt x="638846" y="14409"/>
                  <a:pt x="671119" y="25167"/>
                </a:cubicBezTo>
                <a:cubicBezTo>
                  <a:pt x="682374" y="28919"/>
                  <a:pt x="687172" y="42739"/>
                  <a:pt x="696286" y="50334"/>
                </a:cubicBezTo>
                <a:cubicBezTo>
                  <a:pt x="704031" y="56789"/>
                  <a:pt x="713708" y="60657"/>
                  <a:pt x="721453" y="67112"/>
                </a:cubicBezTo>
                <a:cubicBezTo>
                  <a:pt x="730567" y="74707"/>
                  <a:pt x="736966" y="85383"/>
                  <a:pt x="746620" y="92279"/>
                </a:cubicBezTo>
                <a:cubicBezTo>
                  <a:pt x="756796" y="99548"/>
                  <a:pt x="769318" y="102852"/>
                  <a:pt x="780176" y="109057"/>
                </a:cubicBezTo>
                <a:cubicBezTo>
                  <a:pt x="788930" y="114059"/>
                  <a:pt x="797139" y="119975"/>
                  <a:pt x="805343" y="125835"/>
                </a:cubicBezTo>
                <a:cubicBezTo>
                  <a:pt x="816720" y="133962"/>
                  <a:pt x="826760" y="144065"/>
                  <a:pt x="838899" y="151002"/>
                </a:cubicBezTo>
                <a:cubicBezTo>
                  <a:pt x="846577" y="155389"/>
                  <a:pt x="856016" y="155732"/>
                  <a:pt x="864066" y="159391"/>
                </a:cubicBezTo>
                <a:cubicBezTo>
                  <a:pt x="886835" y="169741"/>
                  <a:pt x="907450" y="185038"/>
                  <a:pt x="931178" y="192947"/>
                </a:cubicBezTo>
                <a:cubicBezTo>
                  <a:pt x="947956" y="198540"/>
                  <a:pt x="965351" y="202542"/>
                  <a:pt x="981512" y="209725"/>
                </a:cubicBezTo>
                <a:cubicBezTo>
                  <a:pt x="990725" y="213820"/>
                  <a:pt x="997239" y="222963"/>
                  <a:pt x="1006679" y="226503"/>
                </a:cubicBezTo>
                <a:cubicBezTo>
                  <a:pt x="1020030" y="231510"/>
                  <a:pt x="1034868" y="231140"/>
                  <a:pt x="1048624" y="234892"/>
                </a:cubicBezTo>
                <a:cubicBezTo>
                  <a:pt x="1065686" y="239545"/>
                  <a:pt x="1081468" y="249047"/>
                  <a:pt x="1098958" y="251670"/>
                </a:cubicBezTo>
                <a:cubicBezTo>
                  <a:pt x="1137772" y="257492"/>
                  <a:pt x="1177255" y="257263"/>
                  <a:pt x="1216404" y="260059"/>
                </a:cubicBezTo>
                <a:cubicBezTo>
                  <a:pt x="1224793" y="262855"/>
                  <a:pt x="1232939" y="266530"/>
                  <a:pt x="1241571" y="268448"/>
                </a:cubicBezTo>
                <a:cubicBezTo>
                  <a:pt x="1272673" y="275360"/>
                  <a:pt x="1329992" y="281598"/>
                  <a:pt x="1359017" y="285226"/>
                </a:cubicBezTo>
                <a:cubicBezTo>
                  <a:pt x="1417740" y="282430"/>
                  <a:pt x="1477265" y="286910"/>
                  <a:pt x="1535185" y="276837"/>
                </a:cubicBezTo>
                <a:cubicBezTo>
                  <a:pt x="1545118" y="275109"/>
                  <a:pt x="1544834" y="258799"/>
                  <a:pt x="1551963" y="251670"/>
                </a:cubicBezTo>
                <a:cubicBezTo>
                  <a:pt x="1559092" y="244541"/>
                  <a:pt x="1568741" y="240485"/>
                  <a:pt x="1577130" y="234892"/>
                </a:cubicBezTo>
                <a:lnTo>
                  <a:pt x="1593908" y="167780"/>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 name="Vapaamuotoinen: Muoto 5">
            <a:extLst>
              <a:ext uri="{FF2B5EF4-FFF2-40B4-BE49-F238E27FC236}">
                <a16:creationId xmlns:a16="http://schemas.microsoft.com/office/drawing/2014/main" id="{D9804423-F4EA-B156-61DF-A2C1FA91C6F5}"/>
              </a:ext>
            </a:extLst>
          </p:cNvPr>
          <p:cNvSpPr/>
          <p:nvPr/>
        </p:nvSpPr>
        <p:spPr>
          <a:xfrm>
            <a:off x="5024552" y="2340528"/>
            <a:ext cx="1478234" cy="2726422"/>
          </a:xfrm>
          <a:custGeom>
            <a:avLst/>
            <a:gdLst>
              <a:gd name="connsiteX0" fmla="*/ 1460138 w 1478234"/>
              <a:gd name="connsiteY0" fmla="*/ 2726422 h 2726422"/>
              <a:gd name="connsiteX1" fmla="*/ 1468527 w 1478234"/>
              <a:gd name="connsiteY1" fmla="*/ 2625755 h 2726422"/>
              <a:gd name="connsiteX2" fmla="*/ 1443360 w 1478234"/>
              <a:gd name="connsiteY2" fmla="*/ 2608977 h 2726422"/>
              <a:gd name="connsiteX3" fmla="*/ 1393026 w 1478234"/>
              <a:gd name="connsiteY3" fmla="*/ 2558643 h 2726422"/>
              <a:gd name="connsiteX4" fmla="*/ 1367859 w 1478234"/>
              <a:gd name="connsiteY4" fmla="*/ 2508309 h 2726422"/>
              <a:gd name="connsiteX5" fmla="*/ 1334303 w 1478234"/>
              <a:gd name="connsiteY5" fmla="*/ 2432808 h 2726422"/>
              <a:gd name="connsiteX6" fmla="*/ 1292358 w 1478234"/>
              <a:gd name="connsiteY6" fmla="*/ 2332140 h 2726422"/>
              <a:gd name="connsiteX7" fmla="*/ 1300747 w 1478234"/>
              <a:gd name="connsiteY7" fmla="*/ 2273417 h 2726422"/>
              <a:gd name="connsiteX8" fmla="*/ 1317525 w 1478234"/>
              <a:gd name="connsiteY8" fmla="*/ 2231472 h 2726422"/>
              <a:gd name="connsiteX9" fmla="*/ 1300747 w 1478234"/>
              <a:gd name="connsiteY9" fmla="*/ 2197916 h 2726422"/>
              <a:gd name="connsiteX10" fmla="*/ 1216857 w 1478234"/>
              <a:gd name="connsiteY10" fmla="*/ 2172749 h 2726422"/>
              <a:gd name="connsiteX11" fmla="*/ 1191690 w 1478234"/>
              <a:gd name="connsiteY11" fmla="*/ 2164360 h 2726422"/>
              <a:gd name="connsiteX12" fmla="*/ 1158134 w 1478234"/>
              <a:gd name="connsiteY12" fmla="*/ 2130804 h 2726422"/>
              <a:gd name="connsiteX13" fmla="*/ 1107800 w 1478234"/>
              <a:gd name="connsiteY13" fmla="*/ 2046914 h 2726422"/>
              <a:gd name="connsiteX14" fmla="*/ 1099411 w 1478234"/>
              <a:gd name="connsiteY14" fmla="*/ 2021747 h 2726422"/>
              <a:gd name="connsiteX15" fmla="*/ 1116189 w 1478234"/>
              <a:gd name="connsiteY15" fmla="*/ 1946246 h 2726422"/>
              <a:gd name="connsiteX16" fmla="*/ 1141356 w 1478234"/>
              <a:gd name="connsiteY16" fmla="*/ 1921079 h 2726422"/>
              <a:gd name="connsiteX17" fmla="*/ 1174912 w 1478234"/>
              <a:gd name="connsiteY17" fmla="*/ 1862356 h 2726422"/>
              <a:gd name="connsiteX18" fmla="*/ 1292358 w 1478234"/>
              <a:gd name="connsiteY18" fmla="*/ 1820411 h 2726422"/>
              <a:gd name="connsiteX19" fmla="*/ 1309136 w 1478234"/>
              <a:gd name="connsiteY19" fmla="*/ 1795244 h 2726422"/>
              <a:gd name="connsiteX20" fmla="*/ 1351081 w 1478234"/>
              <a:gd name="connsiteY20" fmla="*/ 1761689 h 2726422"/>
              <a:gd name="connsiteX21" fmla="*/ 1351081 w 1478234"/>
              <a:gd name="connsiteY21" fmla="*/ 1694577 h 2726422"/>
              <a:gd name="connsiteX22" fmla="*/ 1317525 w 1478234"/>
              <a:gd name="connsiteY22" fmla="*/ 1686188 h 2726422"/>
              <a:gd name="connsiteX23" fmla="*/ 1267191 w 1478234"/>
              <a:gd name="connsiteY23" fmla="*/ 1669410 h 2726422"/>
              <a:gd name="connsiteX24" fmla="*/ 1208468 w 1478234"/>
              <a:gd name="connsiteY24" fmla="*/ 1577131 h 2726422"/>
              <a:gd name="connsiteX25" fmla="*/ 1166523 w 1478234"/>
              <a:gd name="connsiteY25" fmla="*/ 1568742 h 2726422"/>
              <a:gd name="connsiteX26" fmla="*/ 1116189 w 1478234"/>
              <a:gd name="connsiteY26" fmla="*/ 1551964 h 2726422"/>
              <a:gd name="connsiteX27" fmla="*/ 856131 w 1478234"/>
              <a:gd name="connsiteY27" fmla="*/ 1543575 h 2726422"/>
              <a:gd name="connsiteX28" fmla="*/ 906465 w 1478234"/>
              <a:gd name="connsiteY28" fmla="*/ 1535186 h 2726422"/>
              <a:gd name="connsiteX29" fmla="*/ 940020 w 1478234"/>
              <a:gd name="connsiteY29" fmla="*/ 1476463 h 2726422"/>
              <a:gd name="connsiteX30" fmla="*/ 948409 w 1478234"/>
              <a:gd name="connsiteY30" fmla="*/ 1434518 h 2726422"/>
              <a:gd name="connsiteX31" fmla="*/ 940020 w 1478234"/>
              <a:gd name="connsiteY31" fmla="*/ 1400962 h 2726422"/>
              <a:gd name="connsiteX32" fmla="*/ 914854 w 1478234"/>
              <a:gd name="connsiteY32" fmla="*/ 1392573 h 2726422"/>
              <a:gd name="connsiteX33" fmla="*/ 721907 w 1478234"/>
              <a:gd name="connsiteY33" fmla="*/ 1384184 h 2726422"/>
              <a:gd name="connsiteX34" fmla="*/ 562516 w 1478234"/>
              <a:gd name="connsiteY34" fmla="*/ 1359017 h 2726422"/>
              <a:gd name="connsiteX35" fmla="*/ 470237 w 1478234"/>
              <a:gd name="connsiteY35" fmla="*/ 1342239 h 2726422"/>
              <a:gd name="connsiteX36" fmla="*/ 419903 w 1478234"/>
              <a:gd name="connsiteY36" fmla="*/ 1333850 h 2726422"/>
              <a:gd name="connsiteX37" fmla="*/ 419903 w 1478234"/>
              <a:gd name="connsiteY37" fmla="*/ 1015068 h 2726422"/>
              <a:gd name="connsiteX38" fmla="*/ 394736 w 1478234"/>
              <a:gd name="connsiteY38" fmla="*/ 922789 h 2726422"/>
              <a:gd name="connsiteX39" fmla="*/ 344402 w 1478234"/>
              <a:gd name="connsiteY39" fmla="*/ 897622 h 2726422"/>
              <a:gd name="connsiteX40" fmla="*/ 319235 w 1478234"/>
              <a:gd name="connsiteY40" fmla="*/ 880844 h 2726422"/>
              <a:gd name="connsiteX41" fmla="*/ 277290 w 1478234"/>
              <a:gd name="connsiteY41" fmla="*/ 872455 h 2726422"/>
              <a:gd name="connsiteX42" fmla="*/ 252123 w 1478234"/>
              <a:gd name="connsiteY42" fmla="*/ 855678 h 2726422"/>
              <a:gd name="connsiteX43" fmla="*/ 218567 w 1478234"/>
              <a:gd name="connsiteY43" fmla="*/ 830511 h 2726422"/>
              <a:gd name="connsiteX44" fmla="*/ 176622 w 1478234"/>
              <a:gd name="connsiteY44" fmla="*/ 813733 h 2726422"/>
              <a:gd name="connsiteX45" fmla="*/ 168233 w 1478234"/>
              <a:gd name="connsiteY45" fmla="*/ 780177 h 2726422"/>
              <a:gd name="connsiteX46" fmla="*/ 134677 w 1478234"/>
              <a:gd name="connsiteY46" fmla="*/ 763399 h 2726422"/>
              <a:gd name="connsiteX47" fmla="*/ 75954 w 1478234"/>
              <a:gd name="connsiteY47" fmla="*/ 738232 h 2726422"/>
              <a:gd name="connsiteX48" fmla="*/ 84343 w 1478234"/>
              <a:gd name="connsiteY48" fmla="*/ 704676 h 2726422"/>
              <a:gd name="connsiteX49" fmla="*/ 143066 w 1478234"/>
              <a:gd name="connsiteY49" fmla="*/ 671120 h 2726422"/>
              <a:gd name="connsiteX50" fmla="*/ 159844 w 1478234"/>
              <a:gd name="connsiteY50" fmla="*/ 637564 h 2726422"/>
              <a:gd name="connsiteX51" fmla="*/ 185011 w 1478234"/>
              <a:gd name="connsiteY51" fmla="*/ 553674 h 2726422"/>
              <a:gd name="connsiteX52" fmla="*/ 201789 w 1478234"/>
              <a:gd name="connsiteY52" fmla="*/ 528507 h 2726422"/>
              <a:gd name="connsiteX53" fmla="*/ 193400 w 1478234"/>
              <a:gd name="connsiteY53" fmla="*/ 453006 h 2726422"/>
              <a:gd name="connsiteX54" fmla="*/ 168233 w 1478234"/>
              <a:gd name="connsiteY54" fmla="*/ 444617 h 2726422"/>
              <a:gd name="connsiteX55" fmla="*/ 134677 w 1478234"/>
              <a:gd name="connsiteY55" fmla="*/ 436228 h 2726422"/>
              <a:gd name="connsiteX56" fmla="*/ 25620 w 1478234"/>
              <a:gd name="connsiteY56" fmla="*/ 419450 h 2726422"/>
              <a:gd name="connsiteX57" fmla="*/ 17231 w 1478234"/>
              <a:gd name="connsiteY57" fmla="*/ 352338 h 2726422"/>
              <a:gd name="connsiteX58" fmla="*/ 8842 w 1478234"/>
              <a:gd name="connsiteY58" fmla="*/ 310393 h 2726422"/>
              <a:gd name="connsiteX59" fmla="*/ 454 w 1478234"/>
              <a:gd name="connsiteY59" fmla="*/ 260059 h 2726422"/>
              <a:gd name="connsiteX60" fmla="*/ 8842 w 1478234"/>
              <a:gd name="connsiteY60" fmla="*/ 192947 h 2726422"/>
              <a:gd name="connsiteX61" fmla="*/ 84343 w 1478234"/>
              <a:gd name="connsiteY61" fmla="*/ 167780 h 2726422"/>
              <a:gd name="connsiteX62" fmla="*/ 109510 w 1478234"/>
              <a:gd name="connsiteY62" fmla="*/ 159391 h 2726422"/>
              <a:gd name="connsiteX63" fmla="*/ 151455 w 1478234"/>
              <a:gd name="connsiteY63" fmla="*/ 125835 h 2726422"/>
              <a:gd name="connsiteX64" fmla="*/ 193400 w 1478234"/>
              <a:gd name="connsiteY64" fmla="*/ 83890 h 2726422"/>
              <a:gd name="connsiteX65" fmla="*/ 226956 w 1478234"/>
              <a:gd name="connsiteY65" fmla="*/ 75501 h 2726422"/>
              <a:gd name="connsiteX66" fmla="*/ 377958 w 1478234"/>
              <a:gd name="connsiteY66" fmla="*/ 50334 h 2726422"/>
              <a:gd name="connsiteX67" fmla="*/ 419903 w 1478234"/>
              <a:gd name="connsiteY67" fmla="*/ 41945 h 2726422"/>
              <a:gd name="connsiteX68" fmla="*/ 470237 w 1478234"/>
              <a:gd name="connsiteY68" fmla="*/ 25167 h 2726422"/>
              <a:gd name="connsiteX69" fmla="*/ 554127 w 1478234"/>
              <a:gd name="connsiteY69" fmla="*/ 16778 h 2726422"/>
              <a:gd name="connsiteX70" fmla="*/ 604461 w 1478234"/>
              <a:gd name="connsiteY70" fmla="*/ 8389 h 2726422"/>
              <a:gd name="connsiteX71" fmla="*/ 789019 w 1478234"/>
              <a:gd name="connsiteY71" fmla="*/ 0 h 27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1478234" h="2726422">
                <a:moveTo>
                  <a:pt x="1460138" y="2726422"/>
                </a:moveTo>
                <a:cubicBezTo>
                  <a:pt x="1472899" y="2688141"/>
                  <a:pt x="1488861" y="2666422"/>
                  <a:pt x="1468527" y="2625755"/>
                </a:cubicBezTo>
                <a:cubicBezTo>
                  <a:pt x="1464018" y="2616737"/>
                  <a:pt x="1450896" y="2615675"/>
                  <a:pt x="1443360" y="2608977"/>
                </a:cubicBezTo>
                <a:cubicBezTo>
                  <a:pt x="1425626" y="2593213"/>
                  <a:pt x="1393026" y="2558643"/>
                  <a:pt x="1393026" y="2558643"/>
                </a:cubicBezTo>
                <a:cubicBezTo>
                  <a:pt x="1377645" y="2512501"/>
                  <a:pt x="1393879" y="2553843"/>
                  <a:pt x="1367859" y="2508309"/>
                </a:cubicBezTo>
                <a:cubicBezTo>
                  <a:pt x="1344222" y="2466944"/>
                  <a:pt x="1355876" y="2479549"/>
                  <a:pt x="1334303" y="2432808"/>
                </a:cubicBezTo>
                <a:cubicBezTo>
                  <a:pt x="1292072" y="2341306"/>
                  <a:pt x="1308435" y="2396450"/>
                  <a:pt x="1292358" y="2332140"/>
                </a:cubicBezTo>
                <a:cubicBezTo>
                  <a:pt x="1295154" y="2312566"/>
                  <a:pt x="1295951" y="2292600"/>
                  <a:pt x="1300747" y="2273417"/>
                </a:cubicBezTo>
                <a:cubicBezTo>
                  <a:pt x="1304399" y="2258808"/>
                  <a:pt x="1317525" y="2246531"/>
                  <a:pt x="1317525" y="2231472"/>
                </a:cubicBezTo>
                <a:cubicBezTo>
                  <a:pt x="1317525" y="2218966"/>
                  <a:pt x="1309590" y="2206759"/>
                  <a:pt x="1300747" y="2197916"/>
                </a:cubicBezTo>
                <a:cubicBezTo>
                  <a:pt x="1280038" y="2177207"/>
                  <a:pt x="1241360" y="2178194"/>
                  <a:pt x="1216857" y="2172749"/>
                </a:cubicBezTo>
                <a:cubicBezTo>
                  <a:pt x="1208225" y="2170831"/>
                  <a:pt x="1200079" y="2167156"/>
                  <a:pt x="1191690" y="2164360"/>
                </a:cubicBezTo>
                <a:cubicBezTo>
                  <a:pt x="1180505" y="2153175"/>
                  <a:pt x="1168016" y="2143156"/>
                  <a:pt x="1158134" y="2130804"/>
                </a:cubicBezTo>
                <a:cubicBezTo>
                  <a:pt x="1139784" y="2107867"/>
                  <a:pt x="1119863" y="2075062"/>
                  <a:pt x="1107800" y="2046914"/>
                </a:cubicBezTo>
                <a:cubicBezTo>
                  <a:pt x="1104317" y="2038786"/>
                  <a:pt x="1102207" y="2030136"/>
                  <a:pt x="1099411" y="2021747"/>
                </a:cubicBezTo>
                <a:cubicBezTo>
                  <a:pt x="1099918" y="2019213"/>
                  <a:pt x="1112544" y="1952625"/>
                  <a:pt x="1116189" y="1946246"/>
                </a:cubicBezTo>
                <a:cubicBezTo>
                  <a:pt x="1122075" y="1935945"/>
                  <a:pt x="1134460" y="1930733"/>
                  <a:pt x="1141356" y="1921079"/>
                </a:cubicBezTo>
                <a:cubicBezTo>
                  <a:pt x="1147272" y="1912796"/>
                  <a:pt x="1163589" y="1870282"/>
                  <a:pt x="1174912" y="1862356"/>
                </a:cubicBezTo>
                <a:cubicBezTo>
                  <a:pt x="1226366" y="1826339"/>
                  <a:pt x="1238348" y="1829413"/>
                  <a:pt x="1292358" y="1820411"/>
                </a:cubicBezTo>
                <a:cubicBezTo>
                  <a:pt x="1297951" y="1812022"/>
                  <a:pt x="1301263" y="1801542"/>
                  <a:pt x="1309136" y="1795244"/>
                </a:cubicBezTo>
                <a:cubicBezTo>
                  <a:pt x="1367024" y="1748934"/>
                  <a:pt x="1302996" y="1833813"/>
                  <a:pt x="1351081" y="1761689"/>
                </a:cubicBezTo>
                <a:cubicBezTo>
                  <a:pt x="1358299" y="1740036"/>
                  <a:pt x="1370363" y="1717716"/>
                  <a:pt x="1351081" y="1694577"/>
                </a:cubicBezTo>
                <a:cubicBezTo>
                  <a:pt x="1343700" y="1685720"/>
                  <a:pt x="1328568" y="1689501"/>
                  <a:pt x="1317525" y="1686188"/>
                </a:cubicBezTo>
                <a:cubicBezTo>
                  <a:pt x="1300585" y="1681106"/>
                  <a:pt x="1267191" y="1669410"/>
                  <a:pt x="1267191" y="1669410"/>
                </a:cubicBezTo>
                <a:cubicBezTo>
                  <a:pt x="1258443" y="1651914"/>
                  <a:pt x="1237036" y="1591415"/>
                  <a:pt x="1208468" y="1577131"/>
                </a:cubicBezTo>
                <a:cubicBezTo>
                  <a:pt x="1195715" y="1570754"/>
                  <a:pt x="1180279" y="1572494"/>
                  <a:pt x="1166523" y="1568742"/>
                </a:cubicBezTo>
                <a:cubicBezTo>
                  <a:pt x="1149461" y="1564089"/>
                  <a:pt x="1133865" y="1552534"/>
                  <a:pt x="1116189" y="1551964"/>
                </a:cubicBezTo>
                <a:lnTo>
                  <a:pt x="856131" y="1543575"/>
                </a:lnTo>
                <a:cubicBezTo>
                  <a:pt x="872909" y="1540779"/>
                  <a:pt x="891251" y="1542793"/>
                  <a:pt x="906465" y="1535186"/>
                </a:cubicBezTo>
                <a:cubicBezTo>
                  <a:pt x="914368" y="1531234"/>
                  <a:pt x="938344" y="1479815"/>
                  <a:pt x="940020" y="1476463"/>
                </a:cubicBezTo>
                <a:cubicBezTo>
                  <a:pt x="942816" y="1462481"/>
                  <a:pt x="948409" y="1448777"/>
                  <a:pt x="948409" y="1434518"/>
                </a:cubicBezTo>
                <a:cubicBezTo>
                  <a:pt x="948409" y="1422988"/>
                  <a:pt x="947222" y="1409965"/>
                  <a:pt x="940020" y="1400962"/>
                </a:cubicBezTo>
                <a:cubicBezTo>
                  <a:pt x="934496" y="1394057"/>
                  <a:pt x="923670" y="1393251"/>
                  <a:pt x="914854" y="1392573"/>
                </a:cubicBezTo>
                <a:cubicBezTo>
                  <a:pt x="850667" y="1387636"/>
                  <a:pt x="786223" y="1386980"/>
                  <a:pt x="721907" y="1384184"/>
                </a:cubicBezTo>
                <a:cubicBezTo>
                  <a:pt x="657839" y="1341472"/>
                  <a:pt x="713922" y="1372781"/>
                  <a:pt x="562516" y="1359017"/>
                </a:cubicBezTo>
                <a:cubicBezTo>
                  <a:pt x="537796" y="1356770"/>
                  <a:pt x="495600" y="1346850"/>
                  <a:pt x="470237" y="1342239"/>
                </a:cubicBezTo>
                <a:cubicBezTo>
                  <a:pt x="453502" y="1339196"/>
                  <a:pt x="436681" y="1336646"/>
                  <a:pt x="419903" y="1333850"/>
                </a:cubicBezTo>
                <a:cubicBezTo>
                  <a:pt x="490558" y="1227868"/>
                  <a:pt x="442131" y="1311437"/>
                  <a:pt x="419903" y="1015068"/>
                </a:cubicBezTo>
                <a:cubicBezTo>
                  <a:pt x="419008" y="1003134"/>
                  <a:pt x="402426" y="927916"/>
                  <a:pt x="394736" y="922789"/>
                </a:cubicBezTo>
                <a:cubicBezTo>
                  <a:pt x="322611" y="874706"/>
                  <a:pt x="413866" y="932354"/>
                  <a:pt x="344402" y="897622"/>
                </a:cubicBezTo>
                <a:cubicBezTo>
                  <a:pt x="335384" y="893113"/>
                  <a:pt x="328675" y="884384"/>
                  <a:pt x="319235" y="880844"/>
                </a:cubicBezTo>
                <a:cubicBezTo>
                  <a:pt x="305884" y="875837"/>
                  <a:pt x="291272" y="875251"/>
                  <a:pt x="277290" y="872455"/>
                </a:cubicBezTo>
                <a:cubicBezTo>
                  <a:pt x="268901" y="866863"/>
                  <a:pt x="260327" y="861538"/>
                  <a:pt x="252123" y="855678"/>
                </a:cubicBezTo>
                <a:cubicBezTo>
                  <a:pt x="240746" y="847551"/>
                  <a:pt x="230789" y="837301"/>
                  <a:pt x="218567" y="830511"/>
                </a:cubicBezTo>
                <a:cubicBezTo>
                  <a:pt x="205403" y="823198"/>
                  <a:pt x="190604" y="819326"/>
                  <a:pt x="176622" y="813733"/>
                </a:cubicBezTo>
                <a:cubicBezTo>
                  <a:pt x="173826" y="802548"/>
                  <a:pt x="175614" y="789034"/>
                  <a:pt x="168233" y="780177"/>
                </a:cubicBezTo>
                <a:cubicBezTo>
                  <a:pt x="160227" y="770570"/>
                  <a:pt x="146171" y="768325"/>
                  <a:pt x="134677" y="763399"/>
                </a:cubicBezTo>
                <a:cubicBezTo>
                  <a:pt x="48272" y="726368"/>
                  <a:pt x="187245" y="793878"/>
                  <a:pt x="75954" y="738232"/>
                </a:cubicBezTo>
                <a:cubicBezTo>
                  <a:pt x="78750" y="727047"/>
                  <a:pt x="77948" y="714269"/>
                  <a:pt x="84343" y="704676"/>
                </a:cubicBezTo>
                <a:cubicBezTo>
                  <a:pt x="90272" y="695783"/>
                  <a:pt x="137260" y="674023"/>
                  <a:pt x="143066" y="671120"/>
                </a:cubicBezTo>
                <a:cubicBezTo>
                  <a:pt x="148659" y="659935"/>
                  <a:pt x="155453" y="649273"/>
                  <a:pt x="159844" y="637564"/>
                </a:cubicBezTo>
                <a:cubicBezTo>
                  <a:pt x="169893" y="610767"/>
                  <a:pt x="168620" y="578260"/>
                  <a:pt x="185011" y="553674"/>
                </a:cubicBezTo>
                <a:lnTo>
                  <a:pt x="201789" y="528507"/>
                </a:lnTo>
                <a:cubicBezTo>
                  <a:pt x="198993" y="503340"/>
                  <a:pt x="202804" y="476517"/>
                  <a:pt x="193400" y="453006"/>
                </a:cubicBezTo>
                <a:cubicBezTo>
                  <a:pt x="190116" y="444796"/>
                  <a:pt x="176736" y="447046"/>
                  <a:pt x="168233" y="444617"/>
                </a:cubicBezTo>
                <a:cubicBezTo>
                  <a:pt x="157147" y="441450"/>
                  <a:pt x="146031" y="438232"/>
                  <a:pt x="134677" y="436228"/>
                </a:cubicBezTo>
                <a:cubicBezTo>
                  <a:pt x="98457" y="429836"/>
                  <a:pt x="61972" y="425043"/>
                  <a:pt x="25620" y="419450"/>
                </a:cubicBezTo>
                <a:cubicBezTo>
                  <a:pt x="22824" y="397079"/>
                  <a:pt x="20659" y="374621"/>
                  <a:pt x="17231" y="352338"/>
                </a:cubicBezTo>
                <a:cubicBezTo>
                  <a:pt x="15063" y="338245"/>
                  <a:pt x="11393" y="324422"/>
                  <a:pt x="8842" y="310393"/>
                </a:cubicBezTo>
                <a:cubicBezTo>
                  <a:pt x="5799" y="293658"/>
                  <a:pt x="3250" y="276837"/>
                  <a:pt x="454" y="260059"/>
                </a:cubicBezTo>
                <a:cubicBezTo>
                  <a:pt x="3250" y="237688"/>
                  <a:pt x="-6323" y="209629"/>
                  <a:pt x="8842" y="192947"/>
                </a:cubicBezTo>
                <a:cubicBezTo>
                  <a:pt x="26687" y="173318"/>
                  <a:pt x="59176" y="176169"/>
                  <a:pt x="84343" y="167780"/>
                </a:cubicBezTo>
                <a:lnTo>
                  <a:pt x="109510" y="159391"/>
                </a:lnTo>
                <a:cubicBezTo>
                  <a:pt x="123492" y="148206"/>
                  <a:pt x="138794" y="138496"/>
                  <a:pt x="151455" y="125835"/>
                </a:cubicBezTo>
                <a:cubicBezTo>
                  <a:pt x="179418" y="97872"/>
                  <a:pt x="154251" y="100668"/>
                  <a:pt x="193400" y="83890"/>
                </a:cubicBezTo>
                <a:cubicBezTo>
                  <a:pt x="203997" y="79348"/>
                  <a:pt x="215913" y="78814"/>
                  <a:pt x="226956" y="75501"/>
                </a:cubicBezTo>
                <a:cubicBezTo>
                  <a:pt x="321893" y="47020"/>
                  <a:pt x="235565" y="62200"/>
                  <a:pt x="377958" y="50334"/>
                </a:cubicBezTo>
                <a:cubicBezTo>
                  <a:pt x="391940" y="47538"/>
                  <a:pt x="406147" y="45697"/>
                  <a:pt x="419903" y="41945"/>
                </a:cubicBezTo>
                <a:cubicBezTo>
                  <a:pt x="436965" y="37292"/>
                  <a:pt x="452639" y="26927"/>
                  <a:pt x="470237" y="25167"/>
                </a:cubicBezTo>
                <a:cubicBezTo>
                  <a:pt x="498200" y="22371"/>
                  <a:pt x="526241" y="20264"/>
                  <a:pt x="554127" y="16778"/>
                </a:cubicBezTo>
                <a:cubicBezTo>
                  <a:pt x="571005" y="14668"/>
                  <a:pt x="587495" y="9601"/>
                  <a:pt x="604461" y="8389"/>
                </a:cubicBezTo>
                <a:cubicBezTo>
                  <a:pt x="665887" y="4001"/>
                  <a:pt x="789019" y="0"/>
                  <a:pt x="789019" y="0"/>
                </a:cubicBezTo>
              </a:path>
            </a:pathLst>
          </a:cu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Vapaamuotoinen: Muoto 7">
            <a:extLst>
              <a:ext uri="{FF2B5EF4-FFF2-40B4-BE49-F238E27FC236}">
                <a16:creationId xmlns:a16="http://schemas.microsoft.com/office/drawing/2014/main" id="{AFA48655-2C02-ACF0-9940-4F266077465D}"/>
              </a:ext>
            </a:extLst>
          </p:cNvPr>
          <p:cNvSpPr/>
          <p:nvPr/>
        </p:nvSpPr>
        <p:spPr>
          <a:xfrm>
            <a:off x="5805182" y="1921079"/>
            <a:ext cx="2793534" cy="2239860"/>
          </a:xfrm>
          <a:custGeom>
            <a:avLst/>
            <a:gdLst>
              <a:gd name="connsiteX0" fmla="*/ 0 w 2793534"/>
              <a:gd name="connsiteY0" fmla="*/ 419449 h 2239860"/>
              <a:gd name="connsiteX1" fmla="*/ 8389 w 2793534"/>
              <a:gd name="connsiteY1" fmla="*/ 335560 h 2239860"/>
              <a:gd name="connsiteX2" fmla="*/ 16778 w 2793534"/>
              <a:gd name="connsiteY2" fmla="*/ 310393 h 2239860"/>
              <a:gd name="connsiteX3" fmla="*/ 41945 w 2793534"/>
              <a:gd name="connsiteY3" fmla="*/ 293615 h 2239860"/>
              <a:gd name="connsiteX4" fmla="*/ 67112 w 2793534"/>
              <a:gd name="connsiteY4" fmla="*/ 285226 h 2239860"/>
              <a:gd name="connsiteX5" fmla="*/ 125835 w 2793534"/>
              <a:gd name="connsiteY5" fmla="*/ 293615 h 2239860"/>
              <a:gd name="connsiteX6" fmla="*/ 134224 w 2793534"/>
              <a:gd name="connsiteY6" fmla="*/ 327171 h 2239860"/>
              <a:gd name="connsiteX7" fmla="*/ 176168 w 2793534"/>
              <a:gd name="connsiteY7" fmla="*/ 369115 h 2239860"/>
              <a:gd name="connsiteX8" fmla="*/ 268447 w 2793534"/>
              <a:gd name="connsiteY8" fmla="*/ 377504 h 2239860"/>
              <a:gd name="connsiteX9" fmla="*/ 394282 w 2793534"/>
              <a:gd name="connsiteY9" fmla="*/ 369115 h 2239860"/>
              <a:gd name="connsiteX10" fmla="*/ 427838 w 2793534"/>
              <a:gd name="connsiteY10" fmla="*/ 352338 h 2239860"/>
              <a:gd name="connsiteX11" fmla="*/ 461394 w 2793534"/>
              <a:gd name="connsiteY11" fmla="*/ 343949 h 2239860"/>
              <a:gd name="connsiteX12" fmla="*/ 553673 w 2793534"/>
              <a:gd name="connsiteY12" fmla="*/ 293615 h 2239860"/>
              <a:gd name="connsiteX13" fmla="*/ 562062 w 2793534"/>
              <a:gd name="connsiteY13" fmla="*/ 268448 h 2239860"/>
              <a:gd name="connsiteX14" fmla="*/ 578840 w 2793534"/>
              <a:gd name="connsiteY14" fmla="*/ 151002 h 2239860"/>
              <a:gd name="connsiteX15" fmla="*/ 671119 w 2793534"/>
              <a:gd name="connsiteY15" fmla="*/ 100668 h 2239860"/>
              <a:gd name="connsiteX16" fmla="*/ 729842 w 2793534"/>
              <a:gd name="connsiteY16" fmla="*/ 58723 h 2239860"/>
              <a:gd name="connsiteX17" fmla="*/ 763398 w 2793534"/>
              <a:gd name="connsiteY17" fmla="*/ 41945 h 2239860"/>
              <a:gd name="connsiteX18" fmla="*/ 788565 w 2793534"/>
              <a:gd name="connsiteY18" fmla="*/ 16778 h 2239860"/>
              <a:gd name="connsiteX19" fmla="*/ 830510 w 2793534"/>
              <a:gd name="connsiteY19" fmla="*/ 8389 h 2239860"/>
              <a:gd name="connsiteX20" fmla="*/ 864066 w 2793534"/>
              <a:gd name="connsiteY20" fmla="*/ 0 h 2239860"/>
              <a:gd name="connsiteX21" fmla="*/ 931178 w 2793534"/>
              <a:gd name="connsiteY21" fmla="*/ 8389 h 2239860"/>
              <a:gd name="connsiteX22" fmla="*/ 947956 w 2793534"/>
              <a:gd name="connsiteY22" fmla="*/ 33556 h 2239860"/>
              <a:gd name="connsiteX23" fmla="*/ 989901 w 2793534"/>
              <a:gd name="connsiteY23" fmla="*/ 41945 h 2239860"/>
              <a:gd name="connsiteX24" fmla="*/ 1098957 w 2793534"/>
              <a:gd name="connsiteY24" fmla="*/ 67112 h 2239860"/>
              <a:gd name="connsiteX25" fmla="*/ 1132513 w 2793534"/>
              <a:gd name="connsiteY25" fmla="*/ 83890 h 2239860"/>
              <a:gd name="connsiteX26" fmla="*/ 1174458 w 2793534"/>
              <a:gd name="connsiteY26" fmla="*/ 100668 h 2239860"/>
              <a:gd name="connsiteX27" fmla="*/ 1224792 w 2793534"/>
              <a:gd name="connsiteY27" fmla="*/ 134224 h 2239860"/>
              <a:gd name="connsiteX28" fmla="*/ 1258348 w 2793534"/>
              <a:gd name="connsiteY28" fmla="*/ 151002 h 2239860"/>
              <a:gd name="connsiteX29" fmla="*/ 1283515 w 2793534"/>
              <a:gd name="connsiteY29" fmla="*/ 243281 h 2239860"/>
              <a:gd name="connsiteX30" fmla="*/ 1291904 w 2793534"/>
              <a:gd name="connsiteY30" fmla="*/ 268448 h 2239860"/>
              <a:gd name="connsiteX31" fmla="*/ 1342238 w 2793534"/>
              <a:gd name="connsiteY31" fmla="*/ 318782 h 2239860"/>
              <a:gd name="connsiteX32" fmla="*/ 1426128 w 2793534"/>
              <a:gd name="connsiteY32" fmla="*/ 343949 h 2239860"/>
              <a:gd name="connsiteX33" fmla="*/ 1468073 w 2793534"/>
              <a:gd name="connsiteY33" fmla="*/ 369115 h 2239860"/>
              <a:gd name="connsiteX34" fmla="*/ 1493240 w 2793534"/>
              <a:gd name="connsiteY34" fmla="*/ 385893 h 2239860"/>
              <a:gd name="connsiteX35" fmla="*/ 1526796 w 2793534"/>
              <a:gd name="connsiteY35" fmla="*/ 402671 h 2239860"/>
              <a:gd name="connsiteX36" fmla="*/ 1577130 w 2793534"/>
              <a:gd name="connsiteY36" fmla="*/ 444616 h 2239860"/>
              <a:gd name="connsiteX37" fmla="*/ 1644242 w 2793534"/>
              <a:gd name="connsiteY37" fmla="*/ 486561 h 2239860"/>
              <a:gd name="connsiteX38" fmla="*/ 1677798 w 2793534"/>
              <a:gd name="connsiteY38" fmla="*/ 553673 h 2239860"/>
              <a:gd name="connsiteX39" fmla="*/ 1711354 w 2793534"/>
              <a:gd name="connsiteY39" fmla="*/ 629174 h 2239860"/>
              <a:gd name="connsiteX40" fmla="*/ 1744910 w 2793534"/>
              <a:gd name="connsiteY40" fmla="*/ 637563 h 2239860"/>
              <a:gd name="connsiteX41" fmla="*/ 1778466 w 2793534"/>
              <a:gd name="connsiteY41" fmla="*/ 654341 h 2239860"/>
              <a:gd name="connsiteX42" fmla="*/ 1862356 w 2793534"/>
              <a:gd name="connsiteY42" fmla="*/ 662730 h 2239860"/>
              <a:gd name="connsiteX43" fmla="*/ 1979801 w 2793534"/>
              <a:gd name="connsiteY43" fmla="*/ 696286 h 2239860"/>
              <a:gd name="connsiteX44" fmla="*/ 2046913 w 2793534"/>
              <a:gd name="connsiteY44" fmla="*/ 713064 h 2239860"/>
              <a:gd name="connsiteX45" fmla="*/ 2130803 w 2793534"/>
              <a:gd name="connsiteY45" fmla="*/ 729842 h 2239860"/>
              <a:gd name="connsiteX46" fmla="*/ 2340528 w 2793534"/>
              <a:gd name="connsiteY46" fmla="*/ 738231 h 2239860"/>
              <a:gd name="connsiteX47" fmla="*/ 2365695 w 2793534"/>
              <a:gd name="connsiteY47" fmla="*/ 746620 h 2239860"/>
              <a:gd name="connsiteX48" fmla="*/ 2432807 w 2793534"/>
              <a:gd name="connsiteY48" fmla="*/ 805343 h 2239860"/>
              <a:gd name="connsiteX49" fmla="*/ 2457974 w 2793534"/>
              <a:gd name="connsiteY49" fmla="*/ 822121 h 2239860"/>
              <a:gd name="connsiteX50" fmla="*/ 2508308 w 2793534"/>
              <a:gd name="connsiteY50" fmla="*/ 872455 h 2239860"/>
              <a:gd name="connsiteX51" fmla="*/ 2550253 w 2793534"/>
              <a:gd name="connsiteY51" fmla="*/ 998290 h 2239860"/>
              <a:gd name="connsiteX52" fmla="*/ 2575420 w 2793534"/>
              <a:gd name="connsiteY52" fmla="*/ 1015068 h 2239860"/>
              <a:gd name="connsiteX53" fmla="*/ 2634143 w 2793534"/>
              <a:gd name="connsiteY53" fmla="*/ 1031846 h 2239860"/>
              <a:gd name="connsiteX54" fmla="*/ 2659310 w 2793534"/>
              <a:gd name="connsiteY54" fmla="*/ 1040235 h 2239860"/>
              <a:gd name="connsiteX55" fmla="*/ 2709644 w 2793534"/>
              <a:gd name="connsiteY55" fmla="*/ 1073791 h 2239860"/>
              <a:gd name="connsiteX56" fmla="*/ 2743200 w 2793534"/>
              <a:gd name="connsiteY56" fmla="*/ 1132514 h 2239860"/>
              <a:gd name="connsiteX57" fmla="*/ 2759978 w 2793534"/>
              <a:gd name="connsiteY57" fmla="*/ 1157681 h 2239860"/>
              <a:gd name="connsiteX58" fmla="*/ 2793534 w 2793534"/>
              <a:gd name="connsiteY58" fmla="*/ 1233182 h 2239860"/>
              <a:gd name="connsiteX59" fmla="*/ 2667699 w 2793534"/>
              <a:gd name="connsiteY59" fmla="*/ 1291904 h 2239860"/>
              <a:gd name="connsiteX60" fmla="*/ 2642532 w 2793534"/>
              <a:gd name="connsiteY60" fmla="*/ 1300293 h 2239860"/>
              <a:gd name="connsiteX61" fmla="*/ 2676088 w 2793534"/>
              <a:gd name="connsiteY61" fmla="*/ 1359016 h 2239860"/>
              <a:gd name="connsiteX62" fmla="*/ 2701255 w 2793534"/>
              <a:gd name="connsiteY62" fmla="*/ 1384183 h 2239860"/>
              <a:gd name="connsiteX63" fmla="*/ 2676088 w 2793534"/>
              <a:gd name="connsiteY63" fmla="*/ 1510018 h 2239860"/>
              <a:gd name="connsiteX64" fmla="*/ 2642532 w 2793534"/>
              <a:gd name="connsiteY64" fmla="*/ 1518407 h 2239860"/>
              <a:gd name="connsiteX65" fmla="*/ 2533475 w 2793534"/>
              <a:gd name="connsiteY65" fmla="*/ 1510018 h 2239860"/>
              <a:gd name="connsiteX66" fmla="*/ 2508308 w 2793534"/>
              <a:gd name="connsiteY66" fmla="*/ 1493240 h 2239860"/>
              <a:gd name="connsiteX67" fmla="*/ 2483141 w 2793534"/>
              <a:gd name="connsiteY67" fmla="*/ 1484851 h 2239860"/>
              <a:gd name="connsiteX68" fmla="*/ 2449585 w 2793534"/>
              <a:gd name="connsiteY68" fmla="*/ 1468073 h 2239860"/>
              <a:gd name="connsiteX69" fmla="*/ 2357306 w 2793534"/>
              <a:gd name="connsiteY69" fmla="*/ 1476462 h 2239860"/>
              <a:gd name="connsiteX70" fmla="*/ 2332139 w 2793534"/>
              <a:gd name="connsiteY70" fmla="*/ 1484851 h 2239860"/>
              <a:gd name="connsiteX71" fmla="*/ 2290194 w 2793534"/>
              <a:gd name="connsiteY71" fmla="*/ 1493240 h 2239860"/>
              <a:gd name="connsiteX72" fmla="*/ 2248249 w 2793534"/>
              <a:gd name="connsiteY72" fmla="*/ 1510018 h 2239860"/>
              <a:gd name="connsiteX73" fmla="*/ 2155970 w 2793534"/>
              <a:gd name="connsiteY73" fmla="*/ 1518407 h 2239860"/>
              <a:gd name="connsiteX74" fmla="*/ 2097247 w 2793534"/>
              <a:gd name="connsiteY74" fmla="*/ 1560352 h 2239860"/>
              <a:gd name="connsiteX75" fmla="*/ 2088858 w 2793534"/>
              <a:gd name="connsiteY75" fmla="*/ 1610686 h 2239860"/>
              <a:gd name="connsiteX76" fmla="*/ 2080469 w 2793534"/>
              <a:gd name="connsiteY76" fmla="*/ 1644242 h 2239860"/>
              <a:gd name="connsiteX77" fmla="*/ 2072080 w 2793534"/>
              <a:gd name="connsiteY77" fmla="*/ 1744910 h 2239860"/>
              <a:gd name="connsiteX78" fmla="*/ 2072080 w 2793534"/>
              <a:gd name="connsiteY78" fmla="*/ 1837189 h 2239860"/>
              <a:gd name="connsiteX79" fmla="*/ 2248249 w 2793534"/>
              <a:gd name="connsiteY79" fmla="*/ 1845578 h 2239860"/>
              <a:gd name="connsiteX80" fmla="*/ 2323750 w 2793534"/>
              <a:gd name="connsiteY80" fmla="*/ 1862356 h 2239860"/>
              <a:gd name="connsiteX81" fmla="*/ 2357306 w 2793534"/>
              <a:gd name="connsiteY81" fmla="*/ 1870745 h 2239860"/>
              <a:gd name="connsiteX82" fmla="*/ 2365695 w 2793534"/>
              <a:gd name="connsiteY82" fmla="*/ 1895912 h 2239860"/>
              <a:gd name="connsiteX83" fmla="*/ 2357306 w 2793534"/>
              <a:gd name="connsiteY83" fmla="*/ 1979802 h 2239860"/>
              <a:gd name="connsiteX84" fmla="*/ 2306972 w 2793534"/>
              <a:gd name="connsiteY84" fmla="*/ 1996580 h 2239860"/>
              <a:gd name="connsiteX85" fmla="*/ 2281805 w 2793534"/>
              <a:gd name="connsiteY85" fmla="*/ 2013358 h 2239860"/>
              <a:gd name="connsiteX86" fmla="*/ 2223082 w 2793534"/>
              <a:gd name="connsiteY86" fmla="*/ 2088859 h 2239860"/>
              <a:gd name="connsiteX87" fmla="*/ 2214693 w 2793534"/>
              <a:gd name="connsiteY87" fmla="*/ 2122415 h 2239860"/>
              <a:gd name="connsiteX88" fmla="*/ 2197915 w 2793534"/>
              <a:gd name="connsiteY88" fmla="*/ 2214693 h 2239860"/>
              <a:gd name="connsiteX89" fmla="*/ 2189526 w 2793534"/>
              <a:gd name="connsiteY89" fmla="*/ 2239860 h 2239860"/>
              <a:gd name="connsiteX90" fmla="*/ 1937857 w 2793534"/>
              <a:gd name="connsiteY90" fmla="*/ 2231471 h 2239860"/>
              <a:gd name="connsiteX91" fmla="*/ 1895912 w 2793534"/>
              <a:gd name="connsiteY91" fmla="*/ 2214693 h 2239860"/>
              <a:gd name="connsiteX92" fmla="*/ 1812022 w 2793534"/>
              <a:gd name="connsiteY92" fmla="*/ 2197915 h 2239860"/>
              <a:gd name="connsiteX93" fmla="*/ 1778466 w 2793534"/>
              <a:gd name="connsiteY93" fmla="*/ 2181138 h 2239860"/>
              <a:gd name="connsiteX94" fmla="*/ 1702965 w 2793534"/>
              <a:gd name="connsiteY94" fmla="*/ 2130804 h 2239860"/>
              <a:gd name="connsiteX95" fmla="*/ 1669409 w 2793534"/>
              <a:gd name="connsiteY95" fmla="*/ 2080470 h 2239860"/>
              <a:gd name="connsiteX96" fmla="*/ 1593908 w 2793534"/>
              <a:gd name="connsiteY96" fmla="*/ 2038525 h 2239860"/>
              <a:gd name="connsiteX97" fmla="*/ 1568741 w 2793534"/>
              <a:gd name="connsiteY97" fmla="*/ 2013358 h 2239860"/>
              <a:gd name="connsiteX98" fmla="*/ 1501629 w 2793534"/>
              <a:gd name="connsiteY98" fmla="*/ 1963024 h 2239860"/>
              <a:gd name="connsiteX99" fmla="*/ 1468073 w 2793534"/>
              <a:gd name="connsiteY99" fmla="*/ 1929468 h 2239860"/>
              <a:gd name="connsiteX100" fmla="*/ 1417739 w 2793534"/>
              <a:gd name="connsiteY100" fmla="*/ 1895912 h 2239860"/>
              <a:gd name="connsiteX101" fmla="*/ 1384183 w 2793534"/>
              <a:gd name="connsiteY101" fmla="*/ 1862356 h 2239860"/>
              <a:gd name="connsiteX102" fmla="*/ 1359016 w 2793534"/>
              <a:gd name="connsiteY102" fmla="*/ 1853967 h 2239860"/>
              <a:gd name="connsiteX103" fmla="*/ 1308682 w 2793534"/>
              <a:gd name="connsiteY103" fmla="*/ 1828800 h 2239860"/>
              <a:gd name="connsiteX104" fmla="*/ 1216403 w 2793534"/>
              <a:gd name="connsiteY104" fmla="*/ 1770077 h 2239860"/>
              <a:gd name="connsiteX105" fmla="*/ 1140902 w 2793534"/>
              <a:gd name="connsiteY105" fmla="*/ 1711354 h 2239860"/>
              <a:gd name="connsiteX106" fmla="*/ 1065401 w 2793534"/>
              <a:gd name="connsiteY106" fmla="*/ 1686187 h 2239860"/>
              <a:gd name="connsiteX107" fmla="*/ 880844 w 2793534"/>
              <a:gd name="connsiteY107" fmla="*/ 1661020 h 2239860"/>
              <a:gd name="connsiteX108" fmla="*/ 805343 w 2793534"/>
              <a:gd name="connsiteY108" fmla="*/ 1669409 h 2239860"/>
              <a:gd name="connsiteX109" fmla="*/ 796954 w 2793534"/>
              <a:gd name="connsiteY109" fmla="*/ 1702965 h 2239860"/>
              <a:gd name="connsiteX110" fmla="*/ 788565 w 2793534"/>
              <a:gd name="connsiteY110" fmla="*/ 1770077 h 2239860"/>
              <a:gd name="connsiteX111" fmla="*/ 696286 w 2793534"/>
              <a:gd name="connsiteY111" fmla="*/ 1795244 h 2239860"/>
              <a:gd name="connsiteX112" fmla="*/ 662730 w 2793534"/>
              <a:gd name="connsiteY112" fmla="*/ 1812022 h 2239860"/>
              <a:gd name="connsiteX113" fmla="*/ 654341 w 2793534"/>
              <a:gd name="connsiteY113" fmla="*/ 1845578 h 2239860"/>
              <a:gd name="connsiteX114" fmla="*/ 637563 w 2793534"/>
              <a:gd name="connsiteY114" fmla="*/ 1895912 h 2239860"/>
              <a:gd name="connsiteX115" fmla="*/ 629174 w 2793534"/>
              <a:gd name="connsiteY115" fmla="*/ 1929468 h 2239860"/>
              <a:gd name="connsiteX116" fmla="*/ 620785 w 2793534"/>
              <a:gd name="connsiteY116" fmla="*/ 1954635 h 2239860"/>
              <a:gd name="connsiteX117" fmla="*/ 604007 w 2793534"/>
              <a:gd name="connsiteY117" fmla="*/ 2030136 h 2239860"/>
              <a:gd name="connsiteX118" fmla="*/ 587229 w 2793534"/>
              <a:gd name="connsiteY118" fmla="*/ 2063692 h 2239860"/>
              <a:gd name="connsiteX119" fmla="*/ 562062 w 2793534"/>
              <a:gd name="connsiteY119" fmla="*/ 2114026 h 2239860"/>
              <a:gd name="connsiteX120" fmla="*/ 553673 w 2793534"/>
              <a:gd name="connsiteY120" fmla="*/ 2114026 h 2239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93534" h="2239860">
                <a:moveTo>
                  <a:pt x="0" y="419449"/>
                </a:moveTo>
                <a:cubicBezTo>
                  <a:pt x="2796" y="391486"/>
                  <a:pt x="4116" y="363336"/>
                  <a:pt x="8389" y="335560"/>
                </a:cubicBezTo>
                <a:cubicBezTo>
                  <a:pt x="9734" y="326820"/>
                  <a:pt x="11254" y="317298"/>
                  <a:pt x="16778" y="310393"/>
                </a:cubicBezTo>
                <a:cubicBezTo>
                  <a:pt x="23076" y="302520"/>
                  <a:pt x="32927" y="298124"/>
                  <a:pt x="41945" y="293615"/>
                </a:cubicBezTo>
                <a:cubicBezTo>
                  <a:pt x="49854" y="289660"/>
                  <a:pt x="58723" y="288022"/>
                  <a:pt x="67112" y="285226"/>
                </a:cubicBezTo>
                <a:cubicBezTo>
                  <a:pt x="86686" y="288022"/>
                  <a:pt x="109067" y="283135"/>
                  <a:pt x="125835" y="293615"/>
                </a:cubicBezTo>
                <a:cubicBezTo>
                  <a:pt x="135612" y="299726"/>
                  <a:pt x="129682" y="316574"/>
                  <a:pt x="134224" y="327171"/>
                </a:cubicBezTo>
                <a:cubicBezTo>
                  <a:pt x="140634" y="342128"/>
                  <a:pt x="158571" y="365344"/>
                  <a:pt x="176168" y="369115"/>
                </a:cubicBezTo>
                <a:cubicBezTo>
                  <a:pt x="206369" y="375586"/>
                  <a:pt x="237687" y="374708"/>
                  <a:pt x="268447" y="377504"/>
                </a:cubicBezTo>
                <a:cubicBezTo>
                  <a:pt x="310392" y="374708"/>
                  <a:pt x="352758" y="375671"/>
                  <a:pt x="394282" y="369115"/>
                </a:cubicBezTo>
                <a:cubicBezTo>
                  <a:pt x="406634" y="367165"/>
                  <a:pt x="416129" y="356729"/>
                  <a:pt x="427838" y="352338"/>
                </a:cubicBezTo>
                <a:cubicBezTo>
                  <a:pt x="438634" y="348290"/>
                  <a:pt x="450751" y="348383"/>
                  <a:pt x="461394" y="343949"/>
                </a:cubicBezTo>
                <a:cubicBezTo>
                  <a:pt x="512147" y="322802"/>
                  <a:pt x="517925" y="317447"/>
                  <a:pt x="553673" y="293615"/>
                </a:cubicBezTo>
                <a:cubicBezTo>
                  <a:pt x="556469" y="285226"/>
                  <a:pt x="560525" y="277156"/>
                  <a:pt x="562062" y="268448"/>
                </a:cubicBezTo>
                <a:cubicBezTo>
                  <a:pt x="568935" y="229504"/>
                  <a:pt x="564507" y="187859"/>
                  <a:pt x="578840" y="151002"/>
                </a:cubicBezTo>
                <a:cubicBezTo>
                  <a:pt x="591721" y="117880"/>
                  <a:pt x="646147" y="111767"/>
                  <a:pt x="671119" y="100668"/>
                </a:cubicBezTo>
                <a:cubicBezTo>
                  <a:pt x="683405" y="95207"/>
                  <a:pt x="722215" y="63490"/>
                  <a:pt x="729842" y="58723"/>
                </a:cubicBezTo>
                <a:cubicBezTo>
                  <a:pt x="740447" y="52095"/>
                  <a:pt x="753222" y="49214"/>
                  <a:pt x="763398" y="41945"/>
                </a:cubicBezTo>
                <a:cubicBezTo>
                  <a:pt x="773052" y="35049"/>
                  <a:pt x="777954" y="22084"/>
                  <a:pt x="788565" y="16778"/>
                </a:cubicBezTo>
                <a:cubicBezTo>
                  <a:pt x="801318" y="10401"/>
                  <a:pt x="816591" y="11482"/>
                  <a:pt x="830510" y="8389"/>
                </a:cubicBezTo>
                <a:cubicBezTo>
                  <a:pt x="841765" y="5888"/>
                  <a:pt x="852881" y="2796"/>
                  <a:pt x="864066" y="0"/>
                </a:cubicBezTo>
                <a:cubicBezTo>
                  <a:pt x="886437" y="2796"/>
                  <a:pt x="910246" y="16"/>
                  <a:pt x="931178" y="8389"/>
                </a:cubicBezTo>
                <a:cubicBezTo>
                  <a:pt x="940539" y="12133"/>
                  <a:pt x="939202" y="28554"/>
                  <a:pt x="947956" y="33556"/>
                </a:cubicBezTo>
                <a:cubicBezTo>
                  <a:pt x="960336" y="40630"/>
                  <a:pt x="975919" y="39149"/>
                  <a:pt x="989901" y="41945"/>
                </a:cubicBezTo>
                <a:cubicBezTo>
                  <a:pt x="1046963" y="79987"/>
                  <a:pt x="981308" y="41901"/>
                  <a:pt x="1098957" y="67112"/>
                </a:cubicBezTo>
                <a:cubicBezTo>
                  <a:pt x="1111185" y="69732"/>
                  <a:pt x="1121085" y="78811"/>
                  <a:pt x="1132513" y="83890"/>
                </a:cubicBezTo>
                <a:cubicBezTo>
                  <a:pt x="1146274" y="90006"/>
                  <a:pt x="1161238" y="93457"/>
                  <a:pt x="1174458" y="100668"/>
                </a:cubicBezTo>
                <a:cubicBezTo>
                  <a:pt x="1192160" y="110324"/>
                  <a:pt x="1207501" y="123849"/>
                  <a:pt x="1224792" y="134224"/>
                </a:cubicBezTo>
                <a:cubicBezTo>
                  <a:pt x="1235515" y="140658"/>
                  <a:pt x="1247163" y="145409"/>
                  <a:pt x="1258348" y="151002"/>
                </a:cubicBezTo>
                <a:cubicBezTo>
                  <a:pt x="1270205" y="210289"/>
                  <a:pt x="1262228" y="179420"/>
                  <a:pt x="1283515" y="243281"/>
                </a:cubicBezTo>
                <a:cubicBezTo>
                  <a:pt x="1286311" y="251670"/>
                  <a:pt x="1286598" y="261374"/>
                  <a:pt x="1291904" y="268448"/>
                </a:cubicBezTo>
                <a:cubicBezTo>
                  <a:pt x="1310362" y="293059"/>
                  <a:pt x="1314638" y="306515"/>
                  <a:pt x="1342238" y="318782"/>
                </a:cubicBezTo>
                <a:cubicBezTo>
                  <a:pt x="1368497" y="330453"/>
                  <a:pt x="1398240" y="336977"/>
                  <a:pt x="1426128" y="343949"/>
                </a:cubicBezTo>
                <a:cubicBezTo>
                  <a:pt x="1440110" y="352338"/>
                  <a:pt x="1454246" y="360473"/>
                  <a:pt x="1468073" y="369115"/>
                </a:cubicBezTo>
                <a:cubicBezTo>
                  <a:pt x="1476623" y="374459"/>
                  <a:pt x="1484486" y="380891"/>
                  <a:pt x="1493240" y="385893"/>
                </a:cubicBezTo>
                <a:cubicBezTo>
                  <a:pt x="1504098" y="392098"/>
                  <a:pt x="1515611" y="397078"/>
                  <a:pt x="1526796" y="402671"/>
                </a:cubicBezTo>
                <a:cubicBezTo>
                  <a:pt x="1557376" y="448541"/>
                  <a:pt x="1526041" y="410557"/>
                  <a:pt x="1577130" y="444616"/>
                </a:cubicBezTo>
                <a:cubicBezTo>
                  <a:pt x="1645520" y="490209"/>
                  <a:pt x="1592438" y="469293"/>
                  <a:pt x="1644242" y="486561"/>
                </a:cubicBezTo>
                <a:cubicBezTo>
                  <a:pt x="1666625" y="520135"/>
                  <a:pt x="1661380" y="508524"/>
                  <a:pt x="1677798" y="553673"/>
                </a:cubicBezTo>
                <a:cubicBezTo>
                  <a:pt x="1681505" y="563867"/>
                  <a:pt x="1694035" y="617628"/>
                  <a:pt x="1711354" y="629174"/>
                </a:cubicBezTo>
                <a:cubicBezTo>
                  <a:pt x="1720947" y="635569"/>
                  <a:pt x="1734115" y="633515"/>
                  <a:pt x="1744910" y="637563"/>
                </a:cubicBezTo>
                <a:cubicBezTo>
                  <a:pt x="1756619" y="641954"/>
                  <a:pt x="1766238" y="651721"/>
                  <a:pt x="1778466" y="654341"/>
                </a:cubicBezTo>
                <a:cubicBezTo>
                  <a:pt x="1805945" y="660229"/>
                  <a:pt x="1834393" y="659934"/>
                  <a:pt x="1862356" y="662730"/>
                </a:cubicBezTo>
                <a:cubicBezTo>
                  <a:pt x="1934564" y="686799"/>
                  <a:pt x="1895534" y="675219"/>
                  <a:pt x="1979801" y="696286"/>
                </a:cubicBezTo>
                <a:cubicBezTo>
                  <a:pt x="2002172" y="701879"/>
                  <a:pt x="2024302" y="708542"/>
                  <a:pt x="2046913" y="713064"/>
                </a:cubicBezTo>
                <a:cubicBezTo>
                  <a:pt x="2074876" y="718657"/>
                  <a:pt x="2102309" y="728702"/>
                  <a:pt x="2130803" y="729842"/>
                </a:cubicBezTo>
                <a:lnTo>
                  <a:pt x="2340528" y="738231"/>
                </a:lnTo>
                <a:cubicBezTo>
                  <a:pt x="2348917" y="741027"/>
                  <a:pt x="2357786" y="742665"/>
                  <a:pt x="2365695" y="746620"/>
                </a:cubicBezTo>
                <a:cubicBezTo>
                  <a:pt x="2397158" y="762351"/>
                  <a:pt x="2403651" y="779832"/>
                  <a:pt x="2432807" y="805343"/>
                </a:cubicBezTo>
                <a:cubicBezTo>
                  <a:pt x="2440395" y="811982"/>
                  <a:pt x="2450438" y="815423"/>
                  <a:pt x="2457974" y="822121"/>
                </a:cubicBezTo>
                <a:cubicBezTo>
                  <a:pt x="2475708" y="837885"/>
                  <a:pt x="2508308" y="872455"/>
                  <a:pt x="2508308" y="872455"/>
                </a:cubicBezTo>
                <a:cubicBezTo>
                  <a:pt x="2519196" y="926893"/>
                  <a:pt x="2515610" y="957874"/>
                  <a:pt x="2550253" y="998290"/>
                </a:cubicBezTo>
                <a:cubicBezTo>
                  <a:pt x="2556814" y="1005945"/>
                  <a:pt x="2566402" y="1010559"/>
                  <a:pt x="2575420" y="1015068"/>
                </a:cubicBezTo>
                <a:cubicBezTo>
                  <a:pt x="2588829" y="1021773"/>
                  <a:pt x="2621600" y="1028262"/>
                  <a:pt x="2634143" y="1031846"/>
                </a:cubicBezTo>
                <a:cubicBezTo>
                  <a:pt x="2642646" y="1034275"/>
                  <a:pt x="2651580" y="1035941"/>
                  <a:pt x="2659310" y="1040235"/>
                </a:cubicBezTo>
                <a:cubicBezTo>
                  <a:pt x="2676937" y="1050028"/>
                  <a:pt x="2709644" y="1073791"/>
                  <a:pt x="2709644" y="1073791"/>
                </a:cubicBezTo>
                <a:cubicBezTo>
                  <a:pt x="2750521" y="1135106"/>
                  <a:pt x="2700626" y="1058010"/>
                  <a:pt x="2743200" y="1132514"/>
                </a:cubicBezTo>
                <a:cubicBezTo>
                  <a:pt x="2748202" y="1141268"/>
                  <a:pt x="2755082" y="1148867"/>
                  <a:pt x="2759978" y="1157681"/>
                </a:cubicBezTo>
                <a:cubicBezTo>
                  <a:pt x="2784246" y="1201363"/>
                  <a:pt x="2781501" y="1197083"/>
                  <a:pt x="2793534" y="1233182"/>
                </a:cubicBezTo>
                <a:cubicBezTo>
                  <a:pt x="2721126" y="1281454"/>
                  <a:pt x="2762331" y="1260361"/>
                  <a:pt x="2667699" y="1291904"/>
                </a:cubicBezTo>
                <a:lnTo>
                  <a:pt x="2642532" y="1300293"/>
                </a:lnTo>
                <a:cubicBezTo>
                  <a:pt x="2652788" y="1320806"/>
                  <a:pt x="2661266" y="1341230"/>
                  <a:pt x="2676088" y="1359016"/>
                </a:cubicBezTo>
                <a:cubicBezTo>
                  <a:pt x="2683683" y="1368130"/>
                  <a:pt x="2692866" y="1375794"/>
                  <a:pt x="2701255" y="1384183"/>
                </a:cubicBezTo>
                <a:cubicBezTo>
                  <a:pt x="2707891" y="1463819"/>
                  <a:pt x="2737792" y="1479166"/>
                  <a:pt x="2676088" y="1510018"/>
                </a:cubicBezTo>
                <a:cubicBezTo>
                  <a:pt x="2665776" y="1515174"/>
                  <a:pt x="2653717" y="1515611"/>
                  <a:pt x="2642532" y="1518407"/>
                </a:cubicBezTo>
                <a:cubicBezTo>
                  <a:pt x="2606180" y="1515611"/>
                  <a:pt x="2569310" y="1516737"/>
                  <a:pt x="2533475" y="1510018"/>
                </a:cubicBezTo>
                <a:cubicBezTo>
                  <a:pt x="2523565" y="1508160"/>
                  <a:pt x="2517326" y="1497749"/>
                  <a:pt x="2508308" y="1493240"/>
                </a:cubicBezTo>
                <a:cubicBezTo>
                  <a:pt x="2500399" y="1489285"/>
                  <a:pt x="2491269" y="1488334"/>
                  <a:pt x="2483141" y="1484851"/>
                </a:cubicBezTo>
                <a:cubicBezTo>
                  <a:pt x="2471647" y="1479925"/>
                  <a:pt x="2460770" y="1473666"/>
                  <a:pt x="2449585" y="1468073"/>
                </a:cubicBezTo>
                <a:cubicBezTo>
                  <a:pt x="2418825" y="1470869"/>
                  <a:pt x="2387882" y="1472094"/>
                  <a:pt x="2357306" y="1476462"/>
                </a:cubicBezTo>
                <a:cubicBezTo>
                  <a:pt x="2348552" y="1477713"/>
                  <a:pt x="2340718" y="1482706"/>
                  <a:pt x="2332139" y="1484851"/>
                </a:cubicBezTo>
                <a:cubicBezTo>
                  <a:pt x="2318306" y="1488309"/>
                  <a:pt x="2303851" y="1489143"/>
                  <a:pt x="2290194" y="1493240"/>
                </a:cubicBezTo>
                <a:cubicBezTo>
                  <a:pt x="2275770" y="1497567"/>
                  <a:pt x="2263050" y="1507243"/>
                  <a:pt x="2248249" y="1510018"/>
                </a:cubicBezTo>
                <a:cubicBezTo>
                  <a:pt x="2217892" y="1515710"/>
                  <a:pt x="2186730" y="1515611"/>
                  <a:pt x="2155970" y="1518407"/>
                </a:cubicBezTo>
                <a:cubicBezTo>
                  <a:pt x="2137409" y="1527687"/>
                  <a:pt x="2106964" y="1538489"/>
                  <a:pt x="2097247" y="1560352"/>
                </a:cubicBezTo>
                <a:cubicBezTo>
                  <a:pt x="2090339" y="1575895"/>
                  <a:pt x="2092194" y="1594007"/>
                  <a:pt x="2088858" y="1610686"/>
                </a:cubicBezTo>
                <a:cubicBezTo>
                  <a:pt x="2086597" y="1621992"/>
                  <a:pt x="2083265" y="1633057"/>
                  <a:pt x="2080469" y="1644242"/>
                </a:cubicBezTo>
                <a:cubicBezTo>
                  <a:pt x="2077673" y="1677798"/>
                  <a:pt x="2076257" y="1711498"/>
                  <a:pt x="2072080" y="1744910"/>
                </a:cubicBezTo>
                <a:cubicBezTo>
                  <a:pt x="2069837" y="1762856"/>
                  <a:pt x="2043296" y="1826722"/>
                  <a:pt x="2072080" y="1837189"/>
                </a:cubicBezTo>
                <a:cubicBezTo>
                  <a:pt x="2127330" y="1857280"/>
                  <a:pt x="2189526" y="1842782"/>
                  <a:pt x="2248249" y="1845578"/>
                </a:cubicBezTo>
                <a:lnTo>
                  <a:pt x="2323750" y="1862356"/>
                </a:lnTo>
                <a:cubicBezTo>
                  <a:pt x="2334984" y="1864949"/>
                  <a:pt x="2348303" y="1863543"/>
                  <a:pt x="2357306" y="1870745"/>
                </a:cubicBezTo>
                <a:cubicBezTo>
                  <a:pt x="2364211" y="1876269"/>
                  <a:pt x="2362899" y="1887523"/>
                  <a:pt x="2365695" y="1895912"/>
                </a:cubicBezTo>
                <a:cubicBezTo>
                  <a:pt x="2362899" y="1923875"/>
                  <a:pt x="2371466" y="1955527"/>
                  <a:pt x="2357306" y="1979802"/>
                </a:cubicBezTo>
                <a:cubicBezTo>
                  <a:pt x="2348395" y="1995078"/>
                  <a:pt x="2321687" y="1986770"/>
                  <a:pt x="2306972" y="1996580"/>
                </a:cubicBezTo>
                <a:lnTo>
                  <a:pt x="2281805" y="2013358"/>
                </a:lnTo>
                <a:cubicBezTo>
                  <a:pt x="2241668" y="2073563"/>
                  <a:pt x="2262508" y="2049433"/>
                  <a:pt x="2223082" y="2088859"/>
                </a:cubicBezTo>
                <a:cubicBezTo>
                  <a:pt x="2220286" y="2100044"/>
                  <a:pt x="2216954" y="2111109"/>
                  <a:pt x="2214693" y="2122415"/>
                </a:cubicBezTo>
                <a:cubicBezTo>
                  <a:pt x="2207213" y="2159814"/>
                  <a:pt x="2206913" y="2178702"/>
                  <a:pt x="2197915" y="2214693"/>
                </a:cubicBezTo>
                <a:cubicBezTo>
                  <a:pt x="2195770" y="2223272"/>
                  <a:pt x="2192322" y="2231471"/>
                  <a:pt x="2189526" y="2239860"/>
                </a:cubicBezTo>
                <a:cubicBezTo>
                  <a:pt x="2105636" y="2237064"/>
                  <a:pt x="2021487" y="2238639"/>
                  <a:pt x="1937857" y="2231471"/>
                </a:cubicBezTo>
                <a:cubicBezTo>
                  <a:pt x="1922853" y="2230185"/>
                  <a:pt x="1910462" y="2218573"/>
                  <a:pt x="1895912" y="2214693"/>
                </a:cubicBezTo>
                <a:cubicBezTo>
                  <a:pt x="1868358" y="2207345"/>
                  <a:pt x="1812022" y="2197915"/>
                  <a:pt x="1812022" y="2197915"/>
                </a:cubicBezTo>
                <a:cubicBezTo>
                  <a:pt x="1800837" y="2192323"/>
                  <a:pt x="1789116" y="2187692"/>
                  <a:pt x="1778466" y="2181138"/>
                </a:cubicBezTo>
                <a:cubicBezTo>
                  <a:pt x="1752706" y="2165286"/>
                  <a:pt x="1702965" y="2130804"/>
                  <a:pt x="1702965" y="2130804"/>
                </a:cubicBezTo>
                <a:cubicBezTo>
                  <a:pt x="1691780" y="2114026"/>
                  <a:pt x="1688539" y="2086847"/>
                  <a:pt x="1669409" y="2080470"/>
                </a:cubicBezTo>
                <a:cubicBezTo>
                  <a:pt x="1631437" y="2067813"/>
                  <a:pt x="1637177" y="2072178"/>
                  <a:pt x="1593908" y="2038525"/>
                </a:cubicBezTo>
                <a:cubicBezTo>
                  <a:pt x="1584543" y="2031241"/>
                  <a:pt x="1577923" y="2020871"/>
                  <a:pt x="1568741" y="2013358"/>
                </a:cubicBezTo>
                <a:cubicBezTo>
                  <a:pt x="1547099" y="1995651"/>
                  <a:pt x="1521402" y="1982797"/>
                  <a:pt x="1501629" y="1963024"/>
                </a:cubicBezTo>
                <a:cubicBezTo>
                  <a:pt x="1490444" y="1951839"/>
                  <a:pt x="1480425" y="1939350"/>
                  <a:pt x="1468073" y="1929468"/>
                </a:cubicBezTo>
                <a:cubicBezTo>
                  <a:pt x="1452327" y="1916871"/>
                  <a:pt x="1431998" y="1910171"/>
                  <a:pt x="1417739" y="1895912"/>
                </a:cubicBezTo>
                <a:cubicBezTo>
                  <a:pt x="1406554" y="1884727"/>
                  <a:pt x="1397055" y="1871550"/>
                  <a:pt x="1384183" y="1862356"/>
                </a:cubicBezTo>
                <a:cubicBezTo>
                  <a:pt x="1376987" y="1857216"/>
                  <a:pt x="1366925" y="1857922"/>
                  <a:pt x="1359016" y="1853967"/>
                </a:cubicBezTo>
                <a:cubicBezTo>
                  <a:pt x="1293967" y="1821442"/>
                  <a:pt x="1371940" y="1849886"/>
                  <a:pt x="1308682" y="1828800"/>
                </a:cubicBezTo>
                <a:cubicBezTo>
                  <a:pt x="1234496" y="1773160"/>
                  <a:pt x="1268098" y="1787309"/>
                  <a:pt x="1216403" y="1770077"/>
                </a:cubicBezTo>
                <a:cubicBezTo>
                  <a:pt x="1191236" y="1750503"/>
                  <a:pt x="1171149" y="1721436"/>
                  <a:pt x="1140902" y="1711354"/>
                </a:cubicBezTo>
                <a:cubicBezTo>
                  <a:pt x="1115735" y="1702965"/>
                  <a:pt x="1091798" y="1688827"/>
                  <a:pt x="1065401" y="1686187"/>
                </a:cubicBezTo>
                <a:cubicBezTo>
                  <a:pt x="947662" y="1674413"/>
                  <a:pt x="1009232" y="1682418"/>
                  <a:pt x="880844" y="1661020"/>
                </a:cubicBezTo>
                <a:cubicBezTo>
                  <a:pt x="855677" y="1663816"/>
                  <a:pt x="827992" y="1658085"/>
                  <a:pt x="805343" y="1669409"/>
                </a:cubicBezTo>
                <a:cubicBezTo>
                  <a:pt x="795031" y="1674565"/>
                  <a:pt x="798849" y="1691592"/>
                  <a:pt x="796954" y="1702965"/>
                </a:cubicBezTo>
                <a:cubicBezTo>
                  <a:pt x="793248" y="1725203"/>
                  <a:pt x="801494" y="1751608"/>
                  <a:pt x="788565" y="1770077"/>
                </a:cubicBezTo>
                <a:cubicBezTo>
                  <a:pt x="781634" y="1779978"/>
                  <a:pt x="709675" y="1792566"/>
                  <a:pt x="696286" y="1795244"/>
                </a:cubicBezTo>
                <a:cubicBezTo>
                  <a:pt x="685101" y="1800837"/>
                  <a:pt x="670736" y="1802415"/>
                  <a:pt x="662730" y="1812022"/>
                </a:cubicBezTo>
                <a:cubicBezTo>
                  <a:pt x="655349" y="1820879"/>
                  <a:pt x="657654" y="1834535"/>
                  <a:pt x="654341" y="1845578"/>
                </a:cubicBezTo>
                <a:cubicBezTo>
                  <a:pt x="649259" y="1862518"/>
                  <a:pt x="641852" y="1878754"/>
                  <a:pt x="637563" y="1895912"/>
                </a:cubicBezTo>
                <a:cubicBezTo>
                  <a:pt x="634767" y="1907097"/>
                  <a:pt x="632341" y="1918382"/>
                  <a:pt x="629174" y="1929468"/>
                </a:cubicBezTo>
                <a:cubicBezTo>
                  <a:pt x="626745" y="1937971"/>
                  <a:pt x="622930" y="1946056"/>
                  <a:pt x="620785" y="1954635"/>
                </a:cubicBezTo>
                <a:cubicBezTo>
                  <a:pt x="616799" y="1970580"/>
                  <a:pt x="610466" y="2012912"/>
                  <a:pt x="604007" y="2030136"/>
                </a:cubicBezTo>
                <a:cubicBezTo>
                  <a:pt x="599616" y="2041845"/>
                  <a:pt x="592155" y="2052198"/>
                  <a:pt x="587229" y="2063692"/>
                </a:cubicBezTo>
                <a:cubicBezTo>
                  <a:pt x="576995" y="2087572"/>
                  <a:pt x="582214" y="2093874"/>
                  <a:pt x="562062" y="2114026"/>
                </a:cubicBezTo>
                <a:cubicBezTo>
                  <a:pt x="560085" y="2116003"/>
                  <a:pt x="556469" y="2114026"/>
                  <a:pt x="553673" y="2114026"/>
                </a:cubicBezTo>
              </a:path>
            </a:pathLst>
          </a:cu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 name="Suorakulmio 2">
            <a:extLst>
              <a:ext uri="{FF2B5EF4-FFF2-40B4-BE49-F238E27FC236}">
                <a16:creationId xmlns:a16="http://schemas.microsoft.com/office/drawing/2014/main" id="{8685B54E-4CD8-0D67-06E5-F331DD3DBCE4}"/>
              </a:ext>
            </a:extLst>
          </p:cNvPr>
          <p:cNvSpPr/>
          <p:nvPr/>
        </p:nvSpPr>
        <p:spPr>
          <a:xfrm>
            <a:off x="956344" y="366056"/>
            <a:ext cx="10066789" cy="133435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400" b="0" i="0" u="none" strike="noStrike" kern="1200" cap="none" spc="0" normalizeH="0" baseline="0" noProof="0" dirty="0">
                <a:ln>
                  <a:noFill/>
                </a:ln>
                <a:solidFill>
                  <a:prstClr val="black"/>
                </a:solidFill>
                <a:effectLst/>
                <a:uLnTx/>
                <a:uFillTx/>
                <a:latin typeface="Calibri" panose="020F0502020204030204"/>
                <a:ea typeface="+mn-ea"/>
                <a:cs typeface="+mn-cs"/>
              </a:rPr>
              <a:t>KOTIUTUSKOORDINAATTORI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400" b="0" i="0" u="none" strike="noStrike" kern="1200" cap="none" spc="0" normalizeH="0" baseline="0" noProof="0" dirty="0">
                <a:ln>
                  <a:noFill/>
                </a:ln>
                <a:solidFill>
                  <a:prstClr val="black"/>
                </a:solidFill>
                <a:effectLst/>
                <a:uLnTx/>
                <a:uFillTx/>
                <a:latin typeface="Calibri" panose="020F0502020204030204"/>
                <a:ea typeface="+mn-ea"/>
                <a:cs typeface="+mn-cs"/>
              </a:rPr>
              <a:t>KESKITETTY KOTIUTUSTEN VASTAANOTTO </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2400" dirty="0">
                <a:solidFill>
                  <a:prstClr val="black"/>
                </a:solidFill>
                <a:latin typeface="Calibri" panose="020F0502020204030204"/>
              </a:rPr>
              <a:t>Eteläinen, keskinen ja pohjoinen alueella</a:t>
            </a:r>
            <a:endParaRPr kumimoji="0" lang="fi-FI"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Suorakulmio 3">
            <a:extLst>
              <a:ext uri="{FF2B5EF4-FFF2-40B4-BE49-F238E27FC236}">
                <a16:creationId xmlns:a16="http://schemas.microsoft.com/office/drawing/2014/main" id="{9327BD4D-857E-85F9-8A81-4A33888E7BD7}"/>
              </a:ext>
            </a:extLst>
          </p:cNvPr>
          <p:cNvSpPr/>
          <p:nvPr/>
        </p:nvSpPr>
        <p:spPr>
          <a:xfrm>
            <a:off x="7348756" y="4597167"/>
            <a:ext cx="696286" cy="268447"/>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Kuvaselite: Viiva 10">
            <a:extLst>
              <a:ext uri="{FF2B5EF4-FFF2-40B4-BE49-F238E27FC236}">
                <a16:creationId xmlns:a16="http://schemas.microsoft.com/office/drawing/2014/main" id="{C95D1C82-BF8E-A025-6577-DABECC90E71A}"/>
              </a:ext>
            </a:extLst>
          </p:cNvPr>
          <p:cNvSpPr/>
          <p:nvPr/>
        </p:nvSpPr>
        <p:spPr>
          <a:xfrm>
            <a:off x="6095999" y="5637402"/>
            <a:ext cx="1059809" cy="612648"/>
          </a:xfrm>
          <a:prstGeom prst="borderCallout1">
            <a:avLst>
              <a:gd name="adj1" fmla="val 18750"/>
              <a:gd name="adj2" fmla="val -8333"/>
              <a:gd name="adj3" fmla="val -62770"/>
              <a:gd name="adj4" fmla="val -86957"/>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Eteläinen</a:t>
            </a:r>
          </a:p>
          <a:p>
            <a:pPr algn="ctr"/>
            <a:r>
              <a:rPr lang="fi-FI" sz="1200" dirty="0" err="1"/>
              <a:t>Kotiutuskoor-dinaattori</a:t>
            </a:r>
            <a:endParaRPr lang="fi-FI" sz="1200" dirty="0"/>
          </a:p>
        </p:txBody>
      </p:sp>
      <p:sp>
        <p:nvSpPr>
          <p:cNvPr id="12" name="Kuvaselite: Viiva 11">
            <a:extLst>
              <a:ext uri="{FF2B5EF4-FFF2-40B4-BE49-F238E27FC236}">
                <a16:creationId xmlns:a16="http://schemas.microsoft.com/office/drawing/2014/main" id="{E3A43BF2-4FEE-377A-C561-6E1E20B8A527}"/>
              </a:ext>
            </a:extLst>
          </p:cNvPr>
          <p:cNvSpPr/>
          <p:nvPr/>
        </p:nvSpPr>
        <p:spPr>
          <a:xfrm>
            <a:off x="3614824" y="2176640"/>
            <a:ext cx="1091400" cy="698660"/>
          </a:xfrm>
          <a:prstGeom prst="borderCallout1">
            <a:avLst>
              <a:gd name="adj1" fmla="val 102277"/>
              <a:gd name="adj2" fmla="val 31117"/>
              <a:gd name="adj3" fmla="val 148459"/>
              <a:gd name="adj4" fmla="val 100051"/>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Keskinen </a:t>
            </a:r>
            <a:r>
              <a:rPr lang="fi-FI" sz="1200" dirty="0" err="1"/>
              <a:t>Kotiutuskoor-dinaattori</a:t>
            </a:r>
            <a:endParaRPr lang="fi-FI" sz="1200" dirty="0"/>
          </a:p>
        </p:txBody>
      </p:sp>
      <p:sp>
        <p:nvSpPr>
          <p:cNvPr id="13" name="Kuvaselite: Viiva 12">
            <a:extLst>
              <a:ext uri="{FF2B5EF4-FFF2-40B4-BE49-F238E27FC236}">
                <a16:creationId xmlns:a16="http://schemas.microsoft.com/office/drawing/2014/main" id="{4145D125-D14D-4AE4-C4DA-60C9EB5EDF91}"/>
              </a:ext>
            </a:extLst>
          </p:cNvPr>
          <p:cNvSpPr/>
          <p:nvPr/>
        </p:nvSpPr>
        <p:spPr>
          <a:xfrm>
            <a:off x="8957047" y="2176640"/>
            <a:ext cx="1051019" cy="698660"/>
          </a:xfrm>
          <a:prstGeom prst="borderCallout1">
            <a:avLst>
              <a:gd name="adj1" fmla="val 43398"/>
              <a:gd name="adj2" fmla="val -8333"/>
              <a:gd name="adj3" fmla="val 83745"/>
              <a:gd name="adj4" fmla="val -8970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Pohjoinen </a:t>
            </a:r>
            <a:r>
              <a:rPr lang="fi-FI" sz="1200" dirty="0" err="1"/>
              <a:t>Kotiutuskoor-dinaattori</a:t>
            </a:r>
            <a:endParaRPr lang="fi-FI" sz="1200" dirty="0"/>
          </a:p>
        </p:txBody>
      </p:sp>
      <p:cxnSp>
        <p:nvCxnSpPr>
          <p:cNvPr id="16" name="Suora yhdysviiva 15">
            <a:extLst>
              <a:ext uri="{FF2B5EF4-FFF2-40B4-BE49-F238E27FC236}">
                <a16:creationId xmlns:a16="http://schemas.microsoft.com/office/drawing/2014/main" id="{49259C80-CF68-9B73-53F9-4686E807C902}"/>
              </a:ext>
            </a:extLst>
          </p:cNvPr>
          <p:cNvCxnSpPr/>
          <p:nvPr/>
        </p:nvCxnSpPr>
        <p:spPr>
          <a:xfrm>
            <a:off x="6785361" y="4160939"/>
            <a:ext cx="1674975" cy="7046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9BCC79CC-1B96-2979-DA5A-4DEEA5046E0F}"/>
              </a:ext>
            </a:extLst>
          </p:cNvPr>
          <p:cNvCxnSpPr/>
          <p:nvPr/>
        </p:nvCxnSpPr>
        <p:spPr>
          <a:xfrm flipH="1">
            <a:off x="6967232" y="4087808"/>
            <a:ext cx="1329026" cy="817655"/>
          </a:xfrm>
          <a:prstGeom prst="line">
            <a:avLst/>
          </a:prstGeom>
        </p:spPr>
        <p:style>
          <a:lnRef idx="1">
            <a:schemeClr val="accent1"/>
          </a:lnRef>
          <a:fillRef idx="0">
            <a:schemeClr val="accent1"/>
          </a:fillRef>
          <a:effectRef idx="0">
            <a:schemeClr val="accent1"/>
          </a:effectRef>
          <a:fontRef idx="minor">
            <a:schemeClr val="tx1"/>
          </a:fontRef>
        </p:style>
      </p:cxnSp>
      <p:sp>
        <p:nvSpPr>
          <p:cNvPr id="19" name="Kuvaselite: Viiva 18">
            <a:extLst>
              <a:ext uri="{FF2B5EF4-FFF2-40B4-BE49-F238E27FC236}">
                <a16:creationId xmlns:a16="http://schemas.microsoft.com/office/drawing/2014/main" id="{6E6AAC08-6028-C05C-1A2E-5EB3ED159BBF}"/>
              </a:ext>
            </a:extLst>
          </p:cNvPr>
          <p:cNvSpPr/>
          <p:nvPr/>
        </p:nvSpPr>
        <p:spPr>
          <a:xfrm>
            <a:off x="9255460" y="4865614"/>
            <a:ext cx="1204592" cy="698660"/>
          </a:xfrm>
          <a:prstGeom prst="borderCallout1">
            <a:avLst>
              <a:gd name="adj1" fmla="val 18750"/>
              <a:gd name="adj2" fmla="val -8333"/>
              <a:gd name="adj3" fmla="val -26990"/>
              <a:gd name="adj4" fmla="val -75716"/>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Alueella ei ole vielä toimintaa</a:t>
            </a:r>
          </a:p>
        </p:txBody>
      </p:sp>
      <p:pic>
        <p:nvPicPr>
          <p:cNvPr id="22" name="Kuva 21" descr="Käyttäjä tasaisella täytöllä">
            <a:extLst>
              <a:ext uri="{FF2B5EF4-FFF2-40B4-BE49-F238E27FC236}">
                <a16:creationId xmlns:a16="http://schemas.microsoft.com/office/drawing/2014/main" id="{12F2F743-8FBC-ADCD-B0C3-27141E8CED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55451" y="2866153"/>
            <a:ext cx="1058664" cy="914400"/>
          </a:xfrm>
          <a:prstGeom prst="rect">
            <a:avLst/>
          </a:prstGeom>
        </p:spPr>
      </p:pic>
      <p:pic>
        <p:nvPicPr>
          <p:cNvPr id="23" name="Kuva 22">
            <a:extLst>
              <a:ext uri="{FF2B5EF4-FFF2-40B4-BE49-F238E27FC236}">
                <a16:creationId xmlns:a16="http://schemas.microsoft.com/office/drawing/2014/main" id="{85CB1B3C-105A-4B97-4D37-CE30E9CC23F8}"/>
              </a:ext>
            </a:extLst>
          </p:cNvPr>
          <p:cNvPicPr>
            <a:picLocks noChangeAspect="1"/>
          </p:cNvPicPr>
          <p:nvPr/>
        </p:nvPicPr>
        <p:blipFill>
          <a:blip r:embed="rId5"/>
          <a:stretch>
            <a:fillRect/>
          </a:stretch>
        </p:blipFill>
        <p:spPr>
          <a:xfrm>
            <a:off x="6083216" y="2464362"/>
            <a:ext cx="1114002" cy="960346"/>
          </a:xfrm>
          <a:prstGeom prst="rect">
            <a:avLst/>
          </a:prstGeom>
        </p:spPr>
      </p:pic>
      <p:pic>
        <p:nvPicPr>
          <p:cNvPr id="24" name="Kuva 23">
            <a:extLst>
              <a:ext uri="{FF2B5EF4-FFF2-40B4-BE49-F238E27FC236}">
                <a16:creationId xmlns:a16="http://schemas.microsoft.com/office/drawing/2014/main" id="{1A69339D-B341-32B2-60B2-C23BCB1FA25D}"/>
              </a:ext>
            </a:extLst>
          </p:cNvPr>
          <p:cNvPicPr>
            <a:picLocks noChangeAspect="1"/>
          </p:cNvPicPr>
          <p:nvPr/>
        </p:nvPicPr>
        <p:blipFill>
          <a:blip r:embed="rId5"/>
          <a:stretch>
            <a:fillRect/>
          </a:stretch>
        </p:blipFill>
        <p:spPr>
          <a:xfrm>
            <a:off x="4288601" y="4306178"/>
            <a:ext cx="1159731" cy="999768"/>
          </a:xfrm>
          <a:prstGeom prst="rect">
            <a:avLst/>
          </a:prstGeom>
        </p:spPr>
      </p:pic>
      <p:sp>
        <p:nvSpPr>
          <p:cNvPr id="2" name="Tekstiruutu 1">
            <a:extLst>
              <a:ext uri="{FF2B5EF4-FFF2-40B4-BE49-F238E27FC236}">
                <a16:creationId xmlns:a16="http://schemas.microsoft.com/office/drawing/2014/main" id="{A4718FFF-CE6C-1440-0C06-FD12CF49FEBC}"/>
              </a:ext>
            </a:extLst>
          </p:cNvPr>
          <p:cNvSpPr txBox="1"/>
          <p:nvPr/>
        </p:nvSpPr>
        <p:spPr>
          <a:xfrm>
            <a:off x="1805876" y="3991103"/>
            <a:ext cx="1096715" cy="369332"/>
          </a:xfrm>
          <a:prstGeom prst="rect">
            <a:avLst/>
          </a:prstGeom>
          <a:noFill/>
        </p:spPr>
        <p:txBody>
          <a:bodyPr wrap="square" rtlCol="0">
            <a:spAutoFit/>
          </a:bodyPr>
          <a:lstStyle/>
          <a:p>
            <a:r>
              <a:rPr lang="fi-FI" dirty="0"/>
              <a:t>Eteläinen</a:t>
            </a:r>
          </a:p>
        </p:txBody>
      </p:sp>
      <p:sp>
        <p:nvSpPr>
          <p:cNvPr id="7" name="Tekstiruutu 6">
            <a:extLst>
              <a:ext uri="{FF2B5EF4-FFF2-40B4-BE49-F238E27FC236}">
                <a16:creationId xmlns:a16="http://schemas.microsoft.com/office/drawing/2014/main" id="{B48380C3-7327-4F52-98D8-4D0781D6C98F}"/>
              </a:ext>
            </a:extLst>
          </p:cNvPr>
          <p:cNvSpPr txBox="1"/>
          <p:nvPr/>
        </p:nvSpPr>
        <p:spPr>
          <a:xfrm>
            <a:off x="6294264" y="5240805"/>
            <a:ext cx="1054492" cy="369332"/>
          </a:xfrm>
          <a:prstGeom prst="rect">
            <a:avLst/>
          </a:prstGeom>
          <a:noFill/>
        </p:spPr>
        <p:txBody>
          <a:bodyPr wrap="square" rtlCol="0">
            <a:spAutoFit/>
          </a:bodyPr>
          <a:lstStyle/>
          <a:p>
            <a:r>
              <a:rPr lang="fi-FI" dirty="0"/>
              <a:t>Keskinen</a:t>
            </a:r>
          </a:p>
        </p:txBody>
      </p:sp>
      <p:sp>
        <p:nvSpPr>
          <p:cNvPr id="10" name="Tekstiruutu 9">
            <a:extLst>
              <a:ext uri="{FF2B5EF4-FFF2-40B4-BE49-F238E27FC236}">
                <a16:creationId xmlns:a16="http://schemas.microsoft.com/office/drawing/2014/main" id="{37DDB457-55E6-F5AE-1CAB-4434979AE515}"/>
              </a:ext>
            </a:extLst>
          </p:cNvPr>
          <p:cNvSpPr txBox="1"/>
          <p:nvPr/>
        </p:nvSpPr>
        <p:spPr>
          <a:xfrm>
            <a:off x="7289754" y="1913950"/>
            <a:ext cx="1204592" cy="369332"/>
          </a:xfrm>
          <a:prstGeom prst="rect">
            <a:avLst/>
          </a:prstGeom>
          <a:noFill/>
        </p:spPr>
        <p:txBody>
          <a:bodyPr wrap="square" rtlCol="0">
            <a:spAutoFit/>
          </a:bodyPr>
          <a:lstStyle/>
          <a:p>
            <a:r>
              <a:rPr lang="fi-FI" dirty="0"/>
              <a:t>Pohjoinen</a:t>
            </a:r>
          </a:p>
        </p:txBody>
      </p:sp>
    </p:spTree>
    <p:extLst>
      <p:ext uri="{BB962C8B-B14F-4D97-AF65-F5344CB8AC3E}">
        <p14:creationId xmlns:p14="http://schemas.microsoft.com/office/powerpoint/2010/main" val="3810128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535FBF31-BD46-B6BF-80C9-9DF28A828D62}"/>
              </a:ext>
            </a:extLst>
          </p:cNvPr>
          <p:cNvSpPr>
            <a:spLocks noGrp="1"/>
          </p:cNvSpPr>
          <p:nvPr>
            <p:ph type="title"/>
          </p:nvPr>
        </p:nvSpPr>
        <p:spPr>
          <a:xfrm>
            <a:off x="838200" y="365126"/>
            <a:ext cx="10515600" cy="1065504"/>
          </a:xfrm>
        </p:spPr>
        <p:txBody>
          <a:bodyPr/>
          <a:lstStyle/>
          <a:p>
            <a:r>
              <a:rPr lang="fi-FI" dirty="0"/>
              <a:t>Kotiutuskoordinaattori toiminta</a:t>
            </a:r>
          </a:p>
        </p:txBody>
      </p:sp>
      <p:sp>
        <p:nvSpPr>
          <p:cNvPr id="8" name="Suorakulmio 7">
            <a:extLst>
              <a:ext uri="{FF2B5EF4-FFF2-40B4-BE49-F238E27FC236}">
                <a16:creationId xmlns:a16="http://schemas.microsoft.com/office/drawing/2014/main" id="{80921B56-9186-BC1D-B35E-667074817E8B}"/>
              </a:ext>
            </a:extLst>
          </p:cNvPr>
          <p:cNvSpPr/>
          <p:nvPr/>
        </p:nvSpPr>
        <p:spPr>
          <a:xfrm>
            <a:off x="838198" y="2623407"/>
            <a:ext cx="9018866" cy="1037853"/>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rPr>
              <a:t>Asiakasohjausyksikkö</a:t>
            </a:r>
          </a:p>
          <a:p>
            <a:pPr algn="ctr"/>
            <a:r>
              <a:rPr lang="fi-FI" dirty="0">
                <a:solidFill>
                  <a:schemeClr val="tx1"/>
                </a:solidFill>
              </a:rPr>
              <a:t>Neuvonta ja ohjaus</a:t>
            </a:r>
          </a:p>
          <a:p>
            <a:pPr algn="ctr"/>
            <a:r>
              <a:rPr lang="fi-FI" dirty="0">
                <a:solidFill>
                  <a:schemeClr val="tx1"/>
                </a:solidFill>
              </a:rPr>
              <a:t>Palvelutarpeen arviointi</a:t>
            </a:r>
          </a:p>
        </p:txBody>
      </p:sp>
      <p:sp>
        <p:nvSpPr>
          <p:cNvPr id="9" name="Suorakulmio 8">
            <a:extLst>
              <a:ext uri="{FF2B5EF4-FFF2-40B4-BE49-F238E27FC236}">
                <a16:creationId xmlns:a16="http://schemas.microsoft.com/office/drawing/2014/main" id="{C3F98B99-F68B-93D4-320F-BDA5ED5D1897}"/>
              </a:ext>
            </a:extLst>
          </p:cNvPr>
          <p:cNvSpPr/>
          <p:nvPr/>
        </p:nvSpPr>
        <p:spPr>
          <a:xfrm>
            <a:off x="838198" y="4036698"/>
            <a:ext cx="9085978" cy="838434"/>
          </a:xfrm>
          <a:prstGeom prst="rect">
            <a:avLst/>
          </a:prstGeom>
          <a:solidFill>
            <a:srgbClr val="FAA6F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rPr>
              <a:t>Kotiutuskoordinaattorit</a:t>
            </a:r>
          </a:p>
          <a:p>
            <a:pPr algn="ctr"/>
            <a:r>
              <a:rPr lang="fi-FI" dirty="0">
                <a:solidFill>
                  <a:schemeClr val="tx1"/>
                </a:solidFill>
              </a:rPr>
              <a:t>Keskitetty kotiutus </a:t>
            </a:r>
          </a:p>
          <a:p>
            <a:pPr algn="ctr"/>
            <a:r>
              <a:rPr lang="fi-FI" dirty="0">
                <a:solidFill>
                  <a:schemeClr val="tx1"/>
                </a:solidFill>
              </a:rPr>
              <a:t>kotiutuskoordinaattorin kautta ohjautuvat asiakkaat  </a:t>
            </a:r>
          </a:p>
        </p:txBody>
      </p:sp>
      <p:sp>
        <p:nvSpPr>
          <p:cNvPr id="10" name="Suorakulmio 9">
            <a:extLst>
              <a:ext uri="{FF2B5EF4-FFF2-40B4-BE49-F238E27FC236}">
                <a16:creationId xmlns:a16="http://schemas.microsoft.com/office/drawing/2014/main" id="{26834D9C-E9EB-32DB-2EA8-DADCCF6A07C6}"/>
              </a:ext>
            </a:extLst>
          </p:cNvPr>
          <p:cNvSpPr/>
          <p:nvPr/>
        </p:nvSpPr>
        <p:spPr>
          <a:xfrm>
            <a:off x="838198" y="5228672"/>
            <a:ext cx="4522367" cy="1065504"/>
          </a:xfrm>
          <a:prstGeom prst="rect">
            <a:avLst/>
          </a:prstGeom>
          <a:solidFill>
            <a:srgbClr val="FAA6F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rPr>
              <a:t>Kotiutumisen tuen tiimi </a:t>
            </a:r>
          </a:p>
        </p:txBody>
      </p:sp>
      <p:sp>
        <p:nvSpPr>
          <p:cNvPr id="11" name="Suorakulmio 10">
            <a:extLst>
              <a:ext uri="{FF2B5EF4-FFF2-40B4-BE49-F238E27FC236}">
                <a16:creationId xmlns:a16="http://schemas.microsoft.com/office/drawing/2014/main" id="{19DB0D4F-9001-0317-DF2A-9F7D64B36047}"/>
              </a:ext>
            </a:extLst>
          </p:cNvPr>
          <p:cNvSpPr/>
          <p:nvPr/>
        </p:nvSpPr>
        <p:spPr>
          <a:xfrm>
            <a:off x="5620624" y="5250569"/>
            <a:ext cx="4303552" cy="1065503"/>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rPr>
              <a:t>Kotihoito</a:t>
            </a:r>
          </a:p>
        </p:txBody>
      </p:sp>
      <p:sp>
        <p:nvSpPr>
          <p:cNvPr id="12" name="Suorakulmio 11">
            <a:extLst>
              <a:ext uri="{FF2B5EF4-FFF2-40B4-BE49-F238E27FC236}">
                <a16:creationId xmlns:a16="http://schemas.microsoft.com/office/drawing/2014/main" id="{2243052C-C096-B763-FC3B-49BD0402CE1B}"/>
              </a:ext>
            </a:extLst>
          </p:cNvPr>
          <p:cNvSpPr/>
          <p:nvPr/>
        </p:nvSpPr>
        <p:spPr>
          <a:xfrm>
            <a:off x="10375871" y="2616203"/>
            <a:ext cx="1561052" cy="1009036"/>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Kotiutumisen tuen  yksikkö</a:t>
            </a:r>
            <a:r>
              <a:rPr lang="fi-FI" sz="900" dirty="0"/>
              <a:t>.</a:t>
            </a:r>
          </a:p>
        </p:txBody>
      </p:sp>
      <p:sp>
        <p:nvSpPr>
          <p:cNvPr id="15" name="Suorakulmio 14">
            <a:extLst>
              <a:ext uri="{FF2B5EF4-FFF2-40B4-BE49-F238E27FC236}">
                <a16:creationId xmlns:a16="http://schemas.microsoft.com/office/drawing/2014/main" id="{3AD0DB8F-995E-4944-E939-695F8A07CAA4}"/>
              </a:ext>
            </a:extLst>
          </p:cNvPr>
          <p:cNvSpPr/>
          <p:nvPr/>
        </p:nvSpPr>
        <p:spPr>
          <a:xfrm>
            <a:off x="838197" y="1627464"/>
            <a:ext cx="9018867"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solidFill>
              </a:rPr>
              <a:t>Asiakas, läheinen tai viranomainen ottaa yhteyttä </a:t>
            </a:r>
          </a:p>
        </p:txBody>
      </p:sp>
      <p:sp>
        <p:nvSpPr>
          <p:cNvPr id="19" name="Nuoli: Viisikulmio 18">
            <a:extLst>
              <a:ext uri="{FF2B5EF4-FFF2-40B4-BE49-F238E27FC236}">
                <a16:creationId xmlns:a16="http://schemas.microsoft.com/office/drawing/2014/main" id="{25F6F9A1-963A-EB9B-23DC-BB93DE7833BF}"/>
              </a:ext>
            </a:extLst>
          </p:cNvPr>
          <p:cNvSpPr/>
          <p:nvPr/>
        </p:nvSpPr>
        <p:spPr>
          <a:xfrm rot="5400000">
            <a:off x="5237864" y="1091095"/>
            <a:ext cx="312511" cy="5452843"/>
          </a:xfrm>
          <a:prstGeom prst="homePlat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i-FI" sz="1100" dirty="0">
                <a:solidFill>
                  <a:schemeClr val="tx1"/>
                </a:solidFill>
              </a:rPr>
              <a:t>Myönnetyt  palvelut</a:t>
            </a:r>
          </a:p>
        </p:txBody>
      </p:sp>
      <p:cxnSp>
        <p:nvCxnSpPr>
          <p:cNvPr id="21" name="Suora nuoliyhdysviiva 20">
            <a:extLst>
              <a:ext uri="{FF2B5EF4-FFF2-40B4-BE49-F238E27FC236}">
                <a16:creationId xmlns:a16="http://schemas.microsoft.com/office/drawing/2014/main" id="{FC794419-2995-DAB2-416D-4AD57B018C3B}"/>
              </a:ext>
            </a:extLst>
          </p:cNvPr>
          <p:cNvCxnSpPr>
            <a:cxnSpLocks/>
          </p:cNvCxnSpPr>
          <p:nvPr/>
        </p:nvCxnSpPr>
        <p:spPr>
          <a:xfrm>
            <a:off x="6615130" y="4980748"/>
            <a:ext cx="209724" cy="23726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uora nuoliyhdysviiva 23">
            <a:extLst>
              <a:ext uri="{FF2B5EF4-FFF2-40B4-BE49-F238E27FC236}">
                <a16:creationId xmlns:a16="http://schemas.microsoft.com/office/drawing/2014/main" id="{9DC61103-851F-39BD-799B-B18F6A53470F}"/>
              </a:ext>
            </a:extLst>
          </p:cNvPr>
          <p:cNvCxnSpPr>
            <a:cxnSpLocks/>
          </p:cNvCxnSpPr>
          <p:nvPr/>
        </p:nvCxnSpPr>
        <p:spPr>
          <a:xfrm flipH="1">
            <a:off x="4160939" y="4938057"/>
            <a:ext cx="251670" cy="22768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 name="Suora nuoliyhdysviiva 2">
            <a:extLst>
              <a:ext uri="{FF2B5EF4-FFF2-40B4-BE49-F238E27FC236}">
                <a16:creationId xmlns:a16="http://schemas.microsoft.com/office/drawing/2014/main" id="{6ED452D8-0273-13F5-E608-ACDF8F56AC61}"/>
              </a:ext>
            </a:extLst>
          </p:cNvPr>
          <p:cNvCxnSpPr>
            <a:cxnSpLocks/>
          </p:cNvCxnSpPr>
          <p:nvPr/>
        </p:nvCxnSpPr>
        <p:spPr>
          <a:xfrm>
            <a:off x="9952854" y="3117118"/>
            <a:ext cx="364770" cy="720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Suorakulmio 3">
            <a:extLst>
              <a:ext uri="{FF2B5EF4-FFF2-40B4-BE49-F238E27FC236}">
                <a16:creationId xmlns:a16="http://schemas.microsoft.com/office/drawing/2014/main" id="{116F210D-43B9-CEF4-8716-9EC0ED00C19A}"/>
              </a:ext>
            </a:extLst>
          </p:cNvPr>
          <p:cNvSpPr/>
          <p:nvPr/>
        </p:nvSpPr>
        <p:spPr>
          <a:xfrm>
            <a:off x="10279895" y="4015747"/>
            <a:ext cx="1778755" cy="96500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tx1"/>
                </a:solidFill>
              </a:rPr>
              <a:t> Sidosryhmät. </a:t>
            </a:r>
          </a:p>
          <a:p>
            <a:pPr algn="ctr"/>
            <a:r>
              <a:rPr lang="fi-FI" sz="1400" dirty="0">
                <a:solidFill>
                  <a:schemeClr val="tx1"/>
                </a:solidFill>
              </a:rPr>
              <a:t>Jo palveluiden piirissä olevan asiakkaan kotiuttaminen</a:t>
            </a:r>
          </a:p>
        </p:txBody>
      </p:sp>
      <p:cxnSp>
        <p:nvCxnSpPr>
          <p:cNvPr id="13" name="Suora nuoliyhdysviiva 12">
            <a:extLst>
              <a:ext uri="{FF2B5EF4-FFF2-40B4-BE49-F238E27FC236}">
                <a16:creationId xmlns:a16="http://schemas.microsoft.com/office/drawing/2014/main" id="{8D74AF35-906B-5322-F4B3-4D4DDCCA6AF4}"/>
              </a:ext>
            </a:extLst>
          </p:cNvPr>
          <p:cNvCxnSpPr>
            <a:cxnSpLocks/>
            <a:stCxn id="4" idx="1"/>
          </p:cNvCxnSpPr>
          <p:nvPr/>
        </p:nvCxnSpPr>
        <p:spPr>
          <a:xfrm flipH="1">
            <a:off x="9990583" y="4498248"/>
            <a:ext cx="2893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Ellipsi 1">
            <a:extLst>
              <a:ext uri="{FF2B5EF4-FFF2-40B4-BE49-F238E27FC236}">
                <a16:creationId xmlns:a16="http://schemas.microsoft.com/office/drawing/2014/main" id="{5DA528C8-BE6F-26E7-CE60-16AF053A3EFF}"/>
              </a:ext>
            </a:extLst>
          </p:cNvPr>
          <p:cNvSpPr/>
          <p:nvPr/>
        </p:nvSpPr>
        <p:spPr>
          <a:xfrm>
            <a:off x="3962956" y="3766876"/>
            <a:ext cx="3150907" cy="139887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6" name="Suora nuoliyhdysviiva 5">
            <a:extLst>
              <a:ext uri="{FF2B5EF4-FFF2-40B4-BE49-F238E27FC236}">
                <a16:creationId xmlns:a16="http://schemas.microsoft.com/office/drawing/2014/main" id="{AA7B894C-94BE-C19A-3959-0A46B27A6F9C}"/>
              </a:ext>
            </a:extLst>
          </p:cNvPr>
          <p:cNvCxnSpPr>
            <a:cxnSpLocks/>
          </p:cNvCxnSpPr>
          <p:nvPr/>
        </p:nvCxnSpPr>
        <p:spPr>
          <a:xfrm>
            <a:off x="5251508" y="5620624"/>
            <a:ext cx="511729" cy="0"/>
          </a:xfrm>
          <a:prstGeom prst="straightConnector1">
            <a:avLst/>
          </a:prstGeom>
          <a:ln w="127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8" name="Kuva 17">
            <a:extLst>
              <a:ext uri="{FF2B5EF4-FFF2-40B4-BE49-F238E27FC236}">
                <a16:creationId xmlns:a16="http://schemas.microsoft.com/office/drawing/2014/main" id="{A03B5904-A805-ECC8-2F84-1C92CC4B167B}"/>
              </a:ext>
            </a:extLst>
          </p:cNvPr>
          <p:cNvPicPr>
            <a:picLocks noChangeAspect="1"/>
          </p:cNvPicPr>
          <p:nvPr/>
        </p:nvPicPr>
        <p:blipFill>
          <a:blip r:embed="rId2"/>
          <a:stretch>
            <a:fillRect/>
          </a:stretch>
        </p:blipFill>
        <p:spPr>
          <a:xfrm>
            <a:off x="6279669" y="4143302"/>
            <a:ext cx="606787" cy="523092"/>
          </a:xfrm>
          <a:prstGeom prst="rect">
            <a:avLst/>
          </a:prstGeom>
        </p:spPr>
      </p:pic>
    </p:spTree>
    <p:extLst>
      <p:ext uri="{BB962C8B-B14F-4D97-AF65-F5344CB8AC3E}">
        <p14:creationId xmlns:p14="http://schemas.microsoft.com/office/powerpoint/2010/main" val="2359225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4F29343B-7461-9BA6-17AA-B8F8B74E0424}"/>
              </a:ext>
            </a:extLst>
          </p:cNvPr>
          <p:cNvSpPr/>
          <p:nvPr/>
        </p:nvSpPr>
        <p:spPr>
          <a:xfrm>
            <a:off x="1238250" y="438150"/>
            <a:ext cx="10610850" cy="99060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8928C707-E2A8-E79C-F38E-618D5689FBAC}"/>
              </a:ext>
            </a:extLst>
          </p:cNvPr>
          <p:cNvSpPr/>
          <p:nvPr/>
        </p:nvSpPr>
        <p:spPr>
          <a:xfrm>
            <a:off x="1228725" y="1562100"/>
            <a:ext cx="10610850" cy="9906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Suorakulmio 9">
            <a:extLst>
              <a:ext uri="{FF2B5EF4-FFF2-40B4-BE49-F238E27FC236}">
                <a16:creationId xmlns:a16="http://schemas.microsoft.com/office/drawing/2014/main" id="{389564F2-249D-80DA-527F-6A954E171009}"/>
              </a:ext>
            </a:extLst>
          </p:cNvPr>
          <p:cNvSpPr/>
          <p:nvPr/>
        </p:nvSpPr>
        <p:spPr>
          <a:xfrm>
            <a:off x="1228725" y="2667000"/>
            <a:ext cx="10610850" cy="96202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098BA8CE-60CD-9567-ED0E-0502D9916F95}"/>
              </a:ext>
            </a:extLst>
          </p:cNvPr>
          <p:cNvSpPr/>
          <p:nvPr/>
        </p:nvSpPr>
        <p:spPr>
          <a:xfrm>
            <a:off x="1228725" y="3762375"/>
            <a:ext cx="10620375" cy="99060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2" name="Suorakulmio 11">
            <a:extLst>
              <a:ext uri="{FF2B5EF4-FFF2-40B4-BE49-F238E27FC236}">
                <a16:creationId xmlns:a16="http://schemas.microsoft.com/office/drawing/2014/main" id="{6A108266-1341-56CD-6B32-623DF354DCA8}"/>
              </a:ext>
            </a:extLst>
          </p:cNvPr>
          <p:cNvSpPr/>
          <p:nvPr/>
        </p:nvSpPr>
        <p:spPr>
          <a:xfrm>
            <a:off x="1219200" y="4886325"/>
            <a:ext cx="10620375" cy="99060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ysClr val="windowText" lastClr="000000"/>
              </a:solidFill>
            </a:endParaRPr>
          </a:p>
        </p:txBody>
      </p:sp>
      <p:sp>
        <p:nvSpPr>
          <p:cNvPr id="13" name="Suorakulmio 12">
            <a:extLst>
              <a:ext uri="{FF2B5EF4-FFF2-40B4-BE49-F238E27FC236}">
                <a16:creationId xmlns:a16="http://schemas.microsoft.com/office/drawing/2014/main" id="{558795B4-3725-C5EB-A573-7EE51F34AA14}"/>
              </a:ext>
            </a:extLst>
          </p:cNvPr>
          <p:cNvSpPr/>
          <p:nvPr/>
        </p:nvSpPr>
        <p:spPr>
          <a:xfrm>
            <a:off x="1219201" y="5962650"/>
            <a:ext cx="10629900" cy="82867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Suorakulmio 13">
            <a:extLst>
              <a:ext uri="{FF2B5EF4-FFF2-40B4-BE49-F238E27FC236}">
                <a16:creationId xmlns:a16="http://schemas.microsoft.com/office/drawing/2014/main" id="{0C70EFF1-0EA7-186C-FF00-844727E2C59E}"/>
              </a:ext>
            </a:extLst>
          </p:cNvPr>
          <p:cNvSpPr/>
          <p:nvPr/>
        </p:nvSpPr>
        <p:spPr>
          <a:xfrm>
            <a:off x="85725" y="438149"/>
            <a:ext cx="1066800" cy="9906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ysClr val="windowText" lastClr="000000"/>
                </a:solidFill>
              </a:rPr>
              <a:t>Asiakas-ohjaus</a:t>
            </a:r>
          </a:p>
        </p:txBody>
      </p:sp>
      <p:sp>
        <p:nvSpPr>
          <p:cNvPr id="15" name="Suorakulmio 14">
            <a:extLst>
              <a:ext uri="{FF2B5EF4-FFF2-40B4-BE49-F238E27FC236}">
                <a16:creationId xmlns:a16="http://schemas.microsoft.com/office/drawing/2014/main" id="{54D3E46C-58EC-C16C-609C-7093FF1DAAA7}"/>
              </a:ext>
            </a:extLst>
          </p:cNvPr>
          <p:cNvSpPr/>
          <p:nvPr/>
        </p:nvSpPr>
        <p:spPr>
          <a:xfrm>
            <a:off x="0" y="1562100"/>
            <a:ext cx="1152525" cy="990600"/>
          </a:xfrm>
          <a:prstGeom prst="rect">
            <a:avLst/>
          </a:prstGeom>
          <a:solidFill>
            <a:srgbClr val="E263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ysClr val="windowText" lastClr="000000"/>
                </a:solidFill>
              </a:rPr>
              <a:t>Kotiutus-</a:t>
            </a:r>
          </a:p>
          <a:p>
            <a:pPr algn="ctr"/>
            <a:r>
              <a:rPr lang="fi-FI" sz="1400" dirty="0" err="1">
                <a:solidFill>
                  <a:sysClr val="windowText" lastClr="000000"/>
                </a:solidFill>
              </a:rPr>
              <a:t>koor</a:t>
            </a:r>
            <a:r>
              <a:rPr lang="fi-FI" sz="1400" dirty="0">
                <a:solidFill>
                  <a:sysClr val="windowText" lastClr="000000"/>
                </a:solidFill>
              </a:rPr>
              <a:t>-</a:t>
            </a:r>
          </a:p>
          <a:p>
            <a:pPr algn="ctr"/>
            <a:r>
              <a:rPr lang="fi-FI" sz="1400" dirty="0" err="1">
                <a:solidFill>
                  <a:sysClr val="windowText" lastClr="000000"/>
                </a:solidFill>
              </a:rPr>
              <a:t>dinaattori</a:t>
            </a:r>
            <a:endParaRPr lang="fi-FI" sz="1400" dirty="0">
              <a:solidFill>
                <a:sysClr val="windowText" lastClr="000000"/>
              </a:solidFill>
            </a:endParaRPr>
          </a:p>
        </p:txBody>
      </p:sp>
      <p:sp>
        <p:nvSpPr>
          <p:cNvPr id="16" name="Suorakulmio 15">
            <a:extLst>
              <a:ext uri="{FF2B5EF4-FFF2-40B4-BE49-F238E27FC236}">
                <a16:creationId xmlns:a16="http://schemas.microsoft.com/office/drawing/2014/main" id="{01C04603-B3BC-7E09-3BBC-4A7BDBB1D47B}"/>
              </a:ext>
            </a:extLst>
          </p:cNvPr>
          <p:cNvSpPr/>
          <p:nvPr/>
        </p:nvSpPr>
        <p:spPr>
          <a:xfrm>
            <a:off x="0" y="2686050"/>
            <a:ext cx="1152525" cy="942975"/>
          </a:xfrm>
          <a:prstGeom prst="rect">
            <a:avLst/>
          </a:prstGeom>
          <a:solidFill>
            <a:srgbClr val="E263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tx1"/>
                </a:solidFill>
              </a:rPr>
              <a:t>Kotiutumisen tuen</a:t>
            </a:r>
          </a:p>
          <a:p>
            <a:pPr algn="ctr"/>
            <a:r>
              <a:rPr lang="fi-FI" sz="1400" dirty="0">
                <a:solidFill>
                  <a:schemeClr val="tx1"/>
                </a:solidFill>
              </a:rPr>
              <a:t> tiimi</a:t>
            </a:r>
          </a:p>
        </p:txBody>
      </p:sp>
      <p:sp>
        <p:nvSpPr>
          <p:cNvPr id="17" name="Suorakulmio 16">
            <a:extLst>
              <a:ext uri="{FF2B5EF4-FFF2-40B4-BE49-F238E27FC236}">
                <a16:creationId xmlns:a16="http://schemas.microsoft.com/office/drawing/2014/main" id="{80A42FA7-F418-8A1D-1245-929A613D637D}"/>
              </a:ext>
            </a:extLst>
          </p:cNvPr>
          <p:cNvSpPr/>
          <p:nvPr/>
        </p:nvSpPr>
        <p:spPr>
          <a:xfrm>
            <a:off x="85725" y="3762375"/>
            <a:ext cx="1066800" cy="990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tx1"/>
                </a:solidFill>
              </a:rPr>
              <a:t>Kotihoito</a:t>
            </a:r>
          </a:p>
        </p:txBody>
      </p:sp>
      <p:sp>
        <p:nvSpPr>
          <p:cNvPr id="18" name="Suorakulmio 17">
            <a:extLst>
              <a:ext uri="{FF2B5EF4-FFF2-40B4-BE49-F238E27FC236}">
                <a16:creationId xmlns:a16="http://schemas.microsoft.com/office/drawing/2014/main" id="{124E9B0F-133C-B077-94CC-B046CE0BA842}"/>
              </a:ext>
            </a:extLst>
          </p:cNvPr>
          <p:cNvSpPr/>
          <p:nvPr/>
        </p:nvSpPr>
        <p:spPr>
          <a:xfrm>
            <a:off x="85725" y="4886325"/>
            <a:ext cx="1066800" cy="990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dirty="0">
                <a:solidFill>
                  <a:schemeClr val="tx1"/>
                </a:solidFill>
              </a:rPr>
              <a:t>Pärjää tukipalvelujen turvin tai palveluntarve loppuu</a:t>
            </a:r>
          </a:p>
        </p:txBody>
      </p:sp>
      <p:sp>
        <p:nvSpPr>
          <p:cNvPr id="19" name="Suorakulmio 18">
            <a:extLst>
              <a:ext uri="{FF2B5EF4-FFF2-40B4-BE49-F238E27FC236}">
                <a16:creationId xmlns:a16="http://schemas.microsoft.com/office/drawing/2014/main" id="{5F6B7400-BADD-4980-C504-BEBE649AE5AC}"/>
              </a:ext>
            </a:extLst>
          </p:cNvPr>
          <p:cNvSpPr/>
          <p:nvPr/>
        </p:nvSpPr>
        <p:spPr>
          <a:xfrm>
            <a:off x="85725" y="5962650"/>
            <a:ext cx="1066800" cy="828675"/>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tx1"/>
                </a:solidFill>
              </a:rPr>
              <a:t>Sote-</a:t>
            </a:r>
            <a:r>
              <a:rPr lang="fi-FI" sz="1400" dirty="0" err="1">
                <a:solidFill>
                  <a:schemeClr val="tx1"/>
                </a:solidFill>
              </a:rPr>
              <a:t>tike</a:t>
            </a:r>
            <a:endParaRPr lang="fi-FI" sz="1400" dirty="0">
              <a:solidFill>
                <a:schemeClr val="tx1"/>
              </a:solidFill>
            </a:endParaRPr>
          </a:p>
        </p:txBody>
      </p:sp>
      <p:sp>
        <p:nvSpPr>
          <p:cNvPr id="2" name="Suorakulmio: Pyöristetyt kulmat 1">
            <a:extLst>
              <a:ext uri="{FF2B5EF4-FFF2-40B4-BE49-F238E27FC236}">
                <a16:creationId xmlns:a16="http://schemas.microsoft.com/office/drawing/2014/main" id="{14CAD1F7-6FD0-946A-E843-40F9D57E2A62}"/>
              </a:ext>
            </a:extLst>
          </p:cNvPr>
          <p:cNvSpPr/>
          <p:nvPr/>
        </p:nvSpPr>
        <p:spPr>
          <a:xfrm>
            <a:off x="3208788" y="556848"/>
            <a:ext cx="2172749" cy="82088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Asiakasohjaus on myöntänyt asiakkaalle palveluita</a:t>
            </a:r>
          </a:p>
        </p:txBody>
      </p:sp>
      <p:sp>
        <p:nvSpPr>
          <p:cNvPr id="3" name="Suorakulmio: Pyöristetyt kulmat 2">
            <a:extLst>
              <a:ext uri="{FF2B5EF4-FFF2-40B4-BE49-F238E27FC236}">
                <a16:creationId xmlns:a16="http://schemas.microsoft.com/office/drawing/2014/main" id="{881D8E15-CA0E-628F-AF04-F92D38D273FB}"/>
              </a:ext>
            </a:extLst>
          </p:cNvPr>
          <p:cNvSpPr/>
          <p:nvPr/>
        </p:nvSpPr>
        <p:spPr>
          <a:xfrm>
            <a:off x="4108379" y="1637433"/>
            <a:ext cx="4322557" cy="814388"/>
          </a:xfrm>
          <a:prstGeom prst="roundRect">
            <a:avLst/>
          </a:prstGeom>
          <a:solidFill>
            <a:srgbClr val="E263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Asiakastiedonvastaanotto, tiedon käsittely . Asiakkaan siirto oikeaan tiimiin (kotiutumisen tuen tiimiin tai kotihoitoon ennalta määriteltyjen asiakaspolkujen mukaisesti. </a:t>
            </a:r>
          </a:p>
          <a:p>
            <a:pPr algn="ctr"/>
            <a:r>
              <a:rPr lang="fi-FI" sz="1200" dirty="0">
                <a:solidFill>
                  <a:schemeClr val="tx1"/>
                </a:solidFill>
              </a:rPr>
              <a:t>Reaaliaikainen asiakaspaikka tilannetieto syntyy.  </a:t>
            </a:r>
          </a:p>
        </p:txBody>
      </p:sp>
      <p:sp>
        <p:nvSpPr>
          <p:cNvPr id="4" name="Suorakulmio: Pyöristetyt kulmat 3">
            <a:extLst>
              <a:ext uri="{FF2B5EF4-FFF2-40B4-BE49-F238E27FC236}">
                <a16:creationId xmlns:a16="http://schemas.microsoft.com/office/drawing/2014/main" id="{9E79D43E-7DA0-F3E6-D06F-B6B589FE90DA}"/>
              </a:ext>
            </a:extLst>
          </p:cNvPr>
          <p:cNvSpPr/>
          <p:nvPr/>
        </p:nvSpPr>
        <p:spPr>
          <a:xfrm>
            <a:off x="3427252" y="2740070"/>
            <a:ext cx="2050758" cy="826746"/>
          </a:xfrm>
          <a:prstGeom prst="roundRect">
            <a:avLst/>
          </a:prstGeom>
          <a:solidFill>
            <a:srgbClr val="E263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solidFill>
              </a:rPr>
              <a:t>Asiakastieto vastaanotetaan ja aloitetaan palvelut sekä arviointijakso</a:t>
            </a:r>
          </a:p>
        </p:txBody>
      </p:sp>
      <p:cxnSp>
        <p:nvCxnSpPr>
          <p:cNvPr id="6" name="Suora yhdysviiva 5">
            <a:extLst>
              <a:ext uri="{FF2B5EF4-FFF2-40B4-BE49-F238E27FC236}">
                <a16:creationId xmlns:a16="http://schemas.microsoft.com/office/drawing/2014/main" id="{9A274885-20C0-274B-A71E-3D0203FD87CE}"/>
              </a:ext>
            </a:extLst>
          </p:cNvPr>
          <p:cNvCxnSpPr>
            <a:cxnSpLocks/>
          </p:cNvCxnSpPr>
          <p:nvPr/>
        </p:nvCxnSpPr>
        <p:spPr>
          <a:xfrm>
            <a:off x="4295163" y="1299056"/>
            <a:ext cx="0" cy="3143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uora yhdysviiva 22">
            <a:extLst>
              <a:ext uri="{FF2B5EF4-FFF2-40B4-BE49-F238E27FC236}">
                <a16:creationId xmlns:a16="http://schemas.microsoft.com/office/drawing/2014/main" id="{0F9B3531-6F2F-B00F-C5B3-0E08D1DCED72}"/>
              </a:ext>
            </a:extLst>
          </p:cNvPr>
          <p:cNvCxnSpPr>
            <a:cxnSpLocks/>
          </p:cNvCxnSpPr>
          <p:nvPr/>
        </p:nvCxnSpPr>
        <p:spPr>
          <a:xfrm>
            <a:off x="4299750" y="2451821"/>
            <a:ext cx="0" cy="3132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uora yhdysviiva 26">
            <a:extLst>
              <a:ext uri="{FF2B5EF4-FFF2-40B4-BE49-F238E27FC236}">
                <a16:creationId xmlns:a16="http://schemas.microsoft.com/office/drawing/2014/main" id="{ED9FFAA9-D678-7EB8-ABE9-19C1C0A90C66}"/>
              </a:ext>
            </a:extLst>
          </p:cNvPr>
          <p:cNvCxnSpPr>
            <a:cxnSpLocks/>
          </p:cNvCxnSpPr>
          <p:nvPr/>
        </p:nvCxnSpPr>
        <p:spPr>
          <a:xfrm>
            <a:off x="6629618" y="2347312"/>
            <a:ext cx="0" cy="1586773"/>
          </a:xfrm>
          <a:prstGeom prst="line">
            <a:avLst/>
          </a:prstGeom>
        </p:spPr>
        <p:style>
          <a:lnRef idx="1">
            <a:schemeClr val="accent1"/>
          </a:lnRef>
          <a:fillRef idx="0">
            <a:schemeClr val="accent1"/>
          </a:fillRef>
          <a:effectRef idx="0">
            <a:schemeClr val="accent1"/>
          </a:effectRef>
          <a:fontRef idx="minor">
            <a:schemeClr val="tx1"/>
          </a:fontRef>
        </p:style>
      </p:cxnSp>
      <p:sp>
        <p:nvSpPr>
          <p:cNvPr id="30" name="Suorakulmio: Pyöristetyt kulmat 29">
            <a:extLst>
              <a:ext uri="{FF2B5EF4-FFF2-40B4-BE49-F238E27FC236}">
                <a16:creationId xmlns:a16="http://schemas.microsoft.com/office/drawing/2014/main" id="{8CB3A331-6CFB-0D9F-99AF-0C68004827EF}"/>
              </a:ext>
            </a:extLst>
          </p:cNvPr>
          <p:cNvSpPr/>
          <p:nvPr/>
        </p:nvSpPr>
        <p:spPr>
          <a:xfrm>
            <a:off x="5377914" y="3868403"/>
            <a:ext cx="2560867" cy="81089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Asiakastieto vastaanotetaan ja aloitetaan palvelut.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Jatkuva palvelutarpeen arviointi</a:t>
            </a:r>
          </a:p>
        </p:txBody>
      </p:sp>
      <p:cxnSp>
        <p:nvCxnSpPr>
          <p:cNvPr id="40" name="Suora yhdysviiva 39">
            <a:extLst>
              <a:ext uri="{FF2B5EF4-FFF2-40B4-BE49-F238E27FC236}">
                <a16:creationId xmlns:a16="http://schemas.microsoft.com/office/drawing/2014/main" id="{EA565E8B-A21B-52A9-3F1E-DB9BF9480870}"/>
              </a:ext>
            </a:extLst>
          </p:cNvPr>
          <p:cNvCxnSpPr/>
          <p:nvPr/>
        </p:nvCxnSpPr>
        <p:spPr>
          <a:xfrm>
            <a:off x="3646841" y="3579429"/>
            <a:ext cx="0" cy="276361"/>
          </a:xfrm>
          <a:prstGeom prst="line">
            <a:avLst/>
          </a:prstGeom>
        </p:spPr>
        <p:style>
          <a:lnRef idx="1">
            <a:schemeClr val="accent1"/>
          </a:lnRef>
          <a:fillRef idx="0">
            <a:schemeClr val="accent1"/>
          </a:fillRef>
          <a:effectRef idx="0">
            <a:schemeClr val="accent1"/>
          </a:effectRef>
          <a:fontRef idx="minor">
            <a:schemeClr val="tx1"/>
          </a:fontRef>
        </p:style>
      </p:cxnSp>
      <p:sp>
        <p:nvSpPr>
          <p:cNvPr id="41" name="Suorakulmio: Pyöristetyt kulmat 40">
            <a:extLst>
              <a:ext uri="{FF2B5EF4-FFF2-40B4-BE49-F238E27FC236}">
                <a16:creationId xmlns:a16="http://schemas.microsoft.com/office/drawing/2014/main" id="{F9AFAFB4-593D-C626-E73A-3249D068616F}"/>
              </a:ext>
            </a:extLst>
          </p:cNvPr>
          <p:cNvSpPr/>
          <p:nvPr/>
        </p:nvSpPr>
        <p:spPr>
          <a:xfrm>
            <a:off x="1693374" y="3856931"/>
            <a:ext cx="2415005" cy="70470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fi-FI" sz="120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200" dirty="0">
                <a:solidFill>
                  <a:schemeClr val="tx1"/>
                </a:solidFill>
              </a:rPr>
              <a:t>Asiakkaalla jatkuu säännöllinen kotihoito. </a:t>
            </a:r>
            <a:r>
              <a:rPr kumimoji="0" lang="fi-FI" sz="1200" b="0" i="0" u="none" strike="noStrike" kern="1200" cap="none" spc="0" normalizeH="0" baseline="0" noProof="0" dirty="0">
                <a:ln>
                  <a:noFill/>
                </a:ln>
                <a:solidFill>
                  <a:prstClr val="black"/>
                </a:solidFill>
                <a:effectLst/>
                <a:uLnTx/>
                <a:uFillTx/>
                <a:latin typeface="Calibri" panose="020F0502020204030204"/>
                <a:ea typeface="+mn-ea"/>
                <a:cs typeface="+mn-cs"/>
              </a:rPr>
              <a:t>Jatkuva palvelutarpeen arviointi</a:t>
            </a:r>
          </a:p>
          <a:p>
            <a:pPr algn="ctr"/>
            <a:endParaRPr lang="fi-FI" sz="1200" dirty="0">
              <a:solidFill>
                <a:schemeClr val="tx1"/>
              </a:solidFill>
            </a:endParaRPr>
          </a:p>
        </p:txBody>
      </p:sp>
      <p:cxnSp>
        <p:nvCxnSpPr>
          <p:cNvPr id="43" name="Suora yhdysviiva 42">
            <a:extLst>
              <a:ext uri="{FF2B5EF4-FFF2-40B4-BE49-F238E27FC236}">
                <a16:creationId xmlns:a16="http://schemas.microsoft.com/office/drawing/2014/main" id="{435CCCA3-2953-C9BD-EE6B-E1F65719DFE3}"/>
              </a:ext>
            </a:extLst>
          </p:cNvPr>
          <p:cNvCxnSpPr/>
          <p:nvPr/>
        </p:nvCxnSpPr>
        <p:spPr>
          <a:xfrm>
            <a:off x="4613945" y="3599166"/>
            <a:ext cx="0" cy="1434228"/>
          </a:xfrm>
          <a:prstGeom prst="line">
            <a:avLst/>
          </a:prstGeom>
        </p:spPr>
        <p:style>
          <a:lnRef idx="1">
            <a:schemeClr val="accent1"/>
          </a:lnRef>
          <a:fillRef idx="0">
            <a:schemeClr val="accent1"/>
          </a:fillRef>
          <a:effectRef idx="0">
            <a:schemeClr val="accent1"/>
          </a:effectRef>
          <a:fontRef idx="minor">
            <a:schemeClr val="tx1"/>
          </a:fontRef>
        </p:style>
      </p:cxnSp>
      <p:sp>
        <p:nvSpPr>
          <p:cNvPr id="44" name="Suorakulmio: Pyöristetyt kulmat 43">
            <a:extLst>
              <a:ext uri="{FF2B5EF4-FFF2-40B4-BE49-F238E27FC236}">
                <a16:creationId xmlns:a16="http://schemas.microsoft.com/office/drawing/2014/main" id="{8C1DDB1D-3EC5-8476-A33E-930B064F09C5}"/>
              </a:ext>
            </a:extLst>
          </p:cNvPr>
          <p:cNvSpPr/>
          <p:nvPr/>
        </p:nvSpPr>
        <p:spPr>
          <a:xfrm>
            <a:off x="2885813" y="4941646"/>
            <a:ext cx="3825379" cy="84113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err="1"/>
              <a:t>h</a:t>
            </a:r>
            <a:r>
              <a:rPr lang="fi-FI" sz="1200" dirty="0" err="1">
                <a:solidFill>
                  <a:schemeClr val="tx1"/>
                </a:solidFill>
              </a:rPr>
              <a:t>Arviointijakson</a:t>
            </a:r>
            <a:r>
              <a:rPr lang="fi-FI" sz="1200" dirty="0">
                <a:solidFill>
                  <a:schemeClr val="tx1"/>
                </a:solidFill>
              </a:rPr>
              <a:t> perusteella  asiakas pärjää tukipalveluiden avulla tai ilman palveluta itsenäisesti tai läheisten turvin. Tarvittaessa uusi yhteydenotto jos palveluntarpeessa ilmenee muutoksia.</a:t>
            </a:r>
            <a:endParaRPr lang="fi-FI" sz="1200" dirty="0"/>
          </a:p>
        </p:txBody>
      </p:sp>
      <p:sp>
        <p:nvSpPr>
          <p:cNvPr id="7" name="Tekstiruutu 6">
            <a:extLst>
              <a:ext uri="{FF2B5EF4-FFF2-40B4-BE49-F238E27FC236}">
                <a16:creationId xmlns:a16="http://schemas.microsoft.com/office/drawing/2014/main" id="{7C0548C9-7596-B613-7795-EF10E118C226}"/>
              </a:ext>
            </a:extLst>
          </p:cNvPr>
          <p:cNvSpPr txBox="1"/>
          <p:nvPr/>
        </p:nvSpPr>
        <p:spPr>
          <a:xfrm>
            <a:off x="1247775" y="36468"/>
            <a:ext cx="1060132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prstClr val="black"/>
                </a:solidFill>
                <a:effectLst/>
                <a:uLnTx/>
                <a:uFillTx/>
                <a:latin typeface="Calibri" panose="020F0502020204030204"/>
                <a:ea typeface="+mn-ea"/>
                <a:cs typeface="+mn-cs"/>
              </a:rPr>
              <a:t>KOTIHOITOON SUORAAN KOTIUTUVIEN ASIAKASPROSESSIT</a:t>
            </a: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1" name="Suorakulmio: Pyöristetyt kulmat 20">
            <a:extLst>
              <a:ext uri="{FF2B5EF4-FFF2-40B4-BE49-F238E27FC236}">
                <a16:creationId xmlns:a16="http://schemas.microsoft.com/office/drawing/2014/main" id="{CC7D7FB0-D43E-269E-26FE-FEE97D56929D}"/>
              </a:ext>
            </a:extLst>
          </p:cNvPr>
          <p:cNvSpPr/>
          <p:nvPr/>
        </p:nvSpPr>
        <p:spPr>
          <a:xfrm>
            <a:off x="9150858" y="2736099"/>
            <a:ext cx="2615706" cy="826746"/>
          </a:xfrm>
          <a:prstGeom prst="roundRect">
            <a:avLst/>
          </a:prstGeom>
          <a:solidFill>
            <a:srgbClr val="E263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t>Sote-</a:t>
            </a:r>
            <a:r>
              <a:rPr kumimoji="0" lang="fi-FI" sz="900" b="0" i="0" u="none" strike="noStrike" kern="1200" cap="none" spc="0" normalizeH="0" baseline="0" noProof="0" dirty="0" err="1">
                <a:ln>
                  <a:noFill/>
                </a:ln>
                <a:solidFill>
                  <a:prstClr val="black"/>
                </a:solidFill>
                <a:effectLst/>
                <a:uLnTx/>
                <a:uFillTx/>
                <a:latin typeface="Calibri Light" panose="020F0302020204030204"/>
                <a:ea typeface="+mn-ea"/>
                <a:cs typeface="+mn-cs"/>
              </a:rPr>
              <a:t>tiken</a:t>
            </a:r>
            <a: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t> kautta tuleva vanha kotihoidon asiakas</a:t>
            </a:r>
            <a:b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br>
            <a: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t>Asiakkaalla on muuttunut palveluntarve. Yhteydenoton paikka riippuu vuorokaudenajasta ja päivästä.</a:t>
            </a:r>
            <a:endParaRPr kumimoji="0" lang="fi-FI" sz="900" b="0" i="0" u="none" strike="noStrike" kern="1200" cap="none" spc="0" normalizeH="0" baseline="0" noProof="0" dirty="0">
              <a:ln>
                <a:noFill/>
              </a:ln>
              <a:solidFill>
                <a:prstClr val="white"/>
              </a:solidFill>
              <a:effectLst/>
              <a:highlight>
                <a:srgbClr val="FAA6FC"/>
              </a:highlight>
              <a:uLnTx/>
              <a:uFillTx/>
              <a:latin typeface="Calibri" panose="020F0502020204030204"/>
              <a:ea typeface="+mn-ea"/>
              <a:cs typeface="+mn-cs"/>
            </a:endParaRPr>
          </a:p>
        </p:txBody>
      </p:sp>
      <p:sp>
        <p:nvSpPr>
          <p:cNvPr id="22" name="Suorakulmio: Pyöristetyt kulmat 21">
            <a:extLst>
              <a:ext uri="{FF2B5EF4-FFF2-40B4-BE49-F238E27FC236}">
                <a16:creationId xmlns:a16="http://schemas.microsoft.com/office/drawing/2014/main" id="{DB4A7E85-3E6A-9D4F-FED1-EE63A7E9C1E0}"/>
              </a:ext>
            </a:extLst>
          </p:cNvPr>
          <p:cNvSpPr/>
          <p:nvPr/>
        </p:nvSpPr>
        <p:spPr>
          <a:xfrm>
            <a:off x="8908458" y="3852225"/>
            <a:ext cx="2560867" cy="81089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t>Sote-</a:t>
            </a:r>
            <a:r>
              <a:rPr kumimoji="0" lang="fi-FI" sz="900" b="0" i="0" u="none" strike="noStrike" kern="1200" cap="none" spc="0" normalizeH="0" baseline="0" noProof="0" dirty="0" err="1">
                <a:ln>
                  <a:noFill/>
                </a:ln>
                <a:solidFill>
                  <a:prstClr val="black"/>
                </a:solidFill>
                <a:effectLst/>
                <a:uLnTx/>
                <a:uFillTx/>
                <a:latin typeface="Calibri Light" panose="020F0302020204030204"/>
                <a:ea typeface="+mn-ea"/>
                <a:cs typeface="+mn-cs"/>
              </a:rPr>
              <a:t>tiken</a:t>
            </a:r>
            <a: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t> kautta tuleva vanha kotihoidon asiakas</a:t>
            </a:r>
            <a:b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br>
            <a: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t>Asiakkaalla on muuttunut palveluntarve.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dirty="0">
                <a:ln>
                  <a:noFill/>
                </a:ln>
                <a:solidFill>
                  <a:prstClr val="black"/>
                </a:solidFill>
                <a:effectLst/>
                <a:uLnTx/>
                <a:uFillTx/>
                <a:latin typeface="Calibri Light" panose="020F0302020204030204"/>
                <a:ea typeface="+mn-ea"/>
                <a:cs typeface="+mn-cs"/>
              </a:rPr>
              <a:t>Yhteydenoton paikka riippuu vuorokaudenajasta ja päivästä.</a:t>
            </a:r>
            <a:endParaRPr kumimoji="0" lang="fi-FI" sz="900" b="0" i="0" u="none" strike="noStrike" kern="1200" cap="none" spc="0" normalizeH="0" baseline="0" noProof="0" dirty="0">
              <a:ln>
                <a:noFill/>
              </a:ln>
              <a:solidFill>
                <a:prstClr val="white"/>
              </a:solidFill>
              <a:effectLst/>
              <a:highlight>
                <a:srgbClr val="FAA6FC"/>
              </a:highlight>
              <a:uLnTx/>
              <a:uFillTx/>
              <a:latin typeface="Calibri" panose="020F0502020204030204"/>
              <a:ea typeface="+mn-ea"/>
              <a:cs typeface="+mn-cs"/>
            </a:endParaRPr>
          </a:p>
        </p:txBody>
      </p:sp>
      <p:cxnSp>
        <p:nvCxnSpPr>
          <p:cNvPr id="25" name="Suora nuoliyhdysviiva 24">
            <a:extLst>
              <a:ext uri="{FF2B5EF4-FFF2-40B4-BE49-F238E27FC236}">
                <a16:creationId xmlns:a16="http://schemas.microsoft.com/office/drawing/2014/main" id="{0FDAF01E-E732-A3CA-1FC2-05DC16DBD517}"/>
              </a:ext>
            </a:extLst>
          </p:cNvPr>
          <p:cNvCxnSpPr>
            <a:cxnSpLocks/>
          </p:cNvCxnSpPr>
          <p:nvPr/>
        </p:nvCxnSpPr>
        <p:spPr>
          <a:xfrm flipV="1">
            <a:off x="11184994" y="4679302"/>
            <a:ext cx="0" cy="1536940"/>
          </a:xfrm>
          <a:prstGeom prst="straightConnector1">
            <a:avLst/>
          </a:prstGeom>
          <a:ln w="571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uora nuoliyhdysviiva 27">
            <a:extLst>
              <a:ext uri="{FF2B5EF4-FFF2-40B4-BE49-F238E27FC236}">
                <a16:creationId xmlns:a16="http://schemas.microsoft.com/office/drawing/2014/main" id="{C4632233-18AE-CDB5-D412-BE833D61AB9B}"/>
              </a:ext>
            </a:extLst>
          </p:cNvPr>
          <p:cNvCxnSpPr>
            <a:cxnSpLocks/>
          </p:cNvCxnSpPr>
          <p:nvPr/>
        </p:nvCxnSpPr>
        <p:spPr>
          <a:xfrm flipV="1">
            <a:off x="11565863" y="3599166"/>
            <a:ext cx="0" cy="2619842"/>
          </a:xfrm>
          <a:prstGeom prst="straightConnector1">
            <a:avLst/>
          </a:prstGeom>
          <a:ln w="5715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Nuoli: Taipunut ylös 33">
            <a:extLst>
              <a:ext uri="{FF2B5EF4-FFF2-40B4-BE49-F238E27FC236}">
                <a16:creationId xmlns:a16="http://schemas.microsoft.com/office/drawing/2014/main" id="{37AECBED-315D-E097-CBF3-B3977FE5221F}"/>
              </a:ext>
            </a:extLst>
          </p:cNvPr>
          <p:cNvSpPr/>
          <p:nvPr/>
        </p:nvSpPr>
        <p:spPr>
          <a:xfrm>
            <a:off x="1342239" y="6084697"/>
            <a:ext cx="10303077" cy="500202"/>
          </a:xfrm>
          <a:prstGeom prst="bentUpArrow">
            <a:avLst>
              <a:gd name="adj1" fmla="val 23323"/>
              <a:gd name="adj2" fmla="val 50000"/>
              <a:gd name="adj3" fmla="val 28807"/>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Ellipsi 4">
            <a:extLst>
              <a:ext uri="{FF2B5EF4-FFF2-40B4-BE49-F238E27FC236}">
                <a16:creationId xmlns:a16="http://schemas.microsoft.com/office/drawing/2014/main" id="{3D6D0DDA-7A82-C465-A08B-277FDD967E0C}"/>
              </a:ext>
            </a:extLst>
          </p:cNvPr>
          <p:cNvSpPr/>
          <p:nvPr/>
        </p:nvSpPr>
        <p:spPr>
          <a:xfrm>
            <a:off x="-176169" y="1245805"/>
            <a:ext cx="12025269" cy="1603974"/>
          </a:xfrm>
          <a:prstGeom prst="ellipse">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3058918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AB71AAB-9126-6271-6A11-F84F764B1935}"/>
              </a:ext>
            </a:extLst>
          </p:cNvPr>
          <p:cNvSpPr>
            <a:spLocks noGrp="1"/>
          </p:cNvSpPr>
          <p:nvPr>
            <p:ph type="title"/>
          </p:nvPr>
        </p:nvSpPr>
        <p:spPr/>
        <p:txBody>
          <a:bodyPr/>
          <a:lstStyle/>
          <a:p>
            <a:r>
              <a:rPr lang="fi-FI" dirty="0"/>
              <a:t>Kotiutuskoordinaattori ja tiedonsiirto</a:t>
            </a:r>
          </a:p>
        </p:txBody>
      </p:sp>
      <p:sp>
        <p:nvSpPr>
          <p:cNvPr id="3" name="Sisällön paikkamerkki 2">
            <a:extLst>
              <a:ext uri="{FF2B5EF4-FFF2-40B4-BE49-F238E27FC236}">
                <a16:creationId xmlns:a16="http://schemas.microsoft.com/office/drawing/2014/main" id="{74945A26-0EEC-F85D-5936-A70C9E74E069}"/>
              </a:ext>
            </a:extLst>
          </p:cNvPr>
          <p:cNvSpPr>
            <a:spLocks noGrp="1"/>
          </p:cNvSpPr>
          <p:nvPr>
            <p:ph idx="1"/>
          </p:nvPr>
        </p:nvSpPr>
        <p:spPr/>
        <p:txBody>
          <a:bodyPr/>
          <a:lstStyle/>
          <a:p>
            <a:r>
              <a:rPr lang="fi-FI" dirty="0"/>
              <a:t>Keskisellä alueella asiakasohjauksen ja kotiutuskoordinaattorin välillä tieto siirtyy SBM ohjelman kautta ja siitä edelleen kotiutuskoordinaattorilta kotiutumisen tuen tiimiin.</a:t>
            </a:r>
          </a:p>
          <a:p>
            <a:r>
              <a:rPr lang="fi-FI" dirty="0"/>
              <a:t>Eteläisellä ja pohjoisella alueella tieto siirtyy esim. turvasähköpostilla, puhelimella ja viestipiikillä kunnes SBM ohjelma laajennetaan käyttöön.</a:t>
            </a:r>
          </a:p>
          <a:p>
            <a:r>
              <a:rPr lang="fi-FI" dirty="0"/>
              <a:t>Osastoilta kotiutettaessa kotiutushoitaja ja </a:t>
            </a:r>
            <a:r>
              <a:rPr lang="fi-FI" dirty="0" err="1"/>
              <a:t>kotiutuskoordinattori</a:t>
            </a:r>
            <a:r>
              <a:rPr lang="fi-FI" dirty="0"/>
              <a:t> käyttävät keskenään erillistä kotiutuskaavaketta. Kotiutushoitaja on ennen puhelua selvittänyt vastaukset kysymyksiin esim. toimintakyvystä, apuväline asioita ym.</a:t>
            </a:r>
          </a:p>
          <a:p>
            <a:endParaRPr lang="fi-FI" dirty="0"/>
          </a:p>
        </p:txBody>
      </p:sp>
    </p:spTree>
    <p:extLst>
      <p:ext uri="{BB962C8B-B14F-4D97-AF65-F5344CB8AC3E}">
        <p14:creationId xmlns:p14="http://schemas.microsoft.com/office/powerpoint/2010/main" val="341635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a:extLst>
              <a:ext uri="{FF2B5EF4-FFF2-40B4-BE49-F238E27FC236}">
                <a16:creationId xmlns:a16="http://schemas.microsoft.com/office/drawing/2014/main" id="{B9A9D1CB-06C4-5195-DE9F-DED539F131D8}"/>
              </a:ext>
            </a:extLst>
          </p:cNvPr>
          <p:cNvSpPr>
            <a:spLocks noGrp="1"/>
          </p:cNvSpPr>
          <p:nvPr>
            <p:ph type="title"/>
          </p:nvPr>
        </p:nvSpPr>
        <p:spPr/>
        <p:txBody>
          <a:bodyPr/>
          <a:lstStyle/>
          <a:p>
            <a:r>
              <a:rPr lang="fi-FI" dirty="0"/>
              <a:t>SBM ETENEMISEN KUVAUS</a:t>
            </a:r>
            <a:br>
              <a:rPr lang="fi-FI"/>
            </a:br>
            <a:r>
              <a:rPr lang="fi-FI"/>
              <a:t>Tilanne 23.10.2023  </a:t>
            </a:r>
            <a:endParaRPr lang="fi-FI" dirty="0"/>
          </a:p>
        </p:txBody>
      </p:sp>
      <p:graphicFrame>
        <p:nvGraphicFramePr>
          <p:cNvPr id="3" name="Sisällön paikkamerkki 2">
            <a:extLst>
              <a:ext uri="{FF2B5EF4-FFF2-40B4-BE49-F238E27FC236}">
                <a16:creationId xmlns:a16="http://schemas.microsoft.com/office/drawing/2014/main" id="{D4AA716E-655F-C612-EA59-66688FC240F0}"/>
              </a:ext>
            </a:extLst>
          </p:cNvPr>
          <p:cNvGraphicFramePr>
            <a:graphicFrameLocks noGrp="1"/>
          </p:cNvGraphicFramePr>
          <p:nvPr>
            <p:ph idx="1"/>
            <p:extLst>
              <p:ext uri="{D42A27DB-BD31-4B8C-83A1-F6EECF244321}">
                <p14:modId xmlns:p14="http://schemas.microsoft.com/office/powerpoint/2010/main" val="3133422459"/>
              </p:ext>
            </p:extLst>
          </p:nvPr>
        </p:nvGraphicFramePr>
        <p:xfrm>
          <a:off x="1320801" y="1828698"/>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Kaaviokuva 4">
            <a:extLst>
              <a:ext uri="{FF2B5EF4-FFF2-40B4-BE49-F238E27FC236}">
                <a16:creationId xmlns:a16="http://schemas.microsoft.com/office/drawing/2014/main" id="{3FB9E6BA-47CA-8FB8-5CDF-D18607F5FD0E}"/>
              </a:ext>
            </a:extLst>
          </p:cNvPr>
          <p:cNvGraphicFramePr/>
          <p:nvPr>
            <p:extLst>
              <p:ext uri="{D42A27DB-BD31-4B8C-83A1-F6EECF244321}">
                <p14:modId xmlns:p14="http://schemas.microsoft.com/office/powerpoint/2010/main" val="1502075264"/>
              </p:ext>
            </p:extLst>
          </p:nvPr>
        </p:nvGraphicFramePr>
        <p:xfrm>
          <a:off x="201336" y="3292271"/>
          <a:ext cx="11604583" cy="13255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Kaaviokuva 5">
            <a:extLst>
              <a:ext uri="{FF2B5EF4-FFF2-40B4-BE49-F238E27FC236}">
                <a16:creationId xmlns:a16="http://schemas.microsoft.com/office/drawing/2014/main" id="{9FF09FAD-B1FD-A2AA-3C2F-AF9F377D2B6D}"/>
              </a:ext>
            </a:extLst>
          </p:cNvPr>
          <p:cNvGraphicFramePr/>
          <p:nvPr>
            <p:extLst>
              <p:ext uri="{D42A27DB-BD31-4B8C-83A1-F6EECF244321}">
                <p14:modId xmlns:p14="http://schemas.microsoft.com/office/powerpoint/2010/main" val="4075077941"/>
              </p:ext>
            </p:extLst>
          </p:nvPr>
        </p:nvGraphicFramePr>
        <p:xfrm>
          <a:off x="1847349" y="5185795"/>
          <a:ext cx="9958571" cy="121500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 name="Suorakulmio 1">
            <a:extLst>
              <a:ext uri="{FF2B5EF4-FFF2-40B4-BE49-F238E27FC236}">
                <a16:creationId xmlns:a16="http://schemas.microsoft.com/office/drawing/2014/main" id="{205FAF59-D8EE-7CC3-5AF4-868413926C48}"/>
              </a:ext>
            </a:extLst>
          </p:cNvPr>
          <p:cNvSpPr/>
          <p:nvPr/>
        </p:nvSpPr>
        <p:spPr>
          <a:xfrm>
            <a:off x="386080" y="2008879"/>
            <a:ext cx="1300480" cy="9652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b="1" dirty="0">
                <a:solidFill>
                  <a:sysClr val="windowText" lastClr="000000"/>
                </a:solidFill>
              </a:rPr>
              <a:t>Keskinen</a:t>
            </a:r>
          </a:p>
        </p:txBody>
      </p:sp>
      <p:sp>
        <p:nvSpPr>
          <p:cNvPr id="4" name="Suorakulmio 3">
            <a:extLst>
              <a:ext uri="{FF2B5EF4-FFF2-40B4-BE49-F238E27FC236}">
                <a16:creationId xmlns:a16="http://schemas.microsoft.com/office/drawing/2014/main" id="{0E0FBD68-6672-564D-7D1D-3D291D47FF5A}"/>
              </a:ext>
            </a:extLst>
          </p:cNvPr>
          <p:cNvSpPr/>
          <p:nvPr/>
        </p:nvSpPr>
        <p:spPr>
          <a:xfrm>
            <a:off x="386080" y="3497853"/>
            <a:ext cx="1300480" cy="914400"/>
          </a:xfrm>
          <a:prstGeom prst="rect">
            <a:avLst/>
          </a:prstGeom>
          <a:solidFill>
            <a:srgbClr val="E263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b="1" dirty="0">
                <a:solidFill>
                  <a:sysClr val="windowText" lastClr="000000"/>
                </a:solidFill>
              </a:rPr>
              <a:t>Eteläinen</a:t>
            </a:r>
          </a:p>
        </p:txBody>
      </p:sp>
      <p:sp>
        <p:nvSpPr>
          <p:cNvPr id="8" name="Suorakulmio 7">
            <a:extLst>
              <a:ext uri="{FF2B5EF4-FFF2-40B4-BE49-F238E27FC236}">
                <a16:creationId xmlns:a16="http://schemas.microsoft.com/office/drawing/2014/main" id="{FF5FC6DF-4120-7614-B945-4C87DEFBF106}"/>
              </a:ext>
            </a:extLst>
          </p:cNvPr>
          <p:cNvSpPr/>
          <p:nvPr/>
        </p:nvSpPr>
        <p:spPr>
          <a:xfrm>
            <a:off x="386080" y="5336098"/>
            <a:ext cx="1300480" cy="914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b="1" dirty="0">
                <a:solidFill>
                  <a:schemeClr val="tx1"/>
                </a:solidFill>
              </a:rPr>
              <a:t>Pohjoinen</a:t>
            </a:r>
          </a:p>
        </p:txBody>
      </p:sp>
      <p:sp>
        <p:nvSpPr>
          <p:cNvPr id="10" name="Suorakulmio 9">
            <a:extLst>
              <a:ext uri="{FF2B5EF4-FFF2-40B4-BE49-F238E27FC236}">
                <a16:creationId xmlns:a16="http://schemas.microsoft.com/office/drawing/2014/main" id="{6431F629-4DF7-1411-75B4-B1ACD18912B0}"/>
              </a:ext>
            </a:extLst>
          </p:cNvPr>
          <p:cNvSpPr/>
          <p:nvPr/>
        </p:nvSpPr>
        <p:spPr>
          <a:xfrm>
            <a:off x="7772400" y="542935"/>
            <a:ext cx="200025" cy="17145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1" name="Suorakulmio 10">
            <a:extLst>
              <a:ext uri="{FF2B5EF4-FFF2-40B4-BE49-F238E27FC236}">
                <a16:creationId xmlns:a16="http://schemas.microsoft.com/office/drawing/2014/main" id="{7366377D-09F6-0C21-55EA-BB566651BB9F}"/>
              </a:ext>
            </a:extLst>
          </p:cNvPr>
          <p:cNvSpPr/>
          <p:nvPr/>
        </p:nvSpPr>
        <p:spPr>
          <a:xfrm>
            <a:off x="7772400" y="930631"/>
            <a:ext cx="200025" cy="17145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2" name="Suorakulmio 11">
            <a:extLst>
              <a:ext uri="{FF2B5EF4-FFF2-40B4-BE49-F238E27FC236}">
                <a16:creationId xmlns:a16="http://schemas.microsoft.com/office/drawing/2014/main" id="{CBC27CB6-2E30-30CD-D01A-B767BF518D07}"/>
              </a:ext>
            </a:extLst>
          </p:cNvPr>
          <p:cNvSpPr/>
          <p:nvPr/>
        </p:nvSpPr>
        <p:spPr>
          <a:xfrm>
            <a:off x="7781924" y="1279066"/>
            <a:ext cx="180975" cy="1552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3" name="Tekstiruutu 12">
            <a:extLst>
              <a:ext uri="{FF2B5EF4-FFF2-40B4-BE49-F238E27FC236}">
                <a16:creationId xmlns:a16="http://schemas.microsoft.com/office/drawing/2014/main" id="{C027A707-0676-372D-56B4-821CF64F6FA7}"/>
              </a:ext>
            </a:extLst>
          </p:cNvPr>
          <p:cNvSpPr txBox="1"/>
          <p:nvPr/>
        </p:nvSpPr>
        <p:spPr>
          <a:xfrm>
            <a:off x="8172450" y="542935"/>
            <a:ext cx="1857375" cy="246221"/>
          </a:xfrm>
          <a:prstGeom prst="rect">
            <a:avLst/>
          </a:prstGeom>
          <a:noFill/>
        </p:spPr>
        <p:txBody>
          <a:bodyPr wrap="square" rtlCol="0">
            <a:spAutoFit/>
          </a:bodyPr>
          <a:lstStyle/>
          <a:p>
            <a:r>
              <a:rPr lang="fi-FI" sz="1000" dirty="0"/>
              <a:t>aloitettu</a:t>
            </a:r>
          </a:p>
        </p:txBody>
      </p:sp>
      <p:sp>
        <p:nvSpPr>
          <p:cNvPr id="15" name="Tekstiruutu 14">
            <a:extLst>
              <a:ext uri="{FF2B5EF4-FFF2-40B4-BE49-F238E27FC236}">
                <a16:creationId xmlns:a16="http://schemas.microsoft.com/office/drawing/2014/main" id="{206FAFEC-7C73-8A27-3EB1-576779C04ACE}"/>
              </a:ext>
            </a:extLst>
          </p:cNvPr>
          <p:cNvSpPr txBox="1"/>
          <p:nvPr/>
        </p:nvSpPr>
        <p:spPr>
          <a:xfrm>
            <a:off x="8172450" y="893245"/>
            <a:ext cx="2514600" cy="246221"/>
          </a:xfrm>
          <a:prstGeom prst="rect">
            <a:avLst/>
          </a:prstGeom>
          <a:noFill/>
        </p:spPr>
        <p:txBody>
          <a:bodyPr wrap="square" rtlCol="0">
            <a:spAutoFit/>
          </a:bodyPr>
          <a:lstStyle/>
          <a:p>
            <a:r>
              <a:rPr lang="fi-FI" sz="1000" dirty="0"/>
              <a:t>suunnitteilla</a:t>
            </a:r>
          </a:p>
        </p:txBody>
      </p:sp>
      <p:sp>
        <p:nvSpPr>
          <p:cNvPr id="16" name="Tekstiruutu 15">
            <a:extLst>
              <a:ext uri="{FF2B5EF4-FFF2-40B4-BE49-F238E27FC236}">
                <a16:creationId xmlns:a16="http://schemas.microsoft.com/office/drawing/2014/main" id="{5F04370A-30AA-0FF2-D3B2-45C6C6BFCB5D}"/>
              </a:ext>
            </a:extLst>
          </p:cNvPr>
          <p:cNvSpPr txBox="1"/>
          <p:nvPr/>
        </p:nvSpPr>
        <p:spPr>
          <a:xfrm>
            <a:off x="8172450" y="1263189"/>
            <a:ext cx="2066925" cy="246221"/>
          </a:xfrm>
          <a:prstGeom prst="rect">
            <a:avLst/>
          </a:prstGeom>
          <a:noFill/>
        </p:spPr>
        <p:txBody>
          <a:bodyPr wrap="square" rtlCol="0">
            <a:spAutoFit/>
          </a:bodyPr>
          <a:lstStyle/>
          <a:p>
            <a:r>
              <a:rPr lang="fi-FI" sz="1000" dirty="0"/>
              <a:t>Ei vielä ajankohtainen</a:t>
            </a:r>
          </a:p>
        </p:txBody>
      </p:sp>
    </p:spTree>
    <p:extLst>
      <p:ext uri="{BB962C8B-B14F-4D97-AF65-F5344CB8AC3E}">
        <p14:creationId xmlns:p14="http://schemas.microsoft.com/office/powerpoint/2010/main" val="2385821283"/>
      </p:ext>
    </p:extLst>
  </p:cSld>
  <p:clrMapOvr>
    <a:masterClrMapping/>
  </p:clrMapOvr>
</p:sld>
</file>

<file path=ppt/theme/theme1.xml><?xml version="1.0" encoding="utf-8"?>
<a:theme xmlns:a="http://schemas.openxmlformats.org/drawingml/2006/main" name="Office Theme">
  <a:themeElements>
    <a:clrScheme name="Office-teema">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te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39758</TotalTime>
  <Words>915</Words>
  <Application>Microsoft Office PowerPoint</Application>
  <PresentationFormat>Laajakuva</PresentationFormat>
  <Paragraphs>145</Paragraphs>
  <Slides>9</Slides>
  <Notes>1</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9</vt:i4>
      </vt:variant>
    </vt:vector>
  </HeadingPairs>
  <TitlesOfParts>
    <vt:vector size="15" baseType="lpstr">
      <vt:lpstr>Arial</vt:lpstr>
      <vt:lpstr>Calibri</vt:lpstr>
      <vt:lpstr>Calibri Light</vt:lpstr>
      <vt:lpstr>Verdana</vt:lpstr>
      <vt:lpstr>Office Theme</vt:lpstr>
      <vt:lpstr>Office-teema</vt:lpstr>
      <vt:lpstr>Kotihoidon Kotiutuskoordinaattori</vt:lpstr>
      <vt:lpstr>Kotiutuskoordinaattori 1/2</vt:lpstr>
      <vt:lpstr>Kotiutuskoordinaattori, muuta 2/2</vt:lpstr>
      <vt:lpstr>PowerPoint-esitys</vt:lpstr>
      <vt:lpstr>PowerPoint-esitys</vt:lpstr>
      <vt:lpstr>Kotiutuskoordinaattori toiminta</vt:lpstr>
      <vt:lpstr>PowerPoint-esitys</vt:lpstr>
      <vt:lpstr>Kotiutuskoordinaattori ja tiedonsiirto</vt:lpstr>
      <vt:lpstr>SBM ETENEMISEN KUVAUS Tilanne 23.10.2023  </vt:lpstr>
    </vt:vector>
  </TitlesOfParts>
  <Company>Seinäjoen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Toimiva kotihoito työryhmä</dc:title>
  <dc:creator>Tuomi Suvi</dc:creator>
  <cp:lastModifiedBy>Suvi Tuomi</cp:lastModifiedBy>
  <cp:revision>993</cp:revision>
  <cp:lastPrinted>2023-05-15T11:25:08Z</cp:lastPrinted>
  <dcterms:created xsi:type="dcterms:W3CDTF">2022-09-02T09:12:40Z</dcterms:created>
  <dcterms:modified xsi:type="dcterms:W3CDTF">2023-12-15T12:33:38Z</dcterms:modified>
</cp:coreProperties>
</file>