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theme/theme3.xml" ContentType="application/vnd.openxmlformats-officedocument.them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theme/theme4.xml" ContentType="application/vnd.openxmlformats-officedocument.them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1" r:id="rId4"/>
    <p:sldMasterId id="2147483855" r:id="rId5"/>
    <p:sldMasterId id="2147483901" r:id="rId6"/>
    <p:sldMasterId id="2147483946" r:id="rId7"/>
  </p:sldMasterIdLst>
  <p:notesMasterIdLst>
    <p:notesMasterId r:id="rId22"/>
  </p:notesMasterIdLst>
  <p:sldIdLst>
    <p:sldId id="273" r:id="rId8"/>
    <p:sldId id="2145706707" r:id="rId9"/>
    <p:sldId id="2145706697" r:id="rId10"/>
    <p:sldId id="2145706702" r:id="rId11"/>
    <p:sldId id="2145706704" r:id="rId12"/>
    <p:sldId id="2145706703" r:id="rId13"/>
    <p:sldId id="2145706705" r:id="rId14"/>
    <p:sldId id="2145706698" r:id="rId15"/>
    <p:sldId id="2145706706" r:id="rId16"/>
    <p:sldId id="2145706699" r:id="rId17"/>
    <p:sldId id="2145706709" r:id="rId18"/>
    <p:sldId id="268" r:id="rId19"/>
    <p:sldId id="2145706710" r:id="rId20"/>
    <p:sldId id="2145706711" r:id="rId2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41E588D-75E0-4900-9D68-77366D2B65A7}" name="Rajala Teija" initials="RT" userId="S::teija.rajala@vakehyva.fi::03085124-0f1b-40cd-aa29-14cdfa4a4fbf" providerId="AD"/>
  <p188:author id="{A743E9E3-EFF9-57BC-F18D-25C836CFA8F6}" name="Nieminen Harri" initials="NH" userId="S::harri.nieminen@vantaa.fi::757c0153-b437-4913-8f2e-0877e0e42821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EAC3"/>
    <a:srgbClr val="188659"/>
    <a:srgbClr val="50A6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6012D-74ED-4E45-A45E-5E9C6EDF097F}" v="17" dt="2023-09-14T11:57:26.069"/>
    <p1510:client id="{A07B990C-A9E3-412D-93EC-A370538AFCA9}" v="24" dt="2023-03-13T13:46:59.338"/>
    <p1510:client id="{CBCC1D72-68FD-4185-B787-45F008D086FF}" v="13" dt="2023-03-01T12:03:57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28" Type="http://schemas.microsoft.com/office/2018/10/relationships/authors" Target="author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Relationship Id="rId27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latin typeface="+mj-lt"/>
                <a:cs typeface="Poppins ExtraBold" panose="00000900000000000000" pitchFamily="2" charset="0"/>
              </a:rPr>
              <a:t>Otsikko</a:t>
            </a:r>
            <a:endParaRPr lang="en-US" b="1" dirty="0">
              <a:latin typeface="+mj-lt"/>
              <a:cs typeface="Poppins ExtraBold" panose="000009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B7-4791-A73E-4A68E1AE51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B7-4791-A73E-4A68E1AE518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B7-4791-A73E-4A68E1AE51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B7-4791-A73E-4A68E1AE518C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Poppins ExtraBold" panose="00000900000000000000" pitchFamily="2" charset="0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1-4B94-9622-BFE5B72FC4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11-4B94-9622-BFE5B72FC45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11-4B94-9622-BFE5B72FC45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11-4B94-9622-BFE5B72FC45B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3923376"/>
        <c:axId val="473925344"/>
      </c:barChart>
      <c:catAx>
        <c:axId val="47392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fi-FI"/>
          </a:p>
        </c:txPr>
        <c:crossAx val="473925344"/>
        <c:crosses val="autoZero"/>
        <c:auto val="1"/>
        <c:lblAlgn val="ctr"/>
        <c:lblOffset val="100"/>
        <c:noMultiLvlLbl val="0"/>
      </c:catAx>
      <c:valAx>
        <c:axId val="47392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392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latin typeface="+mj-lt"/>
                <a:cs typeface="Poppins ExtraBold" panose="00000900000000000000" pitchFamily="2" charset="0"/>
              </a:rPr>
              <a:t>Otsikko</a:t>
            </a:r>
            <a:endParaRPr lang="en-US" b="1" dirty="0">
              <a:latin typeface="+mj-lt"/>
              <a:cs typeface="Poppins ExtraBold" panose="000009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B7-4791-A73E-4A68E1AE51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B7-4791-A73E-4A68E1AE518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B7-4791-A73E-4A68E1AE51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B7-4791-A73E-4A68E1AE518C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Poppins ExtraBold" panose="00000900000000000000" pitchFamily="2" charset="0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1-4B94-9622-BFE5B72FC4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11-4B94-9622-BFE5B72FC45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11-4B94-9622-BFE5B72FC45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11-4B94-9622-BFE5B72FC45B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3923376"/>
        <c:axId val="473925344"/>
      </c:barChart>
      <c:catAx>
        <c:axId val="47392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fi-FI"/>
          </a:p>
        </c:txPr>
        <c:crossAx val="473925344"/>
        <c:crosses val="autoZero"/>
        <c:auto val="1"/>
        <c:lblAlgn val="ctr"/>
        <c:lblOffset val="100"/>
        <c:noMultiLvlLbl val="0"/>
      </c:catAx>
      <c:valAx>
        <c:axId val="47392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392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err="1">
                <a:latin typeface="+mj-lt"/>
                <a:cs typeface="Poppins ExtraBold" panose="00000900000000000000" pitchFamily="2" charset="0"/>
              </a:rPr>
              <a:t>Otsikko</a:t>
            </a:r>
            <a:endParaRPr lang="en-US" b="1" dirty="0">
              <a:latin typeface="+mj-lt"/>
              <a:cs typeface="Poppins ExtraBold" panose="00000900000000000000" pitchFamily="2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i-FI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CB7-4791-A73E-4A68E1AE51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CB7-4791-A73E-4A68E1AE518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CB7-4791-A73E-4A68E1AE518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CB7-4791-A73E-4A68E1AE518C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j-lt"/>
              <a:ea typeface="+mn-ea"/>
              <a:cs typeface="Poppins ExtraBold" panose="00000900000000000000" pitchFamily="2" charset="0"/>
            </a:defRPr>
          </a:pPr>
          <a:endParaRPr lang="fi-F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Otsikko</c:v>
                </c:pt>
              </c:strCache>
            </c:strRef>
          </c:tx>
          <c:spPr>
            <a:solidFill>
              <a:schemeClr val="accent1"/>
            </a:solidFill>
            <a:ln w="19050">
              <a:solidFill>
                <a:schemeClr val="l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F11-4B94-9622-BFE5B72FC4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F11-4B94-9622-BFE5B72FC45B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F11-4B94-9622-BFE5B72FC45B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F11-4B94-9622-BFE5B72FC45B}"/>
              </c:ext>
            </c:extLst>
          </c:dPt>
          <c:cat>
            <c:strRef>
              <c:f>Sheet1!$A$2:$A$5</c:f>
              <c:strCache>
                <c:ptCount val="4"/>
                <c:pt idx="0">
                  <c:v>1. Arvo</c:v>
                </c:pt>
                <c:pt idx="1">
                  <c:v>2. Arvo</c:v>
                </c:pt>
                <c:pt idx="2">
                  <c:v>3. Arvo</c:v>
                </c:pt>
                <c:pt idx="3">
                  <c:v>4. Arvo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B0C-420B-8DDE-C48B689B0C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73923376"/>
        <c:axId val="473925344"/>
      </c:barChart>
      <c:catAx>
        <c:axId val="47392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fi-FI"/>
          </a:p>
        </c:txPr>
        <c:crossAx val="473925344"/>
        <c:crosses val="autoZero"/>
        <c:auto val="1"/>
        <c:lblAlgn val="ctr"/>
        <c:lblOffset val="100"/>
        <c:noMultiLvlLbl val="0"/>
      </c:catAx>
      <c:valAx>
        <c:axId val="473925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473923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Arial" panose="020B0604020202020204" pitchFamily="34" charset="0"/>
            </a:defRPr>
          </a:pPr>
          <a:endParaRPr lang="fi-FI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i-F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A9DE21-0DAD-442E-9107-E296960F308B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i-FI"/>
        </a:p>
      </dgm:t>
    </dgm:pt>
    <dgm:pt modelId="{2F96C72E-64E3-4704-8BBC-E7457EE68A25}">
      <dgm:prSet phldrT="[Teksti]" custT="1"/>
      <dgm:spPr>
        <a:solidFill>
          <a:srgbClr val="8AEAC3"/>
        </a:solidFill>
      </dgm:spPr>
      <dgm:t>
        <a:bodyPr/>
        <a:lstStyle/>
        <a:p>
          <a:r>
            <a:rPr lang="fi-FI" sz="1800" dirty="0">
              <a:solidFill>
                <a:schemeClr val="tx1"/>
              </a:solidFill>
            </a:rPr>
            <a:t>Teematapaamiset</a:t>
          </a:r>
        </a:p>
      </dgm:t>
    </dgm:pt>
    <dgm:pt modelId="{1512FAC4-8BAB-4A81-9507-0629F02FFA7B}" type="parTrans" cxnId="{E3FEB569-EC2F-4791-B677-A23BA150F997}">
      <dgm:prSet/>
      <dgm:spPr/>
      <dgm:t>
        <a:bodyPr/>
        <a:lstStyle/>
        <a:p>
          <a:endParaRPr lang="fi-FI"/>
        </a:p>
      </dgm:t>
    </dgm:pt>
    <dgm:pt modelId="{CFC005DE-5D93-4D3B-B246-6689D69D1161}" type="sibTrans" cxnId="{E3FEB569-EC2F-4791-B677-A23BA150F997}">
      <dgm:prSet/>
      <dgm:spPr/>
      <dgm:t>
        <a:bodyPr/>
        <a:lstStyle/>
        <a:p>
          <a:endParaRPr lang="fi-FI"/>
        </a:p>
      </dgm:t>
    </dgm:pt>
    <dgm:pt modelId="{00FE059D-7E83-4B01-8DFB-E6D9811DDA9C}">
      <dgm:prSet phldrT="[Teksti]"/>
      <dgm:spPr>
        <a:solidFill>
          <a:srgbClr val="8AEAC3"/>
        </a:solidFill>
      </dgm:spPr>
      <dgm:t>
        <a:bodyPr/>
        <a:lstStyle/>
        <a:p>
          <a:r>
            <a:rPr lang="fi-FI" dirty="0">
              <a:solidFill>
                <a:schemeClr val="tx1"/>
              </a:solidFill>
            </a:rPr>
            <a:t>Olemassa olevat palvelut</a:t>
          </a:r>
        </a:p>
      </dgm:t>
    </dgm:pt>
    <dgm:pt modelId="{0EE72DF8-C330-4975-9CE6-3F8634450D08}" type="parTrans" cxnId="{5D28AEAB-8F33-4986-AA27-4A25EE1986B8}">
      <dgm:prSet/>
      <dgm:spPr/>
      <dgm:t>
        <a:bodyPr/>
        <a:lstStyle/>
        <a:p>
          <a:endParaRPr lang="fi-FI"/>
        </a:p>
      </dgm:t>
    </dgm:pt>
    <dgm:pt modelId="{166D59E7-3E61-42E1-88BB-1CA90E1A5CAF}" type="sibTrans" cxnId="{5D28AEAB-8F33-4986-AA27-4A25EE1986B8}">
      <dgm:prSet/>
      <dgm:spPr/>
      <dgm:t>
        <a:bodyPr/>
        <a:lstStyle/>
        <a:p>
          <a:endParaRPr lang="fi-FI"/>
        </a:p>
      </dgm:t>
    </dgm:pt>
    <dgm:pt modelId="{DC8682E9-864F-44B8-A4A3-B6921479707A}">
      <dgm:prSet phldrT="[Teksti]"/>
      <dgm:spPr>
        <a:solidFill>
          <a:srgbClr val="8AEAC3"/>
        </a:solidFill>
      </dgm:spPr>
      <dgm:t>
        <a:bodyPr/>
        <a:lstStyle/>
        <a:p>
          <a:r>
            <a:rPr lang="fi-FI" dirty="0">
              <a:solidFill>
                <a:schemeClr val="tx1"/>
              </a:solidFill>
            </a:rPr>
            <a:t>Terveys</a:t>
          </a:r>
        </a:p>
      </dgm:t>
    </dgm:pt>
    <dgm:pt modelId="{D7DC9668-4D44-41E8-9E5E-4FBDCAE793E3}" type="parTrans" cxnId="{93877C4D-DD3E-4F70-A7D4-3A18F5069D63}">
      <dgm:prSet/>
      <dgm:spPr/>
      <dgm:t>
        <a:bodyPr/>
        <a:lstStyle/>
        <a:p>
          <a:endParaRPr lang="fi-FI"/>
        </a:p>
      </dgm:t>
    </dgm:pt>
    <dgm:pt modelId="{C08C56CC-7F4B-4F29-9522-2D33155838DE}" type="sibTrans" cxnId="{93877C4D-DD3E-4F70-A7D4-3A18F5069D63}">
      <dgm:prSet/>
      <dgm:spPr/>
      <dgm:t>
        <a:bodyPr/>
        <a:lstStyle/>
        <a:p>
          <a:endParaRPr lang="fi-FI"/>
        </a:p>
      </dgm:t>
    </dgm:pt>
    <dgm:pt modelId="{D9EE0C81-1277-4B94-AE51-5FB6B9D1291E}">
      <dgm:prSet phldrT="[Teksti]"/>
      <dgm:spPr>
        <a:solidFill>
          <a:srgbClr val="8AEAC3"/>
        </a:solidFill>
      </dgm:spPr>
      <dgm:t>
        <a:bodyPr/>
        <a:lstStyle/>
        <a:p>
          <a:r>
            <a:rPr lang="fi-FI">
              <a:solidFill>
                <a:schemeClr val="tx1"/>
              </a:solidFill>
            </a:rPr>
            <a:t>Voimavarat</a:t>
          </a:r>
        </a:p>
      </dgm:t>
    </dgm:pt>
    <dgm:pt modelId="{A37F5545-2DB1-404C-9DC2-EE0796A81E38}" type="parTrans" cxnId="{9B98AE18-F265-4391-B924-B72A80C733E9}">
      <dgm:prSet/>
      <dgm:spPr/>
      <dgm:t>
        <a:bodyPr/>
        <a:lstStyle/>
        <a:p>
          <a:endParaRPr lang="fi-FI"/>
        </a:p>
      </dgm:t>
    </dgm:pt>
    <dgm:pt modelId="{680FD084-E3F9-4AEF-937F-86BC4EB84C4E}" type="sibTrans" cxnId="{9B98AE18-F265-4391-B924-B72A80C733E9}">
      <dgm:prSet/>
      <dgm:spPr/>
      <dgm:t>
        <a:bodyPr/>
        <a:lstStyle/>
        <a:p>
          <a:endParaRPr lang="fi-FI"/>
        </a:p>
      </dgm:t>
    </dgm:pt>
    <dgm:pt modelId="{AAF6A263-032B-4A2D-9C5D-DC63F1E29093}">
      <dgm:prSet phldrT="[Teksti]"/>
      <dgm:spPr>
        <a:solidFill>
          <a:srgbClr val="8AEAC3"/>
        </a:solidFill>
      </dgm:spPr>
      <dgm:t>
        <a:bodyPr/>
        <a:lstStyle/>
        <a:p>
          <a:pPr>
            <a:buNone/>
          </a:pPr>
          <a:r>
            <a:rPr lang="fi-FI" dirty="0">
              <a:solidFill>
                <a:schemeClr val="tx1"/>
              </a:solidFill>
            </a:rPr>
            <a:t>Elämän kriisit</a:t>
          </a:r>
        </a:p>
      </dgm:t>
    </dgm:pt>
    <dgm:pt modelId="{0260A86C-BDBC-4533-ACC8-A7F209ED0CAD}" type="parTrans" cxnId="{EA801C0D-B2EE-40AE-92AB-ACEC3C5E061A}">
      <dgm:prSet/>
      <dgm:spPr/>
      <dgm:t>
        <a:bodyPr/>
        <a:lstStyle/>
        <a:p>
          <a:endParaRPr lang="fi-FI"/>
        </a:p>
      </dgm:t>
    </dgm:pt>
    <dgm:pt modelId="{49C735C3-FB95-47A4-95E0-CFA77A098C66}" type="sibTrans" cxnId="{EA801C0D-B2EE-40AE-92AB-ACEC3C5E061A}">
      <dgm:prSet/>
      <dgm:spPr/>
      <dgm:t>
        <a:bodyPr/>
        <a:lstStyle/>
        <a:p>
          <a:endParaRPr lang="fi-FI"/>
        </a:p>
      </dgm:t>
    </dgm:pt>
    <dgm:pt modelId="{55AE85E2-C783-4BF4-91AA-F6FD46CFADFE}">
      <dgm:prSet phldrT="[Teksti]" custT="1"/>
      <dgm:spPr>
        <a:solidFill>
          <a:srgbClr val="8AEAC3"/>
        </a:solidFill>
      </dgm:spPr>
      <dgm:t>
        <a:bodyPr/>
        <a:lstStyle/>
        <a:p>
          <a:pPr>
            <a:buNone/>
          </a:pPr>
          <a:r>
            <a:rPr lang="fi-FI" sz="1400" dirty="0">
              <a:solidFill>
                <a:schemeClr val="tx1"/>
              </a:solidFill>
            </a:rPr>
            <a:t>Läheis- ja perhesuhteet</a:t>
          </a:r>
        </a:p>
      </dgm:t>
    </dgm:pt>
    <dgm:pt modelId="{81C1B14B-EAFF-4836-A043-A7B9B1B6B89F}" type="parTrans" cxnId="{201B161F-0F02-4BAD-B7CA-8267EC62144E}">
      <dgm:prSet/>
      <dgm:spPr/>
      <dgm:t>
        <a:bodyPr/>
        <a:lstStyle/>
        <a:p>
          <a:endParaRPr lang="fi-FI"/>
        </a:p>
      </dgm:t>
    </dgm:pt>
    <dgm:pt modelId="{4B31356B-4E22-44FC-9238-9E06BC8A7098}" type="sibTrans" cxnId="{201B161F-0F02-4BAD-B7CA-8267EC62144E}">
      <dgm:prSet/>
      <dgm:spPr/>
      <dgm:t>
        <a:bodyPr/>
        <a:lstStyle/>
        <a:p>
          <a:endParaRPr lang="fi-FI"/>
        </a:p>
      </dgm:t>
    </dgm:pt>
    <dgm:pt modelId="{403A267A-4DC7-48C3-9AE2-1428FD864026}">
      <dgm:prSet phldrT="[Teksti]" custT="1"/>
      <dgm:spPr>
        <a:solidFill>
          <a:srgbClr val="8AEAC3"/>
        </a:solidFill>
      </dgm:spPr>
      <dgm:t>
        <a:bodyPr/>
        <a:lstStyle/>
        <a:p>
          <a:pPr>
            <a:buNone/>
          </a:pPr>
          <a:r>
            <a:rPr lang="fi-FI" sz="1050" dirty="0">
              <a:solidFill>
                <a:schemeClr val="tx1"/>
              </a:solidFill>
            </a:rPr>
            <a:t>Verkostokartta</a:t>
          </a:r>
        </a:p>
      </dgm:t>
    </dgm:pt>
    <dgm:pt modelId="{CEA6BFDC-32E4-4DC0-8DDB-EC0E3DCBF1DF}" type="parTrans" cxnId="{ED9CC7CC-F85A-4361-ABD0-B91024484A0C}">
      <dgm:prSet/>
      <dgm:spPr/>
      <dgm:t>
        <a:bodyPr/>
        <a:lstStyle/>
        <a:p>
          <a:endParaRPr lang="fi-FI"/>
        </a:p>
      </dgm:t>
    </dgm:pt>
    <dgm:pt modelId="{043A6527-25A2-45DD-9D40-9583DEF32674}" type="sibTrans" cxnId="{ED9CC7CC-F85A-4361-ABD0-B91024484A0C}">
      <dgm:prSet/>
      <dgm:spPr/>
      <dgm:t>
        <a:bodyPr/>
        <a:lstStyle/>
        <a:p>
          <a:endParaRPr lang="fi-FI"/>
        </a:p>
      </dgm:t>
    </dgm:pt>
    <dgm:pt modelId="{B724B025-6A4F-483C-A59E-22B3538BEC73}">
      <dgm:prSet phldrT="[Teksti]"/>
      <dgm:spPr>
        <a:solidFill>
          <a:srgbClr val="8AEAC3"/>
        </a:solidFill>
      </dgm:spPr>
      <dgm:t>
        <a:bodyPr/>
        <a:lstStyle/>
        <a:p>
          <a:pPr>
            <a:buNone/>
          </a:pPr>
          <a:r>
            <a:rPr lang="fi-FI" dirty="0">
              <a:solidFill>
                <a:schemeClr val="tx1"/>
              </a:solidFill>
            </a:rPr>
            <a:t>Elämänjana</a:t>
          </a:r>
        </a:p>
      </dgm:t>
    </dgm:pt>
    <dgm:pt modelId="{4424488B-682E-4AEB-A983-D18F6BC67EB8}" type="parTrans" cxnId="{BE0904FD-3FBE-4AA1-A235-1EAF7F9B0AE6}">
      <dgm:prSet/>
      <dgm:spPr/>
      <dgm:t>
        <a:bodyPr/>
        <a:lstStyle/>
        <a:p>
          <a:endParaRPr lang="fi-FI"/>
        </a:p>
      </dgm:t>
    </dgm:pt>
    <dgm:pt modelId="{8FB8C1ED-1763-4370-B465-3E4A2C723DB6}" type="sibTrans" cxnId="{BE0904FD-3FBE-4AA1-A235-1EAF7F9B0AE6}">
      <dgm:prSet/>
      <dgm:spPr/>
      <dgm:t>
        <a:bodyPr/>
        <a:lstStyle/>
        <a:p>
          <a:endParaRPr lang="fi-FI"/>
        </a:p>
      </dgm:t>
    </dgm:pt>
    <dgm:pt modelId="{46A83646-DAE5-4B4B-9E17-9DA0C5373C98}">
      <dgm:prSet phldrT="[Teksti]" custT="1"/>
      <dgm:spPr>
        <a:solidFill>
          <a:srgbClr val="8AEAC3"/>
        </a:solidFill>
      </dgm:spPr>
      <dgm:t>
        <a:bodyPr/>
        <a:lstStyle/>
        <a:p>
          <a:pPr>
            <a:buNone/>
          </a:pPr>
          <a:r>
            <a:rPr lang="fi-FI" sz="1050" dirty="0">
              <a:solidFill>
                <a:schemeClr val="tx1"/>
              </a:solidFill>
            </a:rPr>
            <a:t>Lähisuhdeväkivalta</a:t>
          </a:r>
        </a:p>
      </dgm:t>
    </dgm:pt>
    <dgm:pt modelId="{680EDE5D-2396-4B1C-B3DF-2B4D977C9790}" type="parTrans" cxnId="{51B69AEA-903B-45DD-A4BB-FFA3BB05AE10}">
      <dgm:prSet/>
      <dgm:spPr/>
      <dgm:t>
        <a:bodyPr/>
        <a:lstStyle/>
        <a:p>
          <a:endParaRPr lang="fi-FI"/>
        </a:p>
      </dgm:t>
    </dgm:pt>
    <dgm:pt modelId="{9F518682-1D8A-4BAD-BAFD-77103B6FB39D}" type="sibTrans" cxnId="{51B69AEA-903B-45DD-A4BB-FFA3BB05AE10}">
      <dgm:prSet/>
      <dgm:spPr/>
      <dgm:t>
        <a:bodyPr/>
        <a:lstStyle/>
        <a:p>
          <a:endParaRPr lang="fi-FI"/>
        </a:p>
      </dgm:t>
    </dgm:pt>
    <dgm:pt modelId="{2B07582F-8BC2-421D-835F-E29C3A3220B7}" type="pres">
      <dgm:prSet presAssocID="{4BA9DE21-0DAD-442E-9107-E296960F308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EE6FFB2-65DC-44F9-9C0E-1783C33DD894}" type="pres">
      <dgm:prSet presAssocID="{2F96C72E-64E3-4704-8BBC-E7457EE68A25}" presName="centerShape" presStyleLbl="node0" presStyleIdx="0" presStyleCnt="1"/>
      <dgm:spPr/>
    </dgm:pt>
    <dgm:pt modelId="{0F3D9480-E03E-47DA-8585-1145D85A89BD}" type="pres">
      <dgm:prSet presAssocID="{00FE059D-7E83-4B01-8DFB-E6D9811DDA9C}" presName="node" presStyleLbl="node1" presStyleIdx="0" presStyleCnt="5" custScaleX="120278" custScaleY="114686">
        <dgm:presLayoutVars>
          <dgm:bulletEnabled val="1"/>
        </dgm:presLayoutVars>
      </dgm:prSet>
      <dgm:spPr/>
    </dgm:pt>
    <dgm:pt modelId="{3272DECB-9AE4-479E-9DCE-EF03EFCC6F43}" type="pres">
      <dgm:prSet presAssocID="{00FE059D-7E83-4B01-8DFB-E6D9811DDA9C}" presName="dummy" presStyleCnt="0"/>
      <dgm:spPr/>
    </dgm:pt>
    <dgm:pt modelId="{C1F246F4-D8AA-448C-870E-8E4D2DF748FC}" type="pres">
      <dgm:prSet presAssocID="{166D59E7-3E61-42E1-88BB-1CA90E1A5CAF}" presName="sibTrans" presStyleLbl="sibTrans2D1" presStyleIdx="0" presStyleCnt="5"/>
      <dgm:spPr/>
    </dgm:pt>
    <dgm:pt modelId="{3EFA51E2-D694-46DC-96AC-870C0DB04E35}" type="pres">
      <dgm:prSet presAssocID="{DC8682E9-864F-44B8-A4A3-B6921479707A}" presName="node" presStyleLbl="node1" presStyleIdx="1" presStyleCnt="5" custScaleX="119357" custScaleY="103850">
        <dgm:presLayoutVars>
          <dgm:bulletEnabled val="1"/>
        </dgm:presLayoutVars>
      </dgm:prSet>
      <dgm:spPr/>
    </dgm:pt>
    <dgm:pt modelId="{4B9D4AFC-D229-44F5-8F70-9C67547A0DD8}" type="pres">
      <dgm:prSet presAssocID="{DC8682E9-864F-44B8-A4A3-B6921479707A}" presName="dummy" presStyleCnt="0"/>
      <dgm:spPr/>
    </dgm:pt>
    <dgm:pt modelId="{EEA682EA-83D1-4DE7-91C7-F4B98AAB9E5C}" type="pres">
      <dgm:prSet presAssocID="{C08C56CC-7F4B-4F29-9522-2D33155838DE}" presName="sibTrans" presStyleLbl="sibTrans2D1" presStyleIdx="1" presStyleCnt="5"/>
      <dgm:spPr/>
    </dgm:pt>
    <dgm:pt modelId="{83404043-728F-4144-80F8-C7C9B72E58D3}" type="pres">
      <dgm:prSet presAssocID="{D9EE0C81-1277-4B94-AE51-5FB6B9D1291E}" presName="node" presStyleLbl="node1" presStyleIdx="2" presStyleCnt="5" custScaleX="111504" custScaleY="109817">
        <dgm:presLayoutVars>
          <dgm:bulletEnabled val="1"/>
        </dgm:presLayoutVars>
      </dgm:prSet>
      <dgm:spPr/>
    </dgm:pt>
    <dgm:pt modelId="{11335A3B-B8B6-40A9-B997-8F44F8223021}" type="pres">
      <dgm:prSet presAssocID="{D9EE0C81-1277-4B94-AE51-5FB6B9D1291E}" presName="dummy" presStyleCnt="0"/>
      <dgm:spPr/>
    </dgm:pt>
    <dgm:pt modelId="{F79FBF18-940F-4425-8823-53ED5CBC369B}" type="pres">
      <dgm:prSet presAssocID="{680FD084-E3F9-4AEF-937F-86BC4EB84C4E}" presName="sibTrans" presStyleLbl="sibTrans2D1" presStyleIdx="2" presStyleCnt="5"/>
      <dgm:spPr/>
    </dgm:pt>
    <dgm:pt modelId="{09A9CF5E-360E-4740-8007-18A00F96989C}" type="pres">
      <dgm:prSet presAssocID="{AAF6A263-032B-4A2D-9C5D-DC63F1E29093}" presName="node" presStyleLbl="node1" presStyleIdx="3" presStyleCnt="5" custScaleX="113706" custScaleY="111286">
        <dgm:presLayoutVars>
          <dgm:bulletEnabled val="1"/>
        </dgm:presLayoutVars>
      </dgm:prSet>
      <dgm:spPr/>
    </dgm:pt>
    <dgm:pt modelId="{F881028E-8988-4B32-B3B0-8FA5436582A7}" type="pres">
      <dgm:prSet presAssocID="{AAF6A263-032B-4A2D-9C5D-DC63F1E29093}" presName="dummy" presStyleCnt="0"/>
      <dgm:spPr/>
    </dgm:pt>
    <dgm:pt modelId="{0BAA526A-8F5A-4A93-A6C5-03813C764CC4}" type="pres">
      <dgm:prSet presAssocID="{49C735C3-FB95-47A4-95E0-CFA77A098C66}" presName="sibTrans" presStyleLbl="sibTrans2D1" presStyleIdx="3" presStyleCnt="5"/>
      <dgm:spPr/>
    </dgm:pt>
    <dgm:pt modelId="{6D43E8B8-51DC-4683-B785-7AB8637391F6}" type="pres">
      <dgm:prSet presAssocID="{55AE85E2-C783-4BF4-91AA-F6FD46CFADFE}" presName="node" presStyleLbl="node1" presStyleIdx="4" presStyleCnt="5" custScaleX="125226" custScaleY="124430">
        <dgm:presLayoutVars>
          <dgm:bulletEnabled val="1"/>
        </dgm:presLayoutVars>
      </dgm:prSet>
      <dgm:spPr/>
    </dgm:pt>
    <dgm:pt modelId="{F0A4C727-796B-4A64-8D9C-96EEA56CFC5A}" type="pres">
      <dgm:prSet presAssocID="{55AE85E2-C783-4BF4-91AA-F6FD46CFADFE}" presName="dummy" presStyleCnt="0"/>
      <dgm:spPr/>
    </dgm:pt>
    <dgm:pt modelId="{99FE4139-A0F6-4C26-B8E4-E4BEF11F7FC2}" type="pres">
      <dgm:prSet presAssocID="{4B31356B-4E22-44FC-9238-9E06BC8A7098}" presName="sibTrans" presStyleLbl="sibTrans2D1" presStyleIdx="4" presStyleCnt="5"/>
      <dgm:spPr/>
    </dgm:pt>
  </dgm:ptLst>
  <dgm:cxnLst>
    <dgm:cxn modelId="{EA801C0D-B2EE-40AE-92AB-ACEC3C5E061A}" srcId="{2F96C72E-64E3-4704-8BBC-E7457EE68A25}" destId="{AAF6A263-032B-4A2D-9C5D-DC63F1E29093}" srcOrd="3" destOrd="0" parTransId="{0260A86C-BDBC-4533-ACC8-A7F209ED0CAD}" sibTransId="{49C735C3-FB95-47A4-95E0-CFA77A098C66}"/>
    <dgm:cxn modelId="{E3B58512-287F-4ECF-A1A7-8F852706B956}" type="presOf" srcId="{AAF6A263-032B-4A2D-9C5D-DC63F1E29093}" destId="{09A9CF5E-360E-4740-8007-18A00F96989C}" srcOrd="0" destOrd="0" presId="urn:microsoft.com/office/officeart/2005/8/layout/radial6"/>
    <dgm:cxn modelId="{9B98AE18-F265-4391-B924-B72A80C733E9}" srcId="{2F96C72E-64E3-4704-8BBC-E7457EE68A25}" destId="{D9EE0C81-1277-4B94-AE51-5FB6B9D1291E}" srcOrd="2" destOrd="0" parTransId="{A37F5545-2DB1-404C-9DC2-EE0796A81E38}" sibTransId="{680FD084-E3F9-4AEF-937F-86BC4EB84C4E}"/>
    <dgm:cxn modelId="{201B161F-0F02-4BAD-B7CA-8267EC62144E}" srcId="{2F96C72E-64E3-4704-8BBC-E7457EE68A25}" destId="{55AE85E2-C783-4BF4-91AA-F6FD46CFADFE}" srcOrd="4" destOrd="0" parTransId="{81C1B14B-EAFF-4836-A043-A7B9B1B6B89F}" sibTransId="{4B31356B-4E22-44FC-9238-9E06BC8A7098}"/>
    <dgm:cxn modelId="{D41A6B27-A164-403F-90BB-242D59FE2C71}" type="presOf" srcId="{46A83646-DAE5-4B4B-9E17-9DA0C5373C98}" destId="{6D43E8B8-51DC-4683-B785-7AB8637391F6}" srcOrd="0" destOrd="2" presId="urn:microsoft.com/office/officeart/2005/8/layout/radial6"/>
    <dgm:cxn modelId="{1BF3AD2E-FCD0-47EB-8327-CD80DA74C28E}" type="presOf" srcId="{00FE059D-7E83-4B01-8DFB-E6D9811DDA9C}" destId="{0F3D9480-E03E-47DA-8585-1145D85A89BD}" srcOrd="0" destOrd="0" presId="urn:microsoft.com/office/officeart/2005/8/layout/radial6"/>
    <dgm:cxn modelId="{2156CD63-33B0-42C1-8A2D-3574648B6ABA}" type="presOf" srcId="{4B31356B-4E22-44FC-9238-9E06BC8A7098}" destId="{99FE4139-A0F6-4C26-B8E4-E4BEF11F7FC2}" srcOrd="0" destOrd="0" presId="urn:microsoft.com/office/officeart/2005/8/layout/radial6"/>
    <dgm:cxn modelId="{E3FEB569-EC2F-4791-B677-A23BA150F997}" srcId="{4BA9DE21-0DAD-442E-9107-E296960F308B}" destId="{2F96C72E-64E3-4704-8BBC-E7457EE68A25}" srcOrd="0" destOrd="0" parTransId="{1512FAC4-8BAB-4A81-9507-0629F02FFA7B}" sibTransId="{CFC005DE-5D93-4D3B-B246-6689D69D1161}"/>
    <dgm:cxn modelId="{18CBD349-01B5-4D96-9ECF-A949A9B0060A}" type="presOf" srcId="{D9EE0C81-1277-4B94-AE51-5FB6B9D1291E}" destId="{83404043-728F-4144-80F8-C7C9B72E58D3}" srcOrd="0" destOrd="0" presId="urn:microsoft.com/office/officeart/2005/8/layout/radial6"/>
    <dgm:cxn modelId="{EFA5B16A-6983-4A9D-9CDF-94120D34D863}" type="presOf" srcId="{680FD084-E3F9-4AEF-937F-86BC4EB84C4E}" destId="{F79FBF18-940F-4425-8823-53ED5CBC369B}" srcOrd="0" destOrd="0" presId="urn:microsoft.com/office/officeart/2005/8/layout/radial6"/>
    <dgm:cxn modelId="{93877C4D-DD3E-4F70-A7D4-3A18F5069D63}" srcId="{2F96C72E-64E3-4704-8BBC-E7457EE68A25}" destId="{DC8682E9-864F-44B8-A4A3-B6921479707A}" srcOrd="1" destOrd="0" parTransId="{D7DC9668-4D44-41E8-9E5E-4FBDCAE793E3}" sibTransId="{C08C56CC-7F4B-4F29-9522-2D33155838DE}"/>
    <dgm:cxn modelId="{E5525A57-3A9C-4A80-942C-7072ADB67255}" type="presOf" srcId="{B724B025-6A4F-483C-A59E-22B3538BEC73}" destId="{09A9CF5E-360E-4740-8007-18A00F96989C}" srcOrd="0" destOrd="1" presId="urn:microsoft.com/office/officeart/2005/8/layout/radial6"/>
    <dgm:cxn modelId="{0C7A2C82-D84F-468C-81EC-DEEDCECD889F}" type="presOf" srcId="{DC8682E9-864F-44B8-A4A3-B6921479707A}" destId="{3EFA51E2-D694-46DC-96AC-870C0DB04E35}" srcOrd="0" destOrd="0" presId="urn:microsoft.com/office/officeart/2005/8/layout/radial6"/>
    <dgm:cxn modelId="{DACF8EA4-FDB0-4418-8B5A-96197BA89952}" type="presOf" srcId="{C08C56CC-7F4B-4F29-9522-2D33155838DE}" destId="{EEA682EA-83D1-4DE7-91C7-F4B98AAB9E5C}" srcOrd="0" destOrd="0" presId="urn:microsoft.com/office/officeart/2005/8/layout/radial6"/>
    <dgm:cxn modelId="{5D28AEAB-8F33-4986-AA27-4A25EE1986B8}" srcId="{2F96C72E-64E3-4704-8BBC-E7457EE68A25}" destId="{00FE059D-7E83-4B01-8DFB-E6D9811DDA9C}" srcOrd="0" destOrd="0" parTransId="{0EE72DF8-C330-4975-9CE6-3F8634450D08}" sibTransId="{166D59E7-3E61-42E1-88BB-1CA90E1A5CAF}"/>
    <dgm:cxn modelId="{5353E3B7-E4D3-4B62-956B-65B6BA545832}" type="presOf" srcId="{49C735C3-FB95-47A4-95E0-CFA77A098C66}" destId="{0BAA526A-8F5A-4A93-A6C5-03813C764CC4}" srcOrd="0" destOrd="0" presId="urn:microsoft.com/office/officeart/2005/8/layout/radial6"/>
    <dgm:cxn modelId="{8C1DF2B8-C3C0-410D-91F0-9E593F2E7D60}" type="presOf" srcId="{403A267A-4DC7-48C3-9AE2-1428FD864026}" destId="{6D43E8B8-51DC-4683-B785-7AB8637391F6}" srcOrd="0" destOrd="1" presId="urn:microsoft.com/office/officeart/2005/8/layout/radial6"/>
    <dgm:cxn modelId="{62A6C9BA-7F4C-4255-94C5-E785CB66CBB0}" type="presOf" srcId="{4BA9DE21-0DAD-442E-9107-E296960F308B}" destId="{2B07582F-8BC2-421D-835F-E29C3A3220B7}" srcOrd="0" destOrd="0" presId="urn:microsoft.com/office/officeart/2005/8/layout/radial6"/>
    <dgm:cxn modelId="{67B007BE-3695-4D37-8BF4-7C6F39DB11B5}" type="presOf" srcId="{166D59E7-3E61-42E1-88BB-1CA90E1A5CAF}" destId="{C1F246F4-D8AA-448C-870E-8E4D2DF748FC}" srcOrd="0" destOrd="0" presId="urn:microsoft.com/office/officeart/2005/8/layout/radial6"/>
    <dgm:cxn modelId="{ED9CC7CC-F85A-4361-ABD0-B91024484A0C}" srcId="{55AE85E2-C783-4BF4-91AA-F6FD46CFADFE}" destId="{403A267A-4DC7-48C3-9AE2-1428FD864026}" srcOrd="0" destOrd="0" parTransId="{CEA6BFDC-32E4-4DC0-8DDB-EC0E3DCBF1DF}" sibTransId="{043A6527-25A2-45DD-9D40-9583DEF32674}"/>
    <dgm:cxn modelId="{75210EDF-6F1C-4F4F-93DA-0343A69E2DE1}" type="presOf" srcId="{2F96C72E-64E3-4704-8BBC-E7457EE68A25}" destId="{EEE6FFB2-65DC-44F9-9C0E-1783C33DD894}" srcOrd="0" destOrd="0" presId="urn:microsoft.com/office/officeart/2005/8/layout/radial6"/>
    <dgm:cxn modelId="{9029BDE6-2167-4C84-89E4-DA65B6F04D05}" type="presOf" srcId="{55AE85E2-C783-4BF4-91AA-F6FD46CFADFE}" destId="{6D43E8B8-51DC-4683-B785-7AB8637391F6}" srcOrd="0" destOrd="0" presId="urn:microsoft.com/office/officeart/2005/8/layout/radial6"/>
    <dgm:cxn modelId="{51B69AEA-903B-45DD-A4BB-FFA3BB05AE10}" srcId="{55AE85E2-C783-4BF4-91AA-F6FD46CFADFE}" destId="{46A83646-DAE5-4B4B-9E17-9DA0C5373C98}" srcOrd="1" destOrd="0" parTransId="{680EDE5D-2396-4B1C-B3DF-2B4D977C9790}" sibTransId="{9F518682-1D8A-4BAD-BAFD-77103B6FB39D}"/>
    <dgm:cxn modelId="{BE0904FD-3FBE-4AA1-A235-1EAF7F9B0AE6}" srcId="{AAF6A263-032B-4A2D-9C5D-DC63F1E29093}" destId="{B724B025-6A4F-483C-A59E-22B3538BEC73}" srcOrd="0" destOrd="0" parTransId="{4424488B-682E-4AEB-A983-D18F6BC67EB8}" sibTransId="{8FB8C1ED-1763-4370-B465-3E4A2C723DB6}"/>
    <dgm:cxn modelId="{A674EFB7-6587-45AA-BFB7-FB76A1EEB087}" type="presParOf" srcId="{2B07582F-8BC2-421D-835F-E29C3A3220B7}" destId="{EEE6FFB2-65DC-44F9-9C0E-1783C33DD894}" srcOrd="0" destOrd="0" presId="urn:microsoft.com/office/officeart/2005/8/layout/radial6"/>
    <dgm:cxn modelId="{D5A65D85-AEA3-487D-B965-4B1A92B08A78}" type="presParOf" srcId="{2B07582F-8BC2-421D-835F-E29C3A3220B7}" destId="{0F3D9480-E03E-47DA-8585-1145D85A89BD}" srcOrd="1" destOrd="0" presId="urn:microsoft.com/office/officeart/2005/8/layout/radial6"/>
    <dgm:cxn modelId="{2E691270-CFD0-4F11-BBE5-A44CFCBFC71F}" type="presParOf" srcId="{2B07582F-8BC2-421D-835F-E29C3A3220B7}" destId="{3272DECB-9AE4-479E-9DCE-EF03EFCC6F43}" srcOrd="2" destOrd="0" presId="urn:microsoft.com/office/officeart/2005/8/layout/radial6"/>
    <dgm:cxn modelId="{1F850501-C40C-4117-839B-4C4B30FB55E9}" type="presParOf" srcId="{2B07582F-8BC2-421D-835F-E29C3A3220B7}" destId="{C1F246F4-D8AA-448C-870E-8E4D2DF748FC}" srcOrd="3" destOrd="0" presId="urn:microsoft.com/office/officeart/2005/8/layout/radial6"/>
    <dgm:cxn modelId="{E7B75861-55A9-4396-A8EC-FA414D24850F}" type="presParOf" srcId="{2B07582F-8BC2-421D-835F-E29C3A3220B7}" destId="{3EFA51E2-D694-46DC-96AC-870C0DB04E35}" srcOrd="4" destOrd="0" presId="urn:microsoft.com/office/officeart/2005/8/layout/radial6"/>
    <dgm:cxn modelId="{BBC41CBA-B62D-44B8-92DD-A05D0B4DE9AA}" type="presParOf" srcId="{2B07582F-8BC2-421D-835F-E29C3A3220B7}" destId="{4B9D4AFC-D229-44F5-8F70-9C67547A0DD8}" srcOrd="5" destOrd="0" presId="urn:microsoft.com/office/officeart/2005/8/layout/radial6"/>
    <dgm:cxn modelId="{FDF62E37-4D4B-4CA4-824F-AF01CE950E48}" type="presParOf" srcId="{2B07582F-8BC2-421D-835F-E29C3A3220B7}" destId="{EEA682EA-83D1-4DE7-91C7-F4B98AAB9E5C}" srcOrd="6" destOrd="0" presId="urn:microsoft.com/office/officeart/2005/8/layout/radial6"/>
    <dgm:cxn modelId="{89E05BFA-AAB1-410E-B984-BD21808C7768}" type="presParOf" srcId="{2B07582F-8BC2-421D-835F-E29C3A3220B7}" destId="{83404043-728F-4144-80F8-C7C9B72E58D3}" srcOrd="7" destOrd="0" presId="urn:microsoft.com/office/officeart/2005/8/layout/radial6"/>
    <dgm:cxn modelId="{EB49B932-2794-460F-BB43-B10989338111}" type="presParOf" srcId="{2B07582F-8BC2-421D-835F-E29C3A3220B7}" destId="{11335A3B-B8B6-40A9-B997-8F44F8223021}" srcOrd="8" destOrd="0" presId="urn:microsoft.com/office/officeart/2005/8/layout/radial6"/>
    <dgm:cxn modelId="{595DBA34-FBD2-48AB-B331-67684BD289F1}" type="presParOf" srcId="{2B07582F-8BC2-421D-835F-E29C3A3220B7}" destId="{F79FBF18-940F-4425-8823-53ED5CBC369B}" srcOrd="9" destOrd="0" presId="urn:microsoft.com/office/officeart/2005/8/layout/radial6"/>
    <dgm:cxn modelId="{665A7667-F5E7-4167-BAF7-FC80D60C0BB9}" type="presParOf" srcId="{2B07582F-8BC2-421D-835F-E29C3A3220B7}" destId="{09A9CF5E-360E-4740-8007-18A00F96989C}" srcOrd="10" destOrd="0" presId="urn:microsoft.com/office/officeart/2005/8/layout/radial6"/>
    <dgm:cxn modelId="{E72865AA-F586-4909-9395-B3D8340FF51F}" type="presParOf" srcId="{2B07582F-8BC2-421D-835F-E29C3A3220B7}" destId="{F881028E-8988-4B32-B3B0-8FA5436582A7}" srcOrd="11" destOrd="0" presId="urn:microsoft.com/office/officeart/2005/8/layout/radial6"/>
    <dgm:cxn modelId="{7DDD2DDB-575F-4742-943B-F0BC6D6CE5C8}" type="presParOf" srcId="{2B07582F-8BC2-421D-835F-E29C3A3220B7}" destId="{0BAA526A-8F5A-4A93-A6C5-03813C764CC4}" srcOrd="12" destOrd="0" presId="urn:microsoft.com/office/officeart/2005/8/layout/radial6"/>
    <dgm:cxn modelId="{3E028A3D-2995-4944-A616-BDDEAB71B334}" type="presParOf" srcId="{2B07582F-8BC2-421D-835F-E29C3A3220B7}" destId="{6D43E8B8-51DC-4683-B785-7AB8637391F6}" srcOrd="13" destOrd="0" presId="urn:microsoft.com/office/officeart/2005/8/layout/radial6"/>
    <dgm:cxn modelId="{4ED180F5-D42C-4FB3-BB4E-2ABA39AC43B5}" type="presParOf" srcId="{2B07582F-8BC2-421D-835F-E29C3A3220B7}" destId="{F0A4C727-796B-4A64-8D9C-96EEA56CFC5A}" srcOrd="14" destOrd="0" presId="urn:microsoft.com/office/officeart/2005/8/layout/radial6"/>
    <dgm:cxn modelId="{45C56CC5-38E1-4240-92F5-D3FE5214AB83}" type="presParOf" srcId="{2B07582F-8BC2-421D-835F-E29C3A3220B7}" destId="{99FE4139-A0F6-4C26-B8E4-E4BEF11F7FC2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E4139-A0F6-4C26-B8E4-E4BEF11F7FC2}">
      <dsp:nvSpPr>
        <dsp:cNvPr id="0" name=""/>
        <dsp:cNvSpPr/>
      </dsp:nvSpPr>
      <dsp:spPr>
        <a:xfrm>
          <a:off x="3201640" y="644441"/>
          <a:ext cx="4107946" cy="4107946"/>
        </a:xfrm>
        <a:prstGeom prst="blockArc">
          <a:avLst>
            <a:gd name="adj1" fmla="val 11880000"/>
            <a:gd name="adj2" fmla="val 1620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AA526A-8F5A-4A93-A6C5-03813C764CC4}">
      <dsp:nvSpPr>
        <dsp:cNvPr id="0" name=""/>
        <dsp:cNvSpPr/>
      </dsp:nvSpPr>
      <dsp:spPr>
        <a:xfrm>
          <a:off x="3201640" y="644441"/>
          <a:ext cx="4107946" cy="4107946"/>
        </a:xfrm>
        <a:prstGeom prst="blockArc">
          <a:avLst>
            <a:gd name="adj1" fmla="val 7560000"/>
            <a:gd name="adj2" fmla="val 1188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79FBF18-940F-4425-8823-53ED5CBC369B}">
      <dsp:nvSpPr>
        <dsp:cNvPr id="0" name=""/>
        <dsp:cNvSpPr/>
      </dsp:nvSpPr>
      <dsp:spPr>
        <a:xfrm>
          <a:off x="3201640" y="644441"/>
          <a:ext cx="4107946" cy="4107946"/>
        </a:xfrm>
        <a:prstGeom prst="blockArc">
          <a:avLst>
            <a:gd name="adj1" fmla="val 3240000"/>
            <a:gd name="adj2" fmla="val 756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A682EA-83D1-4DE7-91C7-F4B98AAB9E5C}">
      <dsp:nvSpPr>
        <dsp:cNvPr id="0" name=""/>
        <dsp:cNvSpPr/>
      </dsp:nvSpPr>
      <dsp:spPr>
        <a:xfrm>
          <a:off x="3201640" y="644441"/>
          <a:ext cx="4107946" cy="4107946"/>
        </a:xfrm>
        <a:prstGeom prst="blockArc">
          <a:avLst>
            <a:gd name="adj1" fmla="val 20520000"/>
            <a:gd name="adj2" fmla="val 324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F246F4-D8AA-448C-870E-8E4D2DF748FC}">
      <dsp:nvSpPr>
        <dsp:cNvPr id="0" name=""/>
        <dsp:cNvSpPr/>
      </dsp:nvSpPr>
      <dsp:spPr>
        <a:xfrm>
          <a:off x="3201640" y="644441"/>
          <a:ext cx="4107946" cy="4107946"/>
        </a:xfrm>
        <a:prstGeom prst="blockArc">
          <a:avLst>
            <a:gd name="adj1" fmla="val 16200000"/>
            <a:gd name="adj2" fmla="val 20520000"/>
            <a:gd name="adj3" fmla="val 4643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EE6FFB2-65DC-44F9-9C0E-1783C33DD894}">
      <dsp:nvSpPr>
        <dsp:cNvPr id="0" name=""/>
        <dsp:cNvSpPr/>
      </dsp:nvSpPr>
      <dsp:spPr>
        <a:xfrm>
          <a:off x="4309623" y="1752424"/>
          <a:ext cx="1891979" cy="1891979"/>
        </a:xfrm>
        <a:prstGeom prst="ellipse">
          <a:avLst/>
        </a:prstGeom>
        <a:solidFill>
          <a:srgbClr val="8AEAC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800" kern="1200" dirty="0">
              <a:solidFill>
                <a:schemeClr val="tx1"/>
              </a:solidFill>
            </a:rPr>
            <a:t>Teematapaamiset</a:t>
          </a:r>
        </a:p>
      </dsp:txBody>
      <dsp:txXfrm>
        <a:off x="4586697" y="2029498"/>
        <a:ext cx="1337831" cy="1337831"/>
      </dsp:txXfrm>
    </dsp:sp>
    <dsp:sp modelId="{0F3D9480-E03E-47DA-8585-1145D85A89BD}">
      <dsp:nvSpPr>
        <dsp:cNvPr id="0" name=""/>
        <dsp:cNvSpPr/>
      </dsp:nvSpPr>
      <dsp:spPr>
        <a:xfrm>
          <a:off x="4459141" y="-67323"/>
          <a:ext cx="1592944" cy="1518885"/>
        </a:xfrm>
        <a:prstGeom prst="ellipse">
          <a:avLst/>
        </a:prstGeom>
        <a:solidFill>
          <a:srgbClr val="8AEAC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>
              <a:solidFill>
                <a:schemeClr val="tx1"/>
              </a:solidFill>
            </a:rPr>
            <a:t>Olemassa olevat palvelut</a:t>
          </a:r>
        </a:p>
      </dsp:txBody>
      <dsp:txXfrm>
        <a:off x="4692422" y="155113"/>
        <a:ext cx="1126382" cy="1074013"/>
      </dsp:txXfrm>
    </dsp:sp>
    <dsp:sp modelId="{3EFA51E2-D694-46DC-96AC-870C0DB04E35}">
      <dsp:nvSpPr>
        <dsp:cNvPr id="0" name=""/>
        <dsp:cNvSpPr/>
      </dsp:nvSpPr>
      <dsp:spPr>
        <a:xfrm>
          <a:off x="6373340" y="1390747"/>
          <a:ext cx="1580747" cy="1375374"/>
        </a:xfrm>
        <a:prstGeom prst="ellipse">
          <a:avLst/>
        </a:prstGeom>
        <a:solidFill>
          <a:srgbClr val="8AEAC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>
              <a:solidFill>
                <a:schemeClr val="tx1"/>
              </a:solidFill>
            </a:rPr>
            <a:t>Terveys</a:t>
          </a:r>
        </a:p>
      </dsp:txBody>
      <dsp:txXfrm>
        <a:off x="6604835" y="1592166"/>
        <a:ext cx="1117757" cy="972536"/>
      </dsp:txXfrm>
    </dsp:sp>
    <dsp:sp modelId="{83404043-728F-4144-80F8-C7C9B72E58D3}">
      <dsp:nvSpPr>
        <dsp:cNvPr id="0" name=""/>
        <dsp:cNvSpPr/>
      </dsp:nvSpPr>
      <dsp:spPr>
        <a:xfrm>
          <a:off x="5696512" y="3594341"/>
          <a:ext cx="1476743" cy="1454400"/>
        </a:xfrm>
        <a:prstGeom prst="ellipse">
          <a:avLst/>
        </a:prstGeom>
        <a:solidFill>
          <a:srgbClr val="8AEAC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>
              <a:solidFill>
                <a:schemeClr val="tx1"/>
              </a:solidFill>
            </a:rPr>
            <a:t>Voimavarat</a:t>
          </a:r>
        </a:p>
      </dsp:txBody>
      <dsp:txXfrm>
        <a:off x="5912776" y="3807333"/>
        <a:ext cx="1044215" cy="1028416"/>
      </dsp:txXfrm>
    </dsp:sp>
    <dsp:sp modelId="{09A9CF5E-360E-4740-8007-18A00F96989C}">
      <dsp:nvSpPr>
        <dsp:cNvPr id="0" name=""/>
        <dsp:cNvSpPr/>
      </dsp:nvSpPr>
      <dsp:spPr>
        <a:xfrm>
          <a:off x="3323389" y="3584613"/>
          <a:ext cx="1505906" cy="1473855"/>
        </a:xfrm>
        <a:prstGeom prst="ellipse">
          <a:avLst/>
        </a:prstGeom>
        <a:solidFill>
          <a:srgbClr val="8AEAC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700" kern="1200" dirty="0">
              <a:solidFill>
                <a:schemeClr val="tx1"/>
              </a:solidFill>
            </a:rPr>
            <a:t>Elämän kriisit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300" kern="1200" dirty="0">
              <a:solidFill>
                <a:schemeClr val="tx1"/>
              </a:solidFill>
            </a:rPr>
            <a:t>Elämänjana</a:t>
          </a:r>
        </a:p>
      </dsp:txBody>
      <dsp:txXfrm>
        <a:off x="3543924" y="3800454"/>
        <a:ext cx="1064836" cy="1042173"/>
      </dsp:txXfrm>
    </dsp:sp>
    <dsp:sp modelId="{6D43E8B8-51DC-4683-B785-7AB8637391F6}">
      <dsp:nvSpPr>
        <dsp:cNvPr id="0" name=""/>
        <dsp:cNvSpPr/>
      </dsp:nvSpPr>
      <dsp:spPr>
        <a:xfrm>
          <a:off x="2518275" y="1254468"/>
          <a:ext cx="1658475" cy="1647933"/>
        </a:xfrm>
        <a:prstGeom prst="ellipse">
          <a:avLst/>
        </a:prstGeom>
        <a:solidFill>
          <a:srgbClr val="8AEAC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1400" kern="1200" dirty="0">
              <a:solidFill>
                <a:schemeClr val="tx1"/>
              </a:solidFill>
            </a:rPr>
            <a:t>Läheis- ja perhesuhteet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050" kern="1200" dirty="0">
              <a:solidFill>
                <a:schemeClr val="tx1"/>
              </a:solidFill>
            </a:rPr>
            <a:t>Verkostokartta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fi-FI" sz="1050" kern="1200" dirty="0">
              <a:solidFill>
                <a:schemeClr val="tx1"/>
              </a:solidFill>
            </a:rPr>
            <a:t>Lähisuhdeväkivalta</a:t>
          </a:r>
        </a:p>
      </dsp:txBody>
      <dsp:txXfrm>
        <a:off x="2761153" y="1495802"/>
        <a:ext cx="1172719" cy="11652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BF1078-FCD5-4E95-9735-A000E2B947AD}" type="datetimeFigureOut">
              <a:rPr lang="fi-FI" smtClean="0"/>
              <a:t>12.10.2023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69F4E5-C6B7-4DB8-9006-96F71F4660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7757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569F4E5-C6B7-4DB8-9006-96F71F466034}" type="slidenum">
              <a:rPr lang="fi-FI" smtClean="0"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757423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1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Master" Target="../slideMasters/slideMaster4.xml"/></Relationships>
</file>

<file path=ppt/slideLayouts/_rels/slideLayout1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Master" Target="../slideMasters/slideMaster4.xml"/></Relationships>
</file>

<file path=ppt/slideLayouts/_rels/slideLayout1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1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1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Layouts/_rels/slideLayout1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1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1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1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8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8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7.png"/><Relationship Id="rId4" Type="http://schemas.openxmlformats.org/officeDocument/2006/relationships/image" Target="../media/image9.png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9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B07530-653B-B18D-F40A-6E02D8AA6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D74AE8FF-46BE-AA37-E194-9BC63E75F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06F76C-4D7F-0182-F6A4-1624E401D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B755EFB-F754-B726-2D96-D37C078EF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4A180E-D382-FFA4-C207-55FB6D010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64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045CB3A-A8AB-7E05-D4F8-F665DA4FCB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4A3E4A1-CB2F-9190-215C-B147FAD64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F903E8BF-BCA6-21F5-46B3-DD4534090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2E196BE-4E05-6340-2369-6C18558F8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EFDCF0F-C7E1-F047-A9F8-A639AAC1F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2935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_ja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20074-A776-4019-A129-04037FC8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ADEE36B-1FB8-4D59-A82C-0E27C43A5F1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14635-FF9B-4224-842E-C960380F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FF30BED-DFC0-40F3-8884-6966E14F2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Vertical Title 1">
            <a:extLst>
              <a:ext uri="{FF2B5EF4-FFF2-40B4-BE49-F238E27FC236}">
                <a16:creationId xmlns:a16="http://schemas.microsoft.com/office/drawing/2014/main" id="{3F2E0DFC-E3BC-2968-5789-7A26E5302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85270" y="449071"/>
            <a:ext cx="2430330" cy="51436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2925600D-019F-A65C-3005-E83FFC51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4200" y="449071"/>
            <a:ext cx="7150100" cy="51436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6543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ruutu_vaalean_vihreä_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B535A-2832-40CC-8AEF-35E74D099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2000187"/>
            <a:ext cx="740716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6" name="Picture 5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32E69FE4-0D14-42F3-8ED8-B83ACA2DCA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876" y="1691640"/>
            <a:ext cx="3649916" cy="347472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613A93D-8363-4E19-AF2A-C1E5BE292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562158"/>
            <a:ext cx="740716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B984B7-FCD4-4291-85DB-CB38C3D6B9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142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7042E8DA-BDAD-400E-B10D-5DDB2028D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5960C26-0006-4CDB-BFA6-EED7F960FBB8}"/>
              </a:ext>
            </a:extLst>
          </p:cNvPr>
          <p:cNvSpPr/>
          <p:nvPr userDrawn="1"/>
        </p:nvSpPr>
        <p:spPr>
          <a:xfrm>
            <a:off x="9983495" y="0"/>
            <a:ext cx="2208505" cy="1615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633F30-81AA-4E31-B02C-5D35D2920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1BDC3D3-EB17-0487-C235-F850563BC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A486FA2-7EDF-3CDE-B2A8-1996C5B90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18007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DB6CCF-4A6C-4CF2-81A9-169BDCA233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D2381EF-57A8-1C05-84A9-9F84FAD18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6246D6B-7EFD-7283-0002-4A923D4AC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06864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4789E84-8A5C-DB4D-D671-48F749607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582796DA-BEA0-4465-9E93-22077412D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BF84B0-2C02-F0EA-E198-48708A5C6E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399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D39C43C-5564-E805-F83D-57CA4C62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7287D95-9B25-2EEE-C282-35C35AAE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DAD851-75FD-EE7E-0311-160F142B6E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515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A9E8124-A72D-82EF-A10A-620767589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52CFC2-F2C6-6CB2-C15F-59B17FEF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AFC004A-208D-2813-7671-A92B74004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A85ABF-EA37-24F1-7E54-E0F5F2650E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773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DD34969-E7E7-A1CC-2089-9286F0AD5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932645C-9B8B-CE6D-9E8D-3CFC3CAFE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51B1B1-E887-A8B2-96BE-5C348E9827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196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E686C3A-3338-33B3-4014-A81860A03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D96DF4-A755-9C6C-D0AF-F7BF23E8E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56DF2EC5-DFA4-5829-E4D2-3DB5E9CD8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2352E5-E8E2-69F4-E113-3A0204B636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090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133D-692A-4488-9BA5-BB01BBC4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4539" y="6257749"/>
            <a:ext cx="945718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CCE76DBD-9ABD-401A-ACC4-8E3C979D470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6539525-7551-48F7-8D8F-A020ECBC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766A24-A8D9-4DFA-BA8B-3E0D6E55A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3759483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D6994CB-6D7A-0C46-4A98-5E22F9D1A6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311A7CE-9764-25F3-40EE-A9578B8A17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2FC4BC5-7E36-973C-FE41-A692228519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6BB80BB-5F5B-4F4C-D9B4-38FC3B23A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43D9576-F036-C459-44AF-E140FC697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208810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_iso_kontra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B1E6AE-7991-4811-B577-296CC00A00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8EA296CD-E0BD-4577-BBD9-E7A21CDFDC56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143DAC5-3469-4AA9-93A1-540B07AA9A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377B993-D7C1-4A56-8EFB-3F16258CA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9103EF-D491-2B2E-5A12-8423BBBC2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21A9D2E-6634-2D56-5A08-813213E31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452896-9341-9DAA-EF28-6A97DA17E5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381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perus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C46CF40-C63D-4563-8757-6DC4E6BF2D2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7BE2601-7626-456C-A31B-5113E25B1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8D8EFF-79FA-76DF-9282-F58DADE0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408F79D-00A7-29E0-6FB4-D2FA4376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79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_palstaa_ranskalaiset-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D75F-9311-4EB4-B38D-B4E0EE1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F0DA0-946D-445D-ADA1-18880E3E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FE38DE-4805-4D44-9515-01E7263DA904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6BF10-D4FF-4D46-9E24-ADC7CD8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6BCEC4-81A3-42F5-B62D-4067B34C561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3667" y="1299308"/>
            <a:ext cx="5114544" cy="4729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AF520A-DFB6-46AA-A90E-73856CB6FBB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943756" y="1299307"/>
            <a:ext cx="5114543" cy="4729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8DAE261-03D8-472D-B14F-C1DF423A7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369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FC5D1-A434-41C0-A0AC-FA8C9899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1729-6068-4313-B10B-F87937706A72}" type="datetime1">
              <a:rPr lang="fi-FI" smtClean="0"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A87B9-8B1F-4CE1-B8BD-8B963155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378340-C080-47C5-983F-3EEBF0D7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74EB3E-6D1F-4DA0-B8DD-662308A0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1F1CEFC-91A9-4473-A413-6D4A96A9F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61658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75B7F77-A7E2-4A93-AF37-79AB6652175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7582F-B7A6-4B6B-AF59-21885C1D6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3F4A4EE-00AB-4282-8B80-FFBD6A5975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2E29E6-9516-AE5D-6DBA-246EE865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E76314-D0CF-9625-4E2E-A27E93F9A7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659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DCB01C-A9CF-445C-9A1A-5DF3BC0618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7BD377-A4BF-474C-8BF1-1CBA4AFD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7" name="Picture 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AD7213B-62A6-4498-8992-D0679296D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5AC2FB1-4057-3159-07A7-90A6B023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6E5A50-70BE-6EC2-40F1-6276C04A9A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6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15C473-637B-4F74-89B6-7827FF4848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837C24-9D16-44F1-9A88-B5B4D642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050A66B-6ABF-42AA-92F8-DD58BCB477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7B6EE8B-510D-2582-2E8F-CF526382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71744B-D15D-4350-0EE6-5772C9C909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4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0DAA0E-1818-42FF-BB6C-93FD419E1718}"/>
              </a:ext>
            </a:extLst>
          </p:cNvPr>
          <p:cNvSpPr/>
          <p:nvPr userDrawn="1"/>
        </p:nvSpPr>
        <p:spPr>
          <a:xfrm>
            <a:off x="0" y="-24350"/>
            <a:ext cx="12192000" cy="6882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3585F5-0AE9-47A4-B6C9-1F5AA8AF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A073B5-0C86-430C-876B-7CC72F534E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F3D0C-FE85-C7EC-A872-C0FBF657F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CA65C1-4299-B703-D330-E7D0BAA1CF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8261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019E351-BD38-4277-ACBC-BAB6F0B4EDE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EBCB3B-E258-4D1D-BC07-970AA3335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B4ABDF5-105C-4805-AE9A-307C01A7B8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02701EE-1F35-C743-235E-AB7EE8CC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9F848-5A1E-E6EF-A49E-79EB0302FF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8221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31C4A3-3B70-473F-87DC-97F62378B2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47EF7F-2D18-51EC-A1BF-867D0F7F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748E6B-8561-AFE5-0BA3-E3911081FA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5B42F6F-48E8-FD63-145C-0EFC8293C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BC3D0E-08E6-EA20-9AED-A243977036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312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ruutu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7042E8DA-BDAD-400E-B10D-5DDB2028D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5960C26-0006-4CDB-BFA6-EED7F960FBB8}"/>
              </a:ext>
            </a:extLst>
          </p:cNvPr>
          <p:cNvSpPr/>
          <p:nvPr userDrawn="1"/>
        </p:nvSpPr>
        <p:spPr>
          <a:xfrm>
            <a:off x="9983495" y="0"/>
            <a:ext cx="2208505" cy="1615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633F30-81AA-4E31-B02C-5D35D2920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1BDC3D3-EB17-0487-C235-F850563BC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A486FA2-7EDF-3CDE-B2A8-1996C5B90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8831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2760E5C-EBDA-4D35-835F-C4EA74A72D7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92431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irakka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048692EF-5F1C-49F9-BF88-7C49994B5FB9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321674020"/>
              </p:ext>
            </p:extLst>
          </p:nvPr>
        </p:nvGraphicFramePr>
        <p:xfrm>
          <a:off x="850900" y="1314449"/>
          <a:ext cx="6329829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594614-D71D-4F1E-8614-54BFC47CA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EF112B-7659-4965-8D51-4E3F618E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8CB20B9-BF14-48B7-8FBF-55A893F50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476677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kit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AED8E3C-1D77-4DE1-BFA6-56BDED8E6778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919614935"/>
              </p:ext>
            </p:extLst>
          </p:nvPr>
        </p:nvGraphicFramePr>
        <p:xfrm>
          <a:off x="850900" y="1314449"/>
          <a:ext cx="6311900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E089EDF-B6EA-42D8-ABC5-DC3F512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B898320-2141-47A4-9BD0-C34010A7F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6A7B04E-2799-662F-9CAA-A46A9D7BF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9514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92E092F-4C18-4469-8E83-6A834109ED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FAAFFF-5F2B-4165-A1EB-978BD4A568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B32EA3-DA3E-406D-8BC9-DB57E97263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B60650-2462-4885-BDFA-965FD8BF28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72F767F-4B32-61CB-41D9-97ACE5808B0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880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00340-25EF-4F66-8FC0-3524FCC23A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0D5E3786-1E77-41FF-ACC3-2C07F23E9A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A284AA11-F116-0C2D-6365-9E10BF2B3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FA15F11-C54B-D75C-15F7-9C6CD64DCA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09DC1E-E625-56D7-5B28-C726EBC46C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354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53C6DA-FD50-4615-B8FB-FF833B6B87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E2367D72-1261-4F4B-95BA-C217F9F6FE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211C9894-9B0D-9070-9051-C5AD1B0D3D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C9F10-0002-CC49-B3C9-AB63B813D8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35F33D-8FD3-DC26-6D70-64C844F554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82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FDCB13-2229-4EDE-9601-A214D628E3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1ED358D-59D4-EB64-C4BA-627E0A87F3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413157EC-C27F-705F-1EB0-AE2FB86690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9FACA19-5E29-D984-E37B-132697769E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EDDF95-D22F-5BAA-8D9E-C3C52EEA76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405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6DD7C14-1622-4EAE-AD65-6E914DFD8C1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D6D991B-5BB1-4C8D-8A99-46E6234F7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5F989EFB-CC76-1A6C-0180-CADD162A50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DB4AB-5D53-D86F-808D-EF80F518A4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2A288-F21A-880E-A4B1-358303C6403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063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D99560-B70C-4CB4-8E0D-135C4B4F0D2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011074-D964-8D79-5CB6-9C00D52BED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E037C29-8537-6613-CD21-A833F0AABD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C67A4364-DB6E-C5E2-CFCA-5510547480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9793CB-833A-4FC7-5E54-283FCCEFBB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42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812B7F-03F8-47AC-A428-BF026456F9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948B9A5-346C-4658-B145-33839B12055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AD9C5B2-DC63-55C0-7B8D-97480E0422C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3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7042E8DA-BDAD-400E-B10D-5DDB2028D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5960C26-0006-4CDB-BFA6-EED7F960FBB8}"/>
              </a:ext>
            </a:extLst>
          </p:cNvPr>
          <p:cNvSpPr/>
          <p:nvPr userDrawn="1"/>
        </p:nvSpPr>
        <p:spPr>
          <a:xfrm>
            <a:off x="9983495" y="0"/>
            <a:ext cx="2208505" cy="1615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633F30-81AA-4E31-B02C-5D35D2920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1BDC3D3-EB17-0487-C235-F850563BC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A486FA2-7EDF-3CDE-B2A8-1996C5B90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2988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3B5C1A-13B1-4DF6-9D59-D74F0DD9A7C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E6C6386-945C-47E0-A075-7592821D61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3AFFF87-42F1-640E-6C2A-FB87C74662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6800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28C2B3-EED9-4BDF-AC6A-C2BFC1453D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E4D2E0D-6F0C-4473-9A14-F0C36B7C2D2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C56331-1D7C-05B2-ECAD-7D602B0C5B7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027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D3C9BD-E553-4532-8F1B-692757DFFA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C57738-5D2D-C145-6F67-C41EA4614A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4AFEDA0-A821-1F20-09A8-95633893F43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99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F164F4-88DD-4DB6-A969-CF67CBF919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BD1C4AC-F731-4E7C-B6EF-52E5B96F5D8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EE6EEF4-E760-C298-3EE5-3BEC41C1C92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314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CB5D14-0A9E-4CB4-A060-CF81F97CF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8F2C78-08C0-EBA7-40CA-66ACFE6AD5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882EED-C56B-A551-8C4C-0C5B2A2C93B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298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alto_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383C-D902-4359-B134-36B4C4F73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554085" cy="4881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999F5-4813-427F-A4E4-5335441DB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3932237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0F1A4-B81E-45E1-9606-07525FFE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59F7C74-FDAC-47C9-85FF-A93A4A77D2DE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0F95E-9FAF-473A-8740-38C0D6F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4EB64A9-0753-493D-931D-D429FE2A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897217-BD8C-4F57-9294-7DC932179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136802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E54EFB4-12B2-4DFE-9F2E-3D2DD7CA7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96869CB-89D0-4DA9-89A5-3150AD97A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9055EB-5B06-42A3-A3F7-9558E538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78150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54224DE-DE84-4CDB-804C-D62F8DBAD4A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6513FB-22B8-45CF-AEF7-A64E2EBAD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89C3558-BCB4-4A57-AFB2-95ED2FE28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68424A2-D2D4-4E4F-9B59-69E589A8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5" name="Picture 1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FEABE71-E81F-4523-B5C3-B7A2E66D3C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697C5B-775D-DE4A-3667-8D6CE1D72E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709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E9C94-F91C-4351-80A3-EF626BB6D9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C731633-EDC4-4E10-A99C-BCF4E3D47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7" name="Picture 1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7076935-D697-414D-AD85-CDF94E8903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CCC3079-7194-8C22-A3D3-6F9394BB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44333C2-4842-7E2E-7937-68FB4249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AF42FE-BAC9-ED7A-F790-059B6A85BB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943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4D596EB-6C87-4E77-A282-E8F4AC510AA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9554269-A758-425E-A7A9-3297720BD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69AA01B-7F14-434E-9FCE-1A5429402C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975CD3B-56F4-E72E-D322-CE977B611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67A5BB0-FCB8-3441-769B-7B72984F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8CE78D-6AFE-DC2F-336D-89094EA78C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217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DB6CCF-4A6C-4CF2-81A9-169BDCA233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D2381EF-57A8-1C05-84A9-9F84FAD18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6246D6B-7EFD-7283-0002-4A923D4AC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77314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E3197DA-176C-4FE5-917B-D17DC70B75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7A8F4DB-F8D7-4D33-9C7B-C531A0599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700A34-79C6-CA31-BA62-8237F08F27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5D56D68-1234-F5E2-39DE-2029CF932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C4D5BE-3D46-96E4-B159-B2A61603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240DEB-E80D-CA6D-9A8E-6D6A520A8A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74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Deciduous tree">
            <a:extLst>
              <a:ext uri="{FF2B5EF4-FFF2-40B4-BE49-F238E27FC236}">
                <a16:creationId xmlns:a16="http://schemas.microsoft.com/office/drawing/2014/main" id="{A93C0E96-BAF3-4CE6-893E-BBBF4EBBF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5642" y="2665254"/>
            <a:ext cx="4720908" cy="47209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0E12F5B-6168-40D0-A95F-7BDBB48756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9CACB86E-ED50-48E8-88C1-FFE2056D2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F3EC7DD-D9F8-4C93-8A6B-1B071ABDC33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F9E543F-39BF-5197-168E-B6E0B3BB0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71035ED-3820-3A06-220D-A2C466DE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22CAEA-20D8-DC75-D4EF-D5281E56F67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072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4A104B-18AA-4D32-99D1-997AD72450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75F519A0-39B0-4EC5-A2A2-3EA771214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650BC-11D9-4094-3838-D5CF5F5DD1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3C9DD4-B0E2-7119-BC2F-9DE4C3BD8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A5AA4F2-7AF6-3877-2D57-EA5475ED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084254-9B4C-4C3C-2FE9-DAA04A9233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07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0CEB-310C-4C23-BD33-AD1ABF5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8E96E634-4747-4C18-9630-96A196DBF87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DFE85-AC06-48FB-92D6-25F3F0EA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718087-0904-42CB-BF7F-BF506ABCA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F9888C-2AB6-AC37-F0E4-B2F2AD03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918132" cy="6131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7B669F9F-59AA-81A1-21C8-DC8F427F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3668" y="1299308"/>
            <a:ext cx="9918131" cy="47293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241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_ja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20074-A776-4019-A129-04037FC8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ADEE36B-1FB8-4D59-A82C-0E27C43A5F1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14635-FF9B-4224-842E-C960380F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FF30BED-DFC0-40F3-8884-6966E14F2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Vertical Title 1">
            <a:extLst>
              <a:ext uri="{FF2B5EF4-FFF2-40B4-BE49-F238E27FC236}">
                <a16:creationId xmlns:a16="http://schemas.microsoft.com/office/drawing/2014/main" id="{3F2E0DFC-E3BC-2968-5789-7A26E5302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85270" y="449071"/>
            <a:ext cx="2430330" cy="51436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2925600D-019F-A65C-3005-E83FFC51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4200" y="449071"/>
            <a:ext cx="7150100" cy="51436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26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ruutu_vaalean_vihreä_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B535A-2832-40CC-8AEF-35E74D099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2000187"/>
            <a:ext cx="740716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6" name="Picture 5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32E69FE4-0D14-42F3-8ED8-B83ACA2DCA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876" y="1691640"/>
            <a:ext cx="3649916" cy="347472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613A93D-8363-4E19-AF2A-C1E5BE292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562158"/>
            <a:ext cx="740716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B984B7-FCD4-4291-85DB-CB38C3D6B9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985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4789E84-8A5C-DB4D-D671-48F749607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582796DA-BEA0-4465-9E93-22077412D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BF84B0-2C02-F0EA-E198-48708A5C6E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029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D39C43C-5564-E805-F83D-57CA4C62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7287D95-9B25-2EEE-C282-35C35AAE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DAD851-75FD-EE7E-0311-160F142B6E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496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A9E8124-A72D-82EF-A10A-620767589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52CFC2-F2C6-6CB2-C15F-59B17FEF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AFC004A-208D-2813-7671-A92B74004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A85ABF-EA37-24F1-7E54-E0F5F2650E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344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DD34969-E7E7-A1CC-2089-9286F0AD5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932645C-9B8B-CE6D-9E8D-3CFC3CAFE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51B1B1-E887-A8B2-96BE-5C348E9827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3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E686C3A-3338-33B3-4014-A81860A03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D96DF4-A755-9C6C-D0AF-F7BF23E8E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56DF2EC5-DFA4-5829-E4D2-3DB5E9CD8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2352E5-E8E2-69F4-E113-3A0204B636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74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D004EA-C421-6A36-80E7-7579D29C9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DEDB02-A8C7-355B-A81D-8A6E5E158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836FCA0-029B-CDCD-F5E8-DD442FBA2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7C053C-6714-0A34-701C-C9D7BDB00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182711-33DE-A958-030B-A25247BB0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74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133D-692A-4488-9BA5-BB01BBC4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4539" y="6257749"/>
            <a:ext cx="945718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CCE76DBD-9ABD-401A-ACC4-8E3C979D470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6539525-7551-48F7-8D8F-A020ECBC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766A24-A8D9-4DFA-BA8B-3E0D6E55A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401420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_iso_kontra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B1E6AE-7991-4811-B577-296CC00A00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8EA296CD-E0BD-4577-BBD9-E7A21CDFDC56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143DAC5-3469-4AA9-93A1-540B07AA9A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377B993-D7C1-4A56-8EFB-3F16258CA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9103EF-D491-2B2E-5A12-8423BBBC2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21A9D2E-6634-2D56-5A08-813213E31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452896-9341-9DAA-EF28-6A97DA17E5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6405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perus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C46CF40-C63D-4563-8757-6DC4E6BF2D2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7BE2601-7626-456C-A31B-5113E25B1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8D8EFF-79FA-76DF-9282-F58DADE0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408F79D-00A7-29E0-6FB4-D2FA4376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112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_palstaa_ranskalaiset-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D75F-9311-4EB4-B38D-B4E0EE1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F0DA0-946D-445D-ADA1-18880E3E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FE38DE-4805-4D44-9515-01E7263DA904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6BF10-D4FF-4D46-9E24-ADC7CD8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6BCEC4-81A3-42F5-B62D-4067B34C561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3667" y="1299308"/>
            <a:ext cx="5114544" cy="4729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AF520A-DFB6-46AA-A90E-73856CB6FBB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943756" y="1299307"/>
            <a:ext cx="5114543" cy="4729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8DAE261-03D8-472D-B14F-C1DF423A7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531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FC5D1-A434-41C0-A0AC-FA8C9899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1729-6068-4313-B10B-F87937706A72}" type="datetime1">
              <a:rPr lang="fi-FI" smtClean="0"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A87B9-8B1F-4CE1-B8BD-8B963155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378340-C080-47C5-983F-3EEBF0D7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74EB3E-6D1F-4DA0-B8DD-662308A0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1F1CEFC-91A9-4473-A413-6D4A96A9F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3825350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75B7F77-A7E2-4A93-AF37-79AB6652175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7582F-B7A6-4B6B-AF59-21885C1D6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3F4A4EE-00AB-4282-8B80-FFBD6A5975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2E29E6-9516-AE5D-6DBA-246EE865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E76314-D0CF-9625-4E2E-A27E93F9A7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969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DCB01C-A9CF-445C-9A1A-5DF3BC0618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7BD377-A4BF-474C-8BF1-1CBA4AFD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7" name="Picture 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AD7213B-62A6-4498-8992-D0679296D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5AC2FB1-4057-3159-07A7-90A6B023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6E5A50-70BE-6EC2-40F1-6276C04A9A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30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15C473-637B-4F74-89B6-7827FF4848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837C24-9D16-44F1-9A88-B5B4D642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050A66B-6ABF-42AA-92F8-DD58BCB477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7B6EE8B-510D-2582-2E8F-CF526382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71744B-D15D-4350-0EE6-5772C9C909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179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0DAA0E-1818-42FF-BB6C-93FD419E1718}"/>
              </a:ext>
            </a:extLst>
          </p:cNvPr>
          <p:cNvSpPr/>
          <p:nvPr userDrawn="1"/>
        </p:nvSpPr>
        <p:spPr>
          <a:xfrm>
            <a:off x="0" y="-24350"/>
            <a:ext cx="12192000" cy="6882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3585F5-0AE9-47A4-B6C9-1F5AA8AF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A073B5-0C86-430C-876B-7CC72F534E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F3D0C-FE85-C7EC-A872-C0FBF657F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CA65C1-4299-B703-D330-E7D0BAA1CF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7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019E351-BD38-4277-ACBC-BAB6F0B4EDE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EBCB3B-E258-4D1D-BC07-970AA3335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B4ABDF5-105C-4805-AE9A-307C01A7B8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02701EE-1F35-C743-235E-AB7EE8CC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9F848-5A1E-E6EF-A49E-79EB0302FF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944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A9AC1F-75B4-5E63-7B2E-AF38E35DF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E9A2257-41BC-4ED3-1A04-25871A157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125C5E6-6CFC-0695-7729-461138036D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C60710C-309C-6398-5B5B-5F6432C3E6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545BD9D-3773-B5FE-BAD1-A3F0B6A9D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707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31C4A3-3B70-473F-87DC-97F62378B2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47EF7F-2D18-51EC-A1BF-867D0F7F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748E6B-8561-AFE5-0BA3-E3911081FA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5B42F6F-48E8-FD63-145C-0EFC8293C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BC3D0E-08E6-EA20-9AED-A243977036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750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2760E5C-EBDA-4D35-835F-C4EA74A72D7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52032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irakka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048692EF-5F1C-49F9-BF88-7C49994B5FB9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321674020"/>
              </p:ext>
            </p:extLst>
          </p:nvPr>
        </p:nvGraphicFramePr>
        <p:xfrm>
          <a:off x="850900" y="1314449"/>
          <a:ext cx="6329829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594614-D71D-4F1E-8614-54BFC47CA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EF112B-7659-4965-8D51-4E3F618E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8CB20B9-BF14-48B7-8FBF-55A893F50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1645641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kit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AED8E3C-1D77-4DE1-BFA6-56BDED8E6778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919614935"/>
              </p:ext>
            </p:extLst>
          </p:nvPr>
        </p:nvGraphicFramePr>
        <p:xfrm>
          <a:off x="850900" y="1314449"/>
          <a:ext cx="6311900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E089EDF-B6EA-42D8-ABC5-DC3F512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B898320-2141-47A4-9BD0-C34010A7F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6A7B04E-2799-662F-9CAA-A46A9D7BF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9129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92E092F-4C18-4469-8E83-6A834109ED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FAAFFF-5F2B-4165-A1EB-978BD4A568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B32EA3-DA3E-406D-8BC9-DB57E97263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B60650-2462-4885-BDFA-965FD8BF28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72F767F-4B32-61CB-41D9-97ACE5808B0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4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00340-25EF-4F66-8FC0-3524FCC23A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0D5E3786-1E77-41FF-ACC3-2C07F23E9A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A284AA11-F116-0C2D-6365-9E10BF2B3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FA15F11-C54B-D75C-15F7-9C6CD64DCA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09DC1E-E625-56D7-5B28-C726EBC46C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073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53C6DA-FD50-4615-B8FB-FF833B6B87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E2367D72-1261-4F4B-95BA-C217F9F6FE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211C9894-9B0D-9070-9051-C5AD1B0D3D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C9F10-0002-CC49-B3C9-AB63B813D8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35F33D-8FD3-DC26-6D70-64C844F554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8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FDCB13-2229-4EDE-9601-A214D628E3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1ED358D-59D4-EB64-C4BA-627E0A87F3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413157EC-C27F-705F-1EB0-AE2FB86690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9FACA19-5E29-D984-E37B-132697769E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EDDF95-D22F-5BAA-8D9E-C3C52EEA76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46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6DD7C14-1622-4EAE-AD65-6E914DFD8C1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D6D991B-5BB1-4C8D-8A99-46E6234F7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5F989EFB-CC76-1A6C-0180-CADD162A50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DB4AB-5D53-D86F-808D-EF80F518A4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2A288-F21A-880E-A4B1-358303C6403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000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D99560-B70C-4CB4-8E0D-135C4B4F0D2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011074-D964-8D79-5CB6-9C00D52BED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E037C29-8537-6613-CD21-A833F0AABD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C67A4364-DB6E-C5E2-CFCA-5510547480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9793CB-833A-4FC7-5E54-283FCCEFBB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289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280F41E-790A-0044-4253-A9D02AE3F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0B34F5C-8B26-C312-45E1-E50C1CA679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B0E2D36-7294-9309-A697-1B005D55D9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7AC2275-DEB9-E99F-399A-B0C9E9D84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05CF3A6-D840-34FB-36F7-C34506228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F3B0CB0-DCB5-953C-8656-5303E6C9A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981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812B7F-03F8-47AC-A428-BF026456F9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948B9A5-346C-4658-B145-33839B12055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AD9C5B2-DC63-55C0-7B8D-97480E0422C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6364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3B5C1A-13B1-4DF6-9D59-D74F0DD9A7C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E6C6386-945C-47E0-A075-7592821D61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3AFFF87-42F1-640E-6C2A-FB87C74662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44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28C2B3-EED9-4BDF-AC6A-C2BFC1453D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E4D2E0D-6F0C-4473-9A14-F0C36B7C2D2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C56331-1D7C-05B2-ECAD-7D602B0C5B7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78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D3C9BD-E553-4532-8F1B-692757DFFA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C57738-5D2D-C145-6F67-C41EA4614A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4AFEDA0-A821-1F20-09A8-95633893F43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04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F164F4-88DD-4DB6-A969-CF67CBF919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BD1C4AC-F731-4E7C-B6EF-52E5B96F5D8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EE6EEF4-E760-C298-3EE5-3BEC41C1C92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5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CB5D14-0A9E-4CB4-A060-CF81F97CF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8F2C78-08C0-EBA7-40CA-66ACFE6AD5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882EED-C56B-A551-8C4C-0C5B2A2C93B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087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alto_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383C-D902-4359-B134-36B4C4F73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554085" cy="4881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999F5-4813-427F-A4E4-5335441DB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3932237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0F1A4-B81E-45E1-9606-07525FFE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59F7C74-FDAC-47C9-85FF-A93A4A77D2DE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0F95E-9FAF-473A-8740-38C0D6F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4EB64A9-0753-493D-931D-D429FE2A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897217-BD8C-4F57-9294-7DC932179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3388612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E54EFB4-12B2-4DFE-9F2E-3D2DD7CA7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96869CB-89D0-4DA9-89A5-3150AD97A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9055EB-5B06-42A3-A3F7-9558E538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903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54224DE-DE84-4CDB-804C-D62F8DBAD4A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6513FB-22B8-45CF-AEF7-A64E2EBAD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89C3558-BCB4-4A57-AFB2-95ED2FE28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68424A2-D2D4-4E4F-9B59-69E589A8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5" name="Picture 1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FEABE71-E81F-4523-B5C3-B7A2E66D3C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697C5B-775D-DE4A-3667-8D6CE1D72E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78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E9C94-F91C-4351-80A3-EF626BB6D9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C731633-EDC4-4E10-A99C-BCF4E3D47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7" name="Picture 1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7076935-D697-414D-AD85-CDF94E8903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CCC3079-7194-8C22-A3D3-6F9394BB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44333C2-4842-7E2E-7937-68FB4249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AF42FE-BAC9-ED7A-F790-059B6A85BB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63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D27185-31F6-A43C-5A79-82C17CF6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B424C5C-F408-B2E7-D871-64F1C1DAC7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59E6090-7AE6-1AB4-3B81-EA3498B77F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1466AF8-367E-ACD3-6D7C-FC169902D2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6FA2198-B08A-A422-152C-398FC76CC3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18A043A-BE00-4C7F-DB40-965EE28CC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C461E87E-2609-1EE5-23E1-5BA66403A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907C3C86-6C77-B4D8-9D58-F6C183B86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1711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4D596EB-6C87-4E77-A282-E8F4AC510AA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9554269-A758-425E-A7A9-3297720BD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69AA01B-7F14-434E-9FCE-1A5429402C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975CD3B-56F4-E72E-D322-CE977B611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67A5BB0-FCB8-3441-769B-7B72984F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8CE78D-6AFE-DC2F-336D-89094EA78C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684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E3197DA-176C-4FE5-917B-D17DC70B75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7A8F4DB-F8D7-4D33-9C7B-C531A0599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700A34-79C6-CA31-BA62-8237F08F27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5D56D68-1234-F5E2-39DE-2029CF932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C4D5BE-3D46-96E4-B159-B2A61603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240DEB-E80D-CA6D-9A8E-6D6A520A8A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7908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Deciduous tree">
            <a:extLst>
              <a:ext uri="{FF2B5EF4-FFF2-40B4-BE49-F238E27FC236}">
                <a16:creationId xmlns:a16="http://schemas.microsoft.com/office/drawing/2014/main" id="{A93C0E96-BAF3-4CE6-893E-BBBF4EBBF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5642" y="2665254"/>
            <a:ext cx="4720908" cy="47209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0E12F5B-6168-40D0-A95F-7BDBB48756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9CACB86E-ED50-48E8-88C1-FFE2056D2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F3EC7DD-D9F8-4C93-8A6B-1B071ABDC33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F9E543F-39BF-5197-168E-B6E0B3BB0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71035ED-3820-3A06-220D-A2C466DE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22CAEA-20D8-DC75-D4EF-D5281E56F67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36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4A104B-18AA-4D32-99D1-997AD72450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75F519A0-39B0-4EC5-A2A2-3EA771214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650BC-11D9-4094-3838-D5CF5F5DD1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3C9DD4-B0E2-7119-BC2F-9DE4C3BD8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A5AA4F2-7AF6-3877-2D57-EA5475ED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084254-9B4C-4C3C-2FE9-DAA04A9233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461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0CEB-310C-4C23-BD33-AD1ABF5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8E96E634-4747-4C18-9630-96A196DBF87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DFE85-AC06-48FB-92D6-25F3F0EA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718087-0904-42CB-BF7F-BF506ABCA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F9888C-2AB6-AC37-F0E4-B2F2AD03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918132" cy="6131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7B669F9F-59AA-81A1-21C8-DC8F427F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3668" y="1299308"/>
            <a:ext cx="9918131" cy="47293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1250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_ja_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20074-A776-4019-A129-04037FC89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ADEE36B-1FB8-4D59-A82C-0E27C43A5F1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14635-FF9B-4224-842E-C960380FA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FF30BED-DFC0-40F3-8884-6966E14F2B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Vertical Title 1">
            <a:extLst>
              <a:ext uri="{FF2B5EF4-FFF2-40B4-BE49-F238E27FC236}">
                <a16:creationId xmlns:a16="http://schemas.microsoft.com/office/drawing/2014/main" id="{3F2E0DFC-E3BC-2968-5789-7A26E53020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085270" y="449071"/>
            <a:ext cx="2430330" cy="514369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2925600D-019F-A65C-3005-E83FFC51F1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84200" y="449071"/>
            <a:ext cx="7150100" cy="514369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6876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loitusruutu_vaalean_vihreä_ku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11B535A-2832-40CC-8AEF-35E74D099E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2000187"/>
            <a:ext cx="7407164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6" name="Picture 5" descr="A picture containing text, blackboard&#10;&#10;Description automatically generated">
            <a:extLst>
              <a:ext uri="{FF2B5EF4-FFF2-40B4-BE49-F238E27FC236}">
                <a16:creationId xmlns:a16="http://schemas.microsoft.com/office/drawing/2014/main" id="{32E69FE4-0D14-42F3-8ED8-B83ACA2DCA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2876" y="1691640"/>
            <a:ext cx="3649916" cy="3474720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613A93D-8363-4E19-AF2A-C1E5BE292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562158"/>
            <a:ext cx="7407164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  <a:latin typeface="Arial Black" panose="020B0A04020102020204" pitchFamily="34" charset="0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9B984B7-FCD4-4291-85DB-CB38C3D6B95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9553" y="6242935"/>
            <a:ext cx="2305785" cy="37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0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D004EA-C421-6A36-80E7-7579D29C9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DEDB02-A8C7-355B-A81D-8A6E5E158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836FCA0-029B-CDCD-F5E8-DD442FBA2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AD7C053C-6714-0A34-701C-C9D7BDB00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4182711-33DE-A958-030B-A25247BB0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78228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7042E8DA-BDAD-400E-B10D-5DDB2028D5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5960C26-0006-4CDB-BFA6-EED7F960FBB8}"/>
              </a:ext>
            </a:extLst>
          </p:cNvPr>
          <p:cNvSpPr/>
          <p:nvPr userDrawn="1"/>
        </p:nvSpPr>
        <p:spPr>
          <a:xfrm>
            <a:off x="9983495" y="0"/>
            <a:ext cx="2208505" cy="16154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A7633F30-81AA-4E31-B02C-5D35D292036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060"/>
            <a:ext cx="3645475" cy="3089974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1BDC3D3-EB17-0487-C235-F850563BC9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DA486FA2-7EDF-3CDE-B2A8-1996C5B903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249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DB6CCF-4A6C-4CF2-81A9-169BDCA233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D2381EF-57A8-1C05-84A9-9F84FAD18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46246D6B-7EFD-7283-0002-4A923D4AC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9225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454C5CD-BFDD-D39B-E370-8FF6881C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F02E3EF6-5007-1750-B8BE-1C47B4664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150CFF1E-2D09-B62C-B335-99A8E05EE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9E9FA9D-0F26-4BC3-E736-81F834DE9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6683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04789E84-8A5C-DB4D-D671-48F7496070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582796DA-BEA0-4465-9E93-22077412D3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6BF84B0-2C02-F0EA-E198-48708A5C6ED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24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D39C43C-5564-E805-F83D-57CA4C627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7287D95-9B25-2EEE-C282-35C35AAE97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DAD851-75FD-EE7E-0311-160F142B6E2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100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A9E8124-A72D-82EF-A10A-620767589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C52CFC2-F2C6-6CB2-C15F-59B17FEF560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CAFC004A-208D-2813-7671-A92B74004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3A85ABF-EA37-24F1-7E54-E0F5F2650E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56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5" name="Picture 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22A6C1A-8158-4EA3-ACD3-C75B761DA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0902" y="2000187"/>
            <a:ext cx="3645475" cy="3089974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CDD34969-E7E7-A1CC-2089-9286F0AD5B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7932645C-9B8B-CE6D-9E8D-3CFC3CAFE1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F51B1B1-E887-A8B2-96BE-5C348E9827E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35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oitusruutu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0976162-363D-4121-9E86-0E9C8710F12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E686C3A-3338-33B3-4014-A81860A03E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807147"/>
            <a:ext cx="7407164" cy="2387600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9D96DF4-A755-9C6C-D0AF-F7BF23E8EE8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99073" y="451821"/>
            <a:ext cx="6715713" cy="6156071"/>
          </a:xfrm>
          <a:prstGeom prst="rect">
            <a:avLst/>
          </a:prstGeom>
        </p:spPr>
      </p:pic>
      <p:sp>
        <p:nvSpPr>
          <p:cNvPr id="2" name="Subtitle 2">
            <a:extLst>
              <a:ext uri="{FF2B5EF4-FFF2-40B4-BE49-F238E27FC236}">
                <a16:creationId xmlns:a16="http://schemas.microsoft.com/office/drawing/2014/main" id="{56DF2EC5-DFA4-5829-E4D2-3DB5E9CD80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116" y="4369118"/>
            <a:ext cx="7407164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82352E5-E8E2-69F4-E113-3A0204B6361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4633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1133D-692A-4488-9BA5-BB01BBC4C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24539" y="6257749"/>
            <a:ext cx="945718" cy="365125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CCE76DBD-9ABD-401A-ACC4-8E3C979D470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5" name="Text Placeholder 2">
            <a:extLst>
              <a:ext uri="{FF2B5EF4-FFF2-40B4-BE49-F238E27FC236}">
                <a16:creationId xmlns:a16="http://schemas.microsoft.com/office/drawing/2014/main" id="{36539525-7551-48F7-8D8F-A020ECBC3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B766A24-A8D9-4DFA-BA8B-3E0D6E55AD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128482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ranskalaiset_viivat_iso_kontra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5B1E6AE-7991-4811-B577-296CC00A000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05DE7-9A18-4FFD-BB85-379C5A20C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8EA296CD-E0BD-4577-BBD9-E7A21CDFDC56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63EE8-A52B-409A-9FBC-73FBB2C25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143DAC5-3469-4AA9-93A1-540B07AA9A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D377B993-D7C1-4A56-8EFB-3F16258CA5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6C9103EF-D491-2B2E-5A12-8423BBBC2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21A9D2E-6634-2D56-5A08-813213E31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452896-9341-9DAA-EF28-6A97DA17E5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4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_perus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7C46CF40-C63D-4563-8757-6DC4E6BF2D2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07BE2601-7626-456C-A31B-5113E25B12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48D8EFF-79FA-76DF-9282-F58DADE0E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841931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5408F79D-00A7-29E0-6FB4-D2FA43767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3669" y="1299308"/>
            <a:ext cx="9841931" cy="47293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7594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ksi_palstaa_ranskalaiset-viiv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6D75F-9311-4EB4-B38D-B4E0EE179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8F0DA0-946D-445D-ADA1-18880E3EC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FE38DE-4805-4D44-9515-01E7263DA904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06BF10-D4FF-4D46-9E24-ADC7CD834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A6BCEC4-81A3-42F5-B62D-4067B34C561A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73667" y="1299308"/>
            <a:ext cx="5114544" cy="472935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9AF520A-DFB6-46AA-A90E-73856CB6FBB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943756" y="1299307"/>
            <a:ext cx="5114543" cy="472935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B8DAE261-03D8-472D-B14F-C1DF423A7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5381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FC5D1-A434-41C0-A0AC-FA8C98998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B1729-6068-4313-B10B-F87937706A72}" type="datetime1">
              <a:rPr lang="fi-FI" smtClean="0"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A87B9-8B1F-4CE1-B8BD-8B963155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7B8F6-2765-465B-BF52-D1DF320C1AE3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1378340-C080-47C5-983F-3EEBF0D75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E074EB3E-6D1F-4DA0-B8DD-662308A06C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1F1CEFC-91A9-4473-A413-6D4A96A9FA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Poppins SemiBold" panose="00000700000000000000" pitchFamily="2" charset="0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43976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6D1552A-B3EF-51CD-DDC2-19577C1A9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2249F15-4B7D-B26E-FBDB-AA791AEDC6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15037C6-21D5-B10A-6660-0C09C9844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4313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75B7F77-A7E2-4A93-AF37-79AB6652175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B7582F-B7A6-4B6B-AF59-21885C1D6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3F4A4EE-00AB-4282-8B80-FFBD6A5975D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D22E29E6-9516-AE5D-6DBA-246EE865A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E76314-D0CF-9625-4E2E-A27E93F9A79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07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CDCB01C-A9CF-445C-9A1A-5DF3BC0618D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D7BD377-A4BF-474C-8BF1-1CBA4AFD4B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7" name="Picture 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BAD7213B-62A6-4498-8992-D0679296D3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45AC2FB1-4057-3159-07A7-90A6B023B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6E5A50-70BE-6EC2-40F1-6276C04A9A4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94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F15C473-637B-4F74-89B6-7827FF48489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A4837C24-9D16-44F1-9A88-B5B4D6429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050A66B-6ABF-42AA-92F8-DD58BCB477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97B6EE8B-510D-2582-2E8F-CF526382F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71744B-D15D-4350-0EE6-5772C9C909A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266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0DAA0E-1818-42FF-BB6C-93FD419E1718}"/>
              </a:ext>
            </a:extLst>
          </p:cNvPr>
          <p:cNvSpPr/>
          <p:nvPr userDrawn="1"/>
        </p:nvSpPr>
        <p:spPr>
          <a:xfrm>
            <a:off x="0" y="-24350"/>
            <a:ext cx="12192000" cy="6882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33585F5-0AE9-47A4-B6C9-1F5AA8AF3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AA073B5-0C86-430C-876B-7CC72F534E7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F3D0C-FE85-C7EC-A872-C0FBF657FF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FCA65C1-4299-B703-D330-E7D0BAA1CF4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418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019E351-BD38-4277-ACBC-BAB6F0B4EDE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AEBCB3B-E258-4D1D-BC07-970AA3335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B4ABDF5-105C-4805-AE9A-307C01A7B8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802701EE-1F35-C743-235E-AB7EE8CC25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989F848-5A1E-E6EF-A49E-79EB0302FF2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84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liotsikko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331C4A3-3B70-473F-87DC-97F62378B29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A47EF7F-2D18-51EC-A1BF-867D0F7F92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504504"/>
            <a:ext cx="10515600" cy="1500187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5748E6B-8561-AFE5-0BA3-E3911081FA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75B42F6F-48E8-FD63-145C-0EFC8293C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196271"/>
            <a:ext cx="10515600" cy="150018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5BC3D0E-08E6-EA20-9AED-A243977036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087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2760E5C-EBDA-4D35-835F-C4EA74A72D7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456CC2-9C69-4506-ADB6-C3431FE02F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735306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irakka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048692EF-5F1C-49F9-BF88-7C49994B5FB9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321674020"/>
              </p:ext>
            </p:extLst>
          </p:nvPr>
        </p:nvGraphicFramePr>
        <p:xfrm>
          <a:off x="850900" y="1314449"/>
          <a:ext cx="6329829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4F594614-D71D-4F1E-8614-54BFC47CAF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58EF112B-7659-4965-8D51-4E3F618E5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8CB20B9-BF14-48B7-8FBF-55A893F501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19735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lkit_ja_sel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F713E9-B21F-4277-80A4-C06234167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4AED8E3C-1D77-4DE1-BFA6-56BDED8E6778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55944B-F0B9-4271-96BA-E6828C38A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562D0573-C666-4B1A-9757-E53C856462BA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1919614935"/>
              </p:ext>
            </p:extLst>
          </p:nvPr>
        </p:nvGraphicFramePr>
        <p:xfrm>
          <a:off x="850900" y="1314449"/>
          <a:ext cx="6311900" cy="4508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0E089EDF-B6EA-42D8-ABC5-DC3F5127A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B898320-2141-47A4-9BD0-C34010A7F7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66A7B04E-2799-662F-9CAA-A46A9D7BF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421563" y="1314449"/>
            <a:ext cx="3509673" cy="4508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9505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592E092F-4C18-4469-8E83-6A834109ED10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2FAAFFF-5F2B-4165-A1EB-978BD4A568D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5B32EA3-DA3E-406D-8BC9-DB57E97263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66B60650-2462-4885-BDFA-965FD8BF28A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72F767F-4B32-61CB-41D9-97ACE5808B0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88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B1DCA49-FC7C-3A84-E1C2-9FCB78F5A1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D58F187-34E9-D601-B026-FA4AF6C34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A3BAE7C-B621-63D9-2566-8F009B1EC7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D9571C2-ACFD-146A-2A0D-B6C67CC67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F07BF564-4A79-3B66-D2C8-D88E65FE7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3EC290E-C833-3EFE-EF35-60F008C92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2480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F300340-25EF-4F66-8FC0-3524FCC23AB6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0D5E3786-1E77-41FF-ACC3-2C07F23E9AD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A284AA11-F116-0C2D-6365-9E10BF2B30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AFA15F11-C54B-D75C-15F7-9C6CD64DCAA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09DC1E-E625-56D7-5B28-C726EBC46C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700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053C6DA-FD50-4615-B8FB-FF833B6B874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E2367D72-1261-4F4B-95BA-C217F9F6FE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211C9894-9B0D-9070-9051-C5AD1B0D3D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C9F10-0002-CC49-B3C9-AB63B813D8D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A35F33D-8FD3-DC26-6D70-64C844F554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61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5FDCB13-2229-4EDE-9601-A214D628E3E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1ED358D-59D4-EB64-C4BA-627E0A87F36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413157EC-C27F-705F-1EB0-AE2FB86690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39FACA19-5E29-D984-E37B-132697769EA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EDDF95-D22F-5BAA-8D9E-C3C52EEA769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320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6DD7C14-1622-4EAE-AD65-6E914DFD8C1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Picture 12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D6D991B-5BB1-4C8D-8A99-46E6234F7E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5F989EFB-CC76-1A6C-0180-CADD162A50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7D6DB4AB-5D53-D86F-808D-EF80F518A4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bg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2A288-F21A-880E-A4B1-358303C6403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958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AD99560-B70C-4CB4-8E0D-135C4B4F0D2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B011074-D964-8D79-5CB6-9C00D52BED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7">
            <a:extLst>
              <a:ext uri="{FF2B5EF4-FFF2-40B4-BE49-F238E27FC236}">
                <a16:creationId xmlns:a16="http://schemas.microsoft.com/office/drawing/2014/main" id="{8E037C29-8537-6613-CD21-A833F0AABD1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70956" y="1671536"/>
            <a:ext cx="7050087" cy="229143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800" b="1" spc="-150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C67A4364-DB6E-C5E2-CFCA-5510547480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570956" y="4416489"/>
            <a:ext cx="7050087" cy="153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4000" b="1">
                <a:solidFill>
                  <a:schemeClr val="tx1"/>
                </a:solidFill>
                <a:latin typeface="+mj-lt"/>
                <a:cs typeface="Poppins ExtraBold" panose="00000900000000000000" pitchFamily="2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9793CB-833A-4FC7-5E54-283FCCEFBB9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6340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3812B7F-03F8-47AC-A428-BF026456F91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8" name="Picture 7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2948B9A5-346C-4658-B145-33839B12055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6AD9C5B2-DC63-55C0-7B8D-97480E0422C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486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_fuks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63B5C1A-13B1-4DF6-9D59-D74F0DD9A7C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E6C6386-945C-47E0-A075-7592821D610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83AFFF87-42F1-640E-6C2A-FB87C74662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170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AA28C2B3-EED9-4BDF-AC6A-C2BFC1453DA8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FE4D2E0D-6F0C-4473-9A14-F0C36B7C2D2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C56331-1D7C-05B2-ECAD-7D602B0C5B7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58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vihreä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4D3C9BD-E553-4532-8F1B-692757DFFA3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2B7FEA2D-6A52-47ED-8DFD-956DBBF7B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3" name="Graphic 2" descr="Closed quotation mark">
            <a:extLst>
              <a:ext uri="{FF2B5EF4-FFF2-40B4-BE49-F238E27FC236}">
                <a16:creationId xmlns:a16="http://schemas.microsoft.com/office/drawing/2014/main" id="{CFBDBB6F-3A4D-4629-93D3-14502AE8EC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12" name="Graphic 11" descr="Closed quotation mark">
            <a:extLst>
              <a:ext uri="{FF2B5EF4-FFF2-40B4-BE49-F238E27FC236}">
                <a16:creationId xmlns:a16="http://schemas.microsoft.com/office/drawing/2014/main" id="{FDCD013D-750B-40EC-B3FD-30866C557B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3C57738-5D2D-C145-6F67-C41EA4614A5D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4AFEDA0-A821-1F20-09A8-95633893F43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91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tumm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32F164F4-88DD-4DB6-A969-CF67CBF9190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0D7ED0F-9041-499A-921C-AEFDAC4F8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2DF3ECAD-51F9-426B-BA2A-A31D15606B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054D988B-BD2E-4868-BD0C-0286426709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6" name="Picture 5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BD1C4AC-F731-4E7C-B6EF-52E5B96F5D8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EE6EEF4-E760-C298-3EE5-3BEC41C1C921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615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4F365E7-6EF1-0827-3274-206AF4909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BF181F2A-060A-7FBF-7FF3-DC4C2B655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887ED4E-FA1B-336A-1C46-BEE13DE453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84EF0F6-E0ED-8DD3-E41F-4B5C8E033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85A63DA-E2BB-222C-5511-302C6EA85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D568ED9-C91E-4A93-DF44-7A5BD2259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542192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_vaalean_sinine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ACB5D14-0A9E-4CB4-A060-CF81F97CF1E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605A358-014F-48BC-99D7-1F4227F7F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37" y="3069240"/>
            <a:ext cx="9026525" cy="2264569"/>
          </a:xfrm>
          <a:prstGeom prst="rect">
            <a:avLst/>
          </a:prstGeom>
        </p:spPr>
        <p:txBody>
          <a:bodyPr anchor="t">
            <a:norm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8" name="Graphic 7" descr="Closed quotation mark">
            <a:extLst>
              <a:ext uri="{FF2B5EF4-FFF2-40B4-BE49-F238E27FC236}">
                <a16:creationId xmlns:a16="http://schemas.microsoft.com/office/drawing/2014/main" id="{A0E55188-C435-4ADB-89AF-C484D0CC348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3375" y="225439"/>
            <a:ext cx="4206846" cy="4206846"/>
          </a:xfrm>
          <a:prstGeom prst="rect">
            <a:avLst/>
          </a:prstGeom>
        </p:spPr>
      </p:pic>
      <p:pic>
        <p:nvPicPr>
          <p:cNvPr id="9" name="Graphic 8" descr="Closed quotation mark">
            <a:extLst>
              <a:ext uri="{FF2B5EF4-FFF2-40B4-BE49-F238E27FC236}">
                <a16:creationId xmlns:a16="http://schemas.microsoft.com/office/drawing/2014/main" id="{5CC0672F-9201-45FA-9419-DF8790A0BC2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7877175" y="3230386"/>
            <a:ext cx="4206846" cy="420684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68F2C78-08C0-EBA7-40CA-66ACFE6AD5B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3882EED-C56B-A551-8C4C-0C5B2A2C93BE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153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alto_pal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3383C-D902-4359-B134-36B4C4F73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5554085" cy="488156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B999F5-4813-427F-A4E4-5335441DBD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3932237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00F1A4-B81E-45E1-9606-07525FFE2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959F7C74-FDAC-47C9-85FF-A93A4A77D2DE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40F95E-9FAF-473A-8740-38C0D6F75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D4EB64A9-0753-493D-931D-D429FE2A22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3932237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7897217-BD8C-4F57-9294-7DC932179A6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</p:spTree>
    <p:extLst>
      <p:ext uri="{BB962C8B-B14F-4D97-AF65-F5344CB8AC3E}">
        <p14:creationId xmlns:p14="http://schemas.microsoft.com/office/powerpoint/2010/main" val="251740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lko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0E54EFB4-12B2-4DFE-9F2E-3D2DD7CA7A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96869CB-89D0-4DA9-89A5-3150AD97AD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09055EB-5B06-42A3-A3F7-9558E538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4100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754224DE-DE84-4CDB-804C-D62F8DBAD4A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636513FB-22B8-45CF-AEF7-A64E2EBADB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689C3558-BCB4-4A57-AFB2-95ED2FE28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68424A2-D2D4-4E4F-9B59-69E589A8D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15" name="Picture 14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3FEABE71-E81F-4523-B5C3-B7A2E66D3C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8697C5B-775D-DE4A-3667-8D6CE1D72E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698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_fuks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D6E9C94-F91C-4351-80A3-EF626BB6D9F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5C731633-EDC4-4E10-A99C-BCF4E3D47F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7" name="Picture 16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7076935-D697-414D-AD85-CDF94E8903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3CCC3079-7194-8C22-A3D3-6F9394BB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44333C2-4842-7E2E-7937-68FB42491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AF42FE-BAC9-ED7A-F790-059B6A85BBE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23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4D596EB-6C87-4E77-A282-E8F4AC510AA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79554269-A758-425E-A7A9-3297720BD1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969AA01B-7F14-434E-9FCE-1A5429402C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6975CD3B-56F4-E72E-D322-CE977B611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667A5BB0-FCB8-3441-769B-7B72984FA8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8CE78D-6AFE-DC2F-336D-89094EA78C4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9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E3197DA-176C-4FE5-917B-D17DC70B754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A7A8F4DB-F8D7-4D33-9C7B-C531A059907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9700A34-79C6-CA31-BA62-8237F08F27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85D56D68-1234-F5E2-39DE-2029CF9328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EEC4D5BE-3D46-96E4-B159-B2A616039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240DEB-E80D-CA6D-9A8E-6D6A520A8AC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450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tumm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 descr="Deciduous tree">
            <a:extLst>
              <a:ext uri="{FF2B5EF4-FFF2-40B4-BE49-F238E27FC236}">
                <a16:creationId xmlns:a16="http://schemas.microsoft.com/office/drawing/2014/main" id="{A93C0E96-BAF3-4CE6-893E-BBBF4EBBF80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585642" y="2665254"/>
            <a:ext cx="4720908" cy="4720908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0E12F5B-6168-40D0-A95F-7BDBB48756D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Picture Placeholder 2">
            <a:extLst>
              <a:ext uri="{FF2B5EF4-FFF2-40B4-BE49-F238E27FC236}">
                <a16:creationId xmlns:a16="http://schemas.microsoft.com/office/drawing/2014/main" id="{9CACB86E-ED50-48E8-88C1-FFE2056D2C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9" name="Picture 18" descr="A picture containing building, clipart&#10;&#10;Description automatically generated">
            <a:extLst>
              <a:ext uri="{FF2B5EF4-FFF2-40B4-BE49-F238E27FC236}">
                <a16:creationId xmlns:a16="http://schemas.microsoft.com/office/drawing/2014/main" id="{8F3EC7DD-D9F8-4C93-8A6B-1B071ABDC33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1540" y="428117"/>
            <a:ext cx="835122" cy="707865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5F9E543F-39BF-5197-168E-B6E0B3BB0D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bg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971035ED-3820-3A06-220D-A2C466DE4A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22CAEA-20D8-DC75-D4EF-D5281E56F677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6397" y="6013609"/>
            <a:ext cx="3995613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42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oli_sivua_kuva_vaalean_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C4A104B-18AA-4D32-99D1-997AD724506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75F519A0-39B0-4EC5-A2A2-3EA7712143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288306" y="0"/>
            <a:ext cx="4903694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fi-FI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F0650BC-11D9-4094-3838-D5CF5F5DD1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93212" y="45742"/>
            <a:ext cx="1541484" cy="1413028"/>
          </a:xfrm>
          <a:prstGeom prst="rect">
            <a:avLst/>
          </a:prstGeom>
        </p:spPr>
      </p:pic>
      <p:sp>
        <p:nvSpPr>
          <p:cNvPr id="2" name="Text Placeholder 3">
            <a:extLst>
              <a:ext uri="{FF2B5EF4-FFF2-40B4-BE49-F238E27FC236}">
                <a16:creationId xmlns:a16="http://schemas.microsoft.com/office/drawing/2014/main" id="{463C9DD4-B0E2-7119-BC2F-9DE4C3BD88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60494"/>
            <a:ext cx="6036141" cy="37084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3pPr>
            <a:lvl4pPr marL="13716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4pPr>
            <a:lvl5pPr marL="1828800" indent="0">
              <a:buNone/>
              <a:defRPr sz="1100">
                <a:solidFill>
                  <a:schemeClr val="tx1"/>
                </a:solidFill>
                <a:latin typeface="+mn-lt"/>
                <a:cs typeface="Poppins ExtraBold" panose="00000900000000000000" pitchFamily="2" charset="0"/>
              </a:defRPr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A5AA4F2-7AF6-3877-2D57-EA5475EDE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5"/>
            <a:ext cx="6036141" cy="965199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084254-9B4C-4C3C-2FE9-DAA04A92336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0771" y="6013609"/>
            <a:ext cx="3786865" cy="80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385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a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0CEB-310C-4C23-BD33-AD1ABF5D4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8E96E634-4747-4C18-9630-96A196DBF87F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8DFE85-AC06-48FB-92D6-25F3F0EA7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C718087-0904-42CB-BF7F-BF506ABCAA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2F9888C-2AB6-AC37-F0E4-B2F2AD03B0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918132" cy="6131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9" name="Vertical Text Placeholder 2">
            <a:extLst>
              <a:ext uri="{FF2B5EF4-FFF2-40B4-BE49-F238E27FC236}">
                <a16:creationId xmlns:a16="http://schemas.microsoft.com/office/drawing/2014/main" id="{7B669F9F-59AA-81A1-21C8-DC8F427FBF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73668" y="1299308"/>
            <a:ext cx="9918131" cy="472935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80206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26" Type="http://schemas.openxmlformats.org/officeDocument/2006/relationships/slideLayout" Target="../slideLayouts/slideLayout38.xml"/><Relationship Id="rId39" Type="http://schemas.openxmlformats.org/officeDocument/2006/relationships/slideLayout" Target="../slideLayouts/slideLayout51.xml"/><Relationship Id="rId3" Type="http://schemas.openxmlformats.org/officeDocument/2006/relationships/slideLayout" Target="../slideLayouts/slideLayout15.xml"/><Relationship Id="rId21" Type="http://schemas.openxmlformats.org/officeDocument/2006/relationships/slideLayout" Target="../slideLayouts/slideLayout33.xml"/><Relationship Id="rId34" Type="http://schemas.openxmlformats.org/officeDocument/2006/relationships/slideLayout" Target="../slideLayouts/slideLayout46.xml"/><Relationship Id="rId42" Type="http://schemas.openxmlformats.org/officeDocument/2006/relationships/slideLayout" Target="../slideLayouts/slideLayout54.xml"/><Relationship Id="rId47" Type="http://schemas.openxmlformats.org/officeDocument/2006/relationships/image" Target="../media/image3.png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5" Type="http://schemas.openxmlformats.org/officeDocument/2006/relationships/slideLayout" Target="../slideLayouts/slideLayout37.xml"/><Relationship Id="rId33" Type="http://schemas.openxmlformats.org/officeDocument/2006/relationships/slideLayout" Target="../slideLayouts/slideLayout45.xml"/><Relationship Id="rId38" Type="http://schemas.openxmlformats.org/officeDocument/2006/relationships/slideLayout" Target="../slideLayouts/slideLayout50.xml"/><Relationship Id="rId46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29" Type="http://schemas.openxmlformats.org/officeDocument/2006/relationships/slideLayout" Target="../slideLayouts/slideLayout41.xml"/><Relationship Id="rId41" Type="http://schemas.openxmlformats.org/officeDocument/2006/relationships/slideLayout" Target="../slideLayouts/slideLayout53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24" Type="http://schemas.openxmlformats.org/officeDocument/2006/relationships/slideLayout" Target="../slideLayouts/slideLayout36.xml"/><Relationship Id="rId32" Type="http://schemas.openxmlformats.org/officeDocument/2006/relationships/slideLayout" Target="../slideLayouts/slideLayout44.xml"/><Relationship Id="rId37" Type="http://schemas.openxmlformats.org/officeDocument/2006/relationships/slideLayout" Target="../slideLayouts/slideLayout49.xml"/><Relationship Id="rId40" Type="http://schemas.openxmlformats.org/officeDocument/2006/relationships/slideLayout" Target="../slideLayouts/slideLayout52.xml"/><Relationship Id="rId45" Type="http://schemas.openxmlformats.org/officeDocument/2006/relationships/slideLayout" Target="../slideLayouts/slideLayout57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23" Type="http://schemas.openxmlformats.org/officeDocument/2006/relationships/slideLayout" Target="../slideLayouts/slideLayout35.xml"/><Relationship Id="rId28" Type="http://schemas.openxmlformats.org/officeDocument/2006/relationships/slideLayout" Target="../slideLayouts/slideLayout40.xml"/><Relationship Id="rId36" Type="http://schemas.openxmlformats.org/officeDocument/2006/relationships/slideLayout" Target="../slideLayouts/slideLayout48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31" Type="http://schemas.openxmlformats.org/officeDocument/2006/relationships/slideLayout" Target="../slideLayouts/slideLayout43.xml"/><Relationship Id="rId44" Type="http://schemas.openxmlformats.org/officeDocument/2006/relationships/slideLayout" Target="../slideLayouts/slideLayout56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Relationship Id="rId22" Type="http://schemas.openxmlformats.org/officeDocument/2006/relationships/slideLayout" Target="../slideLayouts/slideLayout34.xml"/><Relationship Id="rId27" Type="http://schemas.openxmlformats.org/officeDocument/2006/relationships/slideLayout" Target="../slideLayouts/slideLayout39.xml"/><Relationship Id="rId30" Type="http://schemas.openxmlformats.org/officeDocument/2006/relationships/slideLayout" Target="../slideLayouts/slideLayout42.xml"/><Relationship Id="rId35" Type="http://schemas.openxmlformats.org/officeDocument/2006/relationships/slideLayout" Target="../slideLayouts/slideLayout47.xml"/><Relationship Id="rId43" Type="http://schemas.openxmlformats.org/officeDocument/2006/relationships/slideLayout" Target="../slideLayouts/slideLayout55.xml"/><Relationship Id="rId48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26" Type="http://schemas.openxmlformats.org/officeDocument/2006/relationships/slideLayout" Target="../slideLayouts/slideLayout83.xml"/><Relationship Id="rId39" Type="http://schemas.openxmlformats.org/officeDocument/2006/relationships/slideLayout" Target="../slideLayouts/slideLayout96.xml"/><Relationship Id="rId3" Type="http://schemas.openxmlformats.org/officeDocument/2006/relationships/slideLayout" Target="../slideLayouts/slideLayout60.xml"/><Relationship Id="rId21" Type="http://schemas.openxmlformats.org/officeDocument/2006/relationships/slideLayout" Target="../slideLayouts/slideLayout78.xml"/><Relationship Id="rId34" Type="http://schemas.openxmlformats.org/officeDocument/2006/relationships/slideLayout" Target="../slideLayouts/slideLayout91.xml"/><Relationship Id="rId42" Type="http://schemas.openxmlformats.org/officeDocument/2006/relationships/slideLayout" Target="../slideLayouts/slideLayout99.xml"/><Relationship Id="rId47" Type="http://schemas.openxmlformats.org/officeDocument/2006/relationships/image" Target="../media/image4.png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5" Type="http://schemas.openxmlformats.org/officeDocument/2006/relationships/slideLayout" Target="../slideLayouts/slideLayout82.xml"/><Relationship Id="rId33" Type="http://schemas.openxmlformats.org/officeDocument/2006/relationships/slideLayout" Target="../slideLayouts/slideLayout90.xml"/><Relationship Id="rId38" Type="http://schemas.openxmlformats.org/officeDocument/2006/relationships/slideLayout" Target="../slideLayouts/slideLayout95.xml"/><Relationship Id="rId46" Type="http://schemas.openxmlformats.org/officeDocument/2006/relationships/image" Target="../media/image3.png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slideLayout" Target="../slideLayouts/slideLayout77.xml"/><Relationship Id="rId29" Type="http://schemas.openxmlformats.org/officeDocument/2006/relationships/slideLayout" Target="../slideLayouts/slideLayout86.xml"/><Relationship Id="rId41" Type="http://schemas.openxmlformats.org/officeDocument/2006/relationships/slideLayout" Target="../slideLayouts/slideLayout98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24" Type="http://schemas.openxmlformats.org/officeDocument/2006/relationships/slideLayout" Target="../slideLayouts/slideLayout81.xml"/><Relationship Id="rId32" Type="http://schemas.openxmlformats.org/officeDocument/2006/relationships/slideLayout" Target="../slideLayouts/slideLayout89.xml"/><Relationship Id="rId37" Type="http://schemas.openxmlformats.org/officeDocument/2006/relationships/slideLayout" Target="../slideLayouts/slideLayout94.xml"/><Relationship Id="rId40" Type="http://schemas.openxmlformats.org/officeDocument/2006/relationships/slideLayout" Target="../slideLayouts/slideLayout97.xml"/><Relationship Id="rId45" Type="http://schemas.openxmlformats.org/officeDocument/2006/relationships/theme" Target="../theme/theme3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23" Type="http://schemas.openxmlformats.org/officeDocument/2006/relationships/slideLayout" Target="../slideLayouts/slideLayout80.xml"/><Relationship Id="rId28" Type="http://schemas.openxmlformats.org/officeDocument/2006/relationships/slideLayout" Target="../slideLayouts/slideLayout85.xml"/><Relationship Id="rId36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67.xml"/><Relationship Id="rId19" Type="http://schemas.openxmlformats.org/officeDocument/2006/relationships/slideLayout" Target="../slideLayouts/slideLayout76.xml"/><Relationship Id="rId31" Type="http://schemas.openxmlformats.org/officeDocument/2006/relationships/slideLayout" Target="../slideLayouts/slideLayout88.xml"/><Relationship Id="rId44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Relationship Id="rId22" Type="http://schemas.openxmlformats.org/officeDocument/2006/relationships/slideLayout" Target="../slideLayouts/slideLayout79.xml"/><Relationship Id="rId27" Type="http://schemas.openxmlformats.org/officeDocument/2006/relationships/slideLayout" Target="../slideLayouts/slideLayout84.xml"/><Relationship Id="rId30" Type="http://schemas.openxmlformats.org/officeDocument/2006/relationships/slideLayout" Target="../slideLayouts/slideLayout87.xml"/><Relationship Id="rId35" Type="http://schemas.openxmlformats.org/officeDocument/2006/relationships/slideLayout" Target="../slideLayouts/slideLayout92.xml"/><Relationship Id="rId43" Type="http://schemas.openxmlformats.org/officeDocument/2006/relationships/slideLayout" Target="../slideLayouts/slideLayout10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9.xml"/><Relationship Id="rId13" Type="http://schemas.openxmlformats.org/officeDocument/2006/relationships/slideLayout" Target="../slideLayouts/slideLayout114.xml"/><Relationship Id="rId18" Type="http://schemas.openxmlformats.org/officeDocument/2006/relationships/slideLayout" Target="../slideLayouts/slideLayout119.xml"/><Relationship Id="rId26" Type="http://schemas.openxmlformats.org/officeDocument/2006/relationships/slideLayout" Target="../slideLayouts/slideLayout127.xml"/><Relationship Id="rId39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04.xml"/><Relationship Id="rId21" Type="http://schemas.openxmlformats.org/officeDocument/2006/relationships/slideLayout" Target="../slideLayouts/slideLayout122.xml"/><Relationship Id="rId34" Type="http://schemas.openxmlformats.org/officeDocument/2006/relationships/slideLayout" Target="../slideLayouts/slideLayout135.xml"/><Relationship Id="rId42" Type="http://schemas.openxmlformats.org/officeDocument/2006/relationships/slideLayout" Target="../slideLayouts/slideLayout143.xml"/><Relationship Id="rId47" Type="http://schemas.openxmlformats.org/officeDocument/2006/relationships/image" Target="../media/image4.png"/><Relationship Id="rId7" Type="http://schemas.openxmlformats.org/officeDocument/2006/relationships/slideLayout" Target="../slideLayouts/slideLayout108.xml"/><Relationship Id="rId12" Type="http://schemas.openxmlformats.org/officeDocument/2006/relationships/slideLayout" Target="../slideLayouts/slideLayout113.xml"/><Relationship Id="rId17" Type="http://schemas.openxmlformats.org/officeDocument/2006/relationships/slideLayout" Target="../slideLayouts/slideLayout118.xml"/><Relationship Id="rId25" Type="http://schemas.openxmlformats.org/officeDocument/2006/relationships/slideLayout" Target="../slideLayouts/slideLayout126.xml"/><Relationship Id="rId33" Type="http://schemas.openxmlformats.org/officeDocument/2006/relationships/slideLayout" Target="../slideLayouts/slideLayout134.xml"/><Relationship Id="rId38" Type="http://schemas.openxmlformats.org/officeDocument/2006/relationships/slideLayout" Target="../slideLayouts/slideLayout139.xml"/><Relationship Id="rId46" Type="http://schemas.openxmlformats.org/officeDocument/2006/relationships/image" Target="../media/image3.png"/><Relationship Id="rId2" Type="http://schemas.openxmlformats.org/officeDocument/2006/relationships/slideLayout" Target="../slideLayouts/slideLayout103.xml"/><Relationship Id="rId16" Type="http://schemas.openxmlformats.org/officeDocument/2006/relationships/slideLayout" Target="../slideLayouts/slideLayout117.xml"/><Relationship Id="rId20" Type="http://schemas.openxmlformats.org/officeDocument/2006/relationships/slideLayout" Target="../slideLayouts/slideLayout121.xml"/><Relationship Id="rId29" Type="http://schemas.openxmlformats.org/officeDocument/2006/relationships/slideLayout" Target="../slideLayouts/slideLayout130.xml"/><Relationship Id="rId41" Type="http://schemas.openxmlformats.org/officeDocument/2006/relationships/slideLayout" Target="../slideLayouts/slideLayout142.xml"/><Relationship Id="rId1" Type="http://schemas.openxmlformats.org/officeDocument/2006/relationships/slideLayout" Target="../slideLayouts/slideLayout102.xml"/><Relationship Id="rId6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2.xml"/><Relationship Id="rId24" Type="http://schemas.openxmlformats.org/officeDocument/2006/relationships/slideLayout" Target="../slideLayouts/slideLayout125.xml"/><Relationship Id="rId32" Type="http://schemas.openxmlformats.org/officeDocument/2006/relationships/slideLayout" Target="../slideLayouts/slideLayout133.xml"/><Relationship Id="rId37" Type="http://schemas.openxmlformats.org/officeDocument/2006/relationships/slideLayout" Target="../slideLayouts/slideLayout138.xml"/><Relationship Id="rId40" Type="http://schemas.openxmlformats.org/officeDocument/2006/relationships/slideLayout" Target="../slideLayouts/slideLayout141.xml"/><Relationship Id="rId45" Type="http://schemas.openxmlformats.org/officeDocument/2006/relationships/theme" Target="../theme/theme4.xml"/><Relationship Id="rId5" Type="http://schemas.openxmlformats.org/officeDocument/2006/relationships/slideLayout" Target="../slideLayouts/slideLayout106.xml"/><Relationship Id="rId15" Type="http://schemas.openxmlformats.org/officeDocument/2006/relationships/slideLayout" Target="../slideLayouts/slideLayout116.xml"/><Relationship Id="rId23" Type="http://schemas.openxmlformats.org/officeDocument/2006/relationships/slideLayout" Target="../slideLayouts/slideLayout124.xml"/><Relationship Id="rId28" Type="http://schemas.openxmlformats.org/officeDocument/2006/relationships/slideLayout" Target="../slideLayouts/slideLayout129.xml"/><Relationship Id="rId36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11.xml"/><Relationship Id="rId19" Type="http://schemas.openxmlformats.org/officeDocument/2006/relationships/slideLayout" Target="../slideLayouts/slideLayout120.xml"/><Relationship Id="rId31" Type="http://schemas.openxmlformats.org/officeDocument/2006/relationships/slideLayout" Target="../slideLayouts/slideLayout132.xml"/><Relationship Id="rId44" Type="http://schemas.openxmlformats.org/officeDocument/2006/relationships/slideLayout" Target="../slideLayouts/slideLayout145.xml"/><Relationship Id="rId4" Type="http://schemas.openxmlformats.org/officeDocument/2006/relationships/slideLayout" Target="../slideLayouts/slideLayout105.xml"/><Relationship Id="rId9" Type="http://schemas.openxmlformats.org/officeDocument/2006/relationships/slideLayout" Target="../slideLayouts/slideLayout110.xml"/><Relationship Id="rId14" Type="http://schemas.openxmlformats.org/officeDocument/2006/relationships/slideLayout" Target="../slideLayouts/slideLayout115.xml"/><Relationship Id="rId22" Type="http://schemas.openxmlformats.org/officeDocument/2006/relationships/slideLayout" Target="../slideLayouts/slideLayout123.xml"/><Relationship Id="rId27" Type="http://schemas.openxmlformats.org/officeDocument/2006/relationships/slideLayout" Target="../slideLayouts/slideLayout128.xml"/><Relationship Id="rId30" Type="http://schemas.openxmlformats.org/officeDocument/2006/relationships/slideLayout" Target="../slideLayouts/slideLayout131.xml"/><Relationship Id="rId35" Type="http://schemas.openxmlformats.org/officeDocument/2006/relationships/slideLayout" Target="../slideLayouts/slideLayout136.xml"/><Relationship Id="rId43" Type="http://schemas.openxmlformats.org/officeDocument/2006/relationships/slideLayout" Target="../slideLayouts/slideLayout1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FA2A8BC-45FC-02D6-8C38-873F621D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E33A1B7-161E-0258-874A-21E2C54DD6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E6EC709-D434-F2E0-0C72-126653CDCD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0D92BC-42A9-434B-8530-ADBF4485E407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AF67B75-6292-7576-EC54-C6E34CE6C6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5C41A8B-E1CE-EEAF-F9B9-42CA3EC82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89F9E-9962-4B7B-BA18-A15907CCC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88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2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  <p:sldLayoutId id="214748385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872D-DE43-4755-8211-BDAE2EE6B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6F3F4CD8-536F-4549-973D-0FBA9CAF6C2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6FFF-A4FB-4489-9B49-5DDC688AA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4F72BBA-3120-418C-94D3-114F2CB31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4A78410-7DAE-4BD5-ACEE-CAF6BFA9404C}"/>
              </a:ext>
            </a:extLst>
          </p:cNvPr>
          <p:cNvPicPr>
            <a:picLocks noChangeAspect="1"/>
          </p:cNvPicPr>
          <p:nvPr userDrawn="1"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431617"/>
            <a:ext cx="821524" cy="696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8F5E9F-A37F-4244-A1FD-705A898F7F45}"/>
              </a:ext>
            </a:extLst>
          </p:cNvPr>
          <p:cNvPicPr>
            <a:picLocks noChangeAspect="1"/>
          </p:cNvPicPr>
          <p:nvPr userDrawn="1"/>
        </p:nvPicPr>
        <p:blipFill>
          <a:blip r:embed="rId4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10" y="6028665"/>
            <a:ext cx="3744009" cy="757617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61516D5-0AAA-DE78-E828-72FCAD04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86F9587-735F-C8FE-1B9D-811387FA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428750"/>
            <a:ext cx="11205372" cy="45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text</a:t>
            </a:r>
            <a:r>
              <a:rPr lang="fi-FI" noProof="0" dirty="0"/>
              <a:t> </a:t>
            </a:r>
            <a:r>
              <a:rPr lang="fi-FI" noProof="0" dirty="0" err="1"/>
              <a:t>styles</a:t>
            </a:r>
            <a:endParaRPr lang="fi-FI" noProof="0" dirty="0"/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3"/>
            <a:r>
              <a:rPr lang="fi-FI" noProof="0" dirty="0" err="1"/>
              <a:t>Fourth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4"/>
            <a:r>
              <a:rPr lang="fi-FI" noProof="0" dirty="0" err="1"/>
              <a:t>Fifth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673902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6" r:id="rId1"/>
    <p:sldLayoutId id="2147483857" r:id="rId2"/>
    <p:sldLayoutId id="2147483858" r:id="rId3"/>
    <p:sldLayoutId id="2147483859" r:id="rId4"/>
    <p:sldLayoutId id="2147483860" r:id="rId5"/>
    <p:sldLayoutId id="2147483861" r:id="rId6"/>
    <p:sldLayoutId id="2147483862" r:id="rId7"/>
    <p:sldLayoutId id="2147483863" r:id="rId8"/>
    <p:sldLayoutId id="2147483864" r:id="rId9"/>
    <p:sldLayoutId id="2147483865" r:id="rId10"/>
    <p:sldLayoutId id="2147483866" r:id="rId11"/>
    <p:sldLayoutId id="2147483867" r:id="rId12"/>
    <p:sldLayoutId id="2147483868" r:id="rId13"/>
    <p:sldLayoutId id="2147483869" r:id="rId14"/>
    <p:sldLayoutId id="2147483870" r:id="rId15"/>
    <p:sldLayoutId id="2147483871" r:id="rId16"/>
    <p:sldLayoutId id="2147483872" r:id="rId17"/>
    <p:sldLayoutId id="2147483873" r:id="rId18"/>
    <p:sldLayoutId id="2147483874" r:id="rId19"/>
    <p:sldLayoutId id="2147483875" r:id="rId20"/>
    <p:sldLayoutId id="2147483876" r:id="rId21"/>
    <p:sldLayoutId id="2147483877" r:id="rId22"/>
    <p:sldLayoutId id="2147483878" r:id="rId23"/>
    <p:sldLayoutId id="2147483879" r:id="rId24"/>
    <p:sldLayoutId id="2147483880" r:id="rId25"/>
    <p:sldLayoutId id="2147483881" r:id="rId26"/>
    <p:sldLayoutId id="2147483882" r:id="rId27"/>
    <p:sldLayoutId id="2147483883" r:id="rId28"/>
    <p:sldLayoutId id="2147483884" r:id="rId29"/>
    <p:sldLayoutId id="2147483885" r:id="rId30"/>
    <p:sldLayoutId id="2147483886" r:id="rId31"/>
    <p:sldLayoutId id="2147483887" r:id="rId32"/>
    <p:sldLayoutId id="2147483888" r:id="rId33"/>
    <p:sldLayoutId id="2147483889" r:id="rId34"/>
    <p:sldLayoutId id="2147483890" r:id="rId35"/>
    <p:sldLayoutId id="2147483891" r:id="rId36"/>
    <p:sldLayoutId id="2147483892" r:id="rId37"/>
    <p:sldLayoutId id="2147483893" r:id="rId38"/>
    <p:sldLayoutId id="2147483894" r:id="rId39"/>
    <p:sldLayoutId id="2147483895" r:id="rId40"/>
    <p:sldLayoutId id="2147483896" r:id="rId41"/>
    <p:sldLayoutId id="2147483897" r:id="rId42"/>
    <p:sldLayoutId id="2147483898" r:id="rId43"/>
    <p:sldLayoutId id="2147483899" r:id="rId44"/>
    <p:sldLayoutId id="2147483900" r:id="rId45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0">
          <a:solidFill>
            <a:schemeClr val="tx1"/>
          </a:solidFill>
          <a:latin typeface="+mj-lt"/>
          <a:ea typeface="+mj-ea"/>
          <a:cs typeface="Poppins ExtraBold" panose="000009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872D-DE43-4755-8211-BDAE2EE6B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6F3F4CD8-536F-4549-973D-0FBA9CAF6C2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6FFF-A4FB-4489-9B49-5DDC688AA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4F72BBA-3120-418C-94D3-114F2CB31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4A78410-7DAE-4BD5-ACEE-CAF6BFA9404C}"/>
              </a:ext>
            </a:extLst>
          </p:cNvPr>
          <p:cNvPicPr>
            <a:picLocks noChangeAspect="1"/>
          </p:cNvPicPr>
          <p:nvPr userDrawn="1"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431617"/>
            <a:ext cx="821524" cy="696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8F5E9F-A37F-4244-A1FD-705A898F7F45}"/>
              </a:ext>
            </a:extLst>
          </p:cNvPr>
          <p:cNvPicPr>
            <a:picLocks noChangeAspect="1"/>
          </p:cNvPicPr>
          <p:nvPr userDrawn="1"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10" y="6028665"/>
            <a:ext cx="3744009" cy="757617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61516D5-0AAA-DE78-E828-72FCAD04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86F9587-735F-C8FE-1B9D-811387FA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428750"/>
            <a:ext cx="11205372" cy="45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text</a:t>
            </a:r>
            <a:r>
              <a:rPr lang="fi-FI" noProof="0" dirty="0"/>
              <a:t> </a:t>
            </a:r>
            <a:r>
              <a:rPr lang="fi-FI" noProof="0" dirty="0" err="1"/>
              <a:t>styles</a:t>
            </a:r>
            <a:endParaRPr lang="fi-FI" noProof="0" dirty="0"/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3"/>
            <a:r>
              <a:rPr lang="fi-FI" noProof="0" dirty="0" err="1"/>
              <a:t>Fourth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4"/>
            <a:r>
              <a:rPr lang="fi-FI" noProof="0" dirty="0" err="1"/>
              <a:t>Fifth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780974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  <p:sldLayoutId id="2147483913" r:id="rId12"/>
    <p:sldLayoutId id="2147483914" r:id="rId13"/>
    <p:sldLayoutId id="2147483915" r:id="rId14"/>
    <p:sldLayoutId id="2147483916" r:id="rId15"/>
    <p:sldLayoutId id="2147483917" r:id="rId16"/>
    <p:sldLayoutId id="2147483918" r:id="rId17"/>
    <p:sldLayoutId id="2147483919" r:id="rId18"/>
    <p:sldLayoutId id="2147483920" r:id="rId19"/>
    <p:sldLayoutId id="2147483921" r:id="rId20"/>
    <p:sldLayoutId id="2147483922" r:id="rId21"/>
    <p:sldLayoutId id="2147483923" r:id="rId22"/>
    <p:sldLayoutId id="2147483924" r:id="rId23"/>
    <p:sldLayoutId id="2147483925" r:id="rId24"/>
    <p:sldLayoutId id="2147483926" r:id="rId25"/>
    <p:sldLayoutId id="2147483927" r:id="rId26"/>
    <p:sldLayoutId id="2147483928" r:id="rId27"/>
    <p:sldLayoutId id="2147483929" r:id="rId28"/>
    <p:sldLayoutId id="2147483930" r:id="rId29"/>
    <p:sldLayoutId id="2147483931" r:id="rId30"/>
    <p:sldLayoutId id="2147483932" r:id="rId31"/>
    <p:sldLayoutId id="2147483933" r:id="rId32"/>
    <p:sldLayoutId id="2147483934" r:id="rId33"/>
    <p:sldLayoutId id="2147483935" r:id="rId34"/>
    <p:sldLayoutId id="2147483936" r:id="rId35"/>
    <p:sldLayoutId id="2147483937" r:id="rId36"/>
    <p:sldLayoutId id="2147483938" r:id="rId37"/>
    <p:sldLayoutId id="2147483939" r:id="rId38"/>
    <p:sldLayoutId id="2147483940" r:id="rId39"/>
    <p:sldLayoutId id="2147483941" r:id="rId40"/>
    <p:sldLayoutId id="2147483942" r:id="rId41"/>
    <p:sldLayoutId id="2147483943" r:id="rId42"/>
    <p:sldLayoutId id="2147483944" r:id="rId43"/>
    <p:sldLayoutId id="2147483945" r:id="rId4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0">
          <a:solidFill>
            <a:schemeClr val="tx1"/>
          </a:solidFill>
          <a:latin typeface="+mj-lt"/>
          <a:ea typeface="+mj-ea"/>
          <a:cs typeface="Poppins ExtraBold" panose="000009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6872D-DE43-4755-8211-BDAE2EE6B3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83495" y="6257748"/>
            <a:ext cx="1074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6F3F4CD8-536F-4549-973D-0FBA9CAF6C21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66FFF-A4FB-4489-9B49-5DDC688AAB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75568" y="6257749"/>
            <a:ext cx="603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fld id="{D5C7B8F6-2765-465B-BF52-D1DF320C1AE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34F72BBA-3120-418C-94D3-114F2CB31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715693" y="6257748"/>
            <a:ext cx="20505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cs typeface="Poppins SemiBold" panose="00000700000000000000" pitchFamily="2" charset="0"/>
              </a:defRPr>
            </a:lvl1pPr>
          </a:lstStyle>
          <a:p>
            <a:pPr algn="ctr"/>
            <a:r>
              <a:rPr lang="fi-FI"/>
              <a:t>Alatunniste</a:t>
            </a:r>
            <a:endParaRPr lang="fi-FI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B4A78410-7DAE-4BD5-ACEE-CAF6BFA9404C}"/>
              </a:ext>
            </a:extLst>
          </p:cNvPr>
          <p:cNvPicPr>
            <a:picLocks noChangeAspect="1"/>
          </p:cNvPicPr>
          <p:nvPr userDrawn="1"/>
        </p:nvPicPr>
        <p:blipFill>
          <a:blip r:embed="rId4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7517" y="431617"/>
            <a:ext cx="821524" cy="69633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8F5E9F-A37F-4244-A1FD-705A898F7F45}"/>
              </a:ext>
            </a:extLst>
          </p:cNvPr>
          <p:cNvPicPr>
            <a:picLocks noChangeAspect="1"/>
          </p:cNvPicPr>
          <p:nvPr userDrawn="1"/>
        </p:nvPicPr>
        <p:blipFill>
          <a:blip r:embed="rId4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0410" y="6028665"/>
            <a:ext cx="3744009" cy="757617"/>
          </a:xfrm>
          <a:prstGeom prst="rect">
            <a:avLst/>
          </a:prstGeom>
        </p:spPr>
      </p:pic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561516D5-0AAA-DE78-E828-72FCAD04A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668" y="487242"/>
            <a:ext cx="9569557" cy="6131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i-FI" noProof="0" dirty="0" err="1"/>
              <a:t>Click</a:t>
            </a:r>
            <a:r>
              <a:rPr lang="fi-FI" noProof="0" dirty="0"/>
              <a:t> to </a:t>
            </a:r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title</a:t>
            </a:r>
            <a:r>
              <a:rPr lang="fi-FI" noProof="0" dirty="0"/>
              <a:t> </a:t>
            </a:r>
            <a:r>
              <a:rPr lang="fi-FI" noProof="0" dirty="0" err="1"/>
              <a:t>style</a:t>
            </a:r>
            <a:endParaRPr lang="fi-FI" noProof="0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86F9587-735F-C8FE-1B9D-811387FA7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3669" y="1428750"/>
            <a:ext cx="11205372" cy="4599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noProof="0" dirty="0" err="1"/>
              <a:t>Edit</a:t>
            </a:r>
            <a:r>
              <a:rPr lang="fi-FI" noProof="0" dirty="0"/>
              <a:t> Master </a:t>
            </a:r>
            <a:r>
              <a:rPr lang="fi-FI" noProof="0" dirty="0" err="1"/>
              <a:t>text</a:t>
            </a:r>
            <a:r>
              <a:rPr lang="fi-FI" noProof="0" dirty="0"/>
              <a:t> </a:t>
            </a:r>
            <a:r>
              <a:rPr lang="fi-FI" noProof="0" dirty="0" err="1"/>
              <a:t>styles</a:t>
            </a:r>
            <a:endParaRPr lang="fi-FI" noProof="0" dirty="0"/>
          </a:p>
          <a:p>
            <a:pPr lvl="1"/>
            <a:r>
              <a:rPr lang="fi-FI" noProof="0" dirty="0"/>
              <a:t>Second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2"/>
            <a:r>
              <a:rPr lang="fi-FI" noProof="0" dirty="0"/>
              <a:t>Third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3"/>
            <a:r>
              <a:rPr lang="fi-FI" noProof="0" dirty="0" err="1"/>
              <a:t>Fourth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  <a:p>
            <a:pPr lvl="4"/>
            <a:r>
              <a:rPr lang="fi-FI" noProof="0" dirty="0" err="1"/>
              <a:t>Fifth</a:t>
            </a:r>
            <a:r>
              <a:rPr lang="fi-FI" noProof="0" dirty="0"/>
              <a:t> </a:t>
            </a:r>
            <a:r>
              <a:rPr lang="fi-FI" noProof="0" dirty="0" err="1"/>
              <a:t>level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273899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7" r:id="rId1"/>
    <p:sldLayoutId id="2147483948" r:id="rId2"/>
    <p:sldLayoutId id="2147483949" r:id="rId3"/>
    <p:sldLayoutId id="2147483950" r:id="rId4"/>
    <p:sldLayoutId id="2147483951" r:id="rId5"/>
    <p:sldLayoutId id="2147483952" r:id="rId6"/>
    <p:sldLayoutId id="2147483953" r:id="rId7"/>
    <p:sldLayoutId id="2147483954" r:id="rId8"/>
    <p:sldLayoutId id="2147483955" r:id="rId9"/>
    <p:sldLayoutId id="2147483956" r:id="rId10"/>
    <p:sldLayoutId id="2147483957" r:id="rId11"/>
    <p:sldLayoutId id="2147483958" r:id="rId12"/>
    <p:sldLayoutId id="2147483959" r:id="rId13"/>
    <p:sldLayoutId id="2147483960" r:id="rId14"/>
    <p:sldLayoutId id="2147483961" r:id="rId15"/>
    <p:sldLayoutId id="2147483962" r:id="rId16"/>
    <p:sldLayoutId id="2147483963" r:id="rId17"/>
    <p:sldLayoutId id="2147483964" r:id="rId18"/>
    <p:sldLayoutId id="2147483965" r:id="rId19"/>
    <p:sldLayoutId id="2147483966" r:id="rId20"/>
    <p:sldLayoutId id="2147483967" r:id="rId21"/>
    <p:sldLayoutId id="2147483968" r:id="rId22"/>
    <p:sldLayoutId id="2147483969" r:id="rId23"/>
    <p:sldLayoutId id="2147483970" r:id="rId24"/>
    <p:sldLayoutId id="2147483971" r:id="rId25"/>
    <p:sldLayoutId id="2147483972" r:id="rId26"/>
    <p:sldLayoutId id="2147483973" r:id="rId27"/>
    <p:sldLayoutId id="2147483974" r:id="rId28"/>
    <p:sldLayoutId id="2147483975" r:id="rId29"/>
    <p:sldLayoutId id="2147483976" r:id="rId30"/>
    <p:sldLayoutId id="2147483977" r:id="rId31"/>
    <p:sldLayoutId id="2147483978" r:id="rId32"/>
    <p:sldLayoutId id="2147483979" r:id="rId33"/>
    <p:sldLayoutId id="2147483980" r:id="rId34"/>
    <p:sldLayoutId id="2147483981" r:id="rId35"/>
    <p:sldLayoutId id="2147483982" r:id="rId36"/>
    <p:sldLayoutId id="2147483983" r:id="rId37"/>
    <p:sldLayoutId id="2147483984" r:id="rId38"/>
    <p:sldLayoutId id="2147483985" r:id="rId39"/>
    <p:sldLayoutId id="2147483986" r:id="rId40"/>
    <p:sldLayoutId id="2147483987" r:id="rId41"/>
    <p:sldLayoutId id="2147483988" r:id="rId42"/>
    <p:sldLayoutId id="2147483989" r:id="rId43"/>
    <p:sldLayoutId id="2147483990" r:id="rId4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0">
          <a:solidFill>
            <a:schemeClr val="tx1"/>
          </a:solidFill>
          <a:latin typeface="+mj-lt"/>
          <a:ea typeface="+mj-ea"/>
          <a:cs typeface="Poppins ExtraBold" panose="000009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Poppins ExtraLight" panose="00000300000000000000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6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teija.rajala@vakehyva.fi" TargetMode="External"/><Relationship Id="rId3" Type="http://schemas.openxmlformats.org/officeDocument/2006/relationships/hyperlink" Target="mailto:mira.rautio@vakehyva.fi" TargetMode="External"/><Relationship Id="rId7" Type="http://schemas.openxmlformats.org/officeDocument/2006/relationships/hyperlink" Target="mailto:maija.tuomola@vakehyva.f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5.xml"/><Relationship Id="rId6" Type="http://schemas.openxmlformats.org/officeDocument/2006/relationships/hyperlink" Target="mailto:sofia.lamsa@vakehyva.fi" TargetMode="External"/><Relationship Id="rId5" Type="http://schemas.openxmlformats.org/officeDocument/2006/relationships/hyperlink" Target="mailto:jaana.puusaari@vakehyva.fi" TargetMode="External"/><Relationship Id="rId4" Type="http://schemas.openxmlformats.org/officeDocument/2006/relationships/hyperlink" Target="mailto:tellervo.tanner@vakehyva.fi" TargetMode="External"/><Relationship Id="rId9" Type="http://schemas.openxmlformats.org/officeDocument/2006/relationships/hyperlink" Target="mailto:salla.laisi@vakehyva.fi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vakehyva.sharepoint.com/:p:/s/TH-STTAsunnottomuudenehkisyhanke/EQn62r2VgBhCjZ3JIkpTN8cBoSeqoFNA1T4pMlmfVqtY7Q?e=6ELfVc" TargetMode="External"/><Relationship Id="rId1" Type="http://schemas.openxmlformats.org/officeDocument/2006/relationships/slideLayout" Target="../slideLayouts/slideLayout6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703B2E-3676-A8C0-334F-EB28DA7A3F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116" y="1041400"/>
            <a:ext cx="7407164" cy="23876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fi-FI" b="1" dirty="0"/>
              <a:t>IPHA-työkirja</a:t>
            </a:r>
            <a:endParaRPr lang="fi-FI" sz="4400" b="1" dirty="0">
              <a:latin typeface="Poppins"/>
              <a:cs typeface="Poppins ExtraBold"/>
            </a:endParaRPr>
          </a:p>
        </p:txBody>
      </p:sp>
      <p:sp>
        <p:nvSpPr>
          <p:cNvPr id="4" name="Alaotsikko 3">
            <a:extLst>
              <a:ext uri="{FF2B5EF4-FFF2-40B4-BE49-F238E27FC236}">
                <a16:creationId xmlns:a16="http://schemas.microsoft.com/office/drawing/2014/main" id="{C99EB399-95E6-F529-E901-F8C47EA1DA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110000"/>
              </a:lnSpc>
            </a:pPr>
            <a:r>
              <a:rPr lang="fi-FI" sz="2400" dirty="0"/>
              <a:t>Teija Rajala, sairaanhoitaja</a:t>
            </a:r>
          </a:p>
          <a:p>
            <a:pPr algn="ctr">
              <a:lnSpc>
                <a:spcPct val="110000"/>
              </a:lnSpc>
            </a:pPr>
            <a:r>
              <a:rPr lang="fi-FI" dirty="0"/>
              <a:t>Salla Laisi, sosiaalityöntekijä</a:t>
            </a:r>
            <a:endParaRPr lang="fi-FI" sz="2400" dirty="0"/>
          </a:p>
          <a:p>
            <a:pPr algn="ctr">
              <a:lnSpc>
                <a:spcPct val="110000"/>
              </a:lnSpc>
            </a:pPr>
            <a:r>
              <a:rPr lang="fi-FI" sz="2400" dirty="0"/>
              <a:t>Asunnottomuuden ehkäisyhanke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92499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5315">
        <p:fade/>
      </p:transition>
    </mc:Choice>
    <mc:Fallback xmlns="">
      <p:transition spd="med" advTm="5315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FEF293DE-58F9-BCF3-4F02-E94C386F8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2545"/>
            <a:ext cx="10515600" cy="1500187"/>
          </a:xfrm>
        </p:spPr>
        <p:txBody>
          <a:bodyPr/>
          <a:lstStyle/>
          <a:p>
            <a:r>
              <a:rPr lang="fi-FI" dirty="0"/>
              <a:t>Terveystiedot ja kirjaaminen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CAE518D-8EB0-322A-7511-D724F2EC9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85655"/>
            <a:ext cx="10515600" cy="3256907"/>
          </a:xfrm>
        </p:spPr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Sosiaalihuollon rekisteriin kirjataan terveystietoja niiltä osin kuin ne vaikuttavat sosiaalipalveluiden järjestämiseen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Sairaanhoitaja voi kirjata asiakkaan kertomia terveystietoja (diagnoosi, lääkitys)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Kirjaaminen perustuu työntekijän omaan harkintaan ja arviointiin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8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Terveysosio kirjataan </a:t>
            </a:r>
            <a:r>
              <a:rPr kumimoji="0" lang="fi-FI" sz="28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palvelutarpeen arviointiin yhdessä sairaanhoitajan kanssa --&gt; arviointi siitä, mikä tieto kuuluu mihinkin rekisteriin ja mikä tieto vaikuttaa kummankin puolen palveluiden järjestämiseen</a:t>
            </a:r>
          </a:p>
        </p:txBody>
      </p:sp>
    </p:spTree>
    <p:extLst>
      <p:ext uri="{BB962C8B-B14F-4D97-AF65-F5344CB8AC3E}">
        <p14:creationId xmlns:p14="http://schemas.microsoft.com/office/powerpoint/2010/main" val="2583796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E06066-0853-5E95-E8E3-FCF28D85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Sairaanhoitajan tapaamiset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F6D8EB-6D7F-FE77-1635-1760DCB0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fi-FI" dirty="0"/>
              <a:t>Sisältö: perussairaudet, sairauksien hoitotilanne, lääkelistan ajantasaisuus, tämän hetken vointi, perusverikokeet ja verenpaineiden taso, aiemmat ja nykyiset hoitokontaktit sekä asiakkaalle tarpeelliset seulontalomakkeet (Audit, PHQ9, BAI, 15D)</a:t>
            </a:r>
          </a:p>
          <a:p>
            <a:r>
              <a:rPr lang="fi-FI" dirty="0"/>
              <a:t>Tapaamisia 3-4 asiakkaan tarpeen mukaan; alkutapaaminen, yksilötapaaminen ja lopputapaaminen</a:t>
            </a:r>
          </a:p>
          <a:p>
            <a:r>
              <a:rPr lang="fi-FI" dirty="0"/>
              <a:t>Sairaanhoitaja varaa tarvittaessa ajan lääkärille</a:t>
            </a:r>
          </a:p>
          <a:p>
            <a:r>
              <a:rPr lang="fi-FI" dirty="0"/>
              <a:t>Jos asiakkaalla on pitkäaikaissairauksia, sairaanhoitaja tekee pyynnön omalääkäristä</a:t>
            </a:r>
          </a:p>
          <a:p>
            <a:r>
              <a:rPr lang="fi-FI" dirty="0"/>
              <a:t>Tapaamisilla sairaanhoitaja kannustaa ja sitouttaa asiakasta terveydenhuollon palveluihin</a:t>
            </a:r>
          </a:p>
          <a:p>
            <a:r>
              <a:rPr lang="fi-FI" dirty="0"/>
              <a:t>Sairaanhoitaja tiedottaa sosiaaliohjaajaa/ -työntekijää mahdollisista ajanvarauksista, jotta asiakasta voidaan muistuttaa ja sitouttaa myös sosiaalihuollon puolella terveysasioiden hoitamiseen</a:t>
            </a:r>
          </a:p>
        </p:txBody>
      </p:sp>
    </p:spTree>
    <p:extLst>
      <p:ext uri="{BB962C8B-B14F-4D97-AF65-F5344CB8AC3E}">
        <p14:creationId xmlns:p14="http://schemas.microsoft.com/office/powerpoint/2010/main" val="3266752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58CFEA-4303-4497-285F-4FFD8F22C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Lopputapaaminen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26FDD6-FF65-F380-73AA-A46A2DDC6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Lopputapaamiseen on hyvä varata aikaa 90 – 120 min. Sairaanhoitaja voi olla mukana 45 – 60 min.</a:t>
            </a:r>
          </a:p>
          <a:p>
            <a:r>
              <a:rPr lang="fi-FI" dirty="0"/>
              <a:t>Asiakkaan kanssa käydään läpi sekä palvelutarpeen arviointi että hoitosuunnitelman sisältö hyvinvointimittarin tulokset</a:t>
            </a:r>
          </a:p>
          <a:p>
            <a:r>
              <a:rPr lang="fi-FI" dirty="0"/>
              <a:t>Jatkosuunnitelma sekä siihen liittyvä työnjako ja vastuutyöntekijät</a:t>
            </a:r>
          </a:p>
          <a:p>
            <a:r>
              <a:rPr lang="fi-FI" dirty="0"/>
              <a:t>Varmistetaan asiakkaan ohjautuminen palveluihin, tarvittaessa saattaen vaihtaminen</a:t>
            </a:r>
          </a:p>
        </p:txBody>
      </p:sp>
    </p:spTree>
    <p:extLst>
      <p:ext uri="{BB962C8B-B14F-4D97-AF65-F5344CB8AC3E}">
        <p14:creationId xmlns:p14="http://schemas.microsoft.com/office/powerpoint/2010/main" val="1749242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tsikko 5">
            <a:extLst>
              <a:ext uri="{FF2B5EF4-FFF2-40B4-BE49-F238E27FC236}">
                <a16:creationId xmlns:a16="http://schemas.microsoft.com/office/drawing/2014/main" id="{1EA2611D-1B99-1A40-C1A7-F178E13AC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940" y="265606"/>
            <a:ext cx="9045771" cy="791110"/>
          </a:xfrm>
        </p:spPr>
        <p:txBody>
          <a:bodyPr/>
          <a:lstStyle/>
          <a:p>
            <a:r>
              <a:rPr lang="fi-FI" dirty="0"/>
              <a:t>IPHA-yhteyshenkilöt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A2033390-369A-A2DD-26A8-64E33AA28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940" y="1160421"/>
            <a:ext cx="10515600" cy="5097504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b="0" dirty="0"/>
              <a:t>Yhteyshenkilöön kannattaa ensisijaisesti ottaa yhteyttä Apotin työkoriviestillä, tässä myös muut yhteystiedot:</a:t>
            </a:r>
            <a:br>
              <a:rPr lang="fi-FI" b="0" dirty="0"/>
            </a:br>
            <a:endParaRPr lang="fi-FI" b="0" dirty="0"/>
          </a:p>
          <a:p>
            <a:r>
              <a:rPr lang="fi-FI" dirty="0"/>
              <a:t>Sosiaalityö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/>
              <a:t>Idän aikuissosiaalityö: Mira Rautio, </a:t>
            </a:r>
            <a:r>
              <a:rPr lang="fi-FI" b="0" dirty="0" err="1"/>
              <a:t>so</a:t>
            </a:r>
            <a:r>
              <a:rPr lang="fi-FI" b="0" dirty="0"/>
              <a:t>, </a:t>
            </a:r>
            <a:r>
              <a:rPr lang="fi-FI" b="0" dirty="0">
                <a:hlinkClick r:id="rId3"/>
              </a:rPr>
              <a:t>mira.rautio@vakehyva.fi</a:t>
            </a:r>
            <a:r>
              <a:rPr lang="fi-FI" b="0" dirty="0"/>
              <a:t>, 0438268451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/>
              <a:t>Lännen aikuissosiaalityö: Tellervo Tanner, </a:t>
            </a:r>
            <a:r>
              <a:rPr lang="fi-FI" b="0" dirty="0" err="1"/>
              <a:t>stt</a:t>
            </a:r>
            <a:r>
              <a:rPr lang="fi-FI" b="0" dirty="0"/>
              <a:t>, </a:t>
            </a:r>
            <a:r>
              <a:rPr lang="fi-FI" b="0" dirty="0">
                <a:hlinkClick r:id="rId4"/>
              </a:rPr>
              <a:t>tellervo.tanner@vakehyva.fi</a:t>
            </a:r>
            <a:r>
              <a:rPr lang="fi-FI" b="0" dirty="0"/>
              <a:t>, 0407268322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>
                <a:cs typeface="Poppins ExtraBold"/>
              </a:rPr>
              <a:t>Pohjoisen aikuissosiaalityö: Jaana Laaksonen, </a:t>
            </a:r>
            <a:r>
              <a:rPr lang="fi-FI" b="0" dirty="0" err="1">
                <a:cs typeface="Poppins ExtraBold"/>
              </a:rPr>
              <a:t>stt</a:t>
            </a:r>
            <a:r>
              <a:rPr lang="fi-FI" b="0" dirty="0">
                <a:cs typeface="Poppins ExtraBold"/>
              </a:rPr>
              <a:t>, </a:t>
            </a:r>
            <a:r>
              <a:rPr lang="fi-FI" b="0">
                <a:cs typeface="Poppins ExtraBold"/>
                <a:hlinkClick r:id="rId5"/>
              </a:rPr>
              <a:t>jaana.laaksonen@vakehyva.fi</a:t>
            </a:r>
            <a:r>
              <a:rPr lang="fi-FI" b="0">
                <a:cs typeface="Poppins ExtraBold"/>
              </a:rPr>
              <a:t>, </a:t>
            </a:r>
            <a:r>
              <a:rPr lang="fi-FI" b="0" dirty="0">
                <a:cs typeface="Poppins ExtraBold"/>
              </a:rPr>
              <a:t>0503124488</a:t>
            </a:r>
          </a:p>
          <a:p>
            <a:r>
              <a:rPr lang="fi-FI" dirty="0"/>
              <a:t>Terveysasemat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>
                <a:cs typeface="Poppins ExtraBold"/>
              </a:rPr>
              <a:t>Tikkurila: Sofia </a:t>
            </a:r>
            <a:r>
              <a:rPr lang="fi-FI" b="0" dirty="0" err="1">
                <a:cs typeface="Poppins ExtraBold"/>
              </a:rPr>
              <a:t>Lämsä</a:t>
            </a:r>
            <a:r>
              <a:rPr lang="fi-FI" b="0" dirty="0">
                <a:cs typeface="Poppins ExtraBold"/>
              </a:rPr>
              <a:t>, sh, </a:t>
            </a:r>
            <a:r>
              <a:rPr lang="fi-FI" b="0" dirty="0">
                <a:cs typeface="Poppins ExtraBold"/>
                <a:hlinkClick r:id="rId6"/>
              </a:rPr>
              <a:t>sofia.lamsa@vakehyva.fi</a:t>
            </a:r>
            <a:r>
              <a:rPr lang="fi-FI" b="0">
                <a:cs typeface="Poppins ExtraBold"/>
              </a:rPr>
              <a:t>, 0405198492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/>
              <a:t>Korso: Maija Tuomola, sh, </a:t>
            </a:r>
            <a:r>
              <a:rPr lang="fi-FI" b="0" dirty="0">
                <a:hlinkClick r:id="rId7"/>
              </a:rPr>
              <a:t>maija.tuomola@vakehyva.fi</a:t>
            </a:r>
            <a:r>
              <a:rPr lang="fi-FI" b="0" dirty="0"/>
              <a:t>, 0406452544</a:t>
            </a:r>
          </a:p>
          <a:p>
            <a:r>
              <a:rPr lang="fi-FI" dirty="0"/>
              <a:t>Hanke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/>
              <a:t>Teija Rajala, sh, </a:t>
            </a:r>
            <a:r>
              <a:rPr lang="fi-FI" b="0" dirty="0">
                <a:hlinkClick r:id="rId8"/>
              </a:rPr>
              <a:t>teija.rajala@vakehyva.fi</a:t>
            </a:r>
            <a:r>
              <a:rPr lang="fi-FI" b="0" dirty="0"/>
              <a:t>, 0406125161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b="0" dirty="0"/>
              <a:t>Salla Laisi, </a:t>
            </a:r>
            <a:r>
              <a:rPr lang="fi-FI" b="0" dirty="0" err="1"/>
              <a:t>stt</a:t>
            </a:r>
            <a:r>
              <a:rPr lang="fi-FI" b="0" dirty="0"/>
              <a:t>, </a:t>
            </a:r>
            <a:r>
              <a:rPr lang="fi-FI" b="0" dirty="0">
                <a:hlinkClick r:id="rId9"/>
              </a:rPr>
              <a:t>salla.laisi@vakehyva.fi</a:t>
            </a:r>
            <a:r>
              <a:rPr lang="fi-FI" b="0" dirty="0"/>
              <a:t>, 0405293619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8B0CAFB6-80D1-1F35-E800-5B69280A109F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11117263" y="6257925"/>
            <a:ext cx="1074737" cy="365125"/>
          </a:xfrm>
        </p:spPr>
        <p:txBody>
          <a:bodyPr/>
          <a:lstStyle/>
          <a:p>
            <a:fld id="{8EA296CD-E0BD-4577-BBD9-E7A21CDFDC56}" type="datetime1">
              <a:rPr lang="fi-FI" smtClean="0"/>
              <a:pPr/>
              <a:t>12.10.2023</a:t>
            </a:fld>
            <a:endParaRPr lang="fi-FI"/>
          </a:p>
        </p:txBody>
      </p:sp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880751A-1FED-F995-2574-A551A5A44AD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88750" y="6257925"/>
            <a:ext cx="603250" cy="365125"/>
          </a:xfrm>
        </p:spPr>
        <p:txBody>
          <a:bodyPr/>
          <a:lstStyle/>
          <a:p>
            <a:fld id="{D5C7B8F6-2765-465B-BF52-D1DF320C1AE3}" type="slidenum">
              <a:rPr lang="fi-FI" smtClean="0"/>
              <a:pPr/>
              <a:t>13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79096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2874B53C-0C21-18F4-0DBD-EC8D471AB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Lisämateriaalit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4DBCEDE-FC2D-23EB-3F1E-E57D7CA66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IPHA-prosessin tarkemmat ohjeet: </a:t>
            </a:r>
            <a:r>
              <a:rPr lang="fi-FI" dirty="0">
                <a:hlinkClick r:id="rId2"/>
              </a:rPr>
              <a:t>IPHA-ohjeet - laajempi.pptx</a:t>
            </a:r>
            <a:endParaRPr lang="fi-FI" dirty="0"/>
          </a:p>
          <a:p>
            <a:r>
              <a:rPr lang="fi-FI" err="1">
                <a:cs typeface="Poppins ExtraLight"/>
              </a:rPr>
              <a:t>IPHA:n</a:t>
            </a:r>
            <a:r>
              <a:rPr lang="fi-FI">
                <a:cs typeface="Poppins ExtraLight"/>
              </a:rPr>
              <a:t> teoria- ja taustoitusteksti lähetään erikseen kuukauden sisään</a:t>
            </a:r>
          </a:p>
        </p:txBody>
      </p:sp>
    </p:spTree>
    <p:extLst>
      <p:ext uri="{BB962C8B-B14F-4D97-AF65-F5344CB8AC3E}">
        <p14:creationId xmlns:p14="http://schemas.microsoft.com/office/powerpoint/2010/main" val="3918088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FB240E42-B836-5D95-31D2-CA8D269D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4197"/>
            <a:ext cx="10515600" cy="1500187"/>
          </a:xfrm>
        </p:spPr>
        <p:txBody>
          <a:bodyPr/>
          <a:lstStyle/>
          <a:p>
            <a:r>
              <a:rPr lang="fi-FI" dirty="0"/>
              <a:t>Mikä on IPHA?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4E7611ED-BF6D-5A44-8668-220380093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062717"/>
            <a:ext cx="10515600" cy="3633742"/>
          </a:xfrm>
        </p:spPr>
        <p:txBody>
          <a:bodyPr>
            <a:normAutofit fontScale="92500" lnSpcReduction="1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IPHA-malli on  palvelutarpeen arvioinnin ja hoitosuunnitelman malli, joka toteutetaan yhtäaikaisesti sekä sosiaalihuollon että terveydenhuollon puolella.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IPHA-mallissa sosiaaliaseman sosiaalityöntekijä/-ohjaaja ja terveysaseman sairaanhoitaja työskentelevät työparina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IPHA-malli on tehostettu tapa tehdä lakisääteistä palvelutarpeen ja hoitosuunnitelman arviota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IPHA-malli on moniammatillinen, intensiivinen ja laaja-alainen, organisaatiorajat ylittävä työskentelyote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IPHA-malli perustuu luottamuksen rakentamiseen, aidon vuorovaikutuksen syntymiseen ja asiakkaan oman toimijuuden vahvistamiseen</a:t>
            </a:r>
          </a:p>
        </p:txBody>
      </p:sp>
    </p:spTree>
    <p:extLst>
      <p:ext uri="{BB962C8B-B14F-4D97-AF65-F5344CB8AC3E}">
        <p14:creationId xmlns:p14="http://schemas.microsoft.com/office/powerpoint/2010/main" val="1298254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E06066-0853-5E95-E8E3-FCF28D85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Kenelle?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F6D8EB-6D7F-FE77-1635-1760DCB0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IPHA-malli soveltuu erityisen tuen tarpeen ja huolenpitoasiakkaille, joilla on yhtäaikaisia sosiaali- ja terveydenhuollon tarpeita sekä heikot tai puuttuvat palvelukontaktit</a:t>
            </a:r>
          </a:p>
          <a:p>
            <a:r>
              <a:rPr lang="fi-FI" sz="2400" dirty="0"/>
              <a:t>IPHA:an valittavalla asiakkaalla on puutteita itsenäisessä toimintakyvyssä tai se on tilapäisesti alentunut</a:t>
            </a:r>
          </a:p>
          <a:p>
            <a:r>
              <a:rPr lang="fi-FI" sz="2400" dirty="0"/>
              <a:t>Asiakas on valmis tiiviiseen työskentelyyn ja hänellä on halu sitoutua siihen</a:t>
            </a:r>
          </a:p>
          <a:p>
            <a:r>
              <a:rPr lang="fi-FI" sz="2400" dirty="0"/>
              <a:t>Sosiaaliohjaaja voi aloittaa asiakkaan kanssa IPHA-työskentelyn, mutta asiakkaalla tulee olla nimetty sosiaalityöntekijä</a:t>
            </a:r>
          </a:p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76238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FEF293DE-58F9-BCF3-4F02-E94C386F8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316108"/>
            <a:ext cx="10515600" cy="1500187"/>
          </a:xfrm>
        </p:spPr>
        <p:txBody>
          <a:bodyPr/>
          <a:lstStyle/>
          <a:p>
            <a:r>
              <a:rPr lang="fi-FI" sz="4400" b="1" dirty="0"/>
              <a:t>IPHA-mallin yleispiirteet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3CAE518D-8EB0-322A-7511-D724F2EC93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178121"/>
            <a:ext cx="10515600" cy="3518338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Asiakkaalta kysytään suostumus IPHA-työskentelyyn, kts. erillinen ohje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Kestää 2-4 kuukautta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Tapaamisia yhteensä 8-12 kertaa (asiakkaan tarpeen mukaan)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Näistä yhteistapaamisia työparin kanssa 2-4, vähintään kuitenkin aloitus- ja lopetuspalaveri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Asiakkaaseen pidetään tiiviisti yhteyttä myös tapaamisten välillä; lyhyt puhelu, tekstiviesti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Tiivis yhteydenpito työparien välillä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Asiakkaan tarvitsemia palveluita aloitetaan jo </a:t>
            </a:r>
            <a:r>
              <a:rPr kumimoji="0" lang="fi-FI" sz="20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IPHA:n</a:t>
            </a: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 aikana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Poppins ExtraLight" panose="00000300000000000000" pitchFamily="2" charset="0"/>
              </a:rPr>
              <a:t>Jo ensimmäisellä tapaamiskerralla pyritään ratkaisemaan jokin konkreettinen asia (esim. bussilippu, yhteys Kelaan)</a:t>
            </a:r>
          </a:p>
        </p:txBody>
      </p:sp>
    </p:spTree>
    <p:extLst>
      <p:ext uri="{BB962C8B-B14F-4D97-AF65-F5344CB8AC3E}">
        <p14:creationId xmlns:p14="http://schemas.microsoft.com/office/powerpoint/2010/main" val="11327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1DEC55-9F2C-51A6-97C4-8153316EF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8056"/>
            <a:ext cx="10287000" cy="1147762"/>
          </a:xfrm>
        </p:spPr>
        <p:txBody>
          <a:bodyPr/>
          <a:lstStyle/>
          <a:p>
            <a:r>
              <a:rPr lang="fi-FI" dirty="0"/>
              <a:t>IPHA-PROSESSI</a:t>
            </a:r>
          </a:p>
        </p:txBody>
      </p:sp>
      <p:graphicFrame>
        <p:nvGraphicFramePr>
          <p:cNvPr id="4" name="Sisällön paikkamerkki 10">
            <a:extLst>
              <a:ext uri="{FF2B5EF4-FFF2-40B4-BE49-F238E27FC236}">
                <a16:creationId xmlns:a16="http://schemas.microsoft.com/office/drawing/2014/main" id="{0FD17F20-659A-D376-5264-6947D3AE553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574016"/>
              </p:ext>
            </p:extLst>
          </p:nvPr>
        </p:nvGraphicFramePr>
        <p:xfrm>
          <a:off x="751011" y="1213780"/>
          <a:ext cx="10472363" cy="49911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Vuokaaviosymboli: Vaihtoehtoinen käsittely 4">
            <a:extLst>
              <a:ext uri="{FF2B5EF4-FFF2-40B4-BE49-F238E27FC236}">
                <a16:creationId xmlns:a16="http://schemas.microsoft.com/office/drawing/2014/main" id="{4E361403-8AC0-EF52-B6F1-7460FFCC2401}"/>
              </a:ext>
            </a:extLst>
          </p:cNvPr>
          <p:cNvSpPr/>
          <p:nvPr/>
        </p:nvSpPr>
        <p:spPr>
          <a:xfrm>
            <a:off x="192124" y="1566485"/>
            <a:ext cx="2430905" cy="4077708"/>
          </a:xfrm>
          <a:prstGeom prst="flowChartAlternateProcess">
            <a:avLst/>
          </a:prstGeom>
          <a:solidFill>
            <a:srgbClr val="8AEAC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Tapaaminen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suostumus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asiakkaan ongelmakohdat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asiakkaan tavoitteet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terveydentilan kartoitus</a:t>
            </a:r>
          </a:p>
        </p:txBody>
      </p:sp>
      <p:sp>
        <p:nvSpPr>
          <p:cNvPr id="6" name="Vuokaaviosymboli: Vaihtoehtoinen käsittely 5">
            <a:extLst>
              <a:ext uri="{FF2B5EF4-FFF2-40B4-BE49-F238E27FC236}">
                <a16:creationId xmlns:a16="http://schemas.microsoft.com/office/drawing/2014/main" id="{AC649D5E-1E47-7ACF-FE40-602199278EC0}"/>
              </a:ext>
            </a:extLst>
          </p:cNvPr>
          <p:cNvSpPr/>
          <p:nvPr/>
        </p:nvSpPr>
        <p:spPr>
          <a:xfrm>
            <a:off x="9412599" y="1566485"/>
            <a:ext cx="2587277" cy="4079740"/>
          </a:xfrm>
          <a:prstGeom prst="flowChartAlternateProcess">
            <a:avLst/>
          </a:prstGeom>
          <a:solidFill>
            <a:srgbClr val="8AEAC3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Yhteenveto-tapaaminen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PTA:n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 ja 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HSA:n</a:t>
            </a: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 läpikäynti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Jatkosuunnitelman teko ja työnjako eri tahojen välillä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Asiakkaan palveluihin ohjautumisen varmistaminen / saattaen vaihtaen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 Gothic Next Light"/>
              <a:ea typeface="+mn-ea"/>
              <a:cs typeface="+mn-cs"/>
            </a:endParaRPr>
          </a:p>
        </p:txBody>
      </p:sp>
      <p:sp>
        <p:nvSpPr>
          <p:cNvPr id="7" name="Vuokaaviosymboli: Liitin 6">
            <a:extLst>
              <a:ext uri="{FF2B5EF4-FFF2-40B4-BE49-F238E27FC236}">
                <a16:creationId xmlns:a16="http://schemas.microsoft.com/office/drawing/2014/main" id="{0896D4A8-DA24-6156-A373-4DCC2443D6BE}"/>
              </a:ext>
            </a:extLst>
          </p:cNvPr>
          <p:cNvSpPr/>
          <p:nvPr/>
        </p:nvSpPr>
        <p:spPr>
          <a:xfrm>
            <a:off x="8026227" y="4406990"/>
            <a:ext cx="1301247" cy="1135737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Hyvinvointimittari</a:t>
            </a:r>
          </a:p>
        </p:txBody>
      </p:sp>
      <p:sp>
        <p:nvSpPr>
          <p:cNvPr id="8" name="Vuokaaviosymboli: Liitin 7">
            <a:extLst>
              <a:ext uri="{FF2B5EF4-FFF2-40B4-BE49-F238E27FC236}">
                <a16:creationId xmlns:a16="http://schemas.microsoft.com/office/drawing/2014/main" id="{D02EA4A2-05B5-1C86-9176-C6F369E7E0E5}"/>
              </a:ext>
            </a:extLst>
          </p:cNvPr>
          <p:cNvSpPr/>
          <p:nvPr/>
        </p:nvSpPr>
        <p:spPr>
          <a:xfrm>
            <a:off x="2769470" y="4406990"/>
            <a:ext cx="1292685" cy="1135737"/>
          </a:xfrm>
          <a:prstGeom prst="flowChartConnector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ade Gothic Next Light"/>
                <a:ea typeface="+mn-ea"/>
                <a:cs typeface="+mn-cs"/>
              </a:rPr>
              <a:t>Hyvinvointimittari</a:t>
            </a:r>
          </a:p>
        </p:txBody>
      </p:sp>
      <p:sp>
        <p:nvSpPr>
          <p:cNvPr id="9" name="Nuoli: Oikea 8">
            <a:extLst>
              <a:ext uri="{FF2B5EF4-FFF2-40B4-BE49-F238E27FC236}">
                <a16:creationId xmlns:a16="http://schemas.microsoft.com/office/drawing/2014/main" id="{BBD5FA77-F99F-FFD6-56E6-2EC6B4BEA595}"/>
              </a:ext>
            </a:extLst>
          </p:cNvPr>
          <p:cNvSpPr/>
          <p:nvPr/>
        </p:nvSpPr>
        <p:spPr>
          <a:xfrm>
            <a:off x="2203508" y="31866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 Gothic Next Light"/>
              <a:ea typeface="+mn-ea"/>
              <a:cs typeface="+mn-cs"/>
            </a:endParaRPr>
          </a:p>
        </p:txBody>
      </p:sp>
      <p:sp>
        <p:nvSpPr>
          <p:cNvPr id="10" name="Nuoli: Oikea 9">
            <a:extLst>
              <a:ext uri="{FF2B5EF4-FFF2-40B4-BE49-F238E27FC236}">
                <a16:creationId xmlns:a16="http://schemas.microsoft.com/office/drawing/2014/main" id="{36AA4EB2-B5A7-FB23-E18E-C73A6696038A}"/>
              </a:ext>
            </a:extLst>
          </p:cNvPr>
          <p:cNvSpPr/>
          <p:nvPr/>
        </p:nvSpPr>
        <p:spPr>
          <a:xfrm>
            <a:off x="8778338" y="318668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rade Gothic Next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711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1E3CA6A-B4A1-18C1-5FEB-7BBAB369F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1448"/>
            <a:ext cx="10515600" cy="1500187"/>
          </a:xfrm>
        </p:spPr>
        <p:txBody>
          <a:bodyPr>
            <a:normAutofit/>
          </a:bodyPr>
          <a:lstStyle/>
          <a:p>
            <a:r>
              <a:rPr lang="fi-FI" dirty="0"/>
              <a:t>Käytäntöjä ja periaatteita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953F22D6-5FBB-038E-3856-11107C5D08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357197"/>
            <a:ext cx="10515600" cy="2368915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Tarvittaessa asiakkaan kanssa jalkaudutaan asioiden hoitamiseksi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Asiakkaan omassa ympäristössä tapaaminen on todettu hyväksi. Tuolloin luottamuksen rakentaminen on helpompaa ja asiakkaan toimintakyvystä saa työntekijänä paremman kuvan.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Kokemusasiantuntijan käyttö on suositeltavaa IPHA-prosessissa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0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Asiakkaalle tarjotaan mahdollisuus ottaa yhteyttä muunakin kuin puhelinaikana. Sovitusti asiakas voi laittaa tekstiviestin työntekijälle, joka soittaa takaisin</a:t>
            </a:r>
          </a:p>
        </p:txBody>
      </p:sp>
    </p:spTree>
    <p:extLst>
      <p:ext uri="{BB962C8B-B14F-4D97-AF65-F5344CB8AC3E}">
        <p14:creationId xmlns:p14="http://schemas.microsoft.com/office/powerpoint/2010/main" val="205534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E06066-0853-5E95-E8E3-FCF28D85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Ensimmäinen tapaaminen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F6D8EB-6D7F-FE77-1635-1760DCB0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sz="2400" dirty="0"/>
              <a:t>Toteutetaan lähtökohtaisesti työparin ja asiakkaan yhteistapaamisena. Jos työparin yhteistapaaminen ei heti onnistu, niin voi vastuutyöntekijä tavata asiakkaan yksin. Tällöin  on huolehdittava riittävästä tiedottamisesta työparien välillä</a:t>
            </a:r>
          </a:p>
          <a:p>
            <a:r>
              <a:rPr lang="fi-FI" sz="2400" dirty="0"/>
              <a:t>Kartoitetaan asiakkaan tilanne </a:t>
            </a:r>
          </a:p>
          <a:p>
            <a:r>
              <a:rPr lang="fi-FI" sz="2400" dirty="0"/>
              <a:t>Informoidaan asiakasta IPHA-prosessista sekä suostumuksen kirjaaminen Apottiin</a:t>
            </a:r>
          </a:p>
          <a:p>
            <a:r>
              <a:rPr lang="fi-FI" sz="2400" dirty="0"/>
              <a:t>Ratkaistaan yksi konkreettinen asia</a:t>
            </a:r>
          </a:p>
          <a:p>
            <a:r>
              <a:rPr lang="fi-FI" sz="2400" dirty="0"/>
              <a:t>Tutustutaan aikuisväestön hyvinvointimittariin. Sovitaan, että asiakas täyttää sen ennen seuraavaa tapaamista. Asiakkaan toimintakyvyn ollessa puutteellinen, asiakas voi täyttää sen ohjattuna toisella tapaamiskerralla</a:t>
            </a:r>
          </a:p>
        </p:txBody>
      </p:sp>
    </p:spTree>
    <p:extLst>
      <p:ext uri="{BB962C8B-B14F-4D97-AF65-F5344CB8AC3E}">
        <p14:creationId xmlns:p14="http://schemas.microsoft.com/office/powerpoint/2010/main" val="9922371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FB240E42-B836-5D95-31D2-CA8D269D3F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411448"/>
            <a:ext cx="10515600" cy="1500187"/>
          </a:xfrm>
        </p:spPr>
        <p:txBody>
          <a:bodyPr/>
          <a:lstStyle/>
          <a:p>
            <a:r>
              <a:rPr lang="fi-FI" dirty="0"/>
              <a:t>Toinen ja kolmas tapaaminen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4E7611ED-BF6D-5A44-8668-220380093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2291137"/>
            <a:ext cx="10515600" cy="2778597"/>
          </a:xfrm>
        </p:spPr>
        <p:txBody>
          <a:bodyPr>
            <a:normAutofit fontScale="92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Lähtökohtaisesti sosiaali- ja terveydenhuollon yksilötapaamisia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Käydään läpi hyvinvointimittarin vastaukset ja tulokset asiakkaan kanssa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Kerätään tietoa nykyisistä ja aikaisemmista palveluista, niiden hyödyistä ja haasteista asiakkaan kokemukseen perustuen. Hyvä muistaa myös 3. sektorin palvelut 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Keskustelu keskeneräisistä ja/tai hoidettavista asioista (esim. asuminen, Kela, talous, työkyky)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i-FI" sz="2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Keskustelu kokemusasiantuntijan mukaanotosta asiakastyön ja arvioinnin tueksi</a:t>
            </a:r>
          </a:p>
        </p:txBody>
      </p:sp>
    </p:spTree>
    <p:extLst>
      <p:ext uri="{BB962C8B-B14F-4D97-AF65-F5344CB8AC3E}">
        <p14:creationId xmlns:p14="http://schemas.microsoft.com/office/powerpoint/2010/main" val="333727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E06066-0853-5E95-E8E3-FCF28D85A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Teematapaamiset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CF6D8EB-6D7F-FE77-1635-1760DCB045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/>
              <a:t>Teematapaamisilla käydään läpi palvelutarpeen arvioinnin sisällölliset teemat</a:t>
            </a:r>
          </a:p>
          <a:p>
            <a:r>
              <a:rPr lang="fi-FI" dirty="0"/>
              <a:t>Teemat voidaan joustavasti käsitellä asiakkaan tarpeen mukaan, mutta kuitenkin niin, että kaikki osa-alueet tulee käytyä läpi</a:t>
            </a:r>
          </a:p>
          <a:p>
            <a:r>
              <a:rPr lang="fi-FI" dirty="0"/>
              <a:t>Teemat ovat (5 kpl):</a:t>
            </a:r>
          </a:p>
          <a:p>
            <a:pPr lvl="1"/>
            <a:r>
              <a:rPr lang="fi-FI" b="0" dirty="0"/>
              <a:t>Lähi- ja perhesuhteiden verkostokartta</a:t>
            </a:r>
          </a:p>
          <a:p>
            <a:pPr lvl="1"/>
            <a:r>
              <a:rPr lang="fi-FI" b="0" dirty="0"/>
              <a:t>Lähisuhdeväkivallan kartoitus ja mahdollinen MARAK-ohjaus</a:t>
            </a:r>
          </a:p>
          <a:p>
            <a:pPr lvl="1"/>
            <a:r>
              <a:rPr lang="fi-FI" b="0" dirty="0"/>
              <a:t>Terveys </a:t>
            </a:r>
            <a:endParaRPr lang="fi-FI" dirty="0"/>
          </a:p>
          <a:p>
            <a:pPr lvl="1"/>
            <a:r>
              <a:rPr lang="fi-FI" b="0" dirty="0"/>
              <a:t>Elämän kriisit ja niiden mahdollinen vaikutus nykyhetkeen</a:t>
            </a:r>
          </a:p>
          <a:p>
            <a:pPr lvl="1"/>
            <a:r>
              <a:rPr lang="fi-FI" b="0" dirty="0"/>
              <a:t>Voimavarat: oma erillinen kerta, jolloin tehdään näkyväksi asiakkaan omat voimavarat</a:t>
            </a:r>
          </a:p>
        </p:txBody>
      </p:sp>
    </p:spTree>
    <p:extLst>
      <p:ext uri="{BB962C8B-B14F-4D97-AF65-F5344CB8AC3E}">
        <p14:creationId xmlns:p14="http://schemas.microsoft.com/office/powerpoint/2010/main" val="2320279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ULsote_ja_rakenneuudistus">
  <a:themeElements>
    <a:clrScheme name="Vakesot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11F83"/>
      </a:accent1>
      <a:accent2>
        <a:srgbClr val="76CBF3"/>
      </a:accent2>
      <a:accent3>
        <a:srgbClr val="00983A"/>
      </a:accent3>
      <a:accent4>
        <a:srgbClr val="74B72B"/>
      </a:accent4>
      <a:accent5>
        <a:srgbClr val="E6007E"/>
      </a:accent5>
      <a:accent6>
        <a:srgbClr val="EA529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1e9cafe-3b08-41e9-aaff-0fa0a2794f86">
      <UserInfo>
        <DisplayName>Huovinen Marjut</DisplayName>
        <AccountId>30</AccountId>
        <AccountType/>
      </UserInfo>
      <UserInfo>
        <DisplayName>Tuomola Maija</DisplayName>
        <AccountId>25</AccountId>
        <AccountType/>
      </UserInfo>
      <UserInfo>
        <DisplayName>Lämsä Sofia</DisplayName>
        <AccountId>31</AccountId>
        <AccountType/>
      </UserInfo>
      <UserInfo>
        <DisplayName>Alanko 2 Hanna</DisplayName>
        <AccountId>46</AccountId>
        <AccountType/>
      </UserInfo>
    </SharedWithUsers>
    <_activity xmlns="7477ad47-22b5-4513-afe1-2d2a13415e7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F529E3E68B214B870E7E99B0F7C3A0" ma:contentTypeVersion="9" ma:contentTypeDescription="Create a new document." ma:contentTypeScope="" ma:versionID="b0ac5ad03e278f4830b0fe1297fa88ff">
  <xsd:schema xmlns:xsd="http://www.w3.org/2001/XMLSchema" xmlns:xs="http://www.w3.org/2001/XMLSchema" xmlns:p="http://schemas.microsoft.com/office/2006/metadata/properties" xmlns:ns3="7477ad47-22b5-4513-afe1-2d2a13415e73" xmlns:ns4="61e9cafe-3b08-41e9-aaff-0fa0a2794f86" targetNamespace="http://schemas.microsoft.com/office/2006/metadata/properties" ma:root="true" ma:fieldsID="1030dc601f0ed40ed8b1c7d194372883" ns3:_="" ns4:_="">
    <xsd:import namespace="7477ad47-22b5-4513-afe1-2d2a13415e73"/>
    <xsd:import namespace="61e9cafe-3b08-41e9-aaff-0fa0a2794f8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ad47-22b5-4513-afe1-2d2a13415e7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e9cafe-3b08-41e9-aaff-0fa0a2794f86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BC89A56-8BE7-46C0-A044-B8B5AF712642}">
  <ds:schemaRefs>
    <ds:schemaRef ds:uri="http://purl.org/dc/elements/1.1/"/>
    <ds:schemaRef ds:uri="http://schemas.microsoft.com/office/2006/metadata/properties"/>
    <ds:schemaRef ds:uri="61e9cafe-3b08-41e9-aaff-0fa0a2794f86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7477ad47-22b5-4513-afe1-2d2a13415e7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50FD3C68-6D55-4726-8D9C-12F6AB3474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477ad47-22b5-4513-afe1-2d2a13415e73"/>
    <ds:schemaRef ds:uri="61e9cafe-3b08-41e9-aaff-0fa0a2794f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7775B6-9BB7-47E5-AD10-EDB6C5A2C6B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854</Words>
  <Application>Microsoft Office PowerPoint</Application>
  <PresentationFormat>Laajakuva</PresentationFormat>
  <Paragraphs>106</Paragraphs>
  <Slides>14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7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14</vt:i4>
      </vt:variant>
    </vt:vector>
  </HeadingPairs>
  <TitlesOfParts>
    <vt:vector size="25" baseType="lpstr">
      <vt:lpstr>Arial</vt:lpstr>
      <vt:lpstr>Arial Black</vt:lpstr>
      <vt:lpstr>Calibri</vt:lpstr>
      <vt:lpstr>Calibri Light</vt:lpstr>
      <vt:lpstr>Poppins</vt:lpstr>
      <vt:lpstr>Poppins SemiBold</vt:lpstr>
      <vt:lpstr>Trade Gothic Next Light</vt:lpstr>
      <vt:lpstr>Office-teema</vt:lpstr>
      <vt:lpstr>TULsote_ja_rakenneuudistus</vt:lpstr>
      <vt:lpstr>1_TULsote_ja_rakenneuudistus</vt:lpstr>
      <vt:lpstr>2_TULsote_ja_rakenneuudistus</vt:lpstr>
      <vt:lpstr>IPHA-työkirja</vt:lpstr>
      <vt:lpstr>Mikä on IPHA?</vt:lpstr>
      <vt:lpstr>Kenelle?</vt:lpstr>
      <vt:lpstr>IPHA-mallin yleispiirteet</vt:lpstr>
      <vt:lpstr>IPHA-PROSESSI</vt:lpstr>
      <vt:lpstr>Käytäntöjä ja periaatteita</vt:lpstr>
      <vt:lpstr>Ensimmäinen tapaaminen</vt:lpstr>
      <vt:lpstr>Toinen ja kolmas tapaaminen</vt:lpstr>
      <vt:lpstr>Teematapaamiset</vt:lpstr>
      <vt:lpstr>Terveystiedot ja kirjaaminen</vt:lpstr>
      <vt:lpstr>Sairaanhoitajan tapaamiset</vt:lpstr>
      <vt:lpstr>Lopputapaaminen</vt:lpstr>
      <vt:lpstr>IPHA-yhteyshenkilöt</vt:lpstr>
      <vt:lpstr>Lisämateriaalit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Nieminen Harri</dc:creator>
  <cp:lastModifiedBy>Rajala Teija</cp:lastModifiedBy>
  <cp:revision>204</cp:revision>
  <dcterms:created xsi:type="dcterms:W3CDTF">2023-01-26T08:02:48Z</dcterms:created>
  <dcterms:modified xsi:type="dcterms:W3CDTF">2023-10-12T06:25:37Z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0x01010063F529E3E68B214B870E7E99B0F7C3A0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2023-02-01T12:18:21Z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7cbe7314-9eec-453e-aa25-b39667b2f68f</vt:lpwstr>
  </property>
  <property fmtid="{D5CDD505-2E9C-101B-9397-08002B2CF9AE}" pid="8" name="MSIP_Label_defa4170-0d19-0005-0004-bc88714345d2_ActionId">
    <vt:lpwstr>2a5ccd4a-8fad-461c-a540-3455fa31043e</vt:lpwstr>
  </property>
  <property fmtid="{D5CDD505-2E9C-101B-9397-08002B2CF9AE}" pid="9" name="MSIP_Label_defa4170-0d19-0005-0004-bc88714345d2_ContentBits">
    <vt:lpwstr>0</vt:lpwstr>
  </property>
</Properties>
</file>