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453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32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952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248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002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724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1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94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905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159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430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8CBC7-8453-4122-9E07-55B5AB1D57A9}" type="datetimeFigureOut">
              <a:rPr lang="fi-FI" smtClean="0"/>
              <a:t>29.12.2023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C0B88-5633-4FE2-A35A-1A335C84B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337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28" y="679269"/>
            <a:ext cx="10559465" cy="560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42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VSHVA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Kivelä Nina</dc:creator>
  <cp:lastModifiedBy>Kivelä Nina</cp:lastModifiedBy>
  <cp:revision>1</cp:revision>
  <dcterms:created xsi:type="dcterms:W3CDTF">2023-08-14T09:38:10Z</dcterms:created>
  <dcterms:modified xsi:type="dcterms:W3CDTF">2023-12-29T08:12:38Z</dcterms:modified>
</cp:coreProperties>
</file>