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7"/>
  </p:notesMasterIdLst>
  <p:sldIdLst>
    <p:sldId id="256" r:id="rId5"/>
    <p:sldId id="257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182"/>
    <a:srgbClr val="C2CC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270CD-3C48-4429-8984-358E89BA39CA}" v="76" dt="2023-11-15T08:07:38.220"/>
    <p1510:client id="{397C2713-4977-4392-BBA5-686D2775CD42}" v="2" dt="2023-11-15T08:53:52.759"/>
    <p1510:client id="{3F17C7A2-9E87-4549-9BA9-1A9F6BDFCC40}" v="51" dt="2023-11-15T13:59:47.176"/>
    <p1510:client id="{90723077-60B5-6A08-4C9A-C6347E0D3FBD}" v="6" dt="2023-11-14T06:58:36.352"/>
    <p1510:client id="{BA564BEF-F737-4317-9A7D-517CF941273C}" v="4" dt="2023-11-14T06:30:43.023"/>
    <p1510:client id="{E1EE5B2F-6553-80A0-4DB2-965D740E8B2F}" v="2823" dt="2023-11-13T07:55:22.762"/>
    <p1510:client id="{E40BB2C1-D8C1-3938-707B-DB692A84EB22}" v="188" dt="2023-11-13T10:26:42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häivälä Johanna" userId="S::johanna.alahaivala@pohde.fi::1def6476-2398-4485-bab2-414b4d0362cb" providerId="AD" clId="Web-{E1EE5B2F-6553-80A0-4DB2-965D740E8B2F}"/>
    <pc:docChg chg="modSld">
      <pc:chgData name="Alahäivälä Johanna" userId="S::johanna.alahaivala@pohde.fi::1def6476-2398-4485-bab2-414b4d0362cb" providerId="AD" clId="Web-{E1EE5B2F-6553-80A0-4DB2-965D740E8B2F}" dt="2023-11-13T07:55:18.496" v="1606" actId="20577"/>
      <pc:docMkLst>
        <pc:docMk/>
      </pc:docMkLst>
      <pc:sldChg chg="addSp delSp modSp">
        <pc:chgData name="Alahäivälä Johanna" userId="S::johanna.alahaivala@pohde.fi::1def6476-2398-4485-bab2-414b4d0362cb" providerId="AD" clId="Web-{E1EE5B2F-6553-80A0-4DB2-965D740E8B2F}" dt="2023-11-13T07:55:18.496" v="1606" actId="20577"/>
        <pc:sldMkLst>
          <pc:docMk/>
          <pc:sldMk cId="0" sldId="257"/>
        </pc:sldMkLst>
        <pc:spChg chg="add del mod">
          <ac:chgData name="Alahäivälä Johanna" userId="S::johanna.alahaivala@pohde.fi::1def6476-2398-4485-bab2-414b4d0362cb" providerId="AD" clId="Web-{E1EE5B2F-6553-80A0-4DB2-965D740E8B2F}" dt="2023-11-13T06:54:51.121" v="105"/>
          <ac:spMkLst>
            <pc:docMk/>
            <pc:sldMk cId="0" sldId="257"/>
            <ac:spMk id="2" creationId="{DCE460D5-C778-A747-6067-F25046F17A7D}"/>
          </ac:spMkLst>
        </pc:spChg>
        <pc:spChg chg="add mod">
          <ac:chgData name="Alahäivälä Johanna" userId="S::johanna.alahaivala@pohde.fi::1def6476-2398-4485-bab2-414b4d0362cb" providerId="AD" clId="Web-{E1EE5B2F-6553-80A0-4DB2-965D740E8B2F}" dt="2023-11-13T07:12:54.547" v="1565" actId="1076"/>
          <ac:spMkLst>
            <pc:docMk/>
            <pc:sldMk cId="0" sldId="257"/>
            <ac:spMk id="3" creationId="{3CAA13B0-97CC-C834-4B8A-F71C6541AD43}"/>
          </ac:spMkLst>
        </pc:spChg>
        <pc:spChg chg="add mod">
          <ac:chgData name="Alahäivälä Johanna" userId="S::johanna.alahaivala@pohde.fi::1def6476-2398-4485-bab2-414b4d0362cb" providerId="AD" clId="Web-{E1EE5B2F-6553-80A0-4DB2-965D740E8B2F}" dt="2023-11-13T07:10:03.677" v="1430" actId="1076"/>
          <ac:spMkLst>
            <pc:docMk/>
            <pc:sldMk cId="0" sldId="257"/>
            <ac:spMk id="4" creationId="{3E8DF8A1-B8DE-647F-A75D-86CBA4BD1A1E}"/>
          </ac:spMkLst>
        </pc:spChg>
        <pc:spChg chg="mod">
          <ac:chgData name="Alahäivälä Johanna" userId="S::johanna.alahaivala@pohde.fi::1def6476-2398-4485-bab2-414b4d0362cb" providerId="AD" clId="Web-{E1EE5B2F-6553-80A0-4DB2-965D740E8B2F}" dt="2023-11-13T07:07:56.950" v="1428" actId="1076"/>
          <ac:spMkLst>
            <pc:docMk/>
            <pc:sldMk cId="0" sldId="257"/>
            <ac:spMk id="68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1EE5B2F-6553-80A0-4DB2-965D740E8B2F}" dt="2023-11-13T07:06:56.165" v="1409" actId="1076"/>
          <ac:spMkLst>
            <pc:docMk/>
            <pc:sldMk cId="0" sldId="257"/>
            <ac:spMk id="69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1EE5B2F-6553-80A0-4DB2-965D740E8B2F}" dt="2023-11-13T07:14:39.397" v="1589" actId="20577"/>
          <ac:spMkLst>
            <pc:docMk/>
            <pc:sldMk cId="0" sldId="257"/>
            <ac:spMk id="70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1EE5B2F-6553-80A0-4DB2-965D740E8B2F}" dt="2023-11-13T06:53:53.461" v="24" actId="20577"/>
          <ac:spMkLst>
            <pc:docMk/>
            <pc:sldMk cId="0" sldId="257"/>
            <ac:spMk id="71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1EE5B2F-6553-80A0-4DB2-965D740E8B2F}" dt="2023-11-13T07:17:15.859" v="1604" actId="20577"/>
          <ac:spMkLst>
            <pc:docMk/>
            <pc:sldMk cId="0" sldId="257"/>
            <ac:spMk id="72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1EE5B2F-6553-80A0-4DB2-965D740E8B2F}" dt="2023-11-13T07:07:15.823" v="1414" actId="1076"/>
          <ac:spMkLst>
            <pc:docMk/>
            <pc:sldMk cId="0" sldId="257"/>
            <ac:spMk id="73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1EE5B2F-6553-80A0-4DB2-965D740E8B2F}" dt="2023-11-13T07:55:18.496" v="1606" actId="20577"/>
          <ac:spMkLst>
            <pc:docMk/>
            <pc:sldMk cId="0" sldId="257"/>
            <ac:spMk id="74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1EE5B2F-6553-80A0-4DB2-965D740E8B2F}" dt="2023-11-13T07:07:22.073" v="1416" actId="1076"/>
          <ac:spMkLst>
            <pc:docMk/>
            <pc:sldMk cId="0" sldId="257"/>
            <ac:spMk id="75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1EE5B2F-6553-80A0-4DB2-965D740E8B2F}" dt="2023-11-13T07:29:49.390" v="1605" actId="14100"/>
          <ac:spMkLst>
            <pc:docMk/>
            <pc:sldMk cId="0" sldId="257"/>
            <ac:spMk id="76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1EE5B2F-6553-80A0-4DB2-965D740E8B2F}" dt="2023-11-13T07:07:26.730" v="1418" actId="1076"/>
          <ac:spMkLst>
            <pc:docMk/>
            <pc:sldMk cId="0" sldId="257"/>
            <ac:spMk id="77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1EE5B2F-6553-80A0-4DB2-965D740E8B2F}" dt="2023-11-13T07:16:17.231" v="1599" actId="20577"/>
          <ac:spMkLst>
            <pc:docMk/>
            <pc:sldMk cId="0" sldId="257"/>
            <ac:spMk id="78" creationId="{00000000-0000-0000-0000-000000000000}"/>
          </ac:spMkLst>
        </pc:spChg>
        <pc:picChg chg="add mod">
          <ac:chgData name="Alahäivälä Johanna" userId="S::johanna.alahaivala@pohde.fi::1def6476-2398-4485-bab2-414b4d0362cb" providerId="AD" clId="Web-{E1EE5B2F-6553-80A0-4DB2-965D740E8B2F}" dt="2023-11-13T07:16:29.372" v="1602" actId="1076"/>
          <ac:picMkLst>
            <pc:docMk/>
            <pc:sldMk cId="0" sldId="257"/>
            <ac:picMk id="5" creationId="{6F5C7B72-9823-1110-3C2D-98876AB29CAB}"/>
          </ac:picMkLst>
        </pc:picChg>
        <pc:picChg chg="add del mod">
          <ac:chgData name="Alahäivälä Johanna" userId="S::johanna.alahaivala@pohde.fi::1def6476-2398-4485-bab2-414b4d0362cb" providerId="AD" clId="Web-{E1EE5B2F-6553-80A0-4DB2-965D740E8B2F}" dt="2023-11-13T06:57:04.223" v="180"/>
          <ac:picMkLst>
            <pc:docMk/>
            <pc:sldMk cId="0" sldId="257"/>
            <ac:picMk id="6" creationId="{89ADFED9-FC1D-F0A3-FBCE-2CCADBCE25A7}"/>
          </ac:picMkLst>
        </pc:picChg>
        <pc:picChg chg="mod">
          <ac:chgData name="Alahäivälä Johanna" userId="S::johanna.alahaivala@pohde.fi::1def6476-2398-4485-bab2-414b4d0362cb" providerId="AD" clId="Web-{E1EE5B2F-6553-80A0-4DB2-965D740E8B2F}" dt="2023-11-13T07:07:05.322" v="1411" actId="1076"/>
          <ac:picMkLst>
            <pc:docMk/>
            <pc:sldMk cId="0" sldId="257"/>
            <ac:picMk id="62" creationId="{00000000-0000-0000-0000-000000000000}"/>
          </ac:picMkLst>
        </pc:picChg>
        <pc:picChg chg="mod">
          <ac:chgData name="Alahäivälä Johanna" userId="S::johanna.alahaivala@pohde.fi::1def6476-2398-4485-bab2-414b4d0362cb" providerId="AD" clId="Web-{E1EE5B2F-6553-80A0-4DB2-965D740E8B2F}" dt="2023-11-13T07:07:47.762" v="1425" actId="1076"/>
          <ac:picMkLst>
            <pc:docMk/>
            <pc:sldMk cId="0" sldId="257"/>
            <ac:picMk id="63" creationId="{00000000-0000-0000-0000-000000000000}"/>
          </ac:picMkLst>
        </pc:picChg>
        <pc:picChg chg="mod">
          <ac:chgData name="Alahäivälä Johanna" userId="S::johanna.alahaivala@pohde.fi::1def6476-2398-4485-bab2-414b4d0362cb" providerId="AD" clId="Web-{E1EE5B2F-6553-80A0-4DB2-965D740E8B2F}" dt="2023-11-13T07:07:44.887" v="1424" actId="1076"/>
          <ac:picMkLst>
            <pc:docMk/>
            <pc:sldMk cId="0" sldId="257"/>
            <ac:picMk id="64" creationId="{00000000-0000-0000-0000-000000000000}"/>
          </ac:picMkLst>
        </pc:picChg>
        <pc:picChg chg="mod">
          <ac:chgData name="Alahäivälä Johanna" userId="S::johanna.alahaivala@pohde.fi::1def6476-2398-4485-bab2-414b4d0362cb" providerId="AD" clId="Web-{E1EE5B2F-6553-80A0-4DB2-965D740E8B2F}" dt="2023-11-13T07:07:50.778" v="1426" actId="1076"/>
          <ac:picMkLst>
            <pc:docMk/>
            <pc:sldMk cId="0" sldId="257"/>
            <ac:picMk id="65" creationId="{00000000-0000-0000-0000-000000000000}"/>
          </ac:picMkLst>
        </pc:picChg>
        <pc:picChg chg="mod">
          <ac:chgData name="Alahäivälä Johanna" userId="S::johanna.alahaivala@pohde.fi::1def6476-2398-4485-bab2-414b4d0362cb" providerId="AD" clId="Web-{E1EE5B2F-6553-80A0-4DB2-965D740E8B2F}" dt="2023-11-13T07:08:00.107" v="1429" actId="1076"/>
          <ac:picMkLst>
            <pc:docMk/>
            <pc:sldMk cId="0" sldId="257"/>
            <ac:picMk id="66" creationId="{00000000-0000-0000-0000-000000000000}"/>
          </ac:picMkLst>
        </pc:picChg>
        <pc:picChg chg="mod">
          <ac:chgData name="Alahäivälä Johanna" userId="S::johanna.alahaivala@pohde.fi::1def6476-2398-4485-bab2-414b4d0362cb" providerId="AD" clId="Web-{E1EE5B2F-6553-80A0-4DB2-965D740E8B2F}" dt="2023-11-13T07:07:53.700" v="1427" actId="1076"/>
          <ac:picMkLst>
            <pc:docMk/>
            <pc:sldMk cId="0" sldId="257"/>
            <ac:picMk id="67" creationId="{00000000-0000-0000-0000-000000000000}"/>
          </ac:picMkLst>
        </pc:picChg>
      </pc:sldChg>
    </pc:docChg>
  </pc:docChgLst>
  <pc:docChgLst>
    <pc:chgData name="Kanniainen Tiia" userId="S::tiia.kanniainen@ppshp.fi::e5d7110f-97be-4207-9f33-107d6405d610" providerId="AD" clId="Web-{3F17C7A2-9E87-4549-9BA9-1A9F6BDFCC40}"/>
    <pc:docChg chg="delSld modSld">
      <pc:chgData name="Kanniainen Tiia" userId="S::tiia.kanniainen@ppshp.fi::e5d7110f-97be-4207-9f33-107d6405d610" providerId="AD" clId="Web-{3F17C7A2-9E87-4549-9BA9-1A9F6BDFCC40}" dt="2023-11-15T13:59:47.176" v="39" actId="1076"/>
      <pc:docMkLst>
        <pc:docMk/>
      </pc:docMkLst>
      <pc:sldChg chg="addSp modSp">
        <pc:chgData name="Kanniainen Tiia" userId="S::tiia.kanniainen@ppshp.fi::e5d7110f-97be-4207-9f33-107d6405d610" providerId="AD" clId="Web-{3F17C7A2-9E87-4549-9BA9-1A9F6BDFCC40}" dt="2023-11-15T13:59:47.176" v="39" actId="1076"/>
        <pc:sldMkLst>
          <pc:docMk/>
          <pc:sldMk cId="0" sldId="257"/>
        </pc:sldMkLst>
        <pc:spChg chg="mod">
          <ac:chgData name="Kanniainen Tiia" userId="S::tiia.kanniainen@ppshp.fi::e5d7110f-97be-4207-9f33-107d6405d610" providerId="AD" clId="Web-{3F17C7A2-9E87-4549-9BA9-1A9F6BDFCC40}" dt="2023-11-15T13:57:21.702" v="3" actId="1076"/>
          <ac:spMkLst>
            <pc:docMk/>
            <pc:sldMk cId="0" sldId="257"/>
            <ac:spMk id="3" creationId="{3CAA13B0-97CC-C834-4B8A-F71C6541AD43}"/>
          </ac:spMkLst>
        </pc:spChg>
        <pc:spChg chg="mod">
          <ac:chgData name="Kanniainen Tiia" userId="S::tiia.kanniainen@ppshp.fi::e5d7110f-97be-4207-9f33-107d6405d610" providerId="AD" clId="Web-{3F17C7A2-9E87-4549-9BA9-1A9F6BDFCC40}" dt="2023-11-15T13:58:14.360" v="15" actId="20577"/>
          <ac:spMkLst>
            <pc:docMk/>
            <pc:sldMk cId="0" sldId="257"/>
            <ac:spMk id="69" creationId="{00000000-0000-0000-0000-000000000000}"/>
          </ac:spMkLst>
        </pc:spChg>
        <pc:spChg chg="mod">
          <ac:chgData name="Kanniainen Tiia" userId="S::tiia.kanniainen@ppshp.fi::e5d7110f-97be-4207-9f33-107d6405d610" providerId="AD" clId="Web-{3F17C7A2-9E87-4549-9BA9-1A9F6BDFCC40}" dt="2023-11-15T13:58:51.784" v="20" actId="20577"/>
          <ac:spMkLst>
            <pc:docMk/>
            <pc:sldMk cId="0" sldId="257"/>
            <ac:spMk id="70" creationId="{00000000-0000-0000-0000-000000000000}"/>
          </ac:spMkLst>
        </pc:spChg>
        <pc:spChg chg="mod">
          <ac:chgData name="Kanniainen Tiia" userId="S::tiia.kanniainen@ppshp.fi::e5d7110f-97be-4207-9f33-107d6405d610" providerId="AD" clId="Web-{3F17C7A2-9E87-4549-9BA9-1A9F6BDFCC40}" dt="2023-11-15T13:59:43.754" v="38" actId="1076"/>
          <ac:spMkLst>
            <pc:docMk/>
            <pc:sldMk cId="0" sldId="257"/>
            <ac:spMk id="72" creationId="{00000000-0000-0000-0000-000000000000}"/>
          </ac:spMkLst>
        </pc:spChg>
        <pc:spChg chg="mod">
          <ac:chgData name="Kanniainen Tiia" userId="S::tiia.kanniainen@ppshp.fi::e5d7110f-97be-4207-9f33-107d6405d610" providerId="AD" clId="Web-{3F17C7A2-9E87-4549-9BA9-1A9F6BDFCC40}" dt="2023-11-15T13:57:29.468" v="5" actId="1076"/>
          <ac:spMkLst>
            <pc:docMk/>
            <pc:sldMk cId="0" sldId="257"/>
            <ac:spMk id="73" creationId="{00000000-0000-0000-0000-000000000000}"/>
          </ac:spMkLst>
        </pc:spChg>
        <pc:spChg chg="mod">
          <ac:chgData name="Kanniainen Tiia" userId="S::tiia.kanniainen@ppshp.fi::e5d7110f-97be-4207-9f33-107d6405d610" providerId="AD" clId="Web-{3F17C7A2-9E87-4549-9BA9-1A9F6BDFCC40}" dt="2023-11-15T13:59:00.034" v="26" actId="20577"/>
          <ac:spMkLst>
            <pc:docMk/>
            <pc:sldMk cId="0" sldId="257"/>
            <ac:spMk id="74" creationId="{00000000-0000-0000-0000-000000000000}"/>
          </ac:spMkLst>
        </pc:spChg>
        <pc:spChg chg="mod">
          <ac:chgData name="Kanniainen Tiia" userId="S::tiia.kanniainen@ppshp.fi::e5d7110f-97be-4207-9f33-107d6405d610" providerId="AD" clId="Web-{3F17C7A2-9E87-4549-9BA9-1A9F6BDFCC40}" dt="2023-11-15T13:57:36.390" v="7" actId="1076"/>
          <ac:spMkLst>
            <pc:docMk/>
            <pc:sldMk cId="0" sldId="257"/>
            <ac:spMk id="75" creationId="{00000000-0000-0000-0000-000000000000}"/>
          </ac:spMkLst>
        </pc:spChg>
        <pc:spChg chg="mod">
          <ac:chgData name="Kanniainen Tiia" userId="S::tiia.kanniainen@ppshp.fi::e5d7110f-97be-4207-9f33-107d6405d610" providerId="AD" clId="Web-{3F17C7A2-9E87-4549-9BA9-1A9F6BDFCC40}" dt="2023-11-15T13:59:47.176" v="39" actId="1076"/>
          <ac:spMkLst>
            <pc:docMk/>
            <pc:sldMk cId="0" sldId="257"/>
            <ac:spMk id="76" creationId="{00000000-0000-0000-0000-000000000000}"/>
          </ac:spMkLst>
        </pc:spChg>
        <pc:spChg chg="mod">
          <ac:chgData name="Kanniainen Tiia" userId="S::tiia.kanniainen@ppshp.fi::e5d7110f-97be-4207-9f33-107d6405d610" providerId="AD" clId="Web-{3F17C7A2-9E87-4549-9BA9-1A9F6BDFCC40}" dt="2023-11-15T13:57:42.672" v="8" actId="20577"/>
          <ac:spMkLst>
            <pc:docMk/>
            <pc:sldMk cId="0" sldId="257"/>
            <ac:spMk id="77" creationId="{00000000-0000-0000-0000-000000000000}"/>
          </ac:spMkLst>
        </pc:spChg>
        <pc:spChg chg="mod">
          <ac:chgData name="Kanniainen Tiia" userId="S::tiia.kanniainen@ppshp.fi::e5d7110f-97be-4207-9f33-107d6405d610" providerId="AD" clId="Web-{3F17C7A2-9E87-4549-9BA9-1A9F6BDFCC40}" dt="2023-11-15T13:59:08.206" v="32" actId="20577"/>
          <ac:spMkLst>
            <pc:docMk/>
            <pc:sldMk cId="0" sldId="257"/>
            <ac:spMk id="78" creationId="{00000000-0000-0000-0000-000000000000}"/>
          </ac:spMkLst>
        </pc:spChg>
        <pc:picChg chg="add mod">
          <ac:chgData name="Kanniainen Tiia" userId="S::tiia.kanniainen@ppshp.fi::e5d7110f-97be-4207-9f33-107d6405d610" providerId="AD" clId="Web-{3F17C7A2-9E87-4549-9BA9-1A9F6BDFCC40}" dt="2023-11-15T13:59:30.722" v="37" actId="1076"/>
          <ac:picMkLst>
            <pc:docMk/>
            <pc:sldMk cId="0" sldId="257"/>
            <ac:picMk id="5" creationId="{1CAE9CAC-7FEA-BD69-CC56-170D3A06AF53}"/>
          </ac:picMkLst>
        </pc:picChg>
        <pc:picChg chg="mod">
          <ac:chgData name="Kanniainen Tiia" userId="S::tiia.kanniainen@ppshp.fi::e5d7110f-97be-4207-9f33-107d6405d610" providerId="AD" clId="Web-{3F17C7A2-9E87-4549-9BA9-1A9F6BDFCC40}" dt="2023-11-15T13:58:01.922" v="12" actId="1076"/>
          <ac:picMkLst>
            <pc:docMk/>
            <pc:sldMk cId="0" sldId="257"/>
            <ac:picMk id="6" creationId="{B39ED666-B1FE-F072-CB0B-2D84F73E24A3}"/>
          </ac:picMkLst>
        </pc:picChg>
        <pc:picChg chg="mod">
          <ac:chgData name="Kanniainen Tiia" userId="S::tiia.kanniainen@ppshp.fi::e5d7110f-97be-4207-9f33-107d6405d610" providerId="AD" clId="Web-{3F17C7A2-9E87-4549-9BA9-1A9F6BDFCC40}" dt="2023-11-15T13:58:44.393" v="16" actId="1076"/>
          <ac:picMkLst>
            <pc:docMk/>
            <pc:sldMk cId="0" sldId="257"/>
            <ac:picMk id="66" creationId="{00000000-0000-0000-0000-000000000000}"/>
          </ac:picMkLst>
        </pc:picChg>
      </pc:sldChg>
      <pc:sldChg chg="del">
        <pc:chgData name="Kanniainen Tiia" userId="S::tiia.kanniainen@ppshp.fi::e5d7110f-97be-4207-9f33-107d6405d610" providerId="AD" clId="Web-{3F17C7A2-9E87-4549-9BA9-1A9F6BDFCC40}" dt="2023-11-15T13:57:13.936" v="1"/>
        <pc:sldMkLst>
          <pc:docMk/>
          <pc:sldMk cId="0" sldId="258"/>
        </pc:sldMkLst>
      </pc:sldChg>
    </pc:docChg>
  </pc:docChgLst>
  <pc:docChgLst>
    <pc:chgData name="Alahäivälä Johanna" userId="S::johanna.alahaivala@pohde.fi::1def6476-2398-4485-bab2-414b4d0362cb" providerId="AD" clId="Web-{E40BB2C1-D8C1-3938-707B-DB692A84EB22}"/>
    <pc:docChg chg="modSld">
      <pc:chgData name="Alahäivälä Johanna" userId="S::johanna.alahaivala@pohde.fi::1def6476-2398-4485-bab2-414b4d0362cb" providerId="AD" clId="Web-{E40BB2C1-D8C1-3938-707B-DB692A84EB22}" dt="2023-11-13T10:26:42.775" v="111" actId="20577"/>
      <pc:docMkLst>
        <pc:docMk/>
      </pc:docMkLst>
      <pc:sldChg chg="modSp">
        <pc:chgData name="Alahäivälä Johanna" userId="S::johanna.alahaivala@pohde.fi::1def6476-2398-4485-bab2-414b4d0362cb" providerId="AD" clId="Web-{E40BB2C1-D8C1-3938-707B-DB692A84EB22}" dt="2023-11-13T10:26:42.775" v="111" actId="20577"/>
        <pc:sldMkLst>
          <pc:docMk/>
          <pc:sldMk cId="0" sldId="257"/>
        </pc:sldMkLst>
        <pc:spChg chg="mod">
          <ac:chgData name="Alahäivälä Johanna" userId="S::johanna.alahaivala@pohde.fi::1def6476-2398-4485-bab2-414b4d0362cb" providerId="AD" clId="Web-{E40BB2C1-D8C1-3938-707B-DB692A84EB22}" dt="2023-11-13T10:22:22.766" v="80" actId="20577"/>
          <ac:spMkLst>
            <pc:docMk/>
            <pc:sldMk cId="0" sldId="257"/>
            <ac:spMk id="70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40BB2C1-D8C1-3938-707B-DB692A84EB22}" dt="2023-11-13T10:23:19.909" v="90" actId="1076"/>
          <ac:spMkLst>
            <pc:docMk/>
            <pc:sldMk cId="0" sldId="257"/>
            <ac:spMk id="72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40BB2C1-D8C1-3938-707B-DB692A84EB22}" dt="2023-11-13T10:24:36.411" v="103" actId="20577"/>
          <ac:spMkLst>
            <pc:docMk/>
            <pc:sldMk cId="0" sldId="257"/>
            <ac:spMk id="74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40BB2C1-D8C1-3938-707B-DB692A84EB22}" dt="2023-11-13T10:22:32.361" v="84" actId="20577"/>
          <ac:spMkLst>
            <pc:docMk/>
            <pc:sldMk cId="0" sldId="257"/>
            <ac:spMk id="76" creationId="{00000000-0000-0000-0000-000000000000}"/>
          </ac:spMkLst>
        </pc:spChg>
        <pc:spChg chg="mod">
          <ac:chgData name="Alahäivälä Johanna" userId="S::johanna.alahaivala@pohde.fi::1def6476-2398-4485-bab2-414b4d0362cb" providerId="AD" clId="Web-{E40BB2C1-D8C1-3938-707B-DB692A84EB22}" dt="2023-11-13T10:26:42.775" v="111" actId="20577"/>
          <ac:spMkLst>
            <pc:docMk/>
            <pc:sldMk cId="0" sldId="257"/>
            <ac:spMk id="78" creationId="{00000000-0000-0000-0000-000000000000}"/>
          </ac:spMkLst>
        </pc:spChg>
      </pc:sldChg>
    </pc:docChg>
  </pc:docChgLst>
  <pc:docChgLst>
    <pc:chgData name="Alahäivälä Johanna" userId="S::johanna.alahaivala@pohde.fi::1def6476-2398-4485-bab2-414b4d0362cb" providerId="AD" clId="Web-{90723077-60B5-6A08-4C9A-C6347E0D3FBD}"/>
    <pc:docChg chg="modSld">
      <pc:chgData name="Alahäivälä Johanna" userId="S::johanna.alahaivala@pohde.fi::1def6476-2398-4485-bab2-414b4d0362cb" providerId="AD" clId="Web-{90723077-60B5-6A08-4C9A-C6347E0D3FBD}" dt="2023-11-14T06:58:36.352" v="5" actId="1076"/>
      <pc:docMkLst>
        <pc:docMk/>
      </pc:docMkLst>
      <pc:sldChg chg="addSp delSp modSp">
        <pc:chgData name="Alahäivälä Johanna" userId="S::johanna.alahaivala@pohde.fi::1def6476-2398-4485-bab2-414b4d0362cb" providerId="AD" clId="Web-{90723077-60B5-6A08-4C9A-C6347E0D3FBD}" dt="2023-11-14T06:58:36.352" v="5" actId="1076"/>
        <pc:sldMkLst>
          <pc:docMk/>
          <pc:sldMk cId="0" sldId="257"/>
        </pc:sldMkLst>
        <pc:picChg chg="del">
          <ac:chgData name="Alahäivälä Johanna" userId="S::johanna.alahaivala@pohde.fi::1def6476-2398-4485-bab2-414b4d0362cb" providerId="AD" clId="Web-{90723077-60B5-6A08-4C9A-C6347E0D3FBD}" dt="2023-11-14T06:58:23.774" v="1"/>
          <ac:picMkLst>
            <pc:docMk/>
            <pc:sldMk cId="0" sldId="257"/>
            <ac:picMk id="5" creationId="{6F5C7B72-9823-1110-3C2D-98876AB29CAB}"/>
          </ac:picMkLst>
        </pc:picChg>
        <pc:picChg chg="add mod">
          <ac:chgData name="Alahäivälä Johanna" userId="S::johanna.alahaivala@pohde.fi::1def6476-2398-4485-bab2-414b4d0362cb" providerId="AD" clId="Web-{90723077-60B5-6A08-4C9A-C6347E0D3FBD}" dt="2023-11-14T06:58:36.352" v="5" actId="1076"/>
          <ac:picMkLst>
            <pc:docMk/>
            <pc:sldMk cId="0" sldId="257"/>
            <ac:picMk id="6" creationId="{B39ED666-B1FE-F072-CB0B-2D84F73E24A3}"/>
          </ac:picMkLst>
        </pc:picChg>
      </pc:sldChg>
    </pc:docChg>
  </pc:docChgLst>
  <pc:docChgLst>
    <pc:chgData name="Kanniainen Tiia" userId="S::tiia.kanniainen@ppshp.fi::e5d7110f-97be-4207-9f33-107d6405d610" providerId="AD" clId="Web-{BA564BEF-F737-4317-9A7D-517CF941273C}"/>
    <pc:docChg chg="modSld">
      <pc:chgData name="Kanniainen Tiia" userId="S::tiia.kanniainen@ppshp.fi::e5d7110f-97be-4207-9f33-107d6405d610" providerId="AD" clId="Web-{BA564BEF-F737-4317-9A7D-517CF941273C}" dt="2023-11-14T06:30:40.476" v="2" actId="1076"/>
      <pc:docMkLst>
        <pc:docMk/>
      </pc:docMkLst>
      <pc:sldChg chg="addSp modSp">
        <pc:chgData name="Kanniainen Tiia" userId="S::tiia.kanniainen@ppshp.fi::e5d7110f-97be-4207-9f33-107d6405d610" providerId="AD" clId="Web-{BA564BEF-F737-4317-9A7D-517CF941273C}" dt="2023-11-14T06:30:40.476" v="2" actId="1076"/>
        <pc:sldMkLst>
          <pc:docMk/>
          <pc:sldMk cId="0" sldId="258"/>
        </pc:sldMkLst>
        <pc:picChg chg="add mod">
          <ac:chgData name="Kanniainen Tiia" userId="S::tiia.kanniainen@ppshp.fi::e5d7110f-97be-4207-9f33-107d6405d610" providerId="AD" clId="Web-{BA564BEF-F737-4317-9A7D-517CF941273C}" dt="2023-11-14T06:30:40.476" v="2" actId="1076"/>
          <ac:picMkLst>
            <pc:docMk/>
            <pc:sldMk cId="0" sldId="258"/>
            <ac:picMk id="2" creationId="{1F188A55-459C-3DD3-A9DE-FB4436A2968A}"/>
          </ac:picMkLst>
        </pc:picChg>
      </pc:sldChg>
    </pc:docChg>
  </pc:docChgLst>
  <pc:docChgLst>
    <pc:chgData name="Kanniainen Tiia" userId="S::tiia.kanniainen@ppshp.fi::e5d7110f-97be-4207-9f33-107d6405d610" providerId="AD" clId="Web-{2A4270CD-3C48-4429-8984-358E89BA39CA}"/>
    <pc:docChg chg="modSld">
      <pc:chgData name="Kanniainen Tiia" userId="S::tiia.kanniainen@ppshp.fi::e5d7110f-97be-4207-9f33-107d6405d610" providerId="AD" clId="Web-{2A4270CD-3C48-4429-8984-358E89BA39CA}" dt="2023-11-15T08:07:36.892" v="50" actId="20577"/>
      <pc:docMkLst>
        <pc:docMk/>
      </pc:docMkLst>
      <pc:sldChg chg="modSp">
        <pc:chgData name="Kanniainen Tiia" userId="S::tiia.kanniainen@ppshp.fi::e5d7110f-97be-4207-9f33-107d6405d610" providerId="AD" clId="Web-{2A4270CD-3C48-4429-8984-358E89BA39CA}" dt="2023-11-15T08:07:36.892" v="50" actId="20577"/>
        <pc:sldMkLst>
          <pc:docMk/>
          <pc:sldMk cId="0" sldId="257"/>
        </pc:sldMkLst>
        <pc:spChg chg="mod">
          <ac:chgData name="Kanniainen Tiia" userId="S::tiia.kanniainen@ppshp.fi::e5d7110f-97be-4207-9f33-107d6405d610" providerId="AD" clId="Web-{2A4270CD-3C48-4429-8984-358E89BA39CA}" dt="2023-11-15T08:03:40.813" v="20" actId="1076"/>
          <ac:spMkLst>
            <pc:docMk/>
            <pc:sldMk cId="0" sldId="257"/>
            <ac:spMk id="3" creationId="{3CAA13B0-97CC-C834-4B8A-F71C6541AD43}"/>
          </ac:spMkLst>
        </pc:spChg>
        <pc:spChg chg="mod">
          <ac:chgData name="Kanniainen Tiia" userId="S::tiia.kanniainen@ppshp.fi::e5d7110f-97be-4207-9f33-107d6405d610" providerId="AD" clId="Web-{2A4270CD-3C48-4429-8984-358E89BA39CA}" dt="2023-11-15T08:06:33.778" v="39" actId="20577"/>
          <ac:spMkLst>
            <pc:docMk/>
            <pc:sldMk cId="0" sldId="257"/>
            <ac:spMk id="4" creationId="{3E8DF8A1-B8DE-647F-A75D-86CBA4BD1A1E}"/>
          </ac:spMkLst>
        </pc:spChg>
        <pc:spChg chg="mod">
          <ac:chgData name="Kanniainen Tiia" userId="S::tiia.kanniainen@ppshp.fi::e5d7110f-97be-4207-9f33-107d6405d610" providerId="AD" clId="Web-{2A4270CD-3C48-4429-8984-358E89BA39CA}" dt="2023-11-15T08:05:10.304" v="34" actId="1076"/>
          <ac:spMkLst>
            <pc:docMk/>
            <pc:sldMk cId="0" sldId="257"/>
            <ac:spMk id="68" creationId="{00000000-0000-0000-0000-000000000000}"/>
          </ac:spMkLst>
        </pc:spChg>
        <pc:spChg chg="mod">
          <ac:chgData name="Kanniainen Tiia" userId="S::tiia.kanniainen@ppshp.fi::e5d7110f-97be-4207-9f33-107d6405d610" providerId="AD" clId="Web-{2A4270CD-3C48-4429-8984-358E89BA39CA}" dt="2023-11-15T08:07:18.219" v="42" actId="1076"/>
          <ac:spMkLst>
            <pc:docMk/>
            <pc:sldMk cId="0" sldId="257"/>
            <ac:spMk id="69" creationId="{00000000-0000-0000-0000-000000000000}"/>
          </ac:spMkLst>
        </pc:spChg>
        <pc:spChg chg="mod">
          <ac:chgData name="Kanniainen Tiia" userId="S::tiia.kanniainen@ppshp.fi::e5d7110f-97be-4207-9f33-107d6405d610" providerId="AD" clId="Web-{2A4270CD-3C48-4429-8984-358E89BA39CA}" dt="2023-11-15T08:07:36.892" v="50" actId="20577"/>
          <ac:spMkLst>
            <pc:docMk/>
            <pc:sldMk cId="0" sldId="257"/>
            <ac:spMk id="70" creationId="{00000000-0000-0000-0000-000000000000}"/>
          </ac:spMkLst>
        </pc:spChg>
        <pc:spChg chg="mod">
          <ac:chgData name="Kanniainen Tiia" userId="S::tiia.kanniainen@ppshp.fi::e5d7110f-97be-4207-9f33-107d6405d610" providerId="AD" clId="Web-{2A4270CD-3C48-4429-8984-358E89BA39CA}" dt="2023-11-15T08:07:11.265" v="41" actId="1076"/>
          <ac:spMkLst>
            <pc:docMk/>
            <pc:sldMk cId="0" sldId="257"/>
            <ac:spMk id="72" creationId="{00000000-0000-0000-0000-000000000000}"/>
          </ac:spMkLst>
        </pc:spChg>
        <pc:spChg chg="mod">
          <ac:chgData name="Kanniainen Tiia" userId="S::tiia.kanniainen@ppshp.fi::e5d7110f-97be-4207-9f33-107d6405d610" providerId="AD" clId="Web-{2A4270CD-3C48-4429-8984-358E89BA39CA}" dt="2023-11-15T08:07:04.515" v="40" actId="1076"/>
          <ac:spMkLst>
            <pc:docMk/>
            <pc:sldMk cId="0" sldId="257"/>
            <ac:spMk id="74" creationId="{00000000-0000-0000-0000-000000000000}"/>
          </ac:spMkLst>
        </pc:spChg>
        <pc:spChg chg="mod">
          <ac:chgData name="Kanniainen Tiia" userId="S::tiia.kanniainen@ppshp.fi::e5d7110f-97be-4207-9f33-107d6405d610" providerId="AD" clId="Web-{2A4270CD-3C48-4429-8984-358E89BA39CA}" dt="2023-11-15T08:04:06.784" v="24" actId="1076"/>
          <ac:spMkLst>
            <pc:docMk/>
            <pc:sldMk cId="0" sldId="257"/>
            <ac:spMk id="76" creationId="{00000000-0000-0000-0000-000000000000}"/>
          </ac:spMkLst>
        </pc:spChg>
        <pc:spChg chg="mod">
          <ac:chgData name="Kanniainen Tiia" userId="S::tiia.kanniainen@ppshp.fi::e5d7110f-97be-4207-9f33-107d6405d610" providerId="AD" clId="Web-{2A4270CD-3C48-4429-8984-358E89BA39CA}" dt="2023-11-15T08:05:15.882" v="35" actId="1076"/>
          <ac:spMkLst>
            <pc:docMk/>
            <pc:sldMk cId="0" sldId="257"/>
            <ac:spMk id="78" creationId="{00000000-0000-0000-0000-000000000000}"/>
          </ac:spMkLst>
        </pc:spChg>
        <pc:picChg chg="mod">
          <ac:chgData name="Kanniainen Tiia" userId="S::tiia.kanniainen@ppshp.fi::e5d7110f-97be-4207-9f33-107d6405d610" providerId="AD" clId="Web-{2A4270CD-3C48-4429-8984-358E89BA39CA}" dt="2023-11-15T08:05:01.178" v="33" actId="1076"/>
          <ac:picMkLst>
            <pc:docMk/>
            <pc:sldMk cId="0" sldId="257"/>
            <ac:picMk id="6" creationId="{B39ED666-B1FE-F072-CB0B-2D84F73E24A3}"/>
          </ac:picMkLst>
        </pc:picChg>
        <pc:picChg chg="mod">
          <ac:chgData name="Kanniainen Tiia" userId="S::tiia.kanniainen@ppshp.fi::e5d7110f-97be-4207-9f33-107d6405d610" providerId="AD" clId="Web-{2A4270CD-3C48-4429-8984-358E89BA39CA}" dt="2023-11-15T08:03:51.830" v="23" actId="1076"/>
          <ac:picMkLst>
            <pc:docMk/>
            <pc:sldMk cId="0" sldId="257"/>
            <ac:picMk id="62" creationId="{00000000-0000-0000-0000-000000000000}"/>
          </ac:picMkLst>
        </pc:picChg>
        <pc:picChg chg="mod">
          <ac:chgData name="Kanniainen Tiia" userId="S::tiia.kanniainen@ppshp.fi::e5d7110f-97be-4207-9f33-107d6405d610" providerId="AD" clId="Web-{2A4270CD-3C48-4429-8984-358E89BA39CA}" dt="2023-11-15T08:07:19.782" v="43" actId="1076"/>
          <ac:picMkLst>
            <pc:docMk/>
            <pc:sldMk cId="0" sldId="257"/>
            <ac:picMk id="64" creationId="{00000000-0000-0000-0000-000000000000}"/>
          </ac:picMkLst>
        </pc:picChg>
        <pc:picChg chg="mod">
          <ac:chgData name="Kanniainen Tiia" userId="S::tiia.kanniainen@ppshp.fi::e5d7110f-97be-4207-9f33-107d6405d610" providerId="AD" clId="Web-{2A4270CD-3C48-4429-8984-358E89BA39CA}" dt="2023-11-15T08:04:31.614" v="29" actId="1076"/>
          <ac:picMkLst>
            <pc:docMk/>
            <pc:sldMk cId="0" sldId="257"/>
            <ac:picMk id="79" creationId="{00000000-0000-0000-0000-000000000000}"/>
          </ac:picMkLst>
        </pc:picChg>
      </pc:sldChg>
    </pc:docChg>
  </pc:docChgLst>
  <pc:docChgLst>
    <pc:chgData name="Kanniainen Tiia" userId="S::tiia.kanniainen@ppshp.fi::e5d7110f-97be-4207-9f33-107d6405d610" providerId="AD" clId="Web-{397C2713-4977-4392-BBA5-686D2775CD42}"/>
    <pc:docChg chg="addSld delSld">
      <pc:chgData name="Kanniainen Tiia" userId="S::tiia.kanniainen@ppshp.fi::e5d7110f-97be-4207-9f33-107d6405d610" providerId="AD" clId="Web-{397C2713-4977-4392-BBA5-686D2775CD42}" dt="2023-11-15T08:53:52.759" v="1"/>
      <pc:docMkLst>
        <pc:docMk/>
      </pc:docMkLst>
      <pc:sldChg chg="add del replId">
        <pc:chgData name="Kanniainen Tiia" userId="S::tiia.kanniainen@ppshp.fi::e5d7110f-97be-4207-9f33-107d6405d610" providerId="AD" clId="Web-{397C2713-4977-4392-BBA5-686D2775CD42}" dt="2023-11-15T08:53:52.759" v="1"/>
        <pc:sldMkLst>
          <pc:docMk/>
          <pc:sldMk cId="1850375882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998dd6c7f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998dd6c7f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2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4E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768475" y="912575"/>
            <a:ext cx="3695700" cy="218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i" sz="3080" b="1">
                <a:solidFill>
                  <a:srgbClr val="253972"/>
                </a:solidFill>
              </a:rPr>
              <a:t>“Koen, että minulla on hyvä arki ja mielekäs elämä”</a:t>
            </a:r>
            <a:endParaRPr sz="3080" b="1">
              <a:solidFill>
                <a:srgbClr val="253972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2572" y="3451753"/>
            <a:ext cx="1690500" cy="9075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597600" y="3628450"/>
            <a:ext cx="9774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400">
                <a:solidFill>
                  <a:srgbClr val="253972"/>
                </a:solidFill>
              </a:rPr>
              <a:t>STM</a:t>
            </a:r>
            <a:endParaRPr sz="2400">
              <a:solidFill>
                <a:srgbClr val="253972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5925" y="525250"/>
            <a:ext cx="3900594" cy="401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4E2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8856" y="1183690"/>
            <a:ext cx="9144000" cy="1190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68215" y="1392115"/>
            <a:ext cx="662115" cy="857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89805" y="751202"/>
            <a:ext cx="662115" cy="857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40990" y="702156"/>
            <a:ext cx="662115" cy="857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34002" y="751546"/>
            <a:ext cx="662115" cy="857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916191" y="1371206"/>
            <a:ext cx="662115" cy="85708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>
            <a:spLocks noGrp="1"/>
          </p:cNvSpPr>
          <p:nvPr>
            <p:ph type="ctrTitle"/>
          </p:nvPr>
        </p:nvSpPr>
        <p:spPr>
          <a:xfrm>
            <a:off x="-27828" y="217680"/>
            <a:ext cx="9144000" cy="57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i" sz="2150" b="1">
                <a:solidFill>
                  <a:srgbClr val="253972"/>
                </a:solidFill>
              </a:rPr>
              <a:t>Kotas-tilannekeskus</a:t>
            </a:r>
            <a:endParaRPr sz="1080" b="1">
              <a:solidFill>
                <a:srgbClr val="253972"/>
              </a:solidFill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436072" y="1872840"/>
            <a:ext cx="1370100" cy="2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fi" b="1">
                <a:solidFill>
                  <a:srgbClr val="F6927B"/>
                </a:solidFill>
              </a:rPr>
              <a:t>Asiakkaan hoitopaikka</a:t>
            </a:r>
            <a:endParaRPr lang="fi-FI"/>
          </a:p>
        </p:txBody>
      </p:sp>
      <p:sp>
        <p:nvSpPr>
          <p:cNvPr id="70" name="Google Shape;70;p14"/>
          <p:cNvSpPr txBox="1"/>
          <p:nvPr/>
        </p:nvSpPr>
        <p:spPr>
          <a:xfrm>
            <a:off x="424468" y="2374591"/>
            <a:ext cx="1522200" cy="1115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fi" sz="1000">
                <a:solidFill>
                  <a:srgbClr val="253972"/>
                </a:solidFill>
              </a:rPr>
              <a:t>Asiakas elää hyvää elämää hänelle parhaassa paikassa, joka on toiselle koti </a:t>
            </a:r>
            <a:endParaRPr lang="fi-FI"/>
          </a:p>
          <a:p>
            <a:r>
              <a:rPr lang="fi" sz="1000">
                <a:solidFill>
                  <a:srgbClr val="253972"/>
                </a:solidFill>
              </a:rPr>
              <a:t>ja toiselle asumispalveluyksikkö</a:t>
            </a:r>
            <a:r>
              <a:rPr lang="fi" sz="1050">
                <a:solidFill>
                  <a:srgbClr val="253972"/>
                </a:solidFill>
              </a:rPr>
              <a:t>. </a:t>
            </a:r>
            <a:endParaRPr lang="fi"/>
          </a:p>
        </p:txBody>
      </p:sp>
      <p:sp>
        <p:nvSpPr>
          <p:cNvPr id="71" name="Google Shape;71;p14"/>
          <p:cNvSpPr txBox="1"/>
          <p:nvPr/>
        </p:nvSpPr>
        <p:spPr>
          <a:xfrm>
            <a:off x="2192925" y="2815650"/>
            <a:ext cx="1370100" cy="2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fi" b="1">
              <a:solidFill>
                <a:srgbClr val="F6927B"/>
              </a:solidFill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1950380" y="2769732"/>
            <a:ext cx="1849765" cy="1723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US" sz="1000">
                <a:solidFill>
                  <a:srgbClr val="253972"/>
                </a:solidFill>
              </a:rPr>
              <a:t>Arkeen </a:t>
            </a:r>
            <a:r>
              <a:rPr lang="en-US" sz="1000" err="1">
                <a:solidFill>
                  <a:srgbClr val="253972"/>
                </a:solidFill>
              </a:rPr>
              <a:t>tulee</a:t>
            </a:r>
            <a:r>
              <a:rPr lang="en-US" sz="1000">
                <a:solidFill>
                  <a:srgbClr val="253972"/>
                </a:solidFill>
              </a:rPr>
              <a:t> </a:t>
            </a:r>
            <a:r>
              <a:rPr lang="en-US" sz="1000" err="1">
                <a:solidFill>
                  <a:srgbClr val="253972"/>
                </a:solidFill>
              </a:rPr>
              <a:t>poikkeustilanne</a:t>
            </a:r>
            <a:r>
              <a:rPr lang="en-US" sz="1000">
                <a:solidFill>
                  <a:srgbClr val="253972"/>
                </a:solidFill>
              </a:rPr>
              <a:t>, </a:t>
            </a:r>
            <a:r>
              <a:rPr lang="en-US" sz="1000" err="1">
                <a:solidFill>
                  <a:srgbClr val="253972"/>
                </a:solidFill>
              </a:rPr>
              <a:t>jos</a:t>
            </a:r>
            <a:r>
              <a:rPr lang="en-US" sz="1000">
                <a:solidFill>
                  <a:srgbClr val="253972"/>
                </a:solidFill>
              </a:rPr>
              <a:t> </a:t>
            </a:r>
            <a:r>
              <a:rPr lang="en-US" sz="1000" err="1">
                <a:solidFill>
                  <a:srgbClr val="253972"/>
                </a:solidFill>
              </a:rPr>
              <a:t>asiakkaan</a:t>
            </a:r>
            <a:r>
              <a:rPr lang="en-US" sz="1000">
                <a:solidFill>
                  <a:srgbClr val="253972"/>
                </a:solidFill>
              </a:rPr>
              <a:t> </a:t>
            </a:r>
            <a:r>
              <a:rPr lang="en-US" sz="1000" err="1">
                <a:solidFill>
                  <a:srgbClr val="253972"/>
                </a:solidFill>
              </a:rPr>
              <a:t>vointiin</a:t>
            </a:r>
            <a:r>
              <a:rPr lang="en-US" sz="1000">
                <a:solidFill>
                  <a:srgbClr val="253972"/>
                </a:solidFill>
              </a:rPr>
              <a:t> </a:t>
            </a:r>
            <a:endParaRPr lang="en-US" sz="1000"/>
          </a:p>
          <a:p>
            <a:r>
              <a:rPr lang="en-US" sz="1000" err="1">
                <a:solidFill>
                  <a:srgbClr val="253972"/>
                </a:solidFill>
              </a:rPr>
              <a:t>tulee</a:t>
            </a:r>
            <a:r>
              <a:rPr lang="en-US" sz="1000">
                <a:solidFill>
                  <a:srgbClr val="253972"/>
                </a:solidFill>
              </a:rPr>
              <a:t> </a:t>
            </a:r>
            <a:r>
              <a:rPr lang="en-US" sz="1000" err="1">
                <a:solidFill>
                  <a:srgbClr val="253972"/>
                </a:solidFill>
              </a:rPr>
              <a:t>akuutti</a:t>
            </a:r>
            <a:r>
              <a:rPr lang="en-US" sz="1000">
                <a:solidFill>
                  <a:srgbClr val="253972"/>
                </a:solidFill>
              </a:rPr>
              <a:t> </a:t>
            </a:r>
            <a:r>
              <a:rPr lang="en-US" sz="1000" err="1">
                <a:solidFill>
                  <a:srgbClr val="253972"/>
                </a:solidFill>
              </a:rPr>
              <a:t>muutos</a:t>
            </a:r>
            <a:r>
              <a:rPr lang="en-US" sz="1000">
                <a:solidFill>
                  <a:srgbClr val="253972"/>
                </a:solidFill>
              </a:rPr>
              <a:t>. </a:t>
            </a:r>
            <a:endParaRPr lang="en-US" sz="1000"/>
          </a:p>
          <a:p>
            <a:r>
              <a:rPr lang="en-US" sz="1000" err="1">
                <a:solidFill>
                  <a:srgbClr val="253972"/>
                </a:solidFill>
              </a:rPr>
              <a:t>Pyritään</a:t>
            </a:r>
            <a:r>
              <a:rPr lang="en-US" sz="1000">
                <a:solidFill>
                  <a:srgbClr val="253972"/>
                </a:solidFill>
              </a:rPr>
              <a:t> </a:t>
            </a:r>
            <a:r>
              <a:rPr lang="en-US" sz="1000" err="1">
                <a:solidFill>
                  <a:srgbClr val="253972"/>
                </a:solidFill>
              </a:rPr>
              <a:t>ensisijaisesti</a:t>
            </a:r>
            <a:r>
              <a:rPr lang="en-US" sz="1000">
                <a:solidFill>
                  <a:srgbClr val="253972"/>
                </a:solidFill>
              </a:rPr>
              <a:t> </a:t>
            </a:r>
            <a:r>
              <a:rPr lang="en-US" sz="1000" err="1">
                <a:solidFill>
                  <a:srgbClr val="253972"/>
                </a:solidFill>
              </a:rPr>
              <a:t>hoitamaan</a:t>
            </a:r>
            <a:r>
              <a:rPr lang="en-US" sz="1000">
                <a:solidFill>
                  <a:srgbClr val="253972"/>
                </a:solidFill>
              </a:rPr>
              <a:t> </a:t>
            </a:r>
            <a:r>
              <a:rPr lang="en-US" sz="1000" err="1">
                <a:solidFill>
                  <a:srgbClr val="253972"/>
                </a:solidFill>
              </a:rPr>
              <a:t>asiakkaan</a:t>
            </a:r>
            <a:r>
              <a:rPr lang="en-US" sz="1000">
                <a:solidFill>
                  <a:srgbClr val="253972"/>
                </a:solidFill>
              </a:rPr>
              <a:t> </a:t>
            </a:r>
            <a:endParaRPr lang="en-US" sz="1000"/>
          </a:p>
          <a:p>
            <a:r>
              <a:rPr lang="en-US" sz="1000" err="1">
                <a:solidFill>
                  <a:srgbClr val="253972"/>
                </a:solidFill>
              </a:rPr>
              <a:t>tilanne</a:t>
            </a:r>
            <a:r>
              <a:rPr lang="en-US" sz="1000">
                <a:solidFill>
                  <a:srgbClr val="253972"/>
                </a:solidFill>
              </a:rPr>
              <a:t> </a:t>
            </a:r>
            <a:r>
              <a:rPr lang="en-US" sz="1000" err="1">
                <a:solidFill>
                  <a:srgbClr val="253972"/>
                </a:solidFill>
              </a:rPr>
              <a:t>omassa</a:t>
            </a:r>
            <a:r>
              <a:rPr lang="en-US" sz="1000">
                <a:solidFill>
                  <a:srgbClr val="253972"/>
                </a:solidFill>
              </a:rPr>
              <a:t> </a:t>
            </a:r>
            <a:r>
              <a:rPr lang="en-US" sz="1000" err="1">
                <a:solidFill>
                  <a:srgbClr val="253972"/>
                </a:solidFill>
              </a:rPr>
              <a:t>yksikössä</a:t>
            </a:r>
            <a:r>
              <a:rPr lang="en-US" sz="1000">
                <a:solidFill>
                  <a:srgbClr val="253972"/>
                </a:solidFill>
              </a:rPr>
              <a:t>. </a:t>
            </a:r>
            <a:endParaRPr lang="en-US" sz="1000"/>
          </a:p>
          <a:p>
            <a:endParaRPr lang="en-US" sz="1000">
              <a:solidFill>
                <a:srgbClr val="253972"/>
              </a:solidFill>
            </a:endParaRPr>
          </a:p>
          <a:p>
            <a:r>
              <a:rPr lang="en-US" sz="1000" err="1">
                <a:solidFill>
                  <a:srgbClr val="253972"/>
                </a:solidFill>
              </a:rPr>
              <a:t>Tämän</a:t>
            </a:r>
            <a:r>
              <a:rPr lang="en-US" sz="1000">
                <a:solidFill>
                  <a:srgbClr val="253972"/>
                </a:solidFill>
              </a:rPr>
              <a:t> </a:t>
            </a:r>
            <a:r>
              <a:rPr lang="en-US" sz="1000" err="1">
                <a:solidFill>
                  <a:srgbClr val="253972"/>
                </a:solidFill>
              </a:rPr>
              <a:t>mahdollistaa</a:t>
            </a:r>
            <a:r>
              <a:rPr lang="en-US" sz="1000">
                <a:solidFill>
                  <a:srgbClr val="253972"/>
                </a:solidFill>
              </a:rPr>
              <a:t> </a:t>
            </a:r>
            <a:r>
              <a:rPr lang="en-US" sz="1000" err="1">
                <a:solidFill>
                  <a:srgbClr val="253972"/>
                </a:solidFill>
              </a:rPr>
              <a:t>yhteiset</a:t>
            </a:r>
            <a:r>
              <a:rPr lang="en-US" sz="1000">
                <a:solidFill>
                  <a:srgbClr val="253972"/>
                </a:solidFill>
              </a:rPr>
              <a:t> </a:t>
            </a:r>
            <a:r>
              <a:rPr lang="en-US" sz="1000" err="1">
                <a:solidFill>
                  <a:srgbClr val="253972"/>
                </a:solidFill>
              </a:rPr>
              <a:t>toimintakäytännöt</a:t>
            </a:r>
            <a:r>
              <a:rPr lang="en-US" sz="1000">
                <a:solidFill>
                  <a:srgbClr val="253972"/>
                </a:solidFill>
              </a:rPr>
              <a:t> ja Kotas-</a:t>
            </a:r>
            <a:r>
              <a:rPr lang="en-US" sz="1000" err="1">
                <a:solidFill>
                  <a:srgbClr val="253972"/>
                </a:solidFill>
              </a:rPr>
              <a:t>tilannekeskuksen</a:t>
            </a:r>
            <a:r>
              <a:rPr lang="en-US" sz="1000">
                <a:solidFill>
                  <a:srgbClr val="253972"/>
                </a:solidFill>
              </a:rPr>
              <a:t> </a:t>
            </a:r>
            <a:r>
              <a:rPr lang="en-US" sz="1000" err="1">
                <a:solidFill>
                  <a:srgbClr val="253972"/>
                </a:solidFill>
              </a:rPr>
              <a:t>tuki</a:t>
            </a:r>
            <a:r>
              <a:rPr lang="en-US" sz="1000">
                <a:solidFill>
                  <a:srgbClr val="253972"/>
                </a:solidFill>
              </a:rPr>
              <a:t>. </a:t>
            </a:r>
            <a:endParaRPr lang="en-US" sz="1000"/>
          </a:p>
        </p:txBody>
      </p:sp>
      <p:sp>
        <p:nvSpPr>
          <p:cNvPr id="73" name="Google Shape;73;p14"/>
          <p:cNvSpPr txBox="1"/>
          <p:nvPr/>
        </p:nvSpPr>
        <p:spPr>
          <a:xfrm>
            <a:off x="3830092" y="1874819"/>
            <a:ext cx="1370100" cy="2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b="1">
                <a:solidFill>
                  <a:srgbClr val="F6927B"/>
                </a:solidFill>
              </a:rPr>
              <a:t>Kotas-tilannekeskus</a:t>
            </a:r>
            <a:endParaRPr lang="fi-FI" b="1">
              <a:solidFill>
                <a:srgbClr val="F6927B"/>
              </a:solidFill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3833116" y="2404190"/>
            <a:ext cx="1773101" cy="2185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fi" sz="1000">
                <a:solidFill>
                  <a:srgbClr val="253972"/>
                </a:solidFill>
              </a:rPr>
              <a:t>Kotas-tilannekeskus on ammattilaisten välinen matalan kynnyksen konsultaatiotuki. Kotas-tilannekeskus neuvoo, ohjaa, selvittelee, arvioi ja suunnittelee asiakkaan tarkoituksenmukaisimman hoitoketjun. </a:t>
            </a:r>
            <a:endParaRPr lang="en-US" sz="1000"/>
          </a:p>
          <a:p>
            <a:endParaRPr lang="fi" sz="1000"/>
          </a:p>
          <a:p>
            <a:r>
              <a:rPr lang="fi" sz="1000">
                <a:solidFill>
                  <a:srgbClr val="253972"/>
                </a:solidFill>
              </a:rPr>
              <a:t>Kotas-tilannekeskukseen voi soittaa myös ikäihmisten omaishoitajat.</a:t>
            </a:r>
          </a:p>
        </p:txBody>
      </p:sp>
      <p:sp>
        <p:nvSpPr>
          <p:cNvPr id="75" name="Google Shape;75;p14"/>
          <p:cNvSpPr txBox="1"/>
          <p:nvPr/>
        </p:nvSpPr>
        <p:spPr>
          <a:xfrm>
            <a:off x="5552442" y="2376571"/>
            <a:ext cx="1370100" cy="2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fi" b="1">
                <a:solidFill>
                  <a:srgbClr val="F6927B"/>
                </a:solidFill>
              </a:rPr>
              <a:t>Hoidon järjestäminen</a:t>
            </a:r>
            <a:endParaRPr lang="fi-FI"/>
          </a:p>
        </p:txBody>
      </p:sp>
      <p:sp>
        <p:nvSpPr>
          <p:cNvPr id="76" name="Google Shape;76;p14"/>
          <p:cNvSpPr txBox="1"/>
          <p:nvPr/>
        </p:nvSpPr>
        <p:spPr>
          <a:xfrm>
            <a:off x="5554003" y="2835337"/>
            <a:ext cx="1654620" cy="1723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fi" sz="1000">
                <a:solidFill>
                  <a:srgbClr val="253972"/>
                </a:solidFill>
              </a:rPr>
              <a:t>Toiminnan tavoitteena on etäkonsultaation ja liikkuvien yksiköiden tuen avulla mahdollistaa asiakkaalle turvallinen ja tarkoituksenmukaisin hoito. Vältetään epätarkoituksenmukaisia päivystyskäyntejä ja sairaalajaksoja. </a:t>
            </a:r>
          </a:p>
        </p:txBody>
      </p:sp>
      <p:sp>
        <p:nvSpPr>
          <p:cNvPr id="77" name="Google Shape;77;p14"/>
          <p:cNvSpPr txBox="1"/>
          <p:nvPr/>
        </p:nvSpPr>
        <p:spPr>
          <a:xfrm>
            <a:off x="7281761" y="1874819"/>
            <a:ext cx="1370100" cy="2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fi" b="1">
                <a:solidFill>
                  <a:srgbClr val="F6927B"/>
                </a:solidFill>
              </a:rPr>
              <a:t>Mihin tällä päästään?</a:t>
            </a:r>
            <a:endParaRPr lang="fi-FI" b="1">
              <a:solidFill>
                <a:srgbClr val="F6927B"/>
              </a:solidFill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7282892" y="2375968"/>
            <a:ext cx="1522200" cy="2031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fi" sz="1000">
                <a:solidFill>
                  <a:srgbClr val="253972"/>
                </a:solidFill>
              </a:rPr>
              <a:t>Turvataan ikäihmiselle mielekäs ja turvallinen arki, jossa hän </a:t>
            </a:r>
            <a:endParaRPr lang="en-US"/>
          </a:p>
          <a:p>
            <a:r>
              <a:rPr lang="fi" sz="1000">
                <a:solidFill>
                  <a:srgbClr val="253972"/>
                </a:solidFill>
              </a:rPr>
              <a:t>pystyy elämään ja </a:t>
            </a:r>
            <a:endParaRPr lang="en-US"/>
          </a:p>
          <a:p>
            <a:r>
              <a:rPr lang="fi" sz="1000">
                <a:solidFill>
                  <a:srgbClr val="253972"/>
                </a:solidFill>
              </a:rPr>
              <a:t>asumaan kotona toimintakykyisenä. </a:t>
            </a:r>
            <a:endParaRPr lang="en-US"/>
          </a:p>
          <a:p>
            <a:endParaRPr lang="fi" sz="1000">
              <a:solidFill>
                <a:srgbClr val="253972"/>
              </a:solidFill>
            </a:endParaRPr>
          </a:p>
          <a:p>
            <a:r>
              <a:rPr lang="fi" sz="1000">
                <a:solidFill>
                  <a:srgbClr val="253972"/>
                </a:solidFill>
              </a:rPr>
              <a:t>Toiminnalla varmistetaan tarpeenmukaiset ja  yhdenvertaiset palvelut. </a:t>
            </a:r>
            <a:endParaRPr lang="fi"/>
          </a:p>
        </p:txBody>
      </p:sp>
      <p:pic>
        <p:nvPicPr>
          <p:cNvPr id="79" name="Google Shape;79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2940629">
            <a:off x="7990518" y="77482"/>
            <a:ext cx="1051375" cy="93685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71;p14">
            <a:extLst>
              <a:ext uri="{FF2B5EF4-FFF2-40B4-BE49-F238E27FC236}">
                <a16:creationId xmlns:a16="http://schemas.microsoft.com/office/drawing/2014/main" id="{3CAA13B0-97CC-C834-4B8A-F71C6541AD43}"/>
              </a:ext>
            </a:extLst>
          </p:cNvPr>
          <p:cNvSpPr txBox="1"/>
          <p:nvPr/>
        </p:nvSpPr>
        <p:spPr>
          <a:xfrm>
            <a:off x="1946926" y="2314618"/>
            <a:ext cx="1983932" cy="78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fi" b="1">
                <a:solidFill>
                  <a:srgbClr val="F6927B"/>
                </a:solidFill>
              </a:rPr>
              <a:t>Akuutti muutos asiakkaan voinnissa</a:t>
            </a:r>
            <a:endParaRPr lang="fi-FI"/>
          </a:p>
        </p:txBody>
      </p:sp>
      <p:sp>
        <p:nvSpPr>
          <p:cNvPr id="4" name="Google Shape;71;p14">
            <a:extLst>
              <a:ext uri="{FF2B5EF4-FFF2-40B4-BE49-F238E27FC236}">
                <a16:creationId xmlns:a16="http://schemas.microsoft.com/office/drawing/2014/main" id="{3E8DF8A1-B8DE-647F-A75D-86CBA4BD1A1E}"/>
              </a:ext>
            </a:extLst>
          </p:cNvPr>
          <p:cNvSpPr txBox="1"/>
          <p:nvPr/>
        </p:nvSpPr>
        <p:spPr>
          <a:xfrm>
            <a:off x="2464733" y="899032"/>
            <a:ext cx="1746453" cy="471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fi" b="1">
                <a:solidFill>
                  <a:srgbClr val="F6927B"/>
                </a:solidFill>
              </a:rPr>
              <a:t>Peruspalveluiden tukirakenne</a:t>
            </a:r>
          </a:p>
        </p:txBody>
      </p:sp>
      <p:pic>
        <p:nvPicPr>
          <p:cNvPr id="6" name="Kuva 1" descr="Kuva, joka sisältää kohteen clipart, Grafiikka, kuvitus, Animoidut lastenohjelmat&#10;&#10;Kuvaus luotu automaattisesti">
            <a:extLst>
              <a:ext uri="{FF2B5EF4-FFF2-40B4-BE49-F238E27FC236}">
                <a16:creationId xmlns:a16="http://schemas.microsoft.com/office/drawing/2014/main" id="{B39ED666-B1FE-F072-CB0B-2D84F73E24A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9533" y="4078705"/>
            <a:ext cx="1816139" cy="958565"/>
          </a:xfrm>
          <a:prstGeom prst="rect">
            <a:avLst/>
          </a:prstGeom>
        </p:spPr>
      </p:pic>
      <p:pic>
        <p:nvPicPr>
          <p:cNvPr id="5" name="Google Shape;57;p13" descr="Kuva, joka sisältää kohteen clipart, Grafiikka, graafinen suunnittelu, teksti&#10;&#10;Kuvaus luotu automaattisesti">
            <a:extLst>
              <a:ext uri="{FF2B5EF4-FFF2-40B4-BE49-F238E27FC236}">
                <a16:creationId xmlns:a16="http://schemas.microsoft.com/office/drawing/2014/main" id="{1CAE9CAC-7FEA-BD69-CC56-170D3A06AF53}"/>
              </a:ext>
            </a:extLst>
          </p:cNvPr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074278" y="193161"/>
            <a:ext cx="1089431" cy="1121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672393-79b0-44ca-b1da-478db7a2b85f">
      <Terms xmlns="http://schemas.microsoft.com/office/infopath/2007/PartnerControls"/>
    </lcf76f155ced4ddcb4097134ff3c332f>
    <TaxCatchAll xmlns="d3e50268-7799-48af-83c3-9a9b063078b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3F9FBE23DE9741AAC4B06DBA542379" ma:contentTypeVersion="17" ma:contentTypeDescription="Create a new document." ma:contentTypeScope="" ma:versionID="6cedede408feeb64696490d69bb4a13b">
  <xsd:schema xmlns:xsd="http://www.w3.org/2001/XMLSchema" xmlns:xs="http://www.w3.org/2001/XMLSchema" xmlns:p="http://schemas.microsoft.com/office/2006/metadata/properties" xmlns:ns2="d8672393-79b0-44ca-b1da-478db7a2b85f" xmlns:ns3="2bb0a49a-9a7d-4643-b39a-2332175e2122" xmlns:ns4="d3e50268-7799-48af-83c3-9a9b063078bc" targetNamespace="http://schemas.microsoft.com/office/2006/metadata/properties" ma:root="true" ma:fieldsID="b0c75abad0f59c335a403709aceef5d6" ns2:_="" ns3:_="" ns4:_="">
    <xsd:import namespace="d8672393-79b0-44ca-b1da-478db7a2b85f"/>
    <xsd:import namespace="2bb0a49a-9a7d-4643-b39a-2332175e2122"/>
    <xsd:import namespace="d3e50268-7799-48af-83c3-9a9b063078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672393-79b0-44ca-b1da-478db7a2b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8803545-8691-4b95-be08-91594e2525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b0a49a-9a7d-4643-b39a-2332175e212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50268-7799-48af-83c3-9a9b063078bc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e833b1c3-5bc6-46dc-9123-3aa11df4ecd0}" ma:internalName="TaxCatchAll" ma:showField="CatchAllData" ma:web="2bb0a49a-9a7d-4643-b39a-2332175e21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8D82AA-412D-417C-9268-371736AF5029}">
  <ds:schemaRefs>
    <ds:schemaRef ds:uri="d3e50268-7799-48af-83c3-9a9b063078bc"/>
    <ds:schemaRef ds:uri="d8672393-79b0-44ca-b1da-478db7a2b85f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F202D3B-0F7D-4615-BA24-390B8E35D6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9DB64E-8594-4520-BB15-295BE825632F}">
  <ds:schemaRefs>
    <ds:schemaRef ds:uri="2bb0a49a-9a7d-4643-b39a-2332175e2122"/>
    <ds:schemaRef ds:uri="d3e50268-7799-48af-83c3-9a9b063078bc"/>
    <ds:schemaRef ds:uri="d8672393-79b0-44ca-b1da-478db7a2b8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2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Simple Light</vt:lpstr>
      <vt:lpstr>“Koen, että minulla on hyvä arki ja mielekäs elämä”</vt:lpstr>
      <vt:lpstr>Kotas-tilannekeskus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“Koen, että minulla on hyvä arki ja mielekäs elämä”</dc:title>
  <dc:creator>Kanniainen Tiia</dc:creator>
  <cp:revision>1</cp:revision>
  <dcterms:modified xsi:type="dcterms:W3CDTF">2023-11-15T13:59:55Z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0x010100F23F9FBE23DE9741AAC4B06DBA542379</vt:lpwstr>
  </property>
  <property fmtid="{D5CDD505-2E9C-101B-9397-08002B2CF9AE}" pid="3" name="MediaServiceImageTags">
    <vt:lpwstr/>
  </property>
</Properties>
</file>