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627529-E431-4CBB-9B21-40857BF9F3BC}" v="3" dt="2023-10-27T07:10:03.0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9071E7-ACA4-3537-B743-476904F51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EC9AAF2-4C53-EC60-07C3-AFD78A041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6A4486A-4961-C93A-A3C5-274AB06DF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ECA5-7C60-4212-BE75-0D85D9394C73}" type="datetimeFigureOut">
              <a:rPr lang="fi-FI" smtClean="0"/>
              <a:t>27.10.2023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716F72-9432-7200-6187-E77ABC1F4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4D0690-E6DC-DEAF-B340-DDB02B246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A5C-ECEB-4C6B-83D3-3BE61FF53B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610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EAF307-0675-1295-C61D-A12D473C6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F844B1D-4CEA-9350-8E6D-78708161F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8A1329E-CED8-5012-142B-A9D465E73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ECA5-7C60-4212-BE75-0D85D9394C73}" type="datetimeFigureOut">
              <a:rPr lang="fi-FI" smtClean="0"/>
              <a:t>27.10.2023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26C45C5-9125-6152-B946-8FC8DF59A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7127DB-96D2-7C67-5C69-A4DEA9827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A5C-ECEB-4C6B-83D3-3BE61FF53B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9830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3F369EA-54DF-4F0F-B721-C869B28956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A4CAF53-7B93-6F65-6C32-CC913D413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5A59022-373A-13F6-0BE5-965E7FED9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ECA5-7C60-4212-BE75-0D85D9394C73}" type="datetimeFigureOut">
              <a:rPr lang="fi-FI" smtClean="0"/>
              <a:t>27.10.2023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BE5772B-4DE9-48BC-3A14-223878ED3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8D4EABD-B689-92D5-DF8C-B030F1BF5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A5C-ECEB-4C6B-83D3-3BE61FF53B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132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064BBF-4E1C-0216-4126-5A4BFD0AE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B95E40-C56D-51BC-D821-92FF2D4E6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7A6784-28AB-064E-4065-4BBC3FFCF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ECA5-7C60-4212-BE75-0D85D9394C73}" type="datetimeFigureOut">
              <a:rPr lang="fi-FI" smtClean="0"/>
              <a:t>27.10.2023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9C78E55-F40D-27B8-D36E-FE214D2D9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9FA0370-AEE3-5C07-F58B-707C50DEE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A5C-ECEB-4C6B-83D3-3BE61FF53B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81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7CE5D7-7AF5-B47B-F456-2DF1BE662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85F8CB1-FE83-7969-F5B3-2583CF0A0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A99115-7C21-E05E-3BD9-29827CBEE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ECA5-7C60-4212-BE75-0D85D9394C73}" type="datetimeFigureOut">
              <a:rPr lang="fi-FI" smtClean="0"/>
              <a:t>27.10.2023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F911ECA-2E4E-B076-A13E-0056E8C13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24C1C78-284D-FD4A-97CF-F9015A714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A5C-ECEB-4C6B-83D3-3BE61FF53B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0062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656FC3-C926-7165-8C76-0107A523A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8384DBB-8BA0-1CAA-8274-97018400C4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9EE289C-C6AC-0CC0-4FA4-38AFBDA5A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A136755-0CFB-E6EB-9CDE-D70CE39E2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ECA5-7C60-4212-BE75-0D85D9394C73}" type="datetimeFigureOut">
              <a:rPr lang="fi-FI" smtClean="0"/>
              <a:t>27.10.2023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1D618E8-FC4E-FBB2-C7DF-3E3393FC6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A1060E-20BD-AA9F-5E2E-5E7514B01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A5C-ECEB-4C6B-83D3-3BE61FF53B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8215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B0A800-D259-8517-F7C5-E1D0F4B4F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7BB4989-1D08-CEF5-AEC0-DD1CA808C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86D2162-2748-1A07-22E0-1B775E37C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123D4B7-9400-4B53-2BA2-94BB7CA435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1CD30FA-4E15-A3C7-7FCC-426788403D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9380834-7F7E-9278-C54D-F005E9974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ECA5-7C60-4212-BE75-0D85D9394C73}" type="datetimeFigureOut">
              <a:rPr lang="fi-FI" smtClean="0"/>
              <a:t>27.10.2023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99D5E03-E2D8-DA36-EA50-C88564228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1193E31-9ED6-AF18-2EC1-E413DBF5A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A5C-ECEB-4C6B-83D3-3BE61FF53B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140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1B0C34-F959-3755-ED56-0F55E1BAA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7B59AF4-FB5C-0ABC-6E1B-89ECB476B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ECA5-7C60-4212-BE75-0D85D9394C73}" type="datetimeFigureOut">
              <a:rPr lang="fi-FI" smtClean="0"/>
              <a:t>27.10.2023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7D165E5-3030-BEB9-2F1A-D08C5BC4D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7EA140-B24A-9E1C-342C-C9FF28F69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A5C-ECEB-4C6B-83D3-3BE61FF53B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893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4514E80-DE1E-9278-A4B1-ED019DE97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ECA5-7C60-4212-BE75-0D85D9394C73}" type="datetimeFigureOut">
              <a:rPr lang="fi-FI" smtClean="0"/>
              <a:t>27.10.2023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FA43CE-0A3B-572B-607D-A556EF005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5F1D524-C689-239F-B44C-98B2D8400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A5C-ECEB-4C6B-83D3-3BE61FF53B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109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D8357C-3E1A-6CA4-BDF8-4A09FA468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88CCDD-C33C-75DA-A0F7-3D4AB9501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72F8EF7-8266-7AD5-64C9-7FE5CAFD2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BEEDE81-85EC-3C78-A14A-10D6F33E8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ECA5-7C60-4212-BE75-0D85D9394C73}" type="datetimeFigureOut">
              <a:rPr lang="fi-FI" smtClean="0"/>
              <a:t>27.10.2023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E23D6AB-FC9F-FDBC-26BA-08979F06F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5BEFA69-F49B-DFFC-FB29-630F43919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A5C-ECEB-4C6B-83D3-3BE61FF53B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109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931A0A-4E6C-A748-1204-1EC745CB8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960E07C-C512-0526-DC7D-8C13D262B3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DE629F5-D296-C072-38F5-522AEEFC6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0CA6E9A-1A91-1A9F-30C6-0B521459A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ECA5-7C60-4212-BE75-0D85D9394C73}" type="datetimeFigureOut">
              <a:rPr lang="fi-FI" smtClean="0"/>
              <a:t>27.10.2023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D27DC74-FF97-DD92-5E09-922BB34E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186D856-758F-C2E2-ACAF-2D37075B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A5C-ECEB-4C6B-83D3-3BE61FF53B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4743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EB46532-05EF-3BCC-3042-1E263D2CF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137A6C6-EE0B-727C-A7E7-01D71FB55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9B3B59F-831B-AB39-1525-23F1D55A06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BECA5-7C60-4212-BE75-0D85D9394C73}" type="datetimeFigureOut">
              <a:rPr lang="fi-FI" smtClean="0"/>
              <a:t>27.10.2023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C3EFC0-C03F-0344-A0C2-C1560A054F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31B73AC-9959-98E3-F71A-8098152C3B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BEA5C-ECEB-4C6B-83D3-3BE61FF53B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3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1A181C-15C3-F3ED-8F31-7FDA85CCC4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Lääkehoidon päivä 2024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497E877-D209-318E-997E-E1D313A96D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Ehdotuksia kuvitukseen</a:t>
            </a:r>
          </a:p>
        </p:txBody>
      </p:sp>
    </p:spTree>
    <p:extLst>
      <p:ext uri="{BB962C8B-B14F-4D97-AF65-F5344CB8AC3E}">
        <p14:creationId xmlns:p14="http://schemas.microsoft.com/office/powerpoint/2010/main" val="3540249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F912E7A-DE8E-B688-AAB2-14A97FF84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5604" y="1011893"/>
            <a:ext cx="8002678" cy="4351338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F950727-D15A-C2E9-334E-3F5F885B2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975" y="43708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i-FI" sz="32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Lääkehoidon päivä on joka päivä!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15C40AC-EDE5-A873-66C5-430B5E263232}"/>
              </a:ext>
            </a:extLst>
          </p:cNvPr>
          <p:cNvSpPr txBox="1"/>
          <p:nvPr/>
        </p:nvSpPr>
        <p:spPr>
          <a:xfrm rot="19223380">
            <a:off x="2105638" y="3724020"/>
            <a:ext cx="1174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latin typeface="Dreaming Outloud Pro" panose="020F0502020204030204" pitchFamily="66" charset="0"/>
                <a:cs typeface="Dreaming Outloud Pro" panose="020F0502020204030204" pitchFamily="66" charset="0"/>
              </a:rPr>
              <a:t>APTEEKKI</a:t>
            </a:r>
          </a:p>
        </p:txBody>
      </p:sp>
    </p:spTree>
    <p:extLst>
      <p:ext uri="{BB962C8B-B14F-4D97-AF65-F5344CB8AC3E}">
        <p14:creationId xmlns:p14="http://schemas.microsoft.com/office/powerpoint/2010/main" val="986547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77BA0CE-D010-CF84-2424-BC022DE36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7985" y="1825625"/>
            <a:ext cx="6776029" cy="4351338"/>
          </a:xfrm>
        </p:spPr>
      </p:pic>
    </p:spTree>
    <p:extLst>
      <p:ext uri="{BB962C8B-B14F-4D97-AF65-F5344CB8AC3E}">
        <p14:creationId xmlns:p14="http://schemas.microsoft.com/office/powerpoint/2010/main" val="3590850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13311B2-F62B-8B97-156E-6E2BD6DCF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994" y="1788302"/>
            <a:ext cx="3161408" cy="4351338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836FDD53-8350-D45C-7698-7DC484F1F1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28" b="709"/>
          <a:stretch/>
        </p:blipFill>
        <p:spPr>
          <a:xfrm>
            <a:off x="4140402" y="2004542"/>
            <a:ext cx="3161409" cy="391885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4EC3791-ADDD-F385-8643-CCBC12730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5642" y="2220782"/>
            <a:ext cx="3465165" cy="391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1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DEDBFA6-12D3-DA84-217A-BA39DC8C44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345" y="1620351"/>
            <a:ext cx="6429488" cy="4351338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6999156-83C8-1A88-8E7E-4101B4BA1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219" y="2080725"/>
            <a:ext cx="4219619" cy="373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5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1" descr="Kuva, joka sisältää kohteen teksti, kuvakaappaus, graafinen suunnittelu, animaatio&#10;&#10;Kuvaus luotu automaattisesti">
            <a:extLst>
              <a:ext uri="{FF2B5EF4-FFF2-40B4-BE49-F238E27FC236}">
                <a16:creationId xmlns:a16="http://schemas.microsoft.com/office/drawing/2014/main" id="{3AC06A50-622C-86C8-4DF2-4D9267ABF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80972"/>
            <a:ext cx="11277600" cy="349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99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310CE9B0-F0E9-F4A5-0317-EC10133B9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09167"/>
            <a:ext cx="11277600" cy="343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32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4E634AE-F746-2CD6-497C-96B86AB61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059" y="457200"/>
            <a:ext cx="591388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88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12</Words>
  <Application>Microsoft Office PowerPoint</Application>
  <PresentationFormat>Laajakuva</PresentationFormat>
  <Paragraphs>4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Dreaming Outloud Pro</vt:lpstr>
      <vt:lpstr>Office-teema</vt:lpstr>
      <vt:lpstr>Lääkehoidon päivä 2024</vt:lpstr>
      <vt:lpstr>Lääkehoidon päivä on joka päivä!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Lääkehoidon päivä</dc:title>
  <dc:creator>Elina Ottela</dc:creator>
  <cp:lastModifiedBy>Elina Ottela</cp:lastModifiedBy>
  <cp:revision>3</cp:revision>
  <dcterms:created xsi:type="dcterms:W3CDTF">2023-10-12T05:21:46Z</dcterms:created>
  <dcterms:modified xsi:type="dcterms:W3CDTF">2023-10-27T07:28:35Z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a4646cb-dfd8-4785-88a7-78942194f1ea_Enabled">
    <vt:lpwstr>true</vt:lpwstr>
  </property>
  <property fmtid="{D5CDD505-2E9C-101B-9397-08002B2CF9AE}" pid="3" name="MSIP_Label_9a4646cb-dfd8-4785-88a7-78942194f1ea_SetDate">
    <vt:lpwstr>2023-10-26T11:15:18Z</vt:lpwstr>
  </property>
  <property fmtid="{D5CDD505-2E9C-101B-9397-08002B2CF9AE}" pid="4" name="MSIP_Label_9a4646cb-dfd8-4785-88a7-78942194f1ea_Method">
    <vt:lpwstr>Standard</vt:lpwstr>
  </property>
  <property fmtid="{D5CDD505-2E9C-101B-9397-08002B2CF9AE}" pid="5" name="MSIP_Label_9a4646cb-dfd8-4785-88a7-78942194f1ea_Name">
    <vt:lpwstr>9a4646cb-dfd8-4785-88a7-78942194f1ea</vt:lpwstr>
  </property>
  <property fmtid="{D5CDD505-2E9C-101B-9397-08002B2CF9AE}" pid="6" name="MSIP_Label_9a4646cb-dfd8-4785-88a7-78942194f1ea_SiteId">
    <vt:lpwstr>68f1ce83-0ba2-4f54-9d70-29a5aa82dfc0</vt:lpwstr>
  </property>
  <property fmtid="{D5CDD505-2E9C-101B-9397-08002B2CF9AE}" pid="7" name="MSIP_Label_9a4646cb-dfd8-4785-88a7-78942194f1ea_ActionId">
    <vt:lpwstr>8519472f-dfd1-4f55-b538-0bcc7fd05f09</vt:lpwstr>
  </property>
  <property fmtid="{D5CDD505-2E9C-101B-9397-08002B2CF9AE}" pid="8" name="MSIP_Label_9a4646cb-dfd8-4785-88a7-78942194f1ea_ContentBits">
    <vt:lpwstr>0</vt:lpwstr>
  </property>
</Properties>
</file>