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EA743C5-9F9D-F399-B4A1-D45B05BA31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9B73C4E9-C4B5-E858-26B0-7F51071FEE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AA331CC-A95E-6F3C-F93D-77814912EB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7927A-EA17-4E6A-9FE7-948F123DBE20}" type="datetimeFigureOut">
              <a:rPr lang="fi-FI" smtClean="0"/>
              <a:t>8.11.2023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8B55C3A-892F-4619-42B7-ECB2D3141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F063489-03C2-6AE7-98D8-9C2C18E36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85039-1020-41FF-90D0-1DA7845E8CD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88648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D5C7EC7-BF6D-CE11-768F-8BF99ACC6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094785DE-338B-8817-AAE9-511179CF0D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469828D-AA4F-EA39-0BB2-9817E4D291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7927A-EA17-4E6A-9FE7-948F123DBE20}" type="datetimeFigureOut">
              <a:rPr lang="fi-FI" smtClean="0"/>
              <a:t>8.11.2023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8FF1BA2-1CA4-E00F-CD49-4784E413B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6612C90-E1CD-7CCF-A1E2-579AA696F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85039-1020-41FF-90D0-1DA7845E8CD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51233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50D19453-FC54-549E-826C-81827A9593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DAFD5ED2-3743-B28E-2E86-3ED14D0F4F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86A0D0C-35B0-B85C-82DC-A97C3761B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7927A-EA17-4E6A-9FE7-948F123DBE20}" type="datetimeFigureOut">
              <a:rPr lang="fi-FI" smtClean="0"/>
              <a:t>8.11.2023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D8FFDCD-0EC1-B88E-D2CB-5E959B94F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A9AE4EE-9934-85C2-E851-CCF4451D1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85039-1020-41FF-90D0-1DA7845E8CD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22560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A745AF6-68AA-1387-BCA6-C0BFE71BB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C260472-86E8-0659-4123-9EA60A519B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E018722-C276-78C3-1F26-83DCE96D8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7927A-EA17-4E6A-9FE7-948F123DBE20}" type="datetimeFigureOut">
              <a:rPr lang="fi-FI" smtClean="0"/>
              <a:t>8.11.2023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99608CA-9642-75CB-5AFD-41970D32B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6D216A9-AC29-6F1A-1FE3-D62FCF7FE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85039-1020-41FF-90D0-1DA7845E8CD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41560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4BC7BCC-6382-4291-8867-295EA0237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A7645895-1DBA-575D-9C66-8666F8D014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1002007-997E-8379-8CAF-8FDC93F3AA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7927A-EA17-4E6A-9FE7-948F123DBE20}" type="datetimeFigureOut">
              <a:rPr lang="fi-FI" smtClean="0"/>
              <a:t>8.11.2023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E77F2DF-3EE3-24D8-4B6E-D95569525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0E30105-6357-B351-6B98-5A9FCB4C7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85039-1020-41FF-90D0-1DA7845E8CD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56818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3FE2D43-3174-9210-7DF6-293FB0648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1B871DA-F852-DB6D-4989-ECDBC2B308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3BB90DDA-067F-D51A-CC94-7491CA3080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AE308BD1-7353-4D25-B5EA-CAF11552F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7927A-EA17-4E6A-9FE7-948F123DBE20}" type="datetimeFigureOut">
              <a:rPr lang="fi-FI" smtClean="0"/>
              <a:t>8.11.2023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8C77F1E5-CBA5-6B26-D043-C932E1094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2643861C-D94B-6C5C-EF5D-D2AB378AE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85039-1020-41FF-90D0-1DA7845E8CD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8965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5689A7A-889E-3E8D-D6D7-EA1B8AEF78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A446014-9F3F-9EB5-45CF-61A4F95497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8E89DAB0-7441-8732-F93E-56524DA574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13328FC4-6A1D-1F5A-FAF1-99DEFFB4E1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DD3D2A11-C450-14BA-789C-25801356AC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F62DF383-824F-50A3-8156-A96A489C0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7927A-EA17-4E6A-9FE7-948F123DBE20}" type="datetimeFigureOut">
              <a:rPr lang="fi-FI" smtClean="0"/>
              <a:t>8.11.2023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481951C7-B396-6925-69CA-1019BE9CB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43C27377-47DE-089F-8438-B14C5DAF6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85039-1020-41FF-90D0-1DA7845E8CD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52591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4DA3E93-4DCB-2CD8-31ED-0B5B4929A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B2CD1006-48C6-775E-E54E-F20C319ECD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7927A-EA17-4E6A-9FE7-948F123DBE20}" type="datetimeFigureOut">
              <a:rPr lang="fi-FI" smtClean="0"/>
              <a:t>8.11.2023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F16F738B-06C2-EDEC-0F8A-21DD40D08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EAEEDB8F-58A9-DC53-6B98-5C6B9DD8E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85039-1020-41FF-90D0-1DA7845E8CD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61276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83F5625B-D632-287D-CB34-1B9E3C004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7927A-EA17-4E6A-9FE7-948F123DBE20}" type="datetimeFigureOut">
              <a:rPr lang="fi-FI" smtClean="0"/>
              <a:t>8.11.2023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7202FC95-EA6B-4B04-3E57-E87FF824D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278215F0-FD20-09D5-D8D5-F712F80F4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85039-1020-41FF-90D0-1DA7845E8CD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17301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5EB2B50-446C-CE24-E99E-61B1F8C6E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449A2A4-F8E0-1C0A-9778-BAD50163C3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97284D68-B026-38F1-EA54-2A2F4F84BF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68F90616-96CB-1708-9189-5204C0DB8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7927A-EA17-4E6A-9FE7-948F123DBE20}" type="datetimeFigureOut">
              <a:rPr lang="fi-FI" smtClean="0"/>
              <a:t>8.11.2023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AEE0491-AFE0-FE38-4E2A-545818552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9C842B34-EF60-8148-D1DE-87A499F6B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85039-1020-41FF-90D0-1DA7845E8CD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43738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0AFF10E-1A1E-FB83-43E6-71CB1EEF5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9D378FA8-42D5-7694-F8C5-6B2A5E1E77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3B9AAC26-0A99-3F03-2FB8-B2C784BD30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1A63B10D-BB88-3F2A-516B-EDC00EA20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7927A-EA17-4E6A-9FE7-948F123DBE20}" type="datetimeFigureOut">
              <a:rPr lang="fi-FI" smtClean="0"/>
              <a:t>8.11.2023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36D095A6-1D2B-15BF-E079-8728FD705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71F28AA8-3FED-D187-52E5-F33B1E20D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85039-1020-41FF-90D0-1DA7845E8CD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955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4F789982-CA0E-5D1C-1369-4B041D5F0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4710D486-2DF2-B0E4-FCB3-0CA16CC8A9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18398F9-18C4-2BEF-55B2-7179C99DCA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7927A-EA17-4E6A-9FE7-948F123DBE20}" type="datetimeFigureOut">
              <a:rPr lang="fi-FI" smtClean="0"/>
              <a:t>8.11.2023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C9EEC4D-2577-B74A-F3A5-25436F629F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7B5394E-C1D0-8B69-C6BE-BA52667C7F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E85039-1020-41FF-90D0-1DA7845E8CD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70751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>
            <a:extLst>
              <a:ext uri="{FF2B5EF4-FFF2-40B4-BE49-F238E27FC236}">
                <a16:creationId xmlns:a16="http://schemas.microsoft.com/office/drawing/2014/main" id="{72A1E4CF-2E4F-F637-44FC-394E9E49FD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1920" y="0"/>
            <a:ext cx="1231392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38816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Laajakuva</PresentationFormat>
  <Paragraphs>0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Office-teema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Parkkila Ulla</dc:creator>
  <cp:lastModifiedBy>Parkkila Ulla</cp:lastModifiedBy>
  <cp:revision>1</cp:revision>
  <dcterms:created xsi:type="dcterms:W3CDTF">2023-11-08T11:36:32Z</dcterms:created>
  <dcterms:modified xsi:type="dcterms:W3CDTF">2023-11-08T11:38:48Z</dcterms:modified>
</cp:coreProperties>
</file>