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77D0A2-59F9-42C7-8C13-926E2A3AF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8A727F8-0A1A-4810-AAD4-FB38FC7C9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2581F2A-22CD-4BC2-A9B7-FC3E60C95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D710-2205-47F8-8FC2-610F8291ADBF}" type="datetimeFigureOut">
              <a:rPr lang="fi-FI" smtClean="0"/>
              <a:t>7.11.2023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0492958-E5AC-4DBB-8D4C-55D46A76A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A6BB4E9-797A-466E-8CC0-6A8F620A0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E7E8-7607-49B2-BD9A-6B06A7872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735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3C1904-9D9E-4FDB-9A85-5B6D88A0E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695A8D2-3042-4405-B4EB-6114CCAA6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80C55FB-A743-40E3-AE2A-D9B027E9C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D710-2205-47F8-8FC2-610F8291ADBF}" type="datetimeFigureOut">
              <a:rPr lang="fi-FI" smtClean="0"/>
              <a:t>7.11.2023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D072BDA-D1E6-43A4-9F5C-C2060C247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9505947-CC8D-4536-A721-BBC4EEF6E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E7E8-7607-49B2-BD9A-6B06A7872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0855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ED90C97-A0E3-4969-B540-172670F605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905BFF5-051A-4FFA-90BD-4D3E444CBE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F86D45E-F45B-4FE5-BF33-FFF83EE58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D710-2205-47F8-8FC2-610F8291ADBF}" type="datetimeFigureOut">
              <a:rPr lang="fi-FI" smtClean="0"/>
              <a:t>7.11.2023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45834F0-13C2-4A20-8BA7-80F3E16DC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A4F3E6B-0306-466B-98D2-61DB18223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E7E8-7607-49B2-BD9A-6B06A7872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3717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6023E4-D274-4362-9C2F-5A715A461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A7AB5D7-5AFE-447F-BCFA-5E99D6B99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AAED8D4-E8F3-4E90-84D5-45BBD7E83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D710-2205-47F8-8FC2-610F8291ADBF}" type="datetimeFigureOut">
              <a:rPr lang="fi-FI" smtClean="0"/>
              <a:t>7.11.2023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313C5A1-4292-4BD5-851A-50183ABCD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19955FC-9106-481B-A791-B34E0271C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E7E8-7607-49B2-BD9A-6B06A7872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666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93FFD9-E562-443F-9DB8-86EBEDF78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C97315C-0178-4961-B37E-7B7AE813D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F0A4627-3AE5-4065-B880-62BBF990B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D710-2205-47F8-8FC2-610F8291ADBF}" type="datetimeFigureOut">
              <a:rPr lang="fi-FI" smtClean="0"/>
              <a:t>7.11.2023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AF3EF7A-0721-438B-B7ED-09C31F9C5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2E35C06-684D-41E6-9D33-32836F665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E7E8-7607-49B2-BD9A-6B06A7872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588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645AF6-770C-4F0B-AC49-8338F0223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AE7ADEB-F186-4809-B469-627E0B9311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7540879-A782-44E6-A696-7690039E5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E413598-42A5-4C81-A1EF-91F1BDD2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D710-2205-47F8-8FC2-610F8291ADBF}" type="datetimeFigureOut">
              <a:rPr lang="fi-FI" smtClean="0"/>
              <a:t>7.11.2023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E5DC5F-95DE-4AA4-B622-629FEDCC9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19309D2-8112-4A50-B765-A9A2A831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E7E8-7607-49B2-BD9A-6B06A7872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7468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29377C-FD2C-4CA7-9199-733434F4B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5FDC8A3-FEA4-48AB-A289-6F8F59616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890EBCF-5C00-433D-A8E5-BE6715A49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41396A1F-4DE6-4ED2-BC2A-9354CC73F3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EE3F0D4A-8EDB-469D-97DE-074C6B6612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C7D2FE5-0CEF-48DE-9C75-9CBB7D15A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D710-2205-47F8-8FC2-610F8291ADBF}" type="datetimeFigureOut">
              <a:rPr lang="fi-FI" smtClean="0"/>
              <a:t>7.11.2023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02AA0E8-C9E5-4B5B-9D68-298664805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A6BA668-0FC8-4D18-B4E5-506D1D29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E7E8-7607-49B2-BD9A-6B06A7872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126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F12A70-1555-4B72-8EB8-0F0929310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C09E580-DA30-4C97-B029-B13A141BE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D710-2205-47F8-8FC2-610F8291ADBF}" type="datetimeFigureOut">
              <a:rPr lang="fi-FI" smtClean="0"/>
              <a:t>7.11.2023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F70AB49-E25A-4882-A82F-B893FCDF3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F9428F2-BCB3-4F03-A64D-F61703D6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E7E8-7607-49B2-BD9A-6B06A7872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099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663E6B3-49FE-4017-B9AC-2E47B81BC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D710-2205-47F8-8FC2-610F8291ADBF}" type="datetimeFigureOut">
              <a:rPr lang="fi-FI" smtClean="0"/>
              <a:t>7.11.2023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FD58C24-2762-4421-A852-7D65C9A68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0A44760-89B2-480F-BA1C-8215235EC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E7E8-7607-49B2-BD9A-6B06A7872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370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E5A354-597B-4508-92E5-2E93BFD2B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D2243A-CDF8-4DCE-8B29-E13BF39FF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9150292-A0C7-46E1-AEDB-68B8CA3C4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71D6136-6DFC-481E-8E4F-E1A5118F2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D710-2205-47F8-8FC2-610F8291ADBF}" type="datetimeFigureOut">
              <a:rPr lang="fi-FI" smtClean="0"/>
              <a:t>7.11.2023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0AB6669-771C-4ED6-91FA-89DC7EB66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ECB3E20-D544-4E79-BD76-25EEF4F0E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E7E8-7607-49B2-BD9A-6B06A7872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074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E9631DD-89D9-4EBB-B0D9-70CBED037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A024CD3-B8D7-42FE-8835-5E0F2D2DD0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3E30B45-E0EC-4CD4-8A9A-D059DB01A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CD56FCA-F37E-44F2-8FD8-D618C3600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D710-2205-47F8-8FC2-610F8291ADBF}" type="datetimeFigureOut">
              <a:rPr lang="fi-FI" smtClean="0"/>
              <a:t>7.11.2023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C6660D9-FFD1-4D00-84B6-A1BFF7907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8C4E66D-1C01-431A-AE11-55FAF8B1F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9E7E8-7607-49B2-BD9A-6B06A7872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793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7FC8692-E167-4C09-B375-C7A2C1AA5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57A7FE2-BA1F-47AF-AA15-3A21452EF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0A80688-2380-4CD8-88D8-179D4210A9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AD710-2205-47F8-8FC2-610F8291ADBF}" type="datetimeFigureOut">
              <a:rPr lang="fi-FI" smtClean="0"/>
              <a:t>7.11.2023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6AE10BF-9C5F-402E-90A8-04112C87C1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E3913BF-E062-47C4-911C-1532ECCEB8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9E7E8-7607-49B2-BD9A-6B06A7872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80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9CA152FD-C4D0-45B3-B1F2-9376F2D66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93" y="1176"/>
            <a:ext cx="12194093" cy="6856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417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Argillander Riikka</dc:creator>
  <cp:lastModifiedBy>Argillander Riikka</cp:lastModifiedBy>
  <cp:revision>1</cp:revision>
  <dcterms:created xsi:type="dcterms:W3CDTF">2023-11-07T10:24:16Z</dcterms:created>
  <dcterms:modified xsi:type="dcterms:W3CDTF">2023-11-07T10:24:42Z</dcterms:modified>
</cp:coreProperties>
</file>