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2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69" r:id="rId8"/>
    <p:sldId id="258" r:id="rId9"/>
    <p:sldId id="278" r:id="rId10"/>
    <p:sldId id="266" r:id="rId11"/>
    <p:sldId id="271" r:id="rId12"/>
    <p:sldId id="276" r:id="rId13"/>
    <p:sldId id="272" r:id="rId14"/>
    <p:sldId id="273" r:id="rId15"/>
    <p:sldId id="274" r:id="rId16"/>
    <p:sldId id="275" r:id="rId17"/>
    <p:sldId id="279" r:id="rId18"/>
    <p:sldId id="277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797">
          <p15:clr>
            <a:srgbClr val="A4A3A4"/>
          </p15:clr>
        </p15:guide>
        <p15:guide id="4" orient="horz" pos="3702">
          <p15:clr>
            <a:srgbClr val="A4A3A4"/>
          </p15:clr>
        </p15:guide>
        <p15:guide id="5" pos="6924">
          <p15:clr>
            <a:srgbClr val="A4A3A4"/>
          </p15:clr>
        </p15:guide>
        <p15:guide id="6" pos="756">
          <p15:clr>
            <a:srgbClr val="A4A3A4"/>
          </p15:clr>
        </p15:guide>
        <p15:guide id="7" orient="horz" pos="1389">
          <p15:clr>
            <a:srgbClr val="A4A3A4"/>
          </p15:clr>
        </p15:guide>
        <p15:guide id="8" orient="horz" pos="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40898E-2481-DD68-D687-2E1C2C0B55CE}" name="Väätäinen Kai" initials="VK" userId="S::kai.vaatainen@hus.fi::99b6f124-bf5a-42c5-baa6-0796f3e013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6FDAD-7F68-466B-8B8F-19F6071BB6CD}" v="542" dt="2023-01-25T05:57:38.988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89" autoAdjust="0"/>
  </p:normalViewPr>
  <p:slideViewPr>
    <p:cSldViewPr showGuides="1">
      <p:cViewPr varScale="1">
        <p:scale>
          <a:sx n="77" d="100"/>
          <a:sy n="77" d="100"/>
        </p:scale>
        <p:origin x="522" y="90"/>
      </p:cViewPr>
      <p:guideLst>
        <p:guide orient="horz" pos="2160"/>
        <p:guide pos="3840"/>
        <p:guide orient="horz" pos="1797"/>
        <p:guide orient="horz" pos="3702"/>
        <p:guide pos="6924"/>
        <p:guide pos="756"/>
        <p:guide orient="horz" pos="1389"/>
        <p:guide orient="horz" pos="709"/>
      </p:guideLst>
    </p:cSldViewPr>
  </p:slideViewPr>
  <p:outlineViewPr>
    <p:cViewPr>
      <p:scale>
        <a:sx n="33" d="100"/>
        <a:sy n="33" d="100"/>
      </p:scale>
      <p:origin x="0" y="1561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äätäinen Kai" userId="99b6f124-bf5a-42c5-baa6-0796f3e013c3" providerId="ADAL" clId="{1692A01C-B03A-4FDE-91D4-F76FFC292C53}"/>
    <pc:docChg chg="undo custSel modSld">
      <pc:chgData name="Väätäinen Kai" userId="99b6f124-bf5a-42c5-baa6-0796f3e013c3" providerId="ADAL" clId="{1692A01C-B03A-4FDE-91D4-F76FFC292C53}" dt="2023-01-03T11:44:02.715" v="1020" actId="20577"/>
      <pc:docMkLst>
        <pc:docMk/>
      </pc:docMkLst>
      <pc:sldChg chg="addSp delSp modSp mod modClrScheme chgLayout">
        <pc:chgData name="Väätäinen Kai" userId="99b6f124-bf5a-42c5-baa6-0796f3e013c3" providerId="ADAL" clId="{1692A01C-B03A-4FDE-91D4-F76FFC292C53}" dt="2023-01-03T11:44:02.715" v="1020" actId="20577"/>
        <pc:sldMkLst>
          <pc:docMk/>
          <pc:sldMk cId="3826372224" sldId="256"/>
        </pc:sldMkLst>
        <pc:spChg chg="mod ord">
          <ac:chgData name="Väätäinen Kai" userId="99b6f124-bf5a-42c5-baa6-0796f3e013c3" providerId="ADAL" clId="{1692A01C-B03A-4FDE-91D4-F76FFC292C53}" dt="2023-01-03T11:44:02.715" v="1020" actId="20577"/>
          <ac:spMkLst>
            <pc:docMk/>
            <pc:sldMk cId="3826372224" sldId="256"/>
            <ac:spMk id="2" creationId="{7F8107EB-DD80-56D6-CD57-6F621AD6B048}"/>
          </ac:spMkLst>
        </pc:spChg>
        <pc:spChg chg="add del mod ord">
          <ac:chgData name="Väätäinen Kai" userId="99b6f124-bf5a-42c5-baa6-0796f3e013c3" providerId="ADAL" clId="{1692A01C-B03A-4FDE-91D4-F76FFC292C53}" dt="2023-01-03T11:41:01.010" v="992" actId="478"/>
          <ac:spMkLst>
            <pc:docMk/>
            <pc:sldMk cId="3826372224" sldId="256"/>
            <ac:spMk id="3" creationId="{4C6A89D7-2A68-6EE1-594B-F046210A00DC}"/>
          </ac:spMkLst>
        </pc:spChg>
        <pc:spChg chg="mod ord">
          <ac:chgData name="Väätäinen Kai" userId="99b6f124-bf5a-42c5-baa6-0796f3e013c3" providerId="ADAL" clId="{1692A01C-B03A-4FDE-91D4-F76FFC292C53}" dt="2023-01-03T11:41:09.884" v="1000" actId="27636"/>
          <ac:spMkLst>
            <pc:docMk/>
            <pc:sldMk cId="3826372224" sldId="256"/>
            <ac:spMk id="4" creationId="{582942DF-5A79-AA15-01EC-44B01C71461B}"/>
          </ac:spMkLst>
        </pc:spChg>
        <pc:spChg chg="add del mod ord">
          <ac:chgData name="Väätäinen Kai" userId="99b6f124-bf5a-42c5-baa6-0796f3e013c3" providerId="ADAL" clId="{1692A01C-B03A-4FDE-91D4-F76FFC292C53}" dt="2023-01-03T11:40:55.149" v="991" actId="700"/>
          <ac:spMkLst>
            <pc:docMk/>
            <pc:sldMk cId="3826372224" sldId="256"/>
            <ac:spMk id="5" creationId="{912915F2-B4D6-AD7E-E09B-859837B24414}"/>
          </ac:spMkLst>
        </pc:spChg>
        <pc:spChg chg="add del mod ord">
          <ac:chgData name="Väätäinen Kai" userId="99b6f124-bf5a-42c5-baa6-0796f3e013c3" providerId="ADAL" clId="{1692A01C-B03A-4FDE-91D4-F76FFC292C53}" dt="2023-01-03T11:40:55.149" v="991" actId="700"/>
          <ac:spMkLst>
            <pc:docMk/>
            <pc:sldMk cId="3826372224" sldId="256"/>
            <ac:spMk id="6" creationId="{5232ADD3-1053-28BE-AA81-6954654B88A7}"/>
          </ac:spMkLst>
        </pc:spChg>
        <pc:spChg chg="add del mod ord">
          <ac:chgData name="Väätäinen Kai" userId="99b6f124-bf5a-42c5-baa6-0796f3e013c3" providerId="ADAL" clId="{1692A01C-B03A-4FDE-91D4-F76FFC292C53}" dt="2023-01-03T11:40:55.149" v="991" actId="700"/>
          <ac:spMkLst>
            <pc:docMk/>
            <pc:sldMk cId="3826372224" sldId="256"/>
            <ac:spMk id="7" creationId="{5FC2F6AC-32CF-F7D3-71B8-F1077F24FEBB}"/>
          </ac:spMkLst>
        </pc:spChg>
        <pc:spChg chg="add del mod ord">
          <ac:chgData name="Väätäinen Kai" userId="99b6f124-bf5a-42c5-baa6-0796f3e013c3" providerId="ADAL" clId="{1692A01C-B03A-4FDE-91D4-F76FFC292C53}" dt="2023-01-03T11:40:55.149" v="991" actId="700"/>
          <ac:spMkLst>
            <pc:docMk/>
            <pc:sldMk cId="3826372224" sldId="256"/>
            <ac:spMk id="8" creationId="{B5FAFD37-F7A4-57C9-B81E-392B3399E6D6}"/>
          </ac:spMkLst>
        </pc:spChg>
        <pc:spChg chg="add del mod ord">
          <ac:chgData name="Väätäinen Kai" userId="99b6f124-bf5a-42c5-baa6-0796f3e013c3" providerId="ADAL" clId="{1692A01C-B03A-4FDE-91D4-F76FFC292C53}" dt="2023-01-03T11:40:55.149" v="991" actId="700"/>
          <ac:spMkLst>
            <pc:docMk/>
            <pc:sldMk cId="3826372224" sldId="256"/>
            <ac:spMk id="9" creationId="{01DCE84B-CED7-C3C6-CD39-63AC6F979EA7}"/>
          </ac:spMkLst>
        </pc:spChg>
      </pc:sldChg>
      <pc:sldChg chg="modSp">
        <pc:chgData name="Väätäinen Kai" userId="99b6f124-bf5a-42c5-baa6-0796f3e013c3" providerId="ADAL" clId="{1692A01C-B03A-4FDE-91D4-F76FFC292C53}" dt="2023-01-03T10:59:35.783" v="145" actId="20577"/>
        <pc:sldMkLst>
          <pc:docMk/>
          <pc:sldMk cId="2925769373" sldId="258"/>
        </pc:sldMkLst>
        <pc:spChg chg="mod">
          <ac:chgData name="Väätäinen Kai" userId="99b6f124-bf5a-42c5-baa6-0796f3e013c3" providerId="ADAL" clId="{1692A01C-B03A-4FDE-91D4-F76FFC292C53}" dt="2023-01-03T10:59:35.783" v="145" actId="20577"/>
          <ac:spMkLst>
            <pc:docMk/>
            <pc:sldMk cId="2925769373" sldId="258"/>
            <ac:spMk id="3" creationId="{AF58DC56-4134-E985-AA19-92FD76A88867}"/>
          </ac:spMkLst>
        </pc:spChg>
      </pc:sldChg>
      <pc:sldChg chg="modSp mod modAnim">
        <pc:chgData name="Väätäinen Kai" userId="99b6f124-bf5a-42c5-baa6-0796f3e013c3" providerId="ADAL" clId="{1692A01C-B03A-4FDE-91D4-F76FFC292C53}" dt="2023-01-03T11:00:35.030" v="318" actId="6549"/>
        <pc:sldMkLst>
          <pc:docMk/>
          <pc:sldMk cId="1361520586" sldId="266"/>
        </pc:sldMkLst>
        <pc:spChg chg="mod">
          <ac:chgData name="Väätäinen Kai" userId="99b6f124-bf5a-42c5-baa6-0796f3e013c3" providerId="ADAL" clId="{1692A01C-B03A-4FDE-91D4-F76FFC292C53}" dt="2023-01-03T11:00:35.030" v="318" actId="6549"/>
          <ac:spMkLst>
            <pc:docMk/>
            <pc:sldMk cId="1361520586" sldId="266"/>
            <ac:spMk id="3" creationId="{6C6767D5-DB55-DDEA-6224-B1C9A027C3AF}"/>
          </ac:spMkLst>
        </pc:spChg>
      </pc:sldChg>
      <pc:sldChg chg="modSp mod modAnim">
        <pc:chgData name="Väätäinen Kai" userId="99b6f124-bf5a-42c5-baa6-0796f3e013c3" providerId="ADAL" clId="{1692A01C-B03A-4FDE-91D4-F76FFC292C53}" dt="2023-01-03T11:42:44.986" v="1013" actId="27636"/>
        <pc:sldMkLst>
          <pc:docMk/>
          <pc:sldMk cId="1088718493" sldId="269"/>
        </pc:sldMkLst>
        <pc:spChg chg="mod">
          <ac:chgData name="Väätäinen Kai" userId="99b6f124-bf5a-42c5-baa6-0796f3e013c3" providerId="ADAL" clId="{1692A01C-B03A-4FDE-91D4-F76FFC292C53}" dt="2023-01-03T11:42:44.986" v="1013" actId="27636"/>
          <ac:spMkLst>
            <pc:docMk/>
            <pc:sldMk cId="1088718493" sldId="269"/>
            <ac:spMk id="3" creationId="{8BAE5B04-4301-C11E-759C-48AF68608FB1}"/>
          </ac:spMkLst>
        </pc:spChg>
      </pc:sldChg>
      <pc:sldChg chg="modSp mod">
        <pc:chgData name="Väätäinen Kai" userId="99b6f124-bf5a-42c5-baa6-0796f3e013c3" providerId="ADAL" clId="{1692A01C-B03A-4FDE-91D4-F76FFC292C53}" dt="2023-01-03T11:40:17.726" v="986" actId="20577"/>
        <pc:sldMkLst>
          <pc:docMk/>
          <pc:sldMk cId="2130032526" sldId="270"/>
        </pc:sldMkLst>
        <pc:spChg chg="mod">
          <ac:chgData name="Väätäinen Kai" userId="99b6f124-bf5a-42c5-baa6-0796f3e013c3" providerId="ADAL" clId="{1692A01C-B03A-4FDE-91D4-F76FFC292C53}" dt="2023-01-03T11:39:55.065" v="969" actId="1076"/>
          <ac:spMkLst>
            <pc:docMk/>
            <pc:sldMk cId="2130032526" sldId="270"/>
            <ac:spMk id="2" creationId="{EF28E00A-2667-AB95-3539-F7087807DC61}"/>
          </ac:spMkLst>
        </pc:spChg>
        <pc:spChg chg="mod">
          <ac:chgData name="Väätäinen Kai" userId="99b6f124-bf5a-42c5-baa6-0796f3e013c3" providerId="ADAL" clId="{1692A01C-B03A-4FDE-91D4-F76FFC292C53}" dt="2023-01-03T11:40:17.726" v="986" actId="20577"/>
          <ac:spMkLst>
            <pc:docMk/>
            <pc:sldMk cId="2130032526" sldId="270"/>
            <ac:spMk id="3" creationId="{2103C650-D66E-5A84-1219-1120B0042891}"/>
          </ac:spMkLst>
        </pc:spChg>
      </pc:sldChg>
      <pc:sldChg chg="modSp modAnim">
        <pc:chgData name="Väätäinen Kai" userId="99b6f124-bf5a-42c5-baa6-0796f3e013c3" providerId="ADAL" clId="{1692A01C-B03A-4FDE-91D4-F76FFC292C53}" dt="2023-01-03T11:37:09.198" v="551" actId="20577"/>
        <pc:sldMkLst>
          <pc:docMk/>
          <pc:sldMk cId="2232547518" sldId="272"/>
        </pc:sldMkLst>
        <pc:spChg chg="mod">
          <ac:chgData name="Väätäinen Kai" userId="99b6f124-bf5a-42c5-baa6-0796f3e013c3" providerId="ADAL" clId="{1692A01C-B03A-4FDE-91D4-F76FFC292C53}" dt="2023-01-03T11:37:09.198" v="551" actId="20577"/>
          <ac:spMkLst>
            <pc:docMk/>
            <pc:sldMk cId="2232547518" sldId="272"/>
            <ac:spMk id="3" creationId="{E97E307B-E483-53CD-5E27-0093E53BDF1E}"/>
          </ac:spMkLst>
        </pc:spChg>
      </pc:sldChg>
      <pc:sldChg chg="modSp modAnim addCm">
        <pc:chgData name="Väätäinen Kai" userId="99b6f124-bf5a-42c5-baa6-0796f3e013c3" providerId="ADAL" clId="{1692A01C-B03A-4FDE-91D4-F76FFC292C53}" dt="2023-01-03T11:38:12.580" v="710"/>
        <pc:sldMkLst>
          <pc:docMk/>
          <pc:sldMk cId="2903173745" sldId="273"/>
        </pc:sldMkLst>
        <pc:spChg chg="mod">
          <ac:chgData name="Väätäinen Kai" userId="99b6f124-bf5a-42c5-baa6-0796f3e013c3" providerId="ADAL" clId="{1692A01C-B03A-4FDE-91D4-F76FFC292C53}" dt="2023-01-03T11:37:56.550" v="709" actId="20577"/>
          <ac:spMkLst>
            <pc:docMk/>
            <pc:sldMk cId="2903173745" sldId="273"/>
            <ac:spMk id="3" creationId="{E97E307B-E483-53CD-5E27-0093E53BDF1E}"/>
          </ac:spMkLst>
        </pc:spChg>
      </pc:sldChg>
      <pc:sldChg chg="modSp">
        <pc:chgData name="Väätäinen Kai" userId="99b6f124-bf5a-42c5-baa6-0796f3e013c3" providerId="ADAL" clId="{1692A01C-B03A-4FDE-91D4-F76FFC292C53}" dt="2023-01-03T11:38:36.763" v="785" actId="20577"/>
        <pc:sldMkLst>
          <pc:docMk/>
          <pc:sldMk cId="3483785454" sldId="274"/>
        </pc:sldMkLst>
        <pc:spChg chg="mod">
          <ac:chgData name="Väätäinen Kai" userId="99b6f124-bf5a-42c5-baa6-0796f3e013c3" providerId="ADAL" clId="{1692A01C-B03A-4FDE-91D4-F76FFC292C53}" dt="2023-01-03T11:38:36.763" v="785" actId="20577"/>
          <ac:spMkLst>
            <pc:docMk/>
            <pc:sldMk cId="3483785454" sldId="274"/>
            <ac:spMk id="3" creationId="{E97E307B-E483-53CD-5E27-0093E53BDF1E}"/>
          </ac:spMkLst>
        </pc:spChg>
      </pc:sldChg>
      <pc:sldChg chg="modSp mod modAnim">
        <pc:chgData name="Väätäinen Kai" userId="99b6f124-bf5a-42c5-baa6-0796f3e013c3" providerId="ADAL" clId="{1692A01C-B03A-4FDE-91D4-F76FFC292C53}" dt="2023-01-03T11:39:39.438" v="947" actId="20577"/>
        <pc:sldMkLst>
          <pc:docMk/>
          <pc:sldMk cId="1036654384" sldId="275"/>
        </pc:sldMkLst>
        <pc:spChg chg="mod">
          <ac:chgData name="Väätäinen Kai" userId="99b6f124-bf5a-42c5-baa6-0796f3e013c3" providerId="ADAL" clId="{1692A01C-B03A-4FDE-91D4-F76FFC292C53}" dt="2023-01-03T11:38:57.315" v="795" actId="20577"/>
          <ac:spMkLst>
            <pc:docMk/>
            <pc:sldMk cId="1036654384" sldId="275"/>
            <ac:spMk id="2" creationId="{C0EFB68C-516C-4378-5E2E-663FE62965AC}"/>
          </ac:spMkLst>
        </pc:spChg>
        <pc:spChg chg="mod">
          <ac:chgData name="Väätäinen Kai" userId="99b6f124-bf5a-42c5-baa6-0796f3e013c3" providerId="ADAL" clId="{1692A01C-B03A-4FDE-91D4-F76FFC292C53}" dt="2023-01-03T11:39:39.438" v="947" actId="20577"/>
          <ac:spMkLst>
            <pc:docMk/>
            <pc:sldMk cId="1036654384" sldId="275"/>
            <ac:spMk id="3" creationId="{E97E307B-E483-53CD-5E27-0093E53BDF1E}"/>
          </ac:spMkLst>
        </pc:spChg>
      </pc:sldChg>
      <pc:sldChg chg="addSp delSp modSp mod">
        <pc:chgData name="Väätäinen Kai" userId="99b6f124-bf5a-42c5-baa6-0796f3e013c3" providerId="ADAL" clId="{1692A01C-B03A-4FDE-91D4-F76FFC292C53}" dt="2023-01-03T11:11:07.534" v="473" actId="1076"/>
        <pc:sldMkLst>
          <pc:docMk/>
          <pc:sldMk cId="749169653" sldId="276"/>
        </pc:sldMkLst>
        <pc:spChg chg="mod">
          <ac:chgData name="Väätäinen Kai" userId="99b6f124-bf5a-42c5-baa6-0796f3e013c3" providerId="ADAL" clId="{1692A01C-B03A-4FDE-91D4-F76FFC292C53}" dt="2023-01-03T11:11:07.534" v="473" actId="1076"/>
          <ac:spMkLst>
            <pc:docMk/>
            <pc:sldMk cId="749169653" sldId="276"/>
            <ac:spMk id="3" creationId="{741E365F-72B8-BCB1-D118-76B01AB7953B}"/>
          </ac:spMkLst>
        </pc:spChg>
        <pc:picChg chg="add mod">
          <ac:chgData name="Väätäinen Kai" userId="99b6f124-bf5a-42c5-baa6-0796f3e013c3" providerId="ADAL" clId="{1692A01C-B03A-4FDE-91D4-F76FFC292C53}" dt="2023-01-03T11:10:56.903" v="468" actId="1076"/>
          <ac:picMkLst>
            <pc:docMk/>
            <pc:sldMk cId="749169653" sldId="276"/>
            <ac:picMk id="7" creationId="{690BC337-F26F-C75B-2251-50D58E3BCE0A}"/>
          </ac:picMkLst>
        </pc:picChg>
        <pc:picChg chg="del">
          <ac:chgData name="Väätäinen Kai" userId="99b6f124-bf5a-42c5-baa6-0796f3e013c3" providerId="ADAL" clId="{1692A01C-B03A-4FDE-91D4-F76FFC292C53}" dt="2023-01-03T11:01:10.702" v="333" actId="478"/>
          <ac:picMkLst>
            <pc:docMk/>
            <pc:sldMk cId="749169653" sldId="276"/>
            <ac:picMk id="1026" creationId="{E0BCF042-2D45-B5B0-55AC-E36D23867981}"/>
          </ac:picMkLst>
        </pc:picChg>
      </pc:sldChg>
      <pc:sldChg chg="modSp mod modClrScheme modAnim chgLayout">
        <pc:chgData name="Väätäinen Kai" userId="99b6f124-bf5a-42c5-baa6-0796f3e013c3" providerId="ADAL" clId="{1692A01C-B03A-4FDE-91D4-F76FFC292C53}" dt="2023-01-03T11:43:46.941" v="1015" actId="26606"/>
        <pc:sldMkLst>
          <pc:docMk/>
          <pc:sldMk cId="3277577068" sldId="277"/>
        </pc:sldMkLst>
        <pc:spChg chg="mod">
          <ac:chgData name="Väätäinen Kai" userId="99b6f124-bf5a-42c5-baa6-0796f3e013c3" providerId="ADAL" clId="{1692A01C-B03A-4FDE-91D4-F76FFC292C53}" dt="2023-01-03T11:43:46.941" v="1015" actId="26606"/>
          <ac:spMkLst>
            <pc:docMk/>
            <pc:sldMk cId="3277577068" sldId="277"/>
            <ac:spMk id="3" creationId="{D3FA0CA8-F55D-D7C0-DBFE-06062B031F16}"/>
          </ac:spMkLst>
        </pc:spChg>
        <pc:spChg chg="mod">
          <ac:chgData name="Väätäinen Kai" userId="99b6f124-bf5a-42c5-baa6-0796f3e013c3" providerId="ADAL" clId="{1692A01C-B03A-4FDE-91D4-F76FFC292C53}" dt="2023-01-03T11:43:46.941" v="1015" actId="26606"/>
          <ac:spMkLst>
            <pc:docMk/>
            <pc:sldMk cId="3277577068" sldId="277"/>
            <ac:spMk id="4" creationId="{3897053E-DBDD-7F20-176F-0C5AB4D46E41}"/>
          </ac:spMkLst>
        </pc:spChg>
        <pc:spChg chg="mod">
          <ac:chgData name="Väätäinen Kai" userId="99b6f124-bf5a-42c5-baa6-0796f3e013c3" providerId="ADAL" clId="{1692A01C-B03A-4FDE-91D4-F76FFC292C53}" dt="2023-01-03T11:43:46.941" v="1015" actId="26606"/>
          <ac:spMkLst>
            <pc:docMk/>
            <pc:sldMk cId="3277577068" sldId="277"/>
            <ac:spMk id="5" creationId="{D3E856A9-8218-25C6-022E-2061DB9001B0}"/>
          </ac:spMkLst>
        </pc:spChg>
      </pc:sldChg>
    </pc:docChg>
  </pc:docChgLst>
  <pc:docChgLst>
    <pc:chgData name="Väätäinen Kai" userId="99b6f124-bf5a-42c5-baa6-0796f3e013c3" providerId="ADAL" clId="{4326FDAD-7F68-466B-8B8F-19F6071BB6CD}"/>
    <pc:docChg chg="undo custSel addSld modSld">
      <pc:chgData name="Väätäinen Kai" userId="99b6f124-bf5a-42c5-baa6-0796f3e013c3" providerId="ADAL" clId="{4326FDAD-7F68-466B-8B8F-19F6071BB6CD}" dt="2023-02-07T12:24:39.057" v="1573" actId="20577"/>
      <pc:docMkLst>
        <pc:docMk/>
      </pc:docMkLst>
      <pc:sldChg chg="modSp mod">
        <pc:chgData name="Väätäinen Kai" userId="99b6f124-bf5a-42c5-baa6-0796f3e013c3" providerId="ADAL" clId="{4326FDAD-7F68-466B-8B8F-19F6071BB6CD}" dt="2023-01-25T05:55:07.699" v="1518" actId="27636"/>
        <pc:sldMkLst>
          <pc:docMk/>
          <pc:sldMk cId="3826372224" sldId="256"/>
        </pc:sldMkLst>
        <pc:spChg chg="mod">
          <ac:chgData name="Väätäinen Kai" userId="99b6f124-bf5a-42c5-baa6-0796f3e013c3" providerId="ADAL" clId="{4326FDAD-7F68-466B-8B8F-19F6071BB6CD}" dt="2023-01-25T05:55:07.699" v="1518" actId="27636"/>
          <ac:spMkLst>
            <pc:docMk/>
            <pc:sldMk cId="3826372224" sldId="256"/>
            <ac:spMk id="4" creationId="{582942DF-5A79-AA15-01EC-44B01C71461B}"/>
          </ac:spMkLst>
        </pc:spChg>
      </pc:sldChg>
      <pc:sldChg chg="modSp">
        <pc:chgData name="Väätäinen Kai" userId="99b6f124-bf5a-42c5-baa6-0796f3e013c3" providerId="ADAL" clId="{4326FDAD-7F68-466B-8B8F-19F6071BB6CD}" dt="2023-01-04T10:39:53.990" v="14" actId="20577"/>
        <pc:sldMkLst>
          <pc:docMk/>
          <pc:sldMk cId="2925769373" sldId="258"/>
        </pc:sldMkLst>
        <pc:spChg chg="mod">
          <ac:chgData name="Väätäinen Kai" userId="99b6f124-bf5a-42c5-baa6-0796f3e013c3" providerId="ADAL" clId="{4326FDAD-7F68-466B-8B8F-19F6071BB6CD}" dt="2023-01-04T10:39:53.990" v="14" actId="20577"/>
          <ac:spMkLst>
            <pc:docMk/>
            <pc:sldMk cId="2925769373" sldId="258"/>
            <ac:spMk id="3" creationId="{AF58DC56-4134-E985-AA19-92FD76A88867}"/>
          </ac:spMkLst>
        </pc:spChg>
      </pc:sldChg>
      <pc:sldChg chg="modSp mod modAnim">
        <pc:chgData name="Väätäinen Kai" userId="99b6f124-bf5a-42c5-baa6-0796f3e013c3" providerId="ADAL" clId="{4326FDAD-7F68-466B-8B8F-19F6071BB6CD}" dt="2023-01-25T05:57:38.987" v="1526" actId="20577"/>
        <pc:sldMkLst>
          <pc:docMk/>
          <pc:sldMk cId="1361520586" sldId="266"/>
        </pc:sldMkLst>
        <pc:spChg chg="mod">
          <ac:chgData name="Väätäinen Kai" userId="99b6f124-bf5a-42c5-baa6-0796f3e013c3" providerId="ADAL" clId="{4326FDAD-7F68-466B-8B8F-19F6071BB6CD}" dt="2023-01-25T05:57:38.987" v="1526" actId="20577"/>
          <ac:spMkLst>
            <pc:docMk/>
            <pc:sldMk cId="1361520586" sldId="266"/>
            <ac:spMk id="3" creationId="{6C6767D5-DB55-DDEA-6224-B1C9A027C3AF}"/>
          </ac:spMkLst>
        </pc:spChg>
      </pc:sldChg>
      <pc:sldChg chg="modSp">
        <pc:chgData name="Väätäinen Kai" userId="99b6f124-bf5a-42c5-baa6-0796f3e013c3" providerId="ADAL" clId="{4326FDAD-7F68-466B-8B8F-19F6071BB6CD}" dt="2023-01-25T05:44:48.892" v="686" actId="20577"/>
        <pc:sldMkLst>
          <pc:docMk/>
          <pc:sldMk cId="1088718493" sldId="269"/>
        </pc:sldMkLst>
        <pc:spChg chg="mod">
          <ac:chgData name="Väätäinen Kai" userId="99b6f124-bf5a-42c5-baa6-0796f3e013c3" providerId="ADAL" clId="{4326FDAD-7F68-466B-8B8F-19F6071BB6CD}" dt="2023-01-25T05:44:48.892" v="686" actId="20577"/>
          <ac:spMkLst>
            <pc:docMk/>
            <pc:sldMk cId="1088718493" sldId="269"/>
            <ac:spMk id="3" creationId="{8BAE5B04-4301-C11E-759C-48AF68608FB1}"/>
          </ac:spMkLst>
        </pc:spChg>
      </pc:sldChg>
      <pc:sldChg chg="modSp mod">
        <pc:chgData name="Väätäinen Kai" userId="99b6f124-bf5a-42c5-baa6-0796f3e013c3" providerId="ADAL" clId="{4326FDAD-7F68-466B-8B8F-19F6071BB6CD}" dt="2023-02-07T12:24:39.057" v="1573" actId="20577"/>
        <pc:sldMkLst>
          <pc:docMk/>
          <pc:sldMk cId="2130032526" sldId="270"/>
        </pc:sldMkLst>
        <pc:spChg chg="mod">
          <ac:chgData name="Väätäinen Kai" userId="99b6f124-bf5a-42c5-baa6-0796f3e013c3" providerId="ADAL" clId="{4326FDAD-7F68-466B-8B8F-19F6071BB6CD}" dt="2023-01-24T07:58:40.698" v="483"/>
          <ac:spMkLst>
            <pc:docMk/>
            <pc:sldMk cId="2130032526" sldId="270"/>
            <ac:spMk id="2" creationId="{EF28E00A-2667-AB95-3539-F7087807DC61}"/>
          </ac:spMkLst>
        </pc:spChg>
        <pc:spChg chg="mod">
          <ac:chgData name="Väätäinen Kai" userId="99b6f124-bf5a-42c5-baa6-0796f3e013c3" providerId="ADAL" clId="{4326FDAD-7F68-466B-8B8F-19F6071BB6CD}" dt="2023-02-07T12:24:39.057" v="1573" actId="20577"/>
          <ac:spMkLst>
            <pc:docMk/>
            <pc:sldMk cId="2130032526" sldId="270"/>
            <ac:spMk id="3" creationId="{2103C650-D66E-5A84-1219-1120B0042891}"/>
          </ac:spMkLst>
        </pc:spChg>
      </pc:sldChg>
      <pc:sldChg chg="modSp mod">
        <pc:chgData name="Väätäinen Kai" userId="99b6f124-bf5a-42c5-baa6-0796f3e013c3" providerId="ADAL" clId="{4326FDAD-7F68-466B-8B8F-19F6071BB6CD}" dt="2023-01-04T10:57:07.506" v="368" actId="113"/>
        <pc:sldMkLst>
          <pc:docMk/>
          <pc:sldMk cId="2232547518" sldId="272"/>
        </pc:sldMkLst>
        <pc:spChg chg="mod">
          <ac:chgData name="Väätäinen Kai" userId="99b6f124-bf5a-42c5-baa6-0796f3e013c3" providerId="ADAL" clId="{4326FDAD-7F68-466B-8B8F-19F6071BB6CD}" dt="2023-01-04T10:57:07.506" v="368" actId="113"/>
          <ac:spMkLst>
            <pc:docMk/>
            <pc:sldMk cId="2232547518" sldId="272"/>
            <ac:spMk id="3" creationId="{E97E307B-E483-53CD-5E27-0093E53BDF1E}"/>
          </ac:spMkLst>
        </pc:spChg>
      </pc:sldChg>
      <pc:sldChg chg="modSp mod modAnim delCm">
        <pc:chgData name="Väätäinen Kai" userId="99b6f124-bf5a-42c5-baa6-0796f3e013c3" providerId="ADAL" clId="{4326FDAD-7F68-466B-8B8F-19F6071BB6CD}" dt="2023-01-04T10:46:18.046" v="355" actId="5793"/>
        <pc:sldMkLst>
          <pc:docMk/>
          <pc:sldMk cId="2903173745" sldId="273"/>
        </pc:sldMkLst>
        <pc:spChg chg="mod">
          <ac:chgData name="Väätäinen Kai" userId="99b6f124-bf5a-42c5-baa6-0796f3e013c3" providerId="ADAL" clId="{4326FDAD-7F68-466B-8B8F-19F6071BB6CD}" dt="2023-01-04T10:46:18.046" v="355" actId="5793"/>
          <ac:spMkLst>
            <pc:docMk/>
            <pc:sldMk cId="2903173745" sldId="273"/>
            <ac:spMk id="3" creationId="{E97E307B-E483-53CD-5E27-0093E53BDF1E}"/>
          </ac:spMkLst>
        </pc:spChg>
      </pc:sldChg>
      <pc:sldChg chg="modSp mod modAnim">
        <pc:chgData name="Väätäinen Kai" userId="99b6f124-bf5a-42c5-baa6-0796f3e013c3" providerId="ADAL" clId="{4326FDAD-7F68-466B-8B8F-19F6071BB6CD}" dt="2023-01-04T10:46:41.286" v="361" actId="12"/>
        <pc:sldMkLst>
          <pc:docMk/>
          <pc:sldMk cId="3483785454" sldId="274"/>
        </pc:sldMkLst>
        <pc:spChg chg="mod">
          <ac:chgData name="Väätäinen Kai" userId="99b6f124-bf5a-42c5-baa6-0796f3e013c3" providerId="ADAL" clId="{4326FDAD-7F68-466B-8B8F-19F6071BB6CD}" dt="2023-01-04T10:46:41.286" v="361" actId="12"/>
          <ac:spMkLst>
            <pc:docMk/>
            <pc:sldMk cId="3483785454" sldId="274"/>
            <ac:spMk id="3" creationId="{E97E307B-E483-53CD-5E27-0093E53BDF1E}"/>
          </ac:spMkLst>
        </pc:spChg>
      </pc:sldChg>
      <pc:sldChg chg="modSp mod">
        <pc:chgData name="Väätäinen Kai" userId="99b6f124-bf5a-42c5-baa6-0796f3e013c3" providerId="ADAL" clId="{4326FDAD-7F68-466B-8B8F-19F6071BB6CD}" dt="2023-01-04T10:46:49.444" v="367" actId="12"/>
        <pc:sldMkLst>
          <pc:docMk/>
          <pc:sldMk cId="1036654384" sldId="275"/>
        </pc:sldMkLst>
        <pc:spChg chg="mod">
          <ac:chgData name="Väätäinen Kai" userId="99b6f124-bf5a-42c5-baa6-0796f3e013c3" providerId="ADAL" clId="{4326FDAD-7F68-466B-8B8F-19F6071BB6CD}" dt="2023-01-04T10:46:49.444" v="367" actId="12"/>
          <ac:spMkLst>
            <pc:docMk/>
            <pc:sldMk cId="1036654384" sldId="275"/>
            <ac:spMk id="3" creationId="{E97E307B-E483-53CD-5E27-0093E53BDF1E}"/>
          </ac:spMkLst>
        </pc:spChg>
      </pc:sldChg>
      <pc:sldChg chg="modSp mod">
        <pc:chgData name="Väätäinen Kai" userId="99b6f124-bf5a-42c5-baa6-0796f3e013c3" providerId="ADAL" clId="{4326FDAD-7F68-466B-8B8F-19F6071BB6CD}" dt="2023-01-25T05:58:34.443" v="1571" actId="1076"/>
        <pc:sldMkLst>
          <pc:docMk/>
          <pc:sldMk cId="749169653" sldId="276"/>
        </pc:sldMkLst>
        <pc:spChg chg="mod">
          <ac:chgData name="Väätäinen Kai" userId="99b6f124-bf5a-42c5-baa6-0796f3e013c3" providerId="ADAL" clId="{4326FDAD-7F68-466B-8B8F-19F6071BB6CD}" dt="2023-01-25T05:58:34.443" v="1571" actId="1076"/>
          <ac:spMkLst>
            <pc:docMk/>
            <pc:sldMk cId="749169653" sldId="276"/>
            <ac:spMk id="3" creationId="{741E365F-72B8-BCB1-D118-76B01AB7953B}"/>
          </ac:spMkLst>
        </pc:spChg>
      </pc:sldChg>
      <pc:sldChg chg="modSp new mod modAnim">
        <pc:chgData name="Väätäinen Kai" userId="99b6f124-bf5a-42c5-baa6-0796f3e013c3" providerId="ADAL" clId="{4326FDAD-7F68-466B-8B8F-19F6071BB6CD}" dt="2023-01-26T11:34:17.541" v="1572" actId="14100"/>
        <pc:sldMkLst>
          <pc:docMk/>
          <pc:sldMk cId="593475694" sldId="279"/>
        </pc:sldMkLst>
        <pc:spChg chg="mod">
          <ac:chgData name="Väätäinen Kai" userId="99b6f124-bf5a-42c5-baa6-0796f3e013c3" providerId="ADAL" clId="{4326FDAD-7F68-466B-8B8F-19F6071BB6CD}" dt="2023-01-25T05:49:58.581" v="714" actId="20577"/>
          <ac:spMkLst>
            <pc:docMk/>
            <pc:sldMk cId="593475694" sldId="279"/>
            <ac:spMk id="2" creationId="{07857734-71DB-C2AB-5E64-5D1C904F0AFC}"/>
          </ac:spMkLst>
        </pc:spChg>
        <pc:spChg chg="mod">
          <ac:chgData name="Väätäinen Kai" userId="99b6f124-bf5a-42c5-baa6-0796f3e013c3" providerId="ADAL" clId="{4326FDAD-7F68-466B-8B8F-19F6071BB6CD}" dt="2023-01-26T11:34:17.541" v="1572" actId="14100"/>
          <ac:spMkLst>
            <pc:docMk/>
            <pc:sldMk cId="593475694" sldId="279"/>
            <ac:spMk id="3" creationId="{16D18202-D9BA-D45C-9CE6-46509AD91D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D720-5450-4F8D-9B40-EA5617A2F5D5}" type="datetimeFigureOut">
              <a:rPr lang="fi-FI" sz="800" smtClean="0"/>
              <a:t>27.10.2023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EA622-5474-46D2-9E25-B7390D39C680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794046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673615C5-03D7-4033-AA7E-61675A121AC6}" type="datetimeFigureOut">
              <a:rPr lang="fi-FI" smtClean="0"/>
              <a:pPr/>
              <a:t>27.10.2023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BD6EC600-B393-4301-A281-C4D1D819C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22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FC999F7-8069-4194-BB1C-CA594537187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899401" y="-1588"/>
            <a:ext cx="4292599" cy="2422526"/>
            <a:chOff x="7899401" y="-1588"/>
            <a:chExt cx="4292599" cy="2422526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7899401" y="-1588"/>
              <a:ext cx="4292599" cy="2422526"/>
            </a:xfrm>
            <a:custGeom>
              <a:avLst/>
              <a:gdLst>
                <a:gd name="T0" fmla="*/ 8111 w 8111"/>
                <a:gd name="T1" fmla="*/ 1579 h 4577"/>
                <a:gd name="T2" fmla="*/ 7683 w 8111"/>
                <a:gd name="T3" fmla="*/ 1954 h 4577"/>
                <a:gd name="T4" fmla="*/ 7256 w 8111"/>
                <a:gd name="T5" fmla="*/ 2329 h 4577"/>
                <a:gd name="T6" fmla="*/ 6828 w 8111"/>
                <a:gd name="T7" fmla="*/ 2703 h 4577"/>
                <a:gd name="T8" fmla="*/ 6400 w 8111"/>
                <a:gd name="T9" fmla="*/ 3078 h 4577"/>
                <a:gd name="T10" fmla="*/ 5973 w 8111"/>
                <a:gd name="T11" fmla="*/ 3452 h 4577"/>
                <a:gd name="T12" fmla="*/ 5545 w 8111"/>
                <a:gd name="T13" fmla="*/ 3828 h 4577"/>
                <a:gd name="T14" fmla="*/ 5118 w 8111"/>
                <a:gd name="T15" fmla="*/ 4202 h 4577"/>
                <a:gd name="T16" fmla="*/ 4690 w 8111"/>
                <a:gd name="T17" fmla="*/ 4577 h 4577"/>
                <a:gd name="T18" fmla="*/ 4550 w 8111"/>
                <a:gd name="T19" fmla="*/ 4353 h 4577"/>
                <a:gd name="T20" fmla="*/ 4408 w 8111"/>
                <a:gd name="T21" fmla="*/ 4134 h 4577"/>
                <a:gd name="T22" fmla="*/ 4337 w 8111"/>
                <a:gd name="T23" fmla="*/ 4027 h 4577"/>
                <a:gd name="T24" fmla="*/ 4265 w 8111"/>
                <a:gd name="T25" fmla="*/ 3922 h 4577"/>
                <a:gd name="T26" fmla="*/ 4121 w 8111"/>
                <a:gd name="T27" fmla="*/ 3716 h 4577"/>
                <a:gd name="T28" fmla="*/ 3977 w 8111"/>
                <a:gd name="T29" fmla="*/ 3515 h 4577"/>
                <a:gd name="T30" fmla="*/ 3831 w 8111"/>
                <a:gd name="T31" fmla="*/ 3320 h 4577"/>
                <a:gd name="T32" fmla="*/ 3684 w 8111"/>
                <a:gd name="T33" fmla="*/ 3131 h 4577"/>
                <a:gd name="T34" fmla="*/ 3612 w 8111"/>
                <a:gd name="T35" fmla="*/ 3039 h 4577"/>
                <a:gd name="T36" fmla="*/ 3538 w 8111"/>
                <a:gd name="T37" fmla="*/ 2947 h 4577"/>
                <a:gd name="T38" fmla="*/ 3390 w 8111"/>
                <a:gd name="T39" fmla="*/ 2770 h 4577"/>
                <a:gd name="T40" fmla="*/ 3243 w 8111"/>
                <a:gd name="T41" fmla="*/ 2597 h 4577"/>
                <a:gd name="T42" fmla="*/ 3093 w 8111"/>
                <a:gd name="T43" fmla="*/ 2430 h 4577"/>
                <a:gd name="T44" fmla="*/ 2945 w 8111"/>
                <a:gd name="T45" fmla="*/ 2267 h 4577"/>
                <a:gd name="T46" fmla="*/ 2796 w 8111"/>
                <a:gd name="T47" fmla="*/ 2111 h 4577"/>
                <a:gd name="T48" fmla="*/ 2647 w 8111"/>
                <a:gd name="T49" fmla="*/ 1959 h 4577"/>
                <a:gd name="T50" fmla="*/ 2496 w 8111"/>
                <a:gd name="T51" fmla="*/ 1811 h 4577"/>
                <a:gd name="T52" fmla="*/ 2347 w 8111"/>
                <a:gd name="T53" fmla="*/ 1670 h 4577"/>
                <a:gd name="T54" fmla="*/ 2198 w 8111"/>
                <a:gd name="T55" fmla="*/ 1533 h 4577"/>
                <a:gd name="T56" fmla="*/ 2123 w 8111"/>
                <a:gd name="T57" fmla="*/ 1466 h 4577"/>
                <a:gd name="T58" fmla="*/ 2047 w 8111"/>
                <a:gd name="T59" fmla="*/ 1401 h 4577"/>
                <a:gd name="T60" fmla="*/ 1898 w 8111"/>
                <a:gd name="T61" fmla="*/ 1273 h 4577"/>
                <a:gd name="T62" fmla="*/ 1749 w 8111"/>
                <a:gd name="T63" fmla="*/ 1150 h 4577"/>
                <a:gd name="T64" fmla="*/ 1600 w 8111"/>
                <a:gd name="T65" fmla="*/ 1031 h 4577"/>
                <a:gd name="T66" fmla="*/ 1451 w 8111"/>
                <a:gd name="T67" fmla="*/ 917 h 4577"/>
                <a:gd name="T68" fmla="*/ 1303 w 8111"/>
                <a:gd name="T69" fmla="*/ 807 h 4577"/>
                <a:gd name="T70" fmla="*/ 1156 w 8111"/>
                <a:gd name="T71" fmla="*/ 702 h 4577"/>
                <a:gd name="T72" fmla="*/ 1009 w 8111"/>
                <a:gd name="T73" fmla="*/ 600 h 4577"/>
                <a:gd name="T74" fmla="*/ 861 w 8111"/>
                <a:gd name="T75" fmla="*/ 502 h 4577"/>
                <a:gd name="T76" fmla="*/ 716 w 8111"/>
                <a:gd name="T77" fmla="*/ 409 h 4577"/>
                <a:gd name="T78" fmla="*/ 571 w 8111"/>
                <a:gd name="T79" fmla="*/ 320 h 4577"/>
                <a:gd name="T80" fmla="*/ 427 w 8111"/>
                <a:gd name="T81" fmla="*/ 234 h 4577"/>
                <a:gd name="T82" fmla="*/ 283 w 8111"/>
                <a:gd name="T83" fmla="*/ 152 h 4577"/>
                <a:gd name="T84" fmla="*/ 141 w 8111"/>
                <a:gd name="T85" fmla="*/ 75 h 4577"/>
                <a:gd name="T86" fmla="*/ 0 w 8111"/>
                <a:gd name="T87" fmla="*/ 0 h 4577"/>
                <a:gd name="T88" fmla="*/ 506 w 8111"/>
                <a:gd name="T89" fmla="*/ 0 h 4577"/>
                <a:gd name="T90" fmla="*/ 1014 w 8111"/>
                <a:gd name="T91" fmla="*/ 0 h 4577"/>
                <a:gd name="T92" fmla="*/ 1520 w 8111"/>
                <a:gd name="T93" fmla="*/ 0 h 4577"/>
                <a:gd name="T94" fmla="*/ 2027 w 8111"/>
                <a:gd name="T95" fmla="*/ 0 h 4577"/>
                <a:gd name="T96" fmla="*/ 2534 w 8111"/>
                <a:gd name="T97" fmla="*/ 0 h 4577"/>
                <a:gd name="T98" fmla="*/ 3041 w 8111"/>
                <a:gd name="T99" fmla="*/ 0 h 4577"/>
                <a:gd name="T100" fmla="*/ 3548 w 8111"/>
                <a:gd name="T101" fmla="*/ 0 h 4577"/>
                <a:gd name="T102" fmla="*/ 4056 w 8111"/>
                <a:gd name="T103" fmla="*/ 0 h 4577"/>
                <a:gd name="T104" fmla="*/ 4562 w 8111"/>
                <a:gd name="T105" fmla="*/ 0 h 4577"/>
                <a:gd name="T106" fmla="*/ 5069 w 8111"/>
                <a:gd name="T107" fmla="*/ 0 h 4577"/>
                <a:gd name="T108" fmla="*/ 5575 w 8111"/>
                <a:gd name="T109" fmla="*/ 0 h 4577"/>
                <a:gd name="T110" fmla="*/ 6083 w 8111"/>
                <a:gd name="T111" fmla="*/ 0 h 4577"/>
                <a:gd name="T112" fmla="*/ 6589 w 8111"/>
                <a:gd name="T113" fmla="*/ 0 h 4577"/>
                <a:gd name="T114" fmla="*/ 7096 w 8111"/>
                <a:gd name="T115" fmla="*/ 0 h 4577"/>
                <a:gd name="T116" fmla="*/ 7604 w 8111"/>
                <a:gd name="T117" fmla="*/ 0 h 4577"/>
                <a:gd name="T118" fmla="*/ 8111 w 8111"/>
                <a:gd name="T119" fmla="*/ 0 h 4577"/>
                <a:gd name="T120" fmla="*/ 8111 w 8111"/>
                <a:gd name="T121" fmla="*/ 790 h 4577"/>
                <a:gd name="T122" fmla="*/ 8111 w 8111"/>
                <a:gd name="T123" fmla="*/ 1579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11" h="4577">
                  <a:moveTo>
                    <a:pt x="8111" y="1579"/>
                  </a:moveTo>
                  <a:lnTo>
                    <a:pt x="7683" y="1954"/>
                  </a:lnTo>
                  <a:lnTo>
                    <a:pt x="7256" y="2329"/>
                  </a:lnTo>
                  <a:lnTo>
                    <a:pt x="6828" y="2703"/>
                  </a:lnTo>
                  <a:lnTo>
                    <a:pt x="6400" y="3078"/>
                  </a:lnTo>
                  <a:lnTo>
                    <a:pt x="5973" y="3452"/>
                  </a:lnTo>
                  <a:lnTo>
                    <a:pt x="5545" y="3828"/>
                  </a:lnTo>
                  <a:lnTo>
                    <a:pt x="5118" y="4202"/>
                  </a:lnTo>
                  <a:lnTo>
                    <a:pt x="4690" y="4577"/>
                  </a:lnTo>
                  <a:lnTo>
                    <a:pt x="4550" y="4353"/>
                  </a:lnTo>
                  <a:lnTo>
                    <a:pt x="4408" y="4134"/>
                  </a:lnTo>
                  <a:lnTo>
                    <a:pt x="4337" y="4027"/>
                  </a:lnTo>
                  <a:lnTo>
                    <a:pt x="4265" y="3922"/>
                  </a:lnTo>
                  <a:lnTo>
                    <a:pt x="4121" y="3716"/>
                  </a:lnTo>
                  <a:lnTo>
                    <a:pt x="3977" y="3515"/>
                  </a:lnTo>
                  <a:lnTo>
                    <a:pt x="3831" y="3320"/>
                  </a:lnTo>
                  <a:lnTo>
                    <a:pt x="3684" y="3131"/>
                  </a:lnTo>
                  <a:lnTo>
                    <a:pt x="3612" y="3039"/>
                  </a:lnTo>
                  <a:lnTo>
                    <a:pt x="3538" y="2947"/>
                  </a:lnTo>
                  <a:lnTo>
                    <a:pt x="3390" y="2770"/>
                  </a:lnTo>
                  <a:lnTo>
                    <a:pt x="3243" y="2597"/>
                  </a:lnTo>
                  <a:lnTo>
                    <a:pt x="3093" y="2430"/>
                  </a:lnTo>
                  <a:lnTo>
                    <a:pt x="2945" y="2267"/>
                  </a:lnTo>
                  <a:lnTo>
                    <a:pt x="2796" y="2111"/>
                  </a:lnTo>
                  <a:lnTo>
                    <a:pt x="2647" y="1959"/>
                  </a:lnTo>
                  <a:lnTo>
                    <a:pt x="2496" y="1811"/>
                  </a:lnTo>
                  <a:lnTo>
                    <a:pt x="2347" y="1670"/>
                  </a:lnTo>
                  <a:lnTo>
                    <a:pt x="2198" y="1533"/>
                  </a:lnTo>
                  <a:lnTo>
                    <a:pt x="2123" y="1466"/>
                  </a:lnTo>
                  <a:lnTo>
                    <a:pt x="2047" y="1401"/>
                  </a:lnTo>
                  <a:lnTo>
                    <a:pt x="1898" y="1273"/>
                  </a:lnTo>
                  <a:lnTo>
                    <a:pt x="1749" y="1150"/>
                  </a:lnTo>
                  <a:lnTo>
                    <a:pt x="1600" y="1031"/>
                  </a:lnTo>
                  <a:lnTo>
                    <a:pt x="1451" y="917"/>
                  </a:lnTo>
                  <a:lnTo>
                    <a:pt x="1303" y="807"/>
                  </a:lnTo>
                  <a:lnTo>
                    <a:pt x="1156" y="702"/>
                  </a:lnTo>
                  <a:lnTo>
                    <a:pt x="1009" y="600"/>
                  </a:lnTo>
                  <a:lnTo>
                    <a:pt x="861" y="502"/>
                  </a:lnTo>
                  <a:lnTo>
                    <a:pt x="716" y="409"/>
                  </a:lnTo>
                  <a:lnTo>
                    <a:pt x="571" y="320"/>
                  </a:lnTo>
                  <a:lnTo>
                    <a:pt x="427" y="234"/>
                  </a:lnTo>
                  <a:lnTo>
                    <a:pt x="283" y="152"/>
                  </a:lnTo>
                  <a:lnTo>
                    <a:pt x="141" y="75"/>
                  </a:lnTo>
                  <a:lnTo>
                    <a:pt x="0" y="0"/>
                  </a:lnTo>
                  <a:lnTo>
                    <a:pt x="506" y="0"/>
                  </a:lnTo>
                  <a:lnTo>
                    <a:pt x="1014" y="0"/>
                  </a:lnTo>
                  <a:lnTo>
                    <a:pt x="1520" y="0"/>
                  </a:lnTo>
                  <a:lnTo>
                    <a:pt x="2027" y="0"/>
                  </a:lnTo>
                  <a:lnTo>
                    <a:pt x="2534" y="0"/>
                  </a:lnTo>
                  <a:lnTo>
                    <a:pt x="3041" y="0"/>
                  </a:lnTo>
                  <a:lnTo>
                    <a:pt x="3548" y="0"/>
                  </a:lnTo>
                  <a:lnTo>
                    <a:pt x="4056" y="0"/>
                  </a:lnTo>
                  <a:lnTo>
                    <a:pt x="4562" y="0"/>
                  </a:lnTo>
                  <a:lnTo>
                    <a:pt x="5069" y="0"/>
                  </a:lnTo>
                  <a:lnTo>
                    <a:pt x="5575" y="0"/>
                  </a:lnTo>
                  <a:lnTo>
                    <a:pt x="6083" y="0"/>
                  </a:lnTo>
                  <a:lnTo>
                    <a:pt x="6589" y="0"/>
                  </a:lnTo>
                  <a:lnTo>
                    <a:pt x="7096" y="0"/>
                  </a:lnTo>
                  <a:lnTo>
                    <a:pt x="7604" y="0"/>
                  </a:lnTo>
                  <a:lnTo>
                    <a:pt x="8111" y="0"/>
                  </a:lnTo>
                  <a:lnTo>
                    <a:pt x="8111" y="790"/>
                  </a:lnTo>
                  <a:lnTo>
                    <a:pt x="8111" y="15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grpSp>
          <p:nvGrpSpPr>
            <p:cNvPr id="13" name="Group 12"/>
            <p:cNvGrpSpPr>
              <a:grpSpLocks noChangeAspect="1"/>
            </p:cNvGrpSpPr>
            <p:nvPr userDrawn="1"/>
          </p:nvGrpSpPr>
          <p:grpSpPr>
            <a:xfrm>
              <a:off x="10039814" y="477538"/>
              <a:ext cx="1416840" cy="648000"/>
              <a:chOff x="4471987" y="468313"/>
              <a:chExt cx="1489075" cy="681037"/>
            </a:xfrm>
          </p:grpSpPr>
          <p:sp>
            <p:nvSpPr>
              <p:cNvPr id="11" name="Freeform 7"/>
              <p:cNvSpPr>
                <a:spLocks noEditPoints="1"/>
              </p:cNvSpPr>
              <p:nvPr userDrawn="1"/>
            </p:nvSpPr>
            <p:spPr bwMode="auto">
              <a:xfrm>
                <a:off x="4471987" y="676275"/>
                <a:ext cx="1152525" cy="473075"/>
              </a:xfrm>
              <a:custGeom>
                <a:avLst/>
                <a:gdLst>
                  <a:gd name="T0" fmla="*/ 1772 w 2177"/>
                  <a:gd name="T1" fmla="*/ 886 h 895"/>
                  <a:gd name="T2" fmla="*/ 1669 w 2177"/>
                  <a:gd name="T3" fmla="*/ 849 h 895"/>
                  <a:gd name="T4" fmla="*/ 1590 w 2177"/>
                  <a:gd name="T5" fmla="*/ 788 h 895"/>
                  <a:gd name="T6" fmla="*/ 1541 w 2177"/>
                  <a:gd name="T7" fmla="*/ 717 h 895"/>
                  <a:gd name="T8" fmla="*/ 1701 w 2177"/>
                  <a:gd name="T9" fmla="*/ 651 h 895"/>
                  <a:gd name="T10" fmla="*/ 1761 w 2177"/>
                  <a:gd name="T11" fmla="*/ 705 h 895"/>
                  <a:gd name="T12" fmla="*/ 1850 w 2177"/>
                  <a:gd name="T13" fmla="*/ 728 h 895"/>
                  <a:gd name="T14" fmla="*/ 1947 w 2177"/>
                  <a:gd name="T15" fmla="*/ 717 h 895"/>
                  <a:gd name="T16" fmla="*/ 1990 w 2177"/>
                  <a:gd name="T17" fmla="*/ 688 h 895"/>
                  <a:gd name="T18" fmla="*/ 2006 w 2177"/>
                  <a:gd name="T19" fmla="*/ 632 h 895"/>
                  <a:gd name="T20" fmla="*/ 1989 w 2177"/>
                  <a:gd name="T21" fmla="*/ 588 h 895"/>
                  <a:gd name="T22" fmla="*/ 1904 w 2177"/>
                  <a:gd name="T23" fmla="*/ 538 h 895"/>
                  <a:gd name="T24" fmla="*/ 1703 w 2177"/>
                  <a:gd name="T25" fmla="*/ 469 h 895"/>
                  <a:gd name="T26" fmla="*/ 1625 w 2177"/>
                  <a:gd name="T27" fmla="*/ 415 h 895"/>
                  <a:gd name="T28" fmla="*/ 1575 w 2177"/>
                  <a:gd name="T29" fmla="*/ 337 h 895"/>
                  <a:gd name="T30" fmla="*/ 1562 w 2177"/>
                  <a:gd name="T31" fmla="*/ 241 h 895"/>
                  <a:gd name="T32" fmla="*/ 1592 w 2177"/>
                  <a:gd name="T33" fmla="*/ 136 h 895"/>
                  <a:gd name="T34" fmla="*/ 1658 w 2177"/>
                  <a:gd name="T35" fmla="*/ 59 h 895"/>
                  <a:gd name="T36" fmla="*/ 1751 w 2177"/>
                  <a:gd name="T37" fmla="*/ 13 h 895"/>
                  <a:gd name="T38" fmla="*/ 1871 w 2177"/>
                  <a:gd name="T39" fmla="*/ 1 h 895"/>
                  <a:gd name="T40" fmla="*/ 1967 w 2177"/>
                  <a:gd name="T41" fmla="*/ 21 h 895"/>
                  <a:gd name="T42" fmla="*/ 2049 w 2177"/>
                  <a:gd name="T43" fmla="*/ 64 h 895"/>
                  <a:gd name="T44" fmla="*/ 2121 w 2177"/>
                  <a:gd name="T45" fmla="*/ 140 h 895"/>
                  <a:gd name="T46" fmla="*/ 2003 w 2177"/>
                  <a:gd name="T47" fmla="*/ 263 h 895"/>
                  <a:gd name="T48" fmla="*/ 1953 w 2177"/>
                  <a:gd name="T49" fmla="*/ 200 h 895"/>
                  <a:gd name="T50" fmla="*/ 1902 w 2177"/>
                  <a:gd name="T51" fmla="*/ 173 h 895"/>
                  <a:gd name="T52" fmla="*/ 1807 w 2177"/>
                  <a:gd name="T53" fmla="*/ 168 h 895"/>
                  <a:gd name="T54" fmla="*/ 1748 w 2177"/>
                  <a:gd name="T55" fmla="*/ 203 h 895"/>
                  <a:gd name="T56" fmla="*/ 1732 w 2177"/>
                  <a:gd name="T57" fmla="*/ 260 h 895"/>
                  <a:gd name="T58" fmla="*/ 1752 w 2177"/>
                  <a:gd name="T59" fmla="*/ 305 h 895"/>
                  <a:gd name="T60" fmla="*/ 1832 w 2177"/>
                  <a:gd name="T61" fmla="*/ 350 h 895"/>
                  <a:gd name="T62" fmla="*/ 2043 w 2177"/>
                  <a:gd name="T63" fmla="*/ 428 h 895"/>
                  <a:gd name="T64" fmla="*/ 2131 w 2177"/>
                  <a:gd name="T65" fmla="*/ 495 h 895"/>
                  <a:gd name="T66" fmla="*/ 2170 w 2177"/>
                  <a:gd name="T67" fmla="*/ 576 h 895"/>
                  <a:gd name="T68" fmla="*/ 2171 w 2177"/>
                  <a:gd name="T69" fmla="*/ 693 h 895"/>
                  <a:gd name="T70" fmla="*/ 2126 w 2177"/>
                  <a:gd name="T71" fmla="*/ 789 h 895"/>
                  <a:gd name="T72" fmla="*/ 2056 w 2177"/>
                  <a:gd name="T73" fmla="*/ 848 h 895"/>
                  <a:gd name="T74" fmla="*/ 1946 w 2177"/>
                  <a:gd name="T75" fmla="*/ 887 h 895"/>
                  <a:gd name="T76" fmla="*/ 657 w 2177"/>
                  <a:gd name="T77" fmla="*/ 447 h 895"/>
                  <a:gd name="T78" fmla="*/ 0 w 2177"/>
                  <a:gd name="T79" fmla="*/ 17 h 895"/>
                  <a:gd name="T80" fmla="*/ 1064 w 2177"/>
                  <a:gd name="T81" fmla="*/ 891 h 895"/>
                  <a:gd name="T82" fmla="*/ 963 w 2177"/>
                  <a:gd name="T83" fmla="*/ 866 h 895"/>
                  <a:gd name="T84" fmla="*/ 871 w 2177"/>
                  <a:gd name="T85" fmla="*/ 805 h 895"/>
                  <a:gd name="T86" fmla="*/ 813 w 2177"/>
                  <a:gd name="T87" fmla="*/ 721 h 895"/>
                  <a:gd name="T88" fmla="*/ 788 w 2177"/>
                  <a:gd name="T89" fmla="*/ 596 h 895"/>
                  <a:gd name="T90" fmla="*/ 965 w 2177"/>
                  <a:gd name="T91" fmla="*/ 640 h 895"/>
                  <a:gd name="T92" fmla="*/ 1009 w 2177"/>
                  <a:gd name="T93" fmla="*/ 701 h 895"/>
                  <a:gd name="T94" fmla="*/ 1076 w 2177"/>
                  <a:gd name="T95" fmla="*/ 726 h 895"/>
                  <a:gd name="T96" fmla="*/ 1165 w 2177"/>
                  <a:gd name="T97" fmla="*/ 724 h 895"/>
                  <a:gd name="T98" fmla="*/ 1224 w 2177"/>
                  <a:gd name="T99" fmla="*/ 701 h 895"/>
                  <a:gd name="T100" fmla="*/ 1265 w 2177"/>
                  <a:gd name="T101" fmla="*/ 647 h 895"/>
                  <a:gd name="T102" fmla="*/ 1276 w 2177"/>
                  <a:gd name="T103" fmla="*/ 17 h 895"/>
                  <a:gd name="T104" fmla="*/ 1431 w 2177"/>
                  <a:gd name="T105" fmla="*/ 693 h 895"/>
                  <a:gd name="T106" fmla="*/ 1382 w 2177"/>
                  <a:gd name="T107" fmla="*/ 784 h 895"/>
                  <a:gd name="T108" fmla="*/ 1303 w 2177"/>
                  <a:gd name="T109" fmla="*/ 849 h 895"/>
                  <a:gd name="T110" fmla="*/ 1184 w 2177"/>
                  <a:gd name="T111" fmla="*/ 889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7" h="895">
                    <a:moveTo>
                      <a:pt x="1864" y="895"/>
                    </a:moveTo>
                    <a:lnTo>
                      <a:pt x="1848" y="895"/>
                    </a:lnTo>
                    <a:lnTo>
                      <a:pt x="1832" y="894"/>
                    </a:lnTo>
                    <a:lnTo>
                      <a:pt x="1817" y="893"/>
                    </a:lnTo>
                    <a:lnTo>
                      <a:pt x="1801" y="890"/>
                    </a:lnTo>
                    <a:lnTo>
                      <a:pt x="1793" y="889"/>
                    </a:lnTo>
                    <a:lnTo>
                      <a:pt x="1786" y="888"/>
                    </a:lnTo>
                    <a:lnTo>
                      <a:pt x="1772" y="886"/>
                    </a:lnTo>
                    <a:lnTo>
                      <a:pt x="1758" y="883"/>
                    </a:lnTo>
                    <a:lnTo>
                      <a:pt x="1744" y="879"/>
                    </a:lnTo>
                    <a:lnTo>
                      <a:pt x="1731" y="875"/>
                    </a:lnTo>
                    <a:lnTo>
                      <a:pt x="1718" y="871"/>
                    </a:lnTo>
                    <a:lnTo>
                      <a:pt x="1705" y="866"/>
                    </a:lnTo>
                    <a:lnTo>
                      <a:pt x="1693" y="861"/>
                    </a:lnTo>
                    <a:lnTo>
                      <a:pt x="1680" y="855"/>
                    </a:lnTo>
                    <a:lnTo>
                      <a:pt x="1669" y="849"/>
                    </a:lnTo>
                    <a:lnTo>
                      <a:pt x="1657" y="843"/>
                    </a:lnTo>
                    <a:lnTo>
                      <a:pt x="1647" y="836"/>
                    </a:lnTo>
                    <a:lnTo>
                      <a:pt x="1636" y="829"/>
                    </a:lnTo>
                    <a:lnTo>
                      <a:pt x="1626" y="822"/>
                    </a:lnTo>
                    <a:lnTo>
                      <a:pt x="1617" y="814"/>
                    </a:lnTo>
                    <a:lnTo>
                      <a:pt x="1608" y="806"/>
                    </a:lnTo>
                    <a:lnTo>
                      <a:pt x="1599" y="797"/>
                    </a:lnTo>
                    <a:lnTo>
                      <a:pt x="1590" y="788"/>
                    </a:lnTo>
                    <a:lnTo>
                      <a:pt x="1582" y="779"/>
                    </a:lnTo>
                    <a:lnTo>
                      <a:pt x="1575" y="769"/>
                    </a:lnTo>
                    <a:lnTo>
                      <a:pt x="1566" y="759"/>
                    </a:lnTo>
                    <a:lnTo>
                      <a:pt x="1559" y="749"/>
                    </a:lnTo>
                    <a:lnTo>
                      <a:pt x="1553" y="739"/>
                    </a:lnTo>
                    <a:lnTo>
                      <a:pt x="1550" y="733"/>
                    </a:lnTo>
                    <a:lnTo>
                      <a:pt x="1547" y="728"/>
                    </a:lnTo>
                    <a:lnTo>
                      <a:pt x="1541" y="717"/>
                    </a:lnTo>
                    <a:lnTo>
                      <a:pt x="1536" y="706"/>
                    </a:lnTo>
                    <a:lnTo>
                      <a:pt x="1531" y="694"/>
                    </a:lnTo>
                    <a:lnTo>
                      <a:pt x="1526" y="682"/>
                    </a:lnTo>
                    <a:lnTo>
                      <a:pt x="1671" y="597"/>
                    </a:lnTo>
                    <a:lnTo>
                      <a:pt x="1677" y="612"/>
                    </a:lnTo>
                    <a:lnTo>
                      <a:pt x="1684" y="626"/>
                    </a:lnTo>
                    <a:lnTo>
                      <a:pt x="1691" y="639"/>
                    </a:lnTo>
                    <a:lnTo>
                      <a:pt x="1701" y="651"/>
                    </a:lnTo>
                    <a:lnTo>
                      <a:pt x="1710" y="664"/>
                    </a:lnTo>
                    <a:lnTo>
                      <a:pt x="1719" y="674"/>
                    </a:lnTo>
                    <a:lnTo>
                      <a:pt x="1725" y="679"/>
                    </a:lnTo>
                    <a:lnTo>
                      <a:pt x="1730" y="684"/>
                    </a:lnTo>
                    <a:lnTo>
                      <a:pt x="1736" y="689"/>
                    </a:lnTo>
                    <a:lnTo>
                      <a:pt x="1742" y="693"/>
                    </a:lnTo>
                    <a:lnTo>
                      <a:pt x="1754" y="701"/>
                    </a:lnTo>
                    <a:lnTo>
                      <a:pt x="1761" y="705"/>
                    </a:lnTo>
                    <a:lnTo>
                      <a:pt x="1767" y="708"/>
                    </a:lnTo>
                    <a:lnTo>
                      <a:pt x="1775" y="712"/>
                    </a:lnTo>
                    <a:lnTo>
                      <a:pt x="1782" y="714"/>
                    </a:lnTo>
                    <a:lnTo>
                      <a:pt x="1797" y="720"/>
                    </a:lnTo>
                    <a:lnTo>
                      <a:pt x="1814" y="723"/>
                    </a:lnTo>
                    <a:lnTo>
                      <a:pt x="1823" y="725"/>
                    </a:lnTo>
                    <a:lnTo>
                      <a:pt x="1831" y="726"/>
                    </a:lnTo>
                    <a:lnTo>
                      <a:pt x="1850" y="728"/>
                    </a:lnTo>
                    <a:lnTo>
                      <a:pt x="1859" y="729"/>
                    </a:lnTo>
                    <a:lnTo>
                      <a:pt x="1869" y="729"/>
                    </a:lnTo>
                    <a:lnTo>
                      <a:pt x="1887" y="728"/>
                    </a:lnTo>
                    <a:lnTo>
                      <a:pt x="1896" y="728"/>
                    </a:lnTo>
                    <a:lnTo>
                      <a:pt x="1904" y="727"/>
                    </a:lnTo>
                    <a:lnTo>
                      <a:pt x="1919" y="724"/>
                    </a:lnTo>
                    <a:lnTo>
                      <a:pt x="1934" y="721"/>
                    </a:lnTo>
                    <a:lnTo>
                      <a:pt x="1947" y="717"/>
                    </a:lnTo>
                    <a:lnTo>
                      <a:pt x="1958" y="713"/>
                    </a:lnTo>
                    <a:lnTo>
                      <a:pt x="1968" y="707"/>
                    </a:lnTo>
                    <a:lnTo>
                      <a:pt x="1972" y="705"/>
                    </a:lnTo>
                    <a:lnTo>
                      <a:pt x="1976" y="701"/>
                    </a:lnTo>
                    <a:lnTo>
                      <a:pt x="1980" y="698"/>
                    </a:lnTo>
                    <a:lnTo>
                      <a:pt x="1984" y="695"/>
                    </a:lnTo>
                    <a:lnTo>
                      <a:pt x="1987" y="692"/>
                    </a:lnTo>
                    <a:lnTo>
                      <a:pt x="1990" y="688"/>
                    </a:lnTo>
                    <a:lnTo>
                      <a:pt x="1995" y="681"/>
                    </a:lnTo>
                    <a:lnTo>
                      <a:pt x="1999" y="673"/>
                    </a:lnTo>
                    <a:lnTo>
                      <a:pt x="2003" y="665"/>
                    </a:lnTo>
                    <a:lnTo>
                      <a:pt x="2004" y="660"/>
                    </a:lnTo>
                    <a:lnTo>
                      <a:pt x="2005" y="655"/>
                    </a:lnTo>
                    <a:lnTo>
                      <a:pt x="2006" y="646"/>
                    </a:lnTo>
                    <a:lnTo>
                      <a:pt x="2007" y="638"/>
                    </a:lnTo>
                    <a:lnTo>
                      <a:pt x="2006" y="632"/>
                    </a:lnTo>
                    <a:lnTo>
                      <a:pt x="2006" y="626"/>
                    </a:lnTo>
                    <a:lnTo>
                      <a:pt x="2004" y="616"/>
                    </a:lnTo>
                    <a:lnTo>
                      <a:pt x="2002" y="611"/>
                    </a:lnTo>
                    <a:lnTo>
                      <a:pt x="2000" y="606"/>
                    </a:lnTo>
                    <a:lnTo>
                      <a:pt x="1998" y="601"/>
                    </a:lnTo>
                    <a:lnTo>
                      <a:pt x="1996" y="597"/>
                    </a:lnTo>
                    <a:lnTo>
                      <a:pt x="1993" y="592"/>
                    </a:lnTo>
                    <a:lnTo>
                      <a:pt x="1989" y="588"/>
                    </a:lnTo>
                    <a:lnTo>
                      <a:pt x="1986" y="584"/>
                    </a:lnTo>
                    <a:lnTo>
                      <a:pt x="1982" y="580"/>
                    </a:lnTo>
                    <a:lnTo>
                      <a:pt x="1973" y="573"/>
                    </a:lnTo>
                    <a:lnTo>
                      <a:pt x="1962" y="565"/>
                    </a:lnTo>
                    <a:lnTo>
                      <a:pt x="1950" y="559"/>
                    </a:lnTo>
                    <a:lnTo>
                      <a:pt x="1936" y="552"/>
                    </a:lnTo>
                    <a:lnTo>
                      <a:pt x="1920" y="546"/>
                    </a:lnTo>
                    <a:lnTo>
                      <a:pt x="1904" y="538"/>
                    </a:lnTo>
                    <a:lnTo>
                      <a:pt x="1886" y="532"/>
                    </a:lnTo>
                    <a:lnTo>
                      <a:pt x="1866" y="526"/>
                    </a:lnTo>
                    <a:lnTo>
                      <a:pt x="1822" y="512"/>
                    </a:lnTo>
                    <a:lnTo>
                      <a:pt x="1796" y="505"/>
                    </a:lnTo>
                    <a:lnTo>
                      <a:pt x="1772" y="497"/>
                    </a:lnTo>
                    <a:lnTo>
                      <a:pt x="1748" y="489"/>
                    </a:lnTo>
                    <a:lnTo>
                      <a:pt x="1725" y="479"/>
                    </a:lnTo>
                    <a:lnTo>
                      <a:pt x="1703" y="469"/>
                    </a:lnTo>
                    <a:lnTo>
                      <a:pt x="1691" y="464"/>
                    </a:lnTo>
                    <a:lnTo>
                      <a:pt x="1681" y="458"/>
                    </a:lnTo>
                    <a:lnTo>
                      <a:pt x="1671" y="452"/>
                    </a:lnTo>
                    <a:lnTo>
                      <a:pt x="1661" y="445"/>
                    </a:lnTo>
                    <a:lnTo>
                      <a:pt x="1651" y="439"/>
                    </a:lnTo>
                    <a:lnTo>
                      <a:pt x="1642" y="432"/>
                    </a:lnTo>
                    <a:lnTo>
                      <a:pt x="1633" y="424"/>
                    </a:lnTo>
                    <a:lnTo>
                      <a:pt x="1625" y="415"/>
                    </a:lnTo>
                    <a:lnTo>
                      <a:pt x="1617" y="407"/>
                    </a:lnTo>
                    <a:lnTo>
                      <a:pt x="1610" y="399"/>
                    </a:lnTo>
                    <a:lnTo>
                      <a:pt x="1602" y="390"/>
                    </a:lnTo>
                    <a:lnTo>
                      <a:pt x="1596" y="380"/>
                    </a:lnTo>
                    <a:lnTo>
                      <a:pt x="1590" y="370"/>
                    </a:lnTo>
                    <a:lnTo>
                      <a:pt x="1584" y="360"/>
                    </a:lnTo>
                    <a:lnTo>
                      <a:pt x="1579" y="349"/>
                    </a:lnTo>
                    <a:lnTo>
                      <a:pt x="1575" y="337"/>
                    </a:lnTo>
                    <a:lnTo>
                      <a:pt x="1570" y="325"/>
                    </a:lnTo>
                    <a:lnTo>
                      <a:pt x="1569" y="319"/>
                    </a:lnTo>
                    <a:lnTo>
                      <a:pt x="1567" y="313"/>
                    </a:lnTo>
                    <a:lnTo>
                      <a:pt x="1565" y="299"/>
                    </a:lnTo>
                    <a:lnTo>
                      <a:pt x="1563" y="285"/>
                    </a:lnTo>
                    <a:lnTo>
                      <a:pt x="1562" y="271"/>
                    </a:lnTo>
                    <a:lnTo>
                      <a:pt x="1562" y="256"/>
                    </a:lnTo>
                    <a:lnTo>
                      <a:pt x="1562" y="241"/>
                    </a:lnTo>
                    <a:lnTo>
                      <a:pt x="1563" y="226"/>
                    </a:lnTo>
                    <a:lnTo>
                      <a:pt x="1565" y="212"/>
                    </a:lnTo>
                    <a:lnTo>
                      <a:pt x="1568" y="199"/>
                    </a:lnTo>
                    <a:lnTo>
                      <a:pt x="1571" y="184"/>
                    </a:lnTo>
                    <a:lnTo>
                      <a:pt x="1576" y="172"/>
                    </a:lnTo>
                    <a:lnTo>
                      <a:pt x="1581" y="159"/>
                    </a:lnTo>
                    <a:lnTo>
                      <a:pt x="1586" y="147"/>
                    </a:lnTo>
                    <a:lnTo>
                      <a:pt x="1592" y="136"/>
                    </a:lnTo>
                    <a:lnTo>
                      <a:pt x="1598" y="125"/>
                    </a:lnTo>
                    <a:lnTo>
                      <a:pt x="1605" y="114"/>
                    </a:lnTo>
                    <a:lnTo>
                      <a:pt x="1613" y="104"/>
                    </a:lnTo>
                    <a:lnTo>
                      <a:pt x="1621" y="94"/>
                    </a:lnTo>
                    <a:lnTo>
                      <a:pt x="1629" y="85"/>
                    </a:lnTo>
                    <a:lnTo>
                      <a:pt x="1638" y="76"/>
                    </a:lnTo>
                    <a:lnTo>
                      <a:pt x="1648" y="67"/>
                    </a:lnTo>
                    <a:lnTo>
                      <a:pt x="1658" y="59"/>
                    </a:lnTo>
                    <a:lnTo>
                      <a:pt x="1668" y="52"/>
                    </a:lnTo>
                    <a:lnTo>
                      <a:pt x="1679" y="45"/>
                    </a:lnTo>
                    <a:lnTo>
                      <a:pt x="1690" y="38"/>
                    </a:lnTo>
                    <a:lnTo>
                      <a:pt x="1702" y="32"/>
                    </a:lnTo>
                    <a:lnTo>
                      <a:pt x="1714" y="27"/>
                    </a:lnTo>
                    <a:lnTo>
                      <a:pt x="1726" y="22"/>
                    </a:lnTo>
                    <a:lnTo>
                      <a:pt x="1738" y="17"/>
                    </a:lnTo>
                    <a:lnTo>
                      <a:pt x="1751" y="13"/>
                    </a:lnTo>
                    <a:lnTo>
                      <a:pt x="1764" y="10"/>
                    </a:lnTo>
                    <a:lnTo>
                      <a:pt x="1777" y="7"/>
                    </a:lnTo>
                    <a:lnTo>
                      <a:pt x="1790" y="5"/>
                    </a:lnTo>
                    <a:lnTo>
                      <a:pt x="1803" y="3"/>
                    </a:lnTo>
                    <a:lnTo>
                      <a:pt x="1817" y="1"/>
                    </a:lnTo>
                    <a:lnTo>
                      <a:pt x="1831" y="1"/>
                    </a:lnTo>
                    <a:lnTo>
                      <a:pt x="1845" y="0"/>
                    </a:lnTo>
                    <a:lnTo>
                      <a:pt x="1871" y="1"/>
                    </a:lnTo>
                    <a:lnTo>
                      <a:pt x="1883" y="2"/>
                    </a:lnTo>
                    <a:lnTo>
                      <a:pt x="1896" y="4"/>
                    </a:lnTo>
                    <a:lnTo>
                      <a:pt x="1908" y="6"/>
                    </a:lnTo>
                    <a:lnTo>
                      <a:pt x="1920" y="8"/>
                    </a:lnTo>
                    <a:lnTo>
                      <a:pt x="1933" y="10"/>
                    </a:lnTo>
                    <a:lnTo>
                      <a:pt x="1944" y="13"/>
                    </a:lnTo>
                    <a:lnTo>
                      <a:pt x="1956" y="17"/>
                    </a:lnTo>
                    <a:lnTo>
                      <a:pt x="1967" y="21"/>
                    </a:lnTo>
                    <a:lnTo>
                      <a:pt x="1978" y="25"/>
                    </a:lnTo>
                    <a:lnTo>
                      <a:pt x="1989" y="29"/>
                    </a:lnTo>
                    <a:lnTo>
                      <a:pt x="1999" y="34"/>
                    </a:lnTo>
                    <a:lnTo>
                      <a:pt x="2009" y="40"/>
                    </a:lnTo>
                    <a:lnTo>
                      <a:pt x="2019" y="45"/>
                    </a:lnTo>
                    <a:lnTo>
                      <a:pt x="2029" y="51"/>
                    </a:lnTo>
                    <a:lnTo>
                      <a:pt x="2039" y="58"/>
                    </a:lnTo>
                    <a:lnTo>
                      <a:pt x="2049" y="64"/>
                    </a:lnTo>
                    <a:lnTo>
                      <a:pt x="2058" y="72"/>
                    </a:lnTo>
                    <a:lnTo>
                      <a:pt x="2067" y="80"/>
                    </a:lnTo>
                    <a:lnTo>
                      <a:pt x="2075" y="87"/>
                    </a:lnTo>
                    <a:lnTo>
                      <a:pt x="2083" y="95"/>
                    </a:lnTo>
                    <a:lnTo>
                      <a:pt x="2091" y="104"/>
                    </a:lnTo>
                    <a:lnTo>
                      <a:pt x="2099" y="112"/>
                    </a:lnTo>
                    <a:lnTo>
                      <a:pt x="2114" y="131"/>
                    </a:lnTo>
                    <a:lnTo>
                      <a:pt x="2121" y="140"/>
                    </a:lnTo>
                    <a:lnTo>
                      <a:pt x="2127" y="150"/>
                    </a:lnTo>
                    <a:lnTo>
                      <a:pt x="2134" y="160"/>
                    </a:lnTo>
                    <a:lnTo>
                      <a:pt x="2140" y="171"/>
                    </a:lnTo>
                    <a:lnTo>
                      <a:pt x="2146" y="182"/>
                    </a:lnTo>
                    <a:lnTo>
                      <a:pt x="2151" y="194"/>
                    </a:lnTo>
                    <a:lnTo>
                      <a:pt x="2009" y="275"/>
                    </a:lnTo>
                    <a:lnTo>
                      <a:pt x="2006" y="269"/>
                    </a:lnTo>
                    <a:lnTo>
                      <a:pt x="2003" y="263"/>
                    </a:lnTo>
                    <a:lnTo>
                      <a:pt x="1997" y="252"/>
                    </a:lnTo>
                    <a:lnTo>
                      <a:pt x="1990" y="241"/>
                    </a:lnTo>
                    <a:lnTo>
                      <a:pt x="1983" y="231"/>
                    </a:lnTo>
                    <a:lnTo>
                      <a:pt x="1975" y="221"/>
                    </a:lnTo>
                    <a:lnTo>
                      <a:pt x="1967" y="212"/>
                    </a:lnTo>
                    <a:lnTo>
                      <a:pt x="1962" y="208"/>
                    </a:lnTo>
                    <a:lnTo>
                      <a:pt x="1958" y="204"/>
                    </a:lnTo>
                    <a:lnTo>
                      <a:pt x="1953" y="200"/>
                    </a:lnTo>
                    <a:lnTo>
                      <a:pt x="1948" y="196"/>
                    </a:lnTo>
                    <a:lnTo>
                      <a:pt x="1943" y="193"/>
                    </a:lnTo>
                    <a:lnTo>
                      <a:pt x="1938" y="189"/>
                    </a:lnTo>
                    <a:lnTo>
                      <a:pt x="1933" y="185"/>
                    </a:lnTo>
                    <a:lnTo>
                      <a:pt x="1926" y="182"/>
                    </a:lnTo>
                    <a:lnTo>
                      <a:pt x="1921" y="180"/>
                    </a:lnTo>
                    <a:lnTo>
                      <a:pt x="1915" y="177"/>
                    </a:lnTo>
                    <a:lnTo>
                      <a:pt x="1902" y="173"/>
                    </a:lnTo>
                    <a:lnTo>
                      <a:pt x="1889" y="169"/>
                    </a:lnTo>
                    <a:lnTo>
                      <a:pt x="1875" y="167"/>
                    </a:lnTo>
                    <a:lnTo>
                      <a:pt x="1868" y="166"/>
                    </a:lnTo>
                    <a:lnTo>
                      <a:pt x="1860" y="165"/>
                    </a:lnTo>
                    <a:lnTo>
                      <a:pt x="1845" y="165"/>
                    </a:lnTo>
                    <a:lnTo>
                      <a:pt x="1832" y="165"/>
                    </a:lnTo>
                    <a:lnTo>
                      <a:pt x="1820" y="166"/>
                    </a:lnTo>
                    <a:lnTo>
                      <a:pt x="1807" y="168"/>
                    </a:lnTo>
                    <a:lnTo>
                      <a:pt x="1796" y="171"/>
                    </a:lnTo>
                    <a:lnTo>
                      <a:pt x="1786" y="175"/>
                    </a:lnTo>
                    <a:lnTo>
                      <a:pt x="1777" y="179"/>
                    </a:lnTo>
                    <a:lnTo>
                      <a:pt x="1769" y="184"/>
                    </a:lnTo>
                    <a:lnTo>
                      <a:pt x="1765" y="186"/>
                    </a:lnTo>
                    <a:lnTo>
                      <a:pt x="1761" y="190"/>
                    </a:lnTo>
                    <a:lnTo>
                      <a:pt x="1754" y="196"/>
                    </a:lnTo>
                    <a:lnTo>
                      <a:pt x="1748" y="203"/>
                    </a:lnTo>
                    <a:lnTo>
                      <a:pt x="1743" y="210"/>
                    </a:lnTo>
                    <a:lnTo>
                      <a:pt x="1739" y="217"/>
                    </a:lnTo>
                    <a:lnTo>
                      <a:pt x="1736" y="225"/>
                    </a:lnTo>
                    <a:lnTo>
                      <a:pt x="1734" y="233"/>
                    </a:lnTo>
                    <a:lnTo>
                      <a:pt x="1733" y="238"/>
                    </a:lnTo>
                    <a:lnTo>
                      <a:pt x="1732" y="242"/>
                    </a:lnTo>
                    <a:lnTo>
                      <a:pt x="1732" y="251"/>
                    </a:lnTo>
                    <a:lnTo>
                      <a:pt x="1732" y="260"/>
                    </a:lnTo>
                    <a:lnTo>
                      <a:pt x="1733" y="269"/>
                    </a:lnTo>
                    <a:lnTo>
                      <a:pt x="1734" y="274"/>
                    </a:lnTo>
                    <a:lnTo>
                      <a:pt x="1736" y="278"/>
                    </a:lnTo>
                    <a:lnTo>
                      <a:pt x="1739" y="286"/>
                    </a:lnTo>
                    <a:lnTo>
                      <a:pt x="1741" y="290"/>
                    </a:lnTo>
                    <a:lnTo>
                      <a:pt x="1743" y="294"/>
                    </a:lnTo>
                    <a:lnTo>
                      <a:pt x="1749" y="301"/>
                    </a:lnTo>
                    <a:lnTo>
                      <a:pt x="1752" y="305"/>
                    </a:lnTo>
                    <a:lnTo>
                      <a:pt x="1756" y="310"/>
                    </a:lnTo>
                    <a:lnTo>
                      <a:pt x="1760" y="313"/>
                    </a:lnTo>
                    <a:lnTo>
                      <a:pt x="1764" y="317"/>
                    </a:lnTo>
                    <a:lnTo>
                      <a:pt x="1774" y="323"/>
                    </a:lnTo>
                    <a:lnTo>
                      <a:pt x="1786" y="330"/>
                    </a:lnTo>
                    <a:lnTo>
                      <a:pt x="1799" y="337"/>
                    </a:lnTo>
                    <a:lnTo>
                      <a:pt x="1815" y="344"/>
                    </a:lnTo>
                    <a:lnTo>
                      <a:pt x="1832" y="350"/>
                    </a:lnTo>
                    <a:lnTo>
                      <a:pt x="1851" y="357"/>
                    </a:lnTo>
                    <a:lnTo>
                      <a:pt x="1895" y="371"/>
                    </a:lnTo>
                    <a:lnTo>
                      <a:pt x="1946" y="388"/>
                    </a:lnTo>
                    <a:lnTo>
                      <a:pt x="1972" y="396"/>
                    </a:lnTo>
                    <a:lnTo>
                      <a:pt x="1996" y="406"/>
                    </a:lnTo>
                    <a:lnTo>
                      <a:pt x="2008" y="411"/>
                    </a:lnTo>
                    <a:lnTo>
                      <a:pt x="2020" y="416"/>
                    </a:lnTo>
                    <a:lnTo>
                      <a:pt x="2043" y="428"/>
                    </a:lnTo>
                    <a:lnTo>
                      <a:pt x="2066" y="440"/>
                    </a:lnTo>
                    <a:lnTo>
                      <a:pt x="2077" y="447"/>
                    </a:lnTo>
                    <a:lnTo>
                      <a:pt x="2087" y="454"/>
                    </a:lnTo>
                    <a:lnTo>
                      <a:pt x="2097" y="461"/>
                    </a:lnTo>
                    <a:lnTo>
                      <a:pt x="2106" y="469"/>
                    </a:lnTo>
                    <a:lnTo>
                      <a:pt x="2115" y="477"/>
                    </a:lnTo>
                    <a:lnTo>
                      <a:pt x="2123" y="486"/>
                    </a:lnTo>
                    <a:lnTo>
                      <a:pt x="2131" y="495"/>
                    </a:lnTo>
                    <a:lnTo>
                      <a:pt x="2135" y="500"/>
                    </a:lnTo>
                    <a:lnTo>
                      <a:pt x="2138" y="505"/>
                    </a:lnTo>
                    <a:lnTo>
                      <a:pt x="2145" y="515"/>
                    </a:lnTo>
                    <a:lnTo>
                      <a:pt x="2151" y="526"/>
                    </a:lnTo>
                    <a:lnTo>
                      <a:pt x="2157" y="537"/>
                    </a:lnTo>
                    <a:lnTo>
                      <a:pt x="2161" y="550"/>
                    </a:lnTo>
                    <a:lnTo>
                      <a:pt x="2167" y="562"/>
                    </a:lnTo>
                    <a:lnTo>
                      <a:pt x="2170" y="576"/>
                    </a:lnTo>
                    <a:lnTo>
                      <a:pt x="2173" y="589"/>
                    </a:lnTo>
                    <a:lnTo>
                      <a:pt x="2175" y="604"/>
                    </a:lnTo>
                    <a:lnTo>
                      <a:pt x="2176" y="619"/>
                    </a:lnTo>
                    <a:lnTo>
                      <a:pt x="2177" y="635"/>
                    </a:lnTo>
                    <a:lnTo>
                      <a:pt x="2176" y="650"/>
                    </a:lnTo>
                    <a:lnTo>
                      <a:pt x="2175" y="665"/>
                    </a:lnTo>
                    <a:lnTo>
                      <a:pt x="2173" y="679"/>
                    </a:lnTo>
                    <a:lnTo>
                      <a:pt x="2171" y="693"/>
                    </a:lnTo>
                    <a:lnTo>
                      <a:pt x="2168" y="706"/>
                    </a:lnTo>
                    <a:lnTo>
                      <a:pt x="2164" y="719"/>
                    </a:lnTo>
                    <a:lnTo>
                      <a:pt x="2158" y="732"/>
                    </a:lnTo>
                    <a:lnTo>
                      <a:pt x="2153" y="744"/>
                    </a:lnTo>
                    <a:lnTo>
                      <a:pt x="2147" y="755"/>
                    </a:lnTo>
                    <a:lnTo>
                      <a:pt x="2140" y="766"/>
                    </a:lnTo>
                    <a:lnTo>
                      <a:pt x="2133" y="778"/>
                    </a:lnTo>
                    <a:lnTo>
                      <a:pt x="2126" y="789"/>
                    </a:lnTo>
                    <a:lnTo>
                      <a:pt x="2117" y="799"/>
                    </a:lnTo>
                    <a:lnTo>
                      <a:pt x="2113" y="803"/>
                    </a:lnTo>
                    <a:lnTo>
                      <a:pt x="2108" y="808"/>
                    </a:lnTo>
                    <a:lnTo>
                      <a:pt x="2099" y="817"/>
                    </a:lnTo>
                    <a:lnTo>
                      <a:pt x="2089" y="826"/>
                    </a:lnTo>
                    <a:lnTo>
                      <a:pt x="2078" y="834"/>
                    </a:lnTo>
                    <a:lnTo>
                      <a:pt x="2067" y="841"/>
                    </a:lnTo>
                    <a:lnTo>
                      <a:pt x="2056" y="848"/>
                    </a:lnTo>
                    <a:lnTo>
                      <a:pt x="2043" y="855"/>
                    </a:lnTo>
                    <a:lnTo>
                      <a:pt x="2030" y="861"/>
                    </a:lnTo>
                    <a:lnTo>
                      <a:pt x="2017" y="867"/>
                    </a:lnTo>
                    <a:lnTo>
                      <a:pt x="2004" y="872"/>
                    </a:lnTo>
                    <a:lnTo>
                      <a:pt x="1990" y="876"/>
                    </a:lnTo>
                    <a:lnTo>
                      <a:pt x="1976" y="881"/>
                    </a:lnTo>
                    <a:lnTo>
                      <a:pt x="1961" y="884"/>
                    </a:lnTo>
                    <a:lnTo>
                      <a:pt x="1946" y="887"/>
                    </a:lnTo>
                    <a:lnTo>
                      <a:pt x="1931" y="890"/>
                    </a:lnTo>
                    <a:lnTo>
                      <a:pt x="1914" y="893"/>
                    </a:lnTo>
                    <a:lnTo>
                      <a:pt x="1898" y="894"/>
                    </a:lnTo>
                    <a:lnTo>
                      <a:pt x="1881" y="895"/>
                    </a:lnTo>
                    <a:lnTo>
                      <a:pt x="1864" y="895"/>
                    </a:lnTo>
                    <a:close/>
                    <a:moveTo>
                      <a:pt x="488" y="17"/>
                    </a:moveTo>
                    <a:lnTo>
                      <a:pt x="657" y="17"/>
                    </a:lnTo>
                    <a:lnTo>
                      <a:pt x="657" y="447"/>
                    </a:lnTo>
                    <a:lnTo>
                      <a:pt x="657" y="877"/>
                    </a:lnTo>
                    <a:lnTo>
                      <a:pt x="488" y="877"/>
                    </a:lnTo>
                    <a:lnTo>
                      <a:pt x="488" y="521"/>
                    </a:lnTo>
                    <a:lnTo>
                      <a:pt x="170" y="521"/>
                    </a:lnTo>
                    <a:lnTo>
                      <a:pt x="170" y="877"/>
                    </a:lnTo>
                    <a:lnTo>
                      <a:pt x="0" y="877"/>
                    </a:lnTo>
                    <a:lnTo>
                      <a:pt x="0" y="447"/>
                    </a:lnTo>
                    <a:lnTo>
                      <a:pt x="0" y="17"/>
                    </a:lnTo>
                    <a:lnTo>
                      <a:pt x="170" y="17"/>
                    </a:lnTo>
                    <a:lnTo>
                      <a:pt x="170" y="359"/>
                    </a:lnTo>
                    <a:lnTo>
                      <a:pt x="488" y="359"/>
                    </a:lnTo>
                    <a:lnTo>
                      <a:pt x="488" y="17"/>
                    </a:lnTo>
                    <a:close/>
                    <a:moveTo>
                      <a:pt x="1117" y="895"/>
                    </a:moveTo>
                    <a:lnTo>
                      <a:pt x="1098" y="895"/>
                    </a:lnTo>
                    <a:lnTo>
                      <a:pt x="1081" y="894"/>
                    </a:lnTo>
                    <a:lnTo>
                      <a:pt x="1064" y="891"/>
                    </a:lnTo>
                    <a:lnTo>
                      <a:pt x="1048" y="889"/>
                    </a:lnTo>
                    <a:lnTo>
                      <a:pt x="1040" y="888"/>
                    </a:lnTo>
                    <a:lnTo>
                      <a:pt x="1032" y="886"/>
                    </a:lnTo>
                    <a:lnTo>
                      <a:pt x="1016" y="883"/>
                    </a:lnTo>
                    <a:lnTo>
                      <a:pt x="1001" y="879"/>
                    </a:lnTo>
                    <a:lnTo>
                      <a:pt x="985" y="874"/>
                    </a:lnTo>
                    <a:lnTo>
                      <a:pt x="971" y="868"/>
                    </a:lnTo>
                    <a:lnTo>
                      <a:pt x="963" y="866"/>
                    </a:lnTo>
                    <a:lnTo>
                      <a:pt x="956" y="863"/>
                    </a:lnTo>
                    <a:lnTo>
                      <a:pt x="943" y="856"/>
                    </a:lnTo>
                    <a:lnTo>
                      <a:pt x="930" y="849"/>
                    </a:lnTo>
                    <a:lnTo>
                      <a:pt x="917" y="841"/>
                    </a:lnTo>
                    <a:lnTo>
                      <a:pt x="905" y="833"/>
                    </a:lnTo>
                    <a:lnTo>
                      <a:pt x="893" y="824"/>
                    </a:lnTo>
                    <a:lnTo>
                      <a:pt x="882" y="815"/>
                    </a:lnTo>
                    <a:lnTo>
                      <a:pt x="871" y="805"/>
                    </a:lnTo>
                    <a:lnTo>
                      <a:pt x="860" y="795"/>
                    </a:lnTo>
                    <a:lnTo>
                      <a:pt x="851" y="784"/>
                    </a:lnTo>
                    <a:lnTo>
                      <a:pt x="842" y="772"/>
                    </a:lnTo>
                    <a:lnTo>
                      <a:pt x="834" y="760"/>
                    </a:lnTo>
                    <a:lnTo>
                      <a:pt x="830" y="754"/>
                    </a:lnTo>
                    <a:lnTo>
                      <a:pt x="826" y="747"/>
                    </a:lnTo>
                    <a:lnTo>
                      <a:pt x="819" y="734"/>
                    </a:lnTo>
                    <a:lnTo>
                      <a:pt x="813" y="721"/>
                    </a:lnTo>
                    <a:lnTo>
                      <a:pt x="807" y="707"/>
                    </a:lnTo>
                    <a:lnTo>
                      <a:pt x="802" y="693"/>
                    </a:lnTo>
                    <a:lnTo>
                      <a:pt x="798" y="678"/>
                    </a:lnTo>
                    <a:lnTo>
                      <a:pt x="795" y="663"/>
                    </a:lnTo>
                    <a:lnTo>
                      <a:pt x="792" y="646"/>
                    </a:lnTo>
                    <a:lnTo>
                      <a:pt x="790" y="630"/>
                    </a:lnTo>
                    <a:lnTo>
                      <a:pt x="789" y="613"/>
                    </a:lnTo>
                    <a:lnTo>
                      <a:pt x="788" y="596"/>
                    </a:lnTo>
                    <a:lnTo>
                      <a:pt x="788" y="17"/>
                    </a:lnTo>
                    <a:lnTo>
                      <a:pt x="956" y="17"/>
                    </a:lnTo>
                    <a:lnTo>
                      <a:pt x="956" y="583"/>
                    </a:lnTo>
                    <a:lnTo>
                      <a:pt x="957" y="598"/>
                    </a:lnTo>
                    <a:lnTo>
                      <a:pt x="958" y="613"/>
                    </a:lnTo>
                    <a:lnTo>
                      <a:pt x="959" y="620"/>
                    </a:lnTo>
                    <a:lnTo>
                      <a:pt x="961" y="627"/>
                    </a:lnTo>
                    <a:lnTo>
                      <a:pt x="965" y="640"/>
                    </a:lnTo>
                    <a:lnTo>
                      <a:pt x="970" y="653"/>
                    </a:lnTo>
                    <a:lnTo>
                      <a:pt x="976" y="666"/>
                    </a:lnTo>
                    <a:lnTo>
                      <a:pt x="980" y="672"/>
                    </a:lnTo>
                    <a:lnTo>
                      <a:pt x="984" y="677"/>
                    </a:lnTo>
                    <a:lnTo>
                      <a:pt x="993" y="687"/>
                    </a:lnTo>
                    <a:lnTo>
                      <a:pt x="998" y="692"/>
                    </a:lnTo>
                    <a:lnTo>
                      <a:pt x="1004" y="697"/>
                    </a:lnTo>
                    <a:lnTo>
                      <a:pt x="1009" y="701"/>
                    </a:lnTo>
                    <a:lnTo>
                      <a:pt x="1015" y="705"/>
                    </a:lnTo>
                    <a:lnTo>
                      <a:pt x="1021" y="708"/>
                    </a:lnTo>
                    <a:lnTo>
                      <a:pt x="1028" y="712"/>
                    </a:lnTo>
                    <a:lnTo>
                      <a:pt x="1032" y="713"/>
                    </a:lnTo>
                    <a:lnTo>
                      <a:pt x="1035" y="715"/>
                    </a:lnTo>
                    <a:lnTo>
                      <a:pt x="1042" y="718"/>
                    </a:lnTo>
                    <a:lnTo>
                      <a:pt x="1058" y="722"/>
                    </a:lnTo>
                    <a:lnTo>
                      <a:pt x="1076" y="726"/>
                    </a:lnTo>
                    <a:lnTo>
                      <a:pt x="1085" y="727"/>
                    </a:lnTo>
                    <a:lnTo>
                      <a:pt x="1095" y="728"/>
                    </a:lnTo>
                    <a:lnTo>
                      <a:pt x="1106" y="729"/>
                    </a:lnTo>
                    <a:lnTo>
                      <a:pt x="1117" y="729"/>
                    </a:lnTo>
                    <a:lnTo>
                      <a:pt x="1127" y="729"/>
                    </a:lnTo>
                    <a:lnTo>
                      <a:pt x="1137" y="728"/>
                    </a:lnTo>
                    <a:lnTo>
                      <a:pt x="1156" y="726"/>
                    </a:lnTo>
                    <a:lnTo>
                      <a:pt x="1165" y="724"/>
                    </a:lnTo>
                    <a:lnTo>
                      <a:pt x="1174" y="722"/>
                    </a:lnTo>
                    <a:lnTo>
                      <a:pt x="1182" y="720"/>
                    </a:lnTo>
                    <a:lnTo>
                      <a:pt x="1190" y="718"/>
                    </a:lnTo>
                    <a:lnTo>
                      <a:pt x="1197" y="715"/>
                    </a:lnTo>
                    <a:lnTo>
                      <a:pt x="1204" y="712"/>
                    </a:lnTo>
                    <a:lnTo>
                      <a:pt x="1211" y="708"/>
                    </a:lnTo>
                    <a:lnTo>
                      <a:pt x="1217" y="705"/>
                    </a:lnTo>
                    <a:lnTo>
                      <a:pt x="1224" y="701"/>
                    </a:lnTo>
                    <a:lnTo>
                      <a:pt x="1229" y="697"/>
                    </a:lnTo>
                    <a:lnTo>
                      <a:pt x="1240" y="687"/>
                    </a:lnTo>
                    <a:lnTo>
                      <a:pt x="1244" y="682"/>
                    </a:lnTo>
                    <a:lnTo>
                      <a:pt x="1248" y="677"/>
                    </a:lnTo>
                    <a:lnTo>
                      <a:pt x="1252" y="672"/>
                    </a:lnTo>
                    <a:lnTo>
                      <a:pt x="1256" y="666"/>
                    </a:lnTo>
                    <a:lnTo>
                      <a:pt x="1262" y="653"/>
                    </a:lnTo>
                    <a:lnTo>
                      <a:pt x="1265" y="647"/>
                    </a:lnTo>
                    <a:lnTo>
                      <a:pt x="1267" y="640"/>
                    </a:lnTo>
                    <a:lnTo>
                      <a:pt x="1269" y="634"/>
                    </a:lnTo>
                    <a:lnTo>
                      <a:pt x="1271" y="627"/>
                    </a:lnTo>
                    <a:lnTo>
                      <a:pt x="1274" y="613"/>
                    </a:lnTo>
                    <a:lnTo>
                      <a:pt x="1275" y="606"/>
                    </a:lnTo>
                    <a:lnTo>
                      <a:pt x="1275" y="598"/>
                    </a:lnTo>
                    <a:lnTo>
                      <a:pt x="1276" y="583"/>
                    </a:lnTo>
                    <a:lnTo>
                      <a:pt x="1276" y="17"/>
                    </a:lnTo>
                    <a:lnTo>
                      <a:pt x="1445" y="17"/>
                    </a:lnTo>
                    <a:lnTo>
                      <a:pt x="1445" y="596"/>
                    </a:lnTo>
                    <a:lnTo>
                      <a:pt x="1445" y="613"/>
                    </a:lnTo>
                    <a:lnTo>
                      <a:pt x="1443" y="630"/>
                    </a:lnTo>
                    <a:lnTo>
                      <a:pt x="1441" y="646"/>
                    </a:lnTo>
                    <a:lnTo>
                      <a:pt x="1439" y="663"/>
                    </a:lnTo>
                    <a:lnTo>
                      <a:pt x="1435" y="678"/>
                    </a:lnTo>
                    <a:lnTo>
                      <a:pt x="1431" y="693"/>
                    </a:lnTo>
                    <a:lnTo>
                      <a:pt x="1426" y="707"/>
                    </a:lnTo>
                    <a:lnTo>
                      <a:pt x="1420" y="721"/>
                    </a:lnTo>
                    <a:lnTo>
                      <a:pt x="1414" y="734"/>
                    </a:lnTo>
                    <a:lnTo>
                      <a:pt x="1407" y="747"/>
                    </a:lnTo>
                    <a:lnTo>
                      <a:pt x="1399" y="760"/>
                    </a:lnTo>
                    <a:lnTo>
                      <a:pt x="1391" y="772"/>
                    </a:lnTo>
                    <a:lnTo>
                      <a:pt x="1387" y="778"/>
                    </a:lnTo>
                    <a:lnTo>
                      <a:pt x="1382" y="784"/>
                    </a:lnTo>
                    <a:lnTo>
                      <a:pt x="1373" y="795"/>
                    </a:lnTo>
                    <a:lnTo>
                      <a:pt x="1363" y="805"/>
                    </a:lnTo>
                    <a:lnTo>
                      <a:pt x="1357" y="810"/>
                    </a:lnTo>
                    <a:lnTo>
                      <a:pt x="1352" y="815"/>
                    </a:lnTo>
                    <a:lnTo>
                      <a:pt x="1341" y="824"/>
                    </a:lnTo>
                    <a:lnTo>
                      <a:pt x="1328" y="833"/>
                    </a:lnTo>
                    <a:lnTo>
                      <a:pt x="1316" y="841"/>
                    </a:lnTo>
                    <a:lnTo>
                      <a:pt x="1303" y="849"/>
                    </a:lnTo>
                    <a:lnTo>
                      <a:pt x="1290" y="856"/>
                    </a:lnTo>
                    <a:lnTo>
                      <a:pt x="1276" y="863"/>
                    </a:lnTo>
                    <a:lnTo>
                      <a:pt x="1262" y="868"/>
                    </a:lnTo>
                    <a:lnTo>
                      <a:pt x="1248" y="874"/>
                    </a:lnTo>
                    <a:lnTo>
                      <a:pt x="1233" y="879"/>
                    </a:lnTo>
                    <a:lnTo>
                      <a:pt x="1216" y="883"/>
                    </a:lnTo>
                    <a:lnTo>
                      <a:pt x="1201" y="886"/>
                    </a:lnTo>
                    <a:lnTo>
                      <a:pt x="1184" y="889"/>
                    </a:lnTo>
                    <a:lnTo>
                      <a:pt x="1168" y="891"/>
                    </a:lnTo>
                    <a:lnTo>
                      <a:pt x="1151" y="894"/>
                    </a:lnTo>
                    <a:lnTo>
                      <a:pt x="1134" y="895"/>
                    </a:lnTo>
                    <a:lnTo>
                      <a:pt x="1117" y="89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8"/>
              <p:cNvSpPr>
                <a:spLocks/>
              </p:cNvSpPr>
              <p:nvPr userDrawn="1"/>
            </p:nvSpPr>
            <p:spPr bwMode="auto">
              <a:xfrm>
                <a:off x="5610225" y="468313"/>
                <a:ext cx="350837" cy="260350"/>
              </a:xfrm>
              <a:custGeom>
                <a:avLst/>
                <a:gdLst>
                  <a:gd name="T0" fmla="*/ 168 w 661"/>
                  <a:gd name="T1" fmla="*/ 3 h 493"/>
                  <a:gd name="T2" fmla="*/ 186 w 661"/>
                  <a:gd name="T3" fmla="*/ 13 h 493"/>
                  <a:gd name="T4" fmla="*/ 205 w 661"/>
                  <a:gd name="T5" fmla="*/ 25 h 493"/>
                  <a:gd name="T6" fmla="*/ 227 w 661"/>
                  <a:gd name="T7" fmla="*/ 42 h 493"/>
                  <a:gd name="T8" fmla="*/ 242 w 661"/>
                  <a:gd name="T9" fmla="*/ 56 h 493"/>
                  <a:gd name="T10" fmla="*/ 254 w 661"/>
                  <a:gd name="T11" fmla="*/ 67 h 493"/>
                  <a:gd name="T12" fmla="*/ 270 w 661"/>
                  <a:gd name="T13" fmla="*/ 87 h 493"/>
                  <a:gd name="T14" fmla="*/ 286 w 661"/>
                  <a:gd name="T15" fmla="*/ 109 h 493"/>
                  <a:gd name="T16" fmla="*/ 313 w 661"/>
                  <a:gd name="T17" fmla="*/ 148 h 493"/>
                  <a:gd name="T18" fmla="*/ 344 w 661"/>
                  <a:gd name="T19" fmla="*/ 136 h 493"/>
                  <a:gd name="T20" fmla="*/ 472 w 661"/>
                  <a:gd name="T21" fmla="*/ 26 h 493"/>
                  <a:gd name="T22" fmla="*/ 486 w 661"/>
                  <a:gd name="T23" fmla="*/ 44 h 493"/>
                  <a:gd name="T24" fmla="*/ 505 w 661"/>
                  <a:gd name="T25" fmla="*/ 67 h 493"/>
                  <a:gd name="T26" fmla="*/ 524 w 661"/>
                  <a:gd name="T27" fmla="*/ 84 h 493"/>
                  <a:gd name="T28" fmla="*/ 537 w 661"/>
                  <a:gd name="T29" fmla="*/ 93 h 493"/>
                  <a:gd name="T30" fmla="*/ 562 w 661"/>
                  <a:gd name="T31" fmla="*/ 107 h 493"/>
                  <a:gd name="T32" fmla="*/ 584 w 661"/>
                  <a:gd name="T33" fmla="*/ 116 h 493"/>
                  <a:gd name="T34" fmla="*/ 604 w 661"/>
                  <a:gd name="T35" fmla="*/ 120 h 493"/>
                  <a:gd name="T36" fmla="*/ 618 w 661"/>
                  <a:gd name="T37" fmla="*/ 121 h 493"/>
                  <a:gd name="T38" fmla="*/ 626 w 661"/>
                  <a:gd name="T39" fmla="*/ 121 h 493"/>
                  <a:gd name="T40" fmla="*/ 482 w 661"/>
                  <a:gd name="T41" fmla="*/ 248 h 493"/>
                  <a:gd name="T42" fmla="*/ 507 w 661"/>
                  <a:gd name="T43" fmla="*/ 248 h 493"/>
                  <a:gd name="T44" fmla="*/ 539 w 661"/>
                  <a:gd name="T45" fmla="*/ 249 h 493"/>
                  <a:gd name="T46" fmla="*/ 564 w 661"/>
                  <a:gd name="T47" fmla="*/ 251 h 493"/>
                  <a:gd name="T48" fmla="*/ 590 w 661"/>
                  <a:gd name="T49" fmla="*/ 256 h 493"/>
                  <a:gd name="T50" fmla="*/ 619 w 661"/>
                  <a:gd name="T51" fmla="*/ 264 h 493"/>
                  <a:gd name="T52" fmla="*/ 647 w 661"/>
                  <a:gd name="T53" fmla="*/ 277 h 493"/>
                  <a:gd name="T54" fmla="*/ 661 w 661"/>
                  <a:gd name="T55" fmla="*/ 285 h 493"/>
                  <a:gd name="T56" fmla="*/ 501 w 661"/>
                  <a:gd name="T57" fmla="*/ 420 h 493"/>
                  <a:gd name="T58" fmla="*/ 471 w 661"/>
                  <a:gd name="T59" fmla="*/ 404 h 493"/>
                  <a:gd name="T60" fmla="*/ 456 w 661"/>
                  <a:gd name="T61" fmla="*/ 397 h 493"/>
                  <a:gd name="T62" fmla="*/ 434 w 661"/>
                  <a:gd name="T63" fmla="*/ 390 h 493"/>
                  <a:gd name="T64" fmla="*/ 413 w 661"/>
                  <a:gd name="T65" fmla="*/ 385 h 493"/>
                  <a:gd name="T66" fmla="*/ 386 w 661"/>
                  <a:gd name="T67" fmla="*/ 381 h 493"/>
                  <a:gd name="T68" fmla="*/ 361 w 661"/>
                  <a:gd name="T69" fmla="*/ 380 h 493"/>
                  <a:gd name="T70" fmla="*/ 327 w 661"/>
                  <a:gd name="T71" fmla="*/ 381 h 493"/>
                  <a:gd name="T72" fmla="*/ 254 w 661"/>
                  <a:gd name="T73" fmla="*/ 434 h 493"/>
                  <a:gd name="T74" fmla="*/ 185 w 661"/>
                  <a:gd name="T75" fmla="*/ 489 h 493"/>
                  <a:gd name="T76" fmla="*/ 175 w 661"/>
                  <a:gd name="T77" fmla="*/ 491 h 493"/>
                  <a:gd name="T78" fmla="*/ 158 w 661"/>
                  <a:gd name="T79" fmla="*/ 493 h 493"/>
                  <a:gd name="T80" fmla="*/ 136 w 661"/>
                  <a:gd name="T81" fmla="*/ 492 h 493"/>
                  <a:gd name="T82" fmla="*/ 116 w 661"/>
                  <a:gd name="T83" fmla="*/ 487 h 493"/>
                  <a:gd name="T84" fmla="*/ 95 w 661"/>
                  <a:gd name="T85" fmla="*/ 479 h 493"/>
                  <a:gd name="T86" fmla="*/ 80 w 661"/>
                  <a:gd name="T87" fmla="*/ 471 h 493"/>
                  <a:gd name="T88" fmla="*/ 65 w 661"/>
                  <a:gd name="T89" fmla="*/ 459 h 493"/>
                  <a:gd name="T90" fmla="*/ 50 w 661"/>
                  <a:gd name="T91" fmla="*/ 446 h 493"/>
                  <a:gd name="T92" fmla="*/ 34 w 661"/>
                  <a:gd name="T93" fmla="*/ 430 h 493"/>
                  <a:gd name="T94" fmla="*/ 90 w 661"/>
                  <a:gd name="T95" fmla="*/ 351 h 493"/>
                  <a:gd name="T96" fmla="*/ 163 w 661"/>
                  <a:gd name="T97" fmla="*/ 290 h 493"/>
                  <a:gd name="T98" fmla="*/ 155 w 661"/>
                  <a:gd name="T99" fmla="*/ 281 h 493"/>
                  <a:gd name="T100" fmla="*/ 131 w 661"/>
                  <a:gd name="T101" fmla="*/ 247 h 493"/>
                  <a:gd name="T102" fmla="*/ 113 w 661"/>
                  <a:gd name="T103" fmla="*/ 224 h 493"/>
                  <a:gd name="T104" fmla="*/ 92 w 661"/>
                  <a:gd name="T105" fmla="*/ 201 h 493"/>
                  <a:gd name="T106" fmla="*/ 67 w 661"/>
                  <a:gd name="T107" fmla="*/ 178 h 493"/>
                  <a:gd name="T108" fmla="*/ 36 w 661"/>
                  <a:gd name="T109" fmla="*/ 155 h 493"/>
                  <a:gd name="T110" fmla="*/ 9 w 661"/>
                  <a:gd name="T111" fmla="*/ 140 h 493"/>
                  <a:gd name="T112" fmla="*/ 161 w 661"/>
                  <a:gd name="T113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1" h="493">
                    <a:moveTo>
                      <a:pt x="161" y="0"/>
                    </a:moveTo>
                    <a:lnTo>
                      <a:pt x="168" y="3"/>
                    </a:lnTo>
                    <a:lnTo>
                      <a:pt x="176" y="7"/>
                    </a:lnTo>
                    <a:lnTo>
                      <a:pt x="186" y="13"/>
                    </a:lnTo>
                    <a:lnTo>
                      <a:pt x="198" y="20"/>
                    </a:lnTo>
                    <a:lnTo>
                      <a:pt x="205" y="25"/>
                    </a:lnTo>
                    <a:lnTo>
                      <a:pt x="212" y="30"/>
                    </a:lnTo>
                    <a:lnTo>
                      <a:pt x="227" y="42"/>
                    </a:lnTo>
                    <a:lnTo>
                      <a:pt x="234" y="49"/>
                    </a:lnTo>
                    <a:lnTo>
                      <a:pt x="242" y="56"/>
                    </a:lnTo>
                    <a:lnTo>
                      <a:pt x="248" y="61"/>
                    </a:lnTo>
                    <a:lnTo>
                      <a:pt x="254" y="67"/>
                    </a:lnTo>
                    <a:lnTo>
                      <a:pt x="264" y="80"/>
                    </a:lnTo>
                    <a:lnTo>
                      <a:pt x="270" y="87"/>
                    </a:lnTo>
                    <a:lnTo>
                      <a:pt x="275" y="94"/>
                    </a:lnTo>
                    <a:lnTo>
                      <a:pt x="286" y="109"/>
                    </a:lnTo>
                    <a:lnTo>
                      <a:pt x="305" y="137"/>
                    </a:lnTo>
                    <a:lnTo>
                      <a:pt x="313" y="148"/>
                    </a:lnTo>
                    <a:lnTo>
                      <a:pt x="320" y="157"/>
                    </a:lnTo>
                    <a:lnTo>
                      <a:pt x="344" y="136"/>
                    </a:lnTo>
                    <a:lnTo>
                      <a:pt x="397" y="91"/>
                    </a:lnTo>
                    <a:lnTo>
                      <a:pt x="472" y="26"/>
                    </a:lnTo>
                    <a:lnTo>
                      <a:pt x="479" y="35"/>
                    </a:lnTo>
                    <a:lnTo>
                      <a:pt x="486" y="44"/>
                    </a:lnTo>
                    <a:lnTo>
                      <a:pt x="499" y="60"/>
                    </a:lnTo>
                    <a:lnTo>
                      <a:pt x="505" y="67"/>
                    </a:lnTo>
                    <a:lnTo>
                      <a:pt x="511" y="73"/>
                    </a:lnTo>
                    <a:lnTo>
                      <a:pt x="524" y="84"/>
                    </a:lnTo>
                    <a:lnTo>
                      <a:pt x="531" y="89"/>
                    </a:lnTo>
                    <a:lnTo>
                      <a:pt x="537" y="93"/>
                    </a:lnTo>
                    <a:lnTo>
                      <a:pt x="550" y="101"/>
                    </a:lnTo>
                    <a:lnTo>
                      <a:pt x="562" y="107"/>
                    </a:lnTo>
                    <a:lnTo>
                      <a:pt x="574" y="111"/>
                    </a:lnTo>
                    <a:lnTo>
                      <a:pt x="584" y="116"/>
                    </a:lnTo>
                    <a:lnTo>
                      <a:pt x="594" y="118"/>
                    </a:lnTo>
                    <a:lnTo>
                      <a:pt x="604" y="120"/>
                    </a:lnTo>
                    <a:lnTo>
                      <a:pt x="611" y="121"/>
                    </a:lnTo>
                    <a:lnTo>
                      <a:pt x="618" y="121"/>
                    </a:lnTo>
                    <a:lnTo>
                      <a:pt x="622" y="121"/>
                    </a:lnTo>
                    <a:lnTo>
                      <a:pt x="626" y="121"/>
                    </a:lnTo>
                    <a:lnTo>
                      <a:pt x="475" y="247"/>
                    </a:lnTo>
                    <a:lnTo>
                      <a:pt x="482" y="248"/>
                    </a:lnTo>
                    <a:lnTo>
                      <a:pt x="490" y="248"/>
                    </a:lnTo>
                    <a:lnTo>
                      <a:pt x="507" y="248"/>
                    </a:lnTo>
                    <a:lnTo>
                      <a:pt x="528" y="249"/>
                    </a:lnTo>
                    <a:lnTo>
                      <a:pt x="539" y="249"/>
                    </a:lnTo>
                    <a:lnTo>
                      <a:pt x="551" y="250"/>
                    </a:lnTo>
                    <a:lnTo>
                      <a:pt x="564" y="251"/>
                    </a:lnTo>
                    <a:lnTo>
                      <a:pt x="577" y="253"/>
                    </a:lnTo>
                    <a:lnTo>
                      <a:pt x="590" y="256"/>
                    </a:lnTo>
                    <a:lnTo>
                      <a:pt x="605" y="259"/>
                    </a:lnTo>
                    <a:lnTo>
                      <a:pt x="619" y="264"/>
                    </a:lnTo>
                    <a:lnTo>
                      <a:pt x="633" y="270"/>
                    </a:lnTo>
                    <a:lnTo>
                      <a:pt x="647" y="277"/>
                    </a:lnTo>
                    <a:lnTo>
                      <a:pt x="654" y="281"/>
                    </a:lnTo>
                    <a:lnTo>
                      <a:pt x="661" y="285"/>
                    </a:lnTo>
                    <a:lnTo>
                      <a:pt x="581" y="354"/>
                    </a:lnTo>
                    <a:lnTo>
                      <a:pt x="501" y="420"/>
                    </a:lnTo>
                    <a:lnTo>
                      <a:pt x="487" y="411"/>
                    </a:lnTo>
                    <a:lnTo>
                      <a:pt x="471" y="404"/>
                    </a:lnTo>
                    <a:lnTo>
                      <a:pt x="464" y="400"/>
                    </a:lnTo>
                    <a:lnTo>
                      <a:pt x="456" y="397"/>
                    </a:lnTo>
                    <a:lnTo>
                      <a:pt x="442" y="392"/>
                    </a:lnTo>
                    <a:lnTo>
                      <a:pt x="434" y="390"/>
                    </a:lnTo>
                    <a:lnTo>
                      <a:pt x="427" y="388"/>
                    </a:lnTo>
                    <a:lnTo>
                      <a:pt x="413" y="385"/>
                    </a:lnTo>
                    <a:lnTo>
                      <a:pt x="399" y="383"/>
                    </a:lnTo>
                    <a:lnTo>
                      <a:pt x="386" y="381"/>
                    </a:lnTo>
                    <a:lnTo>
                      <a:pt x="374" y="380"/>
                    </a:lnTo>
                    <a:lnTo>
                      <a:pt x="361" y="380"/>
                    </a:lnTo>
                    <a:lnTo>
                      <a:pt x="342" y="380"/>
                    </a:lnTo>
                    <a:lnTo>
                      <a:pt x="327" y="381"/>
                    </a:lnTo>
                    <a:lnTo>
                      <a:pt x="318" y="381"/>
                    </a:lnTo>
                    <a:lnTo>
                      <a:pt x="254" y="434"/>
                    </a:lnTo>
                    <a:lnTo>
                      <a:pt x="189" y="488"/>
                    </a:lnTo>
                    <a:lnTo>
                      <a:pt x="185" y="489"/>
                    </a:lnTo>
                    <a:lnTo>
                      <a:pt x="181" y="490"/>
                    </a:lnTo>
                    <a:lnTo>
                      <a:pt x="175" y="491"/>
                    </a:lnTo>
                    <a:lnTo>
                      <a:pt x="167" y="493"/>
                    </a:lnTo>
                    <a:lnTo>
                      <a:pt x="158" y="493"/>
                    </a:lnTo>
                    <a:lnTo>
                      <a:pt x="147" y="493"/>
                    </a:lnTo>
                    <a:lnTo>
                      <a:pt x="136" y="492"/>
                    </a:lnTo>
                    <a:lnTo>
                      <a:pt x="122" y="489"/>
                    </a:lnTo>
                    <a:lnTo>
                      <a:pt x="116" y="487"/>
                    </a:lnTo>
                    <a:lnTo>
                      <a:pt x="109" y="485"/>
                    </a:lnTo>
                    <a:lnTo>
                      <a:pt x="95" y="479"/>
                    </a:lnTo>
                    <a:lnTo>
                      <a:pt x="88" y="475"/>
                    </a:lnTo>
                    <a:lnTo>
                      <a:pt x="80" y="471"/>
                    </a:lnTo>
                    <a:lnTo>
                      <a:pt x="73" y="466"/>
                    </a:lnTo>
                    <a:lnTo>
                      <a:pt x="65" y="459"/>
                    </a:lnTo>
                    <a:lnTo>
                      <a:pt x="57" y="453"/>
                    </a:lnTo>
                    <a:lnTo>
                      <a:pt x="50" y="446"/>
                    </a:lnTo>
                    <a:lnTo>
                      <a:pt x="42" y="438"/>
                    </a:lnTo>
                    <a:lnTo>
                      <a:pt x="34" y="430"/>
                    </a:lnTo>
                    <a:lnTo>
                      <a:pt x="18" y="410"/>
                    </a:lnTo>
                    <a:lnTo>
                      <a:pt x="90" y="351"/>
                    </a:lnTo>
                    <a:lnTo>
                      <a:pt x="140" y="309"/>
                    </a:lnTo>
                    <a:lnTo>
                      <a:pt x="163" y="290"/>
                    </a:lnTo>
                    <a:lnTo>
                      <a:pt x="159" y="286"/>
                    </a:lnTo>
                    <a:lnTo>
                      <a:pt x="155" y="281"/>
                    </a:lnTo>
                    <a:lnTo>
                      <a:pt x="145" y="266"/>
                    </a:lnTo>
                    <a:lnTo>
                      <a:pt x="131" y="247"/>
                    </a:lnTo>
                    <a:lnTo>
                      <a:pt x="122" y="236"/>
                    </a:lnTo>
                    <a:lnTo>
                      <a:pt x="113" y="224"/>
                    </a:lnTo>
                    <a:lnTo>
                      <a:pt x="103" y="213"/>
                    </a:lnTo>
                    <a:lnTo>
                      <a:pt x="92" y="201"/>
                    </a:lnTo>
                    <a:lnTo>
                      <a:pt x="80" y="189"/>
                    </a:lnTo>
                    <a:lnTo>
                      <a:pt x="67" y="178"/>
                    </a:lnTo>
                    <a:lnTo>
                      <a:pt x="52" y="166"/>
                    </a:lnTo>
                    <a:lnTo>
                      <a:pt x="36" y="155"/>
                    </a:lnTo>
                    <a:lnTo>
                      <a:pt x="19" y="145"/>
                    </a:lnTo>
                    <a:lnTo>
                      <a:pt x="9" y="140"/>
                    </a:lnTo>
                    <a:lnTo>
                      <a:pt x="0" y="13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9791700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9791700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9791700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 </a:t>
            </a:r>
          </a:p>
        </p:txBody>
      </p:sp>
    </p:spTree>
    <p:extLst>
      <p:ext uri="{BB962C8B-B14F-4D97-AF65-F5344CB8AC3E}">
        <p14:creationId xmlns:p14="http://schemas.microsoft.com/office/powerpoint/2010/main" val="123286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 Info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C42FE39-692E-4117-8A3B-1FC591FA0573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1125538"/>
            <a:ext cx="9791700" cy="503212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2276840"/>
            <a:ext cx="7416200" cy="115216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1628750"/>
            <a:ext cx="9791700" cy="50407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157240"/>
            <a:ext cx="9791700" cy="71968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</a:t>
            </a:r>
            <a:r>
              <a:rPr lang="en-US" dirty="0" err="1"/>
              <a:t>eventname</a:t>
            </a:r>
            <a:endParaRPr lang="en-US" dirty="0"/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1200150" y="3717041"/>
            <a:ext cx="7416200" cy="1296180"/>
          </a:xfrm>
        </p:spPr>
        <p:txBody>
          <a:bodyPr/>
          <a:lstStyle>
            <a:lvl1pPr marL="266700" indent="-266700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000" b="1">
                <a:solidFill>
                  <a:schemeClr val="bg1"/>
                </a:solidFill>
                <a:latin typeface="+mn-lt"/>
              </a:defRPr>
            </a:lvl1pPr>
            <a:lvl2pPr marL="539750" indent="-266700">
              <a:spcBef>
                <a:spcPts val="400"/>
              </a:spcBef>
              <a:buClr>
                <a:schemeClr val="bg1"/>
              </a:buClr>
              <a:defRPr sz="2000" b="1">
                <a:solidFill>
                  <a:schemeClr val="bg1"/>
                </a:solidFill>
                <a:latin typeface="+mn-lt"/>
              </a:defRPr>
            </a:lvl2pPr>
            <a:lvl3pPr marL="806450" indent="-27305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3pPr>
            <a:lvl4pPr marL="1071563" indent="-26670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4pPr>
            <a:lvl5pPr marL="1346200" indent="-265113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5pPr>
            <a:lvl6pPr marL="1612900" indent="-274638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6pPr>
            <a:lvl7pPr marL="1878013" indent="-26670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7pPr>
            <a:lvl8pPr marL="2152650" indent="-265113">
              <a:spcBef>
                <a:spcPts val="400"/>
              </a:spcBef>
              <a:buClr>
                <a:schemeClr val="bg1"/>
              </a:buClr>
              <a:tabLst/>
              <a:defRPr b="1">
                <a:solidFill>
                  <a:schemeClr val="bg1"/>
                </a:solidFill>
                <a:latin typeface="+mn-lt"/>
              </a:defRPr>
            </a:lvl8pPr>
            <a:lvl9pPr marL="2419350" indent="-274638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8760369" y="2276475"/>
            <a:ext cx="2233069" cy="2520715"/>
          </a:xfrm>
          <a:solidFill>
            <a:schemeClr val="tx1"/>
          </a:solidFill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Add Your Picture</a:t>
            </a:r>
          </a:p>
        </p:txBody>
      </p:sp>
    </p:spTree>
    <p:extLst>
      <p:ext uri="{BB962C8B-B14F-4D97-AF65-F5344CB8AC3E}">
        <p14:creationId xmlns:p14="http://schemas.microsoft.com/office/powerpoint/2010/main" val="326967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633605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00150" y="2205038"/>
            <a:ext cx="6336050" cy="36718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EAEE-A509-47B4-9590-8C0F01143969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8112124" y="1"/>
            <a:ext cx="4079876" cy="6858000"/>
          </a:xfrm>
          <a:custGeom>
            <a:avLst/>
            <a:gdLst/>
            <a:ahLst/>
            <a:cxnLst/>
            <a:rect l="l" t="t" r="r" b="b"/>
            <a:pathLst>
              <a:path w="4079876" h="6858000">
                <a:moveTo>
                  <a:pt x="0" y="0"/>
                </a:moveTo>
                <a:lnTo>
                  <a:pt x="1271878" y="0"/>
                </a:lnTo>
                <a:lnTo>
                  <a:pt x="1320690" y="25966"/>
                </a:lnTo>
                <a:lnTo>
                  <a:pt x="1369850" y="52626"/>
                </a:lnTo>
                <a:lnTo>
                  <a:pt x="1419702" y="81017"/>
                </a:lnTo>
                <a:lnTo>
                  <a:pt x="1469554" y="110793"/>
                </a:lnTo>
                <a:lnTo>
                  <a:pt x="1519753" y="141607"/>
                </a:lnTo>
                <a:lnTo>
                  <a:pt x="1569951" y="173806"/>
                </a:lnTo>
                <a:lnTo>
                  <a:pt x="1621188" y="207737"/>
                </a:lnTo>
                <a:lnTo>
                  <a:pt x="1672079" y="243052"/>
                </a:lnTo>
                <a:lnTo>
                  <a:pt x="1722970" y="279407"/>
                </a:lnTo>
                <a:lnTo>
                  <a:pt x="1774207" y="317492"/>
                </a:lnTo>
                <a:lnTo>
                  <a:pt x="1825790" y="356962"/>
                </a:lnTo>
                <a:lnTo>
                  <a:pt x="1877374" y="398163"/>
                </a:lnTo>
                <a:lnTo>
                  <a:pt x="1928957" y="440750"/>
                </a:lnTo>
                <a:lnTo>
                  <a:pt x="1980540" y="485067"/>
                </a:lnTo>
                <a:lnTo>
                  <a:pt x="2006851" y="507572"/>
                </a:lnTo>
                <a:lnTo>
                  <a:pt x="2032816" y="530769"/>
                </a:lnTo>
                <a:lnTo>
                  <a:pt x="2084399" y="578203"/>
                </a:lnTo>
                <a:lnTo>
                  <a:pt x="2135983" y="627021"/>
                </a:lnTo>
                <a:lnTo>
                  <a:pt x="2188258" y="678263"/>
                </a:lnTo>
                <a:lnTo>
                  <a:pt x="2239842" y="730890"/>
                </a:lnTo>
                <a:lnTo>
                  <a:pt x="2291425" y="784902"/>
                </a:lnTo>
                <a:lnTo>
                  <a:pt x="2342662" y="841338"/>
                </a:lnTo>
                <a:lnTo>
                  <a:pt x="2394591" y="899158"/>
                </a:lnTo>
                <a:lnTo>
                  <a:pt x="2445482" y="959056"/>
                </a:lnTo>
                <a:lnTo>
                  <a:pt x="2496719" y="1020338"/>
                </a:lnTo>
                <a:lnTo>
                  <a:pt x="2522338" y="1052192"/>
                </a:lnTo>
                <a:lnTo>
                  <a:pt x="2547264" y="1084045"/>
                </a:lnTo>
                <a:lnTo>
                  <a:pt x="2598155" y="1149482"/>
                </a:lnTo>
                <a:lnTo>
                  <a:pt x="2648700" y="1216997"/>
                </a:lnTo>
                <a:lnTo>
                  <a:pt x="2698552" y="1286589"/>
                </a:lnTo>
                <a:lnTo>
                  <a:pt x="2748404" y="1357912"/>
                </a:lnTo>
                <a:lnTo>
                  <a:pt x="2773330" y="1394267"/>
                </a:lnTo>
                <a:lnTo>
                  <a:pt x="2797910" y="1431313"/>
                </a:lnTo>
                <a:lnTo>
                  <a:pt x="2847070" y="1507138"/>
                </a:lnTo>
                <a:lnTo>
                  <a:pt x="2895538" y="1584693"/>
                </a:lnTo>
                <a:lnTo>
                  <a:pt x="3043710" y="1454857"/>
                </a:lnTo>
                <a:lnTo>
                  <a:pt x="3191536" y="1325367"/>
                </a:lnTo>
                <a:lnTo>
                  <a:pt x="3339708" y="1195185"/>
                </a:lnTo>
                <a:lnTo>
                  <a:pt x="3487534" y="1065695"/>
                </a:lnTo>
                <a:lnTo>
                  <a:pt x="3635706" y="935858"/>
                </a:lnTo>
                <a:lnTo>
                  <a:pt x="3783878" y="806368"/>
                </a:lnTo>
                <a:lnTo>
                  <a:pt x="3931704" y="676532"/>
                </a:lnTo>
                <a:lnTo>
                  <a:pt x="4079876" y="546696"/>
                </a:lnTo>
                <a:lnTo>
                  <a:pt x="40798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picture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595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ChangeAspect="1"/>
          </p:cNvSpPr>
          <p:nvPr userDrawn="1"/>
        </p:nvSpPr>
        <p:spPr bwMode="auto">
          <a:xfrm>
            <a:off x="8112125" y="0"/>
            <a:ext cx="4079875" cy="6858000"/>
          </a:xfrm>
          <a:custGeom>
            <a:avLst/>
            <a:gdLst/>
            <a:ahLst/>
            <a:cxnLst/>
            <a:rect l="l" t="t" r="r" b="b"/>
            <a:pathLst>
              <a:path w="4079875" h="6858000">
                <a:moveTo>
                  <a:pt x="0" y="0"/>
                </a:moveTo>
                <a:lnTo>
                  <a:pt x="1271875" y="0"/>
                </a:lnTo>
                <a:lnTo>
                  <a:pt x="1320689" y="25967"/>
                </a:lnTo>
                <a:lnTo>
                  <a:pt x="1369849" y="52627"/>
                </a:lnTo>
                <a:lnTo>
                  <a:pt x="1419701" y="81018"/>
                </a:lnTo>
                <a:lnTo>
                  <a:pt x="1469553" y="110794"/>
                </a:lnTo>
                <a:lnTo>
                  <a:pt x="1519752" y="141608"/>
                </a:lnTo>
                <a:lnTo>
                  <a:pt x="1569950" y="173807"/>
                </a:lnTo>
                <a:lnTo>
                  <a:pt x="1621187" y="207738"/>
                </a:lnTo>
                <a:lnTo>
                  <a:pt x="1672078" y="243053"/>
                </a:lnTo>
                <a:lnTo>
                  <a:pt x="1722969" y="279407"/>
                </a:lnTo>
                <a:lnTo>
                  <a:pt x="1774206" y="317493"/>
                </a:lnTo>
                <a:lnTo>
                  <a:pt x="1825789" y="356963"/>
                </a:lnTo>
                <a:lnTo>
                  <a:pt x="1877373" y="398164"/>
                </a:lnTo>
                <a:lnTo>
                  <a:pt x="1928956" y="440751"/>
                </a:lnTo>
                <a:lnTo>
                  <a:pt x="1980539" y="485068"/>
                </a:lnTo>
                <a:lnTo>
                  <a:pt x="2006850" y="507573"/>
                </a:lnTo>
                <a:lnTo>
                  <a:pt x="2032815" y="530770"/>
                </a:lnTo>
                <a:lnTo>
                  <a:pt x="2084398" y="578204"/>
                </a:lnTo>
                <a:lnTo>
                  <a:pt x="2135982" y="627022"/>
                </a:lnTo>
                <a:lnTo>
                  <a:pt x="2188257" y="678264"/>
                </a:lnTo>
                <a:lnTo>
                  <a:pt x="2239841" y="730891"/>
                </a:lnTo>
                <a:lnTo>
                  <a:pt x="2291424" y="784903"/>
                </a:lnTo>
                <a:lnTo>
                  <a:pt x="2342661" y="841339"/>
                </a:lnTo>
                <a:lnTo>
                  <a:pt x="2394590" y="899159"/>
                </a:lnTo>
                <a:lnTo>
                  <a:pt x="2445481" y="959057"/>
                </a:lnTo>
                <a:lnTo>
                  <a:pt x="2496718" y="1020339"/>
                </a:lnTo>
                <a:lnTo>
                  <a:pt x="2522337" y="1052193"/>
                </a:lnTo>
                <a:lnTo>
                  <a:pt x="2547263" y="1084046"/>
                </a:lnTo>
                <a:lnTo>
                  <a:pt x="2598154" y="1149483"/>
                </a:lnTo>
                <a:lnTo>
                  <a:pt x="2648699" y="1216998"/>
                </a:lnTo>
                <a:lnTo>
                  <a:pt x="2698551" y="1286590"/>
                </a:lnTo>
                <a:lnTo>
                  <a:pt x="2748403" y="1357914"/>
                </a:lnTo>
                <a:lnTo>
                  <a:pt x="2773329" y="1394268"/>
                </a:lnTo>
                <a:lnTo>
                  <a:pt x="2797909" y="1431314"/>
                </a:lnTo>
                <a:lnTo>
                  <a:pt x="2847069" y="1507139"/>
                </a:lnTo>
                <a:lnTo>
                  <a:pt x="2895537" y="1584694"/>
                </a:lnTo>
                <a:lnTo>
                  <a:pt x="3043709" y="1454858"/>
                </a:lnTo>
                <a:lnTo>
                  <a:pt x="3191535" y="1325368"/>
                </a:lnTo>
                <a:lnTo>
                  <a:pt x="3339707" y="1195186"/>
                </a:lnTo>
                <a:lnTo>
                  <a:pt x="3487533" y="1065696"/>
                </a:lnTo>
                <a:lnTo>
                  <a:pt x="3635705" y="935859"/>
                </a:lnTo>
                <a:lnTo>
                  <a:pt x="3783877" y="806369"/>
                </a:lnTo>
                <a:lnTo>
                  <a:pt x="3931703" y="676533"/>
                </a:lnTo>
                <a:lnTo>
                  <a:pt x="4079875" y="546697"/>
                </a:lnTo>
                <a:lnTo>
                  <a:pt x="40798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633605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00150" y="2205038"/>
            <a:ext cx="6336050" cy="36718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2D991-0AAD-4AAE-B0FD-B2153AB86205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688360" y="2205038"/>
            <a:ext cx="2303490" cy="36718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  <a:lvl2pPr>
              <a:buClrTx/>
              <a:defRPr b="1">
                <a:solidFill>
                  <a:schemeClr val="bg1"/>
                </a:solidFill>
                <a:latin typeface="+mn-lt"/>
              </a:defRPr>
            </a:lvl2pPr>
            <a:lvl3pPr>
              <a:buClrTx/>
              <a:defRPr b="1">
                <a:solidFill>
                  <a:schemeClr val="bg1"/>
                </a:solidFill>
                <a:latin typeface="+mn-lt"/>
              </a:defRPr>
            </a:lvl3pPr>
            <a:lvl4pPr>
              <a:buClrTx/>
              <a:defRPr b="1">
                <a:solidFill>
                  <a:schemeClr val="bg1"/>
                </a:solidFill>
                <a:latin typeface="+mn-lt"/>
              </a:defRPr>
            </a:lvl4pPr>
            <a:lvl5pPr>
              <a:buClrTx/>
              <a:defRPr b="1">
                <a:solidFill>
                  <a:schemeClr val="bg1"/>
                </a:solidFill>
                <a:latin typeface="+mn-lt"/>
              </a:defRPr>
            </a:lvl5pPr>
            <a:lvl6pPr marL="1357312" indent="-28575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6pPr>
            <a:lvl7pPr marL="1612900" indent="-26670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7pPr>
            <a:lvl8pPr marL="1878013" indent="-265113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8pPr>
            <a:lvl9pPr marL="2152650" indent="-274638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221344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633605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44D1D-664C-4A5E-BEC3-536E19550B90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>
            <a:spLocks noChangeAspect="1"/>
          </p:cNvSpPr>
          <p:nvPr userDrawn="1"/>
        </p:nvSpPr>
        <p:spPr bwMode="auto">
          <a:xfrm>
            <a:off x="8112125" y="0"/>
            <a:ext cx="4079875" cy="6858000"/>
          </a:xfrm>
          <a:custGeom>
            <a:avLst/>
            <a:gdLst/>
            <a:ahLst/>
            <a:cxnLst/>
            <a:rect l="l" t="t" r="r" b="b"/>
            <a:pathLst>
              <a:path w="4079875" h="6858000">
                <a:moveTo>
                  <a:pt x="0" y="0"/>
                </a:moveTo>
                <a:lnTo>
                  <a:pt x="1271875" y="0"/>
                </a:lnTo>
                <a:lnTo>
                  <a:pt x="1320689" y="25967"/>
                </a:lnTo>
                <a:lnTo>
                  <a:pt x="1369849" y="52627"/>
                </a:lnTo>
                <a:lnTo>
                  <a:pt x="1419701" y="81018"/>
                </a:lnTo>
                <a:lnTo>
                  <a:pt x="1469553" y="110794"/>
                </a:lnTo>
                <a:lnTo>
                  <a:pt x="1519752" y="141608"/>
                </a:lnTo>
                <a:lnTo>
                  <a:pt x="1569950" y="173807"/>
                </a:lnTo>
                <a:lnTo>
                  <a:pt x="1621187" y="207738"/>
                </a:lnTo>
                <a:lnTo>
                  <a:pt x="1672078" y="243053"/>
                </a:lnTo>
                <a:lnTo>
                  <a:pt x="1722969" y="279407"/>
                </a:lnTo>
                <a:lnTo>
                  <a:pt x="1774206" y="317493"/>
                </a:lnTo>
                <a:lnTo>
                  <a:pt x="1825789" y="356963"/>
                </a:lnTo>
                <a:lnTo>
                  <a:pt x="1877373" y="398164"/>
                </a:lnTo>
                <a:lnTo>
                  <a:pt x="1928956" y="440751"/>
                </a:lnTo>
                <a:lnTo>
                  <a:pt x="1980539" y="485068"/>
                </a:lnTo>
                <a:lnTo>
                  <a:pt x="2006850" y="507573"/>
                </a:lnTo>
                <a:lnTo>
                  <a:pt x="2032815" y="530770"/>
                </a:lnTo>
                <a:lnTo>
                  <a:pt x="2084398" y="578204"/>
                </a:lnTo>
                <a:lnTo>
                  <a:pt x="2135982" y="627022"/>
                </a:lnTo>
                <a:lnTo>
                  <a:pt x="2188257" y="678264"/>
                </a:lnTo>
                <a:lnTo>
                  <a:pt x="2239841" y="730891"/>
                </a:lnTo>
                <a:lnTo>
                  <a:pt x="2291424" y="784903"/>
                </a:lnTo>
                <a:lnTo>
                  <a:pt x="2342661" y="841339"/>
                </a:lnTo>
                <a:lnTo>
                  <a:pt x="2394590" y="899159"/>
                </a:lnTo>
                <a:lnTo>
                  <a:pt x="2445481" y="959057"/>
                </a:lnTo>
                <a:lnTo>
                  <a:pt x="2496718" y="1020339"/>
                </a:lnTo>
                <a:lnTo>
                  <a:pt x="2522337" y="1052193"/>
                </a:lnTo>
                <a:lnTo>
                  <a:pt x="2547263" y="1084046"/>
                </a:lnTo>
                <a:lnTo>
                  <a:pt x="2598154" y="1149483"/>
                </a:lnTo>
                <a:lnTo>
                  <a:pt x="2648699" y="1216998"/>
                </a:lnTo>
                <a:lnTo>
                  <a:pt x="2698551" y="1286590"/>
                </a:lnTo>
                <a:lnTo>
                  <a:pt x="2748403" y="1357914"/>
                </a:lnTo>
                <a:lnTo>
                  <a:pt x="2773329" y="1394268"/>
                </a:lnTo>
                <a:lnTo>
                  <a:pt x="2797909" y="1431314"/>
                </a:lnTo>
                <a:lnTo>
                  <a:pt x="2847069" y="1507139"/>
                </a:lnTo>
                <a:lnTo>
                  <a:pt x="2895537" y="1584694"/>
                </a:lnTo>
                <a:lnTo>
                  <a:pt x="3043709" y="1454858"/>
                </a:lnTo>
                <a:lnTo>
                  <a:pt x="3191535" y="1325368"/>
                </a:lnTo>
                <a:lnTo>
                  <a:pt x="3339707" y="1195186"/>
                </a:lnTo>
                <a:lnTo>
                  <a:pt x="3487533" y="1065696"/>
                </a:lnTo>
                <a:lnTo>
                  <a:pt x="3635705" y="935859"/>
                </a:lnTo>
                <a:lnTo>
                  <a:pt x="3783877" y="806369"/>
                </a:lnTo>
                <a:lnTo>
                  <a:pt x="3931703" y="676533"/>
                </a:lnTo>
                <a:lnTo>
                  <a:pt x="4079875" y="546697"/>
                </a:lnTo>
                <a:lnTo>
                  <a:pt x="40798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688360" y="2205038"/>
            <a:ext cx="2303490" cy="36718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  <a:lvl2pPr>
              <a:buClrTx/>
              <a:defRPr b="1">
                <a:solidFill>
                  <a:schemeClr val="bg1"/>
                </a:solidFill>
                <a:latin typeface="+mn-lt"/>
              </a:defRPr>
            </a:lvl2pPr>
            <a:lvl3pPr>
              <a:buClrTx/>
              <a:defRPr b="1">
                <a:solidFill>
                  <a:schemeClr val="bg1"/>
                </a:solidFill>
                <a:latin typeface="+mn-lt"/>
              </a:defRPr>
            </a:lvl3pPr>
            <a:lvl4pPr>
              <a:buClrTx/>
              <a:defRPr b="1">
                <a:solidFill>
                  <a:schemeClr val="bg1"/>
                </a:solidFill>
                <a:latin typeface="+mn-lt"/>
              </a:defRPr>
            </a:lvl4pPr>
            <a:lvl5pPr>
              <a:buClrTx/>
              <a:defRPr b="1">
                <a:solidFill>
                  <a:schemeClr val="bg1"/>
                </a:solidFill>
                <a:latin typeface="+mn-lt"/>
              </a:defRPr>
            </a:lvl5pPr>
            <a:lvl6pPr marL="1357312" indent="-28575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6pPr>
            <a:lvl7pPr marL="1612900" indent="-26670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7pPr>
            <a:lvl8pPr marL="1878013" indent="-265113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8pPr>
            <a:lvl9pPr marL="2152650" indent="-274638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2637394"/>
            <a:ext cx="6335713" cy="13676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00149" y="2204815"/>
            <a:ext cx="6335713" cy="43205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193599" y="4077060"/>
            <a:ext cx="6342264" cy="43206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00150" y="4509120"/>
            <a:ext cx="6335713" cy="13677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91024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8112125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picture </a:t>
            </a:r>
            <a:endParaRPr lang="fi-FI" dirty="0"/>
          </a:p>
        </p:txBody>
      </p:sp>
      <p:sp>
        <p:nvSpPr>
          <p:cNvPr id="10" name="Freeform 9"/>
          <p:cNvSpPr>
            <a:spLocks noChangeAspect="1"/>
          </p:cNvSpPr>
          <p:nvPr userDrawn="1"/>
        </p:nvSpPr>
        <p:spPr bwMode="auto">
          <a:xfrm>
            <a:off x="8112125" y="0"/>
            <a:ext cx="4079875" cy="6858000"/>
          </a:xfrm>
          <a:custGeom>
            <a:avLst/>
            <a:gdLst/>
            <a:ahLst/>
            <a:cxnLst/>
            <a:rect l="l" t="t" r="r" b="b"/>
            <a:pathLst>
              <a:path w="4079875" h="6858000">
                <a:moveTo>
                  <a:pt x="0" y="0"/>
                </a:moveTo>
                <a:lnTo>
                  <a:pt x="1271875" y="0"/>
                </a:lnTo>
                <a:lnTo>
                  <a:pt x="1320689" y="25967"/>
                </a:lnTo>
                <a:lnTo>
                  <a:pt x="1369849" y="52627"/>
                </a:lnTo>
                <a:lnTo>
                  <a:pt x="1419701" y="81018"/>
                </a:lnTo>
                <a:lnTo>
                  <a:pt x="1469553" y="110794"/>
                </a:lnTo>
                <a:lnTo>
                  <a:pt x="1519752" y="141608"/>
                </a:lnTo>
                <a:lnTo>
                  <a:pt x="1569950" y="173807"/>
                </a:lnTo>
                <a:lnTo>
                  <a:pt x="1621187" y="207738"/>
                </a:lnTo>
                <a:lnTo>
                  <a:pt x="1672078" y="243053"/>
                </a:lnTo>
                <a:lnTo>
                  <a:pt x="1722969" y="279407"/>
                </a:lnTo>
                <a:lnTo>
                  <a:pt x="1774206" y="317493"/>
                </a:lnTo>
                <a:lnTo>
                  <a:pt x="1825789" y="356963"/>
                </a:lnTo>
                <a:lnTo>
                  <a:pt x="1877373" y="398164"/>
                </a:lnTo>
                <a:lnTo>
                  <a:pt x="1928956" y="440751"/>
                </a:lnTo>
                <a:lnTo>
                  <a:pt x="1980539" y="485068"/>
                </a:lnTo>
                <a:lnTo>
                  <a:pt x="2006850" y="507573"/>
                </a:lnTo>
                <a:lnTo>
                  <a:pt x="2032815" y="530770"/>
                </a:lnTo>
                <a:lnTo>
                  <a:pt x="2084398" y="578204"/>
                </a:lnTo>
                <a:lnTo>
                  <a:pt x="2135982" y="627022"/>
                </a:lnTo>
                <a:lnTo>
                  <a:pt x="2188257" y="678264"/>
                </a:lnTo>
                <a:lnTo>
                  <a:pt x="2239841" y="730891"/>
                </a:lnTo>
                <a:lnTo>
                  <a:pt x="2291424" y="784903"/>
                </a:lnTo>
                <a:lnTo>
                  <a:pt x="2342661" y="841339"/>
                </a:lnTo>
                <a:lnTo>
                  <a:pt x="2394590" y="899159"/>
                </a:lnTo>
                <a:lnTo>
                  <a:pt x="2445481" y="959057"/>
                </a:lnTo>
                <a:lnTo>
                  <a:pt x="2496718" y="1020339"/>
                </a:lnTo>
                <a:lnTo>
                  <a:pt x="2522337" y="1052193"/>
                </a:lnTo>
                <a:lnTo>
                  <a:pt x="2547263" y="1084046"/>
                </a:lnTo>
                <a:lnTo>
                  <a:pt x="2598154" y="1149483"/>
                </a:lnTo>
                <a:lnTo>
                  <a:pt x="2648699" y="1216998"/>
                </a:lnTo>
                <a:lnTo>
                  <a:pt x="2698551" y="1286590"/>
                </a:lnTo>
                <a:lnTo>
                  <a:pt x="2748403" y="1357914"/>
                </a:lnTo>
                <a:lnTo>
                  <a:pt x="2773329" y="1394268"/>
                </a:lnTo>
                <a:lnTo>
                  <a:pt x="2797909" y="1431314"/>
                </a:lnTo>
                <a:lnTo>
                  <a:pt x="2847069" y="1507139"/>
                </a:lnTo>
                <a:lnTo>
                  <a:pt x="2895537" y="1584694"/>
                </a:lnTo>
                <a:lnTo>
                  <a:pt x="3043709" y="1454858"/>
                </a:lnTo>
                <a:lnTo>
                  <a:pt x="3191535" y="1325368"/>
                </a:lnTo>
                <a:lnTo>
                  <a:pt x="3339707" y="1195186"/>
                </a:lnTo>
                <a:lnTo>
                  <a:pt x="3487533" y="1065696"/>
                </a:lnTo>
                <a:lnTo>
                  <a:pt x="3635705" y="935859"/>
                </a:lnTo>
                <a:lnTo>
                  <a:pt x="3783877" y="806369"/>
                </a:lnTo>
                <a:lnTo>
                  <a:pt x="3931703" y="676533"/>
                </a:lnTo>
                <a:lnTo>
                  <a:pt x="4079875" y="546697"/>
                </a:lnTo>
                <a:lnTo>
                  <a:pt x="40798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E6DA209-F149-48D0-B946-430871CF9CD0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688360" y="2205038"/>
            <a:ext cx="2303490" cy="36718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  <a:lvl2pPr>
              <a:buClrTx/>
              <a:defRPr b="1">
                <a:solidFill>
                  <a:schemeClr val="bg1"/>
                </a:solidFill>
                <a:latin typeface="+mn-lt"/>
              </a:defRPr>
            </a:lvl2pPr>
            <a:lvl3pPr>
              <a:buClrTx/>
              <a:defRPr b="1">
                <a:solidFill>
                  <a:schemeClr val="bg1"/>
                </a:solidFill>
                <a:latin typeface="+mn-lt"/>
              </a:defRPr>
            </a:lvl3pPr>
            <a:lvl4pPr>
              <a:buClrTx/>
              <a:defRPr b="1">
                <a:solidFill>
                  <a:schemeClr val="bg1"/>
                </a:solidFill>
                <a:latin typeface="+mn-lt"/>
              </a:defRPr>
            </a:lvl4pPr>
            <a:lvl5pPr>
              <a:buClrTx/>
              <a:defRPr b="1">
                <a:solidFill>
                  <a:schemeClr val="bg1"/>
                </a:solidFill>
                <a:latin typeface="+mn-lt"/>
              </a:defRPr>
            </a:lvl5pPr>
            <a:lvl6pPr marL="1357312" indent="-28575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6pPr>
            <a:lvl7pPr marL="1612900" indent="-26670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7pPr>
            <a:lvl8pPr marL="1878013" indent="-265113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8pPr>
            <a:lvl9pPr marL="2152650" indent="-274638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73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8"/>
            <a:ext cx="9791700" cy="276999"/>
          </a:xfrm>
        </p:spPr>
        <p:txBody>
          <a:bodyPr anchor="b" anchorCtr="0">
            <a:spAutoFit/>
          </a:bodyPr>
          <a:lstStyle>
            <a:lvl1pPr>
              <a:lnSpc>
                <a:spcPct val="90000"/>
              </a:lnSpc>
              <a:defRPr sz="2000" b="1" cap="none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2CA3-F0A8-498C-9555-A03DDAA3834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1200150" y="1628775"/>
            <a:ext cx="9791700" cy="424815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094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979170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7D54F-7EB1-4C22-B5C0-5B0D0AC849B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2348847"/>
            <a:ext cx="9791700" cy="936130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01737" y="2060807"/>
            <a:ext cx="9791701" cy="2880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193598" y="3356986"/>
            <a:ext cx="9799839" cy="2880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1200150" y="3645027"/>
            <a:ext cx="9793288" cy="936130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193598" y="4653166"/>
            <a:ext cx="9799839" cy="2880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1200150" y="4941208"/>
            <a:ext cx="9793288" cy="936064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5526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8"/>
            <a:ext cx="6336050" cy="276999"/>
          </a:xfrm>
        </p:spPr>
        <p:txBody>
          <a:bodyPr anchor="b" anchorCtr="0">
            <a:spAutoFit/>
          </a:bodyPr>
          <a:lstStyle>
            <a:lvl1pPr>
              <a:lnSpc>
                <a:spcPct val="90000"/>
              </a:lnSpc>
              <a:defRPr sz="2000" b="1" cap="none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5233-871A-4F05-87C0-933282982CE9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>
            <a:spLocks noChangeAspect="1"/>
          </p:cNvSpPr>
          <p:nvPr userDrawn="1"/>
        </p:nvSpPr>
        <p:spPr bwMode="auto">
          <a:xfrm>
            <a:off x="8112125" y="0"/>
            <a:ext cx="4079875" cy="6858000"/>
          </a:xfrm>
          <a:custGeom>
            <a:avLst/>
            <a:gdLst/>
            <a:ahLst/>
            <a:cxnLst/>
            <a:rect l="l" t="t" r="r" b="b"/>
            <a:pathLst>
              <a:path w="4079875" h="6858000">
                <a:moveTo>
                  <a:pt x="0" y="0"/>
                </a:moveTo>
                <a:lnTo>
                  <a:pt x="1271875" y="0"/>
                </a:lnTo>
                <a:lnTo>
                  <a:pt x="1320689" y="25967"/>
                </a:lnTo>
                <a:lnTo>
                  <a:pt x="1369849" y="52627"/>
                </a:lnTo>
                <a:lnTo>
                  <a:pt x="1419701" y="81018"/>
                </a:lnTo>
                <a:lnTo>
                  <a:pt x="1469553" y="110794"/>
                </a:lnTo>
                <a:lnTo>
                  <a:pt x="1519752" y="141608"/>
                </a:lnTo>
                <a:lnTo>
                  <a:pt x="1569950" y="173807"/>
                </a:lnTo>
                <a:lnTo>
                  <a:pt x="1621187" y="207738"/>
                </a:lnTo>
                <a:lnTo>
                  <a:pt x="1672078" y="243053"/>
                </a:lnTo>
                <a:lnTo>
                  <a:pt x="1722969" y="279407"/>
                </a:lnTo>
                <a:lnTo>
                  <a:pt x="1774206" y="317493"/>
                </a:lnTo>
                <a:lnTo>
                  <a:pt x="1825789" y="356963"/>
                </a:lnTo>
                <a:lnTo>
                  <a:pt x="1877373" y="398164"/>
                </a:lnTo>
                <a:lnTo>
                  <a:pt x="1928956" y="440751"/>
                </a:lnTo>
                <a:lnTo>
                  <a:pt x="1980539" y="485068"/>
                </a:lnTo>
                <a:lnTo>
                  <a:pt x="2006850" y="507573"/>
                </a:lnTo>
                <a:lnTo>
                  <a:pt x="2032815" y="530770"/>
                </a:lnTo>
                <a:lnTo>
                  <a:pt x="2084398" y="578204"/>
                </a:lnTo>
                <a:lnTo>
                  <a:pt x="2135982" y="627022"/>
                </a:lnTo>
                <a:lnTo>
                  <a:pt x="2188257" y="678264"/>
                </a:lnTo>
                <a:lnTo>
                  <a:pt x="2239841" y="730891"/>
                </a:lnTo>
                <a:lnTo>
                  <a:pt x="2291424" y="784903"/>
                </a:lnTo>
                <a:lnTo>
                  <a:pt x="2342661" y="841339"/>
                </a:lnTo>
                <a:lnTo>
                  <a:pt x="2394590" y="899159"/>
                </a:lnTo>
                <a:lnTo>
                  <a:pt x="2445481" y="959057"/>
                </a:lnTo>
                <a:lnTo>
                  <a:pt x="2496718" y="1020339"/>
                </a:lnTo>
                <a:lnTo>
                  <a:pt x="2522337" y="1052193"/>
                </a:lnTo>
                <a:lnTo>
                  <a:pt x="2547263" y="1084046"/>
                </a:lnTo>
                <a:lnTo>
                  <a:pt x="2598154" y="1149483"/>
                </a:lnTo>
                <a:lnTo>
                  <a:pt x="2648699" y="1216998"/>
                </a:lnTo>
                <a:lnTo>
                  <a:pt x="2698551" y="1286590"/>
                </a:lnTo>
                <a:lnTo>
                  <a:pt x="2748403" y="1357914"/>
                </a:lnTo>
                <a:lnTo>
                  <a:pt x="2773329" y="1394268"/>
                </a:lnTo>
                <a:lnTo>
                  <a:pt x="2797909" y="1431314"/>
                </a:lnTo>
                <a:lnTo>
                  <a:pt x="2847069" y="1507139"/>
                </a:lnTo>
                <a:lnTo>
                  <a:pt x="2895537" y="1584694"/>
                </a:lnTo>
                <a:lnTo>
                  <a:pt x="3043709" y="1454858"/>
                </a:lnTo>
                <a:lnTo>
                  <a:pt x="3191535" y="1325368"/>
                </a:lnTo>
                <a:lnTo>
                  <a:pt x="3339707" y="1195186"/>
                </a:lnTo>
                <a:lnTo>
                  <a:pt x="3487533" y="1065696"/>
                </a:lnTo>
                <a:lnTo>
                  <a:pt x="3635705" y="935859"/>
                </a:lnTo>
                <a:lnTo>
                  <a:pt x="3783877" y="806369"/>
                </a:lnTo>
                <a:lnTo>
                  <a:pt x="3931703" y="676533"/>
                </a:lnTo>
                <a:lnTo>
                  <a:pt x="4079875" y="546697"/>
                </a:lnTo>
                <a:lnTo>
                  <a:pt x="40798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688360" y="2205038"/>
            <a:ext cx="2303490" cy="36718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  <a:lvl2pPr>
              <a:buClrTx/>
              <a:defRPr b="1">
                <a:solidFill>
                  <a:schemeClr val="bg1"/>
                </a:solidFill>
                <a:latin typeface="+mn-lt"/>
              </a:defRPr>
            </a:lvl2pPr>
            <a:lvl3pPr>
              <a:buClrTx/>
              <a:defRPr b="1">
                <a:solidFill>
                  <a:schemeClr val="bg1"/>
                </a:solidFill>
                <a:latin typeface="+mn-lt"/>
              </a:defRPr>
            </a:lvl3pPr>
            <a:lvl4pPr>
              <a:buClrTx/>
              <a:defRPr b="1">
                <a:solidFill>
                  <a:schemeClr val="bg1"/>
                </a:solidFill>
                <a:latin typeface="+mn-lt"/>
              </a:defRPr>
            </a:lvl4pPr>
            <a:lvl5pPr>
              <a:buClrTx/>
              <a:defRPr b="1">
                <a:solidFill>
                  <a:schemeClr val="bg1"/>
                </a:solidFill>
                <a:latin typeface="+mn-lt"/>
              </a:defRPr>
            </a:lvl5pPr>
            <a:lvl6pPr marL="1357312" indent="-28575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6pPr>
            <a:lvl7pPr marL="1612900" indent="-266700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7pPr>
            <a:lvl8pPr marL="1878013" indent="-265113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8pPr>
            <a:lvl9pPr marL="2152650" indent="-274638">
              <a:buClrTx/>
              <a:buFont typeface="Arial" panose="020B0604020202020204" pitchFamily="34" charset="0"/>
              <a:buChar char="•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876925"/>
            <a:ext cx="6336050" cy="153888"/>
          </a:xfr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4" hasCustomPrompt="1"/>
          </p:nvPr>
        </p:nvSpPr>
        <p:spPr>
          <a:xfrm>
            <a:off x="1200150" y="1628775"/>
            <a:ext cx="6335713" cy="4248150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781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8"/>
            <a:ext cx="9791700" cy="276999"/>
          </a:xfrm>
        </p:spPr>
        <p:txBody>
          <a:bodyPr anchor="b" anchorCtr="0">
            <a:spAutoFit/>
          </a:bodyPr>
          <a:lstStyle>
            <a:lvl1pPr>
              <a:lnSpc>
                <a:spcPct val="90000"/>
              </a:lnSpc>
              <a:defRPr sz="2000" b="1" cap="none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2CA3-F0A8-498C-9555-A03DDAA3834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4" hasCustomPrompt="1"/>
          </p:nvPr>
        </p:nvSpPr>
        <p:spPr>
          <a:xfrm>
            <a:off x="1200150" y="1628775"/>
            <a:ext cx="9791700" cy="4248150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5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8"/>
            <a:ext cx="9791700" cy="276999"/>
          </a:xfrm>
        </p:spPr>
        <p:txBody>
          <a:bodyPr anchor="b" anchorCtr="0">
            <a:spAutoFit/>
          </a:bodyPr>
          <a:lstStyle>
            <a:lvl1pPr>
              <a:lnSpc>
                <a:spcPct val="90000"/>
              </a:lnSpc>
              <a:defRPr sz="2000" b="1" cap="none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4A55-575F-4192-BEF3-BD6858DBA710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4" hasCustomPrompt="1"/>
          </p:nvPr>
        </p:nvSpPr>
        <p:spPr>
          <a:xfrm>
            <a:off x="1200150" y="1628775"/>
            <a:ext cx="4823840" cy="4248150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  <p:sp>
        <p:nvSpPr>
          <p:cNvPr id="9" name="Chart Placeholder 11"/>
          <p:cNvSpPr>
            <a:spLocks noGrp="1"/>
          </p:cNvSpPr>
          <p:nvPr>
            <p:ph type="chart" sz="quarter" idx="15" hasCustomPrompt="1"/>
          </p:nvPr>
        </p:nvSpPr>
        <p:spPr>
          <a:xfrm>
            <a:off x="6168010" y="1628750"/>
            <a:ext cx="4825428" cy="4248175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163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9791700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27871AD-BF27-4073-9B7A-718C83623FCD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7899401" y="-1588"/>
            <a:ext cx="4292599" cy="2422526"/>
            <a:chOff x="7899401" y="-1588"/>
            <a:chExt cx="4292599" cy="2422526"/>
          </a:xfrm>
        </p:grpSpPr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7899401" y="-1588"/>
              <a:ext cx="4292599" cy="2422526"/>
            </a:xfrm>
            <a:custGeom>
              <a:avLst/>
              <a:gdLst>
                <a:gd name="T0" fmla="*/ 8111 w 8111"/>
                <a:gd name="T1" fmla="*/ 1579 h 4577"/>
                <a:gd name="T2" fmla="*/ 7683 w 8111"/>
                <a:gd name="T3" fmla="*/ 1954 h 4577"/>
                <a:gd name="T4" fmla="*/ 7256 w 8111"/>
                <a:gd name="T5" fmla="*/ 2329 h 4577"/>
                <a:gd name="T6" fmla="*/ 6828 w 8111"/>
                <a:gd name="T7" fmla="*/ 2703 h 4577"/>
                <a:gd name="T8" fmla="*/ 6400 w 8111"/>
                <a:gd name="T9" fmla="*/ 3078 h 4577"/>
                <a:gd name="T10" fmla="*/ 5973 w 8111"/>
                <a:gd name="T11" fmla="*/ 3452 h 4577"/>
                <a:gd name="T12" fmla="*/ 5545 w 8111"/>
                <a:gd name="T13" fmla="*/ 3828 h 4577"/>
                <a:gd name="T14" fmla="*/ 5118 w 8111"/>
                <a:gd name="T15" fmla="*/ 4202 h 4577"/>
                <a:gd name="T16" fmla="*/ 4690 w 8111"/>
                <a:gd name="T17" fmla="*/ 4577 h 4577"/>
                <a:gd name="T18" fmla="*/ 4550 w 8111"/>
                <a:gd name="T19" fmla="*/ 4353 h 4577"/>
                <a:gd name="T20" fmla="*/ 4408 w 8111"/>
                <a:gd name="T21" fmla="*/ 4134 h 4577"/>
                <a:gd name="T22" fmla="*/ 4337 w 8111"/>
                <a:gd name="T23" fmla="*/ 4027 h 4577"/>
                <a:gd name="T24" fmla="*/ 4265 w 8111"/>
                <a:gd name="T25" fmla="*/ 3922 h 4577"/>
                <a:gd name="T26" fmla="*/ 4121 w 8111"/>
                <a:gd name="T27" fmla="*/ 3716 h 4577"/>
                <a:gd name="T28" fmla="*/ 3977 w 8111"/>
                <a:gd name="T29" fmla="*/ 3515 h 4577"/>
                <a:gd name="T30" fmla="*/ 3831 w 8111"/>
                <a:gd name="T31" fmla="*/ 3320 h 4577"/>
                <a:gd name="T32" fmla="*/ 3684 w 8111"/>
                <a:gd name="T33" fmla="*/ 3131 h 4577"/>
                <a:gd name="T34" fmla="*/ 3612 w 8111"/>
                <a:gd name="T35" fmla="*/ 3039 h 4577"/>
                <a:gd name="T36" fmla="*/ 3538 w 8111"/>
                <a:gd name="T37" fmla="*/ 2947 h 4577"/>
                <a:gd name="T38" fmla="*/ 3390 w 8111"/>
                <a:gd name="T39" fmla="*/ 2770 h 4577"/>
                <a:gd name="T40" fmla="*/ 3243 w 8111"/>
                <a:gd name="T41" fmla="*/ 2597 h 4577"/>
                <a:gd name="T42" fmla="*/ 3093 w 8111"/>
                <a:gd name="T43" fmla="*/ 2430 h 4577"/>
                <a:gd name="T44" fmla="*/ 2945 w 8111"/>
                <a:gd name="T45" fmla="*/ 2267 h 4577"/>
                <a:gd name="T46" fmla="*/ 2796 w 8111"/>
                <a:gd name="T47" fmla="*/ 2111 h 4577"/>
                <a:gd name="T48" fmla="*/ 2647 w 8111"/>
                <a:gd name="T49" fmla="*/ 1959 h 4577"/>
                <a:gd name="T50" fmla="*/ 2496 w 8111"/>
                <a:gd name="T51" fmla="*/ 1811 h 4577"/>
                <a:gd name="T52" fmla="*/ 2347 w 8111"/>
                <a:gd name="T53" fmla="*/ 1670 h 4577"/>
                <a:gd name="T54" fmla="*/ 2198 w 8111"/>
                <a:gd name="T55" fmla="*/ 1533 h 4577"/>
                <a:gd name="T56" fmla="*/ 2123 w 8111"/>
                <a:gd name="T57" fmla="*/ 1466 h 4577"/>
                <a:gd name="T58" fmla="*/ 2047 w 8111"/>
                <a:gd name="T59" fmla="*/ 1401 h 4577"/>
                <a:gd name="T60" fmla="*/ 1898 w 8111"/>
                <a:gd name="T61" fmla="*/ 1273 h 4577"/>
                <a:gd name="T62" fmla="*/ 1749 w 8111"/>
                <a:gd name="T63" fmla="*/ 1150 h 4577"/>
                <a:gd name="T64" fmla="*/ 1600 w 8111"/>
                <a:gd name="T65" fmla="*/ 1031 h 4577"/>
                <a:gd name="T66" fmla="*/ 1451 w 8111"/>
                <a:gd name="T67" fmla="*/ 917 h 4577"/>
                <a:gd name="T68" fmla="*/ 1303 w 8111"/>
                <a:gd name="T69" fmla="*/ 807 h 4577"/>
                <a:gd name="T70" fmla="*/ 1156 w 8111"/>
                <a:gd name="T71" fmla="*/ 702 h 4577"/>
                <a:gd name="T72" fmla="*/ 1009 w 8111"/>
                <a:gd name="T73" fmla="*/ 600 h 4577"/>
                <a:gd name="T74" fmla="*/ 861 w 8111"/>
                <a:gd name="T75" fmla="*/ 502 h 4577"/>
                <a:gd name="T76" fmla="*/ 716 w 8111"/>
                <a:gd name="T77" fmla="*/ 409 h 4577"/>
                <a:gd name="T78" fmla="*/ 571 w 8111"/>
                <a:gd name="T79" fmla="*/ 320 h 4577"/>
                <a:gd name="T80" fmla="*/ 427 w 8111"/>
                <a:gd name="T81" fmla="*/ 234 h 4577"/>
                <a:gd name="T82" fmla="*/ 283 w 8111"/>
                <a:gd name="T83" fmla="*/ 152 h 4577"/>
                <a:gd name="T84" fmla="*/ 141 w 8111"/>
                <a:gd name="T85" fmla="*/ 75 h 4577"/>
                <a:gd name="T86" fmla="*/ 0 w 8111"/>
                <a:gd name="T87" fmla="*/ 0 h 4577"/>
                <a:gd name="T88" fmla="*/ 506 w 8111"/>
                <a:gd name="T89" fmla="*/ 0 h 4577"/>
                <a:gd name="T90" fmla="*/ 1014 w 8111"/>
                <a:gd name="T91" fmla="*/ 0 h 4577"/>
                <a:gd name="T92" fmla="*/ 1520 w 8111"/>
                <a:gd name="T93" fmla="*/ 0 h 4577"/>
                <a:gd name="T94" fmla="*/ 2027 w 8111"/>
                <a:gd name="T95" fmla="*/ 0 h 4577"/>
                <a:gd name="T96" fmla="*/ 2534 w 8111"/>
                <a:gd name="T97" fmla="*/ 0 h 4577"/>
                <a:gd name="T98" fmla="*/ 3041 w 8111"/>
                <a:gd name="T99" fmla="*/ 0 h 4577"/>
                <a:gd name="T100" fmla="*/ 3548 w 8111"/>
                <a:gd name="T101" fmla="*/ 0 h 4577"/>
                <a:gd name="T102" fmla="*/ 4056 w 8111"/>
                <a:gd name="T103" fmla="*/ 0 h 4577"/>
                <a:gd name="T104" fmla="*/ 4562 w 8111"/>
                <a:gd name="T105" fmla="*/ 0 h 4577"/>
                <a:gd name="T106" fmla="*/ 5069 w 8111"/>
                <a:gd name="T107" fmla="*/ 0 h 4577"/>
                <a:gd name="T108" fmla="*/ 5575 w 8111"/>
                <a:gd name="T109" fmla="*/ 0 h 4577"/>
                <a:gd name="T110" fmla="*/ 6083 w 8111"/>
                <a:gd name="T111" fmla="*/ 0 h 4577"/>
                <a:gd name="T112" fmla="*/ 6589 w 8111"/>
                <a:gd name="T113" fmla="*/ 0 h 4577"/>
                <a:gd name="T114" fmla="*/ 7096 w 8111"/>
                <a:gd name="T115" fmla="*/ 0 h 4577"/>
                <a:gd name="T116" fmla="*/ 7604 w 8111"/>
                <a:gd name="T117" fmla="*/ 0 h 4577"/>
                <a:gd name="T118" fmla="*/ 8111 w 8111"/>
                <a:gd name="T119" fmla="*/ 0 h 4577"/>
                <a:gd name="T120" fmla="*/ 8111 w 8111"/>
                <a:gd name="T121" fmla="*/ 790 h 4577"/>
                <a:gd name="T122" fmla="*/ 8111 w 8111"/>
                <a:gd name="T123" fmla="*/ 1579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11" h="4577">
                  <a:moveTo>
                    <a:pt x="8111" y="1579"/>
                  </a:moveTo>
                  <a:lnTo>
                    <a:pt x="7683" y="1954"/>
                  </a:lnTo>
                  <a:lnTo>
                    <a:pt x="7256" y="2329"/>
                  </a:lnTo>
                  <a:lnTo>
                    <a:pt x="6828" y="2703"/>
                  </a:lnTo>
                  <a:lnTo>
                    <a:pt x="6400" y="3078"/>
                  </a:lnTo>
                  <a:lnTo>
                    <a:pt x="5973" y="3452"/>
                  </a:lnTo>
                  <a:lnTo>
                    <a:pt x="5545" y="3828"/>
                  </a:lnTo>
                  <a:lnTo>
                    <a:pt x="5118" y="4202"/>
                  </a:lnTo>
                  <a:lnTo>
                    <a:pt x="4690" y="4577"/>
                  </a:lnTo>
                  <a:lnTo>
                    <a:pt x="4550" y="4353"/>
                  </a:lnTo>
                  <a:lnTo>
                    <a:pt x="4408" y="4134"/>
                  </a:lnTo>
                  <a:lnTo>
                    <a:pt x="4337" y="4027"/>
                  </a:lnTo>
                  <a:lnTo>
                    <a:pt x="4265" y="3922"/>
                  </a:lnTo>
                  <a:lnTo>
                    <a:pt x="4121" y="3716"/>
                  </a:lnTo>
                  <a:lnTo>
                    <a:pt x="3977" y="3515"/>
                  </a:lnTo>
                  <a:lnTo>
                    <a:pt x="3831" y="3320"/>
                  </a:lnTo>
                  <a:lnTo>
                    <a:pt x="3684" y="3131"/>
                  </a:lnTo>
                  <a:lnTo>
                    <a:pt x="3612" y="3039"/>
                  </a:lnTo>
                  <a:lnTo>
                    <a:pt x="3538" y="2947"/>
                  </a:lnTo>
                  <a:lnTo>
                    <a:pt x="3390" y="2770"/>
                  </a:lnTo>
                  <a:lnTo>
                    <a:pt x="3243" y="2597"/>
                  </a:lnTo>
                  <a:lnTo>
                    <a:pt x="3093" y="2430"/>
                  </a:lnTo>
                  <a:lnTo>
                    <a:pt x="2945" y="2267"/>
                  </a:lnTo>
                  <a:lnTo>
                    <a:pt x="2796" y="2111"/>
                  </a:lnTo>
                  <a:lnTo>
                    <a:pt x="2647" y="1959"/>
                  </a:lnTo>
                  <a:lnTo>
                    <a:pt x="2496" y="1811"/>
                  </a:lnTo>
                  <a:lnTo>
                    <a:pt x="2347" y="1670"/>
                  </a:lnTo>
                  <a:lnTo>
                    <a:pt x="2198" y="1533"/>
                  </a:lnTo>
                  <a:lnTo>
                    <a:pt x="2123" y="1466"/>
                  </a:lnTo>
                  <a:lnTo>
                    <a:pt x="2047" y="1401"/>
                  </a:lnTo>
                  <a:lnTo>
                    <a:pt x="1898" y="1273"/>
                  </a:lnTo>
                  <a:lnTo>
                    <a:pt x="1749" y="1150"/>
                  </a:lnTo>
                  <a:lnTo>
                    <a:pt x="1600" y="1031"/>
                  </a:lnTo>
                  <a:lnTo>
                    <a:pt x="1451" y="917"/>
                  </a:lnTo>
                  <a:lnTo>
                    <a:pt x="1303" y="807"/>
                  </a:lnTo>
                  <a:lnTo>
                    <a:pt x="1156" y="702"/>
                  </a:lnTo>
                  <a:lnTo>
                    <a:pt x="1009" y="600"/>
                  </a:lnTo>
                  <a:lnTo>
                    <a:pt x="861" y="502"/>
                  </a:lnTo>
                  <a:lnTo>
                    <a:pt x="716" y="409"/>
                  </a:lnTo>
                  <a:lnTo>
                    <a:pt x="571" y="320"/>
                  </a:lnTo>
                  <a:lnTo>
                    <a:pt x="427" y="234"/>
                  </a:lnTo>
                  <a:lnTo>
                    <a:pt x="283" y="152"/>
                  </a:lnTo>
                  <a:lnTo>
                    <a:pt x="141" y="75"/>
                  </a:lnTo>
                  <a:lnTo>
                    <a:pt x="0" y="0"/>
                  </a:lnTo>
                  <a:lnTo>
                    <a:pt x="506" y="0"/>
                  </a:lnTo>
                  <a:lnTo>
                    <a:pt x="1014" y="0"/>
                  </a:lnTo>
                  <a:lnTo>
                    <a:pt x="1520" y="0"/>
                  </a:lnTo>
                  <a:lnTo>
                    <a:pt x="2027" y="0"/>
                  </a:lnTo>
                  <a:lnTo>
                    <a:pt x="2534" y="0"/>
                  </a:lnTo>
                  <a:lnTo>
                    <a:pt x="3041" y="0"/>
                  </a:lnTo>
                  <a:lnTo>
                    <a:pt x="3548" y="0"/>
                  </a:lnTo>
                  <a:lnTo>
                    <a:pt x="4056" y="0"/>
                  </a:lnTo>
                  <a:lnTo>
                    <a:pt x="4562" y="0"/>
                  </a:lnTo>
                  <a:lnTo>
                    <a:pt x="5069" y="0"/>
                  </a:lnTo>
                  <a:lnTo>
                    <a:pt x="5575" y="0"/>
                  </a:lnTo>
                  <a:lnTo>
                    <a:pt x="6083" y="0"/>
                  </a:lnTo>
                  <a:lnTo>
                    <a:pt x="6589" y="0"/>
                  </a:lnTo>
                  <a:lnTo>
                    <a:pt x="7096" y="0"/>
                  </a:lnTo>
                  <a:lnTo>
                    <a:pt x="7604" y="0"/>
                  </a:lnTo>
                  <a:lnTo>
                    <a:pt x="8111" y="0"/>
                  </a:lnTo>
                  <a:lnTo>
                    <a:pt x="8111" y="790"/>
                  </a:lnTo>
                  <a:lnTo>
                    <a:pt x="8111" y="15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grpSp>
          <p:nvGrpSpPr>
            <p:cNvPr id="18" name="Group 17"/>
            <p:cNvGrpSpPr>
              <a:grpSpLocks noChangeAspect="1"/>
            </p:cNvGrpSpPr>
            <p:nvPr userDrawn="1"/>
          </p:nvGrpSpPr>
          <p:grpSpPr>
            <a:xfrm>
              <a:off x="10039814" y="477538"/>
              <a:ext cx="1416840" cy="648000"/>
              <a:chOff x="4471987" y="468313"/>
              <a:chExt cx="1489075" cy="681037"/>
            </a:xfrm>
          </p:grpSpPr>
          <p:sp>
            <p:nvSpPr>
              <p:cNvPr id="19" name="Freeform 7"/>
              <p:cNvSpPr>
                <a:spLocks noEditPoints="1"/>
              </p:cNvSpPr>
              <p:nvPr userDrawn="1"/>
            </p:nvSpPr>
            <p:spPr bwMode="auto">
              <a:xfrm>
                <a:off x="4471987" y="676275"/>
                <a:ext cx="1152525" cy="473075"/>
              </a:xfrm>
              <a:custGeom>
                <a:avLst/>
                <a:gdLst>
                  <a:gd name="T0" fmla="*/ 1772 w 2177"/>
                  <a:gd name="T1" fmla="*/ 886 h 895"/>
                  <a:gd name="T2" fmla="*/ 1669 w 2177"/>
                  <a:gd name="T3" fmla="*/ 849 h 895"/>
                  <a:gd name="T4" fmla="*/ 1590 w 2177"/>
                  <a:gd name="T5" fmla="*/ 788 h 895"/>
                  <a:gd name="T6" fmla="*/ 1541 w 2177"/>
                  <a:gd name="T7" fmla="*/ 717 h 895"/>
                  <a:gd name="T8" fmla="*/ 1701 w 2177"/>
                  <a:gd name="T9" fmla="*/ 651 h 895"/>
                  <a:gd name="T10" fmla="*/ 1761 w 2177"/>
                  <a:gd name="T11" fmla="*/ 705 h 895"/>
                  <a:gd name="T12" fmla="*/ 1850 w 2177"/>
                  <a:gd name="T13" fmla="*/ 728 h 895"/>
                  <a:gd name="T14" fmla="*/ 1947 w 2177"/>
                  <a:gd name="T15" fmla="*/ 717 h 895"/>
                  <a:gd name="T16" fmla="*/ 1990 w 2177"/>
                  <a:gd name="T17" fmla="*/ 688 h 895"/>
                  <a:gd name="T18" fmla="*/ 2006 w 2177"/>
                  <a:gd name="T19" fmla="*/ 632 h 895"/>
                  <a:gd name="T20" fmla="*/ 1989 w 2177"/>
                  <a:gd name="T21" fmla="*/ 588 h 895"/>
                  <a:gd name="T22" fmla="*/ 1904 w 2177"/>
                  <a:gd name="T23" fmla="*/ 538 h 895"/>
                  <a:gd name="T24" fmla="*/ 1703 w 2177"/>
                  <a:gd name="T25" fmla="*/ 469 h 895"/>
                  <a:gd name="T26" fmla="*/ 1625 w 2177"/>
                  <a:gd name="T27" fmla="*/ 415 h 895"/>
                  <a:gd name="T28" fmla="*/ 1575 w 2177"/>
                  <a:gd name="T29" fmla="*/ 337 h 895"/>
                  <a:gd name="T30" fmla="*/ 1562 w 2177"/>
                  <a:gd name="T31" fmla="*/ 241 h 895"/>
                  <a:gd name="T32" fmla="*/ 1592 w 2177"/>
                  <a:gd name="T33" fmla="*/ 136 h 895"/>
                  <a:gd name="T34" fmla="*/ 1658 w 2177"/>
                  <a:gd name="T35" fmla="*/ 59 h 895"/>
                  <a:gd name="T36" fmla="*/ 1751 w 2177"/>
                  <a:gd name="T37" fmla="*/ 13 h 895"/>
                  <a:gd name="T38" fmla="*/ 1871 w 2177"/>
                  <a:gd name="T39" fmla="*/ 1 h 895"/>
                  <a:gd name="T40" fmla="*/ 1967 w 2177"/>
                  <a:gd name="T41" fmla="*/ 21 h 895"/>
                  <a:gd name="T42" fmla="*/ 2049 w 2177"/>
                  <a:gd name="T43" fmla="*/ 64 h 895"/>
                  <a:gd name="T44" fmla="*/ 2121 w 2177"/>
                  <a:gd name="T45" fmla="*/ 140 h 895"/>
                  <a:gd name="T46" fmla="*/ 2003 w 2177"/>
                  <a:gd name="T47" fmla="*/ 263 h 895"/>
                  <a:gd name="T48" fmla="*/ 1953 w 2177"/>
                  <a:gd name="T49" fmla="*/ 200 h 895"/>
                  <a:gd name="T50" fmla="*/ 1902 w 2177"/>
                  <a:gd name="T51" fmla="*/ 173 h 895"/>
                  <a:gd name="T52" fmla="*/ 1807 w 2177"/>
                  <a:gd name="T53" fmla="*/ 168 h 895"/>
                  <a:gd name="T54" fmla="*/ 1748 w 2177"/>
                  <a:gd name="T55" fmla="*/ 203 h 895"/>
                  <a:gd name="T56" fmla="*/ 1732 w 2177"/>
                  <a:gd name="T57" fmla="*/ 260 h 895"/>
                  <a:gd name="T58" fmla="*/ 1752 w 2177"/>
                  <a:gd name="T59" fmla="*/ 305 h 895"/>
                  <a:gd name="T60" fmla="*/ 1832 w 2177"/>
                  <a:gd name="T61" fmla="*/ 350 h 895"/>
                  <a:gd name="T62" fmla="*/ 2043 w 2177"/>
                  <a:gd name="T63" fmla="*/ 428 h 895"/>
                  <a:gd name="T64" fmla="*/ 2131 w 2177"/>
                  <a:gd name="T65" fmla="*/ 495 h 895"/>
                  <a:gd name="T66" fmla="*/ 2170 w 2177"/>
                  <a:gd name="T67" fmla="*/ 576 h 895"/>
                  <a:gd name="T68" fmla="*/ 2171 w 2177"/>
                  <a:gd name="T69" fmla="*/ 693 h 895"/>
                  <a:gd name="T70" fmla="*/ 2126 w 2177"/>
                  <a:gd name="T71" fmla="*/ 789 h 895"/>
                  <a:gd name="T72" fmla="*/ 2056 w 2177"/>
                  <a:gd name="T73" fmla="*/ 848 h 895"/>
                  <a:gd name="T74" fmla="*/ 1946 w 2177"/>
                  <a:gd name="T75" fmla="*/ 887 h 895"/>
                  <a:gd name="T76" fmla="*/ 657 w 2177"/>
                  <a:gd name="T77" fmla="*/ 447 h 895"/>
                  <a:gd name="T78" fmla="*/ 0 w 2177"/>
                  <a:gd name="T79" fmla="*/ 17 h 895"/>
                  <a:gd name="T80" fmla="*/ 1064 w 2177"/>
                  <a:gd name="T81" fmla="*/ 891 h 895"/>
                  <a:gd name="T82" fmla="*/ 963 w 2177"/>
                  <a:gd name="T83" fmla="*/ 866 h 895"/>
                  <a:gd name="T84" fmla="*/ 871 w 2177"/>
                  <a:gd name="T85" fmla="*/ 805 h 895"/>
                  <a:gd name="T86" fmla="*/ 813 w 2177"/>
                  <a:gd name="T87" fmla="*/ 721 h 895"/>
                  <a:gd name="T88" fmla="*/ 788 w 2177"/>
                  <a:gd name="T89" fmla="*/ 596 h 895"/>
                  <a:gd name="T90" fmla="*/ 965 w 2177"/>
                  <a:gd name="T91" fmla="*/ 640 h 895"/>
                  <a:gd name="T92" fmla="*/ 1009 w 2177"/>
                  <a:gd name="T93" fmla="*/ 701 h 895"/>
                  <a:gd name="T94" fmla="*/ 1076 w 2177"/>
                  <a:gd name="T95" fmla="*/ 726 h 895"/>
                  <a:gd name="T96" fmla="*/ 1165 w 2177"/>
                  <a:gd name="T97" fmla="*/ 724 h 895"/>
                  <a:gd name="T98" fmla="*/ 1224 w 2177"/>
                  <a:gd name="T99" fmla="*/ 701 h 895"/>
                  <a:gd name="T100" fmla="*/ 1265 w 2177"/>
                  <a:gd name="T101" fmla="*/ 647 h 895"/>
                  <a:gd name="T102" fmla="*/ 1276 w 2177"/>
                  <a:gd name="T103" fmla="*/ 17 h 895"/>
                  <a:gd name="T104" fmla="*/ 1431 w 2177"/>
                  <a:gd name="T105" fmla="*/ 693 h 895"/>
                  <a:gd name="T106" fmla="*/ 1382 w 2177"/>
                  <a:gd name="T107" fmla="*/ 784 h 895"/>
                  <a:gd name="T108" fmla="*/ 1303 w 2177"/>
                  <a:gd name="T109" fmla="*/ 849 h 895"/>
                  <a:gd name="T110" fmla="*/ 1184 w 2177"/>
                  <a:gd name="T111" fmla="*/ 889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7" h="895">
                    <a:moveTo>
                      <a:pt x="1864" y="895"/>
                    </a:moveTo>
                    <a:lnTo>
                      <a:pt x="1848" y="895"/>
                    </a:lnTo>
                    <a:lnTo>
                      <a:pt x="1832" y="894"/>
                    </a:lnTo>
                    <a:lnTo>
                      <a:pt x="1817" y="893"/>
                    </a:lnTo>
                    <a:lnTo>
                      <a:pt x="1801" y="890"/>
                    </a:lnTo>
                    <a:lnTo>
                      <a:pt x="1793" y="889"/>
                    </a:lnTo>
                    <a:lnTo>
                      <a:pt x="1786" y="888"/>
                    </a:lnTo>
                    <a:lnTo>
                      <a:pt x="1772" y="886"/>
                    </a:lnTo>
                    <a:lnTo>
                      <a:pt x="1758" y="883"/>
                    </a:lnTo>
                    <a:lnTo>
                      <a:pt x="1744" y="879"/>
                    </a:lnTo>
                    <a:lnTo>
                      <a:pt x="1731" y="875"/>
                    </a:lnTo>
                    <a:lnTo>
                      <a:pt x="1718" y="871"/>
                    </a:lnTo>
                    <a:lnTo>
                      <a:pt x="1705" y="866"/>
                    </a:lnTo>
                    <a:lnTo>
                      <a:pt x="1693" y="861"/>
                    </a:lnTo>
                    <a:lnTo>
                      <a:pt x="1680" y="855"/>
                    </a:lnTo>
                    <a:lnTo>
                      <a:pt x="1669" y="849"/>
                    </a:lnTo>
                    <a:lnTo>
                      <a:pt x="1657" y="843"/>
                    </a:lnTo>
                    <a:lnTo>
                      <a:pt x="1647" y="836"/>
                    </a:lnTo>
                    <a:lnTo>
                      <a:pt x="1636" y="829"/>
                    </a:lnTo>
                    <a:lnTo>
                      <a:pt x="1626" y="822"/>
                    </a:lnTo>
                    <a:lnTo>
                      <a:pt x="1617" y="814"/>
                    </a:lnTo>
                    <a:lnTo>
                      <a:pt x="1608" y="806"/>
                    </a:lnTo>
                    <a:lnTo>
                      <a:pt x="1599" y="797"/>
                    </a:lnTo>
                    <a:lnTo>
                      <a:pt x="1590" y="788"/>
                    </a:lnTo>
                    <a:lnTo>
                      <a:pt x="1582" y="779"/>
                    </a:lnTo>
                    <a:lnTo>
                      <a:pt x="1575" y="769"/>
                    </a:lnTo>
                    <a:lnTo>
                      <a:pt x="1566" y="759"/>
                    </a:lnTo>
                    <a:lnTo>
                      <a:pt x="1559" y="749"/>
                    </a:lnTo>
                    <a:lnTo>
                      <a:pt x="1553" y="739"/>
                    </a:lnTo>
                    <a:lnTo>
                      <a:pt x="1550" y="733"/>
                    </a:lnTo>
                    <a:lnTo>
                      <a:pt x="1547" y="728"/>
                    </a:lnTo>
                    <a:lnTo>
                      <a:pt x="1541" y="717"/>
                    </a:lnTo>
                    <a:lnTo>
                      <a:pt x="1536" y="706"/>
                    </a:lnTo>
                    <a:lnTo>
                      <a:pt x="1531" y="694"/>
                    </a:lnTo>
                    <a:lnTo>
                      <a:pt x="1526" y="682"/>
                    </a:lnTo>
                    <a:lnTo>
                      <a:pt x="1671" y="597"/>
                    </a:lnTo>
                    <a:lnTo>
                      <a:pt x="1677" y="612"/>
                    </a:lnTo>
                    <a:lnTo>
                      <a:pt x="1684" y="626"/>
                    </a:lnTo>
                    <a:lnTo>
                      <a:pt x="1691" y="639"/>
                    </a:lnTo>
                    <a:lnTo>
                      <a:pt x="1701" y="651"/>
                    </a:lnTo>
                    <a:lnTo>
                      <a:pt x="1710" y="664"/>
                    </a:lnTo>
                    <a:lnTo>
                      <a:pt x="1719" y="674"/>
                    </a:lnTo>
                    <a:lnTo>
                      <a:pt x="1725" y="679"/>
                    </a:lnTo>
                    <a:lnTo>
                      <a:pt x="1730" y="684"/>
                    </a:lnTo>
                    <a:lnTo>
                      <a:pt x="1736" y="689"/>
                    </a:lnTo>
                    <a:lnTo>
                      <a:pt x="1742" y="693"/>
                    </a:lnTo>
                    <a:lnTo>
                      <a:pt x="1754" y="701"/>
                    </a:lnTo>
                    <a:lnTo>
                      <a:pt x="1761" y="705"/>
                    </a:lnTo>
                    <a:lnTo>
                      <a:pt x="1767" y="708"/>
                    </a:lnTo>
                    <a:lnTo>
                      <a:pt x="1775" y="712"/>
                    </a:lnTo>
                    <a:lnTo>
                      <a:pt x="1782" y="714"/>
                    </a:lnTo>
                    <a:lnTo>
                      <a:pt x="1797" y="720"/>
                    </a:lnTo>
                    <a:lnTo>
                      <a:pt x="1814" y="723"/>
                    </a:lnTo>
                    <a:lnTo>
                      <a:pt x="1823" y="725"/>
                    </a:lnTo>
                    <a:lnTo>
                      <a:pt x="1831" y="726"/>
                    </a:lnTo>
                    <a:lnTo>
                      <a:pt x="1850" y="728"/>
                    </a:lnTo>
                    <a:lnTo>
                      <a:pt x="1859" y="729"/>
                    </a:lnTo>
                    <a:lnTo>
                      <a:pt x="1869" y="729"/>
                    </a:lnTo>
                    <a:lnTo>
                      <a:pt x="1887" y="728"/>
                    </a:lnTo>
                    <a:lnTo>
                      <a:pt x="1896" y="728"/>
                    </a:lnTo>
                    <a:lnTo>
                      <a:pt x="1904" y="727"/>
                    </a:lnTo>
                    <a:lnTo>
                      <a:pt x="1919" y="724"/>
                    </a:lnTo>
                    <a:lnTo>
                      <a:pt x="1934" y="721"/>
                    </a:lnTo>
                    <a:lnTo>
                      <a:pt x="1947" y="717"/>
                    </a:lnTo>
                    <a:lnTo>
                      <a:pt x="1958" y="713"/>
                    </a:lnTo>
                    <a:lnTo>
                      <a:pt x="1968" y="707"/>
                    </a:lnTo>
                    <a:lnTo>
                      <a:pt x="1972" y="705"/>
                    </a:lnTo>
                    <a:lnTo>
                      <a:pt x="1976" y="701"/>
                    </a:lnTo>
                    <a:lnTo>
                      <a:pt x="1980" y="698"/>
                    </a:lnTo>
                    <a:lnTo>
                      <a:pt x="1984" y="695"/>
                    </a:lnTo>
                    <a:lnTo>
                      <a:pt x="1987" y="692"/>
                    </a:lnTo>
                    <a:lnTo>
                      <a:pt x="1990" y="688"/>
                    </a:lnTo>
                    <a:lnTo>
                      <a:pt x="1995" y="681"/>
                    </a:lnTo>
                    <a:lnTo>
                      <a:pt x="1999" y="673"/>
                    </a:lnTo>
                    <a:lnTo>
                      <a:pt x="2003" y="665"/>
                    </a:lnTo>
                    <a:lnTo>
                      <a:pt x="2004" y="660"/>
                    </a:lnTo>
                    <a:lnTo>
                      <a:pt x="2005" y="655"/>
                    </a:lnTo>
                    <a:lnTo>
                      <a:pt x="2006" y="646"/>
                    </a:lnTo>
                    <a:lnTo>
                      <a:pt x="2007" y="638"/>
                    </a:lnTo>
                    <a:lnTo>
                      <a:pt x="2006" y="632"/>
                    </a:lnTo>
                    <a:lnTo>
                      <a:pt x="2006" y="626"/>
                    </a:lnTo>
                    <a:lnTo>
                      <a:pt x="2004" y="616"/>
                    </a:lnTo>
                    <a:lnTo>
                      <a:pt x="2002" y="611"/>
                    </a:lnTo>
                    <a:lnTo>
                      <a:pt x="2000" y="606"/>
                    </a:lnTo>
                    <a:lnTo>
                      <a:pt x="1998" y="601"/>
                    </a:lnTo>
                    <a:lnTo>
                      <a:pt x="1996" y="597"/>
                    </a:lnTo>
                    <a:lnTo>
                      <a:pt x="1993" y="592"/>
                    </a:lnTo>
                    <a:lnTo>
                      <a:pt x="1989" y="588"/>
                    </a:lnTo>
                    <a:lnTo>
                      <a:pt x="1986" y="584"/>
                    </a:lnTo>
                    <a:lnTo>
                      <a:pt x="1982" y="580"/>
                    </a:lnTo>
                    <a:lnTo>
                      <a:pt x="1973" y="573"/>
                    </a:lnTo>
                    <a:lnTo>
                      <a:pt x="1962" y="565"/>
                    </a:lnTo>
                    <a:lnTo>
                      <a:pt x="1950" y="559"/>
                    </a:lnTo>
                    <a:lnTo>
                      <a:pt x="1936" y="552"/>
                    </a:lnTo>
                    <a:lnTo>
                      <a:pt x="1920" y="546"/>
                    </a:lnTo>
                    <a:lnTo>
                      <a:pt x="1904" y="538"/>
                    </a:lnTo>
                    <a:lnTo>
                      <a:pt x="1886" y="532"/>
                    </a:lnTo>
                    <a:lnTo>
                      <a:pt x="1866" y="526"/>
                    </a:lnTo>
                    <a:lnTo>
                      <a:pt x="1822" y="512"/>
                    </a:lnTo>
                    <a:lnTo>
                      <a:pt x="1796" y="505"/>
                    </a:lnTo>
                    <a:lnTo>
                      <a:pt x="1772" y="497"/>
                    </a:lnTo>
                    <a:lnTo>
                      <a:pt x="1748" y="489"/>
                    </a:lnTo>
                    <a:lnTo>
                      <a:pt x="1725" y="479"/>
                    </a:lnTo>
                    <a:lnTo>
                      <a:pt x="1703" y="469"/>
                    </a:lnTo>
                    <a:lnTo>
                      <a:pt x="1691" y="464"/>
                    </a:lnTo>
                    <a:lnTo>
                      <a:pt x="1681" y="458"/>
                    </a:lnTo>
                    <a:lnTo>
                      <a:pt x="1671" y="452"/>
                    </a:lnTo>
                    <a:lnTo>
                      <a:pt x="1661" y="445"/>
                    </a:lnTo>
                    <a:lnTo>
                      <a:pt x="1651" y="439"/>
                    </a:lnTo>
                    <a:lnTo>
                      <a:pt x="1642" y="432"/>
                    </a:lnTo>
                    <a:lnTo>
                      <a:pt x="1633" y="424"/>
                    </a:lnTo>
                    <a:lnTo>
                      <a:pt x="1625" y="415"/>
                    </a:lnTo>
                    <a:lnTo>
                      <a:pt x="1617" y="407"/>
                    </a:lnTo>
                    <a:lnTo>
                      <a:pt x="1610" y="399"/>
                    </a:lnTo>
                    <a:lnTo>
                      <a:pt x="1602" y="390"/>
                    </a:lnTo>
                    <a:lnTo>
                      <a:pt x="1596" y="380"/>
                    </a:lnTo>
                    <a:lnTo>
                      <a:pt x="1590" y="370"/>
                    </a:lnTo>
                    <a:lnTo>
                      <a:pt x="1584" y="360"/>
                    </a:lnTo>
                    <a:lnTo>
                      <a:pt x="1579" y="349"/>
                    </a:lnTo>
                    <a:lnTo>
                      <a:pt x="1575" y="337"/>
                    </a:lnTo>
                    <a:lnTo>
                      <a:pt x="1570" y="325"/>
                    </a:lnTo>
                    <a:lnTo>
                      <a:pt x="1569" y="319"/>
                    </a:lnTo>
                    <a:lnTo>
                      <a:pt x="1567" y="313"/>
                    </a:lnTo>
                    <a:lnTo>
                      <a:pt x="1565" y="299"/>
                    </a:lnTo>
                    <a:lnTo>
                      <a:pt x="1563" y="285"/>
                    </a:lnTo>
                    <a:lnTo>
                      <a:pt x="1562" y="271"/>
                    </a:lnTo>
                    <a:lnTo>
                      <a:pt x="1562" y="256"/>
                    </a:lnTo>
                    <a:lnTo>
                      <a:pt x="1562" y="241"/>
                    </a:lnTo>
                    <a:lnTo>
                      <a:pt x="1563" y="226"/>
                    </a:lnTo>
                    <a:lnTo>
                      <a:pt x="1565" y="212"/>
                    </a:lnTo>
                    <a:lnTo>
                      <a:pt x="1568" y="199"/>
                    </a:lnTo>
                    <a:lnTo>
                      <a:pt x="1571" y="184"/>
                    </a:lnTo>
                    <a:lnTo>
                      <a:pt x="1576" y="172"/>
                    </a:lnTo>
                    <a:lnTo>
                      <a:pt x="1581" y="159"/>
                    </a:lnTo>
                    <a:lnTo>
                      <a:pt x="1586" y="147"/>
                    </a:lnTo>
                    <a:lnTo>
                      <a:pt x="1592" y="136"/>
                    </a:lnTo>
                    <a:lnTo>
                      <a:pt x="1598" y="125"/>
                    </a:lnTo>
                    <a:lnTo>
                      <a:pt x="1605" y="114"/>
                    </a:lnTo>
                    <a:lnTo>
                      <a:pt x="1613" y="104"/>
                    </a:lnTo>
                    <a:lnTo>
                      <a:pt x="1621" y="94"/>
                    </a:lnTo>
                    <a:lnTo>
                      <a:pt x="1629" y="85"/>
                    </a:lnTo>
                    <a:lnTo>
                      <a:pt x="1638" y="76"/>
                    </a:lnTo>
                    <a:lnTo>
                      <a:pt x="1648" y="67"/>
                    </a:lnTo>
                    <a:lnTo>
                      <a:pt x="1658" y="59"/>
                    </a:lnTo>
                    <a:lnTo>
                      <a:pt x="1668" y="52"/>
                    </a:lnTo>
                    <a:lnTo>
                      <a:pt x="1679" y="45"/>
                    </a:lnTo>
                    <a:lnTo>
                      <a:pt x="1690" y="38"/>
                    </a:lnTo>
                    <a:lnTo>
                      <a:pt x="1702" y="32"/>
                    </a:lnTo>
                    <a:lnTo>
                      <a:pt x="1714" y="27"/>
                    </a:lnTo>
                    <a:lnTo>
                      <a:pt x="1726" y="22"/>
                    </a:lnTo>
                    <a:lnTo>
                      <a:pt x="1738" y="17"/>
                    </a:lnTo>
                    <a:lnTo>
                      <a:pt x="1751" y="13"/>
                    </a:lnTo>
                    <a:lnTo>
                      <a:pt x="1764" y="10"/>
                    </a:lnTo>
                    <a:lnTo>
                      <a:pt x="1777" y="7"/>
                    </a:lnTo>
                    <a:lnTo>
                      <a:pt x="1790" y="5"/>
                    </a:lnTo>
                    <a:lnTo>
                      <a:pt x="1803" y="3"/>
                    </a:lnTo>
                    <a:lnTo>
                      <a:pt x="1817" y="1"/>
                    </a:lnTo>
                    <a:lnTo>
                      <a:pt x="1831" y="1"/>
                    </a:lnTo>
                    <a:lnTo>
                      <a:pt x="1845" y="0"/>
                    </a:lnTo>
                    <a:lnTo>
                      <a:pt x="1871" y="1"/>
                    </a:lnTo>
                    <a:lnTo>
                      <a:pt x="1883" y="2"/>
                    </a:lnTo>
                    <a:lnTo>
                      <a:pt x="1896" y="4"/>
                    </a:lnTo>
                    <a:lnTo>
                      <a:pt x="1908" y="6"/>
                    </a:lnTo>
                    <a:lnTo>
                      <a:pt x="1920" y="8"/>
                    </a:lnTo>
                    <a:lnTo>
                      <a:pt x="1933" y="10"/>
                    </a:lnTo>
                    <a:lnTo>
                      <a:pt x="1944" y="13"/>
                    </a:lnTo>
                    <a:lnTo>
                      <a:pt x="1956" y="17"/>
                    </a:lnTo>
                    <a:lnTo>
                      <a:pt x="1967" y="21"/>
                    </a:lnTo>
                    <a:lnTo>
                      <a:pt x="1978" y="25"/>
                    </a:lnTo>
                    <a:lnTo>
                      <a:pt x="1989" y="29"/>
                    </a:lnTo>
                    <a:lnTo>
                      <a:pt x="1999" y="34"/>
                    </a:lnTo>
                    <a:lnTo>
                      <a:pt x="2009" y="40"/>
                    </a:lnTo>
                    <a:lnTo>
                      <a:pt x="2019" y="45"/>
                    </a:lnTo>
                    <a:lnTo>
                      <a:pt x="2029" y="51"/>
                    </a:lnTo>
                    <a:lnTo>
                      <a:pt x="2039" y="58"/>
                    </a:lnTo>
                    <a:lnTo>
                      <a:pt x="2049" y="64"/>
                    </a:lnTo>
                    <a:lnTo>
                      <a:pt x="2058" y="72"/>
                    </a:lnTo>
                    <a:lnTo>
                      <a:pt x="2067" y="80"/>
                    </a:lnTo>
                    <a:lnTo>
                      <a:pt x="2075" y="87"/>
                    </a:lnTo>
                    <a:lnTo>
                      <a:pt x="2083" y="95"/>
                    </a:lnTo>
                    <a:lnTo>
                      <a:pt x="2091" y="104"/>
                    </a:lnTo>
                    <a:lnTo>
                      <a:pt x="2099" y="112"/>
                    </a:lnTo>
                    <a:lnTo>
                      <a:pt x="2114" y="131"/>
                    </a:lnTo>
                    <a:lnTo>
                      <a:pt x="2121" y="140"/>
                    </a:lnTo>
                    <a:lnTo>
                      <a:pt x="2127" y="150"/>
                    </a:lnTo>
                    <a:lnTo>
                      <a:pt x="2134" y="160"/>
                    </a:lnTo>
                    <a:lnTo>
                      <a:pt x="2140" y="171"/>
                    </a:lnTo>
                    <a:lnTo>
                      <a:pt x="2146" y="182"/>
                    </a:lnTo>
                    <a:lnTo>
                      <a:pt x="2151" y="194"/>
                    </a:lnTo>
                    <a:lnTo>
                      <a:pt x="2009" y="275"/>
                    </a:lnTo>
                    <a:lnTo>
                      <a:pt x="2006" y="269"/>
                    </a:lnTo>
                    <a:lnTo>
                      <a:pt x="2003" y="263"/>
                    </a:lnTo>
                    <a:lnTo>
                      <a:pt x="1997" y="252"/>
                    </a:lnTo>
                    <a:lnTo>
                      <a:pt x="1990" y="241"/>
                    </a:lnTo>
                    <a:lnTo>
                      <a:pt x="1983" y="231"/>
                    </a:lnTo>
                    <a:lnTo>
                      <a:pt x="1975" y="221"/>
                    </a:lnTo>
                    <a:lnTo>
                      <a:pt x="1967" y="212"/>
                    </a:lnTo>
                    <a:lnTo>
                      <a:pt x="1962" y="208"/>
                    </a:lnTo>
                    <a:lnTo>
                      <a:pt x="1958" y="204"/>
                    </a:lnTo>
                    <a:lnTo>
                      <a:pt x="1953" y="200"/>
                    </a:lnTo>
                    <a:lnTo>
                      <a:pt x="1948" y="196"/>
                    </a:lnTo>
                    <a:lnTo>
                      <a:pt x="1943" y="193"/>
                    </a:lnTo>
                    <a:lnTo>
                      <a:pt x="1938" y="189"/>
                    </a:lnTo>
                    <a:lnTo>
                      <a:pt x="1933" y="185"/>
                    </a:lnTo>
                    <a:lnTo>
                      <a:pt x="1926" y="182"/>
                    </a:lnTo>
                    <a:lnTo>
                      <a:pt x="1921" y="180"/>
                    </a:lnTo>
                    <a:lnTo>
                      <a:pt x="1915" y="177"/>
                    </a:lnTo>
                    <a:lnTo>
                      <a:pt x="1902" y="173"/>
                    </a:lnTo>
                    <a:lnTo>
                      <a:pt x="1889" y="169"/>
                    </a:lnTo>
                    <a:lnTo>
                      <a:pt x="1875" y="167"/>
                    </a:lnTo>
                    <a:lnTo>
                      <a:pt x="1868" y="166"/>
                    </a:lnTo>
                    <a:lnTo>
                      <a:pt x="1860" y="165"/>
                    </a:lnTo>
                    <a:lnTo>
                      <a:pt x="1845" y="165"/>
                    </a:lnTo>
                    <a:lnTo>
                      <a:pt x="1832" y="165"/>
                    </a:lnTo>
                    <a:lnTo>
                      <a:pt x="1820" y="166"/>
                    </a:lnTo>
                    <a:lnTo>
                      <a:pt x="1807" y="168"/>
                    </a:lnTo>
                    <a:lnTo>
                      <a:pt x="1796" y="171"/>
                    </a:lnTo>
                    <a:lnTo>
                      <a:pt x="1786" y="175"/>
                    </a:lnTo>
                    <a:lnTo>
                      <a:pt x="1777" y="179"/>
                    </a:lnTo>
                    <a:lnTo>
                      <a:pt x="1769" y="184"/>
                    </a:lnTo>
                    <a:lnTo>
                      <a:pt x="1765" y="186"/>
                    </a:lnTo>
                    <a:lnTo>
                      <a:pt x="1761" y="190"/>
                    </a:lnTo>
                    <a:lnTo>
                      <a:pt x="1754" y="196"/>
                    </a:lnTo>
                    <a:lnTo>
                      <a:pt x="1748" y="203"/>
                    </a:lnTo>
                    <a:lnTo>
                      <a:pt x="1743" y="210"/>
                    </a:lnTo>
                    <a:lnTo>
                      <a:pt x="1739" y="217"/>
                    </a:lnTo>
                    <a:lnTo>
                      <a:pt x="1736" y="225"/>
                    </a:lnTo>
                    <a:lnTo>
                      <a:pt x="1734" y="233"/>
                    </a:lnTo>
                    <a:lnTo>
                      <a:pt x="1733" y="238"/>
                    </a:lnTo>
                    <a:lnTo>
                      <a:pt x="1732" y="242"/>
                    </a:lnTo>
                    <a:lnTo>
                      <a:pt x="1732" y="251"/>
                    </a:lnTo>
                    <a:lnTo>
                      <a:pt x="1732" y="260"/>
                    </a:lnTo>
                    <a:lnTo>
                      <a:pt x="1733" y="269"/>
                    </a:lnTo>
                    <a:lnTo>
                      <a:pt x="1734" y="274"/>
                    </a:lnTo>
                    <a:lnTo>
                      <a:pt x="1736" y="278"/>
                    </a:lnTo>
                    <a:lnTo>
                      <a:pt x="1739" y="286"/>
                    </a:lnTo>
                    <a:lnTo>
                      <a:pt x="1741" y="290"/>
                    </a:lnTo>
                    <a:lnTo>
                      <a:pt x="1743" y="294"/>
                    </a:lnTo>
                    <a:lnTo>
                      <a:pt x="1749" y="301"/>
                    </a:lnTo>
                    <a:lnTo>
                      <a:pt x="1752" y="305"/>
                    </a:lnTo>
                    <a:lnTo>
                      <a:pt x="1756" y="310"/>
                    </a:lnTo>
                    <a:lnTo>
                      <a:pt x="1760" y="313"/>
                    </a:lnTo>
                    <a:lnTo>
                      <a:pt x="1764" y="317"/>
                    </a:lnTo>
                    <a:lnTo>
                      <a:pt x="1774" y="323"/>
                    </a:lnTo>
                    <a:lnTo>
                      <a:pt x="1786" y="330"/>
                    </a:lnTo>
                    <a:lnTo>
                      <a:pt x="1799" y="337"/>
                    </a:lnTo>
                    <a:lnTo>
                      <a:pt x="1815" y="344"/>
                    </a:lnTo>
                    <a:lnTo>
                      <a:pt x="1832" y="350"/>
                    </a:lnTo>
                    <a:lnTo>
                      <a:pt x="1851" y="357"/>
                    </a:lnTo>
                    <a:lnTo>
                      <a:pt x="1895" y="371"/>
                    </a:lnTo>
                    <a:lnTo>
                      <a:pt x="1946" y="388"/>
                    </a:lnTo>
                    <a:lnTo>
                      <a:pt x="1972" y="396"/>
                    </a:lnTo>
                    <a:lnTo>
                      <a:pt x="1996" y="406"/>
                    </a:lnTo>
                    <a:lnTo>
                      <a:pt x="2008" y="411"/>
                    </a:lnTo>
                    <a:lnTo>
                      <a:pt x="2020" y="416"/>
                    </a:lnTo>
                    <a:lnTo>
                      <a:pt x="2043" y="428"/>
                    </a:lnTo>
                    <a:lnTo>
                      <a:pt x="2066" y="440"/>
                    </a:lnTo>
                    <a:lnTo>
                      <a:pt x="2077" y="447"/>
                    </a:lnTo>
                    <a:lnTo>
                      <a:pt x="2087" y="454"/>
                    </a:lnTo>
                    <a:lnTo>
                      <a:pt x="2097" y="461"/>
                    </a:lnTo>
                    <a:lnTo>
                      <a:pt x="2106" y="469"/>
                    </a:lnTo>
                    <a:lnTo>
                      <a:pt x="2115" y="477"/>
                    </a:lnTo>
                    <a:lnTo>
                      <a:pt x="2123" y="486"/>
                    </a:lnTo>
                    <a:lnTo>
                      <a:pt x="2131" y="495"/>
                    </a:lnTo>
                    <a:lnTo>
                      <a:pt x="2135" y="500"/>
                    </a:lnTo>
                    <a:lnTo>
                      <a:pt x="2138" y="505"/>
                    </a:lnTo>
                    <a:lnTo>
                      <a:pt x="2145" y="515"/>
                    </a:lnTo>
                    <a:lnTo>
                      <a:pt x="2151" y="526"/>
                    </a:lnTo>
                    <a:lnTo>
                      <a:pt x="2157" y="537"/>
                    </a:lnTo>
                    <a:lnTo>
                      <a:pt x="2161" y="550"/>
                    </a:lnTo>
                    <a:lnTo>
                      <a:pt x="2167" y="562"/>
                    </a:lnTo>
                    <a:lnTo>
                      <a:pt x="2170" y="576"/>
                    </a:lnTo>
                    <a:lnTo>
                      <a:pt x="2173" y="589"/>
                    </a:lnTo>
                    <a:lnTo>
                      <a:pt x="2175" y="604"/>
                    </a:lnTo>
                    <a:lnTo>
                      <a:pt x="2176" y="619"/>
                    </a:lnTo>
                    <a:lnTo>
                      <a:pt x="2177" y="635"/>
                    </a:lnTo>
                    <a:lnTo>
                      <a:pt x="2176" y="650"/>
                    </a:lnTo>
                    <a:lnTo>
                      <a:pt x="2175" y="665"/>
                    </a:lnTo>
                    <a:lnTo>
                      <a:pt x="2173" y="679"/>
                    </a:lnTo>
                    <a:lnTo>
                      <a:pt x="2171" y="693"/>
                    </a:lnTo>
                    <a:lnTo>
                      <a:pt x="2168" y="706"/>
                    </a:lnTo>
                    <a:lnTo>
                      <a:pt x="2164" y="719"/>
                    </a:lnTo>
                    <a:lnTo>
                      <a:pt x="2158" y="732"/>
                    </a:lnTo>
                    <a:lnTo>
                      <a:pt x="2153" y="744"/>
                    </a:lnTo>
                    <a:lnTo>
                      <a:pt x="2147" y="755"/>
                    </a:lnTo>
                    <a:lnTo>
                      <a:pt x="2140" y="766"/>
                    </a:lnTo>
                    <a:lnTo>
                      <a:pt x="2133" y="778"/>
                    </a:lnTo>
                    <a:lnTo>
                      <a:pt x="2126" y="789"/>
                    </a:lnTo>
                    <a:lnTo>
                      <a:pt x="2117" y="799"/>
                    </a:lnTo>
                    <a:lnTo>
                      <a:pt x="2113" y="803"/>
                    </a:lnTo>
                    <a:lnTo>
                      <a:pt x="2108" y="808"/>
                    </a:lnTo>
                    <a:lnTo>
                      <a:pt x="2099" y="817"/>
                    </a:lnTo>
                    <a:lnTo>
                      <a:pt x="2089" y="826"/>
                    </a:lnTo>
                    <a:lnTo>
                      <a:pt x="2078" y="834"/>
                    </a:lnTo>
                    <a:lnTo>
                      <a:pt x="2067" y="841"/>
                    </a:lnTo>
                    <a:lnTo>
                      <a:pt x="2056" y="848"/>
                    </a:lnTo>
                    <a:lnTo>
                      <a:pt x="2043" y="855"/>
                    </a:lnTo>
                    <a:lnTo>
                      <a:pt x="2030" y="861"/>
                    </a:lnTo>
                    <a:lnTo>
                      <a:pt x="2017" y="867"/>
                    </a:lnTo>
                    <a:lnTo>
                      <a:pt x="2004" y="872"/>
                    </a:lnTo>
                    <a:lnTo>
                      <a:pt x="1990" y="876"/>
                    </a:lnTo>
                    <a:lnTo>
                      <a:pt x="1976" y="881"/>
                    </a:lnTo>
                    <a:lnTo>
                      <a:pt x="1961" y="884"/>
                    </a:lnTo>
                    <a:lnTo>
                      <a:pt x="1946" y="887"/>
                    </a:lnTo>
                    <a:lnTo>
                      <a:pt x="1931" y="890"/>
                    </a:lnTo>
                    <a:lnTo>
                      <a:pt x="1914" y="893"/>
                    </a:lnTo>
                    <a:lnTo>
                      <a:pt x="1898" y="894"/>
                    </a:lnTo>
                    <a:lnTo>
                      <a:pt x="1881" y="895"/>
                    </a:lnTo>
                    <a:lnTo>
                      <a:pt x="1864" y="895"/>
                    </a:lnTo>
                    <a:close/>
                    <a:moveTo>
                      <a:pt x="488" y="17"/>
                    </a:moveTo>
                    <a:lnTo>
                      <a:pt x="657" y="17"/>
                    </a:lnTo>
                    <a:lnTo>
                      <a:pt x="657" y="447"/>
                    </a:lnTo>
                    <a:lnTo>
                      <a:pt x="657" y="877"/>
                    </a:lnTo>
                    <a:lnTo>
                      <a:pt x="488" y="877"/>
                    </a:lnTo>
                    <a:lnTo>
                      <a:pt x="488" y="521"/>
                    </a:lnTo>
                    <a:lnTo>
                      <a:pt x="170" y="521"/>
                    </a:lnTo>
                    <a:lnTo>
                      <a:pt x="170" y="877"/>
                    </a:lnTo>
                    <a:lnTo>
                      <a:pt x="0" y="877"/>
                    </a:lnTo>
                    <a:lnTo>
                      <a:pt x="0" y="447"/>
                    </a:lnTo>
                    <a:lnTo>
                      <a:pt x="0" y="17"/>
                    </a:lnTo>
                    <a:lnTo>
                      <a:pt x="170" y="17"/>
                    </a:lnTo>
                    <a:lnTo>
                      <a:pt x="170" y="359"/>
                    </a:lnTo>
                    <a:lnTo>
                      <a:pt x="488" y="359"/>
                    </a:lnTo>
                    <a:lnTo>
                      <a:pt x="488" y="17"/>
                    </a:lnTo>
                    <a:close/>
                    <a:moveTo>
                      <a:pt x="1117" y="895"/>
                    </a:moveTo>
                    <a:lnTo>
                      <a:pt x="1098" y="895"/>
                    </a:lnTo>
                    <a:lnTo>
                      <a:pt x="1081" y="894"/>
                    </a:lnTo>
                    <a:lnTo>
                      <a:pt x="1064" y="891"/>
                    </a:lnTo>
                    <a:lnTo>
                      <a:pt x="1048" y="889"/>
                    </a:lnTo>
                    <a:lnTo>
                      <a:pt x="1040" y="888"/>
                    </a:lnTo>
                    <a:lnTo>
                      <a:pt x="1032" y="886"/>
                    </a:lnTo>
                    <a:lnTo>
                      <a:pt x="1016" y="883"/>
                    </a:lnTo>
                    <a:lnTo>
                      <a:pt x="1001" y="879"/>
                    </a:lnTo>
                    <a:lnTo>
                      <a:pt x="985" y="874"/>
                    </a:lnTo>
                    <a:lnTo>
                      <a:pt x="971" y="868"/>
                    </a:lnTo>
                    <a:lnTo>
                      <a:pt x="963" y="866"/>
                    </a:lnTo>
                    <a:lnTo>
                      <a:pt x="956" y="863"/>
                    </a:lnTo>
                    <a:lnTo>
                      <a:pt x="943" y="856"/>
                    </a:lnTo>
                    <a:lnTo>
                      <a:pt x="930" y="849"/>
                    </a:lnTo>
                    <a:lnTo>
                      <a:pt x="917" y="841"/>
                    </a:lnTo>
                    <a:lnTo>
                      <a:pt x="905" y="833"/>
                    </a:lnTo>
                    <a:lnTo>
                      <a:pt x="893" y="824"/>
                    </a:lnTo>
                    <a:lnTo>
                      <a:pt x="882" y="815"/>
                    </a:lnTo>
                    <a:lnTo>
                      <a:pt x="871" y="805"/>
                    </a:lnTo>
                    <a:lnTo>
                      <a:pt x="860" y="795"/>
                    </a:lnTo>
                    <a:lnTo>
                      <a:pt x="851" y="784"/>
                    </a:lnTo>
                    <a:lnTo>
                      <a:pt x="842" y="772"/>
                    </a:lnTo>
                    <a:lnTo>
                      <a:pt x="834" y="760"/>
                    </a:lnTo>
                    <a:lnTo>
                      <a:pt x="830" y="754"/>
                    </a:lnTo>
                    <a:lnTo>
                      <a:pt x="826" y="747"/>
                    </a:lnTo>
                    <a:lnTo>
                      <a:pt x="819" y="734"/>
                    </a:lnTo>
                    <a:lnTo>
                      <a:pt x="813" y="721"/>
                    </a:lnTo>
                    <a:lnTo>
                      <a:pt x="807" y="707"/>
                    </a:lnTo>
                    <a:lnTo>
                      <a:pt x="802" y="693"/>
                    </a:lnTo>
                    <a:lnTo>
                      <a:pt x="798" y="678"/>
                    </a:lnTo>
                    <a:lnTo>
                      <a:pt x="795" y="663"/>
                    </a:lnTo>
                    <a:lnTo>
                      <a:pt x="792" y="646"/>
                    </a:lnTo>
                    <a:lnTo>
                      <a:pt x="790" y="630"/>
                    </a:lnTo>
                    <a:lnTo>
                      <a:pt x="789" y="613"/>
                    </a:lnTo>
                    <a:lnTo>
                      <a:pt x="788" y="596"/>
                    </a:lnTo>
                    <a:lnTo>
                      <a:pt x="788" y="17"/>
                    </a:lnTo>
                    <a:lnTo>
                      <a:pt x="956" y="17"/>
                    </a:lnTo>
                    <a:lnTo>
                      <a:pt x="956" y="583"/>
                    </a:lnTo>
                    <a:lnTo>
                      <a:pt x="957" y="598"/>
                    </a:lnTo>
                    <a:lnTo>
                      <a:pt x="958" y="613"/>
                    </a:lnTo>
                    <a:lnTo>
                      <a:pt x="959" y="620"/>
                    </a:lnTo>
                    <a:lnTo>
                      <a:pt x="961" y="627"/>
                    </a:lnTo>
                    <a:lnTo>
                      <a:pt x="965" y="640"/>
                    </a:lnTo>
                    <a:lnTo>
                      <a:pt x="970" y="653"/>
                    </a:lnTo>
                    <a:lnTo>
                      <a:pt x="976" y="666"/>
                    </a:lnTo>
                    <a:lnTo>
                      <a:pt x="980" y="672"/>
                    </a:lnTo>
                    <a:lnTo>
                      <a:pt x="984" y="677"/>
                    </a:lnTo>
                    <a:lnTo>
                      <a:pt x="993" y="687"/>
                    </a:lnTo>
                    <a:lnTo>
                      <a:pt x="998" y="692"/>
                    </a:lnTo>
                    <a:lnTo>
                      <a:pt x="1004" y="697"/>
                    </a:lnTo>
                    <a:lnTo>
                      <a:pt x="1009" y="701"/>
                    </a:lnTo>
                    <a:lnTo>
                      <a:pt x="1015" y="705"/>
                    </a:lnTo>
                    <a:lnTo>
                      <a:pt x="1021" y="708"/>
                    </a:lnTo>
                    <a:lnTo>
                      <a:pt x="1028" y="712"/>
                    </a:lnTo>
                    <a:lnTo>
                      <a:pt x="1032" y="713"/>
                    </a:lnTo>
                    <a:lnTo>
                      <a:pt x="1035" y="715"/>
                    </a:lnTo>
                    <a:lnTo>
                      <a:pt x="1042" y="718"/>
                    </a:lnTo>
                    <a:lnTo>
                      <a:pt x="1058" y="722"/>
                    </a:lnTo>
                    <a:lnTo>
                      <a:pt x="1076" y="726"/>
                    </a:lnTo>
                    <a:lnTo>
                      <a:pt x="1085" y="727"/>
                    </a:lnTo>
                    <a:lnTo>
                      <a:pt x="1095" y="728"/>
                    </a:lnTo>
                    <a:lnTo>
                      <a:pt x="1106" y="729"/>
                    </a:lnTo>
                    <a:lnTo>
                      <a:pt x="1117" y="729"/>
                    </a:lnTo>
                    <a:lnTo>
                      <a:pt x="1127" y="729"/>
                    </a:lnTo>
                    <a:lnTo>
                      <a:pt x="1137" y="728"/>
                    </a:lnTo>
                    <a:lnTo>
                      <a:pt x="1156" y="726"/>
                    </a:lnTo>
                    <a:lnTo>
                      <a:pt x="1165" y="724"/>
                    </a:lnTo>
                    <a:lnTo>
                      <a:pt x="1174" y="722"/>
                    </a:lnTo>
                    <a:lnTo>
                      <a:pt x="1182" y="720"/>
                    </a:lnTo>
                    <a:lnTo>
                      <a:pt x="1190" y="718"/>
                    </a:lnTo>
                    <a:lnTo>
                      <a:pt x="1197" y="715"/>
                    </a:lnTo>
                    <a:lnTo>
                      <a:pt x="1204" y="712"/>
                    </a:lnTo>
                    <a:lnTo>
                      <a:pt x="1211" y="708"/>
                    </a:lnTo>
                    <a:lnTo>
                      <a:pt x="1217" y="705"/>
                    </a:lnTo>
                    <a:lnTo>
                      <a:pt x="1224" y="701"/>
                    </a:lnTo>
                    <a:lnTo>
                      <a:pt x="1229" y="697"/>
                    </a:lnTo>
                    <a:lnTo>
                      <a:pt x="1240" y="687"/>
                    </a:lnTo>
                    <a:lnTo>
                      <a:pt x="1244" y="682"/>
                    </a:lnTo>
                    <a:lnTo>
                      <a:pt x="1248" y="677"/>
                    </a:lnTo>
                    <a:lnTo>
                      <a:pt x="1252" y="672"/>
                    </a:lnTo>
                    <a:lnTo>
                      <a:pt x="1256" y="666"/>
                    </a:lnTo>
                    <a:lnTo>
                      <a:pt x="1262" y="653"/>
                    </a:lnTo>
                    <a:lnTo>
                      <a:pt x="1265" y="647"/>
                    </a:lnTo>
                    <a:lnTo>
                      <a:pt x="1267" y="640"/>
                    </a:lnTo>
                    <a:lnTo>
                      <a:pt x="1269" y="634"/>
                    </a:lnTo>
                    <a:lnTo>
                      <a:pt x="1271" y="627"/>
                    </a:lnTo>
                    <a:lnTo>
                      <a:pt x="1274" y="613"/>
                    </a:lnTo>
                    <a:lnTo>
                      <a:pt x="1275" y="606"/>
                    </a:lnTo>
                    <a:lnTo>
                      <a:pt x="1275" y="598"/>
                    </a:lnTo>
                    <a:lnTo>
                      <a:pt x="1276" y="583"/>
                    </a:lnTo>
                    <a:lnTo>
                      <a:pt x="1276" y="17"/>
                    </a:lnTo>
                    <a:lnTo>
                      <a:pt x="1445" y="17"/>
                    </a:lnTo>
                    <a:lnTo>
                      <a:pt x="1445" y="596"/>
                    </a:lnTo>
                    <a:lnTo>
                      <a:pt x="1445" y="613"/>
                    </a:lnTo>
                    <a:lnTo>
                      <a:pt x="1443" y="630"/>
                    </a:lnTo>
                    <a:lnTo>
                      <a:pt x="1441" y="646"/>
                    </a:lnTo>
                    <a:lnTo>
                      <a:pt x="1439" y="663"/>
                    </a:lnTo>
                    <a:lnTo>
                      <a:pt x="1435" y="678"/>
                    </a:lnTo>
                    <a:lnTo>
                      <a:pt x="1431" y="693"/>
                    </a:lnTo>
                    <a:lnTo>
                      <a:pt x="1426" y="707"/>
                    </a:lnTo>
                    <a:lnTo>
                      <a:pt x="1420" y="721"/>
                    </a:lnTo>
                    <a:lnTo>
                      <a:pt x="1414" y="734"/>
                    </a:lnTo>
                    <a:lnTo>
                      <a:pt x="1407" y="747"/>
                    </a:lnTo>
                    <a:lnTo>
                      <a:pt x="1399" y="760"/>
                    </a:lnTo>
                    <a:lnTo>
                      <a:pt x="1391" y="772"/>
                    </a:lnTo>
                    <a:lnTo>
                      <a:pt x="1387" y="778"/>
                    </a:lnTo>
                    <a:lnTo>
                      <a:pt x="1382" y="784"/>
                    </a:lnTo>
                    <a:lnTo>
                      <a:pt x="1373" y="795"/>
                    </a:lnTo>
                    <a:lnTo>
                      <a:pt x="1363" y="805"/>
                    </a:lnTo>
                    <a:lnTo>
                      <a:pt x="1357" y="810"/>
                    </a:lnTo>
                    <a:lnTo>
                      <a:pt x="1352" y="815"/>
                    </a:lnTo>
                    <a:lnTo>
                      <a:pt x="1341" y="824"/>
                    </a:lnTo>
                    <a:lnTo>
                      <a:pt x="1328" y="833"/>
                    </a:lnTo>
                    <a:lnTo>
                      <a:pt x="1316" y="841"/>
                    </a:lnTo>
                    <a:lnTo>
                      <a:pt x="1303" y="849"/>
                    </a:lnTo>
                    <a:lnTo>
                      <a:pt x="1290" y="856"/>
                    </a:lnTo>
                    <a:lnTo>
                      <a:pt x="1276" y="863"/>
                    </a:lnTo>
                    <a:lnTo>
                      <a:pt x="1262" y="868"/>
                    </a:lnTo>
                    <a:lnTo>
                      <a:pt x="1248" y="874"/>
                    </a:lnTo>
                    <a:lnTo>
                      <a:pt x="1233" y="879"/>
                    </a:lnTo>
                    <a:lnTo>
                      <a:pt x="1216" y="883"/>
                    </a:lnTo>
                    <a:lnTo>
                      <a:pt x="1201" y="886"/>
                    </a:lnTo>
                    <a:lnTo>
                      <a:pt x="1184" y="889"/>
                    </a:lnTo>
                    <a:lnTo>
                      <a:pt x="1168" y="891"/>
                    </a:lnTo>
                    <a:lnTo>
                      <a:pt x="1151" y="894"/>
                    </a:lnTo>
                    <a:lnTo>
                      <a:pt x="1134" y="895"/>
                    </a:lnTo>
                    <a:lnTo>
                      <a:pt x="1117" y="89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0" name="Freeform 8"/>
              <p:cNvSpPr>
                <a:spLocks/>
              </p:cNvSpPr>
              <p:nvPr userDrawn="1"/>
            </p:nvSpPr>
            <p:spPr bwMode="auto">
              <a:xfrm>
                <a:off x="5610225" y="468313"/>
                <a:ext cx="350837" cy="260350"/>
              </a:xfrm>
              <a:custGeom>
                <a:avLst/>
                <a:gdLst>
                  <a:gd name="T0" fmla="*/ 168 w 661"/>
                  <a:gd name="T1" fmla="*/ 3 h 493"/>
                  <a:gd name="T2" fmla="*/ 186 w 661"/>
                  <a:gd name="T3" fmla="*/ 13 h 493"/>
                  <a:gd name="T4" fmla="*/ 205 w 661"/>
                  <a:gd name="T5" fmla="*/ 25 h 493"/>
                  <a:gd name="T6" fmla="*/ 227 w 661"/>
                  <a:gd name="T7" fmla="*/ 42 h 493"/>
                  <a:gd name="T8" fmla="*/ 242 w 661"/>
                  <a:gd name="T9" fmla="*/ 56 h 493"/>
                  <a:gd name="T10" fmla="*/ 254 w 661"/>
                  <a:gd name="T11" fmla="*/ 67 h 493"/>
                  <a:gd name="T12" fmla="*/ 270 w 661"/>
                  <a:gd name="T13" fmla="*/ 87 h 493"/>
                  <a:gd name="T14" fmla="*/ 286 w 661"/>
                  <a:gd name="T15" fmla="*/ 109 h 493"/>
                  <a:gd name="T16" fmla="*/ 313 w 661"/>
                  <a:gd name="T17" fmla="*/ 148 h 493"/>
                  <a:gd name="T18" fmla="*/ 344 w 661"/>
                  <a:gd name="T19" fmla="*/ 136 h 493"/>
                  <a:gd name="T20" fmla="*/ 472 w 661"/>
                  <a:gd name="T21" fmla="*/ 26 h 493"/>
                  <a:gd name="T22" fmla="*/ 486 w 661"/>
                  <a:gd name="T23" fmla="*/ 44 h 493"/>
                  <a:gd name="T24" fmla="*/ 505 w 661"/>
                  <a:gd name="T25" fmla="*/ 67 h 493"/>
                  <a:gd name="T26" fmla="*/ 524 w 661"/>
                  <a:gd name="T27" fmla="*/ 84 h 493"/>
                  <a:gd name="T28" fmla="*/ 537 w 661"/>
                  <a:gd name="T29" fmla="*/ 93 h 493"/>
                  <a:gd name="T30" fmla="*/ 562 w 661"/>
                  <a:gd name="T31" fmla="*/ 107 h 493"/>
                  <a:gd name="T32" fmla="*/ 584 w 661"/>
                  <a:gd name="T33" fmla="*/ 116 h 493"/>
                  <a:gd name="T34" fmla="*/ 604 w 661"/>
                  <a:gd name="T35" fmla="*/ 120 h 493"/>
                  <a:gd name="T36" fmla="*/ 618 w 661"/>
                  <a:gd name="T37" fmla="*/ 121 h 493"/>
                  <a:gd name="T38" fmla="*/ 626 w 661"/>
                  <a:gd name="T39" fmla="*/ 121 h 493"/>
                  <a:gd name="T40" fmla="*/ 482 w 661"/>
                  <a:gd name="T41" fmla="*/ 248 h 493"/>
                  <a:gd name="T42" fmla="*/ 507 w 661"/>
                  <a:gd name="T43" fmla="*/ 248 h 493"/>
                  <a:gd name="T44" fmla="*/ 539 w 661"/>
                  <a:gd name="T45" fmla="*/ 249 h 493"/>
                  <a:gd name="T46" fmla="*/ 564 w 661"/>
                  <a:gd name="T47" fmla="*/ 251 h 493"/>
                  <a:gd name="T48" fmla="*/ 590 w 661"/>
                  <a:gd name="T49" fmla="*/ 256 h 493"/>
                  <a:gd name="T50" fmla="*/ 619 w 661"/>
                  <a:gd name="T51" fmla="*/ 264 h 493"/>
                  <a:gd name="T52" fmla="*/ 647 w 661"/>
                  <a:gd name="T53" fmla="*/ 277 h 493"/>
                  <a:gd name="T54" fmla="*/ 661 w 661"/>
                  <a:gd name="T55" fmla="*/ 285 h 493"/>
                  <a:gd name="T56" fmla="*/ 501 w 661"/>
                  <a:gd name="T57" fmla="*/ 420 h 493"/>
                  <a:gd name="T58" fmla="*/ 471 w 661"/>
                  <a:gd name="T59" fmla="*/ 404 h 493"/>
                  <a:gd name="T60" fmla="*/ 456 w 661"/>
                  <a:gd name="T61" fmla="*/ 397 h 493"/>
                  <a:gd name="T62" fmla="*/ 434 w 661"/>
                  <a:gd name="T63" fmla="*/ 390 h 493"/>
                  <a:gd name="T64" fmla="*/ 413 w 661"/>
                  <a:gd name="T65" fmla="*/ 385 h 493"/>
                  <a:gd name="T66" fmla="*/ 386 w 661"/>
                  <a:gd name="T67" fmla="*/ 381 h 493"/>
                  <a:gd name="T68" fmla="*/ 361 w 661"/>
                  <a:gd name="T69" fmla="*/ 380 h 493"/>
                  <a:gd name="T70" fmla="*/ 327 w 661"/>
                  <a:gd name="T71" fmla="*/ 381 h 493"/>
                  <a:gd name="T72" fmla="*/ 254 w 661"/>
                  <a:gd name="T73" fmla="*/ 434 h 493"/>
                  <a:gd name="T74" fmla="*/ 185 w 661"/>
                  <a:gd name="T75" fmla="*/ 489 h 493"/>
                  <a:gd name="T76" fmla="*/ 175 w 661"/>
                  <a:gd name="T77" fmla="*/ 491 h 493"/>
                  <a:gd name="T78" fmla="*/ 158 w 661"/>
                  <a:gd name="T79" fmla="*/ 493 h 493"/>
                  <a:gd name="T80" fmla="*/ 136 w 661"/>
                  <a:gd name="T81" fmla="*/ 492 h 493"/>
                  <a:gd name="T82" fmla="*/ 116 w 661"/>
                  <a:gd name="T83" fmla="*/ 487 h 493"/>
                  <a:gd name="T84" fmla="*/ 95 w 661"/>
                  <a:gd name="T85" fmla="*/ 479 h 493"/>
                  <a:gd name="T86" fmla="*/ 80 w 661"/>
                  <a:gd name="T87" fmla="*/ 471 h 493"/>
                  <a:gd name="T88" fmla="*/ 65 w 661"/>
                  <a:gd name="T89" fmla="*/ 459 h 493"/>
                  <a:gd name="T90" fmla="*/ 50 w 661"/>
                  <a:gd name="T91" fmla="*/ 446 h 493"/>
                  <a:gd name="T92" fmla="*/ 34 w 661"/>
                  <a:gd name="T93" fmla="*/ 430 h 493"/>
                  <a:gd name="T94" fmla="*/ 90 w 661"/>
                  <a:gd name="T95" fmla="*/ 351 h 493"/>
                  <a:gd name="T96" fmla="*/ 163 w 661"/>
                  <a:gd name="T97" fmla="*/ 290 h 493"/>
                  <a:gd name="T98" fmla="*/ 155 w 661"/>
                  <a:gd name="T99" fmla="*/ 281 h 493"/>
                  <a:gd name="T100" fmla="*/ 131 w 661"/>
                  <a:gd name="T101" fmla="*/ 247 h 493"/>
                  <a:gd name="T102" fmla="*/ 113 w 661"/>
                  <a:gd name="T103" fmla="*/ 224 h 493"/>
                  <a:gd name="T104" fmla="*/ 92 w 661"/>
                  <a:gd name="T105" fmla="*/ 201 h 493"/>
                  <a:gd name="T106" fmla="*/ 67 w 661"/>
                  <a:gd name="T107" fmla="*/ 178 h 493"/>
                  <a:gd name="T108" fmla="*/ 36 w 661"/>
                  <a:gd name="T109" fmla="*/ 155 h 493"/>
                  <a:gd name="T110" fmla="*/ 9 w 661"/>
                  <a:gd name="T111" fmla="*/ 140 h 493"/>
                  <a:gd name="T112" fmla="*/ 161 w 661"/>
                  <a:gd name="T113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1" h="493">
                    <a:moveTo>
                      <a:pt x="161" y="0"/>
                    </a:moveTo>
                    <a:lnTo>
                      <a:pt x="168" y="3"/>
                    </a:lnTo>
                    <a:lnTo>
                      <a:pt x="176" y="7"/>
                    </a:lnTo>
                    <a:lnTo>
                      <a:pt x="186" y="13"/>
                    </a:lnTo>
                    <a:lnTo>
                      <a:pt x="198" y="20"/>
                    </a:lnTo>
                    <a:lnTo>
                      <a:pt x="205" y="25"/>
                    </a:lnTo>
                    <a:lnTo>
                      <a:pt x="212" y="30"/>
                    </a:lnTo>
                    <a:lnTo>
                      <a:pt x="227" y="42"/>
                    </a:lnTo>
                    <a:lnTo>
                      <a:pt x="234" y="49"/>
                    </a:lnTo>
                    <a:lnTo>
                      <a:pt x="242" y="56"/>
                    </a:lnTo>
                    <a:lnTo>
                      <a:pt x="248" y="61"/>
                    </a:lnTo>
                    <a:lnTo>
                      <a:pt x="254" y="67"/>
                    </a:lnTo>
                    <a:lnTo>
                      <a:pt x="264" y="80"/>
                    </a:lnTo>
                    <a:lnTo>
                      <a:pt x="270" y="87"/>
                    </a:lnTo>
                    <a:lnTo>
                      <a:pt x="275" y="94"/>
                    </a:lnTo>
                    <a:lnTo>
                      <a:pt x="286" y="109"/>
                    </a:lnTo>
                    <a:lnTo>
                      <a:pt x="305" y="137"/>
                    </a:lnTo>
                    <a:lnTo>
                      <a:pt x="313" y="148"/>
                    </a:lnTo>
                    <a:lnTo>
                      <a:pt x="320" y="157"/>
                    </a:lnTo>
                    <a:lnTo>
                      <a:pt x="344" y="136"/>
                    </a:lnTo>
                    <a:lnTo>
                      <a:pt x="397" y="91"/>
                    </a:lnTo>
                    <a:lnTo>
                      <a:pt x="472" y="26"/>
                    </a:lnTo>
                    <a:lnTo>
                      <a:pt x="479" y="35"/>
                    </a:lnTo>
                    <a:lnTo>
                      <a:pt x="486" y="44"/>
                    </a:lnTo>
                    <a:lnTo>
                      <a:pt x="499" y="60"/>
                    </a:lnTo>
                    <a:lnTo>
                      <a:pt x="505" y="67"/>
                    </a:lnTo>
                    <a:lnTo>
                      <a:pt x="511" y="73"/>
                    </a:lnTo>
                    <a:lnTo>
                      <a:pt x="524" y="84"/>
                    </a:lnTo>
                    <a:lnTo>
                      <a:pt x="531" y="89"/>
                    </a:lnTo>
                    <a:lnTo>
                      <a:pt x="537" y="93"/>
                    </a:lnTo>
                    <a:lnTo>
                      <a:pt x="550" y="101"/>
                    </a:lnTo>
                    <a:lnTo>
                      <a:pt x="562" y="107"/>
                    </a:lnTo>
                    <a:lnTo>
                      <a:pt x="574" y="111"/>
                    </a:lnTo>
                    <a:lnTo>
                      <a:pt x="584" y="116"/>
                    </a:lnTo>
                    <a:lnTo>
                      <a:pt x="594" y="118"/>
                    </a:lnTo>
                    <a:lnTo>
                      <a:pt x="604" y="120"/>
                    </a:lnTo>
                    <a:lnTo>
                      <a:pt x="611" y="121"/>
                    </a:lnTo>
                    <a:lnTo>
                      <a:pt x="618" y="121"/>
                    </a:lnTo>
                    <a:lnTo>
                      <a:pt x="622" y="121"/>
                    </a:lnTo>
                    <a:lnTo>
                      <a:pt x="626" y="121"/>
                    </a:lnTo>
                    <a:lnTo>
                      <a:pt x="475" y="247"/>
                    </a:lnTo>
                    <a:lnTo>
                      <a:pt x="482" y="248"/>
                    </a:lnTo>
                    <a:lnTo>
                      <a:pt x="490" y="248"/>
                    </a:lnTo>
                    <a:lnTo>
                      <a:pt x="507" y="248"/>
                    </a:lnTo>
                    <a:lnTo>
                      <a:pt x="528" y="249"/>
                    </a:lnTo>
                    <a:lnTo>
                      <a:pt x="539" y="249"/>
                    </a:lnTo>
                    <a:lnTo>
                      <a:pt x="551" y="250"/>
                    </a:lnTo>
                    <a:lnTo>
                      <a:pt x="564" y="251"/>
                    </a:lnTo>
                    <a:lnTo>
                      <a:pt x="577" y="253"/>
                    </a:lnTo>
                    <a:lnTo>
                      <a:pt x="590" y="256"/>
                    </a:lnTo>
                    <a:lnTo>
                      <a:pt x="605" y="259"/>
                    </a:lnTo>
                    <a:lnTo>
                      <a:pt x="619" y="264"/>
                    </a:lnTo>
                    <a:lnTo>
                      <a:pt x="633" y="270"/>
                    </a:lnTo>
                    <a:lnTo>
                      <a:pt x="647" y="277"/>
                    </a:lnTo>
                    <a:lnTo>
                      <a:pt x="654" y="281"/>
                    </a:lnTo>
                    <a:lnTo>
                      <a:pt x="661" y="285"/>
                    </a:lnTo>
                    <a:lnTo>
                      <a:pt x="581" y="354"/>
                    </a:lnTo>
                    <a:lnTo>
                      <a:pt x="501" y="420"/>
                    </a:lnTo>
                    <a:lnTo>
                      <a:pt x="487" y="411"/>
                    </a:lnTo>
                    <a:lnTo>
                      <a:pt x="471" y="404"/>
                    </a:lnTo>
                    <a:lnTo>
                      <a:pt x="464" y="400"/>
                    </a:lnTo>
                    <a:lnTo>
                      <a:pt x="456" y="397"/>
                    </a:lnTo>
                    <a:lnTo>
                      <a:pt x="442" y="392"/>
                    </a:lnTo>
                    <a:lnTo>
                      <a:pt x="434" y="390"/>
                    </a:lnTo>
                    <a:lnTo>
                      <a:pt x="427" y="388"/>
                    </a:lnTo>
                    <a:lnTo>
                      <a:pt x="413" y="385"/>
                    </a:lnTo>
                    <a:lnTo>
                      <a:pt x="399" y="383"/>
                    </a:lnTo>
                    <a:lnTo>
                      <a:pt x="386" y="381"/>
                    </a:lnTo>
                    <a:lnTo>
                      <a:pt x="374" y="380"/>
                    </a:lnTo>
                    <a:lnTo>
                      <a:pt x="361" y="380"/>
                    </a:lnTo>
                    <a:lnTo>
                      <a:pt x="342" y="380"/>
                    </a:lnTo>
                    <a:lnTo>
                      <a:pt x="327" y="381"/>
                    </a:lnTo>
                    <a:lnTo>
                      <a:pt x="318" y="381"/>
                    </a:lnTo>
                    <a:lnTo>
                      <a:pt x="254" y="434"/>
                    </a:lnTo>
                    <a:lnTo>
                      <a:pt x="189" y="488"/>
                    </a:lnTo>
                    <a:lnTo>
                      <a:pt x="185" y="489"/>
                    </a:lnTo>
                    <a:lnTo>
                      <a:pt x="181" y="490"/>
                    </a:lnTo>
                    <a:lnTo>
                      <a:pt x="175" y="491"/>
                    </a:lnTo>
                    <a:lnTo>
                      <a:pt x="167" y="493"/>
                    </a:lnTo>
                    <a:lnTo>
                      <a:pt x="158" y="493"/>
                    </a:lnTo>
                    <a:lnTo>
                      <a:pt x="147" y="493"/>
                    </a:lnTo>
                    <a:lnTo>
                      <a:pt x="136" y="492"/>
                    </a:lnTo>
                    <a:lnTo>
                      <a:pt x="122" y="489"/>
                    </a:lnTo>
                    <a:lnTo>
                      <a:pt x="116" y="487"/>
                    </a:lnTo>
                    <a:lnTo>
                      <a:pt x="109" y="485"/>
                    </a:lnTo>
                    <a:lnTo>
                      <a:pt x="95" y="479"/>
                    </a:lnTo>
                    <a:lnTo>
                      <a:pt x="88" y="475"/>
                    </a:lnTo>
                    <a:lnTo>
                      <a:pt x="80" y="471"/>
                    </a:lnTo>
                    <a:lnTo>
                      <a:pt x="73" y="466"/>
                    </a:lnTo>
                    <a:lnTo>
                      <a:pt x="65" y="459"/>
                    </a:lnTo>
                    <a:lnTo>
                      <a:pt x="57" y="453"/>
                    </a:lnTo>
                    <a:lnTo>
                      <a:pt x="50" y="446"/>
                    </a:lnTo>
                    <a:lnTo>
                      <a:pt x="42" y="438"/>
                    </a:lnTo>
                    <a:lnTo>
                      <a:pt x="34" y="430"/>
                    </a:lnTo>
                    <a:lnTo>
                      <a:pt x="18" y="410"/>
                    </a:lnTo>
                    <a:lnTo>
                      <a:pt x="90" y="351"/>
                    </a:lnTo>
                    <a:lnTo>
                      <a:pt x="140" y="309"/>
                    </a:lnTo>
                    <a:lnTo>
                      <a:pt x="163" y="290"/>
                    </a:lnTo>
                    <a:lnTo>
                      <a:pt x="159" y="286"/>
                    </a:lnTo>
                    <a:lnTo>
                      <a:pt x="155" y="281"/>
                    </a:lnTo>
                    <a:lnTo>
                      <a:pt x="145" y="266"/>
                    </a:lnTo>
                    <a:lnTo>
                      <a:pt x="131" y="247"/>
                    </a:lnTo>
                    <a:lnTo>
                      <a:pt x="122" y="236"/>
                    </a:lnTo>
                    <a:lnTo>
                      <a:pt x="113" y="224"/>
                    </a:lnTo>
                    <a:lnTo>
                      <a:pt x="103" y="213"/>
                    </a:lnTo>
                    <a:lnTo>
                      <a:pt x="92" y="201"/>
                    </a:lnTo>
                    <a:lnTo>
                      <a:pt x="80" y="189"/>
                    </a:lnTo>
                    <a:lnTo>
                      <a:pt x="67" y="178"/>
                    </a:lnTo>
                    <a:lnTo>
                      <a:pt x="52" y="166"/>
                    </a:lnTo>
                    <a:lnTo>
                      <a:pt x="36" y="155"/>
                    </a:lnTo>
                    <a:lnTo>
                      <a:pt x="19" y="145"/>
                    </a:lnTo>
                    <a:lnTo>
                      <a:pt x="9" y="140"/>
                    </a:lnTo>
                    <a:lnTo>
                      <a:pt x="0" y="13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9791700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9791700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</a:t>
            </a:r>
          </a:p>
        </p:txBody>
      </p:sp>
    </p:spTree>
    <p:extLst>
      <p:ext uri="{BB962C8B-B14F-4D97-AF65-F5344CB8AC3E}">
        <p14:creationId xmlns:p14="http://schemas.microsoft.com/office/powerpoint/2010/main" val="378750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8"/>
            <a:ext cx="9791700" cy="276999"/>
          </a:xfrm>
        </p:spPr>
        <p:txBody>
          <a:bodyPr anchor="b" anchorCtr="0">
            <a:spAutoFit/>
          </a:bodyPr>
          <a:lstStyle>
            <a:lvl1pPr>
              <a:lnSpc>
                <a:spcPct val="90000"/>
              </a:lnSpc>
              <a:defRPr sz="2000" b="1" cap="none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ECC2-9285-44ED-BF22-992C8AC574E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4" hasCustomPrompt="1"/>
          </p:nvPr>
        </p:nvSpPr>
        <p:spPr>
          <a:xfrm>
            <a:off x="1200150" y="1628750"/>
            <a:ext cx="3167610" cy="4248175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  <p:sp>
        <p:nvSpPr>
          <p:cNvPr id="9" name="Chart Placeholder 11"/>
          <p:cNvSpPr>
            <a:spLocks noGrp="1"/>
          </p:cNvSpPr>
          <p:nvPr>
            <p:ph type="chart" sz="quarter" idx="15" hasCustomPrompt="1"/>
          </p:nvPr>
        </p:nvSpPr>
        <p:spPr>
          <a:xfrm>
            <a:off x="7824240" y="1628750"/>
            <a:ext cx="3169198" cy="4248175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  <p:sp>
        <p:nvSpPr>
          <p:cNvPr id="15" name="Chart Placeholder 11"/>
          <p:cNvSpPr>
            <a:spLocks noGrp="1"/>
          </p:cNvSpPr>
          <p:nvPr>
            <p:ph type="chart" sz="quarter" idx="16" hasCustomPrompt="1"/>
          </p:nvPr>
        </p:nvSpPr>
        <p:spPr>
          <a:xfrm>
            <a:off x="4511780" y="1628775"/>
            <a:ext cx="3168440" cy="4248150"/>
          </a:xfrm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Click icon to add chart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390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A8DF-7207-4E80-A63A-E473088A8222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2059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2524-BD13-44BC-975D-717EACDBCF6B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61506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C523-D108-4662-B930-B338B68D594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617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417D-738D-4CC4-967C-346C881957E5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4263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39F-EAF9-47E2-820F-F7B30AC0146A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6943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6865-BEC9-4A7E-ACC8-423FDA4E65C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05735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7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7AE7-2D74-4839-AE9E-F4ECCD0B852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32780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8">
    <p:bg>
      <p:bgPr>
        <a:solidFill>
          <a:srgbClr val="E833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spect="1"/>
          </p:cNvSpPr>
          <p:nvPr userDrawn="1"/>
        </p:nvSpPr>
        <p:spPr bwMode="auto">
          <a:xfrm>
            <a:off x="938400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F928-E170-4B34-BD8E-1A4C29A66143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5243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9384002" y="0"/>
                </a:lnTo>
                <a:lnTo>
                  <a:pt x="9432814" y="25966"/>
                </a:lnTo>
                <a:lnTo>
                  <a:pt x="9481974" y="52626"/>
                </a:lnTo>
                <a:lnTo>
                  <a:pt x="9531826" y="81017"/>
                </a:lnTo>
                <a:lnTo>
                  <a:pt x="9581678" y="110793"/>
                </a:lnTo>
                <a:lnTo>
                  <a:pt x="9631877" y="141607"/>
                </a:lnTo>
                <a:lnTo>
                  <a:pt x="9682075" y="173806"/>
                </a:lnTo>
                <a:lnTo>
                  <a:pt x="9733312" y="207737"/>
                </a:lnTo>
                <a:lnTo>
                  <a:pt x="9784203" y="243052"/>
                </a:lnTo>
                <a:lnTo>
                  <a:pt x="9835094" y="279407"/>
                </a:lnTo>
                <a:lnTo>
                  <a:pt x="9886331" y="317492"/>
                </a:lnTo>
                <a:lnTo>
                  <a:pt x="9937914" y="356962"/>
                </a:lnTo>
                <a:lnTo>
                  <a:pt x="9989498" y="398163"/>
                </a:lnTo>
                <a:lnTo>
                  <a:pt x="10041081" y="440750"/>
                </a:lnTo>
                <a:lnTo>
                  <a:pt x="10092664" y="485067"/>
                </a:lnTo>
                <a:lnTo>
                  <a:pt x="10118975" y="507572"/>
                </a:lnTo>
                <a:lnTo>
                  <a:pt x="10144940" y="530769"/>
                </a:lnTo>
                <a:lnTo>
                  <a:pt x="10196523" y="578203"/>
                </a:lnTo>
                <a:lnTo>
                  <a:pt x="10248107" y="627021"/>
                </a:lnTo>
                <a:lnTo>
                  <a:pt x="10300382" y="678263"/>
                </a:lnTo>
                <a:lnTo>
                  <a:pt x="10351966" y="730890"/>
                </a:lnTo>
                <a:lnTo>
                  <a:pt x="10403549" y="784902"/>
                </a:lnTo>
                <a:lnTo>
                  <a:pt x="10454786" y="841338"/>
                </a:lnTo>
                <a:lnTo>
                  <a:pt x="10506715" y="899158"/>
                </a:lnTo>
                <a:lnTo>
                  <a:pt x="10557606" y="959056"/>
                </a:lnTo>
                <a:lnTo>
                  <a:pt x="10608843" y="1020338"/>
                </a:lnTo>
                <a:lnTo>
                  <a:pt x="10634462" y="1052192"/>
                </a:lnTo>
                <a:lnTo>
                  <a:pt x="10659388" y="1084045"/>
                </a:lnTo>
                <a:lnTo>
                  <a:pt x="10710279" y="1149482"/>
                </a:lnTo>
                <a:lnTo>
                  <a:pt x="10760824" y="1216997"/>
                </a:lnTo>
                <a:lnTo>
                  <a:pt x="10810676" y="1286589"/>
                </a:lnTo>
                <a:lnTo>
                  <a:pt x="10860528" y="1357912"/>
                </a:lnTo>
                <a:lnTo>
                  <a:pt x="10885454" y="1394267"/>
                </a:lnTo>
                <a:lnTo>
                  <a:pt x="10910034" y="1431313"/>
                </a:lnTo>
                <a:lnTo>
                  <a:pt x="10959194" y="1507138"/>
                </a:lnTo>
                <a:lnTo>
                  <a:pt x="11007662" y="1584693"/>
                </a:lnTo>
                <a:lnTo>
                  <a:pt x="11155834" y="1454857"/>
                </a:lnTo>
                <a:lnTo>
                  <a:pt x="11303660" y="1325367"/>
                </a:lnTo>
                <a:lnTo>
                  <a:pt x="11451832" y="1195185"/>
                </a:lnTo>
                <a:lnTo>
                  <a:pt x="11599658" y="1065695"/>
                </a:lnTo>
                <a:lnTo>
                  <a:pt x="11747830" y="935858"/>
                </a:lnTo>
                <a:lnTo>
                  <a:pt x="11896002" y="806368"/>
                </a:lnTo>
                <a:lnTo>
                  <a:pt x="12043828" y="676532"/>
                </a:lnTo>
                <a:lnTo>
                  <a:pt x="12192000" y="54669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/>
              <a:t>Select shape and Insert Picture from Menu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773656"/>
            <a:ext cx="9793288" cy="3599614"/>
          </a:xfrm>
        </p:spPr>
        <p:txBody>
          <a:bodyPr anchor="ctr" anchorCtr="0"/>
          <a:lstStyle>
            <a:lvl1pPr>
              <a:lnSpc>
                <a:spcPct val="90000"/>
              </a:lnSpc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BA1C656-58DF-45D4-9A36-FEF5F4A5661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7902386" y="0"/>
                </a:lnTo>
                <a:lnTo>
                  <a:pt x="7974023" y="38108"/>
                </a:lnTo>
                <a:lnTo>
                  <a:pt x="8049174" y="78863"/>
                </a:lnTo>
                <a:lnTo>
                  <a:pt x="8125383" y="122264"/>
                </a:lnTo>
                <a:lnTo>
                  <a:pt x="8201593" y="167782"/>
                </a:lnTo>
                <a:lnTo>
                  <a:pt x="8278331" y="214889"/>
                </a:lnTo>
                <a:lnTo>
                  <a:pt x="8355070" y="264112"/>
                </a:lnTo>
                <a:lnTo>
                  <a:pt x="8433396" y="315982"/>
                </a:lnTo>
                <a:lnTo>
                  <a:pt x="8511193" y="369968"/>
                </a:lnTo>
                <a:lnTo>
                  <a:pt x="8588990" y="425543"/>
                </a:lnTo>
                <a:lnTo>
                  <a:pt x="8667316" y="483764"/>
                </a:lnTo>
                <a:lnTo>
                  <a:pt x="8746172" y="544102"/>
                </a:lnTo>
                <a:lnTo>
                  <a:pt x="8825027" y="607087"/>
                </a:lnTo>
                <a:lnTo>
                  <a:pt x="8903883" y="672189"/>
                </a:lnTo>
                <a:lnTo>
                  <a:pt x="8982738" y="739937"/>
                </a:lnTo>
                <a:lnTo>
                  <a:pt x="9022960" y="774340"/>
                </a:lnTo>
                <a:lnTo>
                  <a:pt x="9062652" y="809802"/>
                </a:lnTo>
                <a:lnTo>
                  <a:pt x="9141508" y="882314"/>
                </a:lnTo>
                <a:lnTo>
                  <a:pt x="9220364" y="956943"/>
                </a:lnTo>
                <a:lnTo>
                  <a:pt x="9300278" y="1035276"/>
                </a:lnTo>
                <a:lnTo>
                  <a:pt x="9379133" y="1115727"/>
                </a:lnTo>
                <a:lnTo>
                  <a:pt x="9457989" y="1198295"/>
                </a:lnTo>
                <a:lnTo>
                  <a:pt x="9536315" y="1284568"/>
                </a:lnTo>
                <a:lnTo>
                  <a:pt x="9615700" y="1372959"/>
                </a:lnTo>
                <a:lnTo>
                  <a:pt x="9693497" y="1464525"/>
                </a:lnTo>
                <a:lnTo>
                  <a:pt x="9771823" y="1558208"/>
                </a:lnTo>
                <a:lnTo>
                  <a:pt x="9810986" y="1606901"/>
                </a:lnTo>
                <a:lnTo>
                  <a:pt x="9849091" y="1655596"/>
                </a:lnTo>
                <a:lnTo>
                  <a:pt x="9926888" y="1755630"/>
                </a:lnTo>
                <a:lnTo>
                  <a:pt x="10004156" y="1858840"/>
                </a:lnTo>
                <a:lnTo>
                  <a:pt x="10080365" y="1965226"/>
                </a:lnTo>
                <a:lnTo>
                  <a:pt x="10156575" y="2074258"/>
                </a:lnTo>
                <a:lnTo>
                  <a:pt x="10194679" y="2129833"/>
                </a:lnTo>
                <a:lnTo>
                  <a:pt x="10232255" y="2186466"/>
                </a:lnTo>
                <a:lnTo>
                  <a:pt x="10307406" y="2302379"/>
                </a:lnTo>
                <a:lnTo>
                  <a:pt x="10381498" y="2420938"/>
                </a:lnTo>
                <a:lnTo>
                  <a:pt x="10608010" y="2222457"/>
                </a:lnTo>
                <a:lnTo>
                  <a:pt x="10833992" y="2024505"/>
                </a:lnTo>
                <a:lnTo>
                  <a:pt x="11060502" y="1825495"/>
                </a:lnTo>
                <a:lnTo>
                  <a:pt x="11286484" y="1627544"/>
                </a:lnTo>
                <a:lnTo>
                  <a:pt x="11512996" y="1429063"/>
                </a:lnTo>
                <a:lnTo>
                  <a:pt x="11739507" y="1231111"/>
                </a:lnTo>
                <a:lnTo>
                  <a:pt x="11965489" y="1032630"/>
                </a:lnTo>
                <a:lnTo>
                  <a:pt x="12192000" y="834149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 baseline="0"/>
            </a:lvl1pPr>
          </a:lstStyle>
          <a:p>
            <a:r>
              <a:rPr lang="en-US" dirty="0"/>
              <a:t>Select shape and Insert Picture from Menu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F74DB69-D95E-4BF1-B2ED-9A2B6E8EE9CD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9791700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10039814" y="477538"/>
            <a:ext cx="1416840" cy="648000"/>
            <a:chOff x="4471987" y="468313"/>
            <a:chExt cx="1489075" cy="681037"/>
          </a:xfrm>
        </p:grpSpPr>
        <p:sp>
          <p:nvSpPr>
            <p:cNvPr id="21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9791700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9791700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</a:t>
            </a:r>
          </a:p>
        </p:txBody>
      </p:sp>
    </p:spTree>
    <p:extLst>
      <p:ext uri="{BB962C8B-B14F-4D97-AF65-F5344CB8AC3E}">
        <p14:creationId xmlns:p14="http://schemas.microsoft.com/office/powerpoint/2010/main" val="236119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B0D1-FC9A-4448-A7C7-E7DC6E4D7DB0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9513" y="6381410"/>
            <a:ext cx="5472112" cy="143215"/>
          </a:xfrm>
        </p:spPr>
        <p:txBody>
          <a:bodyPr/>
          <a:lstStyle/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45129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A43979-8284-4525-8542-5705CAD658B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9513" y="6381410"/>
            <a:ext cx="5472112" cy="1432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40429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D06BB-D4C8-4938-BEF6-92F3AFB1C853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9513" y="6381410"/>
            <a:ext cx="5472112" cy="1432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49" y="5876925"/>
            <a:ext cx="7991475" cy="153888"/>
          </a:xfrm>
        </p:spPr>
        <p:txBody>
          <a:bodyPr wrap="squar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000" b="0" i="1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Source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149152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0150" y="2205038"/>
            <a:ext cx="4823840" cy="3671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68010" y="2205038"/>
            <a:ext cx="4823840" cy="3671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8D18-8C20-4904-9CE7-E97CF64F97DF}" type="datetime1">
              <a:rPr lang="fi-FI" smtClean="0"/>
              <a:t>27.10.2023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3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00150" y="2206709"/>
            <a:ext cx="4823840" cy="576263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0150" y="2780928"/>
            <a:ext cx="4823840" cy="30959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68010" y="2206709"/>
            <a:ext cx="4825428" cy="576263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68010" y="2780928"/>
            <a:ext cx="4823840" cy="30959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E0FE-AFE5-4E3F-99FE-E5DDC40A62A8}" type="datetime1">
              <a:rPr lang="fi-FI" smtClean="0"/>
              <a:t>27.10.2023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693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979170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0150" y="2205038"/>
            <a:ext cx="6480026" cy="3671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8D18-8C20-4904-9CE7-E97CF64F97DF}" type="datetime1">
              <a:rPr lang="fi-FI" smtClean="0"/>
              <a:t>27.10.2023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968209" y="2205038"/>
            <a:ext cx="3023642" cy="36718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15625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1F7-26D3-4201-8CE5-75238E25F390}" type="datetime1">
              <a:rPr lang="fi-FI" smtClean="0"/>
              <a:t>27.10.2023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7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173-FAB5-431B-87FA-4D490DB2E2AF}" type="datetime1">
              <a:rPr lang="fi-FI" smtClean="0"/>
              <a:t>27.10.2023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5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/ Contact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A600396-986A-4A87-9978-EF19BE19F63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9791700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9791700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9791700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9791700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9791700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69792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/ Contacts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4EC7B42-49B1-4BD8-8BB5-ED62DBDB908F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9791700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9791700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9791700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9791700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9791700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109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A189-6A84-49C1-9DA9-C8938461E680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9513" y="6381410"/>
            <a:ext cx="5472112" cy="143215"/>
          </a:xfrm>
        </p:spPr>
        <p:txBody>
          <a:bodyPr/>
          <a:lstStyle/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5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H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FC999F7-8069-4194-BB1C-CA594537187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899401" y="-1588"/>
            <a:ext cx="4292599" cy="2422526"/>
            <a:chOff x="7899401" y="-1588"/>
            <a:chExt cx="4292599" cy="2422526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7899401" y="-1588"/>
              <a:ext cx="4292599" cy="2422526"/>
            </a:xfrm>
            <a:custGeom>
              <a:avLst/>
              <a:gdLst>
                <a:gd name="T0" fmla="*/ 8111 w 8111"/>
                <a:gd name="T1" fmla="*/ 1579 h 4577"/>
                <a:gd name="T2" fmla="*/ 7683 w 8111"/>
                <a:gd name="T3" fmla="*/ 1954 h 4577"/>
                <a:gd name="T4" fmla="*/ 7256 w 8111"/>
                <a:gd name="T5" fmla="*/ 2329 h 4577"/>
                <a:gd name="T6" fmla="*/ 6828 w 8111"/>
                <a:gd name="T7" fmla="*/ 2703 h 4577"/>
                <a:gd name="T8" fmla="*/ 6400 w 8111"/>
                <a:gd name="T9" fmla="*/ 3078 h 4577"/>
                <a:gd name="T10" fmla="*/ 5973 w 8111"/>
                <a:gd name="T11" fmla="*/ 3452 h 4577"/>
                <a:gd name="T12" fmla="*/ 5545 w 8111"/>
                <a:gd name="T13" fmla="*/ 3828 h 4577"/>
                <a:gd name="T14" fmla="*/ 5118 w 8111"/>
                <a:gd name="T15" fmla="*/ 4202 h 4577"/>
                <a:gd name="T16" fmla="*/ 4690 w 8111"/>
                <a:gd name="T17" fmla="*/ 4577 h 4577"/>
                <a:gd name="T18" fmla="*/ 4550 w 8111"/>
                <a:gd name="T19" fmla="*/ 4353 h 4577"/>
                <a:gd name="T20" fmla="*/ 4408 w 8111"/>
                <a:gd name="T21" fmla="*/ 4134 h 4577"/>
                <a:gd name="T22" fmla="*/ 4337 w 8111"/>
                <a:gd name="T23" fmla="*/ 4027 h 4577"/>
                <a:gd name="T24" fmla="*/ 4265 w 8111"/>
                <a:gd name="T25" fmla="*/ 3922 h 4577"/>
                <a:gd name="T26" fmla="*/ 4121 w 8111"/>
                <a:gd name="T27" fmla="*/ 3716 h 4577"/>
                <a:gd name="T28" fmla="*/ 3977 w 8111"/>
                <a:gd name="T29" fmla="*/ 3515 h 4577"/>
                <a:gd name="T30" fmla="*/ 3831 w 8111"/>
                <a:gd name="T31" fmla="*/ 3320 h 4577"/>
                <a:gd name="T32" fmla="*/ 3684 w 8111"/>
                <a:gd name="T33" fmla="*/ 3131 h 4577"/>
                <a:gd name="T34" fmla="*/ 3612 w 8111"/>
                <a:gd name="T35" fmla="*/ 3039 h 4577"/>
                <a:gd name="T36" fmla="*/ 3538 w 8111"/>
                <a:gd name="T37" fmla="*/ 2947 h 4577"/>
                <a:gd name="T38" fmla="*/ 3390 w 8111"/>
                <a:gd name="T39" fmla="*/ 2770 h 4577"/>
                <a:gd name="T40" fmla="*/ 3243 w 8111"/>
                <a:gd name="T41" fmla="*/ 2597 h 4577"/>
                <a:gd name="T42" fmla="*/ 3093 w 8111"/>
                <a:gd name="T43" fmla="*/ 2430 h 4577"/>
                <a:gd name="T44" fmla="*/ 2945 w 8111"/>
                <a:gd name="T45" fmla="*/ 2267 h 4577"/>
                <a:gd name="T46" fmla="*/ 2796 w 8111"/>
                <a:gd name="T47" fmla="*/ 2111 h 4577"/>
                <a:gd name="T48" fmla="*/ 2647 w 8111"/>
                <a:gd name="T49" fmla="*/ 1959 h 4577"/>
                <a:gd name="T50" fmla="*/ 2496 w 8111"/>
                <a:gd name="T51" fmla="*/ 1811 h 4577"/>
                <a:gd name="T52" fmla="*/ 2347 w 8111"/>
                <a:gd name="T53" fmla="*/ 1670 h 4577"/>
                <a:gd name="T54" fmla="*/ 2198 w 8111"/>
                <a:gd name="T55" fmla="*/ 1533 h 4577"/>
                <a:gd name="T56" fmla="*/ 2123 w 8111"/>
                <a:gd name="T57" fmla="*/ 1466 h 4577"/>
                <a:gd name="T58" fmla="*/ 2047 w 8111"/>
                <a:gd name="T59" fmla="*/ 1401 h 4577"/>
                <a:gd name="T60" fmla="*/ 1898 w 8111"/>
                <a:gd name="T61" fmla="*/ 1273 h 4577"/>
                <a:gd name="T62" fmla="*/ 1749 w 8111"/>
                <a:gd name="T63" fmla="*/ 1150 h 4577"/>
                <a:gd name="T64" fmla="*/ 1600 w 8111"/>
                <a:gd name="T65" fmla="*/ 1031 h 4577"/>
                <a:gd name="T66" fmla="*/ 1451 w 8111"/>
                <a:gd name="T67" fmla="*/ 917 h 4577"/>
                <a:gd name="T68" fmla="*/ 1303 w 8111"/>
                <a:gd name="T69" fmla="*/ 807 h 4577"/>
                <a:gd name="T70" fmla="*/ 1156 w 8111"/>
                <a:gd name="T71" fmla="*/ 702 h 4577"/>
                <a:gd name="T72" fmla="*/ 1009 w 8111"/>
                <a:gd name="T73" fmla="*/ 600 h 4577"/>
                <a:gd name="T74" fmla="*/ 861 w 8111"/>
                <a:gd name="T75" fmla="*/ 502 h 4577"/>
                <a:gd name="T76" fmla="*/ 716 w 8111"/>
                <a:gd name="T77" fmla="*/ 409 h 4577"/>
                <a:gd name="T78" fmla="*/ 571 w 8111"/>
                <a:gd name="T79" fmla="*/ 320 h 4577"/>
                <a:gd name="T80" fmla="*/ 427 w 8111"/>
                <a:gd name="T81" fmla="*/ 234 h 4577"/>
                <a:gd name="T82" fmla="*/ 283 w 8111"/>
                <a:gd name="T83" fmla="*/ 152 h 4577"/>
                <a:gd name="T84" fmla="*/ 141 w 8111"/>
                <a:gd name="T85" fmla="*/ 75 h 4577"/>
                <a:gd name="T86" fmla="*/ 0 w 8111"/>
                <a:gd name="T87" fmla="*/ 0 h 4577"/>
                <a:gd name="T88" fmla="*/ 506 w 8111"/>
                <a:gd name="T89" fmla="*/ 0 h 4577"/>
                <a:gd name="T90" fmla="*/ 1014 w 8111"/>
                <a:gd name="T91" fmla="*/ 0 h 4577"/>
                <a:gd name="T92" fmla="*/ 1520 w 8111"/>
                <a:gd name="T93" fmla="*/ 0 h 4577"/>
                <a:gd name="T94" fmla="*/ 2027 w 8111"/>
                <a:gd name="T95" fmla="*/ 0 h 4577"/>
                <a:gd name="T96" fmla="*/ 2534 w 8111"/>
                <a:gd name="T97" fmla="*/ 0 h 4577"/>
                <a:gd name="T98" fmla="*/ 3041 w 8111"/>
                <a:gd name="T99" fmla="*/ 0 h 4577"/>
                <a:gd name="T100" fmla="*/ 3548 w 8111"/>
                <a:gd name="T101" fmla="*/ 0 h 4577"/>
                <a:gd name="T102" fmla="*/ 4056 w 8111"/>
                <a:gd name="T103" fmla="*/ 0 h 4577"/>
                <a:gd name="T104" fmla="*/ 4562 w 8111"/>
                <a:gd name="T105" fmla="*/ 0 h 4577"/>
                <a:gd name="T106" fmla="*/ 5069 w 8111"/>
                <a:gd name="T107" fmla="*/ 0 h 4577"/>
                <a:gd name="T108" fmla="*/ 5575 w 8111"/>
                <a:gd name="T109" fmla="*/ 0 h 4577"/>
                <a:gd name="T110" fmla="*/ 6083 w 8111"/>
                <a:gd name="T111" fmla="*/ 0 h 4577"/>
                <a:gd name="T112" fmla="*/ 6589 w 8111"/>
                <a:gd name="T113" fmla="*/ 0 h 4577"/>
                <a:gd name="T114" fmla="*/ 7096 w 8111"/>
                <a:gd name="T115" fmla="*/ 0 h 4577"/>
                <a:gd name="T116" fmla="*/ 7604 w 8111"/>
                <a:gd name="T117" fmla="*/ 0 h 4577"/>
                <a:gd name="T118" fmla="*/ 8111 w 8111"/>
                <a:gd name="T119" fmla="*/ 0 h 4577"/>
                <a:gd name="T120" fmla="*/ 8111 w 8111"/>
                <a:gd name="T121" fmla="*/ 790 h 4577"/>
                <a:gd name="T122" fmla="*/ 8111 w 8111"/>
                <a:gd name="T123" fmla="*/ 1579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11" h="4577">
                  <a:moveTo>
                    <a:pt x="8111" y="1579"/>
                  </a:moveTo>
                  <a:lnTo>
                    <a:pt x="7683" y="1954"/>
                  </a:lnTo>
                  <a:lnTo>
                    <a:pt x="7256" y="2329"/>
                  </a:lnTo>
                  <a:lnTo>
                    <a:pt x="6828" y="2703"/>
                  </a:lnTo>
                  <a:lnTo>
                    <a:pt x="6400" y="3078"/>
                  </a:lnTo>
                  <a:lnTo>
                    <a:pt x="5973" y="3452"/>
                  </a:lnTo>
                  <a:lnTo>
                    <a:pt x="5545" y="3828"/>
                  </a:lnTo>
                  <a:lnTo>
                    <a:pt x="5118" y="4202"/>
                  </a:lnTo>
                  <a:lnTo>
                    <a:pt x="4690" y="4577"/>
                  </a:lnTo>
                  <a:lnTo>
                    <a:pt x="4550" y="4353"/>
                  </a:lnTo>
                  <a:lnTo>
                    <a:pt x="4408" y="4134"/>
                  </a:lnTo>
                  <a:lnTo>
                    <a:pt x="4337" y="4027"/>
                  </a:lnTo>
                  <a:lnTo>
                    <a:pt x="4265" y="3922"/>
                  </a:lnTo>
                  <a:lnTo>
                    <a:pt x="4121" y="3716"/>
                  </a:lnTo>
                  <a:lnTo>
                    <a:pt x="3977" y="3515"/>
                  </a:lnTo>
                  <a:lnTo>
                    <a:pt x="3831" y="3320"/>
                  </a:lnTo>
                  <a:lnTo>
                    <a:pt x="3684" y="3131"/>
                  </a:lnTo>
                  <a:lnTo>
                    <a:pt x="3612" y="3039"/>
                  </a:lnTo>
                  <a:lnTo>
                    <a:pt x="3538" y="2947"/>
                  </a:lnTo>
                  <a:lnTo>
                    <a:pt x="3390" y="2770"/>
                  </a:lnTo>
                  <a:lnTo>
                    <a:pt x="3243" y="2597"/>
                  </a:lnTo>
                  <a:lnTo>
                    <a:pt x="3093" y="2430"/>
                  </a:lnTo>
                  <a:lnTo>
                    <a:pt x="2945" y="2267"/>
                  </a:lnTo>
                  <a:lnTo>
                    <a:pt x="2796" y="2111"/>
                  </a:lnTo>
                  <a:lnTo>
                    <a:pt x="2647" y="1959"/>
                  </a:lnTo>
                  <a:lnTo>
                    <a:pt x="2496" y="1811"/>
                  </a:lnTo>
                  <a:lnTo>
                    <a:pt x="2347" y="1670"/>
                  </a:lnTo>
                  <a:lnTo>
                    <a:pt x="2198" y="1533"/>
                  </a:lnTo>
                  <a:lnTo>
                    <a:pt x="2123" y="1466"/>
                  </a:lnTo>
                  <a:lnTo>
                    <a:pt x="2047" y="1401"/>
                  </a:lnTo>
                  <a:lnTo>
                    <a:pt x="1898" y="1273"/>
                  </a:lnTo>
                  <a:lnTo>
                    <a:pt x="1749" y="1150"/>
                  </a:lnTo>
                  <a:lnTo>
                    <a:pt x="1600" y="1031"/>
                  </a:lnTo>
                  <a:lnTo>
                    <a:pt x="1451" y="917"/>
                  </a:lnTo>
                  <a:lnTo>
                    <a:pt x="1303" y="807"/>
                  </a:lnTo>
                  <a:lnTo>
                    <a:pt x="1156" y="702"/>
                  </a:lnTo>
                  <a:lnTo>
                    <a:pt x="1009" y="600"/>
                  </a:lnTo>
                  <a:lnTo>
                    <a:pt x="861" y="502"/>
                  </a:lnTo>
                  <a:lnTo>
                    <a:pt x="716" y="409"/>
                  </a:lnTo>
                  <a:lnTo>
                    <a:pt x="571" y="320"/>
                  </a:lnTo>
                  <a:lnTo>
                    <a:pt x="427" y="234"/>
                  </a:lnTo>
                  <a:lnTo>
                    <a:pt x="283" y="152"/>
                  </a:lnTo>
                  <a:lnTo>
                    <a:pt x="141" y="75"/>
                  </a:lnTo>
                  <a:lnTo>
                    <a:pt x="0" y="0"/>
                  </a:lnTo>
                  <a:lnTo>
                    <a:pt x="506" y="0"/>
                  </a:lnTo>
                  <a:lnTo>
                    <a:pt x="1014" y="0"/>
                  </a:lnTo>
                  <a:lnTo>
                    <a:pt x="1520" y="0"/>
                  </a:lnTo>
                  <a:lnTo>
                    <a:pt x="2027" y="0"/>
                  </a:lnTo>
                  <a:lnTo>
                    <a:pt x="2534" y="0"/>
                  </a:lnTo>
                  <a:lnTo>
                    <a:pt x="3041" y="0"/>
                  </a:lnTo>
                  <a:lnTo>
                    <a:pt x="3548" y="0"/>
                  </a:lnTo>
                  <a:lnTo>
                    <a:pt x="4056" y="0"/>
                  </a:lnTo>
                  <a:lnTo>
                    <a:pt x="4562" y="0"/>
                  </a:lnTo>
                  <a:lnTo>
                    <a:pt x="5069" y="0"/>
                  </a:lnTo>
                  <a:lnTo>
                    <a:pt x="5575" y="0"/>
                  </a:lnTo>
                  <a:lnTo>
                    <a:pt x="6083" y="0"/>
                  </a:lnTo>
                  <a:lnTo>
                    <a:pt x="6589" y="0"/>
                  </a:lnTo>
                  <a:lnTo>
                    <a:pt x="7096" y="0"/>
                  </a:lnTo>
                  <a:lnTo>
                    <a:pt x="7604" y="0"/>
                  </a:lnTo>
                  <a:lnTo>
                    <a:pt x="8111" y="0"/>
                  </a:lnTo>
                  <a:lnTo>
                    <a:pt x="8111" y="790"/>
                  </a:lnTo>
                  <a:lnTo>
                    <a:pt x="8111" y="15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grpSp>
          <p:nvGrpSpPr>
            <p:cNvPr id="13" name="Group 12"/>
            <p:cNvGrpSpPr>
              <a:grpSpLocks noChangeAspect="1"/>
            </p:cNvGrpSpPr>
            <p:nvPr userDrawn="1"/>
          </p:nvGrpSpPr>
          <p:grpSpPr>
            <a:xfrm>
              <a:off x="10039814" y="477538"/>
              <a:ext cx="1416840" cy="648000"/>
              <a:chOff x="4471987" y="468313"/>
              <a:chExt cx="1489075" cy="681037"/>
            </a:xfrm>
          </p:grpSpPr>
          <p:sp>
            <p:nvSpPr>
              <p:cNvPr id="11" name="Freeform 7"/>
              <p:cNvSpPr>
                <a:spLocks noEditPoints="1"/>
              </p:cNvSpPr>
              <p:nvPr userDrawn="1"/>
            </p:nvSpPr>
            <p:spPr bwMode="auto">
              <a:xfrm>
                <a:off x="4471987" y="676275"/>
                <a:ext cx="1152525" cy="473075"/>
              </a:xfrm>
              <a:custGeom>
                <a:avLst/>
                <a:gdLst>
                  <a:gd name="T0" fmla="*/ 1772 w 2177"/>
                  <a:gd name="T1" fmla="*/ 886 h 895"/>
                  <a:gd name="T2" fmla="*/ 1669 w 2177"/>
                  <a:gd name="T3" fmla="*/ 849 h 895"/>
                  <a:gd name="T4" fmla="*/ 1590 w 2177"/>
                  <a:gd name="T5" fmla="*/ 788 h 895"/>
                  <a:gd name="T6" fmla="*/ 1541 w 2177"/>
                  <a:gd name="T7" fmla="*/ 717 h 895"/>
                  <a:gd name="T8" fmla="*/ 1701 w 2177"/>
                  <a:gd name="T9" fmla="*/ 651 h 895"/>
                  <a:gd name="T10" fmla="*/ 1761 w 2177"/>
                  <a:gd name="T11" fmla="*/ 705 h 895"/>
                  <a:gd name="T12" fmla="*/ 1850 w 2177"/>
                  <a:gd name="T13" fmla="*/ 728 h 895"/>
                  <a:gd name="T14" fmla="*/ 1947 w 2177"/>
                  <a:gd name="T15" fmla="*/ 717 h 895"/>
                  <a:gd name="T16" fmla="*/ 1990 w 2177"/>
                  <a:gd name="T17" fmla="*/ 688 h 895"/>
                  <a:gd name="T18" fmla="*/ 2006 w 2177"/>
                  <a:gd name="T19" fmla="*/ 632 h 895"/>
                  <a:gd name="T20" fmla="*/ 1989 w 2177"/>
                  <a:gd name="T21" fmla="*/ 588 h 895"/>
                  <a:gd name="T22" fmla="*/ 1904 w 2177"/>
                  <a:gd name="T23" fmla="*/ 538 h 895"/>
                  <a:gd name="T24" fmla="*/ 1703 w 2177"/>
                  <a:gd name="T25" fmla="*/ 469 h 895"/>
                  <a:gd name="T26" fmla="*/ 1625 w 2177"/>
                  <a:gd name="T27" fmla="*/ 415 h 895"/>
                  <a:gd name="T28" fmla="*/ 1575 w 2177"/>
                  <a:gd name="T29" fmla="*/ 337 h 895"/>
                  <a:gd name="T30" fmla="*/ 1562 w 2177"/>
                  <a:gd name="T31" fmla="*/ 241 h 895"/>
                  <a:gd name="T32" fmla="*/ 1592 w 2177"/>
                  <a:gd name="T33" fmla="*/ 136 h 895"/>
                  <a:gd name="T34" fmla="*/ 1658 w 2177"/>
                  <a:gd name="T35" fmla="*/ 59 h 895"/>
                  <a:gd name="T36" fmla="*/ 1751 w 2177"/>
                  <a:gd name="T37" fmla="*/ 13 h 895"/>
                  <a:gd name="T38" fmla="*/ 1871 w 2177"/>
                  <a:gd name="T39" fmla="*/ 1 h 895"/>
                  <a:gd name="T40" fmla="*/ 1967 w 2177"/>
                  <a:gd name="T41" fmla="*/ 21 h 895"/>
                  <a:gd name="T42" fmla="*/ 2049 w 2177"/>
                  <a:gd name="T43" fmla="*/ 64 h 895"/>
                  <a:gd name="T44" fmla="*/ 2121 w 2177"/>
                  <a:gd name="T45" fmla="*/ 140 h 895"/>
                  <a:gd name="T46" fmla="*/ 2003 w 2177"/>
                  <a:gd name="T47" fmla="*/ 263 h 895"/>
                  <a:gd name="T48" fmla="*/ 1953 w 2177"/>
                  <a:gd name="T49" fmla="*/ 200 h 895"/>
                  <a:gd name="T50" fmla="*/ 1902 w 2177"/>
                  <a:gd name="T51" fmla="*/ 173 h 895"/>
                  <a:gd name="T52" fmla="*/ 1807 w 2177"/>
                  <a:gd name="T53" fmla="*/ 168 h 895"/>
                  <a:gd name="T54" fmla="*/ 1748 w 2177"/>
                  <a:gd name="T55" fmla="*/ 203 h 895"/>
                  <a:gd name="T56" fmla="*/ 1732 w 2177"/>
                  <a:gd name="T57" fmla="*/ 260 h 895"/>
                  <a:gd name="T58" fmla="*/ 1752 w 2177"/>
                  <a:gd name="T59" fmla="*/ 305 h 895"/>
                  <a:gd name="T60" fmla="*/ 1832 w 2177"/>
                  <a:gd name="T61" fmla="*/ 350 h 895"/>
                  <a:gd name="T62" fmla="*/ 2043 w 2177"/>
                  <a:gd name="T63" fmla="*/ 428 h 895"/>
                  <a:gd name="T64" fmla="*/ 2131 w 2177"/>
                  <a:gd name="T65" fmla="*/ 495 h 895"/>
                  <a:gd name="T66" fmla="*/ 2170 w 2177"/>
                  <a:gd name="T67" fmla="*/ 576 h 895"/>
                  <a:gd name="T68" fmla="*/ 2171 w 2177"/>
                  <a:gd name="T69" fmla="*/ 693 h 895"/>
                  <a:gd name="T70" fmla="*/ 2126 w 2177"/>
                  <a:gd name="T71" fmla="*/ 789 h 895"/>
                  <a:gd name="T72" fmla="*/ 2056 w 2177"/>
                  <a:gd name="T73" fmla="*/ 848 h 895"/>
                  <a:gd name="T74" fmla="*/ 1946 w 2177"/>
                  <a:gd name="T75" fmla="*/ 887 h 895"/>
                  <a:gd name="T76" fmla="*/ 657 w 2177"/>
                  <a:gd name="T77" fmla="*/ 447 h 895"/>
                  <a:gd name="T78" fmla="*/ 0 w 2177"/>
                  <a:gd name="T79" fmla="*/ 17 h 895"/>
                  <a:gd name="T80" fmla="*/ 1064 w 2177"/>
                  <a:gd name="T81" fmla="*/ 891 h 895"/>
                  <a:gd name="T82" fmla="*/ 963 w 2177"/>
                  <a:gd name="T83" fmla="*/ 866 h 895"/>
                  <a:gd name="T84" fmla="*/ 871 w 2177"/>
                  <a:gd name="T85" fmla="*/ 805 h 895"/>
                  <a:gd name="T86" fmla="*/ 813 w 2177"/>
                  <a:gd name="T87" fmla="*/ 721 h 895"/>
                  <a:gd name="T88" fmla="*/ 788 w 2177"/>
                  <a:gd name="T89" fmla="*/ 596 h 895"/>
                  <a:gd name="T90" fmla="*/ 965 w 2177"/>
                  <a:gd name="T91" fmla="*/ 640 h 895"/>
                  <a:gd name="T92" fmla="*/ 1009 w 2177"/>
                  <a:gd name="T93" fmla="*/ 701 h 895"/>
                  <a:gd name="T94" fmla="*/ 1076 w 2177"/>
                  <a:gd name="T95" fmla="*/ 726 h 895"/>
                  <a:gd name="T96" fmla="*/ 1165 w 2177"/>
                  <a:gd name="T97" fmla="*/ 724 h 895"/>
                  <a:gd name="T98" fmla="*/ 1224 w 2177"/>
                  <a:gd name="T99" fmla="*/ 701 h 895"/>
                  <a:gd name="T100" fmla="*/ 1265 w 2177"/>
                  <a:gd name="T101" fmla="*/ 647 h 895"/>
                  <a:gd name="T102" fmla="*/ 1276 w 2177"/>
                  <a:gd name="T103" fmla="*/ 17 h 895"/>
                  <a:gd name="T104" fmla="*/ 1431 w 2177"/>
                  <a:gd name="T105" fmla="*/ 693 h 895"/>
                  <a:gd name="T106" fmla="*/ 1382 w 2177"/>
                  <a:gd name="T107" fmla="*/ 784 h 895"/>
                  <a:gd name="T108" fmla="*/ 1303 w 2177"/>
                  <a:gd name="T109" fmla="*/ 849 h 895"/>
                  <a:gd name="T110" fmla="*/ 1184 w 2177"/>
                  <a:gd name="T111" fmla="*/ 889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7" h="895">
                    <a:moveTo>
                      <a:pt x="1864" y="895"/>
                    </a:moveTo>
                    <a:lnTo>
                      <a:pt x="1848" y="895"/>
                    </a:lnTo>
                    <a:lnTo>
                      <a:pt x="1832" y="894"/>
                    </a:lnTo>
                    <a:lnTo>
                      <a:pt x="1817" y="893"/>
                    </a:lnTo>
                    <a:lnTo>
                      <a:pt x="1801" y="890"/>
                    </a:lnTo>
                    <a:lnTo>
                      <a:pt x="1793" y="889"/>
                    </a:lnTo>
                    <a:lnTo>
                      <a:pt x="1786" y="888"/>
                    </a:lnTo>
                    <a:lnTo>
                      <a:pt x="1772" y="886"/>
                    </a:lnTo>
                    <a:lnTo>
                      <a:pt x="1758" y="883"/>
                    </a:lnTo>
                    <a:lnTo>
                      <a:pt x="1744" y="879"/>
                    </a:lnTo>
                    <a:lnTo>
                      <a:pt x="1731" y="875"/>
                    </a:lnTo>
                    <a:lnTo>
                      <a:pt x="1718" y="871"/>
                    </a:lnTo>
                    <a:lnTo>
                      <a:pt x="1705" y="866"/>
                    </a:lnTo>
                    <a:lnTo>
                      <a:pt x="1693" y="861"/>
                    </a:lnTo>
                    <a:lnTo>
                      <a:pt x="1680" y="855"/>
                    </a:lnTo>
                    <a:lnTo>
                      <a:pt x="1669" y="849"/>
                    </a:lnTo>
                    <a:lnTo>
                      <a:pt x="1657" y="843"/>
                    </a:lnTo>
                    <a:lnTo>
                      <a:pt x="1647" y="836"/>
                    </a:lnTo>
                    <a:lnTo>
                      <a:pt x="1636" y="829"/>
                    </a:lnTo>
                    <a:lnTo>
                      <a:pt x="1626" y="822"/>
                    </a:lnTo>
                    <a:lnTo>
                      <a:pt x="1617" y="814"/>
                    </a:lnTo>
                    <a:lnTo>
                      <a:pt x="1608" y="806"/>
                    </a:lnTo>
                    <a:lnTo>
                      <a:pt x="1599" y="797"/>
                    </a:lnTo>
                    <a:lnTo>
                      <a:pt x="1590" y="788"/>
                    </a:lnTo>
                    <a:lnTo>
                      <a:pt x="1582" y="779"/>
                    </a:lnTo>
                    <a:lnTo>
                      <a:pt x="1575" y="769"/>
                    </a:lnTo>
                    <a:lnTo>
                      <a:pt x="1566" y="759"/>
                    </a:lnTo>
                    <a:lnTo>
                      <a:pt x="1559" y="749"/>
                    </a:lnTo>
                    <a:lnTo>
                      <a:pt x="1553" y="739"/>
                    </a:lnTo>
                    <a:lnTo>
                      <a:pt x="1550" y="733"/>
                    </a:lnTo>
                    <a:lnTo>
                      <a:pt x="1547" y="728"/>
                    </a:lnTo>
                    <a:lnTo>
                      <a:pt x="1541" y="717"/>
                    </a:lnTo>
                    <a:lnTo>
                      <a:pt x="1536" y="706"/>
                    </a:lnTo>
                    <a:lnTo>
                      <a:pt x="1531" y="694"/>
                    </a:lnTo>
                    <a:lnTo>
                      <a:pt x="1526" y="682"/>
                    </a:lnTo>
                    <a:lnTo>
                      <a:pt x="1671" y="597"/>
                    </a:lnTo>
                    <a:lnTo>
                      <a:pt x="1677" y="612"/>
                    </a:lnTo>
                    <a:lnTo>
                      <a:pt x="1684" y="626"/>
                    </a:lnTo>
                    <a:lnTo>
                      <a:pt x="1691" y="639"/>
                    </a:lnTo>
                    <a:lnTo>
                      <a:pt x="1701" y="651"/>
                    </a:lnTo>
                    <a:lnTo>
                      <a:pt x="1710" y="664"/>
                    </a:lnTo>
                    <a:lnTo>
                      <a:pt x="1719" y="674"/>
                    </a:lnTo>
                    <a:lnTo>
                      <a:pt x="1725" y="679"/>
                    </a:lnTo>
                    <a:lnTo>
                      <a:pt x="1730" y="684"/>
                    </a:lnTo>
                    <a:lnTo>
                      <a:pt x="1736" y="689"/>
                    </a:lnTo>
                    <a:lnTo>
                      <a:pt x="1742" y="693"/>
                    </a:lnTo>
                    <a:lnTo>
                      <a:pt x="1754" y="701"/>
                    </a:lnTo>
                    <a:lnTo>
                      <a:pt x="1761" y="705"/>
                    </a:lnTo>
                    <a:lnTo>
                      <a:pt x="1767" y="708"/>
                    </a:lnTo>
                    <a:lnTo>
                      <a:pt x="1775" y="712"/>
                    </a:lnTo>
                    <a:lnTo>
                      <a:pt x="1782" y="714"/>
                    </a:lnTo>
                    <a:lnTo>
                      <a:pt x="1797" y="720"/>
                    </a:lnTo>
                    <a:lnTo>
                      <a:pt x="1814" y="723"/>
                    </a:lnTo>
                    <a:lnTo>
                      <a:pt x="1823" y="725"/>
                    </a:lnTo>
                    <a:lnTo>
                      <a:pt x="1831" y="726"/>
                    </a:lnTo>
                    <a:lnTo>
                      <a:pt x="1850" y="728"/>
                    </a:lnTo>
                    <a:lnTo>
                      <a:pt x="1859" y="729"/>
                    </a:lnTo>
                    <a:lnTo>
                      <a:pt x="1869" y="729"/>
                    </a:lnTo>
                    <a:lnTo>
                      <a:pt x="1887" y="728"/>
                    </a:lnTo>
                    <a:lnTo>
                      <a:pt x="1896" y="728"/>
                    </a:lnTo>
                    <a:lnTo>
                      <a:pt x="1904" y="727"/>
                    </a:lnTo>
                    <a:lnTo>
                      <a:pt x="1919" y="724"/>
                    </a:lnTo>
                    <a:lnTo>
                      <a:pt x="1934" y="721"/>
                    </a:lnTo>
                    <a:lnTo>
                      <a:pt x="1947" y="717"/>
                    </a:lnTo>
                    <a:lnTo>
                      <a:pt x="1958" y="713"/>
                    </a:lnTo>
                    <a:lnTo>
                      <a:pt x="1968" y="707"/>
                    </a:lnTo>
                    <a:lnTo>
                      <a:pt x="1972" y="705"/>
                    </a:lnTo>
                    <a:lnTo>
                      <a:pt x="1976" y="701"/>
                    </a:lnTo>
                    <a:lnTo>
                      <a:pt x="1980" y="698"/>
                    </a:lnTo>
                    <a:lnTo>
                      <a:pt x="1984" y="695"/>
                    </a:lnTo>
                    <a:lnTo>
                      <a:pt x="1987" y="692"/>
                    </a:lnTo>
                    <a:lnTo>
                      <a:pt x="1990" y="688"/>
                    </a:lnTo>
                    <a:lnTo>
                      <a:pt x="1995" y="681"/>
                    </a:lnTo>
                    <a:lnTo>
                      <a:pt x="1999" y="673"/>
                    </a:lnTo>
                    <a:lnTo>
                      <a:pt x="2003" y="665"/>
                    </a:lnTo>
                    <a:lnTo>
                      <a:pt x="2004" y="660"/>
                    </a:lnTo>
                    <a:lnTo>
                      <a:pt x="2005" y="655"/>
                    </a:lnTo>
                    <a:lnTo>
                      <a:pt x="2006" y="646"/>
                    </a:lnTo>
                    <a:lnTo>
                      <a:pt x="2007" y="638"/>
                    </a:lnTo>
                    <a:lnTo>
                      <a:pt x="2006" y="632"/>
                    </a:lnTo>
                    <a:lnTo>
                      <a:pt x="2006" y="626"/>
                    </a:lnTo>
                    <a:lnTo>
                      <a:pt x="2004" y="616"/>
                    </a:lnTo>
                    <a:lnTo>
                      <a:pt x="2002" y="611"/>
                    </a:lnTo>
                    <a:lnTo>
                      <a:pt x="2000" y="606"/>
                    </a:lnTo>
                    <a:lnTo>
                      <a:pt x="1998" y="601"/>
                    </a:lnTo>
                    <a:lnTo>
                      <a:pt x="1996" y="597"/>
                    </a:lnTo>
                    <a:lnTo>
                      <a:pt x="1993" y="592"/>
                    </a:lnTo>
                    <a:lnTo>
                      <a:pt x="1989" y="588"/>
                    </a:lnTo>
                    <a:lnTo>
                      <a:pt x="1986" y="584"/>
                    </a:lnTo>
                    <a:lnTo>
                      <a:pt x="1982" y="580"/>
                    </a:lnTo>
                    <a:lnTo>
                      <a:pt x="1973" y="573"/>
                    </a:lnTo>
                    <a:lnTo>
                      <a:pt x="1962" y="565"/>
                    </a:lnTo>
                    <a:lnTo>
                      <a:pt x="1950" y="559"/>
                    </a:lnTo>
                    <a:lnTo>
                      <a:pt x="1936" y="552"/>
                    </a:lnTo>
                    <a:lnTo>
                      <a:pt x="1920" y="546"/>
                    </a:lnTo>
                    <a:lnTo>
                      <a:pt x="1904" y="538"/>
                    </a:lnTo>
                    <a:lnTo>
                      <a:pt x="1886" y="532"/>
                    </a:lnTo>
                    <a:lnTo>
                      <a:pt x="1866" y="526"/>
                    </a:lnTo>
                    <a:lnTo>
                      <a:pt x="1822" y="512"/>
                    </a:lnTo>
                    <a:lnTo>
                      <a:pt x="1796" y="505"/>
                    </a:lnTo>
                    <a:lnTo>
                      <a:pt x="1772" y="497"/>
                    </a:lnTo>
                    <a:lnTo>
                      <a:pt x="1748" y="489"/>
                    </a:lnTo>
                    <a:lnTo>
                      <a:pt x="1725" y="479"/>
                    </a:lnTo>
                    <a:lnTo>
                      <a:pt x="1703" y="469"/>
                    </a:lnTo>
                    <a:lnTo>
                      <a:pt x="1691" y="464"/>
                    </a:lnTo>
                    <a:lnTo>
                      <a:pt x="1681" y="458"/>
                    </a:lnTo>
                    <a:lnTo>
                      <a:pt x="1671" y="452"/>
                    </a:lnTo>
                    <a:lnTo>
                      <a:pt x="1661" y="445"/>
                    </a:lnTo>
                    <a:lnTo>
                      <a:pt x="1651" y="439"/>
                    </a:lnTo>
                    <a:lnTo>
                      <a:pt x="1642" y="432"/>
                    </a:lnTo>
                    <a:lnTo>
                      <a:pt x="1633" y="424"/>
                    </a:lnTo>
                    <a:lnTo>
                      <a:pt x="1625" y="415"/>
                    </a:lnTo>
                    <a:lnTo>
                      <a:pt x="1617" y="407"/>
                    </a:lnTo>
                    <a:lnTo>
                      <a:pt x="1610" y="399"/>
                    </a:lnTo>
                    <a:lnTo>
                      <a:pt x="1602" y="390"/>
                    </a:lnTo>
                    <a:lnTo>
                      <a:pt x="1596" y="380"/>
                    </a:lnTo>
                    <a:lnTo>
                      <a:pt x="1590" y="370"/>
                    </a:lnTo>
                    <a:lnTo>
                      <a:pt x="1584" y="360"/>
                    </a:lnTo>
                    <a:lnTo>
                      <a:pt x="1579" y="349"/>
                    </a:lnTo>
                    <a:lnTo>
                      <a:pt x="1575" y="337"/>
                    </a:lnTo>
                    <a:lnTo>
                      <a:pt x="1570" y="325"/>
                    </a:lnTo>
                    <a:lnTo>
                      <a:pt x="1569" y="319"/>
                    </a:lnTo>
                    <a:lnTo>
                      <a:pt x="1567" y="313"/>
                    </a:lnTo>
                    <a:lnTo>
                      <a:pt x="1565" y="299"/>
                    </a:lnTo>
                    <a:lnTo>
                      <a:pt x="1563" y="285"/>
                    </a:lnTo>
                    <a:lnTo>
                      <a:pt x="1562" y="271"/>
                    </a:lnTo>
                    <a:lnTo>
                      <a:pt x="1562" y="256"/>
                    </a:lnTo>
                    <a:lnTo>
                      <a:pt x="1562" y="241"/>
                    </a:lnTo>
                    <a:lnTo>
                      <a:pt x="1563" y="226"/>
                    </a:lnTo>
                    <a:lnTo>
                      <a:pt x="1565" y="212"/>
                    </a:lnTo>
                    <a:lnTo>
                      <a:pt x="1568" y="199"/>
                    </a:lnTo>
                    <a:lnTo>
                      <a:pt x="1571" y="184"/>
                    </a:lnTo>
                    <a:lnTo>
                      <a:pt x="1576" y="172"/>
                    </a:lnTo>
                    <a:lnTo>
                      <a:pt x="1581" y="159"/>
                    </a:lnTo>
                    <a:lnTo>
                      <a:pt x="1586" y="147"/>
                    </a:lnTo>
                    <a:lnTo>
                      <a:pt x="1592" y="136"/>
                    </a:lnTo>
                    <a:lnTo>
                      <a:pt x="1598" y="125"/>
                    </a:lnTo>
                    <a:lnTo>
                      <a:pt x="1605" y="114"/>
                    </a:lnTo>
                    <a:lnTo>
                      <a:pt x="1613" y="104"/>
                    </a:lnTo>
                    <a:lnTo>
                      <a:pt x="1621" y="94"/>
                    </a:lnTo>
                    <a:lnTo>
                      <a:pt x="1629" y="85"/>
                    </a:lnTo>
                    <a:lnTo>
                      <a:pt x="1638" y="76"/>
                    </a:lnTo>
                    <a:lnTo>
                      <a:pt x="1648" y="67"/>
                    </a:lnTo>
                    <a:lnTo>
                      <a:pt x="1658" y="59"/>
                    </a:lnTo>
                    <a:lnTo>
                      <a:pt x="1668" y="52"/>
                    </a:lnTo>
                    <a:lnTo>
                      <a:pt x="1679" y="45"/>
                    </a:lnTo>
                    <a:lnTo>
                      <a:pt x="1690" y="38"/>
                    </a:lnTo>
                    <a:lnTo>
                      <a:pt x="1702" y="32"/>
                    </a:lnTo>
                    <a:lnTo>
                      <a:pt x="1714" y="27"/>
                    </a:lnTo>
                    <a:lnTo>
                      <a:pt x="1726" y="22"/>
                    </a:lnTo>
                    <a:lnTo>
                      <a:pt x="1738" y="17"/>
                    </a:lnTo>
                    <a:lnTo>
                      <a:pt x="1751" y="13"/>
                    </a:lnTo>
                    <a:lnTo>
                      <a:pt x="1764" y="10"/>
                    </a:lnTo>
                    <a:lnTo>
                      <a:pt x="1777" y="7"/>
                    </a:lnTo>
                    <a:lnTo>
                      <a:pt x="1790" y="5"/>
                    </a:lnTo>
                    <a:lnTo>
                      <a:pt x="1803" y="3"/>
                    </a:lnTo>
                    <a:lnTo>
                      <a:pt x="1817" y="1"/>
                    </a:lnTo>
                    <a:lnTo>
                      <a:pt x="1831" y="1"/>
                    </a:lnTo>
                    <a:lnTo>
                      <a:pt x="1845" y="0"/>
                    </a:lnTo>
                    <a:lnTo>
                      <a:pt x="1871" y="1"/>
                    </a:lnTo>
                    <a:lnTo>
                      <a:pt x="1883" y="2"/>
                    </a:lnTo>
                    <a:lnTo>
                      <a:pt x="1896" y="4"/>
                    </a:lnTo>
                    <a:lnTo>
                      <a:pt x="1908" y="6"/>
                    </a:lnTo>
                    <a:lnTo>
                      <a:pt x="1920" y="8"/>
                    </a:lnTo>
                    <a:lnTo>
                      <a:pt x="1933" y="10"/>
                    </a:lnTo>
                    <a:lnTo>
                      <a:pt x="1944" y="13"/>
                    </a:lnTo>
                    <a:lnTo>
                      <a:pt x="1956" y="17"/>
                    </a:lnTo>
                    <a:lnTo>
                      <a:pt x="1967" y="21"/>
                    </a:lnTo>
                    <a:lnTo>
                      <a:pt x="1978" y="25"/>
                    </a:lnTo>
                    <a:lnTo>
                      <a:pt x="1989" y="29"/>
                    </a:lnTo>
                    <a:lnTo>
                      <a:pt x="1999" y="34"/>
                    </a:lnTo>
                    <a:lnTo>
                      <a:pt x="2009" y="40"/>
                    </a:lnTo>
                    <a:lnTo>
                      <a:pt x="2019" y="45"/>
                    </a:lnTo>
                    <a:lnTo>
                      <a:pt x="2029" y="51"/>
                    </a:lnTo>
                    <a:lnTo>
                      <a:pt x="2039" y="58"/>
                    </a:lnTo>
                    <a:lnTo>
                      <a:pt x="2049" y="64"/>
                    </a:lnTo>
                    <a:lnTo>
                      <a:pt x="2058" y="72"/>
                    </a:lnTo>
                    <a:lnTo>
                      <a:pt x="2067" y="80"/>
                    </a:lnTo>
                    <a:lnTo>
                      <a:pt x="2075" y="87"/>
                    </a:lnTo>
                    <a:lnTo>
                      <a:pt x="2083" y="95"/>
                    </a:lnTo>
                    <a:lnTo>
                      <a:pt x="2091" y="104"/>
                    </a:lnTo>
                    <a:lnTo>
                      <a:pt x="2099" y="112"/>
                    </a:lnTo>
                    <a:lnTo>
                      <a:pt x="2114" y="131"/>
                    </a:lnTo>
                    <a:lnTo>
                      <a:pt x="2121" y="140"/>
                    </a:lnTo>
                    <a:lnTo>
                      <a:pt x="2127" y="150"/>
                    </a:lnTo>
                    <a:lnTo>
                      <a:pt x="2134" y="160"/>
                    </a:lnTo>
                    <a:lnTo>
                      <a:pt x="2140" y="171"/>
                    </a:lnTo>
                    <a:lnTo>
                      <a:pt x="2146" y="182"/>
                    </a:lnTo>
                    <a:lnTo>
                      <a:pt x="2151" y="194"/>
                    </a:lnTo>
                    <a:lnTo>
                      <a:pt x="2009" y="275"/>
                    </a:lnTo>
                    <a:lnTo>
                      <a:pt x="2006" y="269"/>
                    </a:lnTo>
                    <a:lnTo>
                      <a:pt x="2003" y="263"/>
                    </a:lnTo>
                    <a:lnTo>
                      <a:pt x="1997" y="252"/>
                    </a:lnTo>
                    <a:lnTo>
                      <a:pt x="1990" y="241"/>
                    </a:lnTo>
                    <a:lnTo>
                      <a:pt x="1983" y="231"/>
                    </a:lnTo>
                    <a:lnTo>
                      <a:pt x="1975" y="221"/>
                    </a:lnTo>
                    <a:lnTo>
                      <a:pt x="1967" y="212"/>
                    </a:lnTo>
                    <a:lnTo>
                      <a:pt x="1962" y="208"/>
                    </a:lnTo>
                    <a:lnTo>
                      <a:pt x="1958" y="204"/>
                    </a:lnTo>
                    <a:lnTo>
                      <a:pt x="1953" y="200"/>
                    </a:lnTo>
                    <a:lnTo>
                      <a:pt x="1948" y="196"/>
                    </a:lnTo>
                    <a:lnTo>
                      <a:pt x="1943" y="193"/>
                    </a:lnTo>
                    <a:lnTo>
                      <a:pt x="1938" y="189"/>
                    </a:lnTo>
                    <a:lnTo>
                      <a:pt x="1933" y="185"/>
                    </a:lnTo>
                    <a:lnTo>
                      <a:pt x="1926" y="182"/>
                    </a:lnTo>
                    <a:lnTo>
                      <a:pt x="1921" y="180"/>
                    </a:lnTo>
                    <a:lnTo>
                      <a:pt x="1915" y="177"/>
                    </a:lnTo>
                    <a:lnTo>
                      <a:pt x="1902" y="173"/>
                    </a:lnTo>
                    <a:lnTo>
                      <a:pt x="1889" y="169"/>
                    </a:lnTo>
                    <a:lnTo>
                      <a:pt x="1875" y="167"/>
                    </a:lnTo>
                    <a:lnTo>
                      <a:pt x="1868" y="166"/>
                    </a:lnTo>
                    <a:lnTo>
                      <a:pt x="1860" y="165"/>
                    </a:lnTo>
                    <a:lnTo>
                      <a:pt x="1845" y="165"/>
                    </a:lnTo>
                    <a:lnTo>
                      <a:pt x="1832" y="165"/>
                    </a:lnTo>
                    <a:lnTo>
                      <a:pt x="1820" y="166"/>
                    </a:lnTo>
                    <a:lnTo>
                      <a:pt x="1807" y="168"/>
                    </a:lnTo>
                    <a:lnTo>
                      <a:pt x="1796" y="171"/>
                    </a:lnTo>
                    <a:lnTo>
                      <a:pt x="1786" y="175"/>
                    </a:lnTo>
                    <a:lnTo>
                      <a:pt x="1777" y="179"/>
                    </a:lnTo>
                    <a:lnTo>
                      <a:pt x="1769" y="184"/>
                    </a:lnTo>
                    <a:lnTo>
                      <a:pt x="1765" y="186"/>
                    </a:lnTo>
                    <a:lnTo>
                      <a:pt x="1761" y="190"/>
                    </a:lnTo>
                    <a:lnTo>
                      <a:pt x="1754" y="196"/>
                    </a:lnTo>
                    <a:lnTo>
                      <a:pt x="1748" y="203"/>
                    </a:lnTo>
                    <a:lnTo>
                      <a:pt x="1743" y="210"/>
                    </a:lnTo>
                    <a:lnTo>
                      <a:pt x="1739" y="217"/>
                    </a:lnTo>
                    <a:lnTo>
                      <a:pt x="1736" y="225"/>
                    </a:lnTo>
                    <a:lnTo>
                      <a:pt x="1734" y="233"/>
                    </a:lnTo>
                    <a:lnTo>
                      <a:pt x="1733" y="238"/>
                    </a:lnTo>
                    <a:lnTo>
                      <a:pt x="1732" y="242"/>
                    </a:lnTo>
                    <a:lnTo>
                      <a:pt x="1732" y="251"/>
                    </a:lnTo>
                    <a:lnTo>
                      <a:pt x="1732" y="260"/>
                    </a:lnTo>
                    <a:lnTo>
                      <a:pt x="1733" y="269"/>
                    </a:lnTo>
                    <a:lnTo>
                      <a:pt x="1734" y="274"/>
                    </a:lnTo>
                    <a:lnTo>
                      <a:pt x="1736" y="278"/>
                    </a:lnTo>
                    <a:lnTo>
                      <a:pt x="1739" y="286"/>
                    </a:lnTo>
                    <a:lnTo>
                      <a:pt x="1741" y="290"/>
                    </a:lnTo>
                    <a:lnTo>
                      <a:pt x="1743" y="294"/>
                    </a:lnTo>
                    <a:lnTo>
                      <a:pt x="1749" y="301"/>
                    </a:lnTo>
                    <a:lnTo>
                      <a:pt x="1752" y="305"/>
                    </a:lnTo>
                    <a:lnTo>
                      <a:pt x="1756" y="310"/>
                    </a:lnTo>
                    <a:lnTo>
                      <a:pt x="1760" y="313"/>
                    </a:lnTo>
                    <a:lnTo>
                      <a:pt x="1764" y="317"/>
                    </a:lnTo>
                    <a:lnTo>
                      <a:pt x="1774" y="323"/>
                    </a:lnTo>
                    <a:lnTo>
                      <a:pt x="1786" y="330"/>
                    </a:lnTo>
                    <a:lnTo>
                      <a:pt x="1799" y="337"/>
                    </a:lnTo>
                    <a:lnTo>
                      <a:pt x="1815" y="344"/>
                    </a:lnTo>
                    <a:lnTo>
                      <a:pt x="1832" y="350"/>
                    </a:lnTo>
                    <a:lnTo>
                      <a:pt x="1851" y="357"/>
                    </a:lnTo>
                    <a:lnTo>
                      <a:pt x="1895" y="371"/>
                    </a:lnTo>
                    <a:lnTo>
                      <a:pt x="1946" y="388"/>
                    </a:lnTo>
                    <a:lnTo>
                      <a:pt x="1972" y="396"/>
                    </a:lnTo>
                    <a:lnTo>
                      <a:pt x="1996" y="406"/>
                    </a:lnTo>
                    <a:lnTo>
                      <a:pt x="2008" y="411"/>
                    </a:lnTo>
                    <a:lnTo>
                      <a:pt x="2020" y="416"/>
                    </a:lnTo>
                    <a:lnTo>
                      <a:pt x="2043" y="428"/>
                    </a:lnTo>
                    <a:lnTo>
                      <a:pt x="2066" y="440"/>
                    </a:lnTo>
                    <a:lnTo>
                      <a:pt x="2077" y="447"/>
                    </a:lnTo>
                    <a:lnTo>
                      <a:pt x="2087" y="454"/>
                    </a:lnTo>
                    <a:lnTo>
                      <a:pt x="2097" y="461"/>
                    </a:lnTo>
                    <a:lnTo>
                      <a:pt x="2106" y="469"/>
                    </a:lnTo>
                    <a:lnTo>
                      <a:pt x="2115" y="477"/>
                    </a:lnTo>
                    <a:lnTo>
                      <a:pt x="2123" y="486"/>
                    </a:lnTo>
                    <a:lnTo>
                      <a:pt x="2131" y="495"/>
                    </a:lnTo>
                    <a:lnTo>
                      <a:pt x="2135" y="500"/>
                    </a:lnTo>
                    <a:lnTo>
                      <a:pt x="2138" y="505"/>
                    </a:lnTo>
                    <a:lnTo>
                      <a:pt x="2145" y="515"/>
                    </a:lnTo>
                    <a:lnTo>
                      <a:pt x="2151" y="526"/>
                    </a:lnTo>
                    <a:lnTo>
                      <a:pt x="2157" y="537"/>
                    </a:lnTo>
                    <a:lnTo>
                      <a:pt x="2161" y="550"/>
                    </a:lnTo>
                    <a:lnTo>
                      <a:pt x="2167" y="562"/>
                    </a:lnTo>
                    <a:lnTo>
                      <a:pt x="2170" y="576"/>
                    </a:lnTo>
                    <a:lnTo>
                      <a:pt x="2173" y="589"/>
                    </a:lnTo>
                    <a:lnTo>
                      <a:pt x="2175" y="604"/>
                    </a:lnTo>
                    <a:lnTo>
                      <a:pt x="2176" y="619"/>
                    </a:lnTo>
                    <a:lnTo>
                      <a:pt x="2177" y="635"/>
                    </a:lnTo>
                    <a:lnTo>
                      <a:pt x="2176" y="650"/>
                    </a:lnTo>
                    <a:lnTo>
                      <a:pt x="2175" y="665"/>
                    </a:lnTo>
                    <a:lnTo>
                      <a:pt x="2173" y="679"/>
                    </a:lnTo>
                    <a:lnTo>
                      <a:pt x="2171" y="693"/>
                    </a:lnTo>
                    <a:lnTo>
                      <a:pt x="2168" y="706"/>
                    </a:lnTo>
                    <a:lnTo>
                      <a:pt x="2164" y="719"/>
                    </a:lnTo>
                    <a:lnTo>
                      <a:pt x="2158" y="732"/>
                    </a:lnTo>
                    <a:lnTo>
                      <a:pt x="2153" y="744"/>
                    </a:lnTo>
                    <a:lnTo>
                      <a:pt x="2147" y="755"/>
                    </a:lnTo>
                    <a:lnTo>
                      <a:pt x="2140" y="766"/>
                    </a:lnTo>
                    <a:lnTo>
                      <a:pt x="2133" y="778"/>
                    </a:lnTo>
                    <a:lnTo>
                      <a:pt x="2126" y="789"/>
                    </a:lnTo>
                    <a:lnTo>
                      <a:pt x="2117" y="799"/>
                    </a:lnTo>
                    <a:lnTo>
                      <a:pt x="2113" y="803"/>
                    </a:lnTo>
                    <a:lnTo>
                      <a:pt x="2108" y="808"/>
                    </a:lnTo>
                    <a:lnTo>
                      <a:pt x="2099" y="817"/>
                    </a:lnTo>
                    <a:lnTo>
                      <a:pt x="2089" y="826"/>
                    </a:lnTo>
                    <a:lnTo>
                      <a:pt x="2078" y="834"/>
                    </a:lnTo>
                    <a:lnTo>
                      <a:pt x="2067" y="841"/>
                    </a:lnTo>
                    <a:lnTo>
                      <a:pt x="2056" y="848"/>
                    </a:lnTo>
                    <a:lnTo>
                      <a:pt x="2043" y="855"/>
                    </a:lnTo>
                    <a:lnTo>
                      <a:pt x="2030" y="861"/>
                    </a:lnTo>
                    <a:lnTo>
                      <a:pt x="2017" y="867"/>
                    </a:lnTo>
                    <a:lnTo>
                      <a:pt x="2004" y="872"/>
                    </a:lnTo>
                    <a:lnTo>
                      <a:pt x="1990" y="876"/>
                    </a:lnTo>
                    <a:lnTo>
                      <a:pt x="1976" y="881"/>
                    </a:lnTo>
                    <a:lnTo>
                      <a:pt x="1961" y="884"/>
                    </a:lnTo>
                    <a:lnTo>
                      <a:pt x="1946" y="887"/>
                    </a:lnTo>
                    <a:lnTo>
                      <a:pt x="1931" y="890"/>
                    </a:lnTo>
                    <a:lnTo>
                      <a:pt x="1914" y="893"/>
                    </a:lnTo>
                    <a:lnTo>
                      <a:pt x="1898" y="894"/>
                    </a:lnTo>
                    <a:lnTo>
                      <a:pt x="1881" y="895"/>
                    </a:lnTo>
                    <a:lnTo>
                      <a:pt x="1864" y="895"/>
                    </a:lnTo>
                    <a:close/>
                    <a:moveTo>
                      <a:pt x="488" y="17"/>
                    </a:moveTo>
                    <a:lnTo>
                      <a:pt x="657" y="17"/>
                    </a:lnTo>
                    <a:lnTo>
                      <a:pt x="657" y="447"/>
                    </a:lnTo>
                    <a:lnTo>
                      <a:pt x="657" y="877"/>
                    </a:lnTo>
                    <a:lnTo>
                      <a:pt x="488" y="877"/>
                    </a:lnTo>
                    <a:lnTo>
                      <a:pt x="488" y="521"/>
                    </a:lnTo>
                    <a:lnTo>
                      <a:pt x="170" y="521"/>
                    </a:lnTo>
                    <a:lnTo>
                      <a:pt x="170" y="877"/>
                    </a:lnTo>
                    <a:lnTo>
                      <a:pt x="0" y="877"/>
                    </a:lnTo>
                    <a:lnTo>
                      <a:pt x="0" y="447"/>
                    </a:lnTo>
                    <a:lnTo>
                      <a:pt x="0" y="17"/>
                    </a:lnTo>
                    <a:lnTo>
                      <a:pt x="170" y="17"/>
                    </a:lnTo>
                    <a:lnTo>
                      <a:pt x="170" y="359"/>
                    </a:lnTo>
                    <a:lnTo>
                      <a:pt x="488" y="359"/>
                    </a:lnTo>
                    <a:lnTo>
                      <a:pt x="488" y="17"/>
                    </a:lnTo>
                    <a:close/>
                    <a:moveTo>
                      <a:pt x="1117" y="895"/>
                    </a:moveTo>
                    <a:lnTo>
                      <a:pt x="1098" y="895"/>
                    </a:lnTo>
                    <a:lnTo>
                      <a:pt x="1081" y="894"/>
                    </a:lnTo>
                    <a:lnTo>
                      <a:pt x="1064" y="891"/>
                    </a:lnTo>
                    <a:lnTo>
                      <a:pt x="1048" y="889"/>
                    </a:lnTo>
                    <a:lnTo>
                      <a:pt x="1040" y="888"/>
                    </a:lnTo>
                    <a:lnTo>
                      <a:pt x="1032" y="886"/>
                    </a:lnTo>
                    <a:lnTo>
                      <a:pt x="1016" y="883"/>
                    </a:lnTo>
                    <a:lnTo>
                      <a:pt x="1001" y="879"/>
                    </a:lnTo>
                    <a:lnTo>
                      <a:pt x="985" y="874"/>
                    </a:lnTo>
                    <a:lnTo>
                      <a:pt x="971" y="868"/>
                    </a:lnTo>
                    <a:lnTo>
                      <a:pt x="963" y="866"/>
                    </a:lnTo>
                    <a:lnTo>
                      <a:pt x="956" y="863"/>
                    </a:lnTo>
                    <a:lnTo>
                      <a:pt x="943" y="856"/>
                    </a:lnTo>
                    <a:lnTo>
                      <a:pt x="930" y="849"/>
                    </a:lnTo>
                    <a:lnTo>
                      <a:pt x="917" y="841"/>
                    </a:lnTo>
                    <a:lnTo>
                      <a:pt x="905" y="833"/>
                    </a:lnTo>
                    <a:lnTo>
                      <a:pt x="893" y="824"/>
                    </a:lnTo>
                    <a:lnTo>
                      <a:pt x="882" y="815"/>
                    </a:lnTo>
                    <a:lnTo>
                      <a:pt x="871" y="805"/>
                    </a:lnTo>
                    <a:lnTo>
                      <a:pt x="860" y="795"/>
                    </a:lnTo>
                    <a:lnTo>
                      <a:pt x="851" y="784"/>
                    </a:lnTo>
                    <a:lnTo>
                      <a:pt x="842" y="772"/>
                    </a:lnTo>
                    <a:lnTo>
                      <a:pt x="834" y="760"/>
                    </a:lnTo>
                    <a:lnTo>
                      <a:pt x="830" y="754"/>
                    </a:lnTo>
                    <a:lnTo>
                      <a:pt x="826" y="747"/>
                    </a:lnTo>
                    <a:lnTo>
                      <a:pt x="819" y="734"/>
                    </a:lnTo>
                    <a:lnTo>
                      <a:pt x="813" y="721"/>
                    </a:lnTo>
                    <a:lnTo>
                      <a:pt x="807" y="707"/>
                    </a:lnTo>
                    <a:lnTo>
                      <a:pt x="802" y="693"/>
                    </a:lnTo>
                    <a:lnTo>
                      <a:pt x="798" y="678"/>
                    </a:lnTo>
                    <a:lnTo>
                      <a:pt x="795" y="663"/>
                    </a:lnTo>
                    <a:lnTo>
                      <a:pt x="792" y="646"/>
                    </a:lnTo>
                    <a:lnTo>
                      <a:pt x="790" y="630"/>
                    </a:lnTo>
                    <a:lnTo>
                      <a:pt x="789" y="613"/>
                    </a:lnTo>
                    <a:lnTo>
                      <a:pt x="788" y="596"/>
                    </a:lnTo>
                    <a:lnTo>
                      <a:pt x="788" y="17"/>
                    </a:lnTo>
                    <a:lnTo>
                      <a:pt x="956" y="17"/>
                    </a:lnTo>
                    <a:lnTo>
                      <a:pt x="956" y="583"/>
                    </a:lnTo>
                    <a:lnTo>
                      <a:pt x="957" y="598"/>
                    </a:lnTo>
                    <a:lnTo>
                      <a:pt x="958" y="613"/>
                    </a:lnTo>
                    <a:lnTo>
                      <a:pt x="959" y="620"/>
                    </a:lnTo>
                    <a:lnTo>
                      <a:pt x="961" y="627"/>
                    </a:lnTo>
                    <a:lnTo>
                      <a:pt x="965" y="640"/>
                    </a:lnTo>
                    <a:lnTo>
                      <a:pt x="970" y="653"/>
                    </a:lnTo>
                    <a:lnTo>
                      <a:pt x="976" y="666"/>
                    </a:lnTo>
                    <a:lnTo>
                      <a:pt x="980" y="672"/>
                    </a:lnTo>
                    <a:lnTo>
                      <a:pt x="984" y="677"/>
                    </a:lnTo>
                    <a:lnTo>
                      <a:pt x="993" y="687"/>
                    </a:lnTo>
                    <a:lnTo>
                      <a:pt x="998" y="692"/>
                    </a:lnTo>
                    <a:lnTo>
                      <a:pt x="1004" y="697"/>
                    </a:lnTo>
                    <a:lnTo>
                      <a:pt x="1009" y="701"/>
                    </a:lnTo>
                    <a:lnTo>
                      <a:pt x="1015" y="705"/>
                    </a:lnTo>
                    <a:lnTo>
                      <a:pt x="1021" y="708"/>
                    </a:lnTo>
                    <a:lnTo>
                      <a:pt x="1028" y="712"/>
                    </a:lnTo>
                    <a:lnTo>
                      <a:pt x="1032" y="713"/>
                    </a:lnTo>
                    <a:lnTo>
                      <a:pt x="1035" y="715"/>
                    </a:lnTo>
                    <a:lnTo>
                      <a:pt x="1042" y="718"/>
                    </a:lnTo>
                    <a:lnTo>
                      <a:pt x="1058" y="722"/>
                    </a:lnTo>
                    <a:lnTo>
                      <a:pt x="1076" y="726"/>
                    </a:lnTo>
                    <a:lnTo>
                      <a:pt x="1085" y="727"/>
                    </a:lnTo>
                    <a:lnTo>
                      <a:pt x="1095" y="728"/>
                    </a:lnTo>
                    <a:lnTo>
                      <a:pt x="1106" y="729"/>
                    </a:lnTo>
                    <a:lnTo>
                      <a:pt x="1117" y="729"/>
                    </a:lnTo>
                    <a:lnTo>
                      <a:pt x="1127" y="729"/>
                    </a:lnTo>
                    <a:lnTo>
                      <a:pt x="1137" y="728"/>
                    </a:lnTo>
                    <a:lnTo>
                      <a:pt x="1156" y="726"/>
                    </a:lnTo>
                    <a:lnTo>
                      <a:pt x="1165" y="724"/>
                    </a:lnTo>
                    <a:lnTo>
                      <a:pt x="1174" y="722"/>
                    </a:lnTo>
                    <a:lnTo>
                      <a:pt x="1182" y="720"/>
                    </a:lnTo>
                    <a:lnTo>
                      <a:pt x="1190" y="718"/>
                    </a:lnTo>
                    <a:lnTo>
                      <a:pt x="1197" y="715"/>
                    </a:lnTo>
                    <a:lnTo>
                      <a:pt x="1204" y="712"/>
                    </a:lnTo>
                    <a:lnTo>
                      <a:pt x="1211" y="708"/>
                    </a:lnTo>
                    <a:lnTo>
                      <a:pt x="1217" y="705"/>
                    </a:lnTo>
                    <a:lnTo>
                      <a:pt x="1224" y="701"/>
                    </a:lnTo>
                    <a:lnTo>
                      <a:pt x="1229" y="697"/>
                    </a:lnTo>
                    <a:lnTo>
                      <a:pt x="1240" y="687"/>
                    </a:lnTo>
                    <a:lnTo>
                      <a:pt x="1244" y="682"/>
                    </a:lnTo>
                    <a:lnTo>
                      <a:pt x="1248" y="677"/>
                    </a:lnTo>
                    <a:lnTo>
                      <a:pt x="1252" y="672"/>
                    </a:lnTo>
                    <a:lnTo>
                      <a:pt x="1256" y="666"/>
                    </a:lnTo>
                    <a:lnTo>
                      <a:pt x="1262" y="653"/>
                    </a:lnTo>
                    <a:lnTo>
                      <a:pt x="1265" y="647"/>
                    </a:lnTo>
                    <a:lnTo>
                      <a:pt x="1267" y="640"/>
                    </a:lnTo>
                    <a:lnTo>
                      <a:pt x="1269" y="634"/>
                    </a:lnTo>
                    <a:lnTo>
                      <a:pt x="1271" y="627"/>
                    </a:lnTo>
                    <a:lnTo>
                      <a:pt x="1274" y="613"/>
                    </a:lnTo>
                    <a:lnTo>
                      <a:pt x="1275" y="606"/>
                    </a:lnTo>
                    <a:lnTo>
                      <a:pt x="1275" y="598"/>
                    </a:lnTo>
                    <a:lnTo>
                      <a:pt x="1276" y="583"/>
                    </a:lnTo>
                    <a:lnTo>
                      <a:pt x="1276" y="17"/>
                    </a:lnTo>
                    <a:lnTo>
                      <a:pt x="1445" y="17"/>
                    </a:lnTo>
                    <a:lnTo>
                      <a:pt x="1445" y="596"/>
                    </a:lnTo>
                    <a:lnTo>
                      <a:pt x="1445" y="613"/>
                    </a:lnTo>
                    <a:lnTo>
                      <a:pt x="1443" y="630"/>
                    </a:lnTo>
                    <a:lnTo>
                      <a:pt x="1441" y="646"/>
                    </a:lnTo>
                    <a:lnTo>
                      <a:pt x="1439" y="663"/>
                    </a:lnTo>
                    <a:lnTo>
                      <a:pt x="1435" y="678"/>
                    </a:lnTo>
                    <a:lnTo>
                      <a:pt x="1431" y="693"/>
                    </a:lnTo>
                    <a:lnTo>
                      <a:pt x="1426" y="707"/>
                    </a:lnTo>
                    <a:lnTo>
                      <a:pt x="1420" y="721"/>
                    </a:lnTo>
                    <a:lnTo>
                      <a:pt x="1414" y="734"/>
                    </a:lnTo>
                    <a:lnTo>
                      <a:pt x="1407" y="747"/>
                    </a:lnTo>
                    <a:lnTo>
                      <a:pt x="1399" y="760"/>
                    </a:lnTo>
                    <a:lnTo>
                      <a:pt x="1391" y="772"/>
                    </a:lnTo>
                    <a:lnTo>
                      <a:pt x="1387" y="778"/>
                    </a:lnTo>
                    <a:lnTo>
                      <a:pt x="1382" y="784"/>
                    </a:lnTo>
                    <a:lnTo>
                      <a:pt x="1373" y="795"/>
                    </a:lnTo>
                    <a:lnTo>
                      <a:pt x="1363" y="805"/>
                    </a:lnTo>
                    <a:lnTo>
                      <a:pt x="1357" y="810"/>
                    </a:lnTo>
                    <a:lnTo>
                      <a:pt x="1352" y="815"/>
                    </a:lnTo>
                    <a:lnTo>
                      <a:pt x="1341" y="824"/>
                    </a:lnTo>
                    <a:lnTo>
                      <a:pt x="1328" y="833"/>
                    </a:lnTo>
                    <a:lnTo>
                      <a:pt x="1316" y="841"/>
                    </a:lnTo>
                    <a:lnTo>
                      <a:pt x="1303" y="849"/>
                    </a:lnTo>
                    <a:lnTo>
                      <a:pt x="1290" y="856"/>
                    </a:lnTo>
                    <a:lnTo>
                      <a:pt x="1276" y="863"/>
                    </a:lnTo>
                    <a:lnTo>
                      <a:pt x="1262" y="868"/>
                    </a:lnTo>
                    <a:lnTo>
                      <a:pt x="1248" y="874"/>
                    </a:lnTo>
                    <a:lnTo>
                      <a:pt x="1233" y="879"/>
                    </a:lnTo>
                    <a:lnTo>
                      <a:pt x="1216" y="883"/>
                    </a:lnTo>
                    <a:lnTo>
                      <a:pt x="1201" y="886"/>
                    </a:lnTo>
                    <a:lnTo>
                      <a:pt x="1184" y="889"/>
                    </a:lnTo>
                    <a:lnTo>
                      <a:pt x="1168" y="891"/>
                    </a:lnTo>
                    <a:lnTo>
                      <a:pt x="1151" y="894"/>
                    </a:lnTo>
                    <a:lnTo>
                      <a:pt x="1134" y="895"/>
                    </a:lnTo>
                    <a:lnTo>
                      <a:pt x="1117" y="89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8"/>
              <p:cNvSpPr>
                <a:spLocks/>
              </p:cNvSpPr>
              <p:nvPr userDrawn="1"/>
            </p:nvSpPr>
            <p:spPr bwMode="auto">
              <a:xfrm>
                <a:off x="5610225" y="468313"/>
                <a:ext cx="350837" cy="260350"/>
              </a:xfrm>
              <a:custGeom>
                <a:avLst/>
                <a:gdLst>
                  <a:gd name="T0" fmla="*/ 168 w 661"/>
                  <a:gd name="T1" fmla="*/ 3 h 493"/>
                  <a:gd name="T2" fmla="*/ 186 w 661"/>
                  <a:gd name="T3" fmla="*/ 13 h 493"/>
                  <a:gd name="T4" fmla="*/ 205 w 661"/>
                  <a:gd name="T5" fmla="*/ 25 h 493"/>
                  <a:gd name="T6" fmla="*/ 227 w 661"/>
                  <a:gd name="T7" fmla="*/ 42 h 493"/>
                  <a:gd name="T8" fmla="*/ 242 w 661"/>
                  <a:gd name="T9" fmla="*/ 56 h 493"/>
                  <a:gd name="T10" fmla="*/ 254 w 661"/>
                  <a:gd name="T11" fmla="*/ 67 h 493"/>
                  <a:gd name="T12" fmla="*/ 270 w 661"/>
                  <a:gd name="T13" fmla="*/ 87 h 493"/>
                  <a:gd name="T14" fmla="*/ 286 w 661"/>
                  <a:gd name="T15" fmla="*/ 109 h 493"/>
                  <a:gd name="T16" fmla="*/ 313 w 661"/>
                  <a:gd name="T17" fmla="*/ 148 h 493"/>
                  <a:gd name="T18" fmla="*/ 344 w 661"/>
                  <a:gd name="T19" fmla="*/ 136 h 493"/>
                  <a:gd name="T20" fmla="*/ 472 w 661"/>
                  <a:gd name="T21" fmla="*/ 26 h 493"/>
                  <a:gd name="T22" fmla="*/ 486 w 661"/>
                  <a:gd name="T23" fmla="*/ 44 h 493"/>
                  <a:gd name="T24" fmla="*/ 505 w 661"/>
                  <a:gd name="T25" fmla="*/ 67 h 493"/>
                  <a:gd name="T26" fmla="*/ 524 w 661"/>
                  <a:gd name="T27" fmla="*/ 84 h 493"/>
                  <a:gd name="T28" fmla="*/ 537 w 661"/>
                  <a:gd name="T29" fmla="*/ 93 h 493"/>
                  <a:gd name="T30" fmla="*/ 562 w 661"/>
                  <a:gd name="T31" fmla="*/ 107 h 493"/>
                  <a:gd name="T32" fmla="*/ 584 w 661"/>
                  <a:gd name="T33" fmla="*/ 116 h 493"/>
                  <a:gd name="T34" fmla="*/ 604 w 661"/>
                  <a:gd name="T35" fmla="*/ 120 h 493"/>
                  <a:gd name="T36" fmla="*/ 618 w 661"/>
                  <a:gd name="T37" fmla="*/ 121 h 493"/>
                  <a:gd name="T38" fmla="*/ 626 w 661"/>
                  <a:gd name="T39" fmla="*/ 121 h 493"/>
                  <a:gd name="T40" fmla="*/ 482 w 661"/>
                  <a:gd name="T41" fmla="*/ 248 h 493"/>
                  <a:gd name="T42" fmla="*/ 507 w 661"/>
                  <a:gd name="T43" fmla="*/ 248 h 493"/>
                  <a:gd name="T44" fmla="*/ 539 w 661"/>
                  <a:gd name="T45" fmla="*/ 249 h 493"/>
                  <a:gd name="T46" fmla="*/ 564 w 661"/>
                  <a:gd name="T47" fmla="*/ 251 h 493"/>
                  <a:gd name="T48" fmla="*/ 590 w 661"/>
                  <a:gd name="T49" fmla="*/ 256 h 493"/>
                  <a:gd name="T50" fmla="*/ 619 w 661"/>
                  <a:gd name="T51" fmla="*/ 264 h 493"/>
                  <a:gd name="T52" fmla="*/ 647 w 661"/>
                  <a:gd name="T53" fmla="*/ 277 h 493"/>
                  <a:gd name="T54" fmla="*/ 661 w 661"/>
                  <a:gd name="T55" fmla="*/ 285 h 493"/>
                  <a:gd name="T56" fmla="*/ 501 w 661"/>
                  <a:gd name="T57" fmla="*/ 420 h 493"/>
                  <a:gd name="T58" fmla="*/ 471 w 661"/>
                  <a:gd name="T59" fmla="*/ 404 h 493"/>
                  <a:gd name="T60" fmla="*/ 456 w 661"/>
                  <a:gd name="T61" fmla="*/ 397 h 493"/>
                  <a:gd name="T62" fmla="*/ 434 w 661"/>
                  <a:gd name="T63" fmla="*/ 390 h 493"/>
                  <a:gd name="T64" fmla="*/ 413 w 661"/>
                  <a:gd name="T65" fmla="*/ 385 h 493"/>
                  <a:gd name="T66" fmla="*/ 386 w 661"/>
                  <a:gd name="T67" fmla="*/ 381 h 493"/>
                  <a:gd name="T68" fmla="*/ 361 w 661"/>
                  <a:gd name="T69" fmla="*/ 380 h 493"/>
                  <a:gd name="T70" fmla="*/ 327 w 661"/>
                  <a:gd name="T71" fmla="*/ 381 h 493"/>
                  <a:gd name="T72" fmla="*/ 254 w 661"/>
                  <a:gd name="T73" fmla="*/ 434 h 493"/>
                  <a:gd name="T74" fmla="*/ 185 w 661"/>
                  <a:gd name="T75" fmla="*/ 489 h 493"/>
                  <a:gd name="T76" fmla="*/ 175 w 661"/>
                  <a:gd name="T77" fmla="*/ 491 h 493"/>
                  <a:gd name="T78" fmla="*/ 158 w 661"/>
                  <a:gd name="T79" fmla="*/ 493 h 493"/>
                  <a:gd name="T80" fmla="*/ 136 w 661"/>
                  <a:gd name="T81" fmla="*/ 492 h 493"/>
                  <a:gd name="T82" fmla="*/ 116 w 661"/>
                  <a:gd name="T83" fmla="*/ 487 h 493"/>
                  <a:gd name="T84" fmla="*/ 95 w 661"/>
                  <a:gd name="T85" fmla="*/ 479 h 493"/>
                  <a:gd name="T86" fmla="*/ 80 w 661"/>
                  <a:gd name="T87" fmla="*/ 471 h 493"/>
                  <a:gd name="T88" fmla="*/ 65 w 661"/>
                  <a:gd name="T89" fmla="*/ 459 h 493"/>
                  <a:gd name="T90" fmla="*/ 50 w 661"/>
                  <a:gd name="T91" fmla="*/ 446 h 493"/>
                  <a:gd name="T92" fmla="*/ 34 w 661"/>
                  <a:gd name="T93" fmla="*/ 430 h 493"/>
                  <a:gd name="T94" fmla="*/ 90 w 661"/>
                  <a:gd name="T95" fmla="*/ 351 h 493"/>
                  <a:gd name="T96" fmla="*/ 163 w 661"/>
                  <a:gd name="T97" fmla="*/ 290 h 493"/>
                  <a:gd name="T98" fmla="*/ 155 w 661"/>
                  <a:gd name="T99" fmla="*/ 281 h 493"/>
                  <a:gd name="T100" fmla="*/ 131 w 661"/>
                  <a:gd name="T101" fmla="*/ 247 h 493"/>
                  <a:gd name="T102" fmla="*/ 113 w 661"/>
                  <a:gd name="T103" fmla="*/ 224 h 493"/>
                  <a:gd name="T104" fmla="*/ 92 w 661"/>
                  <a:gd name="T105" fmla="*/ 201 h 493"/>
                  <a:gd name="T106" fmla="*/ 67 w 661"/>
                  <a:gd name="T107" fmla="*/ 178 h 493"/>
                  <a:gd name="T108" fmla="*/ 36 w 661"/>
                  <a:gd name="T109" fmla="*/ 155 h 493"/>
                  <a:gd name="T110" fmla="*/ 9 w 661"/>
                  <a:gd name="T111" fmla="*/ 140 h 493"/>
                  <a:gd name="T112" fmla="*/ 161 w 661"/>
                  <a:gd name="T113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1" h="493">
                    <a:moveTo>
                      <a:pt x="161" y="0"/>
                    </a:moveTo>
                    <a:lnTo>
                      <a:pt x="168" y="3"/>
                    </a:lnTo>
                    <a:lnTo>
                      <a:pt x="176" y="7"/>
                    </a:lnTo>
                    <a:lnTo>
                      <a:pt x="186" y="13"/>
                    </a:lnTo>
                    <a:lnTo>
                      <a:pt x="198" y="20"/>
                    </a:lnTo>
                    <a:lnTo>
                      <a:pt x="205" y="25"/>
                    </a:lnTo>
                    <a:lnTo>
                      <a:pt x="212" y="30"/>
                    </a:lnTo>
                    <a:lnTo>
                      <a:pt x="227" y="42"/>
                    </a:lnTo>
                    <a:lnTo>
                      <a:pt x="234" y="49"/>
                    </a:lnTo>
                    <a:lnTo>
                      <a:pt x="242" y="56"/>
                    </a:lnTo>
                    <a:lnTo>
                      <a:pt x="248" y="61"/>
                    </a:lnTo>
                    <a:lnTo>
                      <a:pt x="254" y="67"/>
                    </a:lnTo>
                    <a:lnTo>
                      <a:pt x="264" y="80"/>
                    </a:lnTo>
                    <a:lnTo>
                      <a:pt x="270" y="87"/>
                    </a:lnTo>
                    <a:lnTo>
                      <a:pt x="275" y="94"/>
                    </a:lnTo>
                    <a:lnTo>
                      <a:pt x="286" y="109"/>
                    </a:lnTo>
                    <a:lnTo>
                      <a:pt x="305" y="137"/>
                    </a:lnTo>
                    <a:lnTo>
                      <a:pt x="313" y="148"/>
                    </a:lnTo>
                    <a:lnTo>
                      <a:pt x="320" y="157"/>
                    </a:lnTo>
                    <a:lnTo>
                      <a:pt x="344" y="136"/>
                    </a:lnTo>
                    <a:lnTo>
                      <a:pt x="397" y="91"/>
                    </a:lnTo>
                    <a:lnTo>
                      <a:pt x="472" y="26"/>
                    </a:lnTo>
                    <a:lnTo>
                      <a:pt x="479" y="35"/>
                    </a:lnTo>
                    <a:lnTo>
                      <a:pt x="486" y="44"/>
                    </a:lnTo>
                    <a:lnTo>
                      <a:pt x="499" y="60"/>
                    </a:lnTo>
                    <a:lnTo>
                      <a:pt x="505" y="67"/>
                    </a:lnTo>
                    <a:lnTo>
                      <a:pt x="511" y="73"/>
                    </a:lnTo>
                    <a:lnTo>
                      <a:pt x="524" y="84"/>
                    </a:lnTo>
                    <a:lnTo>
                      <a:pt x="531" y="89"/>
                    </a:lnTo>
                    <a:lnTo>
                      <a:pt x="537" y="93"/>
                    </a:lnTo>
                    <a:lnTo>
                      <a:pt x="550" y="101"/>
                    </a:lnTo>
                    <a:lnTo>
                      <a:pt x="562" y="107"/>
                    </a:lnTo>
                    <a:lnTo>
                      <a:pt x="574" y="111"/>
                    </a:lnTo>
                    <a:lnTo>
                      <a:pt x="584" y="116"/>
                    </a:lnTo>
                    <a:lnTo>
                      <a:pt x="594" y="118"/>
                    </a:lnTo>
                    <a:lnTo>
                      <a:pt x="604" y="120"/>
                    </a:lnTo>
                    <a:lnTo>
                      <a:pt x="611" y="121"/>
                    </a:lnTo>
                    <a:lnTo>
                      <a:pt x="618" y="121"/>
                    </a:lnTo>
                    <a:lnTo>
                      <a:pt x="622" y="121"/>
                    </a:lnTo>
                    <a:lnTo>
                      <a:pt x="626" y="121"/>
                    </a:lnTo>
                    <a:lnTo>
                      <a:pt x="475" y="247"/>
                    </a:lnTo>
                    <a:lnTo>
                      <a:pt x="482" y="248"/>
                    </a:lnTo>
                    <a:lnTo>
                      <a:pt x="490" y="248"/>
                    </a:lnTo>
                    <a:lnTo>
                      <a:pt x="507" y="248"/>
                    </a:lnTo>
                    <a:lnTo>
                      <a:pt x="528" y="249"/>
                    </a:lnTo>
                    <a:lnTo>
                      <a:pt x="539" y="249"/>
                    </a:lnTo>
                    <a:lnTo>
                      <a:pt x="551" y="250"/>
                    </a:lnTo>
                    <a:lnTo>
                      <a:pt x="564" y="251"/>
                    </a:lnTo>
                    <a:lnTo>
                      <a:pt x="577" y="253"/>
                    </a:lnTo>
                    <a:lnTo>
                      <a:pt x="590" y="256"/>
                    </a:lnTo>
                    <a:lnTo>
                      <a:pt x="605" y="259"/>
                    </a:lnTo>
                    <a:lnTo>
                      <a:pt x="619" y="264"/>
                    </a:lnTo>
                    <a:lnTo>
                      <a:pt x="633" y="270"/>
                    </a:lnTo>
                    <a:lnTo>
                      <a:pt x="647" y="277"/>
                    </a:lnTo>
                    <a:lnTo>
                      <a:pt x="654" y="281"/>
                    </a:lnTo>
                    <a:lnTo>
                      <a:pt x="661" y="285"/>
                    </a:lnTo>
                    <a:lnTo>
                      <a:pt x="581" y="354"/>
                    </a:lnTo>
                    <a:lnTo>
                      <a:pt x="501" y="420"/>
                    </a:lnTo>
                    <a:lnTo>
                      <a:pt x="487" y="411"/>
                    </a:lnTo>
                    <a:lnTo>
                      <a:pt x="471" y="404"/>
                    </a:lnTo>
                    <a:lnTo>
                      <a:pt x="464" y="400"/>
                    </a:lnTo>
                    <a:lnTo>
                      <a:pt x="456" y="397"/>
                    </a:lnTo>
                    <a:lnTo>
                      <a:pt x="442" y="392"/>
                    </a:lnTo>
                    <a:lnTo>
                      <a:pt x="434" y="390"/>
                    </a:lnTo>
                    <a:lnTo>
                      <a:pt x="427" y="388"/>
                    </a:lnTo>
                    <a:lnTo>
                      <a:pt x="413" y="385"/>
                    </a:lnTo>
                    <a:lnTo>
                      <a:pt x="399" y="383"/>
                    </a:lnTo>
                    <a:lnTo>
                      <a:pt x="386" y="381"/>
                    </a:lnTo>
                    <a:lnTo>
                      <a:pt x="374" y="380"/>
                    </a:lnTo>
                    <a:lnTo>
                      <a:pt x="361" y="380"/>
                    </a:lnTo>
                    <a:lnTo>
                      <a:pt x="342" y="380"/>
                    </a:lnTo>
                    <a:lnTo>
                      <a:pt x="327" y="381"/>
                    </a:lnTo>
                    <a:lnTo>
                      <a:pt x="318" y="381"/>
                    </a:lnTo>
                    <a:lnTo>
                      <a:pt x="254" y="434"/>
                    </a:lnTo>
                    <a:lnTo>
                      <a:pt x="189" y="488"/>
                    </a:lnTo>
                    <a:lnTo>
                      <a:pt x="185" y="489"/>
                    </a:lnTo>
                    <a:lnTo>
                      <a:pt x="181" y="490"/>
                    </a:lnTo>
                    <a:lnTo>
                      <a:pt x="175" y="491"/>
                    </a:lnTo>
                    <a:lnTo>
                      <a:pt x="167" y="493"/>
                    </a:lnTo>
                    <a:lnTo>
                      <a:pt x="158" y="493"/>
                    </a:lnTo>
                    <a:lnTo>
                      <a:pt x="147" y="493"/>
                    </a:lnTo>
                    <a:lnTo>
                      <a:pt x="136" y="492"/>
                    </a:lnTo>
                    <a:lnTo>
                      <a:pt x="122" y="489"/>
                    </a:lnTo>
                    <a:lnTo>
                      <a:pt x="116" y="487"/>
                    </a:lnTo>
                    <a:lnTo>
                      <a:pt x="109" y="485"/>
                    </a:lnTo>
                    <a:lnTo>
                      <a:pt x="95" y="479"/>
                    </a:lnTo>
                    <a:lnTo>
                      <a:pt x="88" y="475"/>
                    </a:lnTo>
                    <a:lnTo>
                      <a:pt x="80" y="471"/>
                    </a:lnTo>
                    <a:lnTo>
                      <a:pt x="73" y="466"/>
                    </a:lnTo>
                    <a:lnTo>
                      <a:pt x="65" y="459"/>
                    </a:lnTo>
                    <a:lnTo>
                      <a:pt x="57" y="453"/>
                    </a:lnTo>
                    <a:lnTo>
                      <a:pt x="50" y="446"/>
                    </a:lnTo>
                    <a:lnTo>
                      <a:pt x="42" y="438"/>
                    </a:lnTo>
                    <a:lnTo>
                      <a:pt x="34" y="430"/>
                    </a:lnTo>
                    <a:lnTo>
                      <a:pt x="18" y="410"/>
                    </a:lnTo>
                    <a:lnTo>
                      <a:pt x="90" y="351"/>
                    </a:lnTo>
                    <a:lnTo>
                      <a:pt x="140" y="309"/>
                    </a:lnTo>
                    <a:lnTo>
                      <a:pt x="163" y="290"/>
                    </a:lnTo>
                    <a:lnTo>
                      <a:pt x="159" y="286"/>
                    </a:lnTo>
                    <a:lnTo>
                      <a:pt x="155" y="281"/>
                    </a:lnTo>
                    <a:lnTo>
                      <a:pt x="145" y="266"/>
                    </a:lnTo>
                    <a:lnTo>
                      <a:pt x="131" y="247"/>
                    </a:lnTo>
                    <a:lnTo>
                      <a:pt x="122" y="236"/>
                    </a:lnTo>
                    <a:lnTo>
                      <a:pt x="113" y="224"/>
                    </a:lnTo>
                    <a:lnTo>
                      <a:pt x="103" y="213"/>
                    </a:lnTo>
                    <a:lnTo>
                      <a:pt x="92" y="201"/>
                    </a:lnTo>
                    <a:lnTo>
                      <a:pt x="80" y="189"/>
                    </a:lnTo>
                    <a:lnTo>
                      <a:pt x="67" y="178"/>
                    </a:lnTo>
                    <a:lnTo>
                      <a:pt x="52" y="166"/>
                    </a:lnTo>
                    <a:lnTo>
                      <a:pt x="36" y="155"/>
                    </a:lnTo>
                    <a:lnTo>
                      <a:pt x="19" y="145"/>
                    </a:lnTo>
                    <a:lnTo>
                      <a:pt x="9" y="140"/>
                    </a:lnTo>
                    <a:lnTo>
                      <a:pt x="0" y="13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8208963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8208963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</a:t>
            </a:r>
          </a:p>
        </p:txBody>
      </p:sp>
      <p:sp>
        <p:nvSpPr>
          <p:cNvPr id="19" name="Freeform 18"/>
          <p:cNvSpPr>
            <a:spLocks noChangeAspect="1" noEditPoints="1"/>
          </p:cNvSpPr>
          <p:nvPr userDrawn="1"/>
        </p:nvSpPr>
        <p:spPr bwMode="auto">
          <a:xfrm>
            <a:off x="10200456" y="5157192"/>
            <a:ext cx="1075397" cy="1008112"/>
          </a:xfrm>
          <a:custGeom>
            <a:avLst/>
            <a:gdLst>
              <a:gd name="T0" fmla="*/ 3512 w 3676"/>
              <a:gd name="T1" fmla="*/ 2078 h 3446"/>
              <a:gd name="T2" fmla="*/ 3068 w 3676"/>
              <a:gd name="T3" fmla="*/ 1838 h 3446"/>
              <a:gd name="T4" fmla="*/ 2947 w 3676"/>
              <a:gd name="T5" fmla="*/ 1674 h 3446"/>
              <a:gd name="T6" fmla="*/ 2761 w 3676"/>
              <a:gd name="T7" fmla="*/ 1546 h 3446"/>
              <a:gd name="T8" fmla="*/ 2622 w 3676"/>
              <a:gd name="T9" fmla="*/ 1409 h 3446"/>
              <a:gd name="T10" fmla="*/ 2527 w 3676"/>
              <a:gd name="T11" fmla="*/ 1035 h 3446"/>
              <a:gd name="T12" fmla="*/ 2335 w 3676"/>
              <a:gd name="T13" fmla="*/ 764 h 3446"/>
              <a:gd name="T14" fmla="*/ 2054 w 3676"/>
              <a:gd name="T15" fmla="*/ 619 h 3446"/>
              <a:gd name="T16" fmla="*/ 1886 w 3676"/>
              <a:gd name="T17" fmla="*/ 639 h 3446"/>
              <a:gd name="T18" fmla="*/ 1977 w 3676"/>
              <a:gd name="T19" fmla="*/ 808 h 3446"/>
              <a:gd name="T20" fmla="*/ 1907 w 3676"/>
              <a:gd name="T21" fmla="*/ 960 h 3446"/>
              <a:gd name="T22" fmla="*/ 1739 w 3676"/>
              <a:gd name="T23" fmla="*/ 980 h 3446"/>
              <a:gd name="T24" fmla="*/ 1442 w 3676"/>
              <a:gd name="T25" fmla="*/ 784 h 3446"/>
              <a:gd name="T26" fmla="*/ 1185 w 3676"/>
              <a:gd name="T27" fmla="*/ 708 h 3446"/>
              <a:gd name="T28" fmla="*/ 1013 w 3676"/>
              <a:gd name="T29" fmla="*/ 766 h 3446"/>
              <a:gd name="T30" fmla="*/ 1192 w 3676"/>
              <a:gd name="T31" fmla="*/ 902 h 3446"/>
              <a:gd name="T32" fmla="*/ 1346 w 3676"/>
              <a:gd name="T33" fmla="*/ 1193 h 3446"/>
              <a:gd name="T34" fmla="*/ 1533 w 3676"/>
              <a:gd name="T35" fmla="*/ 1298 h 3446"/>
              <a:gd name="T36" fmla="*/ 1320 w 3676"/>
              <a:gd name="T37" fmla="*/ 1321 h 3446"/>
              <a:gd name="T38" fmla="*/ 1084 w 3676"/>
              <a:gd name="T39" fmla="*/ 1195 h 3446"/>
              <a:gd name="T40" fmla="*/ 816 w 3676"/>
              <a:gd name="T41" fmla="*/ 979 h 3446"/>
              <a:gd name="T42" fmla="*/ 582 w 3676"/>
              <a:gd name="T43" fmla="*/ 949 h 3446"/>
              <a:gd name="T44" fmla="*/ 585 w 3676"/>
              <a:gd name="T45" fmla="*/ 1024 h 3446"/>
              <a:gd name="T46" fmla="*/ 706 w 3676"/>
              <a:gd name="T47" fmla="*/ 1146 h 3446"/>
              <a:gd name="T48" fmla="*/ 661 w 3676"/>
              <a:gd name="T49" fmla="*/ 1245 h 3446"/>
              <a:gd name="T50" fmla="*/ 545 w 3676"/>
              <a:gd name="T51" fmla="*/ 1217 h 3446"/>
              <a:gd name="T52" fmla="*/ 348 w 3676"/>
              <a:gd name="T53" fmla="*/ 1074 h 3446"/>
              <a:gd name="T54" fmla="*/ 119 w 3676"/>
              <a:gd name="T55" fmla="*/ 1041 h 3446"/>
              <a:gd name="T56" fmla="*/ 46 w 3676"/>
              <a:gd name="T57" fmla="*/ 1097 h 3446"/>
              <a:gd name="T58" fmla="*/ 245 w 3676"/>
              <a:gd name="T59" fmla="*/ 1228 h 3446"/>
              <a:gd name="T60" fmla="*/ 450 w 3676"/>
              <a:gd name="T61" fmla="*/ 1595 h 3446"/>
              <a:gd name="T62" fmla="*/ 625 w 3676"/>
              <a:gd name="T63" fmla="*/ 1716 h 3446"/>
              <a:gd name="T64" fmla="*/ 959 w 3676"/>
              <a:gd name="T65" fmla="*/ 1721 h 3446"/>
              <a:gd name="T66" fmla="*/ 1077 w 3676"/>
              <a:gd name="T67" fmla="*/ 1799 h 3446"/>
              <a:gd name="T68" fmla="*/ 1128 w 3676"/>
              <a:gd name="T69" fmla="*/ 1995 h 3446"/>
              <a:gd name="T70" fmla="*/ 1240 w 3676"/>
              <a:gd name="T71" fmla="*/ 2122 h 3446"/>
              <a:gd name="T72" fmla="*/ 1383 w 3676"/>
              <a:gd name="T73" fmla="*/ 2205 h 3446"/>
              <a:gd name="T74" fmla="*/ 1126 w 3676"/>
              <a:gd name="T75" fmla="*/ 2223 h 3446"/>
              <a:gd name="T76" fmla="*/ 837 w 3676"/>
              <a:gd name="T77" fmla="*/ 2103 h 3446"/>
              <a:gd name="T78" fmla="*/ 887 w 3676"/>
              <a:gd name="T79" fmla="*/ 2329 h 3446"/>
              <a:gd name="T80" fmla="*/ 1051 w 3676"/>
              <a:gd name="T81" fmla="*/ 2510 h 3446"/>
              <a:gd name="T82" fmla="*/ 1297 w 3676"/>
              <a:gd name="T83" fmla="*/ 2591 h 3446"/>
              <a:gd name="T84" fmla="*/ 1632 w 3676"/>
              <a:gd name="T85" fmla="*/ 2549 h 3446"/>
              <a:gd name="T86" fmla="*/ 1741 w 3676"/>
              <a:gd name="T87" fmla="*/ 2589 h 3446"/>
              <a:gd name="T88" fmla="*/ 1826 w 3676"/>
              <a:gd name="T89" fmla="*/ 2721 h 3446"/>
              <a:gd name="T90" fmla="*/ 2065 w 3676"/>
              <a:gd name="T91" fmla="*/ 2758 h 3446"/>
              <a:gd name="T92" fmla="*/ 2356 w 3676"/>
              <a:gd name="T93" fmla="*/ 2799 h 3446"/>
              <a:gd name="T94" fmla="*/ 2530 w 3676"/>
              <a:gd name="T95" fmla="*/ 2893 h 3446"/>
              <a:gd name="T96" fmla="*/ 2443 w 3676"/>
              <a:gd name="T97" fmla="*/ 2622 h 3446"/>
              <a:gd name="T98" fmla="*/ 2228 w 3676"/>
              <a:gd name="T99" fmla="*/ 2432 h 3446"/>
              <a:gd name="T100" fmla="*/ 2123 w 3676"/>
              <a:gd name="T101" fmla="*/ 2254 h 3446"/>
              <a:gd name="T102" fmla="*/ 2300 w 3676"/>
              <a:gd name="T103" fmla="*/ 2363 h 3446"/>
              <a:gd name="T104" fmla="*/ 2601 w 3676"/>
              <a:gd name="T105" fmla="*/ 2431 h 3446"/>
              <a:gd name="T106" fmla="*/ 2826 w 3676"/>
              <a:gd name="T107" fmla="*/ 2576 h 3446"/>
              <a:gd name="T108" fmla="*/ 2780 w 3676"/>
              <a:gd name="T109" fmla="*/ 2378 h 3446"/>
              <a:gd name="T110" fmla="*/ 2529 w 3676"/>
              <a:gd name="T111" fmla="*/ 2141 h 3446"/>
              <a:gd name="T112" fmla="*/ 2684 w 3676"/>
              <a:gd name="T113" fmla="*/ 2173 h 3446"/>
              <a:gd name="T114" fmla="*/ 3012 w 3676"/>
              <a:gd name="T115" fmla="*/ 2140 h 3446"/>
              <a:gd name="T116" fmla="*/ 3171 w 3676"/>
              <a:gd name="T117" fmla="*/ 2238 h 3446"/>
              <a:gd name="T118" fmla="*/ 3423 w 3676"/>
              <a:gd name="T119" fmla="*/ 2205 h 3446"/>
              <a:gd name="T120" fmla="*/ 3676 w 3676"/>
              <a:gd name="T121" fmla="*/ 2288 h 3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76" h="3446">
                <a:moveTo>
                  <a:pt x="3676" y="2288"/>
                </a:moveTo>
                <a:lnTo>
                  <a:pt x="3669" y="2275"/>
                </a:lnTo>
                <a:lnTo>
                  <a:pt x="3663" y="2261"/>
                </a:lnTo>
                <a:lnTo>
                  <a:pt x="3649" y="2236"/>
                </a:lnTo>
                <a:lnTo>
                  <a:pt x="3634" y="2212"/>
                </a:lnTo>
                <a:lnTo>
                  <a:pt x="3627" y="2201"/>
                </a:lnTo>
                <a:lnTo>
                  <a:pt x="3619" y="2190"/>
                </a:lnTo>
                <a:lnTo>
                  <a:pt x="3603" y="2168"/>
                </a:lnTo>
                <a:lnTo>
                  <a:pt x="3594" y="2158"/>
                </a:lnTo>
                <a:lnTo>
                  <a:pt x="3586" y="2148"/>
                </a:lnTo>
                <a:lnTo>
                  <a:pt x="3577" y="2138"/>
                </a:lnTo>
                <a:lnTo>
                  <a:pt x="3568" y="2129"/>
                </a:lnTo>
                <a:lnTo>
                  <a:pt x="3559" y="2120"/>
                </a:lnTo>
                <a:lnTo>
                  <a:pt x="3550" y="2111"/>
                </a:lnTo>
                <a:lnTo>
                  <a:pt x="3531" y="2094"/>
                </a:lnTo>
                <a:lnTo>
                  <a:pt x="3512" y="2078"/>
                </a:lnTo>
                <a:lnTo>
                  <a:pt x="3492" y="2062"/>
                </a:lnTo>
                <a:lnTo>
                  <a:pt x="3472" y="2048"/>
                </a:lnTo>
                <a:lnTo>
                  <a:pt x="3451" y="2034"/>
                </a:lnTo>
                <a:lnTo>
                  <a:pt x="3430" y="2021"/>
                </a:lnTo>
                <a:lnTo>
                  <a:pt x="3409" y="2008"/>
                </a:lnTo>
                <a:lnTo>
                  <a:pt x="3388" y="1996"/>
                </a:lnTo>
                <a:lnTo>
                  <a:pt x="3345" y="1974"/>
                </a:lnTo>
                <a:lnTo>
                  <a:pt x="3301" y="1953"/>
                </a:lnTo>
                <a:lnTo>
                  <a:pt x="3258" y="1933"/>
                </a:lnTo>
                <a:lnTo>
                  <a:pt x="3216" y="1914"/>
                </a:lnTo>
                <a:lnTo>
                  <a:pt x="3174" y="1895"/>
                </a:lnTo>
                <a:lnTo>
                  <a:pt x="3134" y="1875"/>
                </a:lnTo>
                <a:lnTo>
                  <a:pt x="3114" y="1865"/>
                </a:lnTo>
                <a:lnTo>
                  <a:pt x="3095" y="1854"/>
                </a:lnTo>
                <a:lnTo>
                  <a:pt x="3077" y="1844"/>
                </a:lnTo>
                <a:lnTo>
                  <a:pt x="3068" y="1838"/>
                </a:lnTo>
                <a:lnTo>
                  <a:pt x="3059" y="1832"/>
                </a:lnTo>
                <a:lnTo>
                  <a:pt x="3051" y="1827"/>
                </a:lnTo>
                <a:lnTo>
                  <a:pt x="3043" y="1821"/>
                </a:lnTo>
                <a:lnTo>
                  <a:pt x="3036" y="1815"/>
                </a:lnTo>
                <a:lnTo>
                  <a:pt x="3028" y="1808"/>
                </a:lnTo>
                <a:lnTo>
                  <a:pt x="3015" y="1794"/>
                </a:lnTo>
                <a:lnTo>
                  <a:pt x="3008" y="1787"/>
                </a:lnTo>
                <a:lnTo>
                  <a:pt x="3002" y="1779"/>
                </a:lnTo>
                <a:lnTo>
                  <a:pt x="2996" y="1771"/>
                </a:lnTo>
                <a:lnTo>
                  <a:pt x="2990" y="1763"/>
                </a:lnTo>
                <a:lnTo>
                  <a:pt x="2985" y="1755"/>
                </a:lnTo>
                <a:lnTo>
                  <a:pt x="2980" y="1746"/>
                </a:lnTo>
                <a:lnTo>
                  <a:pt x="2970" y="1729"/>
                </a:lnTo>
                <a:lnTo>
                  <a:pt x="2961" y="1711"/>
                </a:lnTo>
                <a:lnTo>
                  <a:pt x="2954" y="1693"/>
                </a:lnTo>
                <a:lnTo>
                  <a:pt x="2947" y="1674"/>
                </a:lnTo>
                <a:lnTo>
                  <a:pt x="2940" y="1655"/>
                </a:lnTo>
                <a:lnTo>
                  <a:pt x="2935" y="1635"/>
                </a:lnTo>
                <a:lnTo>
                  <a:pt x="2930" y="1616"/>
                </a:lnTo>
                <a:lnTo>
                  <a:pt x="2926" y="1597"/>
                </a:lnTo>
                <a:lnTo>
                  <a:pt x="2923" y="1578"/>
                </a:lnTo>
                <a:lnTo>
                  <a:pt x="2920" y="1560"/>
                </a:lnTo>
                <a:lnTo>
                  <a:pt x="2903" y="1561"/>
                </a:lnTo>
                <a:lnTo>
                  <a:pt x="2884" y="1563"/>
                </a:lnTo>
                <a:lnTo>
                  <a:pt x="2865" y="1563"/>
                </a:lnTo>
                <a:lnTo>
                  <a:pt x="2845" y="1563"/>
                </a:lnTo>
                <a:lnTo>
                  <a:pt x="2835" y="1562"/>
                </a:lnTo>
                <a:lnTo>
                  <a:pt x="2825" y="1561"/>
                </a:lnTo>
                <a:lnTo>
                  <a:pt x="2804" y="1558"/>
                </a:lnTo>
                <a:lnTo>
                  <a:pt x="2793" y="1556"/>
                </a:lnTo>
                <a:lnTo>
                  <a:pt x="2782" y="1553"/>
                </a:lnTo>
                <a:lnTo>
                  <a:pt x="2761" y="1546"/>
                </a:lnTo>
                <a:lnTo>
                  <a:pt x="2750" y="1542"/>
                </a:lnTo>
                <a:lnTo>
                  <a:pt x="2739" y="1537"/>
                </a:lnTo>
                <a:lnTo>
                  <a:pt x="2729" y="1532"/>
                </a:lnTo>
                <a:lnTo>
                  <a:pt x="2719" y="1526"/>
                </a:lnTo>
                <a:lnTo>
                  <a:pt x="2714" y="1523"/>
                </a:lnTo>
                <a:lnTo>
                  <a:pt x="2709" y="1519"/>
                </a:lnTo>
                <a:lnTo>
                  <a:pt x="2699" y="1512"/>
                </a:lnTo>
                <a:lnTo>
                  <a:pt x="2689" y="1504"/>
                </a:lnTo>
                <a:lnTo>
                  <a:pt x="2680" y="1495"/>
                </a:lnTo>
                <a:lnTo>
                  <a:pt x="2670" y="1485"/>
                </a:lnTo>
                <a:lnTo>
                  <a:pt x="2661" y="1475"/>
                </a:lnTo>
                <a:lnTo>
                  <a:pt x="2653" y="1464"/>
                </a:lnTo>
                <a:lnTo>
                  <a:pt x="2645" y="1451"/>
                </a:lnTo>
                <a:lnTo>
                  <a:pt x="2637" y="1438"/>
                </a:lnTo>
                <a:lnTo>
                  <a:pt x="2629" y="1424"/>
                </a:lnTo>
                <a:lnTo>
                  <a:pt x="2622" y="1409"/>
                </a:lnTo>
                <a:lnTo>
                  <a:pt x="2615" y="1393"/>
                </a:lnTo>
                <a:lnTo>
                  <a:pt x="2610" y="1380"/>
                </a:lnTo>
                <a:lnTo>
                  <a:pt x="2606" y="1366"/>
                </a:lnTo>
                <a:lnTo>
                  <a:pt x="2601" y="1351"/>
                </a:lnTo>
                <a:lnTo>
                  <a:pt x="2598" y="1336"/>
                </a:lnTo>
                <a:lnTo>
                  <a:pt x="2590" y="1306"/>
                </a:lnTo>
                <a:lnTo>
                  <a:pt x="2584" y="1273"/>
                </a:lnTo>
                <a:lnTo>
                  <a:pt x="2578" y="1239"/>
                </a:lnTo>
                <a:lnTo>
                  <a:pt x="2571" y="1204"/>
                </a:lnTo>
                <a:lnTo>
                  <a:pt x="2564" y="1168"/>
                </a:lnTo>
                <a:lnTo>
                  <a:pt x="2555" y="1131"/>
                </a:lnTo>
                <a:lnTo>
                  <a:pt x="2551" y="1112"/>
                </a:lnTo>
                <a:lnTo>
                  <a:pt x="2546" y="1093"/>
                </a:lnTo>
                <a:lnTo>
                  <a:pt x="2540" y="1074"/>
                </a:lnTo>
                <a:lnTo>
                  <a:pt x="2534" y="1055"/>
                </a:lnTo>
                <a:lnTo>
                  <a:pt x="2527" y="1035"/>
                </a:lnTo>
                <a:lnTo>
                  <a:pt x="2520" y="1016"/>
                </a:lnTo>
                <a:lnTo>
                  <a:pt x="2512" y="997"/>
                </a:lnTo>
                <a:lnTo>
                  <a:pt x="2503" y="978"/>
                </a:lnTo>
                <a:lnTo>
                  <a:pt x="2493" y="958"/>
                </a:lnTo>
                <a:lnTo>
                  <a:pt x="2483" y="939"/>
                </a:lnTo>
                <a:lnTo>
                  <a:pt x="2471" y="920"/>
                </a:lnTo>
                <a:lnTo>
                  <a:pt x="2459" y="901"/>
                </a:lnTo>
                <a:lnTo>
                  <a:pt x="2446" y="882"/>
                </a:lnTo>
                <a:lnTo>
                  <a:pt x="2431" y="863"/>
                </a:lnTo>
                <a:lnTo>
                  <a:pt x="2416" y="844"/>
                </a:lnTo>
                <a:lnTo>
                  <a:pt x="2408" y="834"/>
                </a:lnTo>
                <a:lnTo>
                  <a:pt x="2399" y="825"/>
                </a:lnTo>
                <a:lnTo>
                  <a:pt x="2383" y="809"/>
                </a:lnTo>
                <a:lnTo>
                  <a:pt x="2367" y="793"/>
                </a:lnTo>
                <a:lnTo>
                  <a:pt x="2351" y="778"/>
                </a:lnTo>
                <a:lnTo>
                  <a:pt x="2335" y="764"/>
                </a:lnTo>
                <a:lnTo>
                  <a:pt x="2318" y="750"/>
                </a:lnTo>
                <a:lnTo>
                  <a:pt x="2301" y="737"/>
                </a:lnTo>
                <a:lnTo>
                  <a:pt x="2285" y="725"/>
                </a:lnTo>
                <a:lnTo>
                  <a:pt x="2268" y="713"/>
                </a:lnTo>
                <a:lnTo>
                  <a:pt x="2250" y="702"/>
                </a:lnTo>
                <a:lnTo>
                  <a:pt x="2233" y="692"/>
                </a:lnTo>
                <a:lnTo>
                  <a:pt x="2215" y="682"/>
                </a:lnTo>
                <a:lnTo>
                  <a:pt x="2198" y="672"/>
                </a:lnTo>
                <a:lnTo>
                  <a:pt x="2180" y="664"/>
                </a:lnTo>
                <a:lnTo>
                  <a:pt x="2162" y="656"/>
                </a:lnTo>
                <a:lnTo>
                  <a:pt x="2145" y="648"/>
                </a:lnTo>
                <a:lnTo>
                  <a:pt x="2127" y="641"/>
                </a:lnTo>
                <a:lnTo>
                  <a:pt x="2109" y="635"/>
                </a:lnTo>
                <a:lnTo>
                  <a:pt x="2091" y="629"/>
                </a:lnTo>
                <a:lnTo>
                  <a:pt x="2072" y="624"/>
                </a:lnTo>
                <a:lnTo>
                  <a:pt x="2054" y="619"/>
                </a:lnTo>
                <a:lnTo>
                  <a:pt x="2036" y="615"/>
                </a:lnTo>
                <a:lnTo>
                  <a:pt x="2018" y="611"/>
                </a:lnTo>
                <a:lnTo>
                  <a:pt x="2000" y="608"/>
                </a:lnTo>
                <a:lnTo>
                  <a:pt x="1982" y="606"/>
                </a:lnTo>
                <a:lnTo>
                  <a:pt x="1964" y="603"/>
                </a:lnTo>
                <a:lnTo>
                  <a:pt x="1945" y="602"/>
                </a:lnTo>
                <a:lnTo>
                  <a:pt x="1927" y="601"/>
                </a:lnTo>
                <a:lnTo>
                  <a:pt x="1909" y="600"/>
                </a:lnTo>
                <a:lnTo>
                  <a:pt x="1891" y="600"/>
                </a:lnTo>
                <a:lnTo>
                  <a:pt x="1874" y="600"/>
                </a:lnTo>
                <a:lnTo>
                  <a:pt x="1856" y="600"/>
                </a:lnTo>
                <a:lnTo>
                  <a:pt x="1838" y="601"/>
                </a:lnTo>
                <a:lnTo>
                  <a:pt x="1849" y="609"/>
                </a:lnTo>
                <a:lnTo>
                  <a:pt x="1859" y="616"/>
                </a:lnTo>
                <a:lnTo>
                  <a:pt x="1878" y="631"/>
                </a:lnTo>
                <a:lnTo>
                  <a:pt x="1886" y="639"/>
                </a:lnTo>
                <a:lnTo>
                  <a:pt x="1895" y="647"/>
                </a:lnTo>
                <a:lnTo>
                  <a:pt x="1903" y="654"/>
                </a:lnTo>
                <a:lnTo>
                  <a:pt x="1910" y="662"/>
                </a:lnTo>
                <a:lnTo>
                  <a:pt x="1924" y="678"/>
                </a:lnTo>
                <a:lnTo>
                  <a:pt x="1930" y="686"/>
                </a:lnTo>
                <a:lnTo>
                  <a:pt x="1936" y="694"/>
                </a:lnTo>
                <a:lnTo>
                  <a:pt x="1941" y="703"/>
                </a:lnTo>
                <a:lnTo>
                  <a:pt x="1946" y="711"/>
                </a:lnTo>
                <a:lnTo>
                  <a:pt x="1955" y="727"/>
                </a:lnTo>
                <a:lnTo>
                  <a:pt x="1962" y="743"/>
                </a:lnTo>
                <a:lnTo>
                  <a:pt x="1965" y="752"/>
                </a:lnTo>
                <a:lnTo>
                  <a:pt x="1968" y="760"/>
                </a:lnTo>
                <a:lnTo>
                  <a:pt x="1970" y="768"/>
                </a:lnTo>
                <a:lnTo>
                  <a:pt x="1972" y="776"/>
                </a:lnTo>
                <a:lnTo>
                  <a:pt x="1975" y="792"/>
                </a:lnTo>
                <a:lnTo>
                  <a:pt x="1977" y="808"/>
                </a:lnTo>
                <a:lnTo>
                  <a:pt x="1977" y="815"/>
                </a:lnTo>
                <a:lnTo>
                  <a:pt x="1977" y="823"/>
                </a:lnTo>
                <a:lnTo>
                  <a:pt x="1976" y="831"/>
                </a:lnTo>
                <a:lnTo>
                  <a:pt x="1976" y="838"/>
                </a:lnTo>
                <a:lnTo>
                  <a:pt x="1975" y="846"/>
                </a:lnTo>
                <a:lnTo>
                  <a:pt x="1974" y="853"/>
                </a:lnTo>
                <a:lnTo>
                  <a:pt x="1970" y="868"/>
                </a:lnTo>
                <a:lnTo>
                  <a:pt x="1968" y="875"/>
                </a:lnTo>
                <a:lnTo>
                  <a:pt x="1966" y="882"/>
                </a:lnTo>
                <a:lnTo>
                  <a:pt x="1960" y="895"/>
                </a:lnTo>
                <a:lnTo>
                  <a:pt x="1954" y="908"/>
                </a:lnTo>
                <a:lnTo>
                  <a:pt x="1946" y="920"/>
                </a:lnTo>
                <a:lnTo>
                  <a:pt x="1938" y="931"/>
                </a:lnTo>
                <a:lnTo>
                  <a:pt x="1928" y="941"/>
                </a:lnTo>
                <a:lnTo>
                  <a:pt x="1918" y="951"/>
                </a:lnTo>
                <a:lnTo>
                  <a:pt x="1907" y="960"/>
                </a:lnTo>
                <a:lnTo>
                  <a:pt x="1895" y="967"/>
                </a:lnTo>
                <a:lnTo>
                  <a:pt x="1889" y="971"/>
                </a:lnTo>
                <a:lnTo>
                  <a:pt x="1882" y="974"/>
                </a:lnTo>
                <a:lnTo>
                  <a:pt x="1876" y="977"/>
                </a:lnTo>
                <a:lnTo>
                  <a:pt x="1869" y="980"/>
                </a:lnTo>
                <a:lnTo>
                  <a:pt x="1862" y="982"/>
                </a:lnTo>
                <a:lnTo>
                  <a:pt x="1855" y="984"/>
                </a:lnTo>
                <a:lnTo>
                  <a:pt x="1841" y="987"/>
                </a:lnTo>
                <a:lnTo>
                  <a:pt x="1826" y="989"/>
                </a:lnTo>
                <a:lnTo>
                  <a:pt x="1810" y="990"/>
                </a:lnTo>
                <a:lnTo>
                  <a:pt x="1789" y="989"/>
                </a:lnTo>
                <a:lnTo>
                  <a:pt x="1778" y="988"/>
                </a:lnTo>
                <a:lnTo>
                  <a:pt x="1768" y="987"/>
                </a:lnTo>
                <a:lnTo>
                  <a:pt x="1758" y="985"/>
                </a:lnTo>
                <a:lnTo>
                  <a:pt x="1749" y="983"/>
                </a:lnTo>
                <a:lnTo>
                  <a:pt x="1739" y="980"/>
                </a:lnTo>
                <a:lnTo>
                  <a:pt x="1730" y="978"/>
                </a:lnTo>
                <a:lnTo>
                  <a:pt x="1711" y="971"/>
                </a:lnTo>
                <a:lnTo>
                  <a:pt x="1702" y="968"/>
                </a:lnTo>
                <a:lnTo>
                  <a:pt x="1694" y="964"/>
                </a:lnTo>
                <a:lnTo>
                  <a:pt x="1676" y="955"/>
                </a:lnTo>
                <a:lnTo>
                  <a:pt x="1660" y="946"/>
                </a:lnTo>
                <a:lnTo>
                  <a:pt x="1643" y="936"/>
                </a:lnTo>
                <a:lnTo>
                  <a:pt x="1627" y="925"/>
                </a:lnTo>
                <a:lnTo>
                  <a:pt x="1611" y="913"/>
                </a:lnTo>
                <a:lnTo>
                  <a:pt x="1595" y="901"/>
                </a:lnTo>
                <a:lnTo>
                  <a:pt x="1563" y="875"/>
                </a:lnTo>
                <a:lnTo>
                  <a:pt x="1530" y="848"/>
                </a:lnTo>
                <a:lnTo>
                  <a:pt x="1496" y="822"/>
                </a:lnTo>
                <a:lnTo>
                  <a:pt x="1479" y="809"/>
                </a:lnTo>
                <a:lnTo>
                  <a:pt x="1461" y="797"/>
                </a:lnTo>
                <a:lnTo>
                  <a:pt x="1442" y="784"/>
                </a:lnTo>
                <a:lnTo>
                  <a:pt x="1422" y="773"/>
                </a:lnTo>
                <a:lnTo>
                  <a:pt x="1402" y="762"/>
                </a:lnTo>
                <a:lnTo>
                  <a:pt x="1381" y="751"/>
                </a:lnTo>
                <a:lnTo>
                  <a:pt x="1359" y="742"/>
                </a:lnTo>
                <a:lnTo>
                  <a:pt x="1335" y="733"/>
                </a:lnTo>
                <a:lnTo>
                  <a:pt x="1323" y="730"/>
                </a:lnTo>
                <a:lnTo>
                  <a:pt x="1311" y="726"/>
                </a:lnTo>
                <a:lnTo>
                  <a:pt x="1298" y="723"/>
                </a:lnTo>
                <a:lnTo>
                  <a:pt x="1285" y="720"/>
                </a:lnTo>
                <a:lnTo>
                  <a:pt x="1272" y="717"/>
                </a:lnTo>
                <a:lnTo>
                  <a:pt x="1259" y="714"/>
                </a:lnTo>
                <a:lnTo>
                  <a:pt x="1245" y="712"/>
                </a:lnTo>
                <a:lnTo>
                  <a:pt x="1230" y="711"/>
                </a:lnTo>
                <a:lnTo>
                  <a:pt x="1216" y="709"/>
                </a:lnTo>
                <a:lnTo>
                  <a:pt x="1201" y="708"/>
                </a:lnTo>
                <a:lnTo>
                  <a:pt x="1185" y="708"/>
                </a:lnTo>
                <a:lnTo>
                  <a:pt x="1169" y="707"/>
                </a:lnTo>
                <a:lnTo>
                  <a:pt x="1155" y="708"/>
                </a:lnTo>
                <a:lnTo>
                  <a:pt x="1140" y="709"/>
                </a:lnTo>
                <a:lnTo>
                  <a:pt x="1126" y="710"/>
                </a:lnTo>
                <a:lnTo>
                  <a:pt x="1113" y="712"/>
                </a:lnTo>
                <a:lnTo>
                  <a:pt x="1099" y="714"/>
                </a:lnTo>
                <a:lnTo>
                  <a:pt x="1086" y="717"/>
                </a:lnTo>
                <a:lnTo>
                  <a:pt x="1073" y="720"/>
                </a:lnTo>
                <a:lnTo>
                  <a:pt x="1061" y="723"/>
                </a:lnTo>
                <a:lnTo>
                  <a:pt x="1038" y="731"/>
                </a:lnTo>
                <a:lnTo>
                  <a:pt x="1027" y="735"/>
                </a:lnTo>
                <a:lnTo>
                  <a:pt x="1016" y="740"/>
                </a:lnTo>
                <a:lnTo>
                  <a:pt x="996" y="750"/>
                </a:lnTo>
                <a:lnTo>
                  <a:pt x="979" y="760"/>
                </a:lnTo>
                <a:lnTo>
                  <a:pt x="997" y="763"/>
                </a:lnTo>
                <a:lnTo>
                  <a:pt x="1013" y="766"/>
                </a:lnTo>
                <a:lnTo>
                  <a:pt x="1029" y="771"/>
                </a:lnTo>
                <a:lnTo>
                  <a:pt x="1044" y="775"/>
                </a:lnTo>
                <a:lnTo>
                  <a:pt x="1059" y="781"/>
                </a:lnTo>
                <a:lnTo>
                  <a:pt x="1073" y="787"/>
                </a:lnTo>
                <a:lnTo>
                  <a:pt x="1086" y="794"/>
                </a:lnTo>
                <a:lnTo>
                  <a:pt x="1098" y="801"/>
                </a:lnTo>
                <a:lnTo>
                  <a:pt x="1110" y="809"/>
                </a:lnTo>
                <a:lnTo>
                  <a:pt x="1121" y="817"/>
                </a:lnTo>
                <a:lnTo>
                  <a:pt x="1131" y="826"/>
                </a:lnTo>
                <a:lnTo>
                  <a:pt x="1142" y="836"/>
                </a:lnTo>
                <a:lnTo>
                  <a:pt x="1151" y="846"/>
                </a:lnTo>
                <a:lnTo>
                  <a:pt x="1160" y="856"/>
                </a:lnTo>
                <a:lnTo>
                  <a:pt x="1169" y="868"/>
                </a:lnTo>
                <a:lnTo>
                  <a:pt x="1177" y="879"/>
                </a:lnTo>
                <a:lnTo>
                  <a:pt x="1185" y="890"/>
                </a:lnTo>
                <a:lnTo>
                  <a:pt x="1192" y="902"/>
                </a:lnTo>
                <a:lnTo>
                  <a:pt x="1200" y="914"/>
                </a:lnTo>
                <a:lnTo>
                  <a:pt x="1206" y="926"/>
                </a:lnTo>
                <a:lnTo>
                  <a:pt x="1219" y="952"/>
                </a:lnTo>
                <a:lnTo>
                  <a:pt x="1226" y="964"/>
                </a:lnTo>
                <a:lnTo>
                  <a:pt x="1232" y="978"/>
                </a:lnTo>
                <a:lnTo>
                  <a:pt x="1254" y="1031"/>
                </a:lnTo>
                <a:lnTo>
                  <a:pt x="1276" y="1085"/>
                </a:lnTo>
                <a:lnTo>
                  <a:pt x="1286" y="1105"/>
                </a:lnTo>
                <a:lnTo>
                  <a:pt x="1296" y="1125"/>
                </a:lnTo>
                <a:lnTo>
                  <a:pt x="1301" y="1134"/>
                </a:lnTo>
                <a:lnTo>
                  <a:pt x="1307" y="1143"/>
                </a:lnTo>
                <a:lnTo>
                  <a:pt x="1313" y="1152"/>
                </a:lnTo>
                <a:lnTo>
                  <a:pt x="1319" y="1161"/>
                </a:lnTo>
                <a:lnTo>
                  <a:pt x="1325" y="1169"/>
                </a:lnTo>
                <a:lnTo>
                  <a:pt x="1332" y="1177"/>
                </a:lnTo>
                <a:lnTo>
                  <a:pt x="1346" y="1193"/>
                </a:lnTo>
                <a:lnTo>
                  <a:pt x="1360" y="1207"/>
                </a:lnTo>
                <a:lnTo>
                  <a:pt x="1368" y="1214"/>
                </a:lnTo>
                <a:lnTo>
                  <a:pt x="1376" y="1221"/>
                </a:lnTo>
                <a:lnTo>
                  <a:pt x="1384" y="1227"/>
                </a:lnTo>
                <a:lnTo>
                  <a:pt x="1393" y="1233"/>
                </a:lnTo>
                <a:lnTo>
                  <a:pt x="1410" y="1245"/>
                </a:lnTo>
                <a:lnTo>
                  <a:pt x="1419" y="1251"/>
                </a:lnTo>
                <a:lnTo>
                  <a:pt x="1428" y="1256"/>
                </a:lnTo>
                <a:lnTo>
                  <a:pt x="1447" y="1266"/>
                </a:lnTo>
                <a:lnTo>
                  <a:pt x="1468" y="1275"/>
                </a:lnTo>
                <a:lnTo>
                  <a:pt x="1478" y="1279"/>
                </a:lnTo>
                <a:lnTo>
                  <a:pt x="1489" y="1283"/>
                </a:lnTo>
                <a:lnTo>
                  <a:pt x="1499" y="1287"/>
                </a:lnTo>
                <a:lnTo>
                  <a:pt x="1511" y="1291"/>
                </a:lnTo>
                <a:lnTo>
                  <a:pt x="1522" y="1295"/>
                </a:lnTo>
                <a:lnTo>
                  <a:pt x="1533" y="1298"/>
                </a:lnTo>
                <a:lnTo>
                  <a:pt x="1524" y="1303"/>
                </a:lnTo>
                <a:lnTo>
                  <a:pt x="1511" y="1308"/>
                </a:lnTo>
                <a:lnTo>
                  <a:pt x="1496" y="1313"/>
                </a:lnTo>
                <a:lnTo>
                  <a:pt x="1478" y="1317"/>
                </a:lnTo>
                <a:lnTo>
                  <a:pt x="1469" y="1319"/>
                </a:lnTo>
                <a:lnTo>
                  <a:pt x="1458" y="1321"/>
                </a:lnTo>
                <a:lnTo>
                  <a:pt x="1448" y="1323"/>
                </a:lnTo>
                <a:lnTo>
                  <a:pt x="1437" y="1324"/>
                </a:lnTo>
                <a:lnTo>
                  <a:pt x="1413" y="1326"/>
                </a:lnTo>
                <a:lnTo>
                  <a:pt x="1401" y="1327"/>
                </a:lnTo>
                <a:lnTo>
                  <a:pt x="1388" y="1327"/>
                </a:lnTo>
                <a:lnTo>
                  <a:pt x="1374" y="1326"/>
                </a:lnTo>
                <a:lnTo>
                  <a:pt x="1360" y="1326"/>
                </a:lnTo>
                <a:lnTo>
                  <a:pt x="1346" y="1325"/>
                </a:lnTo>
                <a:lnTo>
                  <a:pt x="1333" y="1323"/>
                </a:lnTo>
                <a:lnTo>
                  <a:pt x="1320" y="1321"/>
                </a:lnTo>
                <a:lnTo>
                  <a:pt x="1307" y="1319"/>
                </a:lnTo>
                <a:lnTo>
                  <a:pt x="1295" y="1316"/>
                </a:lnTo>
                <a:lnTo>
                  <a:pt x="1282" y="1313"/>
                </a:lnTo>
                <a:lnTo>
                  <a:pt x="1270" y="1309"/>
                </a:lnTo>
                <a:lnTo>
                  <a:pt x="1258" y="1305"/>
                </a:lnTo>
                <a:lnTo>
                  <a:pt x="1246" y="1300"/>
                </a:lnTo>
                <a:lnTo>
                  <a:pt x="1235" y="1296"/>
                </a:lnTo>
                <a:lnTo>
                  <a:pt x="1223" y="1291"/>
                </a:lnTo>
                <a:lnTo>
                  <a:pt x="1212" y="1285"/>
                </a:lnTo>
                <a:lnTo>
                  <a:pt x="1201" y="1279"/>
                </a:lnTo>
                <a:lnTo>
                  <a:pt x="1189" y="1273"/>
                </a:lnTo>
                <a:lnTo>
                  <a:pt x="1168" y="1260"/>
                </a:lnTo>
                <a:lnTo>
                  <a:pt x="1146" y="1245"/>
                </a:lnTo>
                <a:lnTo>
                  <a:pt x="1125" y="1229"/>
                </a:lnTo>
                <a:lnTo>
                  <a:pt x="1105" y="1213"/>
                </a:lnTo>
                <a:lnTo>
                  <a:pt x="1084" y="1195"/>
                </a:lnTo>
                <a:lnTo>
                  <a:pt x="1064" y="1176"/>
                </a:lnTo>
                <a:lnTo>
                  <a:pt x="1044" y="1156"/>
                </a:lnTo>
                <a:lnTo>
                  <a:pt x="1023" y="1136"/>
                </a:lnTo>
                <a:lnTo>
                  <a:pt x="1005" y="1117"/>
                </a:lnTo>
                <a:lnTo>
                  <a:pt x="987" y="1099"/>
                </a:lnTo>
                <a:lnTo>
                  <a:pt x="968" y="1082"/>
                </a:lnTo>
                <a:lnTo>
                  <a:pt x="949" y="1065"/>
                </a:lnTo>
                <a:lnTo>
                  <a:pt x="929" y="1048"/>
                </a:lnTo>
                <a:lnTo>
                  <a:pt x="919" y="1040"/>
                </a:lnTo>
                <a:lnTo>
                  <a:pt x="907" y="1032"/>
                </a:lnTo>
                <a:lnTo>
                  <a:pt x="886" y="1017"/>
                </a:lnTo>
                <a:lnTo>
                  <a:pt x="875" y="1010"/>
                </a:lnTo>
                <a:lnTo>
                  <a:pt x="864" y="1004"/>
                </a:lnTo>
                <a:lnTo>
                  <a:pt x="852" y="997"/>
                </a:lnTo>
                <a:lnTo>
                  <a:pt x="840" y="991"/>
                </a:lnTo>
                <a:lnTo>
                  <a:pt x="816" y="979"/>
                </a:lnTo>
                <a:lnTo>
                  <a:pt x="804" y="974"/>
                </a:lnTo>
                <a:lnTo>
                  <a:pt x="791" y="969"/>
                </a:lnTo>
                <a:lnTo>
                  <a:pt x="778" y="965"/>
                </a:lnTo>
                <a:lnTo>
                  <a:pt x="764" y="961"/>
                </a:lnTo>
                <a:lnTo>
                  <a:pt x="750" y="957"/>
                </a:lnTo>
                <a:lnTo>
                  <a:pt x="736" y="954"/>
                </a:lnTo>
                <a:lnTo>
                  <a:pt x="721" y="951"/>
                </a:lnTo>
                <a:lnTo>
                  <a:pt x="707" y="949"/>
                </a:lnTo>
                <a:lnTo>
                  <a:pt x="691" y="947"/>
                </a:lnTo>
                <a:lnTo>
                  <a:pt x="676" y="946"/>
                </a:lnTo>
                <a:lnTo>
                  <a:pt x="660" y="945"/>
                </a:lnTo>
                <a:lnTo>
                  <a:pt x="643" y="945"/>
                </a:lnTo>
                <a:lnTo>
                  <a:pt x="627" y="945"/>
                </a:lnTo>
                <a:lnTo>
                  <a:pt x="611" y="946"/>
                </a:lnTo>
                <a:lnTo>
                  <a:pt x="596" y="947"/>
                </a:lnTo>
                <a:lnTo>
                  <a:pt x="582" y="949"/>
                </a:lnTo>
                <a:lnTo>
                  <a:pt x="568" y="952"/>
                </a:lnTo>
                <a:lnTo>
                  <a:pt x="554" y="954"/>
                </a:lnTo>
                <a:lnTo>
                  <a:pt x="530" y="961"/>
                </a:lnTo>
                <a:lnTo>
                  <a:pt x="519" y="964"/>
                </a:lnTo>
                <a:lnTo>
                  <a:pt x="509" y="968"/>
                </a:lnTo>
                <a:lnTo>
                  <a:pt x="499" y="971"/>
                </a:lnTo>
                <a:lnTo>
                  <a:pt x="490" y="975"/>
                </a:lnTo>
                <a:lnTo>
                  <a:pt x="476" y="982"/>
                </a:lnTo>
                <a:lnTo>
                  <a:pt x="465" y="988"/>
                </a:lnTo>
                <a:lnTo>
                  <a:pt x="474" y="990"/>
                </a:lnTo>
                <a:lnTo>
                  <a:pt x="484" y="992"/>
                </a:lnTo>
                <a:lnTo>
                  <a:pt x="504" y="996"/>
                </a:lnTo>
                <a:lnTo>
                  <a:pt x="524" y="1001"/>
                </a:lnTo>
                <a:lnTo>
                  <a:pt x="544" y="1008"/>
                </a:lnTo>
                <a:lnTo>
                  <a:pt x="565" y="1015"/>
                </a:lnTo>
                <a:lnTo>
                  <a:pt x="585" y="1024"/>
                </a:lnTo>
                <a:lnTo>
                  <a:pt x="604" y="1033"/>
                </a:lnTo>
                <a:lnTo>
                  <a:pt x="623" y="1044"/>
                </a:lnTo>
                <a:lnTo>
                  <a:pt x="632" y="1049"/>
                </a:lnTo>
                <a:lnTo>
                  <a:pt x="640" y="1055"/>
                </a:lnTo>
                <a:lnTo>
                  <a:pt x="656" y="1068"/>
                </a:lnTo>
                <a:lnTo>
                  <a:pt x="664" y="1074"/>
                </a:lnTo>
                <a:lnTo>
                  <a:pt x="671" y="1081"/>
                </a:lnTo>
                <a:lnTo>
                  <a:pt x="677" y="1089"/>
                </a:lnTo>
                <a:lnTo>
                  <a:pt x="683" y="1096"/>
                </a:lnTo>
                <a:lnTo>
                  <a:pt x="686" y="1100"/>
                </a:lnTo>
                <a:lnTo>
                  <a:pt x="689" y="1104"/>
                </a:lnTo>
                <a:lnTo>
                  <a:pt x="693" y="1112"/>
                </a:lnTo>
                <a:lnTo>
                  <a:pt x="697" y="1120"/>
                </a:lnTo>
                <a:lnTo>
                  <a:pt x="701" y="1129"/>
                </a:lnTo>
                <a:lnTo>
                  <a:pt x="704" y="1137"/>
                </a:lnTo>
                <a:lnTo>
                  <a:pt x="706" y="1146"/>
                </a:lnTo>
                <a:lnTo>
                  <a:pt x="707" y="1156"/>
                </a:lnTo>
                <a:lnTo>
                  <a:pt x="707" y="1165"/>
                </a:lnTo>
                <a:lnTo>
                  <a:pt x="707" y="1173"/>
                </a:lnTo>
                <a:lnTo>
                  <a:pt x="706" y="1181"/>
                </a:lnTo>
                <a:lnTo>
                  <a:pt x="705" y="1189"/>
                </a:lnTo>
                <a:lnTo>
                  <a:pt x="703" y="1196"/>
                </a:lnTo>
                <a:lnTo>
                  <a:pt x="701" y="1202"/>
                </a:lnTo>
                <a:lnTo>
                  <a:pt x="698" y="1209"/>
                </a:lnTo>
                <a:lnTo>
                  <a:pt x="694" y="1215"/>
                </a:lnTo>
                <a:lnTo>
                  <a:pt x="691" y="1220"/>
                </a:lnTo>
                <a:lnTo>
                  <a:pt x="687" y="1225"/>
                </a:lnTo>
                <a:lnTo>
                  <a:pt x="682" y="1230"/>
                </a:lnTo>
                <a:lnTo>
                  <a:pt x="677" y="1234"/>
                </a:lnTo>
                <a:lnTo>
                  <a:pt x="672" y="1238"/>
                </a:lnTo>
                <a:lnTo>
                  <a:pt x="667" y="1242"/>
                </a:lnTo>
                <a:lnTo>
                  <a:pt x="661" y="1245"/>
                </a:lnTo>
                <a:lnTo>
                  <a:pt x="655" y="1247"/>
                </a:lnTo>
                <a:lnTo>
                  <a:pt x="648" y="1249"/>
                </a:lnTo>
                <a:lnTo>
                  <a:pt x="642" y="1250"/>
                </a:lnTo>
                <a:lnTo>
                  <a:pt x="635" y="1251"/>
                </a:lnTo>
                <a:lnTo>
                  <a:pt x="628" y="1252"/>
                </a:lnTo>
                <a:lnTo>
                  <a:pt x="621" y="1251"/>
                </a:lnTo>
                <a:lnTo>
                  <a:pt x="614" y="1251"/>
                </a:lnTo>
                <a:lnTo>
                  <a:pt x="606" y="1249"/>
                </a:lnTo>
                <a:lnTo>
                  <a:pt x="599" y="1247"/>
                </a:lnTo>
                <a:lnTo>
                  <a:pt x="591" y="1245"/>
                </a:lnTo>
                <a:lnTo>
                  <a:pt x="583" y="1242"/>
                </a:lnTo>
                <a:lnTo>
                  <a:pt x="576" y="1238"/>
                </a:lnTo>
                <a:lnTo>
                  <a:pt x="568" y="1234"/>
                </a:lnTo>
                <a:lnTo>
                  <a:pt x="560" y="1229"/>
                </a:lnTo>
                <a:lnTo>
                  <a:pt x="552" y="1224"/>
                </a:lnTo>
                <a:lnTo>
                  <a:pt x="545" y="1217"/>
                </a:lnTo>
                <a:lnTo>
                  <a:pt x="537" y="1210"/>
                </a:lnTo>
                <a:lnTo>
                  <a:pt x="529" y="1203"/>
                </a:lnTo>
                <a:lnTo>
                  <a:pt x="521" y="1194"/>
                </a:lnTo>
                <a:lnTo>
                  <a:pt x="512" y="1185"/>
                </a:lnTo>
                <a:lnTo>
                  <a:pt x="503" y="1177"/>
                </a:lnTo>
                <a:lnTo>
                  <a:pt x="494" y="1169"/>
                </a:lnTo>
                <a:lnTo>
                  <a:pt x="485" y="1161"/>
                </a:lnTo>
                <a:lnTo>
                  <a:pt x="476" y="1153"/>
                </a:lnTo>
                <a:lnTo>
                  <a:pt x="456" y="1137"/>
                </a:lnTo>
                <a:lnTo>
                  <a:pt x="436" y="1123"/>
                </a:lnTo>
                <a:lnTo>
                  <a:pt x="415" y="1109"/>
                </a:lnTo>
                <a:lnTo>
                  <a:pt x="404" y="1103"/>
                </a:lnTo>
                <a:lnTo>
                  <a:pt x="393" y="1096"/>
                </a:lnTo>
                <a:lnTo>
                  <a:pt x="371" y="1085"/>
                </a:lnTo>
                <a:lnTo>
                  <a:pt x="359" y="1079"/>
                </a:lnTo>
                <a:lnTo>
                  <a:pt x="348" y="1074"/>
                </a:lnTo>
                <a:lnTo>
                  <a:pt x="336" y="1069"/>
                </a:lnTo>
                <a:lnTo>
                  <a:pt x="324" y="1065"/>
                </a:lnTo>
                <a:lnTo>
                  <a:pt x="312" y="1061"/>
                </a:lnTo>
                <a:lnTo>
                  <a:pt x="300" y="1057"/>
                </a:lnTo>
                <a:lnTo>
                  <a:pt x="288" y="1053"/>
                </a:lnTo>
                <a:lnTo>
                  <a:pt x="276" y="1050"/>
                </a:lnTo>
                <a:lnTo>
                  <a:pt x="250" y="1045"/>
                </a:lnTo>
                <a:lnTo>
                  <a:pt x="238" y="1042"/>
                </a:lnTo>
                <a:lnTo>
                  <a:pt x="225" y="1041"/>
                </a:lnTo>
                <a:lnTo>
                  <a:pt x="212" y="1039"/>
                </a:lnTo>
                <a:lnTo>
                  <a:pt x="198" y="1038"/>
                </a:lnTo>
                <a:lnTo>
                  <a:pt x="172" y="1037"/>
                </a:lnTo>
                <a:lnTo>
                  <a:pt x="159" y="1038"/>
                </a:lnTo>
                <a:lnTo>
                  <a:pt x="145" y="1038"/>
                </a:lnTo>
                <a:lnTo>
                  <a:pt x="132" y="1040"/>
                </a:lnTo>
                <a:lnTo>
                  <a:pt x="119" y="1041"/>
                </a:lnTo>
                <a:lnTo>
                  <a:pt x="107" y="1044"/>
                </a:lnTo>
                <a:lnTo>
                  <a:pt x="94" y="1046"/>
                </a:lnTo>
                <a:lnTo>
                  <a:pt x="82" y="1049"/>
                </a:lnTo>
                <a:lnTo>
                  <a:pt x="71" y="1052"/>
                </a:lnTo>
                <a:lnTo>
                  <a:pt x="60" y="1056"/>
                </a:lnTo>
                <a:lnTo>
                  <a:pt x="49" y="1060"/>
                </a:lnTo>
                <a:lnTo>
                  <a:pt x="39" y="1064"/>
                </a:lnTo>
                <a:lnTo>
                  <a:pt x="30" y="1069"/>
                </a:lnTo>
                <a:lnTo>
                  <a:pt x="21" y="1074"/>
                </a:lnTo>
                <a:lnTo>
                  <a:pt x="13" y="1079"/>
                </a:lnTo>
                <a:lnTo>
                  <a:pt x="6" y="1084"/>
                </a:lnTo>
                <a:lnTo>
                  <a:pt x="3" y="1087"/>
                </a:lnTo>
                <a:lnTo>
                  <a:pt x="0" y="1089"/>
                </a:lnTo>
                <a:lnTo>
                  <a:pt x="16" y="1091"/>
                </a:lnTo>
                <a:lnTo>
                  <a:pt x="31" y="1094"/>
                </a:lnTo>
                <a:lnTo>
                  <a:pt x="46" y="1097"/>
                </a:lnTo>
                <a:lnTo>
                  <a:pt x="61" y="1101"/>
                </a:lnTo>
                <a:lnTo>
                  <a:pt x="75" y="1105"/>
                </a:lnTo>
                <a:lnTo>
                  <a:pt x="89" y="1110"/>
                </a:lnTo>
                <a:lnTo>
                  <a:pt x="102" y="1115"/>
                </a:lnTo>
                <a:lnTo>
                  <a:pt x="116" y="1121"/>
                </a:lnTo>
                <a:lnTo>
                  <a:pt x="129" y="1128"/>
                </a:lnTo>
                <a:lnTo>
                  <a:pt x="141" y="1135"/>
                </a:lnTo>
                <a:lnTo>
                  <a:pt x="154" y="1143"/>
                </a:lnTo>
                <a:lnTo>
                  <a:pt x="166" y="1151"/>
                </a:lnTo>
                <a:lnTo>
                  <a:pt x="178" y="1160"/>
                </a:lnTo>
                <a:lnTo>
                  <a:pt x="189" y="1170"/>
                </a:lnTo>
                <a:lnTo>
                  <a:pt x="201" y="1180"/>
                </a:lnTo>
                <a:lnTo>
                  <a:pt x="212" y="1191"/>
                </a:lnTo>
                <a:lnTo>
                  <a:pt x="223" y="1203"/>
                </a:lnTo>
                <a:lnTo>
                  <a:pt x="234" y="1215"/>
                </a:lnTo>
                <a:lnTo>
                  <a:pt x="245" y="1228"/>
                </a:lnTo>
                <a:lnTo>
                  <a:pt x="255" y="1242"/>
                </a:lnTo>
                <a:lnTo>
                  <a:pt x="266" y="1256"/>
                </a:lnTo>
                <a:lnTo>
                  <a:pt x="276" y="1271"/>
                </a:lnTo>
                <a:lnTo>
                  <a:pt x="296" y="1303"/>
                </a:lnTo>
                <a:lnTo>
                  <a:pt x="307" y="1320"/>
                </a:lnTo>
                <a:lnTo>
                  <a:pt x="316" y="1338"/>
                </a:lnTo>
                <a:lnTo>
                  <a:pt x="326" y="1357"/>
                </a:lnTo>
                <a:lnTo>
                  <a:pt x="336" y="1376"/>
                </a:lnTo>
                <a:lnTo>
                  <a:pt x="356" y="1417"/>
                </a:lnTo>
                <a:lnTo>
                  <a:pt x="376" y="1461"/>
                </a:lnTo>
                <a:lnTo>
                  <a:pt x="387" y="1487"/>
                </a:lnTo>
                <a:lnTo>
                  <a:pt x="399" y="1512"/>
                </a:lnTo>
                <a:lnTo>
                  <a:pt x="412" y="1537"/>
                </a:lnTo>
                <a:lnTo>
                  <a:pt x="426" y="1561"/>
                </a:lnTo>
                <a:lnTo>
                  <a:pt x="442" y="1584"/>
                </a:lnTo>
                <a:lnTo>
                  <a:pt x="450" y="1595"/>
                </a:lnTo>
                <a:lnTo>
                  <a:pt x="458" y="1606"/>
                </a:lnTo>
                <a:lnTo>
                  <a:pt x="467" y="1616"/>
                </a:lnTo>
                <a:lnTo>
                  <a:pt x="477" y="1627"/>
                </a:lnTo>
                <a:lnTo>
                  <a:pt x="486" y="1637"/>
                </a:lnTo>
                <a:lnTo>
                  <a:pt x="496" y="1646"/>
                </a:lnTo>
                <a:lnTo>
                  <a:pt x="507" y="1655"/>
                </a:lnTo>
                <a:lnTo>
                  <a:pt x="518" y="1664"/>
                </a:lnTo>
                <a:lnTo>
                  <a:pt x="529" y="1672"/>
                </a:lnTo>
                <a:lnTo>
                  <a:pt x="542" y="1680"/>
                </a:lnTo>
                <a:lnTo>
                  <a:pt x="554" y="1688"/>
                </a:lnTo>
                <a:lnTo>
                  <a:pt x="567" y="1694"/>
                </a:lnTo>
                <a:lnTo>
                  <a:pt x="581" y="1701"/>
                </a:lnTo>
                <a:lnTo>
                  <a:pt x="595" y="1707"/>
                </a:lnTo>
                <a:lnTo>
                  <a:pt x="610" y="1712"/>
                </a:lnTo>
                <a:lnTo>
                  <a:pt x="618" y="1714"/>
                </a:lnTo>
                <a:lnTo>
                  <a:pt x="625" y="1716"/>
                </a:lnTo>
                <a:lnTo>
                  <a:pt x="641" y="1720"/>
                </a:lnTo>
                <a:lnTo>
                  <a:pt x="658" y="1724"/>
                </a:lnTo>
                <a:lnTo>
                  <a:pt x="676" y="1726"/>
                </a:lnTo>
                <a:lnTo>
                  <a:pt x="694" y="1728"/>
                </a:lnTo>
                <a:lnTo>
                  <a:pt x="713" y="1730"/>
                </a:lnTo>
                <a:lnTo>
                  <a:pt x="732" y="1730"/>
                </a:lnTo>
                <a:lnTo>
                  <a:pt x="751" y="1730"/>
                </a:lnTo>
                <a:lnTo>
                  <a:pt x="770" y="1729"/>
                </a:lnTo>
                <a:lnTo>
                  <a:pt x="811" y="1725"/>
                </a:lnTo>
                <a:lnTo>
                  <a:pt x="853" y="1721"/>
                </a:lnTo>
                <a:lnTo>
                  <a:pt x="874" y="1719"/>
                </a:lnTo>
                <a:lnTo>
                  <a:pt x="896" y="1718"/>
                </a:lnTo>
                <a:lnTo>
                  <a:pt x="917" y="1718"/>
                </a:lnTo>
                <a:lnTo>
                  <a:pt x="939" y="1719"/>
                </a:lnTo>
                <a:lnTo>
                  <a:pt x="949" y="1720"/>
                </a:lnTo>
                <a:lnTo>
                  <a:pt x="959" y="1721"/>
                </a:lnTo>
                <a:lnTo>
                  <a:pt x="969" y="1723"/>
                </a:lnTo>
                <a:lnTo>
                  <a:pt x="979" y="1725"/>
                </a:lnTo>
                <a:lnTo>
                  <a:pt x="988" y="1728"/>
                </a:lnTo>
                <a:lnTo>
                  <a:pt x="997" y="1731"/>
                </a:lnTo>
                <a:lnTo>
                  <a:pt x="1007" y="1735"/>
                </a:lnTo>
                <a:lnTo>
                  <a:pt x="1015" y="1739"/>
                </a:lnTo>
                <a:lnTo>
                  <a:pt x="1024" y="1744"/>
                </a:lnTo>
                <a:lnTo>
                  <a:pt x="1032" y="1750"/>
                </a:lnTo>
                <a:lnTo>
                  <a:pt x="1040" y="1756"/>
                </a:lnTo>
                <a:lnTo>
                  <a:pt x="1048" y="1763"/>
                </a:lnTo>
                <a:lnTo>
                  <a:pt x="1052" y="1766"/>
                </a:lnTo>
                <a:lnTo>
                  <a:pt x="1055" y="1770"/>
                </a:lnTo>
                <a:lnTo>
                  <a:pt x="1061" y="1777"/>
                </a:lnTo>
                <a:lnTo>
                  <a:pt x="1067" y="1784"/>
                </a:lnTo>
                <a:lnTo>
                  <a:pt x="1072" y="1791"/>
                </a:lnTo>
                <a:lnTo>
                  <a:pt x="1077" y="1799"/>
                </a:lnTo>
                <a:lnTo>
                  <a:pt x="1081" y="1806"/>
                </a:lnTo>
                <a:lnTo>
                  <a:pt x="1085" y="1814"/>
                </a:lnTo>
                <a:lnTo>
                  <a:pt x="1089" y="1822"/>
                </a:lnTo>
                <a:lnTo>
                  <a:pt x="1095" y="1837"/>
                </a:lnTo>
                <a:lnTo>
                  <a:pt x="1100" y="1853"/>
                </a:lnTo>
                <a:lnTo>
                  <a:pt x="1102" y="1861"/>
                </a:lnTo>
                <a:lnTo>
                  <a:pt x="1103" y="1869"/>
                </a:lnTo>
                <a:lnTo>
                  <a:pt x="1107" y="1885"/>
                </a:lnTo>
                <a:lnTo>
                  <a:pt x="1109" y="1901"/>
                </a:lnTo>
                <a:lnTo>
                  <a:pt x="1112" y="1917"/>
                </a:lnTo>
                <a:lnTo>
                  <a:pt x="1114" y="1933"/>
                </a:lnTo>
                <a:lnTo>
                  <a:pt x="1116" y="1949"/>
                </a:lnTo>
                <a:lnTo>
                  <a:pt x="1120" y="1965"/>
                </a:lnTo>
                <a:lnTo>
                  <a:pt x="1121" y="1973"/>
                </a:lnTo>
                <a:lnTo>
                  <a:pt x="1123" y="1980"/>
                </a:lnTo>
                <a:lnTo>
                  <a:pt x="1128" y="1995"/>
                </a:lnTo>
                <a:lnTo>
                  <a:pt x="1131" y="2003"/>
                </a:lnTo>
                <a:lnTo>
                  <a:pt x="1134" y="2010"/>
                </a:lnTo>
                <a:lnTo>
                  <a:pt x="1143" y="2028"/>
                </a:lnTo>
                <a:lnTo>
                  <a:pt x="1153" y="2045"/>
                </a:lnTo>
                <a:lnTo>
                  <a:pt x="1158" y="2053"/>
                </a:lnTo>
                <a:lnTo>
                  <a:pt x="1164" y="2060"/>
                </a:lnTo>
                <a:lnTo>
                  <a:pt x="1170" y="2068"/>
                </a:lnTo>
                <a:lnTo>
                  <a:pt x="1176" y="2075"/>
                </a:lnTo>
                <a:lnTo>
                  <a:pt x="1183" y="2082"/>
                </a:lnTo>
                <a:lnTo>
                  <a:pt x="1190" y="2088"/>
                </a:lnTo>
                <a:lnTo>
                  <a:pt x="1198" y="2095"/>
                </a:lnTo>
                <a:lnTo>
                  <a:pt x="1205" y="2101"/>
                </a:lnTo>
                <a:lnTo>
                  <a:pt x="1213" y="2107"/>
                </a:lnTo>
                <a:lnTo>
                  <a:pt x="1222" y="2112"/>
                </a:lnTo>
                <a:lnTo>
                  <a:pt x="1231" y="2117"/>
                </a:lnTo>
                <a:lnTo>
                  <a:pt x="1240" y="2122"/>
                </a:lnTo>
                <a:lnTo>
                  <a:pt x="1250" y="2127"/>
                </a:lnTo>
                <a:lnTo>
                  <a:pt x="1260" y="2132"/>
                </a:lnTo>
                <a:lnTo>
                  <a:pt x="1270" y="2136"/>
                </a:lnTo>
                <a:lnTo>
                  <a:pt x="1281" y="2140"/>
                </a:lnTo>
                <a:lnTo>
                  <a:pt x="1304" y="2147"/>
                </a:lnTo>
                <a:lnTo>
                  <a:pt x="1329" y="2153"/>
                </a:lnTo>
                <a:lnTo>
                  <a:pt x="1342" y="2156"/>
                </a:lnTo>
                <a:lnTo>
                  <a:pt x="1356" y="2158"/>
                </a:lnTo>
                <a:lnTo>
                  <a:pt x="1384" y="2163"/>
                </a:lnTo>
                <a:lnTo>
                  <a:pt x="1415" y="2166"/>
                </a:lnTo>
                <a:lnTo>
                  <a:pt x="1431" y="2167"/>
                </a:lnTo>
                <a:lnTo>
                  <a:pt x="1447" y="2168"/>
                </a:lnTo>
                <a:lnTo>
                  <a:pt x="1433" y="2179"/>
                </a:lnTo>
                <a:lnTo>
                  <a:pt x="1417" y="2189"/>
                </a:lnTo>
                <a:lnTo>
                  <a:pt x="1401" y="2198"/>
                </a:lnTo>
                <a:lnTo>
                  <a:pt x="1383" y="2205"/>
                </a:lnTo>
                <a:lnTo>
                  <a:pt x="1374" y="2209"/>
                </a:lnTo>
                <a:lnTo>
                  <a:pt x="1364" y="2212"/>
                </a:lnTo>
                <a:lnTo>
                  <a:pt x="1355" y="2215"/>
                </a:lnTo>
                <a:lnTo>
                  <a:pt x="1345" y="2218"/>
                </a:lnTo>
                <a:lnTo>
                  <a:pt x="1335" y="2220"/>
                </a:lnTo>
                <a:lnTo>
                  <a:pt x="1325" y="2222"/>
                </a:lnTo>
                <a:lnTo>
                  <a:pt x="1315" y="2224"/>
                </a:lnTo>
                <a:lnTo>
                  <a:pt x="1305" y="2226"/>
                </a:lnTo>
                <a:lnTo>
                  <a:pt x="1283" y="2229"/>
                </a:lnTo>
                <a:lnTo>
                  <a:pt x="1262" y="2231"/>
                </a:lnTo>
                <a:lnTo>
                  <a:pt x="1240" y="2231"/>
                </a:lnTo>
                <a:lnTo>
                  <a:pt x="1217" y="2231"/>
                </a:lnTo>
                <a:lnTo>
                  <a:pt x="1195" y="2231"/>
                </a:lnTo>
                <a:lnTo>
                  <a:pt x="1172" y="2229"/>
                </a:lnTo>
                <a:lnTo>
                  <a:pt x="1149" y="2227"/>
                </a:lnTo>
                <a:lnTo>
                  <a:pt x="1126" y="2223"/>
                </a:lnTo>
                <a:lnTo>
                  <a:pt x="1103" y="2220"/>
                </a:lnTo>
                <a:lnTo>
                  <a:pt x="1081" y="2215"/>
                </a:lnTo>
                <a:lnTo>
                  <a:pt x="1058" y="2210"/>
                </a:lnTo>
                <a:lnTo>
                  <a:pt x="1047" y="2207"/>
                </a:lnTo>
                <a:lnTo>
                  <a:pt x="1036" y="2204"/>
                </a:lnTo>
                <a:lnTo>
                  <a:pt x="1015" y="2197"/>
                </a:lnTo>
                <a:lnTo>
                  <a:pt x="993" y="2190"/>
                </a:lnTo>
                <a:lnTo>
                  <a:pt x="973" y="2182"/>
                </a:lnTo>
                <a:lnTo>
                  <a:pt x="953" y="2174"/>
                </a:lnTo>
                <a:lnTo>
                  <a:pt x="933" y="2165"/>
                </a:lnTo>
                <a:lnTo>
                  <a:pt x="914" y="2156"/>
                </a:lnTo>
                <a:lnTo>
                  <a:pt x="896" y="2146"/>
                </a:lnTo>
                <a:lnTo>
                  <a:pt x="880" y="2136"/>
                </a:lnTo>
                <a:lnTo>
                  <a:pt x="864" y="2125"/>
                </a:lnTo>
                <a:lnTo>
                  <a:pt x="850" y="2114"/>
                </a:lnTo>
                <a:lnTo>
                  <a:pt x="837" y="2103"/>
                </a:lnTo>
                <a:lnTo>
                  <a:pt x="830" y="2097"/>
                </a:lnTo>
                <a:lnTo>
                  <a:pt x="825" y="2091"/>
                </a:lnTo>
                <a:lnTo>
                  <a:pt x="826" y="2106"/>
                </a:lnTo>
                <a:lnTo>
                  <a:pt x="827" y="2121"/>
                </a:lnTo>
                <a:lnTo>
                  <a:pt x="830" y="2150"/>
                </a:lnTo>
                <a:lnTo>
                  <a:pt x="833" y="2165"/>
                </a:lnTo>
                <a:lnTo>
                  <a:pt x="835" y="2179"/>
                </a:lnTo>
                <a:lnTo>
                  <a:pt x="838" y="2193"/>
                </a:lnTo>
                <a:lnTo>
                  <a:pt x="842" y="2208"/>
                </a:lnTo>
                <a:lnTo>
                  <a:pt x="845" y="2222"/>
                </a:lnTo>
                <a:lnTo>
                  <a:pt x="849" y="2236"/>
                </a:lnTo>
                <a:lnTo>
                  <a:pt x="854" y="2249"/>
                </a:lnTo>
                <a:lnTo>
                  <a:pt x="858" y="2263"/>
                </a:lnTo>
                <a:lnTo>
                  <a:pt x="869" y="2290"/>
                </a:lnTo>
                <a:lnTo>
                  <a:pt x="881" y="2316"/>
                </a:lnTo>
                <a:lnTo>
                  <a:pt x="887" y="2329"/>
                </a:lnTo>
                <a:lnTo>
                  <a:pt x="894" y="2342"/>
                </a:lnTo>
                <a:lnTo>
                  <a:pt x="908" y="2367"/>
                </a:lnTo>
                <a:lnTo>
                  <a:pt x="916" y="2379"/>
                </a:lnTo>
                <a:lnTo>
                  <a:pt x="925" y="2390"/>
                </a:lnTo>
                <a:lnTo>
                  <a:pt x="934" y="2402"/>
                </a:lnTo>
                <a:lnTo>
                  <a:pt x="943" y="2413"/>
                </a:lnTo>
                <a:lnTo>
                  <a:pt x="952" y="2424"/>
                </a:lnTo>
                <a:lnTo>
                  <a:pt x="961" y="2435"/>
                </a:lnTo>
                <a:lnTo>
                  <a:pt x="971" y="2445"/>
                </a:lnTo>
                <a:lnTo>
                  <a:pt x="982" y="2456"/>
                </a:lnTo>
                <a:lnTo>
                  <a:pt x="992" y="2465"/>
                </a:lnTo>
                <a:lnTo>
                  <a:pt x="1003" y="2475"/>
                </a:lnTo>
                <a:lnTo>
                  <a:pt x="1015" y="2484"/>
                </a:lnTo>
                <a:lnTo>
                  <a:pt x="1026" y="2493"/>
                </a:lnTo>
                <a:lnTo>
                  <a:pt x="1038" y="2502"/>
                </a:lnTo>
                <a:lnTo>
                  <a:pt x="1051" y="2510"/>
                </a:lnTo>
                <a:lnTo>
                  <a:pt x="1063" y="2518"/>
                </a:lnTo>
                <a:lnTo>
                  <a:pt x="1076" y="2526"/>
                </a:lnTo>
                <a:lnTo>
                  <a:pt x="1090" y="2533"/>
                </a:lnTo>
                <a:lnTo>
                  <a:pt x="1104" y="2540"/>
                </a:lnTo>
                <a:lnTo>
                  <a:pt x="1118" y="2546"/>
                </a:lnTo>
                <a:lnTo>
                  <a:pt x="1132" y="2552"/>
                </a:lnTo>
                <a:lnTo>
                  <a:pt x="1147" y="2558"/>
                </a:lnTo>
                <a:lnTo>
                  <a:pt x="1162" y="2563"/>
                </a:lnTo>
                <a:lnTo>
                  <a:pt x="1178" y="2568"/>
                </a:lnTo>
                <a:lnTo>
                  <a:pt x="1194" y="2573"/>
                </a:lnTo>
                <a:lnTo>
                  <a:pt x="1210" y="2577"/>
                </a:lnTo>
                <a:lnTo>
                  <a:pt x="1227" y="2580"/>
                </a:lnTo>
                <a:lnTo>
                  <a:pt x="1243" y="2584"/>
                </a:lnTo>
                <a:lnTo>
                  <a:pt x="1261" y="2587"/>
                </a:lnTo>
                <a:lnTo>
                  <a:pt x="1278" y="2589"/>
                </a:lnTo>
                <a:lnTo>
                  <a:pt x="1297" y="2591"/>
                </a:lnTo>
                <a:lnTo>
                  <a:pt x="1315" y="2592"/>
                </a:lnTo>
                <a:lnTo>
                  <a:pt x="1334" y="2593"/>
                </a:lnTo>
                <a:lnTo>
                  <a:pt x="1353" y="2593"/>
                </a:lnTo>
                <a:lnTo>
                  <a:pt x="1372" y="2592"/>
                </a:lnTo>
                <a:lnTo>
                  <a:pt x="1412" y="2590"/>
                </a:lnTo>
                <a:lnTo>
                  <a:pt x="1433" y="2588"/>
                </a:lnTo>
                <a:lnTo>
                  <a:pt x="1454" y="2586"/>
                </a:lnTo>
                <a:lnTo>
                  <a:pt x="1475" y="2582"/>
                </a:lnTo>
                <a:lnTo>
                  <a:pt x="1496" y="2578"/>
                </a:lnTo>
                <a:lnTo>
                  <a:pt x="1518" y="2574"/>
                </a:lnTo>
                <a:lnTo>
                  <a:pt x="1541" y="2569"/>
                </a:lnTo>
                <a:lnTo>
                  <a:pt x="1563" y="2564"/>
                </a:lnTo>
                <a:lnTo>
                  <a:pt x="1586" y="2558"/>
                </a:lnTo>
                <a:lnTo>
                  <a:pt x="1602" y="2554"/>
                </a:lnTo>
                <a:lnTo>
                  <a:pt x="1618" y="2551"/>
                </a:lnTo>
                <a:lnTo>
                  <a:pt x="1632" y="2549"/>
                </a:lnTo>
                <a:lnTo>
                  <a:pt x="1646" y="2548"/>
                </a:lnTo>
                <a:lnTo>
                  <a:pt x="1660" y="2548"/>
                </a:lnTo>
                <a:lnTo>
                  <a:pt x="1666" y="2548"/>
                </a:lnTo>
                <a:lnTo>
                  <a:pt x="1673" y="2549"/>
                </a:lnTo>
                <a:lnTo>
                  <a:pt x="1679" y="2550"/>
                </a:lnTo>
                <a:lnTo>
                  <a:pt x="1685" y="2552"/>
                </a:lnTo>
                <a:lnTo>
                  <a:pt x="1697" y="2555"/>
                </a:lnTo>
                <a:lnTo>
                  <a:pt x="1702" y="2557"/>
                </a:lnTo>
                <a:lnTo>
                  <a:pt x="1708" y="2560"/>
                </a:lnTo>
                <a:lnTo>
                  <a:pt x="1713" y="2563"/>
                </a:lnTo>
                <a:lnTo>
                  <a:pt x="1718" y="2566"/>
                </a:lnTo>
                <a:lnTo>
                  <a:pt x="1723" y="2570"/>
                </a:lnTo>
                <a:lnTo>
                  <a:pt x="1728" y="2574"/>
                </a:lnTo>
                <a:lnTo>
                  <a:pt x="1733" y="2578"/>
                </a:lnTo>
                <a:lnTo>
                  <a:pt x="1737" y="2584"/>
                </a:lnTo>
                <a:lnTo>
                  <a:pt x="1741" y="2589"/>
                </a:lnTo>
                <a:lnTo>
                  <a:pt x="1746" y="2595"/>
                </a:lnTo>
                <a:lnTo>
                  <a:pt x="1750" y="2600"/>
                </a:lnTo>
                <a:lnTo>
                  <a:pt x="1753" y="2607"/>
                </a:lnTo>
                <a:lnTo>
                  <a:pt x="1761" y="2621"/>
                </a:lnTo>
                <a:lnTo>
                  <a:pt x="1764" y="2628"/>
                </a:lnTo>
                <a:lnTo>
                  <a:pt x="1767" y="2636"/>
                </a:lnTo>
                <a:lnTo>
                  <a:pt x="1772" y="2647"/>
                </a:lnTo>
                <a:lnTo>
                  <a:pt x="1776" y="2657"/>
                </a:lnTo>
                <a:lnTo>
                  <a:pt x="1782" y="2667"/>
                </a:lnTo>
                <a:lnTo>
                  <a:pt x="1787" y="2676"/>
                </a:lnTo>
                <a:lnTo>
                  <a:pt x="1793" y="2685"/>
                </a:lnTo>
                <a:lnTo>
                  <a:pt x="1799" y="2693"/>
                </a:lnTo>
                <a:lnTo>
                  <a:pt x="1805" y="2701"/>
                </a:lnTo>
                <a:lnTo>
                  <a:pt x="1812" y="2708"/>
                </a:lnTo>
                <a:lnTo>
                  <a:pt x="1819" y="2715"/>
                </a:lnTo>
                <a:lnTo>
                  <a:pt x="1826" y="2721"/>
                </a:lnTo>
                <a:lnTo>
                  <a:pt x="1833" y="2727"/>
                </a:lnTo>
                <a:lnTo>
                  <a:pt x="1841" y="2732"/>
                </a:lnTo>
                <a:lnTo>
                  <a:pt x="1849" y="2737"/>
                </a:lnTo>
                <a:lnTo>
                  <a:pt x="1857" y="2741"/>
                </a:lnTo>
                <a:lnTo>
                  <a:pt x="1874" y="2749"/>
                </a:lnTo>
                <a:lnTo>
                  <a:pt x="1891" y="2755"/>
                </a:lnTo>
                <a:lnTo>
                  <a:pt x="1909" y="2760"/>
                </a:lnTo>
                <a:lnTo>
                  <a:pt x="1918" y="2762"/>
                </a:lnTo>
                <a:lnTo>
                  <a:pt x="1927" y="2763"/>
                </a:lnTo>
                <a:lnTo>
                  <a:pt x="1936" y="2764"/>
                </a:lnTo>
                <a:lnTo>
                  <a:pt x="1946" y="2765"/>
                </a:lnTo>
                <a:lnTo>
                  <a:pt x="1965" y="2766"/>
                </a:lnTo>
                <a:lnTo>
                  <a:pt x="1984" y="2766"/>
                </a:lnTo>
                <a:lnTo>
                  <a:pt x="2003" y="2765"/>
                </a:lnTo>
                <a:lnTo>
                  <a:pt x="2022" y="2763"/>
                </a:lnTo>
                <a:lnTo>
                  <a:pt x="2065" y="2758"/>
                </a:lnTo>
                <a:lnTo>
                  <a:pt x="2085" y="2757"/>
                </a:lnTo>
                <a:lnTo>
                  <a:pt x="2105" y="2756"/>
                </a:lnTo>
                <a:lnTo>
                  <a:pt x="2144" y="2755"/>
                </a:lnTo>
                <a:lnTo>
                  <a:pt x="2162" y="2755"/>
                </a:lnTo>
                <a:lnTo>
                  <a:pt x="2181" y="2756"/>
                </a:lnTo>
                <a:lnTo>
                  <a:pt x="2198" y="2757"/>
                </a:lnTo>
                <a:lnTo>
                  <a:pt x="2216" y="2759"/>
                </a:lnTo>
                <a:lnTo>
                  <a:pt x="2233" y="2761"/>
                </a:lnTo>
                <a:lnTo>
                  <a:pt x="2249" y="2764"/>
                </a:lnTo>
                <a:lnTo>
                  <a:pt x="2265" y="2768"/>
                </a:lnTo>
                <a:lnTo>
                  <a:pt x="2281" y="2772"/>
                </a:lnTo>
                <a:lnTo>
                  <a:pt x="2297" y="2776"/>
                </a:lnTo>
                <a:lnTo>
                  <a:pt x="2312" y="2781"/>
                </a:lnTo>
                <a:lnTo>
                  <a:pt x="2327" y="2787"/>
                </a:lnTo>
                <a:lnTo>
                  <a:pt x="2341" y="2793"/>
                </a:lnTo>
                <a:lnTo>
                  <a:pt x="2356" y="2799"/>
                </a:lnTo>
                <a:lnTo>
                  <a:pt x="2370" y="2807"/>
                </a:lnTo>
                <a:lnTo>
                  <a:pt x="2384" y="2814"/>
                </a:lnTo>
                <a:lnTo>
                  <a:pt x="2398" y="2823"/>
                </a:lnTo>
                <a:lnTo>
                  <a:pt x="2411" y="2832"/>
                </a:lnTo>
                <a:lnTo>
                  <a:pt x="2425" y="2842"/>
                </a:lnTo>
                <a:lnTo>
                  <a:pt x="2438" y="2852"/>
                </a:lnTo>
                <a:lnTo>
                  <a:pt x="2451" y="2863"/>
                </a:lnTo>
                <a:lnTo>
                  <a:pt x="2464" y="2874"/>
                </a:lnTo>
                <a:lnTo>
                  <a:pt x="2477" y="2886"/>
                </a:lnTo>
                <a:lnTo>
                  <a:pt x="2489" y="2899"/>
                </a:lnTo>
                <a:lnTo>
                  <a:pt x="2502" y="2912"/>
                </a:lnTo>
                <a:lnTo>
                  <a:pt x="2515" y="2926"/>
                </a:lnTo>
                <a:lnTo>
                  <a:pt x="2527" y="2941"/>
                </a:lnTo>
                <a:lnTo>
                  <a:pt x="2529" y="2929"/>
                </a:lnTo>
                <a:lnTo>
                  <a:pt x="2529" y="2916"/>
                </a:lnTo>
                <a:lnTo>
                  <a:pt x="2530" y="2893"/>
                </a:lnTo>
                <a:lnTo>
                  <a:pt x="2530" y="2869"/>
                </a:lnTo>
                <a:lnTo>
                  <a:pt x="2530" y="2858"/>
                </a:lnTo>
                <a:lnTo>
                  <a:pt x="2529" y="2847"/>
                </a:lnTo>
                <a:lnTo>
                  <a:pt x="2526" y="2825"/>
                </a:lnTo>
                <a:lnTo>
                  <a:pt x="2523" y="2803"/>
                </a:lnTo>
                <a:lnTo>
                  <a:pt x="2521" y="2793"/>
                </a:lnTo>
                <a:lnTo>
                  <a:pt x="2518" y="2783"/>
                </a:lnTo>
                <a:lnTo>
                  <a:pt x="2513" y="2762"/>
                </a:lnTo>
                <a:lnTo>
                  <a:pt x="2507" y="2743"/>
                </a:lnTo>
                <a:lnTo>
                  <a:pt x="2500" y="2724"/>
                </a:lnTo>
                <a:lnTo>
                  <a:pt x="2492" y="2705"/>
                </a:lnTo>
                <a:lnTo>
                  <a:pt x="2483" y="2688"/>
                </a:lnTo>
                <a:lnTo>
                  <a:pt x="2474" y="2670"/>
                </a:lnTo>
                <a:lnTo>
                  <a:pt x="2464" y="2654"/>
                </a:lnTo>
                <a:lnTo>
                  <a:pt x="2454" y="2638"/>
                </a:lnTo>
                <a:lnTo>
                  <a:pt x="2443" y="2622"/>
                </a:lnTo>
                <a:lnTo>
                  <a:pt x="2432" y="2607"/>
                </a:lnTo>
                <a:lnTo>
                  <a:pt x="2421" y="2593"/>
                </a:lnTo>
                <a:lnTo>
                  <a:pt x="2409" y="2578"/>
                </a:lnTo>
                <a:lnTo>
                  <a:pt x="2397" y="2564"/>
                </a:lnTo>
                <a:lnTo>
                  <a:pt x="2384" y="2552"/>
                </a:lnTo>
                <a:lnTo>
                  <a:pt x="2372" y="2539"/>
                </a:lnTo>
                <a:lnTo>
                  <a:pt x="2359" y="2528"/>
                </a:lnTo>
                <a:lnTo>
                  <a:pt x="2346" y="2516"/>
                </a:lnTo>
                <a:lnTo>
                  <a:pt x="2333" y="2506"/>
                </a:lnTo>
                <a:lnTo>
                  <a:pt x="2321" y="2496"/>
                </a:lnTo>
                <a:lnTo>
                  <a:pt x="2308" y="2486"/>
                </a:lnTo>
                <a:lnTo>
                  <a:pt x="2296" y="2477"/>
                </a:lnTo>
                <a:lnTo>
                  <a:pt x="2271" y="2460"/>
                </a:lnTo>
                <a:lnTo>
                  <a:pt x="2248" y="2445"/>
                </a:lnTo>
                <a:lnTo>
                  <a:pt x="2238" y="2438"/>
                </a:lnTo>
                <a:lnTo>
                  <a:pt x="2228" y="2432"/>
                </a:lnTo>
                <a:lnTo>
                  <a:pt x="2210" y="2418"/>
                </a:lnTo>
                <a:lnTo>
                  <a:pt x="2195" y="2405"/>
                </a:lnTo>
                <a:lnTo>
                  <a:pt x="2181" y="2392"/>
                </a:lnTo>
                <a:lnTo>
                  <a:pt x="2169" y="2378"/>
                </a:lnTo>
                <a:lnTo>
                  <a:pt x="2164" y="2372"/>
                </a:lnTo>
                <a:lnTo>
                  <a:pt x="2159" y="2365"/>
                </a:lnTo>
                <a:lnTo>
                  <a:pt x="2151" y="2352"/>
                </a:lnTo>
                <a:lnTo>
                  <a:pt x="2143" y="2339"/>
                </a:lnTo>
                <a:lnTo>
                  <a:pt x="2140" y="2333"/>
                </a:lnTo>
                <a:lnTo>
                  <a:pt x="2138" y="2326"/>
                </a:lnTo>
                <a:lnTo>
                  <a:pt x="2133" y="2314"/>
                </a:lnTo>
                <a:lnTo>
                  <a:pt x="2129" y="2301"/>
                </a:lnTo>
                <a:lnTo>
                  <a:pt x="2127" y="2289"/>
                </a:lnTo>
                <a:lnTo>
                  <a:pt x="2125" y="2277"/>
                </a:lnTo>
                <a:lnTo>
                  <a:pt x="2124" y="2265"/>
                </a:lnTo>
                <a:lnTo>
                  <a:pt x="2123" y="2254"/>
                </a:lnTo>
                <a:lnTo>
                  <a:pt x="2122" y="2243"/>
                </a:lnTo>
                <a:lnTo>
                  <a:pt x="2130" y="2252"/>
                </a:lnTo>
                <a:lnTo>
                  <a:pt x="2138" y="2260"/>
                </a:lnTo>
                <a:lnTo>
                  <a:pt x="2146" y="2268"/>
                </a:lnTo>
                <a:lnTo>
                  <a:pt x="2154" y="2276"/>
                </a:lnTo>
                <a:lnTo>
                  <a:pt x="2163" y="2283"/>
                </a:lnTo>
                <a:lnTo>
                  <a:pt x="2171" y="2291"/>
                </a:lnTo>
                <a:lnTo>
                  <a:pt x="2188" y="2304"/>
                </a:lnTo>
                <a:lnTo>
                  <a:pt x="2197" y="2310"/>
                </a:lnTo>
                <a:lnTo>
                  <a:pt x="2206" y="2316"/>
                </a:lnTo>
                <a:lnTo>
                  <a:pt x="2215" y="2322"/>
                </a:lnTo>
                <a:lnTo>
                  <a:pt x="2224" y="2328"/>
                </a:lnTo>
                <a:lnTo>
                  <a:pt x="2243" y="2338"/>
                </a:lnTo>
                <a:lnTo>
                  <a:pt x="2262" y="2347"/>
                </a:lnTo>
                <a:lnTo>
                  <a:pt x="2281" y="2356"/>
                </a:lnTo>
                <a:lnTo>
                  <a:pt x="2300" y="2363"/>
                </a:lnTo>
                <a:lnTo>
                  <a:pt x="2320" y="2370"/>
                </a:lnTo>
                <a:lnTo>
                  <a:pt x="2340" y="2376"/>
                </a:lnTo>
                <a:lnTo>
                  <a:pt x="2361" y="2381"/>
                </a:lnTo>
                <a:lnTo>
                  <a:pt x="2381" y="2385"/>
                </a:lnTo>
                <a:lnTo>
                  <a:pt x="2391" y="2387"/>
                </a:lnTo>
                <a:lnTo>
                  <a:pt x="2402" y="2389"/>
                </a:lnTo>
                <a:lnTo>
                  <a:pt x="2423" y="2393"/>
                </a:lnTo>
                <a:lnTo>
                  <a:pt x="2458" y="2398"/>
                </a:lnTo>
                <a:lnTo>
                  <a:pt x="2492" y="2404"/>
                </a:lnTo>
                <a:lnTo>
                  <a:pt x="2509" y="2407"/>
                </a:lnTo>
                <a:lnTo>
                  <a:pt x="2525" y="2411"/>
                </a:lnTo>
                <a:lnTo>
                  <a:pt x="2541" y="2414"/>
                </a:lnTo>
                <a:lnTo>
                  <a:pt x="2556" y="2418"/>
                </a:lnTo>
                <a:lnTo>
                  <a:pt x="2572" y="2422"/>
                </a:lnTo>
                <a:lnTo>
                  <a:pt x="2587" y="2426"/>
                </a:lnTo>
                <a:lnTo>
                  <a:pt x="2601" y="2431"/>
                </a:lnTo>
                <a:lnTo>
                  <a:pt x="2615" y="2435"/>
                </a:lnTo>
                <a:lnTo>
                  <a:pt x="2643" y="2445"/>
                </a:lnTo>
                <a:lnTo>
                  <a:pt x="2669" y="2456"/>
                </a:lnTo>
                <a:lnTo>
                  <a:pt x="2693" y="2467"/>
                </a:lnTo>
                <a:lnTo>
                  <a:pt x="2717" y="2480"/>
                </a:lnTo>
                <a:lnTo>
                  <a:pt x="2728" y="2487"/>
                </a:lnTo>
                <a:lnTo>
                  <a:pt x="2738" y="2493"/>
                </a:lnTo>
                <a:lnTo>
                  <a:pt x="2749" y="2501"/>
                </a:lnTo>
                <a:lnTo>
                  <a:pt x="2760" y="2508"/>
                </a:lnTo>
                <a:lnTo>
                  <a:pt x="2779" y="2523"/>
                </a:lnTo>
                <a:lnTo>
                  <a:pt x="2788" y="2532"/>
                </a:lnTo>
                <a:lnTo>
                  <a:pt x="2796" y="2540"/>
                </a:lnTo>
                <a:lnTo>
                  <a:pt x="2804" y="2549"/>
                </a:lnTo>
                <a:lnTo>
                  <a:pt x="2812" y="2558"/>
                </a:lnTo>
                <a:lnTo>
                  <a:pt x="2819" y="2567"/>
                </a:lnTo>
                <a:lnTo>
                  <a:pt x="2826" y="2576"/>
                </a:lnTo>
                <a:lnTo>
                  <a:pt x="2827" y="2563"/>
                </a:lnTo>
                <a:lnTo>
                  <a:pt x="2827" y="2550"/>
                </a:lnTo>
                <a:lnTo>
                  <a:pt x="2827" y="2537"/>
                </a:lnTo>
                <a:lnTo>
                  <a:pt x="2827" y="2524"/>
                </a:lnTo>
                <a:lnTo>
                  <a:pt x="2826" y="2512"/>
                </a:lnTo>
                <a:lnTo>
                  <a:pt x="2824" y="2500"/>
                </a:lnTo>
                <a:lnTo>
                  <a:pt x="2822" y="2488"/>
                </a:lnTo>
                <a:lnTo>
                  <a:pt x="2820" y="2477"/>
                </a:lnTo>
                <a:lnTo>
                  <a:pt x="2818" y="2466"/>
                </a:lnTo>
                <a:lnTo>
                  <a:pt x="2815" y="2455"/>
                </a:lnTo>
                <a:lnTo>
                  <a:pt x="2811" y="2445"/>
                </a:lnTo>
                <a:lnTo>
                  <a:pt x="2808" y="2434"/>
                </a:lnTo>
                <a:lnTo>
                  <a:pt x="2804" y="2424"/>
                </a:lnTo>
                <a:lnTo>
                  <a:pt x="2800" y="2415"/>
                </a:lnTo>
                <a:lnTo>
                  <a:pt x="2790" y="2396"/>
                </a:lnTo>
                <a:lnTo>
                  <a:pt x="2780" y="2378"/>
                </a:lnTo>
                <a:lnTo>
                  <a:pt x="2769" y="2361"/>
                </a:lnTo>
                <a:lnTo>
                  <a:pt x="2757" y="2344"/>
                </a:lnTo>
                <a:lnTo>
                  <a:pt x="2743" y="2329"/>
                </a:lnTo>
                <a:lnTo>
                  <a:pt x="2736" y="2321"/>
                </a:lnTo>
                <a:lnTo>
                  <a:pt x="2729" y="2314"/>
                </a:lnTo>
                <a:lnTo>
                  <a:pt x="2715" y="2300"/>
                </a:lnTo>
                <a:lnTo>
                  <a:pt x="2701" y="2286"/>
                </a:lnTo>
                <a:lnTo>
                  <a:pt x="2686" y="2273"/>
                </a:lnTo>
                <a:lnTo>
                  <a:pt x="2657" y="2249"/>
                </a:lnTo>
                <a:lnTo>
                  <a:pt x="2627" y="2225"/>
                </a:lnTo>
                <a:lnTo>
                  <a:pt x="2599" y="2204"/>
                </a:lnTo>
                <a:lnTo>
                  <a:pt x="2573" y="2182"/>
                </a:lnTo>
                <a:lnTo>
                  <a:pt x="2560" y="2172"/>
                </a:lnTo>
                <a:lnTo>
                  <a:pt x="2549" y="2161"/>
                </a:lnTo>
                <a:lnTo>
                  <a:pt x="2538" y="2151"/>
                </a:lnTo>
                <a:lnTo>
                  <a:pt x="2529" y="2141"/>
                </a:lnTo>
                <a:lnTo>
                  <a:pt x="2525" y="2135"/>
                </a:lnTo>
                <a:lnTo>
                  <a:pt x="2521" y="2130"/>
                </a:lnTo>
                <a:lnTo>
                  <a:pt x="2513" y="2119"/>
                </a:lnTo>
                <a:lnTo>
                  <a:pt x="2508" y="2108"/>
                </a:lnTo>
                <a:lnTo>
                  <a:pt x="2505" y="2102"/>
                </a:lnTo>
                <a:lnTo>
                  <a:pt x="2503" y="2097"/>
                </a:lnTo>
                <a:lnTo>
                  <a:pt x="2538" y="2118"/>
                </a:lnTo>
                <a:lnTo>
                  <a:pt x="2555" y="2128"/>
                </a:lnTo>
                <a:lnTo>
                  <a:pt x="2572" y="2136"/>
                </a:lnTo>
                <a:lnTo>
                  <a:pt x="2588" y="2144"/>
                </a:lnTo>
                <a:lnTo>
                  <a:pt x="2604" y="2151"/>
                </a:lnTo>
                <a:lnTo>
                  <a:pt x="2620" y="2157"/>
                </a:lnTo>
                <a:lnTo>
                  <a:pt x="2636" y="2162"/>
                </a:lnTo>
                <a:lnTo>
                  <a:pt x="2651" y="2166"/>
                </a:lnTo>
                <a:lnTo>
                  <a:pt x="2667" y="2170"/>
                </a:lnTo>
                <a:lnTo>
                  <a:pt x="2684" y="2173"/>
                </a:lnTo>
                <a:lnTo>
                  <a:pt x="2700" y="2175"/>
                </a:lnTo>
                <a:lnTo>
                  <a:pt x="2717" y="2176"/>
                </a:lnTo>
                <a:lnTo>
                  <a:pt x="2734" y="2176"/>
                </a:lnTo>
                <a:lnTo>
                  <a:pt x="2752" y="2176"/>
                </a:lnTo>
                <a:lnTo>
                  <a:pt x="2772" y="2175"/>
                </a:lnTo>
                <a:lnTo>
                  <a:pt x="2797" y="2172"/>
                </a:lnTo>
                <a:lnTo>
                  <a:pt x="2823" y="2167"/>
                </a:lnTo>
                <a:lnTo>
                  <a:pt x="2849" y="2162"/>
                </a:lnTo>
                <a:lnTo>
                  <a:pt x="2876" y="2156"/>
                </a:lnTo>
                <a:lnTo>
                  <a:pt x="2903" y="2150"/>
                </a:lnTo>
                <a:lnTo>
                  <a:pt x="2930" y="2145"/>
                </a:lnTo>
                <a:lnTo>
                  <a:pt x="2958" y="2141"/>
                </a:lnTo>
                <a:lnTo>
                  <a:pt x="2971" y="2140"/>
                </a:lnTo>
                <a:lnTo>
                  <a:pt x="2985" y="2139"/>
                </a:lnTo>
                <a:lnTo>
                  <a:pt x="2998" y="2139"/>
                </a:lnTo>
                <a:lnTo>
                  <a:pt x="3012" y="2140"/>
                </a:lnTo>
                <a:lnTo>
                  <a:pt x="3025" y="2141"/>
                </a:lnTo>
                <a:lnTo>
                  <a:pt x="3039" y="2143"/>
                </a:lnTo>
                <a:lnTo>
                  <a:pt x="3052" y="2147"/>
                </a:lnTo>
                <a:lnTo>
                  <a:pt x="3065" y="2151"/>
                </a:lnTo>
                <a:lnTo>
                  <a:pt x="3078" y="2156"/>
                </a:lnTo>
                <a:lnTo>
                  <a:pt x="3091" y="2163"/>
                </a:lnTo>
                <a:lnTo>
                  <a:pt x="3097" y="2166"/>
                </a:lnTo>
                <a:lnTo>
                  <a:pt x="3104" y="2171"/>
                </a:lnTo>
                <a:lnTo>
                  <a:pt x="3110" y="2175"/>
                </a:lnTo>
                <a:lnTo>
                  <a:pt x="3116" y="2180"/>
                </a:lnTo>
                <a:lnTo>
                  <a:pt x="3129" y="2190"/>
                </a:lnTo>
                <a:lnTo>
                  <a:pt x="3141" y="2202"/>
                </a:lnTo>
                <a:lnTo>
                  <a:pt x="3153" y="2215"/>
                </a:lnTo>
                <a:lnTo>
                  <a:pt x="3159" y="2222"/>
                </a:lnTo>
                <a:lnTo>
                  <a:pt x="3165" y="2230"/>
                </a:lnTo>
                <a:lnTo>
                  <a:pt x="3171" y="2238"/>
                </a:lnTo>
                <a:lnTo>
                  <a:pt x="3176" y="2247"/>
                </a:lnTo>
                <a:lnTo>
                  <a:pt x="3188" y="2265"/>
                </a:lnTo>
                <a:lnTo>
                  <a:pt x="3202" y="2256"/>
                </a:lnTo>
                <a:lnTo>
                  <a:pt x="3217" y="2248"/>
                </a:lnTo>
                <a:lnTo>
                  <a:pt x="3232" y="2241"/>
                </a:lnTo>
                <a:lnTo>
                  <a:pt x="3247" y="2234"/>
                </a:lnTo>
                <a:lnTo>
                  <a:pt x="3263" y="2228"/>
                </a:lnTo>
                <a:lnTo>
                  <a:pt x="3278" y="2223"/>
                </a:lnTo>
                <a:lnTo>
                  <a:pt x="3294" y="2218"/>
                </a:lnTo>
                <a:lnTo>
                  <a:pt x="3310" y="2214"/>
                </a:lnTo>
                <a:lnTo>
                  <a:pt x="3326" y="2211"/>
                </a:lnTo>
                <a:lnTo>
                  <a:pt x="3342" y="2209"/>
                </a:lnTo>
                <a:lnTo>
                  <a:pt x="3358" y="2207"/>
                </a:lnTo>
                <a:lnTo>
                  <a:pt x="3374" y="2206"/>
                </a:lnTo>
                <a:lnTo>
                  <a:pt x="3406" y="2205"/>
                </a:lnTo>
                <a:lnTo>
                  <a:pt x="3423" y="2205"/>
                </a:lnTo>
                <a:lnTo>
                  <a:pt x="3439" y="2207"/>
                </a:lnTo>
                <a:lnTo>
                  <a:pt x="3471" y="2210"/>
                </a:lnTo>
                <a:lnTo>
                  <a:pt x="3487" y="2213"/>
                </a:lnTo>
                <a:lnTo>
                  <a:pt x="3503" y="2216"/>
                </a:lnTo>
                <a:lnTo>
                  <a:pt x="3518" y="2220"/>
                </a:lnTo>
                <a:lnTo>
                  <a:pt x="3534" y="2224"/>
                </a:lnTo>
                <a:lnTo>
                  <a:pt x="3549" y="2229"/>
                </a:lnTo>
                <a:lnTo>
                  <a:pt x="3564" y="2234"/>
                </a:lnTo>
                <a:lnTo>
                  <a:pt x="3579" y="2239"/>
                </a:lnTo>
                <a:lnTo>
                  <a:pt x="3594" y="2245"/>
                </a:lnTo>
                <a:lnTo>
                  <a:pt x="3608" y="2251"/>
                </a:lnTo>
                <a:lnTo>
                  <a:pt x="3622" y="2258"/>
                </a:lnTo>
                <a:lnTo>
                  <a:pt x="3636" y="2265"/>
                </a:lnTo>
                <a:lnTo>
                  <a:pt x="3650" y="2272"/>
                </a:lnTo>
                <a:lnTo>
                  <a:pt x="3663" y="2280"/>
                </a:lnTo>
                <a:lnTo>
                  <a:pt x="3676" y="2288"/>
                </a:lnTo>
                <a:close/>
                <a:moveTo>
                  <a:pt x="2010" y="1895"/>
                </a:moveTo>
                <a:lnTo>
                  <a:pt x="1666" y="1895"/>
                </a:lnTo>
                <a:lnTo>
                  <a:pt x="1666" y="1551"/>
                </a:lnTo>
                <a:lnTo>
                  <a:pt x="2010" y="1551"/>
                </a:lnTo>
                <a:lnTo>
                  <a:pt x="2010" y="1895"/>
                </a:lnTo>
                <a:close/>
                <a:moveTo>
                  <a:pt x="1666" y="344"/>
                </a:moveTo>
                <a:lnTo>
                  <a:pt x="2010" y="344"/>
                </a:lnTo>
                <a:lnTo>
                  <a:pt x="2010" y="0"/>
                </a:lnTo>
                <a:lnTo>
                  <a:pt x="1666" y="0"/>
                </a:lnTo>
                <a:lnTo>
                  <a:pt x="1666" y="344"/>
                </a:lnTo>
                <a:close/>
                <a:moveTo>
                  <a:pt x="2010" y="3102"/>
                </a:moveTo>
                <a:lnTo>
                  <a:pt x="1666" y="3102"/>
                </a:lnTo>
                <a:lnTo>
                  <a:pt x="1666" y="3446"/>
                </a:lnTo>
                <a:lnTo>
                  <a:pt x="2010" y="3446"/>
                </a:lnTo>
                <a:lnTo>
                  <a:pt x="2010" y="3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4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artn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FC999F7-8069-4194-BB1C-CA594537187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899401" y="-1588"/>
            <a:ext cx="4292599" cy="2422526"/>
            <a:chOff x="7899401" y="-1588"/>
            <a:chExt cx="4292599" cy="2422526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7899401" y="-1588"/>
              <a:ext cx="4292599" cy="2422526"/>
            </a:xfrm>
            <a:custGeom>
              <a:avLst/>
              <a:gdLst>
                <a:gd name="T0" fmla="*/ 8111 w 8111"/>
                <a:gd name="T1" fmla="*/ 1579 h 4577"/>
                <a:gd name="T2" fmla="*/ 7683 w 8111"/>
                <a:gd name="T3" fmla="*/ 1954 h 4577"/>
                <a:gd name="T4" fmla="*/ 7256 w 8111"/>
                <a:gd name="T5" fmla="*/ 2329 h 4577"/>
                <a:gd name="T6" fmla="*/ 6828 w 8111"/>
                <a:gd name="T7" fmla="*/ 2703 h 4577"/>
                <a:gd name="T8" fmla="*/ 6400 w 8111"/>
                <a:gd name="T9" fmla="*/ 3078 h 4577"/>
                <a:gd name="T10" fmla="*/ 5973 w 8111"/>
                <a:gd name="T11" fmla="*/ 3452 h 4577"/>
                <a:gd name="T12" fmla="*/ 5545 w 8111"/>
                <a:gd name="T13" fmla="*/ 3828 h 4577"/>
                <a:gd name="T14" fmla="*/ 5118 w 8111"/>
                <a:gd name="T15" fmla="*/ 4202 h 4577"/>
                <a:gd name="T16" fmla="*/ 4690 w 8111"/>
                <a:gd name="T17" fmla="*/ 4577 h 4577"/>
                <a:gd name="T18" fmla="*/ 4550 w 8111"/>
                <a:gd name="T19" fmla="*/ 4353 h 4577"/>
                <a:gd name="T20" fmla="*/ 4408 w 8111"/>
                <a:gd name="T21" fmla="*/ 4134 h 4577"/>
                <a:gd name="T22" fmla="*/ 4337 w 8111"/>
                <a:gd name="T23" fmla="*/ 4027 h 4577"/>
                <a:gd name="T24" fmla="*/ 4265 w 8111"/>
                <a:gd name="T25" fmla="*/ 3922 h 4577"/>
                <a:gd name="T26" fmla="*/ 4121 w 8111"/>
                <a:gd name="T27" fmla="*/ 3716 h 4577"/>
                <a:gd name="T28" fmla="*/ 3977 w 8111"/>
                <a:gd name="T29" fmla="*/ 3515 h 4577"/>
                <a:gd name="T30" fmla="*/ 3831 w 8111"/>
                <a:gd name="T31" fmla="*/ 3320 h 4577"/>
                <a:gd name="T32" fmla="*/ 3684 w 8111"/>
                <a:gd name="T33" fmla="*/ 3131 h 4577"/>
                <a:gd name="T34" fmla="*/ 3612 w 8111"/>
                <a:gd name="T35" fmla="*/ 3039 h 4577"/>
                <a:gd name="T36" fmla="*/ 3538 w 8111"/>
                <a:gd name="T37" fmla="*/ 2947 h 4577"/>
                <a:gd name="T38" fmla="*/ 3390 w 8111"/>
                <a:gd name="T39" fmla="*/ 2770 h 4577"/>
                <a:gd name="T40" fmla="*/ 3243 w 8111"/>
                <a:gd name="T41" fmla="*/ 2597 h 4577"/>
                <a:gd name="T42" fmla="*/ 3093 w 8111"/>
                <a:gd name="T43" fmla="*/ 2430 h 4577"/>
                <a:gd name="T44" fmla="*/ 2945 w 8111"/>
                <a:gd name="T45" fmla="*/ 2267 h 4577"/>
                <a:gd name="T46" fmla="*/ 2796 w 8111"/>
                <a:gd name="T47" fmla="*/ 2111 h 4577"/>
                <a:gd name="T48" fmla="*/ 2647 w 8111"/>
                <a:gd name="T49" fmla="*/ 1959 h 4577"/>
                <a:gd name="T50" fmla="*/ 2496 w 8111"/>
                <a:gd name="T51" fmla="*/ 1811 h 4577"/>
                <a:gd name="T52" fmla="*/ 2347 w 8111"/>
                <a:gd name="T53" fmla="*/ 1670 h 4577"/>
                <a:gd name="T54" fmla="*/ 2198 w 8111"/>
                <a:gd name="T55" fmla="*/ 1533 h 4577"/>
                <a:gd name="T56" fmla="*/ 2123 w 8111"/>
                <a:gd name="T57" fmla="*/ 1466 h 4577"/>
                <a:gd name="T58" fmla="*/ 2047 w 8111"/>
                <a:gd name="T59" fmla="*/ 1401 h 4577"/>
                <a:gd name="T60" fmla="*/ 1898 w 8111"/>
                <a:gd name="T61" fmla="*/ 1273 h 4577"/>
                <a:gd name="T62" fmla="*/ 1749 w 8111"/>
                <a:gd name="T63" fmla="*/ 1150 h 4577"/>
                <a:gd name="T64" fmla="*/ 1600 w 8111"/>
                <a:gd name="T65" fmla="*/ 1031 h 4577"/>
                <a:gd name="T66" fmla="*/ 1451 w 8111"/>
                <a:gd name="T67" fmla="*/ 917 h 4577"/>
                <a:gd name="T68" fmla="*/ 1303 w 8111"/>
                <a:gd name="T69" fmla="*/ 807 h 4577"/>
                <a:gd name="T70" fmla="*/ 1156 w 8111"/>
                <a:gd name="T71" fmla="*/ 702 h 4577"/>
                <a:gd name="T72" fmla="*/ 1009 w 8111"/>
                <a:gd name="T73" fmla="*/ 600 h 4577"/>
                <a:gd name="T74" fmla="*/ 861 w 8111"/>
                <a:gd name="T75" fmla="*/ 502 h 4577"/>
                <a:gd name="T76" fmla="*/ 716 w 8111"/>
                <a:gd name="T77" fmla="*/ 409 h 4577"/>
                <a:gd name="T78" fmla="*/ 571 w 8111"/>
                <a:gd name="T79" fmla="*/ 320 h 4577"/>
                <a:gd name="T80" fmla="*/ 427 w 8111"/>
                <a:gd name="T81" fmla="*/ 234 h 4577"/>
                <a:gd name="T82" fmla="*/ 283 w 8111"/>
                <a:gd name="T83" fmla="*/ 152 h 4577"/>
                <a:gd name="T84" fmla="*/ 141 w 8111"/>
                <a:gd name="T85" fmla="*/ 75 h 4577"/>
                <a:gd name="T86" fmla="*/ 0 w 8111"/>
                <a:gd name="T87" fmla="*/ 0 h 4577"/>
                <a:gd name="T88" fmla="*/ 506 w 8111"/>
                <a:gd name="T89" fmla="*/ 0 h 4577"/>
                <a:gd name="T90" fmla="*/ 1014 w 8111"/>
                <a:gd name="T91" fmla="*/ 0 h 4577"/>
                <a:gd name="T92" fmla="*/ 1520 w 8111"/>
                <a:gd name="T93" fmla="*/ 0 h 4577"/>
                <a:gd name="T94" fmla="*/ 2027 w 8111"/>
                <a:gd name="T95" fmla="*/ 0 h 4577"/>
                <a:gd name="T96" fmla="*/ 2534 w 8111"/>
                <a:gd name="T97" fmla="*/ 0 h 4577"/>
                <a:gd name="T98" fmla="*/ 3041 w 8111"/>
                <a:gd name="T99" fmla="*/ 0 h 4577"/>
                <a:gd name="T100" fmla="*/ 3548 w 8111"/>
                <a:gd name="T101" fmla="*/ 0 h 4577"/>
                <a:gd name="T102" fmla="*/ 4056 w 8111"/>
                <a:gd name="T103" fmla="*/ 0 h 4577"/>
                <a:gd name="T104" fmla="*/ 4562 w 8111"/>
                <a:gd name="T105" fmla="*/ 0 h 4577"/>
                <a:gd name="T106" fmla="*/ 5069 w 8111"/>
                <a:gd name="T107" fmla="*/ 0 h 4577"/>
                <a:gd name="T108" fmla="*/ 5575 w 8111"/>
                <a:gd name="T109" fmla="*/ 0 h 4577"/>
                <a:gd name="T110" fmla="*/ 6083 w 8111"/>
                <a:gd name="T111" fmla="*/ 0 h 4577"/>
                <a:gd name="T112" fmla="*/ 6589 w 8111"/>
                <a:gd name="T113" fmla="*/ 0 h 4577"/>
                <a:gd name="T114" fmla="*/ 7096 w 8111"/>
                <a:gd name="T115" fmla="*/ 0 h 4577"/>
                <a:gd name="T116" fmla="*/ 7604 w 8111"/>
                <a:gd name="T117" fmla="*/ 0 h 4577"/>
                <a:gd name="T118" fmla="*/ 8111 w 8111"/>
                <a:gd name="T119" fmla="*/ 0 h 4577"/>
                <a:gd name="T120" fmla="*/ 8111 w 8111"/>
                <a:gd name="T121" fmla="*/ 790 h 4577"/>
                <a:gd name="T122" fmla="*/ 8111 w 8111"/>
                <a:gd name="T123" fmla="*/ 1579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11" h="4577">
                  <a:moveTo>
                    <a:pt x="8111" y="1579"/>
                  </a:moveTo>
                  <a:lnTo>
                    <a:pt x="7683" y="1954"/>
                  </a:lnTo>
                  <a:lnTo>
                    <a:pt x="7256" y="2329"/>
                  </a:lnTo>
                  <a:lnTo>
                    <a:pt x="6828" y="2703"/>
                  </a:lnTo>
                  <a:lnTo>
                    <a:pt x="6400" y="3078"/>
                  </a:lnTo>
                  <a:lnTo>
                    <a:pt x="5973" y="3452"/>
                  </a:lnTo>
                  <a:lnTo>
                    <a:pt x="5545" y="3828"/>
                  </a:lnTo>
                  <a:lnTo>
                    <a:pt x="5118" y="4202"/>
                  </a:lnTo>
                  <a:lnTo>
                    <a:pt x="4690" y="4577"/>
                  </a:lnTo>
                  <a:lnTo>
                    <a:pt x="4550" y="4353"/>
                  </a:lnTo>
                  <a:lnTo>
                    <a:pt x="4408" y="4134"/>
                  </a:lnTo>
                  <a:lnTo>
                    <a:pt x="4337" y="4027"/>
                  </a:lnTo>
                  <a:lnTo>
                    <a:pt x="4265" y="3922"/>
                  </a:lnTo>
                  <a:lnTo>
                    <a:pt x="4121" y="3716"/>
                  </a:lnTo>
                  <a:lnTo>
                    <a:pt x="3977" y="3515"/>
                  </a:lnTo>
                  <a:lnTo>
                    <a:pt x="3831" y="3320"/>
                  </a:lnTo>
                  <a:lnTo>
                    <a:pt x="3684" y="3131"/>
                  </a:lnTo>
                  <a:lnTo>
                    <a:pt x="3612" y="3039"/>
                  </a:lnTo>
                  <a:lnTo>
                    <a:pt x="3538" y="2947"/>
                  </a:lnTo>
                  <a:lnTo>
                    <a:pt x="3390" y="2770"/>
                  </a:lnTo>
                  <a:lnTo>
                    <a:pt x="3243" y="2597"/>
                  </a:lnTo>
                  <a:lnTo>
                    <a:pt x="3093" y="2430"/>
                  </a:lnTo>
                  <a:lnTo>
                    <a:pt x="2945" y="2267"/>
                  </a:lnTo>
                  <a:lnTo>
                    <a:pt x="2796" y="2111"/>
                  </a:lnTo>
                  <a:lnTo>
                    <a:pt x="2647" y="1959"/>
                  </a:lnTo>
                  <a:lnTo>
                    <a:pt x="2496" y="1811"/>
                  </a:lnTo>
                  <a:lnTo>
                    <a:pt x="2347" y="1670"/>
                  </a:lnTo>
                  <a:lnTo>
                    <a:pt x="2198" y="1533"/>
                  </a:lnTo>
                  <a:lnTo>
                    <a:pt x="2123" y="1466"/>
                  </a:lnTo>
                  <a:lnTo>
                    <a:pt x="2047" y="1401"/>
                  </a:lnTo>
                  <a:lnTo>
                    <a:pt x="1898" y="1273"/>
                  </a:lnTo>
                  <a:lnTo>
                    <a:pt x="1749" y="1150"/>
                  </a:lnTo>
                  <a:lnTo>
                    <a:pt x="1600" y="1031"/>
                  </a:lnTo>
                  <a:lnTo>
                    <a:pt x="1451" y="917"/>
                  </a:lnTo>
                  <a:lnTo>
                    <a:pt x="1303" y="807"/>
                  </a:lnTo>
                  <a:lnTo>
                    <a:pt x="1156" y="702"/>
                  </a:lnTo>
                  <a:lnTo>
                    <a:pt x="1009" y="600"/>
                  </a:lnTo>
                  <a:lnTo>
                    <a:pt x="861" y="502"/>
                  </a:lnTo>
                  <a:lnTo>
                    <a:pt x="716" y="409"/>
                  </a:lnTo>
                  <a:lnTo>
                    <a:pt x="571" y="320"/>
                  </a:lnTo>
                  <a:lnTo>
                    <a:pt x="427" y="234"/>
                  </a:lnTo>
                  <a:lnTo>
                    <a:pt x="283" y="152"/>
                  </a:lnTo>
                  <a:lnTo>
                    <a:pt x="141" y="75"/>
                  </a:lnTo>
                  <a:lnTo>
                    <a:pt x="0" y="0"/>
                  </a:lnTo>
                  <a:lnTo>
                    <a:pt x="506" y="0"/>
                  </a:lnTo>
                  <a:lnTo>
                    <a:pt x="1014" y="0"/>
                  </a:lnTo>
                  <a:lnTo>
                    <a:pt x="1520" y="0"/>
                  </a:lnTo>
                  <a:lnTo>
                    <a:pt x="2027" y="0"/>
                  </a:lnTo>
                  <a:lnTo>
                    <a:pt x="2534" y="0"/>
                  </a:lnTo>
                  <a:lnTo>
                    <a:pt x="3041" y="0"/>
                  </a:lnTo>
                  <a:lnTo>
                    <a:pt x="3548" y="0"/>
                  </a:lnTo>
                  <a:lnTo>
                    <a:pt x="4056" y="0"/>
                  </a:lnTo>
                  <a:lnTo>
                    <a:pt x="4562" y="0"/>
                  </a:lnTo>
                  <a:lnTo>
                    <a:pt x="5069" y="0"/>
                  </a:lnTo>
                  <a:lnTo>
                    <a:pt x="5575" y="0"/>
                  </a:lnTo>
                  <a:lnTo>
                    <a:pt x="6083" y="0"/>
                  </a:lnTo>
                  <a:lnTo>
                    <a:pt x="6589" y="0"/>
                  </a:lnTo>
                  <a:lnTo>
                    <a:pt x="7096" y="0"/>
                  </a:lnTo>
                  <a:lnTo>
                    <a:pt x="7604" y="0"/>
                  </a:lnTo>
                  <a:lnTo>
                    <a:pt x="8111" y="0"/>
                  </a:lnTo>
                  <a:lnTo>
                    <a:pt x="8111" y="790"/>
                  </a:lnTo>
                  <a:lnTo>
                    <a:pt x="8111" y="15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grpSp>
          <p:nvGrpSpPr>
            <p:cNvPr id="13" name="Group 12"/>
            <p:cNvGrpSpPr>
              <a:grpSpLocks noChangeAspect="1"/>
            </p:cNvGrpSpPr>
            <p:nvPr userDrawn="1"/>
          </p:nvGrpSpPr>
          <p:grpSpPr>
            <a:xfrm>
              <a:off x="10039814" y="477538"/>
              <a:ext cx="1416840" cy="648000"/>
              <a:chOff x="4471987" y="468313"/>
              <a:chExt cx="1489075" cy="681037"/>
            </a:xfrm>
          </p:grpSpPr>
          <p:sp>
            <p:nvSpPr>
              <p:cNvPr id="11" name="Freeform 7"/>
              <p:cNvSpPr>
                <a:spLocks noEditPoints="1"/>
              </p:cNvSpPr>
              <p:nvPr userDrawn="1"/>
            </p:nvSpPr>
            <p:spPr bwMode="auto">
              <a:xfrm>
                <a:off x="4471987" y="676275"/>
                <a:ext cx="1152525" cy="473075"/>
              </a:xfrm>
              <a:custGeom>
                <a:avLst/>
                <a:gdLst>
                  <a:gd name="T0" fmla="*/ 1772 w 2177"/>
                  <a:gd name="T1" fmla="*/ 886 h 895"/>
                  <a:gd name="T2" fmla="*/ 1669 w 2177"/>
                  <a:gd name="T3" fmla="*/ 849 h 895"/>
                  <a:gd name="T4" fmla="*/ 1590 w 2177"/>
                  <a:gd name="T5" fmla="*/ 788 h 895"/>
                  <a:gd name="T6" fmla="*/ 1541 w 2177"/>
                  <a:gd name="T7" fmla="*/ 717 h 895"/>
                  <a:gd name="T8" fmla="*/ 1701 w 2177"/>
                  <a:gd name="T9" fmla="*/ 651 h 895"/>
                  <a:gd name="T10" fmla="*/ 1761 w 2177"/>
                  <a:gd name="T11" fmla="*/ 705 h 895"/>
                  <a:gd name="T12" fmla="*/ 1850 w 2177"/>
                  <a:gd name="T13" fmla="*/ 728 h 895"/>
                  <a:gd name="T14" fmla="*/ 1947 w 2177"/>
                  <a:gd name="T15" fmla="*/ 717 h 895"/>
                  <a:gd name="T16" fmla="*/ 1990 w 2177"/>
                  <a:gd name="T17" fmla="*/ 688 h 895"/>
                  <a:gd name="T18" fmla="*/ 2006 w 2177"/>
                  <a:gd name="T19" fmla="*/ 632 h 895"/>
                  <a:gd name="T20" fmla="*/ 1989 w 2177"/>
                  <a:gd name="T21" fmla="*/ 588 h 895"/>
                  <a:gd name="T22" fmla="*/ 1904 w 2177"/>
                  <a:gd name="T23" fmla="*/ 538 h 895"/>
                  <a:gd name="T24" fmla="*/ 1703 w 2177"/>
                  <a:gd name="T25" fmla="*/ 469 h 895"/>
                  <a:gd name="T26" fmla="*/ 1625 w 2177"/>
                  <a:gd name="T27" fmla="*/ 415 h 895"/>
                  <a:gd name="T28" fmla="*/ 1575 w 2177"/>
                  <a:gd name="T29" fmla="*/ 337 h 895"/>
                  <a:gd name="T30" fmla="*/ 1562 w 2177"/>
                  <a:gd name="T31" fmla="*/ 241 h 895"/>
                  <a:gd name="T32" fmla="*/ 1592 w 2177"/>
                  <a:gd name="T33" fmla="*/ 136 h 895"/>
                  <a:gd name="T34" fmla="*/ 1658 w 2177"/>
                  <a:gd name="T35" fmla="*/ 59 h 895"/>
                  <a:gd name="T36" fmla="*/ 1751 w 2177"/>
                  <a:gd name="T37" fmla="*/ 13 h 895"/>
                  <a:gd name="T38" fmla="*/ 1871 w 2177"/>
                  <a:gd name="T39" fmla="*/ 1 h 895"/>
                  <a:gd name="T40" fmla="*/ 1967 w 2177"/>
                  <a:gd name="T41" fmla="*/ 21 h 895"/>
                  <a:gd name="T42" fmla="*/ 2049 w 2177"/>
                  <a:gd name="T43" fmla="*/ 64 h 895"/>
                  <a:gd name="T44" fmla="*/ 2121 w 2177"/>
                  <a:gd name="T45" fmla="*/ 140 h 895"/>
                  <a:gd name="T46" fmla="*/ 2003 w 2177"/>
                  <a:gd name="T47" fmla="*/ 263 h 895"/>
                  <a:gd name="T48" fmla="*/ 1953 w 2177"/>
                  <a:gd name="T49" fmla="*/ 200 h 895"/>
                  <a:gd name="T50" fmla="*/ 1902 w 2177"/>
                  <a:gd name="T51" fmla="*/ 173 h 895"/>
                  <a:gd name="T52" fmla="*/ 1807 w 2177"/>
                  <a:gd name="T53" fmla="*/ 168 h 895"/>
                  <a:gd name="T54" fmla="*/ 1748 w 2177"/>
                  <a:gd name="T55" fmla="*/ 203 h 895"/>
                  <a:gd name="T56" fmla="*/ 1732 w 2177"/>
                  <a:gd name="T57" fmla="*/ 260 h 895"/>
                  <a:gd name="T58" fmla="*/ 1752 w 2177"/>
                  <a:gd name="T59" fmla="*/ 305 h 895"/>
                  <a:gd name="T60" fmla="*/ 1832 w 2177"/>
                  <a:gd name="T61" fmla="*/ 350 h 895"/>
                  <a:gd name="T62" fmla="*/ 2043 w 2177"/>
                  <a:gd name="T63" fmla="*/ 428 h 895"/>
                  <a:gd name="T64" fmla="*/ 2131 w 2177"/>
                  <a:gd name="T65" fmla="*/ 495 h 895"/>
                  <a:gd name="T66" fmla="*/ 2170 w 2177"/>
                  <a:gd name="T67" fmla="*/ 576 h 895"/>
                  <a:gd name="T68" fmla="*/ 2171 w 2177"/>
                  <a:gd name="T69" fmla="*/ 693 h 895"/>
                  <a:gd name="T70" fmla="*/ 2126 w 2177"/>
                  <a:gd name="T71" fmla="*/ 789 h 895"/>
                  <a:gd name="T72" fmla="*/ 2056 w 2177"/>
                  <a:gd name="T73" fmla="*/ 848 h 895"/>
                  <a:gd name="T74" fmla="*/ 1946 w 2177"/>
                  <a:gd name="T75" fmla="*/ 887 h 895"/>
                  <a:gd name="T76" fmla="*/ 657 w 2177"/>
                  <a:gd name="T77" fmla="*/ 447 h 895"/>
                  <a:gd name="T78" fmla="*/ 0 w 2177"/>
                  <a:gd name="T79" fmla="*/ 17 h 895"/>
                  <a:gd name="T80" fmla="*/ 1064 w 2177"/>
                  <a:gd name="T81" fmla="*/ 891 h 895"/>
                  <a:gd name="T82" fmla="*/ 963 w 2177"/>
                  <a:gd name="T83" fmla="*/ 866 h 895"/>
                  <a:gd name="T84" fmla="*/ 871 w 2177"/>
                  <a:gd name="T85" fmla="*/ 805 h 895"/>
                  <a:gd name="T86" fmla="*/ 813 w 2177"/>
                  <a:gd name="T87" fmla="*/ 721 h 895"/>
                  <a:gd name="T88" fmla="*/ 788 w 2177"/>
                  <a:gd name="T89" fmla="*/ 596 h 895"/>
                  <a:gd name="T90" fmla="*/ 965 w 2177"/>
                  <a:gd name="T91" fmla="*/ 640 h 895"/>
                  <a:gd name="T92" fmla="*/ 1009 w 2177"/>
                  <a:gd name="T93" fmla="*/ 701 h 895"/>
                  <a:gd name="T94" fmla="*/ 1076 w 2177"/>
                  <a:gd name="T95" fmla="*/ 726 h 895"/>
                  <a:gd name="T96" fmla="*/ 1165 w 2177"/>
                  <a:gd name="T97" fmla="*/ 724 h 895"/>
                  <a:gd name="T98" fmla="*/ 1224 w 2177"/>
                  <a:gd name="T99" fmla="*/ 701 h 895"/>
                  <a:gd name="T100" fmla="*/ 1265 w 2177"/>
                  <a:gd name="T101" fmla="*/ 647 h 895"/>
                  <a:gd name="T102" fmla="*/ 1276 w 2177"/>
                  <a:gd name="T103" fmla="*/ 17 h 895"/>
                  <a:gd name="T104" fmla="*/ 1431 w 2177"/>
                  <a:gd name="T105" fmla="*/ 693 h 895"/>
                  <a:gd name="T106" fmla="*/ 1382 w 2177"/>
                  <a:gd name="T107" fmla="*/ 784 h 895"/>
                  <a:gd name="T108" fmla="*/ 1303 w 2177"/>
                  <a:gd name="T109" fmla="*/ 849 h 895"/>
                  <a:gd name="T110" fmla="*/ 1184 w 2177"/>
                  <a:gd name="T111" fmla="*/ 889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7" h="895">
                    <a:moveTo>
                      <a:pt x="1864" y="895"/>
                    </a:moveTo>
                    <a:lnTo>
                      <a:pt x="1848" y="895"/>
                    </a:lnTo>
                    <a:lnTo>
                      <a:pt x="1832" y="894"/>
                    </a:lnTo>
                    <a:lnTo>
                      <a:pt x="1817" y="893"/>
                    </a:lnTo>
                    <a:lnTo>
                      <a:pt x="1801" y="890"/>
                    </a:lnTo>
                    <a:lnTo>
                      <a:pt x="1793" y="889"/>
                    </a:lnTo>
                    <a:lnTo>
                      <a:pt x="1786" y="888"/>
                    </a:lnTo>
                    <a:lnTo>
                      <a:pt x="1772" y="886"/>
                    </a:lnTo>
                    <a:lnTo>
                      <a:pt x="1758" y="883"/>
                    </a:lnTo>
                    <a:lnTo>
                      <a:pt x="1744" y="879"/>
                    </a:lnTo>
                    <a:lnTo>
                      <a:pt x="1731" y="875"/>
                    </a:lnTo>
                    <a:lnTo>
                      <a:pt x="1718" y="871"/>
                    </a:lnTo>
                    <a:lnTo>
                      <a:pt x="1705" y="866"/>
                    </a:lnTo>
                    <a:lnTo>
                      <a:pt x="1693" y="861"/>
                    </a:lnTo>
                    <a:lnTo>
                      <a:pt x="1680" y="855"/>
                    </a:lnTo>
                    <a:lnTo>
                      <a:pt x="1669" y="849"/>
                    </a:lnTo>
                    <a:lnTo>
                      <a:pt x="1657" y="843"/>
                    </a:lnTo>
                    <a:lnTo>
                      <a:pt x="1647" y="836"/>
                    </a:lnTo>
                    <a:lnTo>
                      <a:pt x="1636" y="829"/>
                    </a:lnTo>
                    <a:lnTo>
                      <a:pt x="1626" y="822"/>
                    </a:lnTo>
                    <a:lnTo>
                      <a:pt x="1617" y="814"/>
                    </a:lnTo>
                    <a:lnTo>
                      <a:pt x="1608" y="806"/>
                    </a:lnTo>
                    <a:lnTo>
                      <a:pt x="1599" y="797"/>
                    </a:lnTo>
                    <a:lnTo>
                      <a:pt x="1590" y="788"/>
                    </a:lnTo>
                    <a:lnTo>
                      <a:pt x="1582" y="779"/>
                    </a:lnTo>
                    <a:lnTo>
                      <a:pt x="1575" y="769"/>
                    </a:lnTo>
                    <a:lnTo>
                      <a:pt x="1566" y="759"/>
                    </a:lnTo>
                    <a:lnTo>
                      <a:pt x="1559" y="749"/>
                    </a:lnTo>
                    <a:lnTo>
                      <a:pt x="1553" y="739"/>
                    </a:lnTo>
                    <a:lnTo>
                      <a:pt x="1550" y="733"/>
                    </a:lnTo>
                    <a:lnTo>
                      <a:pt x="1547" y="728"/>
                    </a:lnTo>
                    <a:lnTo>
                      <a:pt x="1541" y="717"/>
                    </a:lnTo>
                    <a:lnTo>
                      <a:pt x="1536" y="706"/>
                    </a:lnTo>
                    <a:lnTo>
                      <a:pt x="1531" y="694"/>
                    </a:lnTo>
                    <a:lnTo>
                      <a:pt x="1526" y="682"/>
                    </a:lnTo>
                    <a:lnTo>
                      <a:pt x="1671" y="597"/>
                    </a:lnTo>
                    <a:lnTo>
                      <a:pt x="1677" y="612"/>
                    </a:lnTo>
                    <a:lnTo>
                      <a:pt x="1684" y="626"/>
                    </a:lnTo>
                    <a:lnTo>
                      <a:pt x="1691" y="639"/>
                    </a:lnTo>
                    <a:lnTo>
                      <a:pt x="1701" y="651"/>
                    </a:lnTo>
                    <a:lnTo>
                      <a:pt x="1710" y="664"/>
                    </a:lnTo>
                    <a:lnTo>
                      <a:pt x="1719" y="674"/>
                    </a:lnTo>
                    <a:lnTo>
                      <a:pt x="1725" y="679"/>
                    </a:lnTo>
                    <a:lnTo>
                      <a:pt x="1730" y="684"/>
                    </a:lnTo>
                    <a:lnTo>
                      <a:pt x="1736" y="689"/>
                    </a:lnTo>
                    <a:lnTo>
                      <a:pt x="1742" y="693"/>
                    </a:lnTo>
                    <a:lnTo>
                      <a:pt x="1754" y="701"/>
                    </a:lnTo>
                    <a:lnTo>
                      <a:pt x="1761" y="705"/>
                    </a:lnTo>
                    <a:lnTo>
                      <a:pt x="1767" y="708"/>
                    </a:lnTo>
                    <a:lnTo>
                      <a:pt x="1775" y="712"/>
                    </a:lnTo>
                    <a:lnTo>
                      <a:pt x="1782" y="714"/>
                    </a:lnTo>
                    <a:lnTo>
                      <a:pt x="1797" y="720"/>
                    </a:lnTo>
                    <a:lnTo>
                      <a:pt x="1814" y="723"/>
                    </a:lnTo>
                    <a:lnTo>
                      <a:pt x="1823" y="725"/>
                    </a:lnTo>
                    <a:lnTo>
                      <a:pt x="1831" y="726"/>
                    </a:lnTo>
                    <a:lnTo>
                      <a:pt x="1850" y="728"/>
                    </a:lnTo>
                    <a:lnTo>
                      <a:pt x="1859" y="729"/>
                    </a:lnTo>
                    <a:lnTo>
                      <a:pt x="1869" y="729"/>
                    </a:lnTo>
                    <a:lnTo>
                      <a:pt x="1887" y="728"/>
                    </a:lnTo>
                    <a:lnTo>
                      <a:pt x="1896" y="728"/>
                    </a:lnTo>
                    <a:lnTo>
                      <a:pt x="1904" y="727"/>
                    </a:lnTo>
                    <a:lnTo>
                      <a:pt x="1919" y="724"/>
                    </a:lnTo>
                    <a:lnTo>
                      <a:pt x="1934" y="721"/>
                    </a:lnTo>
                    <a:lnTo>
                      <a:pt x="1947" y="717"/>
                    </a:lnTo>
                    <a:lnTo>
                      <a:pt x="1958" y="713"/>
                    </a:lnTo>
                    <a:lnTo>
                      <a:pt x="1968" y="707"/>
                    </a:lnTo>
                    <a:lnTo>
                      <a:pt x="1972" y="705"/>
                    </a:lnTo>
                    <a:lnTo>
                      <a:pt x="1976" y="701"/>
                    </a:lnTo>
                    <a:lnTo>
                      <a:pt x="1980" y="698"/>
                    </a:lnTo>
                    <a:lnTo>
                      <a:pt x="1984" y="695"/>
                    </a:lnTo>
                    <a:lnTo>
                      <a:pt x="1987" y="692"/>
                    </a:lnTo>
                    <a:lnTo>
                      <a:pt x="1990" y="688"/>
                    </a:lnTo>
                    <a:lnTo>
                      <a:pt x="1995" y="681"/>
                    </a:lnTo>
                    <a:lnTo>
                      <a:pt x="1999" y="673"/>
                    </a:lnTo>
                    <a:lnTo>
                      <a:pt x="2003" y="665"/>
                    </a:lnTo>
                    <a:lnTo>
                      <a:pt x="2004" y="660"/>
                    </a:lnTo>
                    <a:lnTo>
                      <a:pt x="2005" y="655"/>
                    </a:lnTo>
                    <a:lnTo>
                      <a:pt x="2006" y="646"/>
                    </a:lnTo>
                    <a:lnTo>
                      <a:pt x="2007" y="638"/>
                    </a:lnTo>
                    <a:lnTo>
                      <a:pt x="2006" y="632"/>
                    </a:lnTo>
                    <a:lnTo>
                      <a:pt x="2006" y="626"/>
                    </a:lnTo>
                    <a:lnTo>
                      <a:pt x="2004" y="616"/>
                    </a:lnTo>
                    <a:lnTo>
                      <a:pt x="2002" y="611"/>
                    </a:lnTo>
                    <a:lnTo>
                      <a:pt x="2000" y="606"/>
                    </a:lnTo>
                    <a:lnTo>
                      <a:pt x="1998" y="601"/>
                    </a:lnTo>
                    <a:lnTo>
                      <a:pt x="1996" y="597"/>
                    </a:lnTo>
                    <a:lnTo>
                      <a:pt x="1993" y="592"/>
                    </a:lnTo>
                    <a:lnTo>
                      <a:pt x="1989" y="588"/>
                    </a:lnTo>
                    <a:lnTo>
                      <a:pt x="1986" y="584"/>
                    </a:lnTo>
                    <a:lnTo>
                      <a:pt x="1982" y="580"/>
                    </a:lnTo>
                    <a:lnTo>
                      <a:pt x="1973" y="573"/>
                    </a:lnTo>
                    <a:lnTo>
                      <a:pt x="1962" y="565"/>
                    </a:lnTo>
                    <a:lnTo>
                      <a:pt x="1950" y="559"/>
                    </a:lnTo>
                    <a:lnTo>
                      <a:pt x="1936" y="552"/>
                    </a:lnTo>
                    <a:lnTo>
                      <a:pt x="1920" y="546"/>
                    </a:lnTo>
                    <a:lnTo>
                      <a:pt x="1904" y="538"/>
                    </a:lnTo>
                    <a:lnTo>
                      <a:pt x="1886" y="532"/>
                    </a:lnTo>
                    <a:lnTo>
                      <a:pt x="1866" y="526"/>
                    </a:lnTo>
                    <a:lnTo>
                      <a:pt x="1822" y="512"/>
                    </a:lnTo>
                    <a:lnTo>
                      <a:pt x="1796" y="505"/>
                    </a:lnTo>
                    <a:lnTo>
                      <a:pt x="1772" y="497"/>
                    </a:lnTo>
                    <a:lnTo>
                      <a:pt x="1748" y="489"/>
                    </a:lnTo>
                    <a:lnTo>
                      <a:pt x="1725" y="479"/>
                    </a:lnTo>
                    <a:lnTo>
                      <a:pt x="1703" y="469"/>
                    </a:lnTo>
                    <a:lnTo>
                      <a:pt x="1691" y="464"/>
                    </a:lnTo>
                    <a:lnTo>
                      <a:pt x="1681" y="458"/>
                    </a:lnTo>
                    <a:lnTo>
                      <a:pt x="1671" y="452"/>
                    </a:lnTo>
                    <a:lnTo>
                      <a:pt x="1661" y="445"/>
                    </a:lnTo>
                    <a:lnTo>
                      <a:pt x="1651" y="439"/>
                    </a:lnTo>
                    <a:lnTo>
                      <a:pt x="1642" y="432"/>
                    </a:lnTo>
                    <a:lnTo>
                      <a:pt x="1633" y="424"/>
                    </a:lnTo>
                    <a:lnTo>
                      <a:pt x="1625" y="415"/>
                    </a:lnTo>
                    <a:lnTo>
                      <a:pt x="1617" y="407"/>
                    </a:lnTo>
                    <a:lnTo>
                      <a:pt x="1610" y="399"/>
                    </a:lnTo>
                    <a:lnTo>
                      <a:pt x="1602" y="390"/>
                    </a:lnTo>
                    <a:lnTo>
                      <a:pt x="1596" y="380"/>
                    </a:lnTo>
                    <a:lnTo>
                      <a:pt x="1590" y="370"/>
                    </a:lnTo>
                    <a:lnTo>
                      <a:pt x="1584" y="360"/>
                    </a:lnTo>
                    <a:lnTo>
                      <a:pt x="1579" y="349"/>
                    </a:lnTo>
                    <a:lnTo>
                      <a:pt x="1575" y="337"/>
                    </a:lnTo>
                    <a:lnTo>
                      <a:pt x="1570" y="325"/>
                    </a:lnTo>
                    <a:lnTo>
                      <a:pt x="1569" y="319"/>
                    </a:lnTo>
                    <a:lnTo>
                      <a:pt x="1567" y="313"/>
                    </a:lnTo>
                    <a:lnTo>
                      <a:pt x="1565" y="299"/>
                    </a:lnTo>
                    <a:lnTo>
                      <a:pt x="1563" y="285"/>
                    </a:lnTo>
                    <a:lnTo>
                      <a:pt x="1562" y="271"/>
                    </a:lnTo>
                    <a:lnTo>
                      <a:pt x="1562" y="256"/>
                    </a:lnTo>
                    <a:lnTo>
                      <a:pt x="1562" y="241"/>
                    </a:lnTo>
                    <a:lnTo>
                      <a:pt x="1563" y="226"/>
                    </a:lnTo>
                    <a:lnTo>
                      <a:pt x="1565" y="212"/>
                    </a:lnTo>
                    <a:lnTo>
                      <a:pt x="1568" y="199"/>
                    </a:lnTo>
                    <a:lnTo>
                      <a:pt x="1571" y="184"/>
                    </a:lnTo>
                    <a:lnTo>
                      <a:pt x="1576" y="172"/>
                    </a:lnTo>
                    <a:lnTo>
                      <a:pt x="1581" y="159"/>
                    </a:lnTo>
                    <a:lnTo>
                      <a:pt x="1586" y="147"/>
                    </a:lnTo>
                    <a:lnTo>
                      <a:pt x="1592" y="136"/>
                    </a:lnTo>
                    <a:lnTo>
                      <a:pt x="1598" y="125"/>
                    </a:lnTo>
                    <a:lnTo>
                      <a:pt x="1605" y="114"/>
                    </a:lnTo>
                    <a:lnTo>
                      <a:pt x="1613" y="104"/>
                    </a:lnTo>
                    <a:lnTo>
                      <a:pt x="1621" y="94"/>
                    </a:lnTo>
                    <a:lnTo>
                      <a:pt x="1629" y="85"/>
                    </a:lnTo>
                    <a:lnTo>
                      <a:pt x="1638" y="76"/>
                    </a:lnTo>
                    <a:lnTo>
                      <a:pt x="1648" y="67"/>
                    </a:lnTo>
                    <a:lnTo>
                      <a:pt x="1658" y="59"/>
                    </a:lnTo>
                    <a:lnTo>
                      <a:pt x="1668" y="52"/>
                    </a:lnTo>
                    <a:lnTo>
                      <a:pt x="1679" y="45"/>
                    </a:lnTo>
                    <a:lnTo>
                      <a:pt x="1690" y="38"/>
                    </a:lnTo>
                    <a:lnTo>
                      <a:pt x="1702" y="32"/>
                    </a:lnTo>
                    <a:lnTo>
                      <a:pt x="1714" y="27"/>
                    </a:lnTo>
                    <a:lnTo>
                      <a:pt x="1726" y="22"/>
                    </a:lnTo>
                    <a:lnTo>
                      <a:pt x="1738" y="17"/>
                    </a:lnTo>
                    <a:lnTo>
                      <a:pt x="1751" y="13"/>
                    </a:lnTo>
                    <a:lnTo>
                      <a:pt x="1764" y="10"/>
                    </a:lnTo>
                    <a:lnTo>
                      <a:pt x="1777" y="7"/>
                    </a:lnTo>
                    <a:lnTo>
                      <a:pt x="1790" y="5"/>
                    </a:lnTo>
                    <a:lnTo>
                      <a:pt x="1803" y="3"/>
                    </a:lnTo>
                    <a:lnTo>
                      <a:pt x="1817" y="1"/>
                    </a:lnTo>
                    <a:lnTo>
                      <a:pt x="1831" y="1"/>
                    </a:lnTo>
                    <a:lnTo>
                      <a:pt x="1845" y="0"/>
                    </a:lnTo>
                    <a:lnTo>
                      <a:pt x="1871" y="1"/>
                    </a:lnTo>
                    <a:lnTo>
                      <a:pt x="1883" y="2"/>
                    </a:lnTo>
                    <a:lnTo>
                      <a:pt x="1896" y="4"/>
                    </a:lnTo>
                    <a:lnTo>
                      <a:pt x="1908" y="6"/>
                    </a:lnTo>
                    <a:lnTo>
                      <a:pt x="1920" y="8"/>
                    </a:lnTo>
                    <a:lnTo>
                      <a:pt x="1933" y="10"/>
                    </a:lnTo>
                    <a:lnTo>
                      <a:pt x="1944" y="13"/>
                    </a:lnTo>
                    <a:lnTo>
                      <a:pt x="1956" y="17"/>
                    </a:lnTo>
                    <a:lnTo>
                      <a:pt x="1967" y="21"/>
                    </a:lnTo>
                    <a:lnTo>
                      <a:pt x="1978" y="25"/>
                    </a:lnTo>
                    <a:lnTo>
                      <a:pt x="1989" y="29"/>
                    </a:lnTo>
                    <a:lnTo>
                      <a:pt x="1999" y="34"/>
                    </a:lnTo>
                    <a:lnTo>
                      <a:pt x="2009" y="40"/>
                    </a:lnTo>
                    <a:lnTo>
                      <a:pt x="2019" y="45"/>
                    </a:lnTo>
                    <a:lnTo>
                      <a:pt x="2029" y="51"/>
                    </a:lnTo>
                    <a:lnTo>
                      <a:pt x="2039" y="58"/>
                    </a:lnTo>
                    <a:lnTo>
                      <a:pt x="2049" y="64"/>
                    </a:lnTo>
                    <a:lnTo>
                      <a:pt x="2058" y="72"/>
                    </a:lnTo>
                    <a:lnTo>
                      <a:pt x="2067" y="80"/>
                    </a:lnTo>
                    <a:lnTo>
                      <a:pt x="2075" y="87"/>
                    </a:lnTo>
                    <a:lnTo>
                      <a:pt x="2083" y="95"/>
                    </a:lnTo>
                    <a:lnTo>
                      <a:pt x="2091" y="104"/>
                    </a:lnTo>
                    <a:lnTo>
                      <a:pt x="2099" y="112"/>
                    </a:lnTo>
                    <a:lnTo>
                      <a:pt x="2114" y="131"/>
                    </a:lnTo>
                    <a:lnTo>
                      <a:pt x="2121" y="140"/>
                    </a:lnTo>
                    <a:lnTo>
                      <a:pt x="2127" y="150"/>
                    </a:lnTo>
                    <a:lnTo>
                      <a:pt x="2134" y="160"/>
                    </a:lnTo>
                    <a:lnTo>
                      <a:pt x="2140" y="171"/>
                    </a:lnTo>
                    <a:lnTo>
                      <a:pt x="2146" y="182"/>
                    </a:lnTo>
                    <a:lnTo>
                      <a:pt x="2151" y="194"/>
                    </a:lnTo>
                    <a:lnTo>
                      <a:pt x="2009" y="275"/>
                    </a:lnTo>
                    <a:lnTo>
                      <a:pt x="2006" y="269"/>
                    </a:lnTo>
                    <a:lnTo>
                      <a:pt x="2003" y="263"/>
                    </a:lnTo>
                    <a:lnTo>
                      <a:pt x="1997" y="252"/>
                    </a:lnTo>
                    <a:lnTo>
                      <a:pt x="1990" y="241"/>
                    </a:lnTo>
                    <a:lnTo>
                      <a:pt x="1983" y="231"/>
                    </a:lnTo>
                    <a:lnTo>
                      <a:pt x="1975" y="221"/>
                    </a:lnTo>
                    <a:lnTo>
                      <a:pt x="1967" y="212"/>
                    </a:lnTo>
                    <a:lnTo>
                      <a:pt x="1962" y="208"/>
                    </a:lnTo>
                    <a:lnTo>
                      <a:pt x="1958" y="204"/>
                    </a:lnTo>
                    <a:lnTo>
                      <a:pt x="1953" y="200"/>
                    </a:lnTo>
                    <a:lnTo>
                      <a:pt x="1948" y="196"/>
                    </a:lnTo>
                    <a:lnTo>
                      <a:pt x="1943" y="193"/>
                    </a:lnTo>
                    <a:lnTo>
                      <a:pt x="1938" y="189"/>
                    </a:lnTo>
                    <a:lnTo>
                      <a:pt x="1933" y="185"/>
                    </a:lnTo>
                    <a:lnTo>
                      <a:pt x="1926" y="182"/>
                    </a:lnTo>
                    <a:lnTo>
                      <a:pt x="1921" y="180"/>
                    </a:lnTo>
                    <a:lnTo>
                      <a:pt x="1915" y="177"/>
                    </a:lnTo>
                    <a:lnTo>
                      <a:pt x="1902" y="173"/>
                    </a:lnTo>
                    <a:lnTo>
                      <a:pt x="1889" y="169"/>
                    </a:lnTo>
                    <a:lnTo>
                      <a:pt x="1875" y="167"/>
                    </a:lnTo>
                    <a:lnTo>
                      <a:pt x="1868" y="166"/>
                    </a:lnTo>
                    <a:lnTo>
                      <a:pt x="1860" y="165"/>
                    </a:lnTo>
                    <a:lnTo>
                      <a:pt x="1845" y="165"/>
                    </a:lnTo>
                    <a:lnTo>
                      <a:pt x="1832" y="165"/>
                    </a:lnTo>
                    <a:lnTo>
                      <a:pt x="1820" y="166"/>
                    </a:lnTo>
                    <a:lnTo>
                      <a:pt x="1807" y="168"/>
                    </a:lnTo>
                    <a:lnTo>
                      <a:pt x="1796" y="171"/>
                    </a:lnTo>
                    <a:lnTo>
                      <a:pt x="1786" y="175"/>
                    </a:lnTo>
                    <a:lnTo>
                      <a:pt x="1777" y="179"/>
                    </a:lnTo>
                    <a:lnTo>
                      <a:pt x="1769" y="184"/>
                    </a:lnTo>
                    <a:lnTo>
                      <a:pt x="1765" y="186"/>
                    </a:lnTo>
                    <a:lnTo>
                      <a:pt x="1761" y="190"/>
                    </a:lnTo>
                    <a:lnTo>
                      <a:pt x="1754" y="196"/>
                    </a:lnTo>
                    <a:lnTo>
                      <a:pt x="1748" y="203"/>
                    </a:lnTo>
                    <a:lnTo>
                      <a:pt x="1743" y="210"/>
                    </a:lnTo>
                    <a:lnTo>
                      <a:pt x="1739" y="217"/>
                    </a:lnTo>
                    <a:lnTo>
                      <a:pt x="1736" y="225"/>
                    </a:lnTo>
                    <a:lnTo>
                      <a:pt x="1734" y="233"/>
                    </a:lnTo>
                    <a:lnTo>
                      <a:pt x="1733" y="238"/>
                    </a:lnTo>
                    <a:lnTo>
                      <a:pt x="1732" y="242"/>
                    </a:lnTo>
                    <a:lnTo>
                      <a:pt x="1732" y="251"/>
                    </a:lnTo>
                    <a:lnTo>
                      <a:pt x="1732" y="260"/>
                    </a:lnTo>
                    <a:lnTo>
                      <a:pt x="1733" y="269"/>
                    </a:lnTo>
                    <a:lnTo>
                      <a:pt x="1734" y="274"/>
                    </a:lnTo>
                    <a:lnTo>
                      <a:pt x="1736" y="278"/>
                    </a:lnTo>
                    <a:lnTo>
                      <a:pt x="1739" y="286"/>
                    </a:lnTo>
                    <a:lnTo>
                      <a:pt x="1741" y="290"/>
                    </a:lnTo>
                    <a:lnTo>
                      <a:pt x="1743" y="294"/>
                    </a:lnTo>
                    <a:lnTo>
                      <a:pt x="1749" y="301"/>
                    </a:lnTo>
                    <a:lnTo>
                      <a:pt x="1752" y="305"/>
                    </a:lnTo>
                    <a:lnTo>
                      <a:pt x="1756" y="310"/>
                    </a:lnTo>
                    <a:lnTo>
                      <a:pt x="1760" y="313"/>
                    </a:lnTo>
                    <a:lnTo>
                      <a:pt x="1764" y="317"/>
                    </a:lnTo>
                    <a:lnTo>
                      <a:pt x="1774" y="323"/>
                    </a:lnTo>
                    <a:lnTo>
                      <a:pt x="1786" y="330"/>
                    </a:lnTo>
                    <a:lnTo>
                      <a:pt x="1799" y="337"/>
                    </a:lnTo>
                    <a:lnTo>
                      <a:pt x="1815" y="344"/>
                    </a:lnTo>
                    <a:lnTo>
                      <a:pt x="1832" y="350"/>
                    </a:lnTo>
                    <a:lnTo>
                      <a:pt x="1851" y="357"/>
                    </a:lnTo>
                    <a:lnTo>
                      <a:pt x="1895" y="371"/>
                    </a:lnTo>
                    <a:lnTo>
                      <a:pt x="1946" y="388"/>
                    </a:lnTo>
                    <a:lnTo>
                      <a:pt x="1972" y="396"/>
                    </a:lnTo>
                    <a:lnTo>
                      <a:pt x="1996" y="406"/>
                    </a:lnTo>
                    <a:lnTo>
                      <a:pt x="2008" y="411"/>
                    </a:lnTo>
                    <a:lnTo>
                      <a:pt x="2020" y="416"/>
                    </a:lnTo>
                    <a:lnTo>
                      <a:pt x="2043" y="428"/>
                    </a:lnTo>
                    <a:lnTo>
                      <a:pt x="2066" y="440"/>
                    </a:lnTo>
                    <a:lnTo>
                      <a:pt x="2077" y="447"/>
                    </a:lnTo>
                    <a:lnTo>
                      <a:pt x="2087" y="454"/>
                    </a:lnTo>
                    <a:lnTo>
                      <a:pt x="2097" y="461"/>
                    </a:lnTo>
                    <a:lnTo>
                      <a:pt x="2106" y="469"/>
                    </a:lnTo>
                    <a:lnTo>
                      <a:pt x="2115" y="477"/>
                    </a:lnTo>
                    <a:lnTo>
                      <a:pt x="2123" y="486"/>
                    </a:lnTo>
                    <a:lnTo>
                      <a:pt x="2131" y="495"/>
                    </a:lnTo>
                    <a:lnTo>
                      <a:pt x="2135" y="500"/>
                    </a:lnTo>
                    <a:lnTo>
                      <a:pt x="2138" y="505"/>
                    </a:lnTo>
                    <a:lnTo>
                      <a:pt x="2145" y="515"/>
                    </a:lnTo>
                    <a:lnTo>
                      <a:pt x="2151" y="526"/>
                    </a:lnTo>
                    <a:lnTo>
                      <a:pt x="2157" y="537"/>
                    </a:lnTo>
                    <a:lnTo>
                      <a:pt x="2161" y="550"/>
                    </a:lnTo>
                    <a:lnTo>
                      <a:pt x="2167" y="562"/>
                    </a:lnTo>
                    <a:lnTo>
                      <a:pt x="2170" y="576"/>
                    </a:lnTo>
                    <a:lnTo>
                      <a:pt x="2173" y="589"/>
                    </a:lnTo>
                    <a:lnTo>
                      <a:pt x="2175" y="604"/>
                    </a:lnTo>
                    <a:lnTo>
                      <a:pt x="2176" y="619"/>
                    </a:lnTo>
                    <a:lnTo>
                      <a:pt x="2177" y="635"/>
                    </a:lnTo>
                    <a:lnTo>
                      <a:pt x="2176" y="650"/>
                    </a:lnTo>
                    <a:lnTo>
                      <a:pt x="2175" y="665"/>
                    </a:lnTo>
                    <a:lnTo>
                      <a:pt x="2173" y="679"/>
                    </a:lnTo>
                    <a:lnTo>
                      <a:pt x="2171" y="693"/>
                    </a:lnTo>
                    <a:lnTo>
                      <a:pt x="2168" y="706"/>
                    </a:lnTo>
                    <a:lnTo>
                      <a:pt x="2164" y="719"/>
                    </a:lnTo>
                    <a:lnTo>
                      <a:pt x="2158" y="732"/>
                    </a:lnTo>
                    <a:lnTo>
                      <a:pt x="2153" y="744"/>
                    </a:lnTo>
                    <a:lnTo>
                      <a:pt x="2147" y="755"/>
                    </a:lnTo>
                    <a:lnTo>
                      <a:pt x="2140" y="766"/>
                    </a:lnTo>
                    <a:lnTo>
                      <a:pt x="2133" y="778"/>
                    </a:lnTo>
                    <a:lnTo>
                      <a:pt x="2126" y="789"/>
                    </a:lnTo>
                    <a:lnTo>
                      <a:pt x="2117" y="799"/>
                    </a:lnTo>
                    <a:lnTo>
                      <a:pt x="2113" y="803"/>
                    </a:lnTo>
                    <a:lnTo>
                      <a:pt x="2108" y="808"/>
                    </a:lnTo>
                    <a:lnTo>
                      <a:pt x="2099" y="817"/>
                    </a:lnTo>
                    <a:lnTo>
                      <a:pt x="2089" y="826"/>
                    </a:lnTo>
                    <a:lnTo>
                      <a:pt x="2078" y="834"/>
                    </a:lnTo>
                    <a:lnTo>
                      <a:pt x="2067" y="841"/>
                    </a:lnTo>
                    <a:lnTo>
                      <a:pt x="2056" y="848"/>
                    </a:lnTo>
                    <a:lnTo>
                      <a:pt x="2043" y="855"/>
                    </a:lnTo>
                    <a:lnTo>
                      <a:pt x="2030" y="861"/>
                    </a:lnTo>
                    <a:lnTo>
                      <a:pt x="2017" y="867"/>
                    </a:lnTo>
                    <a:lnTo>
                      <a:pt x="2004" y="872"/>
                    </a:lnTo>
                    <a:lnTo>
                      <a:pt x="1990" y="876"/>
                    </a:lnTo>
                    <a:lnTo>
                      <a:pt x="1976" y="881"/>
                    </a:lnTo>
                    <a:lnTo>
                      <a:pt x="1961" y="884"/>
                    </a:lnTo>
                    <a:lnTo>
                      <a:pt x="1946" y="887"/>
                    </a:lnTo>
                    <a:lnTo>
                      <a:pt x="1931" y="890"/>
                    </a:lnTo>
                    <a:lnTo>
                      <a:pt x="1914" y="893"/>
                    </a:lnTo>
                    <a:lnTo>
                      <a:pt x="1898" y="894"/>
                    </a:lnTo>
                    <a:lnTo>
                      <a:pt x="1881" y="895"/>
                    </a:lnTo>
                    <a:lnTo>
                      <a:pt x="1864" y="895"/>
                    </a:lnTo>
                    <a:close/>
                    <a:moveTo>
                      <a:pt x="488" y="17"/>
                    </a:moveTo>
                    <a:lnTo>
                      <a:pt x="657" y="17"/>
                    </a:lnTo>
                    <a:lnTo>
                      <a:pt x="657" y="447"/>
                    </a:lnTo>
                    <a:lnTo>
                      <a:pt x="657" y="877"/>
                    </a:lnTo>
                    <a:lnTo>
                      <a:pt x="488" y="877"/>
                    </a:lnTo>
                    <a:lnTo>
                      <a:pt x="488" y="521"/>
                    </a:lnTo>
                    <a:lnTo>
                      <a:pt x="170" y="521"/>
                    </a:lnTo>
                    <a:lnTo>
                      <a:pt x="170" y="877"/>
                    </a:lnTo>
                    <a:lnTo>
                      <a:pt x="0" y="877"/>
                    </a:lnTo>
                    <a:lnTo>
                      <a:pt x="0" y="447"/>
                    </a:lnTo>
                    <a:lnTo>
                      <a:pt x="0" y="17"/>
                    </a:lnTo>
                    <a:lnTo>
                      <a:pt x="170" y="17"/>
                    </a:lnTo>
                    <a:lnTo>
                      <a:pt x="170" y="359"/>
                    </a:lnTo>
                    <a:lnTo>
                      <a:pt x="488" y="359"/>
                    </a:lnTo>
                    <a:lnTo>
                      <a:pt x="488" y="17"/>
                    </a:lnTo>
                    <a:close/>
                    <a:moveTo>
                      <a:pt x="1117" y="895"/>
                    </a:moveTo>
                    <a:lnTo>
                      <a:pt x="1098" y="895"/>
                    </a:lnTo>
                    <a:lnTo>
                      <a:pt x="1081" y="894"/>
                    </a:lnTo>
                    <a:lnTo>
                      <a:pt x="1064" y="891"/>
                    </a:lnTo>
                    <a:lnTo>
                      <a:pt x="1048" y="889"/>
                    </a:lnTo>
                    <a:lnTo>
                      <a:pt x="1040" y="888"/>
                    </a:lnTo>
                    <a:lnTo>
                      <a:pt x="1032" y="886"/>
                    </a:lnTo>
                    <a:lnTo>
                      <a:pt x="1016" y="883"/>
                    </a:lnTo>
                    <a:lnTo>
                      <a:pt x="1001" y="879"/>
                    </a:lnTo>
                    <a:lnTo>
                      <a:pt x="985" y="874"/>
                    </a:lnTo>
                    <a:lnTo>
                      <a:pt x="971" y="868"/>
                    </a:lnTo>
                    <a:lnTo>
                      <a:pt x="963" y="866"/>
                    </a:lnTo>
                    <a:lnTo>
                      <a:pt x="956" y="863"/>
                    </a:lnTo>
                    <a:lnTo>
                      <a:pt x="943" y="856"/>
                    </a:lnTo>
                    <a:lnTo>
                      <a:pt x="930" y="849"/>
                    </a:lnTo>
                    <a:lnTo>
                      <a:pt x="917" y="841"/>
                    </a:lnTo>
                    <a:lnTo>
                      <a:pt x="905" y="833"/>
                    </a:lnTo>
                    <a:lnTo>
                      <a:pt x="893" y="824"/>
                    </a:lnTo>
                    <a:lnTo>
                      <a:pt x="882" y="815"/>
                    </a:lnTo>
                    <a:lnTo>
                      <a:pt x="871" y="805"/>
                    </a:lnTo>
                    <a:lnTo>
                      <a:pt x="860" y="795"/>
                    </a:lnTo>
                    <a:lnTo>
                      <a:pt x="851" y="784"/>
                    </a:lnTo>
                    <a:lnTo>
                      <a:pt x="842" y="772"/>
                    </a:lnTo>
                    <a:lnTo>
                      <a:pt x="834" y="760"/>
                    </a:lnTo>
                    <a:lnTo>
                      <a:pt x="830" y="754"/>
                    </a:lnTo>
                    <a:lnTo>
                      <a:pt x="826" y="747"/>
                    </a:lnTo>
                    <a:lnTo>
                      <a:pt x="819" y="734"/>
                    </a:lnTo>
                    <a:lnTo>
                      <a:pt x="813" y="721"/>
                    </a:lnTo>
                    <a:lnTo>
                      <a:pt x="807" y="707"/>
                    </a:lnTo>
                    <a:lnTo>
                      <a:pt x="802" y="693"/>
                    </a:lnTo>
                    <a:lnTo>
                      <a:pt x="798" y="678"/>
                    </a:lnTo>
                    <a:lnTo>
                      <a:pt x="795" y="663"/>
                    </a:lnTo>
                    <a:lnTo>
                      <a:pt x="792" y="646"/>
                    </a:lnTo>
                    <a:lnTo>
                      <a:pt x="790" y="630"/>
                    </a:lnTo>
                    <a:lnTo>
                      <a:pt x="789" y="613"/>
                    </a:lnTo>
                    <a:lnTo>
                      <a:pt x="788" y="596"/>
                    </a:lnTo>
                    <a:lnTo>
                      <a:pt x="788" y="17"/>
                    </a:lnTo>
                    <a:lnTo>
                      <a:pt x="956" y="17"/>
                    </a:lnTo>
                    <a:lnTo>
                      <a:pt x="956" y="583"/>
                    </a:lnTo>
                    <a:lnTo>
                      <a:pt x="957" y="598"/>
                    </a:lnTo>
                    <a:lnTo>
                      <a:pt x="958" y="613"/>
                    </a:lnTo>
                    <a:lnTo>
                      <a:pt x="959" y="620"/>
                    </a:lnTo>
                    <a:lnTo>
                      <a:pt x="961" y="627"/>
                    </a:lnTo>
                    <a:lnTo>
                      <a:pt x="965" y="640"/>
                    </a:lnTo>
                    <a:lnTo>
                      <a:pt x="970" y="653"/>
                    </a:lnTo>
                    <a:lnTo>
                      <a:pt x="976" y="666"/>
                    </a:lnTo>
                    <a:lnTo>
                      <a:pt x="980" y="672"/>
                    </a:lnTo>
                    <a:lnTo>
                      <a:pt x="984" y="677"/>
                    </a:lnTo>
                    <a:lnTo>
                      <a:pt x="993" y="687"/>
                    </a:lnTo>
                    <a:lnTo>
                      <a:pt x="998" y="692"/>
                    </a:lnTo>
                    <a:lnTo>
                      <a:pt x="1004" y="697"/>
                    </a:lnTo>
                    <a:lnTo>
                      <a:pt x="1009" y="701"/>
                    </a:lnTo>
                    <a:lnTo>
                      <a:pt x="1015" y="705"/>
                    </a:lnTo>
                    <a:lnTo>
                      <a:pt x="1021" y="708"/>
                    </a:lnTo>
                    <a:lnTo>
                      <a:pt x="1028" y="712"/>
                    </a:lnTo>
                    <a:lnTo>
                      <a:pt x="1032" y="713"/>
                    </a:lnTo>
                    <a:lnTo>
                      <a:pt x="1035" y="715"/>
                    </a:lnTo>
                    <a:lnTo>
                      <a:pt x="1042" y="718"/>
                    </a:lnTo>
                    <a:lnTo>
                      <a:pt x="1058" y="722"/>
                    </a:lnTo>
                    <a:lnTo>
                      <a:pt x="1076" y="726"/>
                    </a:lnTo>
                    <a:lnTo>
                      <a:pt x="1085" y="727"/>
                    </a:lnTo>
                    <a:lnTo>
                      <a:pt x="1095" y="728"/>
                    </a:lnTo>
                    <a:lnTo>
                      <a:pt x="1106" y="729"/>
                    </a:lnTo>
                    <a:lnTo>
                      <a:pt x="1117" y="729"/>
                    </a:lnTo>
                    <a:lnTo>
                      <a:pt x="1127" y="729"/>
                    </a:lnTo>
                    <a:lnTo>
                      <a:pt x="1137" y="728"/>
                    </a:lnTo>
                    <a:lnTo>
                      <a:pt x="1156" y="726"/>
                    </a:lnTo>
                    <a:lnTo>
                      <a:pt x="1165" y="724"/>
                    </a:lnTo>
                    <a:lnTo>
                      <a:pt x="1174" y="722"/>
                    </a:lnTo>
                    <a:lnTo>
                      <a:pt x="1182" y="720"/>
                    </a:lnTo>
                    <a:lnTo>
                      <a:pt x="1190" y="718"/>
                    </a:lnTo>
                    <a:lnTo>
                      <a:pt x="1197" y="715"/>
                    </a:lnTo>
                    <a:lnTo>
                      <a:pt x="1204" y="712"/>
                    </a:lnTo>
                    <a:lnTo>
                      <a:pt x="1211" y="708"/>
                    </a:lnTo>
                    <a:lnTo>
                      <a:pt x="1217" y="705"/>
                    </a:lnTo>
                    <a:lnTo>
                      <a:pt x="1224" y="701"/>
                    </a:lnTo>
                    <a:lnTo>
                      <a:pt x="1229" y="697"/>
                    </a:lnTo>
                    <a:lnTo>
                      <a:pt x="1240" y="687"/>
                    </a:lnTo>
                    <a:lnTo>
                      <a:pt x="1244" y="682"/>
                    </a:lnTo>
                    <a:lnTo>
                      <a:pt x="1248" y="677"/>
                    </a:lnTo>
                    <a:lnTo>
                      <a:pt x="1252" y="672"/>
                    </a:lnTo>
                    <a:lnTo>
                      <a:pt x="1256" y="666"/>
                    </a:lnTo>
                    <a:lnTo>
                      <a:pt x="1262" y="653"/>
                    </a:lnTo>
                    <a:lnTo>
                      <a:pt x="1265" y="647"/>
                    </a:lnTo>
                    <a:lnTo>
                      <a:pt x="1267" y="640"/>
                    </a:lnTo>
                    <a:lnTo>
                      <a:pt x="1269" y="634"/>
                    </a:lnTo>
                    <a:lnTo>
                      <a:pt x="1271" y="627"/>
                    </a:lnTo>
                    <a:lnTo>
                      <a:pt x="1274" y="613"/>
                    </a:lnTo>
                    <a:lnTo>
                      <a:pt x="1275" y="606"/>
                    </a:lnTo>
                    <a:lnTo>
                      <a:pt x="1275" y="598"/>
                    </a:lnTo>
                    <a:lnTo>
                      <a:pt x="1276" y="583"/>
                    </a:lnTo>
                    <a:lnTo>
                      <a:pt x="1276" y="17"/>
                    </a:lnTo>
                    <a:lnTo>
                      <a:pt x="1445" y="17"/>
                    </a:lnTo>
                    <a:lnTo>
                      <a:pt x="1445" y="596"/>
                    </a:lnTo>
                    <a:lnTo>
                      <a:pt x="1445" y="613"/>
                    </a:lnTo>
                    <a:lnTo>
                      <a:pt x="1443" y="630"/>
                    </a:lnTo>
                    <a:lnTo>
                      <a:pt x="1441" y="646"/>
                    </a:lnTo>
                    <a:lnTo>
                      <a:pt x="1439" y="663"/>
                    </a:lnTo>
                    <a:lnTo>
                      <a:pt x="1435" y="678"/>
                    </a:lnTo>
                    <a:lnTo>
                      <a:pt x="1431" y="693"/>
                    </a:lnTo>
                    <a:lnTo>
                      <a:pt x="1426" y="707"/>
                    </a:lnTo>
                    <a:lnTo>
                      <a:pt x="1420" y="721"/>
                    </a:lnTo>
                    <a:lnTo>
                      <a:pt x="1414" y="734"/>
                    </a:lnTo>
                    <a:lnTo>
                      <a:pt x="1407" y="747"/>
                    </a:lnTo>
                    <a:lnTo>
                      <a:pt x="1399" y="760"/>
                    </a:lnTo>
                    <a:lnTo>
                      <a:pt x="1391" y="772"/>
                    </a:lnTo>
                    <a:lnTo>
                      <a:pt x="1387" y="778"/>
                    </a:lnTo>
                    <a:lnTo>
                      <a:pt x="1382" y="784"/>
                    </a:lnTo>
                    <a:lnTo>
                      <a:pt x="1373" y="795"/>
                    </a:lnTo>
                    <a:lnTo>
                      <a:pt x="1363" y="805"/>
                    </a:lnTo>
                    <a:lnTo>
                      <a:pt x="1357" y="810"/>
                    </a:lnTo>
                    <a:lnTo>
                      <a:pt x="1352" y="815"/>
                    </a:lnTo>
                    <a:lnTo>
                      <a:pt x="1341" y="824"/>
                    </a:lnTo>
                    <a:lnTo>
                      <a:pt x="1328" y="833"/>
                    </a:lnTo>
                    <a:lnTo>
                      <a:pt x="1316" y="841"/>
                    </a:lnTo>
                    <a:lnTo>
                      <a:pt x="1303" y="849"/>
                    </a:lnTo>
                    <a:lnTo>
                      <a:pt x="1290" y="856"/>
                    </a:lnTo>
                    <a:lnTo>
                      <a:pt x="1276" y="863"/>
                    </a:lnTo>
                    <a:lnTo>
                      <a:pt x="1262" y="868"/>
                    </a:lnTo>
                    <a:lnTo>
                      <a:pt x="1248" y="874"/>
                    </a:lnTo>
                    <a:lnTo>
                      <a:pt x="1233" y="879"/>
                    </a:lnTo>
                    <a:lnTo>
                      <a:pt x="1216" y="883"/>
                    </a:lnTo>
                    <a:lnTo>
                      <a:pt x="1201" y="886"/>
                    </a:lnTo>
                    <a:lnTo>
                      <a:pt x="1184" y="889"/>
                    </a:lnTo>
                    <a:lnTo>
                      <a:pt x="1168" y="891"/>
                    </a:lnTo>
                    <a:lnTo>
                      <a:pt x="1151" y="894"/>
                    </a:lnTo>
                    <a:lnTo>
                      <a:pt x="1134" y="895"/>
                    </a:lnTo>
                    <a:lnTo>
                      <a:pt x="1117" y="89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8"/>
              <p:cNvSpPr>
                <a:spLocks/>
              </p:cNvSpPr>
              <p:nvPr userDrawn="1"/>
            </p:nvSpPr>
            <p:spPr bwMode="auto">
              <a:xfrm>
                <a:off x="5610225" y="468313"/>
                <a:ext cx="350837" cy="260350"/>
              </a:xfrm>
              <a:custGeom>
                <a:avLst/>
                <a:gdLst>
                  <a:gd name="T0" fmla="*/ 168 w 661"/>
                  <a:gd name="T1" fmla="*/ 3 h 493"/>
                  <a:gd name="T2" fmla="*/ 186 w 661"/>
                  <a:gd name="T3" fmla="*/ 13 h 493"/>
                  <a:gd name="T4" fmla="*/ 205 w 661"/>
                  <a:gd name="T5" fmla="*/ 25 h 493"/>
                  <a:gd name="T6" fmla="*/ 227 w 661"/>
                  <a:gd name="T7" fmla="*/ 42 h 493"/>
                  <a:gd name="T8" fmla="*/ 242 w 661"/>
                  <a:gd name="T9" fmla="*/ 56 h 493"/>
                  <a:gd name="T10" fmla="*/ 254 w 661"/>
                  <a:gd name="T11" fmla="*/ 67 h 493"/>
                  <a:gd name="T12" fmla="*/ 270 w 661"/>
                  <a:gd name="T13" fmla="*/ 87 h 493"/>
                  <a:gd name="T14" fmla="*/ 286 w 661"/>
                  <a:gd name="T15" fmla="*/ 109 h 493"/>
                  <a:gd name="T16" fmla="*/ 313 w 661"/>
                  <a:gd name="T17" fmla="*/ 148 h 493"/>
                  <a:gd name="T18" fmla="*/ 344 w 661"/>
                  <a:gd name="T19" fmla="*/ 136 h 493"/>
                  <a:gd name="T20" fmla="*/ 472 w 661"/>
                  <a:gd name="T21" fmla="*/ 26 h 493"/>
                  <a:gd name="T22" fmla="*/ 486 w 661"/>
                  <a:gd name="T23" fmla="*/ 44 h 493"/>
                  <a:gd name="T24" fmla="*/ 505 w 661"/>
                  <a:gd name="T25" fmla="*/ 67 h 493"/>
                  <a:gd name="T26" fmla="*/ 524 w 661"/>
                  <a:gd name="T27" fmla="*/ 84 h 493"/>
                  <a:gd name="T28" fmla="*/ 537 w 661"/>
                  <a:gd name="T29" fmla="*/ 93 h 493"/>
                  <a:gd name="T30" fmla="*/ 562 w 661"/>
                  <a:gd name="T31" fmla="*/ 107 h 493"/>
                  <a:gd name="T32" fmla="*/ 584 w 661"/>
                  <a:gd name="T33" fmla="*/ 116 h 493"/>
                  <a:gd name="T34" fmla="*/ 604 w 661"/>
                  <a:gd name="T35" fmla="*/ 120 h 493"/>
                  <a:gd name="T36" fmla="*/ 618 w 661"/>
                  <a:gd name="T37" fmla="*/ 121 h 493"/>
                  <a:gd name="T38" fmla="*/ 626 w 661"/>
                  <a:gd name="T39" fmla="*/ 121 h 493"/>
                  <a:gd name="T40" fmla="*/ 482 w 661"/>
                  <a:gd name="T41" fmla="*/ 248 h 493"/>
                  <a:gd name="T42" fmla="*/ 507 w 661"/>
                  <a:gd name="T43" fmla="*/ 248 h 493"/>
                  <a:gd name="T44" fmla="*/ 539 w 661"/>
                  <a:gd name="T45" fmla="*/ 249 h 493"/>
                  <a:gd name="T46" fmla="*/ 564 w 661"/>
                  <a:gd name="T47" fmla="*/ 251 h 493"/>
                  <a:gd name="T48" fmla="*/ 590 w 661"/>
                  <a:gd name="T49" fmla="*/ 256 h 493"/>
                  <a:gd name="T50" fmla="*/ 619 w 661"/>
                  <a:gd name="T51" fmla="*/ 264 h 493"/>
                  <a:gd name="T52" fmla="*/ 647 w 661"/>
                  <a:gd name="T53" fmla="*/ 277 h 493"/>
                  <a:gd name="T54" fmla="*/ 661 w 661"/>
                  <a:gd name="T55" fmla="*/ 285 h 493"/>
                  <a:gd name="T56" fmla="*/ 501 w 661"/>
                  <a:gd name="T57" fmla="*/ 420 h 493"/>
                  <a:gd name="T58" fmla="*/ 471 w 661"/>
                  <a:gd name="T59" fmla="*/ 404 h 493"/>
                  <a:gd name="T60" fmla="*/ 456 w 661"/>
                  <a:gd name="T61" fmla="*/ 397 h 493"/>
                  <a:gd name="T62" fmla="*/ 434 w 661"/>
                  <a:gd name="T63" fmla="*/ 390 h 493"/>
                  <a:gd name="T64" fmla="*/ 413 w 661"/>
                  <a:gd name="T65" fmla="*/ 385 h 493"/>
                  <a:gd name="T66" fmla="*/ 386 w 661"/>
                  <a:gd name="T67" fmla="*/ 381 h 493"/>
                  <a:gd name="T68" fmla="*/ 361 w 661"/>
                  <a:gd name="T69" fmla="*/ 380 h 493"/>
                  <a:gd name="T70" fmla="*/ 327 w 661"/>
                  <a:gd name="T71" fmla="*/ 381 h 493"/>
                  <a:gd name="T72" fmla="*/ 254 w 661"/>
                  <a:gd name="T73" fmla="*/ 434 h 493"/>
                  <a:gd name="T74" fmla="*/ 185 w 661"/>
                  <a:gd name="T75" fmla="*/ 489 h 493"/>
                  <a:gd name="T76" fmla="*/ 175 w 661"/>
                  <a:gd name="T77" fmla="*/ 491 h 493"/>
                  <a:gd name="T78" fmla="*/ 158 w 661"/>
                  <a:gd name="T79" fmla="*/ 493 h 493"/>
                  <a:gd name="T80" fmla="*/ 136 w 661"/>
                  <a:gd name="T81" fmla="*/ 492 h 493"/>
                  <a:gd name="T82" fmla="*/ 116 w 661"/>
                  <a:gd name="T83" fmla="*/ 487 h 493"/>
                  <a:gd name="T84" fmla="*/ 95 w 661"/>
                  <a:gd name="T85" fmla="*/ 479 h 493"/>
                  <a:gd name="T86" fmla="*/ 80 w 661"/>
                  <a:gd name="T87" fmla="*/ 471 h 493"/>
                  <a:gd name="T88" fmla="*/ 65 w 661"/>
                  <a:gd name="T89" fmla="*/ 459 h 493"/>
                  <a:gd name="T90" fmla="*/ 50 w 661"/>
                  <a:gd name="T91" fmla="*/ 446 h 493"/>
                  <a:gd name="T92" fmla="*/ 34 w 661"/>
                  <a:gd name="T93" fmla="*/ 430 h 493"/>
                  <a:gd name="T94" fmla="*/ 90 w 661"/>
                  <a:gd name="T95" fmla="*/ 351 h 493"/>
                  <a:gd name="T96" fmla="*/ 163 w 661"/>
                  <a:gd name="T97" fmla="*/ 290 h 493"/>
                  <a:gd name="T98" fmla="*/ 155 w 661"/>
                  <a:gd name="T99" fmla="*/ 281 h 493"/>
                  <a:gd name="T100" fmla="*/ 131 w 661"/>
                  <a:gd name="T101" fmla="*/ 247 h 493"/>
                  <a:gd name="T102" fmla="*/ 113 w 661"/>
                  <a:gd name="T103" fmla="*/ 224 h 493"/>
                  <a:gd name="T104" fmla="*/ 92 w 661"/>
                  <a:gd name="T105" fmla="*/ 201 h 493"/>
                  <a:gd name="T106" fmla="*/ 67 w 661"/>
                  <a:gd name="T107" fmla="*/ 178 h 493"/>
                  <a:gd name="T108" fmla="*/ 36 w 661"/>
                  <a:gd name="T109" fmla="*/ 155 h 493"/>
                  <a:gd name="T110" fmla="*/ 9 w 661"/>
                  <a:gd name="T111" fmla="*/ 140 h 493"/>
                  <a:gd name="T112" fmla="*/ 161 w 661"/>
                  <a:gd name="T113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1" h="493">
                    <a:moveTo>
                      <a:pt x="161" y="0"/>
                    </a:moveTo>
                    <a:lnTo>
                      <a:pt x="168" y="3"/>
                    </a:lnTo>
                    <a:lnTo>
                      <a:pt x="176" y="7"/>
                    </a:lnTo>
                    <a:lnTo>
                      <a:pt x="186" y="13"/>
                    </a:lnTo>
                    <a:lnTo>
                      <a:pt x="198" y="20"/>
                    </a:lnTo>
                    <a:lnTo>
                      <a:pt x="205" y="25"/>
                    </a:lnTo>
                    <a:lnTo>
                      <a:pt x="212" y="30"/>
                    </a:lnTo>
                    <a:lnTo>
                      <a:pt x="227" y="42"/>
                    </a:lnTo>
                    <a:lnTo>
                      <a:pt x="234" y="49"/>
                    </a:lnTo>
                    <a:lnTo>
                      <a:pt x="242" y="56"/>
                    </a:lnTo>
                    <a:lnTo>
                      <a:pt x="248" y="61"/>
                    </a:lnTo>
                    <a:lnTo>
                      <a:pt x="254" y="67"/>
                    </a:lnTo>
                    <a:lnTo>
                      <a:pt x="264" y="80"/>
                    </a:lnTo>
                    <a:lnTo>
                      <a:pt x="270" y="87"/>
                    </a:lnTo>
                    <a:lnTo>
                      <a:pt x="275" y="94"/>
                    </a:lnTo>
                    <a:lnTo>
                      <a:pt x="286" y="109"/>
                    </a:lnTo>
                    <a:lnTo>
                      <a:pt x="305" y="137"/>
                    </a:lnTo>
                    <a:lnTo>
                      <a:pt x="313" y="148"/>
                    </a:lnTo>
                    <a:lnTo>
                      <a:pt x="320" y="157"/>
                    </a:lnTo>
                    <a:lnTo>
                      <a:pt x="344" y="136"/>
                    </a:lnTo>
                    <a:lnTo>
                      <a:pt x="397" y="91"/>
                    </a:lnTo>
                    <a:lnTo>
                      <a:pt x="472" y="26"/>
                    </a:lnTo>
                    <a:lnTo>
                      <a:pt x="479" y="35"/>
                    </a:lnTo>
                    <a:lnTo>
                      <a:pt x="486" y="44"/>
                    </a:lnTo>
                    <a:lnTo>
                      <a:pt x="499" y="60"/>
                    </a:lnTo>
                    <a:lnTo>
                      <a:pt x="505" y="67"/>
                    </a:lnTo>
                    <a:lnTo>
                      <a:pt x="511" y="73"/>
                    </a:lnTo>
                    <a:lnTo>
                      <a:pt x="524" y="84"/>
                    </a:lnTo>
                    <a:lnTo>
                      <a:pt x="531" y="89"/>
                    </a:lnTo>
                    <a:lnTo>
                      <a:pt x="537" y="93"/>
                    </a:lnTo>
                    <a:lnTo>
                      <a:pt x="550" y="101"/>
                    </a:lnTo>
                    <a:lnTo>
                      <a:pt x="562" y="107"/>
                    </a:lnTo>
                    <a:lnTo>
                      <a:pt x="574" y="111"/>
                    </a:lnTo>
                    <a:lnTo>
                      <a:pt x="584" y="116"/>
                    </a:lnTo>
                    <a:lnTo>
                      <a:pt x="594" y="118"/>
                    </a:lnTo>
                    <a:lnTo>
                      <a:pt x="604" y="120"/>
                    </a:lnTo>
                    <a:lnTo>
                      <a:pt x="611" y="121"/>
                    </a:lnTo>
                    <a:lnTo>
                      <a:pt x="618" y="121"/>
                    </a:lnTo>
                    <a:lnTo>
                      <a:pt x="622" y="121"/>
                    </a:lnTo>
                    <a:lnTo>
                      <a:pt x="626" y="121"/>
                    </a:lnTo>
                    <a:lnTo>
                      <a:pt x="475" y="247"/>
                    </a:lnTo>
                    <a:lnTo>
                      <a:pt x="482" y="248"/>
                    </a:lnTo>
                    <a:lnTo>
                      <a:pt x="490" y="248"/>
                    </a:lnTo>
                    <a:lnTo>
                      <a:pt x="507" y="248"/>
                    </a:lnTo>
                    <a:lnTo>
                      <a:pt x="528" y="249"/>
                    </a:lnTo>
                    <a:lnTo>
                      <a:pt x="539" y="249"/>
                    </a:lnTo>
                    <a:lnTo>
                      <a:pt x="551" y="250"/>
                    </a:lnTo>
                    <a:lnTo>
                      <a:pt x="564" y="251"/>
                    </a:lnTo>
                    <a:lnTo>
                      <a:pt x="577" y="253"/>
                    </a:lnTo>
                    <a:lnTo>
                      <a:pt x="590" y="256"/>
                    </a:lnTo>
                    <a:lnTo>
                      <a:pt x="605" y="259"/>
                    </a:lnTo>
                    <a:lnTo>
                      <a:pt x="619" y="264"/>
                    </a:lnTo>
                    <a:lnTo>
                      <a:pt x="633" y="270"/>
                    </a:lnTo>
                    <a:lnTo>
                      <a:pt x="647" y="277"/>
                    </a:lnTo>
                    <a:lnTo>
                      <a:pt x="654" y="281"/>
                    </a:lnTo>
                    <a:lnTo>
                      <a:pt x="661" y="285"/>
                    </a:lnTo>
                    <a:lnTo>
                      <a:pt x="581" y="354"/>
                    </a:lnTo>
                    <a:lnTo>
                      <a:pt x="501" y="420"/>
                    </a:lnTo>
                    <a:lnTo>
                      <a:pt x="487" y="411"/>
                    </a:lnTo>
                    <a:lnTo>
                      <a:pt x="471" y="404"/>
                    </a:lnTo>
                    <a:lnTo>
                      <a:pt x="464" y="400"/>
                    </a:lnTo>
                    <a:lnTo>
                      <a:pt x="456" y="397"/>
                    </a:lnTo>
                    <a:lnTo>
                      <a:pt x="442" y="392"/>
                    </a:lnTo>
                    <a:lnTo>
                      <a:pt x="434" y="390"/>
                    </a:lnTo>
                    <a:lnTo>
                      <a:pt x="427" y="388"/>
                    </a:lnTo>
                    <a:lnTo>
                      <a:pt x="413" y="385"/>
                    </a:lnTo>
                    <a:lnTo>
                      <a:pt x="399" y="383"/>
                    </a:lnTo>
                    <a:lnTo>
                      <a:pt x="386" y="381"/>
                    </a:lnTo>
                    <a:lnTo>
                      <a:pt x="374" y="380"/>
                    </a:lnTo>
                    <a:lnTo>
                      <a:pt x="361" y="380"/>
                    </a:lnTo>
                    <a:lnTo>
                      <a:pt x="342" y="380"/>
                    </a:lnTo>
                    <a:lnTo>
                      <a:pt x="327" y="381"/>
                    </a:lnTo>
                    <a:lnTo>
                      <a:pt x="318" y="381"/>
                    </a:lnTo>
                    <a:lnTo>
                      <a:pt x="254" y="434"/>
                    </a:lnTo>
                    <a:lnTo>
                      <a:pt x="189" y="488"/>
                    </a:lnTo>
                    <a:lnTo>
                      <a:pt x="185" y="489"/>
                    </a:lnTo>
                    <a:lnTo>
                      <a:pt x="181" y="490"/>
                    </a:lnTo>
                    <a:lnTo>
                      <a:pt x="175" y="491"/>
                    </a:lnTo>
                    <a:lnTo>
                      <a:pt x="167" y="493"/>
                    </a:lnTo>
                    <a:lnTo>
                      <a:pt x="158" y="493"/>
                    </a:lnTo>
                    <a:lnTo>
                      <a:pt x="147" y="493"/>
                    </a:lnTo>
                    <a:lnTo>
                      <a:pt x="136" y="492"/>
                    </a:lnTo>
                    <a:lnTo>
                      <a:pt x="122" y="489"/>
                    </a:lnTo>
                    <a:lnTo>
                      <a:pt x="116" y="487"/>
                    </a:lnTo>
                    <a:lnTo>
                      <a:pt x="109" y="485"/>
                    </a:lnTo>
                    <a:lnTo>
                      <a:pt x="95" y="479"/>
                    </a:lnTo>
                    <a:lnTo>
                      <a:pt x="88" y="475"/>
                    </a:lnTo>
                    <a:lnTo>
                      <a:pt x="80" y="471"/>
                    </a:lnTo>
                    <a:lnTo>
                      <a:pt x="73" y="466"/>
                    </a:lnTo>
                    <a:lnTo>
                      <a:pt x="65" y="459"/>
                    </a:lnTo>
                    <a:lnTo>
                      <a:pt x="57" y="453"/>
                    </a:lnTo>
                    <a:lnTo>
                      <a:pt x="50" y="446"/>
                    </a:lnTo>
                    <a:lnTo>
                      <a:pt x="42" y="438"/>
                    </a:lnTo>
                    <a:lnTo>
                      <a:pt x="34" y="430"/>
                    </a:lnTo>
                    <a:lnTo>
                      <a:pt x="18" y="410"/>
                    </a:lnTo>
                    <a:lnTo>
                      <a:pt x="90" y="351"/>
                    </a:lnTo>
                    <a:lnTo>
                      <a:pt x="140" y="309"/>
                    </a:lnTo>
                    <a:lnTo>
                      <a:pt x="163" y="290"/>
                    </a:lnTo>
                    <a:lnTo>
                      <a:pt x="159" y="286"/>
                    </a:lnTo>
                    <a:lnTo>
                      <a:pt x="155" y="281"/>
                    </a:lnTo>
                    <a:lnTo>
                      <a:pt x="145" y="266"/>
                    </a:lnTo>
                    <a:lnTo>
                      <a:pt x="131" y="247"/>
                    </a:lnTo>
                    <a:lnTo>
                      <a:pt x="122" y="236"/>
                    </a:lnTo>
                    <a:lnTo>
                      <a:pt x="113" y="224"/>
                    </a:lnTo>
                    <a:lnTo>
                      <a:pt x="103" y="213"/>
                    </a:lnTo>
                    <a:lnTo>
                      <a:pt x="92" y="201"/>
                    </a:lnTo>
                    <a:lnTo>
                      <a:pt x="80" y="189"/>
                    </a:lnTo>
                    <a:lnTo>
                      <a:pt x="67" y="178"/>
                    </a:lnTo>
                    <a:lnTo>
                      <a:pt x="52" y="166"/>
                    </a:lnTo>
                    <a:lnTo>
                      <a:pt x="36" y="155"/>
                    </a:lnTo>
                    <a:lnTo>
                      <a:pt x="19" y="145"/>
                    </a:lnTo>
                    <a:lnTo>
                      <a:pt x="9" y="140"/>
                    </a:lnTo>
                    <a:lnTo>
                      <a:pt x="0" y="13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8208963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8208963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56813" y="5156224"/>
            <a:ext cx="1368424" cy="1081088"/>
          </a:xfrm>
        </p:spPr>
        <p:txBody>
          <a:bodyPr/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127253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Partner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FC999F7-8069-4194-BB1C-CA5945371871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899401" y="-1588"/>
            <a:ext cx="4292599" cy="2422526"/>
            <a:chOff x="7899401" y="-1588"/>
            <a:chExt cx="4292599" cy="2422526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7899401" y="-1588"/>
              <a:ext cx="4292599" cy="2422526"/>
            </a:xfrm>
            <a:custGeom>
              <a:avLst/>
              <a:gdLst>
                <a:gd name="T0" fmla="*/ 8111 w 8111"/>
                <a:gd name="T1" fmla="*/ 1579 h 4577"/>
                <a:gd name="T2" fmla="*/ 7683 w 8111"/>
                <a:gd name="T3" fmla="*/ 1954 h 4577"/>
                <a:gd name="T4" fmla="*/ 7256 w 8111"/>
                <a:gd name="T5" fmla="*/ 2329 h 4577"/>
                <a:gd name="T6" fmla="*/ 6828 w 8111"/>
                <a:gd name="T7" fmla="*/ 2703 h 4577"/>
                <a:gd name="T8" fmla="*/ 6400 w 8111"/>
                <a:gd name="T9" fmla="*/ 3078 h 4577"/>
                <a:gd name="T10" fmla="*/ 5973 w 8111"/>
                <a:gd name="T11" fmla="*/ 3452 h 4577"/>
                <a:gd name="T12" fmla="*/ 5545 w 8111"/>
                <a:gd name="T13" fmla="*/ 3828 h 4577"/>
                <a:gd name="T14" fmla="*/ 5118 w 8111"/>
                <a:gd name="T15" fmla="*/ 4202 h 4577"/>
                <a:gd name="T16" fmla="*/ 4690 w 8111"/>
                <a:gd name="T17" fmla="*/ 4577 h 4577"/>
                <a:gd name="T18" fmla="*/ 4550 w 8111"/>
                <a:gd name="T19" fmla="*/ 4353 h 4577"/>
                <a:gd name="T20" fmla="*/ 4408 w 8111"/>
                <a:gd name="T21" fmla="*/ 4134 h 4577"/>
                <a:gd name="T22" fmla="*/ 4337 w 8111"/>
                <a:gd name="T23" fmla="*/ 4027 h 4577"/>
                <a:gd name="T24" fmla="*/ 4265 w 8111"/>
                <a:gd name="T25" fmla="*/ 3922 h 4577"/>
                <a:gd name="T26" fmla="*/ 4121 w 8111"/>
                <a:gd name="T27" fmla="*/ 3716 h 4577"/>
                <a:gd name="T28" fmla="*/ 3977 w 8111"/>
                <a:gd name="T29" fmla="*/ 3515 h 4577"/>
                <a:gd name="T30" fmla="*/ 3831 w 8111"/>
                <a:gd name="T31" fmla="*/ 3320 h 4577"/>
                <a:gd name="T32" fmla="*/ 3684 w 8111"/>
                <a:gd name="T33" fmla="*/ 3131 h 4577"/>
                <a:gd name="T34" fmla="*/ 3612 w 8111"/>
                <a:gd name="T35" fmla="*/ 3039 h 4577"/>
                <a:gd name="T36" fmla="*/ 3538 w 8111"/>
                <a:gd name="T37" fmla="*/ 2947 h 4577"/>
                <a:gd name="T38" fmla="*/ 3390 w 8111"/>
                <a:gd name="T39" fmla="*/ 2770 h 4577"/>
                <a:gd name="T40" fmla="*/ 3243 w 8111"/>
                <a:gd name="T41" fmla="*/ 2597 h 4577"/>
                <a:gd name="T42" fmla="*/ 3093 w 8111"/>
                <a:gd name="T43" fmla="*/ 2430 h 4577"/>
                <a:gd name="T44" fmla="*/ 2945 w 8111"/>
                <a:gd name="T45" fmla="*/ 2267 h 4577"/>
                <a:gd name="T46" fmla="*/ 2796 w 8111"/>
                <a:gd name="T47" fmla="*/ 2111 h 4577"/>
                <a:gd name="T48" fmla="*/ 2647 w 8111"/>
                <a:gd name="T49" fmla="*/ 1959 h 4577"/>
                <a:gd name="T50" fmla="*/ 2496 w 8111"/>
                <a:gd name="T51" fmla="*/ 1811 h 4577"/>
                <a:gd name="T52" fmla="*/ 2347 w 8111"/>
                <a:gd name="T53" fmla="*/ 1670 h 4577"/>
                <a:gd name="T54" fmla="*/ 2198 w 8111"/>
                <a:gd name="T55" fmla="*/ 1533 h 4577"/>
                <a:gd name="T56" fmla="*/ 2123 w 8111"/>
                <a:gd name="T57" fmla="*/ 1466 h 4577"/>
                <a:gd name="T58" fmla="*/ 2047 w 8111"/>
                <a:gd name="T59" fmla="*/ 1401 h 4577"/>
                <a:gd name="T60" fmla="*/ 1898 w 8111"/>
                <a:gd name="T61" fmla="*/ 1273 h 4577"/>
                <a:gd name="T62" fmla="*/ 1749 w 8111"/>
                <a:gd name="T63" fmla="*/ 1150 h 4577"/>
                <a:gd name="T64" fmla="*/ 1600 w 8111"/>
                <a:gd name="T65" fmla="*/ 1031 h 4577"/>
                <a:gd name="T66" fmla="*/ 1451 w 8111"/>
                <a:gd name="T67" fmla="*/ 917 h 4577"/>
                <a:gd name="T68" fmla="*/ 1303 w 8111"/>
                <a:gd name="T69" fmla="*/ 807 h 4577"/>
                <a:gd name="T70" fmla="*/ 1156 w 8111"/>
                <a:gd name="T71" fmla="*/ 702 h 4577"/>
                <a:gd name="T72" fmla="*/ 1009 w 8111"/>
                <a:gd name="T73" fmla="*/ 600 h 4577"/>
                <a:gd name="T74" fmla="*/ 861 w 8111"/>
                <a:gd name="T75" fmla="*/ 502 h 4577"/>
                <a:gd name="T76" fmla="*/ 716 w 8111"/>
                <a:gd name="T77" fmla="*/ 409 h 4577"/>
                <a:gd name="T78" fmla="*/ 571 w 8111"/>
                <a:gd name="T79" fmla="*/ 320 h 4577"/>
                <a:gd name="T80" fmla="*/ 427 w 8111"/>
                <a:gd name="T81" fmla="*/ 234 h 4577"/>
                <a:gd name="T82" fmla="*/ 283 w 8111"/>
                <a:gd name="T83" fmla="*/ 152 h 4577"/>
                <a:gd name="T84" fmla="*/ 141 w 8111"/>
                <a:gd name="T85" fmla="*/ 75 h 4577"/>
                <a:gd name="T86" fmla="*/ 0 w 8111"/>
                <a:gd name="T87" fmla="*/ 0 h 4577"/>
                <a:gd name="T88" fmla="*/ 506 w 8111"/>
                <a:gd name="T89" fmla="*/ 0 h 4577"/>
                <a:gd name="T90" fmla="*/ 1014 w 8111"/>
                <a:gd name="T91" fmla="*/ 0 h 4577"/>
                <a:gd name="T92" fmla="*/ 1520 w 8111"/>
                <a:gd name="T93" fmla="*/ 0 h 4577"/>
                <a:gd name="T94" fmla="*/ 2027 w 8111"/>
                <a:gd name="T95" fmla="*/ 0 h 4577"/>
                <a:gd name="T96" fmla="*/ 2534 w 8111"/>
                <a:gd name="T97" fmla="*/ 0 h 4577"/>
                <a:gd name="T98" fmla="*/ 3041 w 8111"/>
                <a:gd name="T99" fmla="*/ 0 h 4577"/>
                <a:gd name="T100" fmla="*/ 3548 w 8111"/>
                <a:gd name="T101" fmla="*/ 0 h 4577"/>
                <a:gd name="T102" fmla="*/ 4056 w 8111"/>
                <a:gd name="T103" fmla="*/ 0 h 4577"/>
                <a:gd name="T104" fmla="*/ 4562 w 8111"/>
                <a:gd name="T105" fmla="*/ 0 h 4577"/>
                <a:gd name="T106" fmla="*/ 5069 w 8111"/>
                <a:gd name="T107" fmla="*/ 0 h 4577"/>
                <a:gd name="T108" fmla="*/ 5575 w 8111"/>
                <a:gd name="T109" fmla="*/ 0 h 4577"/>
                <a:gd name="T110" fmla="*/ 6083 w 8111"/>
                <a:gd name="T111" fmla="*/ 0 h 4577"/>
                <a:gd name="T112" fmla="*/ 6589 w 8111"/>
                <a:gd name="T113" fmla="*/ 0 h 4577"/>
                <a:gd name="T114" fmla="*/ 7096 w 8111"/>
                <a:gd name="T115" fmla="*/ 0 h 4577"/>
                <a:gd name="T116" fmla="*/ 7604 w 8111"/>
                <a:gd name="T117" fmla="*/ 0 h 4577"/>
                <a:gd name="T118" fmla="*/ 8111 w 8111"/>
                <a:gd name="T119" fmla="*/ 0 h 4577"/>
                <a:gd name="T120" fmla="*/ 8111 w 8111"/>
                <a:gd name="T121" fmla="*/ 790 h 4577"/>
                <a:gd name="T122" fmla="*/ 8111 w 8111"/>
                <a:gd name="T123" fmla="*/ 1579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11" h="4577">
                  <a:moveTo>
                    <a:pt x="8111" y="1579"/>
                  </a:moveTo>
                  <a:lnTo>
                    <a:pt x="7683" y="1954"/>
                  </a:lnTo>
                  <a:lnTo>
                    <a:pt x="7256" y="2329"/>
                  </a:lnTo>
                  <a:lnTo>
                    <a:pt x="6828" y="2703"/>
                  </a:lnTo>
                  <a:lnTo>
                    <a:pt x="6400" y="3078"/>
                  </a:lnTo>
                  <a:lnTo>
                    <a:pt x="5973" y="3452"/>
                  </a:lnTo>
                  <a:lnTo>
                    <a:pt x="5545" y="3828"/>
                  </a:lnTo>
                  <a:lnTo>
                    <a:pt x="5118" y="4202"/>
                  </a:lnTo>
                  <a:lnTo>
                    <a:pt x="4690" y="4577"/>
                  </a:lnTo>
                  <a:lnTo>
                    <a:pt x="4550" y="4353"/>
                  </a:lnTo>
                  <a:lnTo>
                    <a:pt x="4408" y="4134"/>
                  </a:lnTo>
                  <a:lnTo>
                    <a:pt x="4337" y="4027"/>
                  </a:lnTo>
                  <a:lnTo>
                    <a:pt x="4265" y="3922"/>
                  </a:lnTo>
                  <a:lnTo>
                    <a:pt x="4121" y="3716"/>
                  </a:lnTo>
                  <a:lnTo>
                    <a:pt x="3977" y="3515"/>
                  </a:lnTo>
                  <a:lnTo>
                    <a:pt x="3831" y="3320"/>
                  </a:lnTo>
                  <a:lnTo>
                    <a:pt x="3684" y="3131"/>
                  </a:lnTo>
                  <a:lnTo>
                    <a:pt x="3612" y="3039"/>
                  </a:lnTo>
                  <a:lnTo>
                    <a:pt x="3538" y="2947"/>
                  </a:lnTo>
                  <a:lnTo>
                    <a:pt x="3390" y="2770"/>
                  </a:lnTo>
                  <a:lnTo>
                    <a:pt x="3243" y="2597"/>
                  </a:lnTo>
                  <a:lnTo>
                    <a:pt x="3093" y="2430"/>
                  </a:lnTo>
                  <a:lnTo>
                    <a:pt x="2945" y="2267"/>
                  </a:lnTo>
                  <a:lnTo>
                    <a:pt x="2796" y="2111"/>
                  </a:lnTo>
                  <a:lnTo>
                    <a:pt x="2647" y="1959"/>
                  </a:lnTo>
                  <a:lnTo>
                    <a:pt x="2496" y="1811"/>
                  </a:lnTo>
                  <a:lnTo>
                    <a:pt x="2347" y="1670"/>
                  </a:lnTo>
                  <a:lnTo>
                    <a:pt x="2198" y="1533"/>
                  </a:lnTo>
                  <a:lnTo>
                    <a:pt x="2123" y="1466"/>
                  </a:lnTo>
                  <a:lnTo>
                    <a:pt x="2047" y="1401"/>
                  </a:lnTo>
                  <a:lnTo>
                    <a:pt x="1898" y="1273"/>
                  </a:lnTo>
                  <a:lnTo>
                    <a:pt x="1749" y="1150"/>
                  </a:lnTo>
                  <a:lnTo>
                    <a:pt x="1600" y="1031"/>
                  </a:lnTo>
                  <a:lnTo>
                    <a:pt x="1451" y="917"/>
                  </a:lnTo>
                  <a:lnTo>
                    <a:pt x="1303" y="807"/>
                  </a:lnTo>
                  <a:lnTo>
                    <a:pt x="1156" y="702"/>
                  </a:lnTo>
                  <a:lnTo>
                    <a:pt x="1009" y="600"/>
                  </a:lnTo>
                  <a:lnTo>
                    <a:pt x="861" y="502"/>
                  </a:lnTo>
                  <a:lnTo>
                    <a:pt x="716" y="409"/>
                  </a:lnTo>
                  <a:lnTo>
                    <a:pt x="571" y="320"/>
                  </a:lnTo>
                  <a:lnTo>
                    <a:pt x="427" y="234"/>
                  </a:lnTo>
                  <a:lnTo>
                    <a:pt x="283" y="152"/>
                  </a:lnTo>
                  <a:lnTo>
                    <a:pt x="141" y="75"/>
                  </a:lnTo>
                  <a:lnTo>
                    <a:pt x="0" y="0"/>
                  </a:lnTo>
                  <a:lnTo>
                    <a:pt x="506" y="0"/>
                  </a:lnTo>
                  <a:lnTo>
                    <a:pt x="1014" y="0"/>
                  </a:lnTo>
                  <a:lnTo>
                    <a:pt x="1520" y="0"/>
                  </a:lnTo>
                  <a:lnTo>
                    <a:pt x="2027" y="0"/>
                  </a:lnTo>
                  <a:lnTo>
                    <a:pt x="2534" y="0"/>
                  </a:lnTo>
                  <a:lnTo>
                    <a:pt x="3041" y="0"/>
                  </a:lnTo>
                  <a:lnTo>
                    <a:pt x="3548" y="0"/>
                  </a:lnTo>
                  <a:lnTo>
                    <a:pt x="4056" y="0"/>
                  </a:lnTo>
                  <a:lnTo>
                    <a:pt x="4562" y="0"/>
                  </a:lnTo>
                  <a:lnTo>
                    <a:pt x="5069" y="0"/>
                  </a:lnTo>
                  <a:lnTo>
                    <a:pt x="5575" y="0"/>
                  </a:lnTo>
                  <a:lnTo>
                    <a:pt x="6083" y="0"/>
                  </a:lnTo>
                  <a:lnTo>
                    <a:pt x="6589" y="0"/>
                  </a:lnTo>
                  <a:lnTo>
                    <a:pt x="7096" y="0"/>
                  </a:lnTo>
                  <a:lnTo>
                    <a:pt x="7604" y="0"/>
                  </a:lnTo>
                  <a:lnTo>
                    <a:pt x="8111" y="0"/>
                  </a:lnTo>
                  <a:lnTo>
                    <a:pt x="8111" y="790"/>
                  </a:lnTo>
                  <a:lnTo>
                    <a:pt x="8111" y="15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grpSp>
          <p:nvGrpSpPr>
            <p:cNvPr id="13" name="Group 12"/>
            <p:cNvGrpSpPr>
              <a:grpSpLocks noChangeAspect="1"/>
            </p:cNvGrpSpPr>
            <p:nvPr userDrawn="1"/>
          </p:nvGrpSpPr>
          <p:grpSpPr>
            <a:xfrm>
              <a:off x="10039814" y="477538"/>
              <a:ext cx="1416840" cy="648000"/>
              <a:chOff x="4471987" y="468313"/>
              <a:chExt cx="1489075" cy="681037"/>
            </a:xfrm>
          </p:grpSpPr>
          <p:sp>
            <p:nvSpPr>
              <p:cNvPr id="11" name="Freeform 7"/>
              <p:cNvSpPr>
                <a:spLocks noEditPoints="1"/>
              </p:cNvSpPr>
              <p:nvPr userDrawn="1"/>
            </p:nvSpPr>
            <p:spPr bwMode="auto">
              <a:xfrm>
                <a:off x="4471987" y="676275"/>
                <a:ext cx="1152525" cy="473075"/>
              </a:xfrm>
              <a:custGeom>
                <a:avLst/>
                <a:gdLst>
                  <a:gd name="T0" fmla="*/ 1772 w 2177"/>
                  <a:gd name="T1" fmla="*/ 886 h 895"/>
                  <a:gd name="T2" fmla="*/ 1669 w 2177"/>
                  <a:gd name="T3" fmla="*/ 849 h 895"/>
                  <a:gd name="T4" fmla="*/ 1590 w 2177"/>
                  <a:gd name="T5" fmla="*/ 788 h 895"/>
                  <a:gd name="T6" fmla="*/ 1541 w 2177"/>
                  <a:gd name="T7" fmla="*/ 717 h 895"/>
                  <a:gd name="T8" fmla="*/ 1701 w 2177"/>
                  <a:gd name="T9" fmla="*/ 651 h 895"/>
                  <a:gd name="T10" fmla="*/ 1761 w 2177"/>
                  <a:gd name="T11" fmla="*/ 705 h 895"/>
                  <a:gd name="T12" fmla="*/ 1850 w 2177"/>
                  <a:gd name="T13" fmla="*/ 728 h 895"/>
                  <a:gd name="T14" fmla="*/ 1947 w 2177"/>
                  <a:gd name="T15" fmla="*/ 717 h 895"/>
                  <a:gd name="T16" fmla="*/ 1990 w 2177"/>
                  <a:gd name="T17" fmla="*/ 688 h 895"/>
                  <a:gd name="T18" fmla="*/ 2006 w 2177"/>
                  <a:gd name="T19" fmla="*/ 632 h 895"/>
                  <a:gd name="T20" fmla="*/ 1989 w 2177"/>
                  <a:gd name="T21" fmla="*/ 588 h 895"/>
                  <a:gd name="T22" fmla="*/ 1904 w 2177"/>
                  <a:gd name="T23" fmla="*/ 538 h 895"/>
                  <a:gd name="T24" fmla="*/ 1703 w 2177"/>
                  <a:gd name="T25" fmla="*/ 469 h 895"/>
                  <a:gd name="T26" fmla="*/ 1625 w 2177"/>
                  <a:gd name="T27" fmla="*/ 415 h 895"/>
                  <a:gd name="T28" fmla="*/ 1575 w 2177"/>
                  <a:gd name="T29" fmla="*/ 337 h 895"/>
                  <a:gd name="T30" fmla="*/ 1562 w 2177"/>
                  <a:gd name="T31" fmla="*/ 241 h 895"/>
                  <a:gd name="T32" fmla="*/ 1592 w 2177"/>
                  <a:gd name="T33" fmla="*/ 136 h 895"/>
                  <a:gd name="T34" fmla="*/ 1658 w 2177"/>
                  <a:gd name="T35" fmla="*/ 59 h 895"/>
                  <a:gd name="T36" fmla="*/ 1751 w 2177"/>
                  <a:gd name="T37" fmla="*/ 13 h 895"/>
                  <a:gd name="T38" fmla="*/ 1871 w 2177"/>
                  <a:gd name="T39" fmla="*/ 1 h 895"/>
                  <a:gd name="T40" fmla="*/ 1967 w 2177"/>
                  <a:gd name="T41" fmla="*/ 21 h 895"/>
                  <a:gd name="T42" fmla="*/ 2049 w 2177"/>
                  <a:gd name="T43" fmla="*/ 64 h 895"/>
                  <a:gd name="T44" fmla="*/ 2121 w 2177"/>
                  <a:gd name="T45" fmla="*/ 140 h 895"/>
                  <a:gd name="T46" fmla="*/ 2003 w 2177"/>
                  <a:gd name="T47" fmla="*/ 263 h 895"/>
                  <a:gd name="T48" fmla="*/ 1953 w 2177"/>
                  <a:gd name="T49" fmla="*/ 200 h 895"/>
                  <a:gd name="T50" fmla="*/ 1902 w 2177"/>
                  <a:gd name="T51" fmla="*/ 173 h 895"/>
                  <a:gd name="T52" fmla="*/ 1807 w 2177"/>
                  <a:gd name="T53" fmla="*/ 168 h 895"/>
                  <a:gd name="T54" fmla="*/ 1748 w 2177"/>
                  <a:gd name="T55" fmla="*/ 203 h 895"/>
                  <a:gd name="T56" fmla="*/ 1732 w 2177"/>
                  <a:gd name="T57" fmla="*/ 260 h 895"/>
                  <a:gd name="T58" fmla="*/ 1752 w 2177"/>
                  <a:gd name="T59" fmla="*/ 305 h 895"/>
                  <a:gd name="T60" fmla="*/ 1832 w 2177"/>
                  <a:gd name="T61" fmla="*/ 350 h 895"/>
                  <a:gd name="T62" fmla="*/ 2043 w 2177"/>
                  <a:gd name="T63" fmla="*/ 428 h 895"/>
                  <a:gd name="T64" fmla="*/ 2131 w 2177"/>
                  <a:gd name="T65" fmla="*/ 495 h 895"/>
                  <a:gd name="T66" fmla="*/ 2170 w 2177"/>
                  <a:gd name="T67" fmla="*/ 576 h 895"/>
                  <a:gd name="T68" fmla="*/ 2171 w 2177"/>
                  <a:gd name="T69" fmla="*/ 693 h 895"/>
                  <a:gd name="T70" fmla="*/ 2126 w 2177"/>
                  <a:gd name="T71" fmla="*/ 789 h 895"/>
                  <a:gd name="T72" fmla="*/ 2056 w 2177"/>
                  <a:gd name="T73" fmla="*/ 848 h 895"/>
                  <a:gd name="T74" fmla="*/ 1946 w 2177"/>
                  <a:gd name="T75" fmla="*/ 887 h 895"/>
                  <a:gd name="T76" fmla="*/ 657 w 2177"/>
                  <a:gd name="T77" fmla="*/ 447 h 895"/>
                  <a:gd name="T78" fmla="*/ 0 w 2177"/>
                  <a:gd name="T79" fmla="*/ 17 h 895"/>
                  <a:gd name="T80" fmla="*/ 1064 w 2177"/>
                  <a:gd name="T81" fmla="*/ 891 h 895"/>
                  <a:gd name="T82" fmla="*/ 963 w 2177"/>
                  <a:gd name="T83" fmla="*/ 866 h 895"/>
                  <a:gd name="T84" fmla="*/ 871 w 2177"/>
                  <a:gd name="T85" fmla="*/ 805 h 895"/>
                  <a:gd name="T86" fmla="*/ 813 w 2177"/>
                  <a:gd name="T87" fmla="*/ 721 h 895"/>
                  <a:gd name="T88" fmla="*/ 788 w 2177"/>
                  <a:gd name="T89" fmla="*/ 596 h 895"/>
                  <a:gd name="T90" fmla="*/ 965 w 2177"/>
                  <a:gd name="T91" fmla="*/ 640 h 895"/>
                  <a:gd name="T92" fmla="*/ 1009 w 2177"/>
                  <a:gd name="T93" fmla="*/ 701 h 895"/>
                  <a:gd name="T94" fmla="*/ 1076 w 2177"/>
                  <a:gd name="T95" fmla="*/ 726 h 895"/>
                  <a:gd name="T96" fmla="*/ 1165 w 2177"/>
                  <a:gd name="T97" fmla="*/ 724 h 895"/>
                  <a:gd name="T98" fmla="*/ 1224 w 2177"/>
                  <a:gd name="T99" fmla="*/ 701 h 895"/>
                  <a:gd name="T100" fmla="*/ 1265 w 2177"/>
                  <a:gd name="T101" fmla="*/ 647 h 895"/>
                  <a:gd name="T102" fmla="*/ 1276 w 2177"/>
                  <a:gd name="T103" fmla="*/ 17 h 895"/>
                  <a:gd name="T104" fmla="*/ 1431 w 2177"/>
                  <a:gd name="T105" fmla="*/ 693 h 895"/>
                  <a:gd name="T106" fmla="*/ 1382 w 2177"/>
                  <a:gd name="T107" fmla="*/ 784 h 895"/>
                  <a:gd name="T108" fmla="*/ 1303 w 2177"/>
                  <a:gd name="T109" fmla="*/ 849 h 895"/>
                  <a:gd name="T110" fmla="*/ 1184 w 2177"/>
                  <a:gd name="T111" fmla="*/ 889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7" h="895">
                    <a:moveTo>
                      <a:pt x="1864" y="895"/>
                    </a:moveTo>
                    <a:lnTo>
                      <a:pt x="1848" y="895"/>
                    </a:lnTo>
                    <a:lnTo>
                      <a:pt x="1832" y="894"/>
                    </a:lnTo>
                    <a:lnTo>
                      <a:pt x="1817" y="893"/>
                    </a:lnTo>
                    <a:lnTo>
                      <a:pt x="1801" y="890"/>
                    </a:lnTo>
                    <a:lnTo>
                      <a:pt x="1793" y="889"/>
                    </a:lnTo>
                    <a:lnTo>
                      <a:pt x="1786" y="888"/>
                    </a:lnTo>
                    <a:lnTo>
                      <a:pt x="1772" y="886"/>
                    </a:lnTo>
                    <a:lnTo>
                      <a:pt x="1758" y="883"/>
                    </a:lnTo>
                    <a:lnTo>
                      <a:pt x="1744" y="879"/>
                    </a:lnTo>
                    <a:lnTo>
                      <a:pt x="1731" y="875"/>
                    </a:lnTo>
                    <a:lnTo>
                      <a:pt x="1718" y="871"/>
                    </a:lnTo>
                    <a:lnTo>
                      <a:pt x="1705" y="866"/>
                    </a:lnTo>
                    <a:lnTo>
                      <a:pt x="1693" y="861"/>
                    </a:lnTo>
                    <a:lnTo>
                      <a:pt x="1680" y="855"/>
                    </a:lnTo>
                    <a:lnTo>
                      <a:pt x="1669" y="849"/>
                    </a:lnTo>
                    <a:lnTo>
                      <a:pt x="1657" y="843"/>
                    </a:lnTo>
                    <a:lnTo>
                      <a:pt x="1647" y="836"/>
                    </a:lnTo>
                    <a:lnTo>
                      <a:pt x="1636" y="829"/>
                    </a:lnTo>
                    <a:lnTo>
                      <a:pt x="1626" y="822"/>
                    </a:lnTo>
                    <a:lnTo>
                      <a:pt x="1617" y="814"/>
                    </a:lnTo>
                    <a:lnTo>
                      <a:pt x="1608" y="806"/>
                    </a:lnTo>
                    <a:lnTo>
                      <a:pt x="1599" y="797"/>
                    </a:lnTo>
                    <a:lnTo>
                      <a:pt x="1590" y="788"/>
                    </a:lnTo>
                    <a:lnTo>
                      <a:pt x="1582" y="779"/>
                    </a:lnTo>
                    <a:lnTo>
                      <a:pt x="1575" y="769"/>
                    </a:lnTo>
                    <a:lnTo>
                      <a:pt x="1566" y="759"/>
                    </a:lnTo>
                    <a:lnTo>
                      <a:pt x="1559" y="749"/>
                    </a:lnTo>
                    <a:lnTo>
                      <a:pt x="1553" y="739"/>
                    </a:lnTo>
                    <a:lnTo>
                      <a:pt x="1550" y="733"/>
                    </a:lnTo>
                    <a:lnTo>
                      <a:pt x="1547" y="728"/>
                    </a:lnTo>
                    <a:lnTo>
                      <a:pt x="1541" y="717"/>
                    </a:lnTo>
                    <a:lnTo>
                      <a:pt x="1536" y="706"/>
                    </a:lnTo>
                    <a:lnTo>
                      <a:pt x="1531" y="694"/>
                    </a:lnTo>
                    <a:lnTo>
                      <a:pt x="1526" y="682"/>
                    </a:lnTo>
                    <a:lnTo>
                      <a:pt x="1671" y="597"/>
                    </a:lnTo>
                    <a:lnTo>
                      <a:pt x="1677" y="612"/>
                    </a:lnTo>
                    <a:lnTo>
                      <a:pt x="1684" y="626"/>
                    </a:lnTo>
                    <a:lnTo>
                      <a:pt x="1691" y="639"/>
                    </a:lnTo>
                    <a:lnTo>
                      <a:pt x="1701" y="651"/>
                    </a:lnTo>
                    <a:lnTo>
                      <a:pt x="1710" y="664"/>
                    </a:lnTo>
                    <a:lnTo>
                      <a:pt x="1719" y="674"/>
                    </a:lnTo>
                    <a:lnTo>
                      <a:pt x="1725" y="679"/>
                    </a:lnTo>
                    <a:lnTo>
                      <a:pt x="1730" y="684"/>
                    </a:lnTo>
                    <a:lnTo>
                      <a:pt x="1736" y="689"/>
                    </a:lnTo>
                    <a:lnTo>
                      <a:pt x="1742" y="693"/>
                    </a:lnTo>
                    <a:lnTo>
                      <a:pt x="1754" y="701"/>
                    </a:lnTo>
                    <a:lnTo>
                      <a:pt x="1761" y="705"/>
                    </a:lnTo>
                    <a:lnTo>
                      <a:pt x="1767" y="708"/>
                    </a:lnTo>
                    <a:lnTo>
                      <a:pt x="1775" y="712"/>
                    </a:lnTo>
                    <a:lnTo>
                      <a:pt x="1782" y="714"/>
                    </a:lnTo>
                    <a:lnTo>
                      <a:pt x="1797" y="720"/>
                    </a:lnTo>
                    <a:lnTo>
                      <a:pt x="1814" y="723"/>
                    </a:lnTo>
                    <a:lnTo>
                      <a:pt x="1823" y="725"/>
                    </a:lnTo>
                    <a:lnTo>
                      <a:pt x="1831" y="726"/>
                    </a:lnTo>
                    <a:lnTo>
                      <a:pt x="1850" y="728"/>
                    </a:lnTo>
                    <a:lnTo>
                      <a:pt x="1859" y="729"/>
                    </a:lnTo>
                    <a:lnTo>
                      <a:pt x="1869" y="729"/>
                    </a:lnTo>
                    <a:lnTo>
                      <a:pt x="1887" y="728"/>
                    </a:lnTo>
                    <a:lnTo>
                      <a:pt x="1896" y="728"/>
                    </a:lnTo>
                    <a:lnTo>
                      <a:pt x="1904" y="727"/>
                    </a:lnTo>
                    <a:lnTo>
                      <a:pt x="1919" y="724"/>
                    </a:lnTo>
                    <a:lnTo>
                      <a:pt x="1934" y="721"/>
                    </a:lnTo>
                    <a:lnTo>
                      <a:pt x="1947" y="717"/>
                    </a:lnTo>
                    <a:lnTo>
                      <a:pt x="1958" y="713"/>
                    </a:lnTo>
                    <a:lnTo>
                      <a:pt x="1968" y="707"/>
                    </a:lnTo>
                    <a:lnTo>
                      <a:pt x="1972" y="705"/>
                    </a:lnTo>
                    <a:lnTo>
                      <a:pt x="1976" y="701"/>
                    </a:lnTo>
                    <a:lnTo>
                      <a:pt x="1980" y="698"/>
                    </a:lnTo>
                    <a:lnTo>
                      <a:pt x="1984" y="695"/>
                    </a:lnTo>
                    <a:lnTo>
                      <a:pt x="1987" y="692"/>
                    </a:lnTo>
                    <a:lnTo>
                      <a:pt x="1990" y="688"/>
                    </a:lnTo>
                    <a:lnTo>
                      <a:pt x="1995" y="681"/>
                    </a:lnTo>
                    <a:lnTo>
                      <a:pt x="1999" y="673"/>
                    </a:lnTo>
                    <a:lnTo>
                      <a:pt x="2003" y="665"/>
                    </a:lnTo>
                    <a:lnTo>
                      <a:pt x="2004" y="660"/>
                    </a:lnTo>
                    <a:lnTo>
                      <a:pt x="2005" y="655"/>
                    </a:lnTo>
                    <a:lnTo>
                      <a:pt x="2006" y="646"/>
                    </a:lnTo>
                    <a:lnTo>
                      <a:pt x="2007" y="638"/>
                    </a:lnTo>
                    <a:lnTo>
                      <a:pt x="2006" y="632"/>
                    </a:lnTo>
                    <a:lnTo>
                      <a:pt x="2006" y="626"/>
                    </a:lnTo>
                    <a:lnTo>
                      <a:pt x="2004" y="616"/>
                    </a:lnTo>
                    <a:lnTo>
                      <a:pt x="2002" y="611"/>
                    </a:lnTo>
                    <a:lnTo>
                      <a:pt x="2000" y="606"/>
                    </a:lnTo>
                    <a:lnTo>
                      <a:pt x="1998" y="601"/>
                    </a:lnTo>
                    <a:lnTo>
                      <a:pt x="1996" y="597"/>
                    </a:lnTo>
                    <a:lnTo>
                      <a:pt x="1993" y="592"/>
                    </a:lnTo>
                    <a:lnTo>
                      <a:pt x="1989" y="588"/>
                    </a:lnTo>
                    <a:lnTo>
                      <a:pt x="1986" y="584"/>
                    </a:lnTo>
                    <a:lnTo>
                      <a:pt x="1982" y="580"/>
                    </a:lnTo>
                    <a:lnTo>
                      <a:pt x="1973" y="573"/>
                    </a:lnTo>
                    <a:lnTo>
                      <a:pt x="1962" y="565"/>
                    </a:lnTo>
                    <a:lnTo>
                      <a:pt x="1950" y="559"/>
                    </a:lnTo>
                    <a:lnTo>
                      <a:pt x="1936" y="552"/>
                    </a:lnTo>
                    <a:lnTo>
                      <a:pt x="1920" y="546"/>
                    </a:lnTo>
                    <a:lnTo>
                      <a:pt x="1904" y="538"/>
                    </a:lnTo>
                    <a:lnTo>
                      <a:pt x="1886" y="532"/>
                    </a:lnTo>
                    <a:lnTo>
                      <a:pt x="1866" y="526"/>
                    </a:lnTo>
                    <a:lnTo>
                      <a:pt x="1822" y="512"/>
                    </a:lnTo>
                    <a:lnTo>
                      <a:pt x="1796" y="505"/>
                    </a:lnTo>
                    <a:lnTo>
                      <a:pt x="1772" y="497"/>
                    </a:lnTo>
                    <a:lnTo>
                      <a:pt x="1748" y="489"/>
                    </a:lnTo>
                    <a:lnTo>
                      <a:pt x="1725" y="479"/>
                    </a:lnTo>
                    <a:lnTo>
                      <a:pt x="1703" y="469"/>
                    </a:lnTo>
                    <a:lnTo>
                      <a:pt x="1691" y="464"/>
                    </a:lnTo>
                    <a:lnTo>
                      <a:pt x="1681" y="458"/>
                    </a:lnTo>
                    <a:lnTo>
                      <a:pt x="1671" y="452"/>
                    </a:lnTo>
                    <a:lnTo>
                      <a:pt x="1661" y="445"/>
                    </a:lnTo>
                    <a:lnTo>
                      <a:pt x="1651" y="439"/>
                    </a:lnTo>
                    <a:lnTo>
                      <a:pt x="1642" y="432"/>
                    </a:lnTo>
                    <a:lnTo>
                      <a:pt x="1633" y="424"/>
                    </a:lnTo>
                    <a:lnTo>
                      <a:pt x="1625" y="415"/>
                    </a:lnTo>
                    <a:lnTo>
                      <a:pt x="1617" y="407"/>
                    </a:lnTo>
                    <a:lnTo>
                      <a:pt x="1610" y="399"/>
                    </a:lnTo>
                    <a:lnTo>
                      <a:pt x="1602" y="390"/>
                    </a:lnTo>
                    <a:lnTo>
                      <a:pt x="1596" y="380"/>
                    </a:lnTo>
                    <a:lnTo>
                      <a:pt x="1590" y="370"/>
                    </a:lnTo>
                    <a:lnTo>
                      <a:pt x="1584" y="360"/>
                    </a:lnTo>
                    <a:lnTo>
                      <a:pt x="1579" y="349"/>
                    </a:lnTo>
                    <a:lnTo>
                      <a:pt x="1575" y="337"/>
                    </a:lnTo>
                    <a:lnTo>
                      <a:pt x="1570" y="325"/>
                    </a:lnTo>
                    <a:lnTo>
                      <a:pt x="1569" y="319"/>
                    </a:lnTo>
                    <a:lnTo>
                      <a:pt x="1567" y="313"/>
                    </a:lnTo>
                    <a:lnTo>
                      <a:pt x="1565" y="299"/>
                    </a:lnTo>
                    <a:lnTo>
                      <a:pt x="1563" y="285"/>
                    </a:lnTo>
                    <a:lnTo>
                      <a:pt x="1562" y="271"/>
                    </a:lnTo>
                    <a:lnTo>
                      <a:pt x="1562" y="256"/>
                    </a:lnTo>
                    <a:lnTo>
                      <a:pt x="1562" y="241"/>
                    </a:lnTo>
                    <a:lnTo>
                      <a:pt x="1563" y="226"/>
                    </a:lnTo>
                    <a:lnTo>
                      <a:pt x="1565" y="212"/>
                    </a:lnTo>
                    <a:lnTo>
                      <a:pt x="1568" y="199"/>
                    </a:lnTo>
                    <a:lnTo>
                      <a:pt x="1571" y="184"/>
                    </a:lnTo>
                    <a:lnTo>
                      <a:pt x="1576" y="172"/>
                    </a:lnTo>
                    <a:lnTo>
                      <a:pt x="1581" y="159"/>
                    </a:lnTo>
                    <a:lnTo>
                      <a:pt x="1586" y="147"/>
                    </a:lnTo>
                    <a:lnTo>
                      <a:pt x="1592" y="136"/>
                    </a:lnTo>
                    <a:lnTo>
                      <a:pt x="1598" y="125"/>
                    </a:lnTo>
                    <a:lnTo>
                      <a:pt x="1605" y="114"/>
                    </a:lnTo>
                    <a:lnTo>
                      <a:pt x="1613" y="104"/>
                    </a:lnTo>
                    <a:lnTo>
                      <a:pt x="1621" y="94"/>
                    </a:lnTo>
                    <a:lnTo>
                      <a:pt x="1629" y="85"/>
                    </a:lnTo>
                    <a:lnTo>
                      <a:pt x="1638" y="76"/>
                    </a:lnTo>
                    <a:lnTo>
                      <a:pt x="1648" y="67"/>
                    </a:lnTo>
                    <a:lnTo>
                      <a:pt x="1658" y="59"/>
                    </a:lnTo>
                    <a:lnTo>
                      <a:pt x="1668" y="52"/>
                    </a:lnTo>
                    <a:lnTo>
                      <a:pt x="1679" y="45"/>
                    </a:lnTo>
                    <a:lnTo>
                      <a:pt x="1690" y="38"/>
                    </a:lnTo>
                    <a:lnTo>
                      <a:pt x="1702" y="32"/>
                    </a:lnTo>
                    <a:lnTo>
                      <a:pt x="1714" y="27"/>
                    </a:lnTo>
                    <a:lnTo>
                      <a:pt x="1726" y="22"/>
                    </a:lnTo>
                    <a:lnTo>
                      <a:pt x="1738" y="17"/>
                    </a:lnTo>
                    <a:lnTo>
                      <a:pt x="1751" y="13"/>
                    </a:lnTo>
                    <a:lnTo>
                      <a:pt x="1764" y="10"/>
                    </a:lnTo>
                    <a:lnTo>
                      <a:pt x="1777" y="7"/>
                    </a:lnTo>
                    <a:lnTo>
                      <a:pt x="1790" y="5"/>
                    </a:lnTo>
                    <a:lnTo>
                      <a:pt x="1803" y="3"/>
                    </a:lnTo>
                    <a:lnTo>
                      <a:pt x="1817" y="1"/>
                    </a:lnTo>
                    <a:lnTo>
                      <a:pt x="1831" y="1"/>
                    </a:lnTo>
                    <a:lnTo>
                      <a:pt x="1845" y="0"/>
                    </a:lnTo>
                    <a:lnTo>
                      <a:pt x="1871" y="1"/>
                    </a:lnTo>
                    <a:lnTo>
                      <a:pt x="1883" y="2"/>
                    </a:lnTo>
                    <a:lnTo>
                      <a:pt x="1896" y="4"/>
                    </a:lnTo>
                    <a:lnTo>
                      <a:pt x="1908" y="6"/>
                    </a:lnTo>
                    <a:lnTo>
                      <a:pt x="1920" y="8"/>
                    </a:lnTo>
                    <a:lnTo>
                      <a:pt x="1933" y="10"/>
                    </a:lnTo>
                    <a:lnTo>
                      <a:pt x="1944" y="13"/>
                    </a:lnTo>
                    <a:lnTo>
                      <a:pt x="1956" y="17"/>
                    </a:lnTo>
                    <a:lnTo>
                      <a:pt x="1967" y="21"/>
                    </a:lnTo>
                    <a:lnTo>
                      <a:pt x="1978" y="25"/>
                    </a:lnTo>
                    <a:lnTo>
                      <a:pt x="1989" y="29"/>
                    </a:lnTo>
                    <a:lnTo>
                      <a:pt x="1999" y="34"/>
                    </a:lnTo>
                    <a:lnTo>
                      <a:pt x="2009" y="40"/>
                    </a:lnTo>
                    <a:lnTo>
                      <a:pt x="2019" y="45"/>
                    </a:lnTo>
                    <a:lnTo>
                      <a:pt x="2029" y="51"/>
                    </a:lnTo>
                    <a:lnTo>
                      <a:pt x="2039" y="58"/>
                    </a:lnTo>
                    <a:lnTo>
                      <a:pt x="2049" y="64"/>
                    </a:lnTo>
                    <a:lnTo>
                      <a:pt x="2058" y="72"/>
                    </a:lnTo>
                    <a:lnTo>
                      <a:pt x="2067" y="80"/>
                    </a:lnTo>
                    <a:lnTo>
                      <a:pt x="2075" y="87"/>
                    </a:lnTo>
                    <a:lnTo>
                      <a:pt x="2083" y="95"/>
                    </a:lnTo>
                    <a:lnTo>
                      <a:pt x="2091" y="104"/>
                    </a:lnTo>
                    <a:lnTo>
                      <a:pt x="2099" y="112"/>
                    </a:lnTo>
                    <a:lnTo>
                      <a:pt x="2114" y="131"/>
                    </a:lnTo>
                    <a:lnTo>
                      <a:pt x="2121" y="140"/>
                    </a:lnTo>
                    <a:lnTo>
                      <a:pt x="2127" y="150"/>
                    </a:lnTo>
                    <a:lnTo>
                      <a:pt x="2134" y="160"/>
                    </a:lnTo>
                    <a:lnTo>
                      <a:pt x="2140" y="171"/>
                    </a:lnTo>
                    <a:lnTo>
                      <a:pt x="2146" y="182"/>
                    </a:lnTo>
                    <a:lnTo>
                      <a:pt x="2151" y="194"/>
                    </a:lnTo>
                    <a:lnTo>
                      <a:pt x="2009" y="275"/>
                    </a:lnTo>
                    <a:lnTo>
                      <a:pt x="2006" y="269"/>
                    </a:lnTo>
                    <a:lnTo>
                      <a:pt x="2003" y="263"/>
                    </a:lnTo>
                    <a:lnTo>
                      <a:pt x="1997" y="252"/>
                    </a:lnTo>
                    <a:lnTo>
                      <a:pt x="1990" y="241"/>
                    </a:lnTo>
                    <a:lnTo>
                      <a:pt x="1983" y="231"/>
                    </a:lnTo>
                    <a:lnTo>
                      <a:pt x="1975" y="221"/>
                    </a:lnTo>
                    <a:lnTo>
                      <a:pt x="1967" y="212"/>
                    </a:lnTo>
                    <a:lnTo>
                      <a:pt x="1962" y="208"/>
                    </a:lnTo>
                    <a:lnTo>
                      <a:pt x="1958" y="204"/>
                    </a:lnTo>
                    <a:lnTo>
                      <a:pt x="1953" y="200"/>
                    </a:lnTo>
                    <a:lnTo>
                      <a:pt x="1948" y="196"/>
                    </a:lnTo>
                    <a:lnTo>
                      <a:pt x="1943" y="193"/>
                    </a:lnTo>
                    <a:lnTo>
                      <a:pt x="1938" y="189"/>
                    </a:lnTo>
                    <a:lnTo>
                      <a:pt x="1933" y="185"/>
                    </a:lnTo>
                    <a:lnTo>
                      <a:pt x="1926" y="182"/>
                    </a:lnTo>
                    <a:lnTo>
                      <a:pt x="1921" y="180"/>
                    </a:lnTo>
                    <a:lnTo>
                      <a:pt x="1915" y="177"/>
                    </a:lnTo>
                    <a:lnTo>
                      <a:pt x="1902" y="173"/>
                    </a:lnTo>
                    <a:lnTo>
                      <a:pt x="1889" y="169"/>
                    </a:lnTo>
                    <a:lnTo>
                      <a:pt x="1875" y="167"/>
                    </a:lnTo>
                    <a:lnTo>
                      <a:pt x="1868" y="166"/>
                    </a:lnTo>
                    <a:lnTo>
                      <a:pt x="1860" y="165"/>
                    </a:lnTo>
                    <a:lnTo>
                      <a:pt x="1845" y="165"/>
                    </a:lnTo>
                    <a:lnTo>
                      <a:pt x="1832" y="165"/>
                    </a:lnTo>
                    <a:lnTo>
                      <a:pt x="1820" y="166"/>
                    </a:lnTo>
                    <a:lnTo>
                      <a:pt x="1807" y="168"/>
                    </a:lnTo>
                    <a:lnTo>
                      <a:pt x="1796" y="171"/>
                    </a:lnTo>
                    <a:lnTo>
                      <a:pt x="1786" y="175"/>
                    </a:lnTo>
                    <a:lnTo>
                      <a:pt x="1777" y="179"/>
                    </a:lnTo>
                    <a:lnTo>
                      <a:pt x="1769" y="184"/>
                    </a:lnTo>
                    <a:lnTo>
                      <a:pt x="1765" y="186"/>
                    </a:lnTo>
                    <a:lnTo>
                      <a:pt x="1761" y="190"/>
                    </a:lnTo>
                    <a:lnTo>
                      <a:pt x="1754" y="196"/>
                    </a:lnTo>
                    <a:lnTo>
                      <a:pt x="1748" y="203"/>
                    </a:lnTo>
                    <a:lnTo>
                      <a:pt x="1743" y="210"/>
                    </a:lnTo>
                    <a:lnTo>
                      <a:pt x="1739" y="217"/>
                    </a:lnTo>
                    <a:lnTo>
                      <a:pt x="1736" y="225"/>
                    </a:lnTo>
                    <a:lnTo>
                      <a:pt x="1734" y="233"/>
                    </a:lnTo>
                    <a:lnTo>
                      <a:pt x="1733" y="238"/>
                    </a:lnTo>
                    <a:lnTo>
                      <a:pt x="1732" y="242"/>
                    </a:lnTo>
                    <a:lnTo>
                      <a:pt x="1732" y="251"/>
                    </a:lnTo>
                    <a:lnTo>
                      <a:pt x="1732" y="260"/>
                    </a:lnTo>
                    <a:lnTo>
                      <a:pt x="1733" y="269"/>
                    </a:lnTo>
                    <a:lnTo>
                      <a:pt x="1734" y="274"/>
                    </a:lnTo>
                    <a:lnTo>
                      <a:pt x="1736" y="278"/>
                    </a:lnTo>
                    <a:lnTo>
                      <a:pt x="1739" y="286"/>
                    </a:lnTo>
                    <a:lnTo>
                      <a:pt x="1741" y="290"/>
                    </a:lnTo>
                    <a:lnTo>
                      <a:pt x="1743" y="294"/>
                    </a:lnTo>
                    <a:lnTo>
                      <a:pt x="1749" y="301"/>
                    </a:lnTo>
                    <a:lnTo>
                      <a:pt x="1752" y="305"/>
                    </a:lnTo>
                    <a:lnTo>
                      <a:pt x="1756" y="310"/>
                    </a:lnTo>
                    <a:lnTo>
                      <a:pt x="1760" y="313"/>
                    </a:lnTo>
                    <a:lnTo>
                      <a:pt x="1764" y="317"/>
                    </a:lnTo>
                    <a:lnTo>
                      <a:pt x="1774" y="323"/>
                    </a:lnTo>
                    <a:lnTo>
                      <a:pt x="1786" y="330"/>
                    </a:lnTo>
                    <a:lnTo>
                      <a:pt x="1799" y="337"/>
                    </a:lnTo>
                    <a:lnTo>
                      <a:pt x="1815" y="344"/>
                    </a:lnTo>
                    <a:lnTo>
                      <a:pt x="1832" y="350"/>
                    </a:lnTo>
                    <a:lnTo>
                      <a:pt x="1851" y="357"/>
                    </a:lnTo>
                    <a:lnTo>
                      <a:pt x="1895" y="371"/>
                    </a:lnTo>
                    <a:lnTo>
                      <a:pt x="1946" y="388"/>
                    </a:lnTo>
                    <a:lnTo>
                      <a:pt x="1972" y="396"/>
                    </a:lnTo>
                    <a:lnTo>
                      <a:pt x="1996" y="406"/>
                    </a:lnTo>
                    <a:lnTo>
                      <a:pt x="2008" y="411"/>
                    </a:lnTo>
                    <a:lnTo>
                      <a:pt x="2020" y="416"/>
                    </a:lnTo>
                    <a:lnTo>
                      <a:pt x="2043" y="428"/>
                    </a:lnTo>
                    <a:lnTo>
                      <a:pt x="2066" y="440"/>
                    </a:lnTo>
                    <a:lnTo>
                      <a:pt x="2077" y="447"/>
                    </a:lnTo>
                    <a:lnTo>
                      <a:pt x="2087" y="454"/>
                    </a:lnTo>
                    <a:lnTo>
                      <a:pt x="2097" y="461"/>
                    </a:lnTo>
                    <a:lnTo>
                      <a:pt x="2106" y="469"/>
                    </a:lnTo>
                    <a:lnTo>
                      <a:pt x="2115" y="477"/>
                    </a:lnTo>
                    <a:lnTo>
                      <a:pt x="2123" y="486"/>
                    </a:lnTo>
                    <a:lnTo>
                      <a:pt x="2131" y="495"/>
                    </a:lnTo>
                    <a:lnTo>
                      <a:pt x="2135" y="500"/>
                    </a:lnTo>
                    <a:lnTo>
                      <a:pt x="2138" y="505"/>
                    </a:lnTo>
                    <a:lnTo>
                      <a:pt x="2145" y="515"/>
                    </a:lnTo>
                    <a:lnTo>
                      <a:pt x="2151" y="526"/>
                    </a:lnTo>
                    <a:lnTo>
                      <a:pt x="2157" y="537"/>
                    </a:lnTo>
                    <a:lnTo>
                      <a:pt x="2161" y="550"/>
                    </a:lnTo>
                    <a:lnTo>
                      <a:pt x="2167" y="562"/>
                    </a:lnTo>
                    <a:lnTo>
                      <a:pt x="2170" y="576"/>
                    </a:lnTo>
                    <a:lnTo>
                      <a:pt x="2173" y="589"/>
                    </a:lnTo>
                    <a:lnTo>
                      <a:pt x="2175" y="604"/>
                    </a:lnTo>
                    <a:lnTo>
                      <a:pt x="2176" y="619"/>
                    </a:lnTo>
                    <a:lnTo>
                      <a:pt x="2177" y="635"/>
                    </a:lnTo>
                    <a:lnTo>
                      <a:pt x="2176" y="650"/>
                    </a:lnTo>
                    <a:lnTo>
                      <a:pt x="2175" y="665"/>
                    </a:lnTo>
                    <a:lnTo>
                      <a:pt x="2173" y="679"/>
                    </a:lnTo>
                    <a:lnTo>
                      <a:pt x="2171" y="693"/>
                    </a:lnTo>
                    <a:lnTo>
                      <a:pt x="2168" y="706"/>
                    </a:lnTo>
                    <a:lnTo>
                      <a:pt x="2164" y="719"/>
                    </a:lnTo>
                    <a:lnTo>
                      <a:pt x="2158" y="732"/>
                    </a:lnTo>
                    <a:lnTo>
                      <a:pt x="2153" y="744"/>
                    </a:lnTo>
                    <a:lnTo>
                      <a:pt x="2147" y="755"/>
                    </a:lnTo>
                    <a:lnTo>
                      <a:pt x="2140" y="766"/>
                    </a:lnTo>
                    <a:lnTo>
                      <a:pt x="2133" y="778"/>
                    </a:lnTo>
                    <a:lnTo>
                      <a:pt x="2126" y="789"/>
                    </a:lnTo>
                    <a:lnTo>
                      <a:pt x="2117" y="799"/>
                    </a:lnTo>
                    <a:lnTo>
                      <a:pt x="2113" y="803"/>
                    </a:lnTo>
                    <a:lnTo>
                      <a:pt x="2108" y="808"/>
                    </a:lnTo>
                    <a:lnTo>
                      <a:pt x="2099" y="817"/>
                    </a:lnTo>
                    <a:lnTo>
                      <a:pt x="2089" y="826"/>
                    </a:lnTo>
                    <a:lnTo>
                      <a:pt x="2078" y="834"/>
                    </a:lnTo>
                    <a:lnTo>
                      <a:pt x="2067" y="841"/>
                    </a:lnTo>
                    <a:lnTo>
                      <a:pt x="2056" y="848"/>
                    </a:lnTo>
                    <a:lnTo>
                      <a:pt x="2043" y="855"/>
                    </a:lnTo>
                    <a:lnTo>
                      <a:pt x="2030" y="861"/>
                    </a:lnTo>
                    <a:lnTo>
                      <a:pt x="2017" y="867"/>
                    </a:lnTo>
                    <a:lnTo>
                      <a:pt x="2004" y="872"/>
                    </a:lnTo>
                    <a:lnTo>
                      <a:pt x="1990" y="876"/>
                    </a:lnTo>
                    <a:lnTo>
                      <a:pt x="1976" y="881"/>
                    </a:lnTo>
                    <a:lnTo>
                      <a:pt x="1961" y="884"/>
                    </a:lnTo>
                    <a:lnTo>
                      <a:pt x="1946" y="887"/>
                    </a:lnTo>
                    <a:lnTo>
                      <a:pt x="1931" y="890"/>
                    </a:lnTo>
                    <a:lnTo>
                      <a:pt x="1914" y="893"/>
                    </a:lnTo>
                    <a:lnTo>
                      <a:pt x="1898" y="894"/>
                    </a:lnTo>
                    <a:lnTo>
                      <a:pt x="1881" y="895"/>
                    </a:lnTo>
                    <a:lnTo>
                      <a:pt x="1864" y="895"/>
                    </a:lnTo>
                    <a:close/>
                    <a:moveTo>
                      <a:pt x="488" y="17"/>
                    </a:moveTo>
                    <a:lnTo>
                      <a:pt x="657" y="17"/>
                    </a:lnTo>
                    <a:lnTo>
                      <a:pt x="657" y="447"/>
                    </a:lnTo>
                    <a:lnTo>
                      <a:pt x="657" y="877"/>
                    </a:lnTo>
                    <a:lnTo>
                      <a:pt x="488" y="877"/>
                    </a:lnTo>
                    <a:lnTo>
                      <a:pt x="488" y="521"/>
                    </a:lnTo>
                    <a:lnTo>
                      <a:pt x="170" y="521"/>
                    </a:lnTo>
                    <a:lnTo>
                      <a:pt x="170" y="877"/>
                    </a:lnTo>
                    <a:lnTo>
                      <a:pt x="0" y="877"/>
                    </a:lnTo>
                    <a:lnTo>
                      <a:pt x="0" y="447"/>
                    </a:lnTo>
                    <a:lnTo>
                      <a:pt x="0" y="17"/>
                    </a:lnTo>
                    <a:lnTo>
                      <a:pt x="170" y="17"/>
                    </a:lnTo>
                    <a:lnTo>
                      <a:pt x="170" y="359"/>
                    </a:lnTo>
                    <a:lnTo>
                      <a:pt x="488" y="359"/>
                    </a:lnTo>
                    <a:lnTo>
                      <a:pt x="488" y="17"/>
                    </a:lnTo>
                    <a:close/>
                    <a:moveTo>
                      <a:pt x="1117" y="895"/>
                    </a:moveTo>
                    <a:lnTo>
                      <a:pt x="1098" y="895"/>
                    </a:lnTo>
                    <a:lnTo>
                      <a:pt x="1081" y="894"/>
                    </a:lnTo>
                    <a:lnTo>
                      <a:pt x="1064" y="891"/>
                    </a:lnTo>
                    <a:lnTo>
                      <a:pt x="1048" y="889"/>
                    </a:lnTo>
                    <a:lnTo>
                      <a:pt x="1040" y="888"/>
                    </a:lnTo>
                    <a:lnTo>
                      <a:pt x="1032" y="886"/>
                    </a:lnTo>
                    <a:lnTo>
                      <a:pt x="1016" y="883"/>
                    </a:lnTo>
                    <a:lnTo>
                      <a:pt x="1001" y="879"/>
                    </a:lnTo>
                    <a:lnTo>
                      <a:pt x="985" y="874"/>
                    </a:lnTo>
                    <a:lnTo>
                      <a:pt x="971" y="868"/>
                    </a:lnTo>
                    <a:lnTo>
                      <a:pt x="963" y="866"/>
                    </a:lnTo>
                    <a:lnTo>
                      <a:pt x="956" y="863"/>
                    </a:lnTo>
                    <a:lnTo>
                      <a:pt x="943" y="856"/>
                    </a:lnTo>
                    <a:lnTo>
                      <a:pt x="930" y="849"/>
                    </a:lnTo>
                    <a:lnTo>
                      <a:pt x="917" y="841"/>
                    </a:lnTo>
                    <a:lnTo>
                      <a:pt x="905" y="833"/>
                    </a:lnTo>
                    <a:lnTo>
                      <a:pt x="893" y="824"/>
                    </a:lnTo>
                    <a:lnTo>
                      <a:pt x="882" y="815"/>
                    </a:lnTo>
                    <a:lnTo>
                      <a:pt x="871" y="805"/>
                    </a:lnTo>
                    <a:lnTo>
                      <a:pt x="860" y="795"/>
                    </a:lnTo>
                    <a:lnTo>
                      <a:pt x="851" y="784"/>
                    </a:lnTo>
                    <a:lnTo>
                      <a:pt x="842" y="772"/>
                    </a:lnTo>
                    <a:lnTo>
                      <a:pt x="834" y="760"/>
                    </a:lnTo>
                    <a:lnTo>
                      <a:pt x="830" y="754"/>
                    </a:lnTo>
                    <a:lnTo>
                      <a:pt x="826" y="747"/>
                    </a:lnTo>
                    <a:lnTo>
                      <a:pt x="819" y="734"/>
                    </a:lnTo>
                    <a:lnTo>
                      <a:pt x="813" y="721"/>
                    </a:lnTo>
                    <a:lnTo>
                      <a:pt x="807" y="707"/>
                    </a:lnTo>
                    <a:lnTo>
                      <a:pt x="802" y="693"/>
                    </a:lnTo>
                    <a:lnTo>
                      <a:pt x="798" y="678"/>
                    </a:lnTo>
                    <a:lnTo>
                      <a:pt x="795" y="663"/>
                    </a:lnTo>
                    <a:lnTo>
                      <a:pt x="792" y="646"/>
                    </a:lnTo>
                    <a:lnTo>
                      <a:pt x="790" y="630"/>
                    </a:lnTo>
                    <a:lnTo>
                      <a:pt x="789" y="613"/>
                    </a:lnTo>
                    <a:lnTo>
                      <a:pt x="788" y="596"/>
                    </a:lnTo>
                    <a:lnTo>
                      <a:pt x="788" y="17"/>
                    </a:lnTo>
                    <a:lnTo>
                      <a:pt x="956" y="17"/>
                    </a:lnTo>
                    <a:lnTo>
                      <a:pt x="956" y="583"/>
                    </a:lnTo>
                    <a:lnTo>
                      <a:pt x="957" y="598"/>
                    </a:lnTo>
                    <a:lnTo>
                      <a:pt x="958" y="613"/>
                    </a:lnTo>
                    <a:lnTo>
                      <a:pt x="959" y="620"/>
                    </a:lnTo>
                    <a:lnTo>
                      <a:pt x="961" y="627"/>
                    </a:lnTo>
                    <a:lnTo>
                      <a:pt x="965" y="640"/>
                    </a:lnTo>
                    <a:lnTo>
                      <a:pt x="970" y="653"/>
                    </a:lnTo>
                    <a:lnTo>
                      <a:pt x="976" y="666"/>
                    </a:lnTo>
                    <a:lnTo>
                      <a:pt x="980" y="672"/>
                    </a:lnTo>
                    <a:lnTo>
                      <a:pt x="984" y="677"/>
                    </a:lnTo>
                    <a:lnTo>
                      <a:pt x="993" y="687"/>
                    </a:lnTo>
                    <a:lnTo>
                      <a:pt x="998" y="692"/>
                    </a:lnTo>
                    <a:lnTo>
                      <a:pt x="1004" y="697"/>
                    </a:lnTo>
                    <a:lnTo>
                      <a:pt x="1009" y="701"/>
                    </a:lnTo>
                    <a:lnTo>
                      <a:pt x="1015" y="705"/>
                    </a:lnTo>
                    <a:lnTo>
                      <a:pt x="1021" y="708"/>
                    </a:lnTo>
                    <a:lnTo>
                      <a:pt x="1028" y="712"/>
                    </a:lnTo>
                    <a:lnTo>
                      <a:pt x="1032" y="713"/>
                    </a:lnTo>
                    <a:lnTo>
                      <a:pt x="1035" y="715"/>
                    </a:lnTo>
                    <a:lnTo>
                      <a:pt x="1042" y="718"/>
                    </a:lnTo>
                    <a:lnTo>
                      <a:pt x="1058" y="722"/>
                    </a:lnTo>
                    <a:lnTo>
                      <a:pt x="1076" y="726"/>
                    </a:lnTo>
                    <a:lnTo>
                      <a:pt x="1085" y="727"/>
                    </a:lnTo>
                    <a:lnTo>
                      <a:pt x="1095" y="728"/>
                    </a:lnTo>
                    <a:lnTo>
                      <a:pt x="1106" y="729"/>
                    </a:lnTo>
                    <a:lnTo>
                      <a:pt x="1117" y="729"/>
                    </a:lnTo>
                    <a:lnTo>
                      <a:pt x="1127" y="729"/>
                    </a:lnTo>
                    <a:lnTo>
                      <a:pt x="1137" y="728"/>
                    </a:lnTo>
                    <a:lnTo>
                      <a:pt x="1156" y="726"/>
                    </a:lnTo>
                    <a:lnTo>
                      <a:pt x="1165" y="724"/>
                    </a:lnTo>
                    <a:lnTo>
                      <a:pt x="1174" y="722"/>
                    </a:lnTo>
                    <a:lnTo>
                      <a:pt x="1182" y="720"/>
                    </a:lnTo>
                    <a:lnTo>
                      <a:pt x="1190" y="718"/>
                    </a:lnTo>
                    <a:lnTo>
                      <a:pt x="1197" y="715"/>
                    </a:lnTo>
                    <a:lnTo>
                      <a:pt x="1204" y="712"/>
                    </a:lnTo>
                    <a:lnTo>
                      <a:pt x="1211" y="708"/>
                    </a:lnTo>
                    <a:lnTo>
                      <a:pt x="1217" y="705"/>
                    </a:lnTo>
                    <a:lnTo>
                      <a:pt x="1224" y="701"/>
                    </a:lnTo>
                    <a:lnTo>
                      <a:pt x="1229" y="697"/>
                    </a:lnTo>
                    <a:lnTo>
                      <a:pt x="1240" y="687"/>
                    </a:lnTo>
                    <a:lnTo>
                      <a:pt x="1244" y="682"/>
                    </a:lnTo>
                    <a:lnTo>
                      <a:pt x="1248" y="677"/>
                    </a:lnTo>
                    <a:lnTo>
                      <a:pt x="1252" y="672"/>
                    </a:lnTo>
                    <a:lnTo>
                      <a:pt x="1256" y="666"/>
                    </a:lnTo>
                    <a:lnTo>
                      <a:pt x="1262" y="653"/>
                    </a:lnTo>
                    <a:lnTo>
                      <a:pt x="1265" y="647"/>
                    </a:lnTo>
                    <a:lnTo>
                      <a:pt x="1267" y="640"/>
                    </a:lnTo>
                    <a:lnTo>
                      <a:pt x="1269" y="634"/>
                    </a:lnTo>
                    <a:lnTo>
                      <a:pt x="1271" y="627"/>
                    </a:lnTo>
                    <a:lnTo>
                      <a:pt x="1274" y="613"/>
                    </a:lnTo>
                    <a:lnTo>
                      <a:pt x="1275" y="606"/>
                    </a:lnTo>
                    <a:lnTo>
                      <a:pt x="1275" y="598"/>
                    </a:lnTo>
                    <a:lnTo>
                      <a:pt x="1276" y="583"/>
                    </a:lnTo>
                    <a:lnTo>
                      <a:pt x="1276" y="17"/>
                    </a:lnTo>
                    <a:lnTo>
                      <a:pt x="1445" y="17"/>
                    </a:lnTo>
                    <a:lnTo>
                      <a:pt x="1445" y="596"/>
                    </a:lnTo>
                    <a:lnTo>
                      <a:pt x="1445" y="613"/>
                    </a:lnTo>
                    <a:lnTo>
                      <a:pt x="1443" y="630"/>
                    </a:lnTo>
                    <a:lnTo>
                      <a:pt x="1441" y="646"/>
                    </a:lnTo>
                    <a:lnTo>
                      <a:pt x="1439" y="663"/>
                    </a:lnTo>
                    <a:lnTo>
                      <a:pt x="1435" y="678"/>
                    </a:lnTo>
                    <a:lnTo>
                      <a:pt x="1431" y="693"/>
                    </a:lnTo>
                    <a:lnTo>
                      <a:pt x="1426" y="707"/>
                    </a:lnTo>
                    <a:lnTo>
                      <a:pt x="1420" y="721"/>
                    </a:lnTo>
                    <a:lnTo>
                      <a:pt x="1414" y="734"/>
                    </a:lnTo>
                    <a:lnTo>
                      <a:pt x="1407" y="747"/>
                    </a:lnTo>
                    <a:lnTo>
                      <a:pt x="1399" y="760"/>
                    </a:lnTo>
                    <a:lnTo>
                      <a:pt x="1391" y="772"/>
                    </a:lnTo>
                    <a:lnTo>
                      <a:pt x="1387" y="778"/>
                    </a:lnTo>
                    <a:lnTo>
                      <a:pt x="1382" y="784"/>
                    </a:lnTo>
                    <a:lnTo>
                      <a:pt x="1373" y="795"/>
                    </a:lnTo>
                    <a:lnTo>
                      <a:pt x="1363" y="805"/>
                    </a:lnTo>
                    <a:lnTo>
                      <a:pt x="1357" y="810"/>
                    </a:lnTo>
                    <a:lnTo>
                      <a:pt x="1352" y="815"/>
                    </a:lnTo>
                    <a:lnTo>
                      <a:pt x="1341" y="824"/>
                    </a:lnTo>
                    <a:lnTo>
                      <a:pt x="1328" y="833"/>
                    </a:lnTo>
                    <a:lnTo>
                      <a:pt x="1316" y="841"/>
                    </a:lnTo>
                    <a:lnTo>
                      <a:pt x="1303" y="849"/>
                    </a:lnTo>
                    <a:lnTo>
                      <a:pt x="1290" y="856"/>
                    </a:lnTo>
                    <a:lnTo>
                      <a:pt x="1276" y="863"/>
                    </a:lnTo>
                    <a:lnTo>
                      <a:pt x="1262" y="868"/>
                    </a:lnTo>
                    <a:lnTo>
                      <a:pt x="1248" y="874"/>
                    </a:lnTo>
                    <a:lnTo>
                      <a:pt x="1233" y="879"/>
                    </a:lnTo>
                    <a:lnTo>
                      <a:pt x="1216" y="883"/>
                    </a:lnTo>
                    <a:lnTo>
                      <a:pt x="1201" y="886"/>
                    </a:lnTo>
                    <a:lnTo>
                      <a:pt x="1184" y="889"/>
                    </a:lnTo>
                    <a:lnTo>
                      <a:pt x="1168" y="891"/>
                    </a:lnTo>
                    <a:lnTo>
                      <a:pt x="1151" y="894"/>
                    </a:lnTo>
                    <a:lnTo>
                      <a:pt x="1134" y="895"/>
                    </a:lnTo>
                    <a:lnTo>
                      <a:pt x="1117" y="89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8"/>
              <p:cNvSpPr>
                <a:spLocks/>
              </p:cNvSpPr>
              <p:nvPr userDrawn="1"/>
            </p:nvSpPr>
            <p:spPr bwMode="auto">
              <a:xfrm>
                <a:off x="5610225" y="468313"/>
                <a:ext cx="350837" cy="260350"/>
              </a:xfrm>
              <a:custGeom>
                <a:avLst/>
                <a:gdLst>
                  <a:gd name="T0" fmla="*/ 168 w 661"/>
                  <a:gd name="T1" fmla="*/ 3 h 493"/>
                  <a:gd name="T2" fmla="*/ 186 w 661"/>
                  <a:gd name="T3" fmla="*/ 13 h 493"/>
                  <a:gd name="T4" fmla="*/ 205 w 661"/>
                  <a:gd name="T5" fmla="*/ 25 h 493"/>
                  <a:gd name="T6" fmla="*/ 227 w 661"/>
                  <a:gd name="T7" fmla="*/ 42 h 493"/>
                  <a:gd name="T8" fmla="*/ 242 w 661"/>
                  <a:gd name="T9" fmla="*/ 56 h 493"/>
                  <a:gd name="T10" fmla="*/ 254 w 661"/>
                  <a:gd name="T11" fmla="*/ 67 h 493"/>
                  <a:gd name="T12" fmla="*/ 270 w 661"/>
                  <a:gd name="T13" fmla="*/ 87 h 493"/>
                  <a:gd name="T14" fmla="*/ 286 w 661"/>
                  <a:gd name="T15" fmla="*/ 109 h 493"/>
                  <a:gd name="T16" fmla="*/ 313 w 661"/>
                  <a:gd name="T17" fmla="*/ 148 h 493"/>
                  <a:gd name="T18" fmla="*/ 344 w 661"/>
                  <a:gd name="T19" fmla="*/ 136 h 493"/>
                  <a:gd name="T20" fmla="*/ 472 w 661"/>
                  <a:gd name="T21" fmla="*/ 26 h 493"/>
                  <a:gd name="T22" fmla="*/ 486 w 661"/>
                  <a:gd name="T23" fmla="*/ 44 h 493"/>
                  <a:gd name="T24" fmla="*/ 505 w 661"/>
                  <a:gd name="T25" fmla="*/ 67 h 493"/>
                  <a:gd name="T26" fmla="*/ 524 w 661"/>
                  <a:gd name="T27" fmla="*/ 84 h 493"/>
                  <a:gd name="T28" fmla="*/ 537 w 661"/>
                  <a:gd name="T29" fmla="*/ 93 h 493"/>
                  <a:gd name="T30" fmla="*/ 562 w 661"/>
                  <a:gd name="T31" fmla="*/ 107 h 493"/>
                  <a:gd name="T32" fmla="*/ 584 w 661"/>
                  <a:gd name="T33" fmla="*/ 116 h 493"/>
                  <a:gd name="T34" fmla="*/ 604 w 661"/>
                  <a:gd name="T35" fmla="*/ 120 h 493"/>
                  <a:gd name="T36" fmla="*/ 618 w 661"/>
                  <a:gd name="T37" fmla="*/ 121 h 493"/>
                  <a:gd name="T38" fmla="*/ 626 w 661"/>
                  <a:gd name="T39" fmla="*/ 121 h 493"/>
                  <a:gd name="T40" fmla="*/ 482 w 661"/>
                  <a:gd name="T41" fmla="*/ 248 h 493"/>
                  <a:gd name="T42" fmla="*/ 507 w 661"/>
                  <a:gd name="T43" fmla="*/ 248 h 493"/>
                  <a:gd name="T44" fmla="*/ 539 w 661"/>
                  <a:gd name="T45" fmla="*/ 249 h 493"/>
                  <a:gd name="T46" fmla="*/ 564 w 661"/>
                  <a:gd name="T47" fmla="*/ 251 h 493"/>
                  <a:gd name="T48" fmla="*/ 590 w 661"/>
                  <a:gd name="T49" fmla="*/ 256 h 493"/>
                  <a:gd name="T50" fmla="*/ 619 w 661"/>
                  <a:gd name="T51" fmla="*/ 264 h 493"/>
                  <a:gd name="T52" fmla="*/ 647 w 661"/>
                  <a:gd name="T53" fmla="*/ 277 h 493"/>
                  <a:gd name="T54" fmla="*/ 661 w 661"/>
                  <a:gd name="T55" fmla="*/ 285 h 493"/>
                  <a:gd name="T56" fmla="*/ 501 w 661"/>
                  <a:gd name="T57" fmla="*/ 420 h 493"/>
                  <a:gd name="T58" fmla="*/ 471 w 661"/>
                  <a:gd name="T59" fmla="*/ 404 h 493"/>
                  <a:gd name="T60" fmla="*/ 456 w 661"/>
                  <a:gd name="T61" fmla="*/ 397 h 493"/>
                  <a:gd name="T62" fmla="*/ 434 w 661"/>
                  <a:gd name="T63" fmla="*/ 390 h 493"/>
                  <a:gd name="T64" fmla="*/ 413 w 661"/>
                  <a:gd name="T65" fmla="*/ 385 h 493"/>
                  <a:gd name="T66" fmla="*/ 386 w 661"/>
                  <a:gd name="T67" fmla="*/ 381 h 493"/>
                  <a:gd name="T68" fmla="*/ 361 w 661"/>
                  <a:gd name="T69" fmla="*/ 380 h 493"/>
                  <a:gd name="T70" fmla="*/ 327 w 661"/>
                  <a:gd name="T71" fmla="*/ 381 h 493"/>
                  <a:gd name="T72" fmla="*/ 254 w 661"/>
                  <a:gd name="T73" fmla="*/ 434 h 493"/>
                  <a:gd name="T74" fmla="*/ 185 w 661"/>
                  <a:gd name="T75" fmla="*/ 489 h 493"/>
                  <a:gd name="T76" fmla="*/ 175 w 661"/>
                  <a:gd name="T77" fmla="*/ 491 h 493"/>
                  <a:gd name="T78" fmla="*/ 158 w 661"/>
                  <a:gd name="T79" fmla="*/ 493 h 493"/>
                  <a:gd name="T80" fmla="*/ 136 w 661"/>
                  <a:gd name="T81" fmla="*/ 492 h 493"/>
                  <a:gd name="T82" fmla="*/ 116 w 661"/>
                  <a:gd name="T83" fmla="*/ 487 h 493"/>
                  <a:gd name="T84" fmla="*/ 95 w 661"/>
                  <a:gd name="T85" fmla="*/ 479 h 493"/>
                  <a:gd name="T86" fmla="*/ 80 w 661"/>
                  <a:gd name="T87" fmla="*/ 471 h 493"/>
                  <a:gd name="T88" fmla="*/ 65 w 661"/>
                  <a:gd name="T89" fmla="*/ 459 h 493"/>
                  <a:gd name="T90" fmla="*/ 50 w 661"/>
                  <a:gd name="T91" fmla="*/ 446 h 493"/>
                  <a:gd name="T92" fmla="*/ 34 w 661"/>
                  <a:gd name="T93" fmla="*/ 430 h 493"/>
                  <a:gd name="T94" fmla="*/ 90 w 661"/>
                  <a:gd name="T95" fmla="*/ 351 h 493"/>
                  <a:gd name="T96" fmla="*/ 163 w 661"/>
                  <a:gd name="T97" fmla="*/ 290 h 493"/>
                  <a:gd name="T98" fmla="*/ 155 w 661"/>
                  <a:gd name="T99" fmla="*/ 281 h 493"/>
                  <a:gd name="T100" fmla="*/ 131 w 661"/>
                  <a:gd name="T101" fmla="*/ 247 h 493"/>
                  <a:gd name="T102" fmla="*/ 113 w 661"/>
                  <a:gd name="T103" fmla="*/ 224 h 493"/>
                  <a:gd name="T104" fmla="*/ 92 w 661"/>
                  <a:gd name="T105" fmla="*/ 201 h 493"/>
                  <a:gd name="T106" fmla="*/ 67 w 661"/>
                  <a:gd name="T107" fmla="*/ 178 h 493"/>
                  <a:gd name="T108" fmla="*/ 36 w 661"/>
                  <a:gd name="T109" fmla="*/ 155 h 493"/>
                  <a:gd name="T110" fmla="*/ 9 w 661"/>
                  <a:gd name="T111" fmla="*/ 140 h 493"/>
                  <a:gd name="T112" fmla="*/ 161 w 661"/>
                  <a:gd name="T113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1" h="493">
                    <a:moveTo>
                      <a:pt x="161" y="0"/>
                    </a:moveTo>
                    <a:lnTo>
                      <a:pt x="168" y="3"/>
                    </a:lnTo>
                    <a:lnTo>
                      <a:pt x="176" y="7"/>
                    </a:lnTo>
                    <a:lnTo>
                      <a:pt x="186" y="13"/>
                    </a:lnTo>
                    <a:lnTo>
                      <a:pt x="198" y="20"/>
                    </a:lnTo>
                    <a:lnTo>
                      <a:pt x="205" y="25"/>
                    </a:lnTo>
                    <a:lnTo>
                      <a:pt x="212" y="30"/>
                    </a:lnTo>
                    <a:lnTo>
                      <a:pt x="227" y="42"/>
                    </a:lnTo>
                    <a:lnTo>
                      <a:pt x="234" y="49"/>
                    </a:lnTo>
                    <a:lnTo>
                      <a:pt x="242" y="56"/>
                    </a:lnTo>
                    <a:lnTo>
                      <a:pt x="248" y="61"/>
                    </a:lnTo>
                    <a:lnTo>
                      <a:pt x="254" y="67"/>
                    </a:lnTo>
                    <a:lnTo>
                      <a:pt x="264" y="80"/>
                    </a:lnTo>
                    <a:lnTo>
                      <a:pt x="270" y="87"/>
                    </a:lnTo>
                    <a:lnTo>
                      <a:pt x="275" y="94"/>
                    </a:lnTo>
                    <a:lnTo>
                      <a:pt x="286" y="109"/>
                    </a:lnTo>
                    <a:lnTo>
                      <a:pt x="305" y="137"/>
                    </a:lnTo>
                    <a:lnTo>
                      <a:pt x="313" y="148"/>
                    </a:lnTo>
                    <a:lnTo>
                      <a:pt x="320" y="157"/>
                    </a:lnTo>
                    <a:lnTo>
                      <a:pt x="344" y="136"/>
                    </a:lnTo>
                    <a:lnTo>
                      <a:pt x="397" y="91"/>
                    </a:lnTo>
                    <a:lnTo>
                      <a:pt x="472" y="26"/>
                    </a:lnTo>
                    <a:lnTo>
                      <a:pt x="479" y="35"/>
                    </a:lnTo>
                    <a:lnTo>
                      <a:pt x="486" y="44"/>
                    </a:lnTo>
                    <a:lnTo>
                      <a:pt x="499" y="60"/>
                    </a:lnTo>
                    <a:lnTo>
                      <a:pt x="505" y="67"/>
                    </a:lnTo>
                    <a:lnTo>
                      <a:pt x="511" y="73"/>
                    </a:lnTo>
                    <a:lnTo>
                      <a:pt x="524" y="84"/>
                    </a:lnTo>
                    <a:lnTo>
                      <a:pt x="531" y="89"/>
                    </a:lnTo>
                    <a:lnTo>
                      <a:pt x="537" y="93"/>
                    </a:lnTo>
                    <a:lnTo>
                      <a:pt x="550" y="101"/>
                    </a:lnTo>
                    <a:lnTo>
                      <a:pt x="562" y="107"/>
                    </a:lnTo>
                    <a:lnTo>
                      <a:pt x="574" y="111"/>
                    </a:lnTo>
                    <a:lnTo>
                      <a:pt x="584" y="116"/>
                    </a:lnTo>
                    <a:lnTo>
                      <a:pt x="594" y="118"/>
                    </a:lnTo>
                    <a:lnTo>
                      <a:pt x="604" y="120"/>
                    </a:lnTo>
                    <a:lnTo>
                      <a:pt x="611" y="121"/>
                    </a:lnTo>
                    <a:lnTo>
                      <a:pt x="618" y="121"/>
                    </a:lnTo>
                    <a:lnTo>
                      <a:pt x="622" y="121"/>
                    </a:lnTo>
                    <a:lnTo>
                      <a:pt x="626" y="121"/>
                    </a:lnTo>
                    <a:lnTo>
                      <a:pt x="475" y="247"/>
                    </a:lnTo>
                    <a:lnTo>
                      <a:pt x="482" y="248"/>
                    </a:lnTo>
                    <a:lnTo>
                      <a:pt x="490" y="248"/>
                    </a:lnTo>
                    <a:lnTo>
                      <a:pt x="507" y="248"/>
                    </a:lnTo>
                    <a:lnTo>
                      <a:pt x="528" y="249"/>
                    </a:lnTo>
                    <a:lnTo>
                      <a:pt x="539" y="249"/>
                    </a:lnTo>
                    <a:lnTo>
                      <a:pt x="551" y="250"/>
                    </a:lnTo>
                    <a:lnTo>
                      <a:pt x="564" y="251"/>
                    </a:lnTo>
                    <a:lnTo>
                      <a:pt x="577" y="253"/>
                    </a:lnTo>
                    <a:lnTo>
                      <a:pt x="590" y="256"/>
                    </a:lnTo>
                    <a:lnTo>
                      <a:pt x="605" y="259"/>
                    </a:lnTo>
                    <a:lnTo>
                      <a:pt x="619" y="264"/>
                    </a:lnTo>
                    <a:lnTo>
                      <a:pt x="633" y="270"/>
                    </a:lnTo>
                    <a:lnTo>
                      <a:pt x="647" y="277"/>
                    </a:lnTo>
                    <a:lnTo>
                      <a:pt x="654" y="281"/>
                    </a:lnTo>
                    <a:lnTo>
                      <a:pt x="661" y="285"/>
                    </a:lnTo>
                    <a:lnTo>
                      <a:pt x="581" y="354"/>
                    </a:lnTo>
                    <a:lnTo>
                      <a:pt x="501" y="420"/>
                    </a:lnTo>
                    <a:lnTo>
                      <a:pt x="487" y="411"/>
                    </a:lnTo>
                    <a:lnTo>
                      <a:pt x="471" y="404"/>
                    </a:lnTo>
                    <a:lnTo>
                      <a:pt x="464" y="400"/>
                    </a:lnTo>
                    <a:lnTo>
                      <a:pt x="456" y="397"/>
                    </a:lnTo>
                    <a:lnTo>
                      <a:pt x="442" y="392"/>
                    </a:lnTo>
                    <a:lnTo>
                      <a:pt x="434" y="390"/>
                    </a:lnTo>
                    <a:lnTo>
                      <a:pt x="427" y="388"/>
                    </a:lnTo>
                    <a:lnTo>
                      <a:pt x="413" y="385"/>
                    </a:lnTo>
                    <a:lnTo>
                      <a:pt x="399" y="383"/>
                    </a:lnTo>
                    <a:lnTo>
                      <a:pt x="386" y="381"/>
                    </a:lnTo>
                    <a:lnTo>
                      <a:pt x="374" y="380"/>
                    </a:lnTo>
                    <a:lnTo>
                      <a:pt x="361" y="380"/>
                    </a:lnTo>
                    <a:lnTo>
                      <a:pt x="342" y="380"/>
                    </a:lnTo>
                    <a:lnTo>
                      <a:pt x="327" y="381"/>
                    </a:lnTo>
                    <a:lnTo>
                      <a:pt x="318" y="381"/>
                    </a:lnTo>
                    <a:lnTo>
                      <a:pt x="254" y="434"/>
                    </a:lnTo>
                    <a:lnTo>
                      <a:pt x="189" y="488"/>
                    </a:lnTo>
                    <a:lnTo>
                      <a:pt x="185" y="489"/>
                    </a:lnTo>
                    <a:lnTo>
                      <a:pt x="181" y="490"/>
                    </a:lnTo>
                    <a:lnTo>
                      <a:pt x="175" y="491"/>
                    </a:lnTo>
                    <a:lnTo>
                      <a:pt x="167" y="493"/>
                    </a:lnTo>
                    <a:lnTo>
                      <a:pt x="158" y="493"/>
                    </a:lnTo>
                    <a:lnTo>
                      <a:pt x="147" y="493"/>
                    </a:lnTo>
                    <a:lnTo>
                      <a:pt x="136" y="492"/>
                    </a:lnTo>
                    <a:lnTo>
                      <a:pt x="122" y="489"/>
                    </a:lnTo>
                    <a:lnTo>
                      <a:pt x="116" y="487"/>
                    </a:lnTo>
                    <a:lnTo>
                      <a:pt x="109" y="485"/>
                    </a:lnTo>
                    <a:lnTo>
                      <a:pt x="95" y="479"/>
                    </a:lnTo>
                    <a:lnTo>
                      <a:pt x="88" y="475"/>
                    </a:lnTo>
                    <a:lnTo>
                      <a:pt x="80" y="471"/>
                    </a:lnTo>
                    <a:lnTo>
                      <a:pt x="73" y="466"/>
                    </a:lnTo>
                    <a:lnTo>
                      <a:pt x="65" y="459"/>
                    </a:lnTo>
                    <a:lnTo>
                      <a:pt x="57" y="453"/>
                    </a:lnTo>
                    <a:lnTo>
                      <a:pt x="50" y="446"/>
                    </a:lnTo>
                    <a:lnTo>
                      <a:pt x="42" y="438"/>
                    </a:lnTo>
                    <a:lnTo>
                      <a:pt x="34" y="430"/>
                    </a:lnTo>
                    <a:lnTo>
                      <a:pt x="18" y="410"/>
                    </a:lnTo>
                    <a:lnTo>
                      <a:pt x="90" y="351"/>
                    </a:lnTo>
                    <a:lnTo>
                      <a:pt x="140" y="309"/>
                    </a:lnTo>
                    <a:lnTo>
                      <a:pt x="163" y="290"/>
                    </a:lnTo>
                    <a:lnTo>
                      <a:pt x="159" y="286"/>
                    </a:lnTo>
                    <a:lnTo>
                      <a:pt x="155" y="281"/>
                    </a:lnTo>
                    <a:lnTo>
                      <a:pt x="145" y="266"/>
                    </a:lnTo>
                    <a:lnTo>
                      <a:pt x="131" y="247"/>
                    </a:lnTo>
                    <a:lnTo>
                      <a:pt x="122" y="236"/>
                    </a:lnTo>
                    <a:lnTo>
                      <a:pt x="113" y="224"/>
                    </a:lnTo>
                    <a:lnTo>
                      <a:pt x="103" y="213"/>
                    </a:lnTo>
                    <a:lnTo>
                      <a:pt x="92" y="201"/>
                    </a:lnTo>
                    <a:lnTo>
                      <a:pt x="80" y="189"/>
                    </a:lnTo>
                    <a:lnTo>
                      <a:pt x="67" y="178"/>
                    </a:lnTo>
                    <a:lnTo>
                      <a:pt x="52" y="166"/>
                    </a:lnTo>
                    <a:lnTo>
                      <a:pt x="36" y="155"/>
                    </a:lnTo>
                    <a:lnTo>
                      <a:pt x="19" y="145"/>
                    </a:lnTo>
                    <a:lnTo>
                      <a:pt x="9" y="140"/>
                    </a:lnTo>
                    <a:lnTo>
                      <a:pt x="0" y="13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2708900"/>
            <a:ext cx="8208963" cy="2592308"/>
          </a:xfrm>
        </p:spPr>
        <p:txBody>
          <a:bodyPr anchor="t" anchorCtr="0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13282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5445224"/>
            <a:ext cx="8208963" cy="431700"/>
          </a:xfrm>
        </p:spPr>
        <p:txBody>
          <a:bodyPr anchor="t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 / Name /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9767889" y="2708920"/>
            <a:ext cx="1368424" cy="1081088"/>
          </a:xfrm>
        </p:spPr>
        <p:txBody>
          <a:bodyPr/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partner logo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767889" y="3933056"/>
            <a:ext cx="1368424" cy="1081088"/>
          </a:xfrm>
        </p:spPr>
        <p:txBody>
          <a:bodyPr/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167117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HY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A600396-986A-4A87-9978-EF19BE19F63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8208963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8208963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8208963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8208963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Freeform 19"/>
          <p:cNvSpPr>
            <a:spLocks noChangeAspect="1" noEditPoints="1"/>
          </p:cNvSpPr>
          <p:nvPr userDrawn="1"/>
        </p:nvSpPr>
        <p:spPr bwMode="auto">
          <a:xfrm>
            <a:off x="10569372" y="5661248"/>
            <a:ext cx="844955" cy="792088"/>
          </a:xfrm>
          <a:custGeom>
            <a:avLst/>
            <a:gdLst>
              <a:gd name="T0" fmla="*/ 3512 w 3676"/>
              <a:gd name="T1" fmla="*/ 2078 h 3446"/>
              <a:gd name="T2" fmla="*/ 3068 w 3676"/>
              <a:gd name="T3" fmla="*/ 1838 h 3446"/>
              <a:gd name="T4" fmla="*/ 2947 w 3676"/>
              <a:gd name="T5" fmla="*/ 1674 h 3446"/>
              <a:gd name="T6" fmla="*/ 2761 w 3676"/>
              <a:gd name="T7" fmla="*/ 1546 h 3446"/>
              <a:gd name="T8" fmla="*/ 2622 w 3676"/>
              <a:gd name="T9" fmla="*/ 1409 h 3446"/>
              <a:gd name="T10" fmla="*/ 2527 w 3676"/>
              <a:gd name="T11" fmla="*/ 1035 h 3446"/>
              <a:gd name="T12" fmla="*/ 2335 w 3676"/>
              <a:gd name="T13" fmla="*/ 764 h 3446"/>
              <a:gd name="T14" fmla="*/ 2054 w 3676"/>
              <a:gd name="T15" fmla="*/ 619 h 3446"/>
              <a:gd name="T16" fmla="*/ 1886 w 3676"/>
              <a:gd name="T17" fmla="*/ 639 h 3446"/>
              <a:gd name="T18" fmla="*/ 1977 w 3676"/>
              <a:gd name="T19" fmla="*/ 808 h 3446"/>
              <a:gd name="T20" fmla="*/ 1907 w 3676"/>
              <a:gd name="T21" fmla="*/ 960 h 3446"/>
              <a:gd name="T22" fmla="*/ 1739 w 3676"/>
              <a:gd name="T23" fmla="*/ 980 h 3446"/>
              <a:gd name="T24" fmla="*/ 1442 w 3676"/>
              <a:gd name="T25" fmla="*/ 784 h 3446"/>
              <a:gd name="T26" fmla="*/ 1185 w 3676"/>
              <a:gd name="T27" fmla="*/ 708 h 3446"/>
              <a:gd name="T28" fmla="*/ 1013 w 3676"/>
              <a:gd name="T29" fmla="*/ 766 h 3446"/>
              <a:gd name="T30" fmla="*/ 1192 w 3676"/>
              <a:gd name="T31" fmla="*/ 902 h 3446"/>
              <a:gd name="T32" fmla="*/ 1346 w 3676"/>
              <a:gd name="T33" fmla="*/ 1193 h 3446"/>
              <a:gd name="T34" fmla="*/ 1533 w 3676"/>
              <a:gd name="T35" fmla="*/ 1298 h 3446"/>
              <a:gd name="T36" fmla="*/ 1320 w 3676"/>
              <a:gd name="T37" fmla="*/ 1321 h 3446"/>
              <a:gd name="T38" fmla="*/ 1084 w 3676"/>
              <a:gd name="T39" fmla="*/ 1195 h 3446"/>
              <a:gd name="T40" fmla="*/ 816 w 3676"/>
              <a:gd name="T41" fmla="*/ 979 h 3446"/>
              <a:gd name="T42" fmla="*/ 582 w 3676"/>
              <a:gd name="T43" fmla="*/ 949 h 3446"/>
              <a:gd name="T44" fmla="*/ 585 w 3676"/>
              <a:gd name="T45" fmla="*/ 1024 h 3446"/>
              <a:gd name="T46" fmla="*/ 706 w 3676"/>
              <a:gd name="T47" fmla="*/ 1146 h 3446"/>
              <a:gd name="T48" fmla="*/ 661 w 3676"/>
              <a:gd name="T49" fmla="*/ 1245 h 3446"/>
              <a:gd name="T50" fmla="*/ 545 w 3676"/>
              <a:gd name="T51" fmla="*/ 1217 h 3446"/>
              <a:gd name="T52" fmla="*/ 348 w 3676"/>
              <a:gd name="T53" fmla="*/ 1074 h 3446"/>
              <a:gd name="T54" fmla="*/ 119 w 3676"/>
              <a:gd name="T55" fmla="*/ 1041 h 3446"/>
              <a:gd name="T56" fmla="*/ 46 w 3676"/>
              <a:gd name="T57" fmla="*/ 1097 h 3446"/>
              <a:gd name="T58" fmla="*/ 245 w 3676"/>
              <a:gd name="T59" fmla="*/ 1228 h 3446"/>
              <a:gd name="T60" fmla="*/ 450 w 3676"/>
              <a:gd name="T61" fmla="*/ 1595 h 3446"/>
              <a:gd name="T62" fmla="*/ 625 w 3676"/>
              <a:gd name="T63" fmla="*/ 1716 h 3446"/>
              <a:gd name="T64" fmla="*/ 959 w 3676"/>
              <a:gd name="T65" fmla="*/ 1721 h 3446"/>
              <a:gd name="T66" fmla="*/ 1077 w 3676"/>
              <a:gd name="T67" fmla="*/ 1799 h 3446"/>
              <a:gd name="T68" fmla="*/ 1128 w 3676"/>
              <a:gd name="T69" fmla="*/ 1995 h 3446"/>
              <a:gd name="T70" fmla="*/ 1240 w 3676"/>
              <a:gd name="T71" fmla="*/ 2122 h 3446"/>
              <a:gd name="T72" fmla="*/ 1383 w 3676"/>
              <a:gd name="T73" fmla="*/ 2205 h 3446"/>
              <a:gd name="T74" fmla="*/ 1126 w 3676"/>
              <a:gd name="T75" fmla="*/ 2223 h 3446"/>
              <a:gd name="T76" fmla="*/ 837 w 3676"/>
              <a:gd name="T77" fmla="*/ 2103 h 3446"/>
              <a:gd name="T78" fmla="*/ 887 w 3676"/>
              <a:gd name="T79" fmla="*/ 2329 h 3446"/>
              <a:gd name="T80" fmla="*/ 1051 w 3676"/>
              <a:gd name="T81" fmla="*/ 2510 h 3446"/>
              <a:gd name="T82" fmla="*/ 1297 w 3676"/>
              <a:gd name="T83" fmla="*/ 2591 h 3446"/>
              <a:gd name="T84" fmla="*/ 1632 w 3676"/>
              <a:gd name="T85" fmla="*/ 2549 h 3446"/>
              <a:gd name="T86" fmla="*/ 1741 w 3676"/>
              <a:gd name="T87" fmla="*/ 2589 h 3446"/>
              <a:gd name="T88" fmla="*/ 1826 w 3676"/>
              <a:gd name="T89" fmla="*/ 2721 h 3446"/>
              <a:gd name="T90" fmla="*/ 2065 w 3676"/>
              <a:gd name="T91" fmla="*/ 2758 h 3446"/>
              <a:gd name="T92" fmla="*/ 2356 w 3676"/>
              <a:gd name="T93" fmla="*/ 2799 h 3446"/>
              <a:gd name="T94" fmla="*/ 2530 w 3676"/>
              <a:gd name="T95" fmla="*/ 2893 h 3446"/>
              <a:gd name="T96" fmla="*/ 2443 w 3676"/>
              <a:gd name="T97" fmla="*/ 2622 h 3446"/>
              <a:gd name="T98" fmla="*/ 2228 w 3676"/>
              <a:gd name="T99" fmla="*/ 2432 h 3446"/>
              <a:gd name="T100" fmla="*/ 2123 w 3676"/>
              <a:gd name="T101" fmla="*/ 2254 h 3446"/>
              <a:gd name="T102" fmla="*/ 2300 w 3676"/>
              <a:gd name="T103" fmla="*/ 2363 h 3446"/>
              <a:gd name="T104" fmla="*/ 2601 w 3676"/>
              <a:gd name="T105" fmla="*/ 2431 h 3446"/>
              <a:gd name="T106" fmla="*/ 2826 w 3676"/>
              <a:gd name="T107" fmla="*/ 2576 h 3446"/>
              <a:gd name="T108" fmla="*/ 2780 w 3676"/>
              <a:gd name="T109" fmla="*/ 2378 h 3446"/>
              <a:gd name="T110" fmla="*/ 2529 w 3676"/>
              <a:gd name="T111" fmla="*/ 2141 h 3446"/>
              <a:gd name="T112" fmla="*/ 2684 w 3676"/>
              <a:gd name="T113" fmla="*/ 2173 h 3446"/>
              <a:gd name="T114" fmla="*/ 3012 w 3676"/>
              <a:gd name="T115" fmla="*/ 2140 h 3446"/>
              <a:gd name="T116" fmla="*/ 3171 w 3676"/>
              <a:gd name="T117" fmla="*/ 2238 h 3446"/>
              <a:gd name="T118" fmla="*/ 3423 w 3676"/>
              <a:gd name="T119" fmla="*/ 2205 h 3446"/>
              <a:gd name="T120" fmla="*/ 3676 w 3676"/>
              <a:gd name="T121" fmla="*/ 2288 h 3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76" h="3446">
                <a:moveTo>
                  <a:pt x="3676" y="2288"/>
                </a:moveTo>
                <a:lnTo>
                  <a:pt x="3669" y="2275"/>
                </a:lnTo>
                <a:lnTo>
                  <a:pt x="3663" y="2261"/>
                </a:lnTo>
                <a:lnTo>
                  <a:pt x="3649" y="2236"/>
                </a:lnTo>
                <a:lnTo>
                  <a:pt x="3634" y="2212"/>
                </a:lnTo>
                <a:lnTo>
                  <a:pt x="3627" y="2201"/>
                </a:lnTo>
                <a:lnTo>
                  <a:pt x="3619" y="2190"/>
                </a:lnTo>
                <a:lnTo>
                  <a:pt x="3603" y="2168"/>
                </a:lnTo>
                <a:lnTo>
                  <a:pt x="3594" y="2158"/>
                </a:lnTo>
                <a:lnTo>
                  <a:pt x="3586" y="2148"/>
                </a:lnTo>
                <a:lnTo>
                  <a:pt x="3577" y="2138"/>
                </a:lnTo>
                <a:lnTo>
                  <a:pt x="3568" y="2129"/>
                </a:lnTo>
                <a:lnTo>
                  <a:pt x="3559" y="2120"/>
                </a:lnTo>
                <a:lnTo>
                  <a:pt x="3550" y="2111"/>
                </a:lnTo>
                <a:lnTo>
                  <a:pt x="3531" y="2094"/>
                </a:lnTo>
                <a:lnTo>
                  <a:pt x="3512" y="2078"/>
                </a:lnTo>
                <a:lnTo>
                  <a:pt x="3492" y="2062"/>
                </a:lnTo>
                <a:lnTo>
                  <a:pt x="3472" y="2048"/>
                </a:lnTo>
                <a:lnTo>
                  <a:pt x="3451" y="2034"/>
                </a:lnTo>
                <a:lnTo>
                  <a:pt x="3430" y="2021"/>
                </a:lnTo>
                <a:lnTo>
                  <a:pt x="3409" y="2008"/>
                </a:lnTo>
                <a:lnTo>
                  <a:pt x="3388" y="1996"/>
                </a:lnTo>
                <a:lnTo>
                  <a:pt x="3345" y="1974"/>
                </a:lnTo>
                <a:lnTo>
                  <a:pt x="3301" y="1953"/>
                </a:lnTo>
                <a:lnTo>
                  <a:pt x="3258" y="1933"/>
                </a:lnTo>
                <a:lnTo>
                  <a:pt x="3216" y="1914"/>
                </a:lnTo>
                <a:lnTo>
                  <a:pt x="3174" y="1895"/>
                </a:lnTo>
                <a:lnTo>
                  <a:pt x="3134" y="1875"/>
                </a:lnTo>
                <a:lnTo>
                  <a:pt x="3114" y="1865"/>
                </a:lnTo>
                <a:lnTo>
                  <a:pt x="3095" y="1854"/>
                </a:lnTo>
                <a:lnTo>
                  <a:pt x="3077" y="1844"/>
                </a:lnTo>
                <a:lnTo>
                  <a:pt x="3068" y="1838"/>
                </a:lnTo>
                <a:lnTo>
                  <a:pt x="3059" y="1832"/>
                </a:lnTo>
                <a:lnTo>
                  <a:pt x="3051" y="1827"/>
                </a:lnTo>
                <a:lnTo>
                  <a:pt x="3043" y="1821"/>
                </a:lnTo>
                <a:lnTo>
                  <a:pt x="3036" y="1815"/>
                </a:lnTo>
                <a:lnTo>
                  <a:pt x="3028" y="1808"/>
                </a:lnTo>
                <a:lnTo>
                  <a:pt x="3015" y="1794"/>
                </a:lnTo>
                <a:lnTo>
                  <a:pt x="3008" y="1787"/>
                </a:lnTo>
                <a:lnTo>
                  <a:pt x="3002" y="1779"/>
                </a:lnTo>
                <a:lnTo>
                  <a:pt x="2996" y="1771"/>
                </a:lnTo>
                <a:lnTo>
                  <a:pt x="2990" y="1763"/>
                </a:lnTo>
                <a:lnTo>
                  <a:pt x="2985" y="1755"/>
                </a:lnTo>
                <a:lnTo>
                  <a:pt x="2980" y="1746"/>
                </a:lnTo>
                <a:lnTo>
                  <a:pt x="2970" y="1729"/>
                </a:lnTo>
                <a:lnTo>
                  <a:pt x="2961" y="1711"/>
                </a:lnTo>
                <a:lnTo>
                  <a:pt x="2954" y="1693"/>
                </a:lnTo>
                <a:lnTo>
                  <a:pt x="2947" y="1674"/>
                </a:lnTo>
                <a:lnTo>
                  <a:pt x="2940" y="1655"/>
                </a:lnTo>
                <a:lnTo>
                  <a:pt x="2935" y="1635"/>
                </a:lnTo>
                <a:lnTo>
                  <a:pt x="2930" y="1616"/>
                </a:lnTo>
                <a:lnTo>
                  <a:pt x="2926" y="1597"/>
                </a:lnTo>
                <a:lnTo>
                  <a:pt x="2923" y="1578"/>
                </a:lnTo>
                <a:lnTo>
                  <a:pt x="2920" y="1560"/>
                </a:lnTo>
                <a:lnTo>
                  <a:pt x="2903" y="1561"/>
                </a:lnTo>
                <a:lnTo>
                  <a:pt x="2884" y="1563"/>
                </a:lnTo>
                <a:lnTo>
                  <a:pt x="2865" y="1563"/>
                </a:lnTo>
                <a:lnTo>
                  <a:pt x="2845" y="1563"/>
                </a:lnTo>
                <a:lnTo>
                  <a:pt x="2835" y="1562"/>
                </a:lnTo>
                <a:lnTo>
                  <a:pt x="2825" y="1561"/>
                </a:lnTo>
                <a:lnTo>
                  <a:pt x="2804" y="1558"/>
                </a:lnTo>
                <a:lnTo>
                  <a:pt x="2793" y="1556"/>
                </a:lnTo>
                <a:lnTo>
                  <a:pt x="2782" y="1553"/>
                </a:lnTo>
                <a:lnTo>
                  <a:pt x="2761" y="1546"/>
                </a:lnTo>
                <a:lnTo>
                  <a:pt x="2750" y="1542"/>
                </a:lnTo>
                <a:lnTo>
                  <a:pt x="2739" y="1537"/>
                </a:lnTo>
                <a:lnTo>
                  <a:pt x="2729" y="1532"/>
                </a:lnTo>
                <a:lnTo>
                  <a:pt x="2719" y="1526"/>
                </a:lnTo>
                <a:lnTo>
                  <a:pt x="2714" y="1523"/>
                </a:lnTo>
                <a:lnTo>
                  <a:pt x="2709" y="1519"/>
                </a:lnTo>
                <a:lnTo>
                  <a:pt x="2699" y="1512"/>
                </a:lnTo>
                <a:lnTo>
                  <a:pt x="2689" y="1504"/>
                </a:lnTo>
                <a:lnTo>
                  <a:pt x="2680" y="1495"/>
                </a:lnTo>
                <a:lnTo>
                  <a:pt x="2670" y="1485"/>
                </a:lnTo>
                <a:lnTo>
                  <a:pt x="2661" y="1475"/>
                </a:lnTo>
                <a:lnTo>
                  <a:pt x="2653" y="1464"/>
                </a:lnTo>
                <a:lnTo>
                  <a:pt x="2645" y="1451"/>
                </a:lnTo>
                <a:lnTo>
                  <a:pt x="2637" y="1438"/>
                </a:lnTo>
                <a:lnTo>
                  <a:pt x="2629" y="1424"/>
                </a:lnTo>
                <a:lnTo>
                  <a:pt x="2622" y="1409"/>
                </a:lnTo>
                <a:lnTo>
                  <a:pt x="2615" y="1393"/>
                </a:lnTo>
                <a:lnTo>
                  <a:pt x="2610" y="1380"/>
                </a:lnTo>
                <a:lnTo>
                  <a:pt x="2606" y="1366"/>
                </a:lnTo>
                <a:lnTo>
                  <a:pt x="2601" y="1351"/>
                </a:lnTo>
                <a:lnTo>
                  <a:pt x="2598" y="1336"/>
                </a:lnTo>
                <a:lnTo>
                  <a:pt x="2590" y="1306"/>
                </a:lnTo>
                <a:lnTo>
                  <a:pt x="2584" y="1273"/>
                </a:lnTo>
                <a:lnTo>
                  <a:pt x="2578" y="1239"/>
                </a:lnTo>
                <a:lnTo>
                  <a:pt x="2571" y="1204"/>
                </a:lnTo>
                <a:lnTo>
                  <a:pt x="2564" y="1168"/>
                </a:lnTo>
                <a:lnTo>
                  <a:pt x="2555" y="1131"/>
                </a:lnTo>
                <a:lnTo>
                  <a:pt x="2551" y="1112"/>
                </a:lnTo>
                <a:lnTo>
                  <a:pt x="2546" y="1093"/>
                </a:lnTo>
                <a:lnTo>
                  <a:pt x="2540" y="1074"/>
                </a:lnTo>
                <a:lnTo>
                  <a:pt x="2534" y="1055"/>
                </a:lnTo>
                <a:lnTo>
                  <a:pt x="2527" y="1035"/>
                </a:lnTo>
                <a:lnTo>
                  <a:pt x="2520" y="1016"/>
                </a:lnTo>
                <a:lnTo>
                  <a:pt x="2512" y="997"/>
                </a:lnTo>
                <a:lnTo>
                  <a:pt x="2503" y="978"/>
                </a:lnTo>
                <a:lnTo>
                  <a:pt x="2493" y="958"/>
                </a:lnTo>
                <a:lnTo>
                  <a:pt x="2483" y="939"/>
                </a:lnTo>
                <a:lnTo>
                  <a:pt x="2471" y="920"/>
                </a:lnTo>
                <a:lnTo>
                  <a:pt x="2459" y="901"/>
                </a:lnTo>
                <a:lnTo>
                  <a:pt x="2446" y="882"/>
                </a:lnTo>
                <a:lnTo>
                  <a:pt x="2431" y="863"/>
                </a:lnTo>
                <a:lnTo>
                  <a:pt x="2416" y="844"/>
                </a:lnTo>
                <a:lnTo>
                  <a:pt x="2408" y="834"/>
                </a:lnTo>
                <a:lnTo>
                  <a:pt x="2399" y="825"/>
                </a:lnTo>
                <a:lnTo>
                  <a:pt x="2383" y="809"/>
                </a:lnTo>
                <a:lnTo>
                  <a:pt x="2367" y="793"/>
                </a:lnTo>
                <a:lnTo>
                  <a:pt x="2351" y="778"/>
                </a:lnTo>
                <a:lnTo>
                  <a:pt x="2335" y="764"/>
                </a:lnTo>
                <a:lnTo>
                  <a:pt x="2318" y="750"/>
                </a:lnTo>
                <a:lnTo>
                  <a:pt x="2301" y="737"/>
                </a:lnTo>
                <a:lnTo>
                  <a:pt x="2285" y="725"/>
                </a:lnTo>
                <a:lnTo>
                  <a:pt x="2268" y="713"/>
                </a:lnTo>
                <a:lnTo>
                  <a:pt x="2250" y="702"/>
                </a:lnTo>
                <a:lnTo>
                  <a:pt x="2233" y="692"/>
                </a:lnTo>
                <a:lnTo>
                  <a:pt x="2215" y="682"/>
                </a:lnTo>
                <a:lnTo>
                  <a:pt x="2198" y="672"/>
                </a:lnTo>
                <a:lnTo>
                  <a:pt x="2180" y="664"/>
                </a:lnTo>
                <a:lnTo>
                  <a:pt x="2162" y="656"/>
                </a:lnTo>
                <a:lnTo>
                  <a:pt x="2145" y="648"/>
                </a:lnTo>
                <a:lnTo>
                  <a:pt x="2127" y="641"/>
                </a:lnTo>
                <a:lnTo>
                  <a:pt x="2109" y="635"/>
                </a:lnTo>
                <a:lnTo>
                  <a:pt x="2091" y="629"/>
                </a:lnTo>
                <a:lnTo>
                  <a:pt x="2072" y="624"/>
                </a:lnTo>
                <a:lnTo>
                  <a:pt x="2054" y="619"/>
                </a:lnTo>
                <a:lnTo>
                  <a:pt x="2036" y="615"/>
                </a:lnTo>
                <a:lnTo>
                  <a:pt x="2018" y="611"/>
                </a:lnTo>
                <a:lnTo>
                  <a:pt x="2000" y="608"/>
                </a:lnTo>
                <a:lnTo>
                  <a:pt x="1982" y="606"/>
                </a:lnTo>
                <a:lnTo>
                  <a:pt x="1964" y="603"/>
                </a:lnTo>
                <a:lnTo>
                  <a:pt x="1945" y="602"/>
                </a:lnTo>
                <a:lnTo>
                  <a:pt x="1927" y="601"/>
                </a:lnTo>
                <a:lnTo>
                  <a:pt x="1909" y="600"/>
                </a:lnTo>
                <a:lnTo>
                  <a:pt x="1891" y="600"/>
                </a:lnTo>
                <a:lnTo>
                  <a:pt x="1874" y="600"/>
                </a:lnTo>
                <a:lnTo>
                  <a:pt x="1856" y="600"/>
                </a:lnTo>
                <a:lnTo>
                  <a:pt x="1838" y="601"/>
                </a:lnTo>
                <a:lnTo>
                  <a:pt x="1849" y="609"/>
                </a:lnTo>
                <a:lnTo>
                  <a:pt x="1859" y="616"/>
                </a:lnTo>
                <a:lnTo>
                  <a:pt x="1878" y="631"/>
                </a:lnTo>
                <a:lnTo>
                  <a:pt x="1886" y="639"/>
                </a:lnTo>
                <a:lnTo>
                  <a:pt x="1895" y="647"/>
                </a:lnTo>
                <a:lnTo>
                  <a:pt x="1903" y="654"/>
                </a:lnTo>
                <a:lnTo>
                  <a:pt x="1910" y="662"/>
                </a:lnTo>
                <a:lnTo>
                  <a:pt x="1924" y="678"/>
                </a:lnTo>
                <a:lnTo>
                  <a:pt x="1930" y="686"/>
                </a:lnTo>
                <a:lnTo>
                  <a:pt x="1936" y="694"/>
                </a:lnTo>
                <a:lnTo>
                  <a:pt x="1941" y="703"/>
                </a:lnTo>
                <a:lnTo>
                  <a:pt x="1946" y="711"/>
                </a:lnTo>
                <a:lnTo>
                  <a:pt x="1955" y="727"/>
                </a:lnTo>
                <a:lnTo>
                  <a:pt x="1962" y="743"/>
                </a:lnTo>
                <a:lnTo>
                  <a:pt x="1965" y="752"/>
                </a:lnTo>
                <a:lnTo>
                  <a:pt x="1968" y="760"/>
                </a:lnTo>
                <a:lnTo>
                  <a:pt x="1970" y="768"/>
                </a:lnTo>
                <a:lnTo>
                  <a:pt x="1972" y="776"/>
                </a:lnTo>
                <a:lnTo>
                  <a:pt x="1975" y="792"/>
                </a:lnTo>
                <a:lnTo>
                  <a:pt x="1977" y="808"/>
                </a:lnTo>
                <a:lnTo>
                  <a:pt x="1977" y="815"/>
                </a:lnTo>
                <a:lnTo>
                  <a:pt x="1977" y="823"/>
                </a:lnTo>
                <a:lnTo>
                  <a:pt x="1976" y="831"/>
                </a:lnTo>
                <a:lnTo>
                  <a:pt x="1976" y="838"/>
                </a:lnTo>
                <a:lnTo>
                  <a:pt x="1975" y="846"/>
                </a:lnTo>
                <a:lnTo>
                  <a:pt x="1974" y="853"/>
                </a:lnTo>
                <a:lnTo>
                  <a:pt x="1970" y="868"/>
                </a:lnTo>
                <a:lnTo>
                  <a:pt x="1968" y="875"/>
                </a:lnTo>
                <a:lnTo>
                  <a:pt x="1966" y="882"/>
                </a:lnTo>
                <a:lnTo>
                  <a:pt x="1960" y="895"/>
                </a:lnTo>
                <a:lnTo>
                  <a:pt x="1954" y="908"/>
                </a:lnTo>
                <a:lnTo>
                  <a:pt x="1946" y="920"/>
                </a:lnTo>
                <a:lnTo>
                  <a:pt x="1938" y="931"/>
                </a:lnTo>
                <a:lnTo>
                  <a:pt x="1928" y="941"/>
                </a:lnTo>
                <a:lnTo>
                  <a:pt x="1918" y="951"/>
                </a:lnTo>
                <a:lnTo>
                  <a:pt x="1907" y="960"/>
                </a:lnTo>
                <a:lnTo>
                  <a:pt x="1895" y="967"/>
                </a:lnTo>
                <a:lnTo>
                  <a:pt x="1889" y="971"/>
                </a:lnTo>
                <a:lnTo>
                  <a:pt x="1882" y="974"/>
                </a:lnTo>
                <a:lnTo>
                  <a:pt x="1876" y="977"/>
                </a:lnTo>
                <a:lnTo>
                  <a:pt x="1869" y="980"/>
                </a:lnTo>
                <a:lnTo>
                  <a:pt x="1862" y="982"/>
                </a:lnTo>
                <a:lnTo>
                  <a:pt x="1855" y="984"/>
                </a:lnTo>
                <a:lnTo>
                  <a:pt x="1841" y="987"/>
                </a:lnTo>
                <a:lnTo>
                  <a:pt x="1826" y="989"/>
                </a:lnTo>
                <a:lnTo>
                  <a:pt x="1810" y="990"/>
                </a:lnTo>
                <a:lnTo>
                  <a:pt x="1789" y="989"/>
                </a:lnTo>
                <a:lnTo>
                  <a:pt x="1778" y="988"/>
                </a:lnTo>
                <a:lnTo>
                  <a:pt x="1768" y="987"/>
                </a:lnTo>
                <a:lnTo>
                  <a:pt x="1758" y="985"/>
                </a:lnTo>
                <a:lnTo>
                  <a:pt x="1749" y="983"/>
                </a:lnTo>
                <a:lnTo>
                  <a:pt x="1739" y="980"/>
                </a:lnTo>
                <a:lnTo>
                  <a:pt x="1730" y="978"/>
                </a:lnTo>
                <a:lnTo>
                  <a:pt x="1711" y="971"/>
                </a:lnTo>
                <a:lnTo>
                  <a:pt x="1702" y="968"/>
                </a:lnTo>
                <a:lnTo>
                  <a:pt x="1694" y="964"/>
                </a:lnTo>
                <a:lnTo>
                  <a:pt x="1676" y="955"/>
                </a:lnTo>
                <a:lnTo>
                  <a:pt x="1660" y="946"/>
                </a:lnTo>
                <a:lnTo>
                  <a:pt x="1643" y="936"/>
                </a:lnTo>
                <a:lnTo>
                  <a:pt x="1627" y="925"/>
                </a:lnTo>
                <a:lnTo>
                  <a:pt x="1611" y="913"/>
                </a:lnTo>
                <a:lnTo>
                  <a:pt x="1595" y="901"/>
                </a:lnTo>
                <a:lnTo>
                  <a:pt x="1563" y="875"/>
                </a:lnTo>
                <a:lnTo>
                  <a:pt x="1530" y="848"/>
                </a:lnTo>
                <a:lnTo>
                  <a:pt x="1496" y="822"/>
                </a:lnTo>
                <a:lnTo>
                  <a:pt x="1479" y="809"/>
                </a:lnTo>
                <a:lnTo>
                  <a:pt x="1461" y="797"/>
                </a:lnTo>
                <a:lnTo>
                  <a:pt x="1442" y="784"/>
                </a:lnTo>
                <a:lnTo>
                  <a:pt x="1422" y="773"/>
                </a:lnTo>
                <a:lnTo>
                  <a:pt x="1402" y="762"/>
                </a:lnTo>
                <a:lnTo>
                  <a:pt x="1381" y="751"/>
                </a:lnTo>
                <a:lnTo>
                  <a:pt x="1359" y="742"/>
                </a:lnTo>
                <a:lnTo>
                  <a:pt x="1335" y="733"/>
                </a:lnTo>
                <a:lnTo>
                  <a:pt x="1323" y="730"/>
                </a:lnTo>
                <a:lnTo>
                  <a:pt x="1311" y="726"/>
                </a:lnTo>
                <a:lnTo>
                  <a:pt x="1298" y="723"/>
                </a:lnTo>
                <a:lnTo>
                  <a:pt x="1285" y="720"/>
                </a:lnTo>
                <a:lnTo>
                  <a:pt x="1272" y="717"/>
                </a:lnTo>
                <a:lnTo>
                  <a:pt x="1259" y="714"/>
                </a:lnTo>
                <a:lnTo>
                  <a:pt x="1245" y="712"/>
                </a:lnTo>
                <a:lnTo>
                  <a:pt x="1230" y="711"/>
                </a:lnTo>
                <a:lnTo>
                  <a:pt x="1216" y="709"/>
                </a:lnTo>
                <a:lnTo>
                  <a:pt x="1201" y="708"/>
                </a:lnTo>
                <a:lnTo>
                  <a:pt x="1185" y="708"/>
                </a:lnTo>
                <a:lnTo>
                  <a:pt x="1169" y="707"/>
                </a:lnTo>
                <a:lnTo>
                  <a:pt x="1155" y="708"/>
                </a:lnTo>
                <a:lnTo>
                  <a:pt x="1140" y="709"/>
                </a:lnTo>
                <a:lnTo>
                  <a:pt x="1126" y="710"/>
                </a:lnTo>
                <a:lnTo>
                  <a:pt x="1113" y="712"/>
                </a:lnTo>
                <a:lnTo>
                  <a:pt x="1099" y="714"/>
                </a:lnTo>
                <a:lnTo>
                  <a:pt x="1086" y="717"/>
                </a:lnTo>
                <a:lnTo>
                  <a:pt x="1073" y="720"/>
                </a:lnTo>
                <a:lnTo>
                  <a:pt x="1061" y="723"/>
                </a:lnTo>
                <a:lnTo>
                  <a:pt x="1038" y="731"/>
                </a:lnTo>
                <a:lnTo>
                  <a:pt x="1027" y="735"/>
                </a:lnTo>
                <a:lnTo>
                  <a:pt x="1016" y="740"/>
                </a:lnTo>
                <a:lnTo>
                  <a:pt x="996" y="750"/>
                </a:lnTo>
                <a:lnTo>
                  <a:pt x="979" y="760"/>
                </a:lnTo>
                <a:lnTo>
                  <a:pt x="997" y="763"/>
                </a:lnTo>
                <a:lnTo>
                  <a:pt x="1013" y="766"/>
                </a:lnTo>
                <a:lnTo>
                  <a:pt x="1029" y="771"/>
                </a:lnTo>
                <a:lnTo>
                  <a:pt x="1044" y="775"/>
                </a:lnTo>
                <a:lnTo>
                  <a:pt x="1059" y="781"/>
                </a:lnTo>
                <a:lnTo>
                  <a:pt x="1073" y="787"/>
                </a:lnTo>
                <a:lnTo>
                  <a:pt x="1086" y="794"/>
                </a:lnTo>
                <a:lnTo>
                  <a:pt x="1098" y="801"/>
                </a:lnTo>
                <a:lnTo>
                  <a:pt x="1110" y="809"/>
                </a:lnTo>
                <a:lnTo>
                  <a:pt x="1121" y="817"/>
                </a:lnTo>
                <a:lnTo>
                  <a:pt x="1131" y="826"/>
                </a:lnTo>
                <a:lnTo>
                  <a:pt x="1142" y="836"/>
                </a:lnTo>
                <a:lnTo>
                  <a:pt x="1151" y="846"/>
                </a:lnTo>
                <a:lnTo>
                  <a:pt x="1160" y="856"/>
                </a:lnTo>
                <a:lnTo>
                  <a:pt x="1169" y="868"/>
                </a:lnTo>
                <a:lnTo>
                  <a:pt x="1177" y="879"/>
                </a:lnTo>
                <a:lnTo>
                  <a:pt x="1185" y="890"/>
                </a:lnTo>
                <a:lnTo>
                  <a:pt x="1192" y="902"/>
                </a:lnTo>
                <a:lnTo>
                  <a:pt x="1200" y="914"/>
                </a:lnTo>
                <a:lnTo>
                  <a:pt x="1206" y="926"/>
                </a:lnTo>
                <a:lnTo>
                  <a:pt x="1219" y="952"/>
                </a:lnTo>
                <a:lnTo>
                  <a:pt x="1226" y="964"/>
                </a:lnTo>
                <a:lnTo>
                  <a:pt x="1232" y="978"/>
                </a:lnTo>
                <a:lnTo>
                  <a:pt x="1254" y="1031"/>
                </a:lnTo>
                <a:lnTo>
                  <a:pt x="1276" y="1085"/>
                </a:lnTo>
                <a:lnTo>
                  <a:pt x="1286" y="1105"/>
                </a:lnTo>
                <a:lnTo>
                  <a:pt x="1296" y="1125"/>
                </a:lnTo>
                <a:lnTo>
                  <a:pt x="1301" y="1134"/>
                </a:lnTo>
                <a:lnTo>
                  <a:pt x="1307" y="1143"/>
                </a:lnTo>
                <a:lnTo>
                  <a:pt x="1313" y="1152"/>
                </a:lnTo>
                <a:lnTo>
                  <a:pt x="1319" y="1161"/>
                </a:lnTo>
                <a:lnTo>
                  <a:pt x="1325" y="1169"/>
                </a:lnTo>
                <a:lnTo>
                  <a:pt x="1332" y="1177"/>
                </a:lnTo>
                <a:lnTo>
                  <a:pt x="1346" y="1193"/>
                </a:lnTo>
                <a:lnTo>
                  <a:pt x="1360" y="1207"/>
                </a:lnTo>
                <a:lnTo>
                  <a:pt x="1368" y="1214"/>
                </a:lnTo>
                <a:lnTo>
                  <a:pt x="1376" y="1221"/>
                </a:lnTo>
                <a:lnTo>
                  <a:pt x="1384" y="1227"/>
                </a:lnTo>
                <a:lnTo>
                  <a:pt x="1393" y="1233"/>
                </a:lnTo>
                <a:lnTo>
                  <a:pt x="1410" y="1245"/>
                </a:lnTo>
                <a:lnTo>
                  <a:pt x="1419" y="1251"/>
                </a:lnTo>
                <a:lnTo>
                  <a:pt x="1428" y="1256"/>
                </a:lnTo>
                <a:lnTo>
                  <a:pt x="1447" y="1266"/>
                </a:lnTo>
                <a:lnTo>
                  <a:pt x="1468" y="1275"/>
                </a:lnTo>
                <a:lnTo>
                  <a:pt x="1478" y="1279"/>
                </a:lnTo>
                <a:lnTo>
                  <a:pt x="1489" y="1283"/>
                </a:lnTo>
                <a:lnTo>
                  <a:pt x="1499" y="1287"/>
                </a:lnTo>
                <a:lnTo>
                  <a:pt x="1511" y="1291"/>
                </a:lnTo>
                <a:lnTo>
                  <a:pt x="1522" y="1295"/>
                </a:lnTo>
                <a:lnTo>
                  <a:pt x="1533" y="1298"/>
                </a:lnTo>
                <a:lnTo>
                  <a:pt x="1524" y="1303"/>
                </a:lnTo>
                <a:lnTo>
                  <a:pt x="1511" y="1308"/>
                </a:lnTo>
                <a:lnTo>
                  <a:pt x="1496" y="1313"/>
                </a:lnTo>
                <a:lnTo>
                  <a:pt x="1478" y="1317"/>
                </a:lnTo>
                <a:lnTo>
                  <a:pt x="1469" y="1319"/>
                </a:lnTo>
                <a:lnTo>
                  <a:pt x="1458" y="1321"/>
                </a:lnTo>
                <a:lnTo>
                  <a:pt x="1448" y="1323"/>
                </a:lnTo>
                <a:lnTo>
                  <a:pt x="1437" y="1324"/>
                </a:lnTo>
                <a:lnTo>
                  <a:pt x="1413" y="1326"/>
                </a:lnTo>
                <a:lnTo>
                  <a:pt x="1401" y="1327"/>
                </a:lnTo>
                <a:lnTo>
                  <a:pt x="1388" y="1327"/>
                </a:lnTo>
                <a:lnTo>
                  <a:pt x="1374" y="1326"/>
                </a:lnTo>
                <a:lnTo>
                  <a:pt x="1360" y="1326"/>
                </a:lnTo>
                <a:lnTo>
                  <a:pt x="1346" y="1325"/>
                </a:lnTo>
                <a:lnTo>
                  <a:pt x="1333" y="1323"/>
                </a:lnTo>
                <a:lnTo>
                  <a:pt x="1320" y="1321"/>
                </a:lnTo>
                <a:lnTo>
                  <a:pt x="1307" y="1319"/>
                </a:lnTo>
                <a:lnTo>
                  <a:pt x="1295" y="1316"/>
                </a:lnTo>
                <a:lnTo>
                  <a:pt x="1282" y="1313"/>
                </a:lnTo>
                <a:lnTo>
                  <a:pt x="1270" y="1309"/>
                </a:lnTo>
                <a:lnTo>
                  <a:pt x="1258" y="1305"/>
                </a:lnTo>
                <a:lnTo>
                  <a:pt x="1246" y="1300"/>
                </a:lnTo>
                <a:lnTo>
                  <a:pt x="1235" y="1296"/>
                </a:lnTo>
                <a:lnTo>
                  <a:pt x="1223" y="1291"/>
                </a:lnTo>
                <a:lnTo>
                  <a:pt x="1212" y="1285"/>
                </a:lnTo>
                <a:lnTo>
                  <a:pt x="1201" y="1279"/>
                </a:lnTo>
                <a:lnTo>
                  <a:pt x="1189" y="1273"/>
                </a:lnTo>
                <a:lnTo>
                  <a:pt x="1168" y="1260"/>
                </a:lnTo>
                <a:lnTo>
                  <a:pt x="1146" y="1245"/>
                </a:lnTo>
                <a:lnTo>
                  <a:pt x="1125" y="1229"/>
                </a:lnTo>
                <a:lnTo>
                  <a:pt x="1105" y="1213"/>
                </a:lnTo>
                <a:lnTo>
                  <a:pt x="1084" y="1195"/>
                </a:lnTo>
                <a:lnTo>
                  <a:pt x="1064" y="1176"/>
                </a:lnTo>
                <a:lnTo>
                  <a:pt x="1044" y="1156"/>
                </a:lnTo>
                <a:lnTo>
                  <a:pt x="1023" y="1136"/>
                </a:lnTo>
                <a:lnTo>
                  <a:pt x="1005" y="1117"/>
                </a:lnTo>
                <a:lnTo>
                  <a:pt x="987" y="1099"/>
                </a:lnTo>
                <a:lnTo>
                  <a:pt x="968" y="1082"/>
                </a:lnTo>
                <a:lnTo>
                  <a:pt x="949" y="1065"/>
                </a:lnTo>
                <a:lnTo>
                  <a:pt x="929" y="1048"/>
                </a:lnTo>
                <a:lnTo>
                  <a:pt x="919" y="1040"/>
                </a:lnTo>
                <a:lnTo>
                  <a:pt x="907" y="1032"/>
                </a:lnTo>
                <a:lnTo>
                  <a:pt x="886" y="1017"/>
                </a:lnTo>
                <a:lnTo>
                  <a:pt x="875" y="1010"/>
                </a:lnTo>
                <a:lnTo>
                  <a:pt x="864" y="1004"/>
                </a:lnTo>
                <a:lnTo>
                  <a:pt x="852" y="997"/>
                </a:lnTo>
                <a:lnTo>
                  <a:pt x="840" y="991"/>
                </a:lnTo>
                <a:lnTo>
                  <a:pt x="816" y="979"/>
                </a:lnTo>
                <a:lnTo>
                  <a:pt x="804" y="974"/>
                </a:lnTo>
                <a:lnTo>
                  <a:pt x="791" y="969"/>
                </a:lnTo>
                <a:lnTo>
                  <a:pt x="778" y="965"/>
                </a:lnTo>
                <a:lnTo>
                  <a:pt x="764" y="961"/>
                </a:lnTo>
                <a:lnTo>
                  <a:pt x="750" y="957"/>
                </a:lnTo>
                <a:lnTo>
                  <a:pt x="736" y="954"/>
                </a:lnTo>
                <a:lnTo>
                  <a:pt x="721" y="951"/>
                </a:lnTo>
                <a:lnTo>
                  <a:pt x="707" y="949"/>
                </a:lnTo>
                <a:lnTo>
                  <a:pt x="691" y="947"/>
                </a:lnTo>
                <a:lnTo>
                  <a:pt x="676" y="946"/>
                </a:lnTo>
                <a:lnTo>
                  <a:pt x="660" y="945"/>
                </a:lnTo>
                <a:lnTo>
                  <a:pt x="643" y="945"/>
                </a:lnTo>
                <a:lnTo>
                  <a:pt x="627" y="945"/>
                </a:lnTo>
                <a:lnTo>
                  <a:pt x="611" y="946"/>
                </a:lnTo>
                <a:lnTo>
                  <a:pt x="596" y="947"/>
                </a:lnTo>
                <a:lnTo>
                  <a:pt x="582" y="949"/>
                </a:lnTo>
                <a:lnTo>
                  <a:pt x="568" y="952"/>
                </a:lnTo>
                <a:lnTo>
                  <a:pt x="554" y="954"/>
                </a:lnTo>
                <a:lnTo>
                  <a:pt x="530" y="961"/>
                </a:lnTo>
                <a:lnTo>
                  <a:pt x="519" y="964"/>
                </a:lnTo>
                <a:lnTo>
                  <a:pt x="509" y="968"/>
                </a:lnTo>
                <a:lnTo>
                  <a:pt x="499" y="971"/>
                </a:lnTo>
                <a:lnTo>
                  <a:pt x="490" y="975"/>
                </a:lnTo>
                <a:lnTo>
                  <a:pt x="476" y="982"/>
                </a:lnTo>
                <a:lnTo>
                  <a:pt x="465" y="988"/>
                </a:lnTo>
                <a:lnTo>
                  <a:pt x="474" y="990"/>
                </a:lnTo>
                <a:lnTo>
                  <a:pt x="484" y="992"/>
                </a:lnTo>
                <a:lnTo>
                  <a:pt x="504" y="996"/>
                </a:lnTo>
                <a:lnTo>
                  <a:pt x="524" y="1001"/>
                </a:lnTo>
                <a:lnTo>
                  <a:pt x="544" y="1008"/>
                </a:lnTo>
                <a:lnTo>
                  <a:pt x="565" y="1015"/>
                </a:lnTo>
                <a:lnTo>
                  <a:pt x="585" y="1024"/>
                </a:lnTo>
                <a:lnTo>
                  <a:pt x="604" y="1033"/>
                </a:lnTo>
                <a:lnTo>
                  <a:pt x="623" y="1044"/>
                </a:lnTo>
                <a:lnTo>
                  <a:pt x="632" y="1049"/>
                </a:lnTo>
                <a:lnTo>
                  <a:pt x="640" y="1055"/>
                </a:lnTo>
                <a:lnTo>
                  <a:pt x="656" y="1068"/>
                </a:lnTo>
                <a:lnTo>
                  <a:pt x="664" y="1074"/>
                </a:lnTo>
                <a:lnTo>
                  <a:pt x="671" y="1081"/>
                </a:lnTo>
                <a:lnTo>
                  <a:pt x="677" y="1089"/>
                </a:lnTo>
                <a:lnTo>
                  <a:pt x="683" y="1096"/>
                </a:lnTo>
                <a:lnTo>
                  <a:pt x="686" y="1100"/>
                </a:lnTo>
                <a:lnTo>
                  <a:pt x="689" y="1104"/>
                </a:lnTo>
                <a:lnTo>
                  <a:pt x="693" y="1112"/>
                </a:lnTo>
                <a:lnTo>
                  <a:pt x="697" y="1120"/>
                </a:lnTo>
                <a:lnTo>
                  <a:pt x="701" y="1129"/>
                </a:lnTo>
                <a:lnTo>
                  <a:pt x="704" y="1137"/>
                </a:lnTo>
                <a:lnTo>
                  <a:pt x="706" y="1146"/>
                </a:lnTo>
                <a:lnTo>
                  <a:pt x="707" y="1156"/>
                </a:lnTo>
                <a:lnTo>
                  <a:pt x="707" y="1165"/>
                </a:lnTo>
                <a:lnTo>
                  <a:pt x="707" y="1173"/>
                </a:lnTo>
                <a:lnTo>
                  <a:pt x="706" y="1181"/>
                </a:lnTo>
                <a:lnTo>
                  <a:pt x="705" y="1189"/>
                </a:lnTo>
                <a:lnTo>
                  <a:pt x="703" y="1196"/>
                </a:lnTo>
                <a:lnTo>
                  <a:pt x="701" y="1202"/>
                </a:lnTo>
                <a:lnTo>
                  <a:pt x="698" y="1209"/>
                </a:lnTo>
                <a:lnTo>
                  <a:pt x="694" y="1215"/>
                </a:lnTo>
                <a:lnTo>
                  <a:pt x="691" y="1220"/>
                </a:lnTo>
                <a:lnTo>
                  <a:pt x="687" y="1225"/>
                </a:lnTo>
                <a:lnTo>
                  <a:pt x="682" y="1230"/>
                </a:lnTo>
                <a:lnTo>
                  <a:pt x="677" y="1234"/>
                </a:lnTo>
                <a:lnTo>
                  <a:pt x="672" y="1238"/>
                </a:lnTo>
                <a:lnTo>
                  <a:pt x="667" y="1242"/>
                </a:lnTo>
                <a:lnTo>
                  <a:pt x="661" y="1245"/>
                </a:lnTo>
                <a:lnTo>
                  <a:pt x="655" y="1247"/>
                </a:lnTo>
                <a:lnTo>
                  <a:pt x="648" y="1249"/>
                </a:lnTo>
                <a:lnTo>
                  <a:pt x="642" y="1250"/>
                </a:lnTo>
                <a:lnTo>
                  <a:pt x="635" y="1251"/>
                </a:lnTo>
                <a:lnTo>
                  <a:pt x="628" y="1252"/>
                </a:lnTo>
                <a:lnTo>
                  <a:pt x="621" y="1251"/>
                </a:lnTo>
                <a:lnTo>
                  <a:pt x="614" y="1251"/>
                </a:lnTo>
                <a:lnTo>
                  <a:pt x="606" y="1249"/>
                </a:lnTo>
                <a:lnTo>
                  <a:pt x="599" y="1247"/>
                </a:lnTo>
                <a:lnTo>
                  <a:pt x="591" y="1245"/>
                </a:lnTo>
                <a:lnTo>
                  <a:pt x="583" y="1242"/>
                </a:lnTo>
                <a:lnTo>
                  <a:pt x="576" y="1238"/>
                </a:lnTo>
                <a:lnTo>
                  <a:pt x="568" y="1234"/>
                </a:lnTo>
                <a:lnTo>
                  <a:pt x="560" y="1229"/>
                </a:lnTo>
                <a:lnTo>
                  <a:pt x="552" y="1224"/>
                </a:lnTo>
                <a:lnTo>
                  <a:pt x="545" y="1217"/>
                </a:lnTo>
                <a:lnTo>
                  <a:pt x="537" y="1210"/>
                </a:lnTo>
                <a:lnTo>
                  <a:pt x="529" y="1203"/>
                </a:lnTo>
                <a:lnTo>
                  <a:pt x="521" y="1194"/>
                </a:lnTo>
                <a:lnTo>
                  <a:pt x="512" y="1185"/>
                </a:lnTo>
                <a:lnTo>
                  <a:pt x="503" y="1177"/>
                </a:lnTo>
                <a:lnTo>
                  <a:pt x="494" y="1169"/>
                </a:lnTo>
                <a:lnTo>
                  <a:pt x="485" y="1161"/>
                </a:lnTo>
                <a:lnTo>
                  <a:pt x="476" y="1153"/>
                </a:lnTo>
                <a:lnTo>
                  <a:pt x="456" y="1137"/>
                </a:lnTo>
                <a:lnTo>
                  <a:pt x="436" y="1123"/>
                </a:lnTo>
                <a:lnTo>
                  <a:pt x="415" y="1109"/>
                </a:lnTo>
                <a:lnTo>
                  <a:pt x="404" y="1103"/>
                </a:lnTo>
                <a:lnTo>
                  <a:pt x="393" y="1096"/>
                </a:lnTo>
                <a:lnTo>
                  <a:pt x="371" y="1085"/>
                </a:lnTo>
                <a:lnTo>
                  <a:pt x="359" y="1079"/>
                </a:lnTo>
                <a:lnTo>
                  <a:pt x="348" y="1074"/>
                </a:lnTo>
                <a:lnTo>
                  <a:pt x="336" y="1069"/>
                </a:lnTo>
                <a:lnTo>
                  <a:pt x="324" y="1065"/>
                </a:lnTo>
                <a:lnTo>
                  <a:pt x="312" y="1061"/>
                </a:lnTo>
                <a:lnTo>
                  <a:pt x="300" y="1057"/>
                </a:lnTo>
                <a:lnTo>
                  <a:pt x="288" y="1053"/>
                </a:lnTo>
                <a:lnTo>
                  <a:pt x="276" y="1050"/>
                </a:lnTo>
                <a:lnTo>
                  <a:pt x="250" y="1045"/>
                </a:lnTo>
                <a:lnTo>
                  <a:pt x="238" y="1042"/>
                </a:lnTo>
                <a:lnTo>
                  <a:pt x="225" y="1041"/>
                </a:lnTo>
                <a:lnTo>
                  <a:pt x="212" y="1039"/>
                </a:lnTo>
                <a:lnTo>
                  <a:pt x="198" y="1038"/>
                </a:lnTo>
                <a:lnTo>
                  <a:pt x="172" y="1037"/>
                </a:lnTo>
                <a:lnTo>
                  <a:pt x="159" y="1038"/>
                </a:lnTo>
                <a:lnTo>
                  <a:pt x="145" y="1038"/>
                </a:lnTo>
                <a:lnTo>
                  <a:pt x="132" y="1040"/>
                </a:lnTo>
                <a:lnTo>
                  <a:pt x="119" y="1041"/>
                </a:lnTo>
                <a:lnTo>
                  <a:pt x="107" y="1044"/>
                </a:lnTo>
                <a:lnTo>
                  <a:pt x="94" y="1046"/>
                </a:lnTo>
                <a:lnTo>
                  <a:pt x="82" y="1049"/>
                </a:lnTo>
                <a:lnTo>
                  <a:pt x="71" y="1052"/>
                </a:lnTo>
                <a:lnTo>
                  <a:pt x="60" y="1056"/>
                </a:lnTo>
                <a:lnTo>
                  <a:pt x="49" y="1060"/>
                </a:lnTo>
                <a:lnTo>
                  <a:pt x="39" y="1064"/>
                </a:lnTo>
                <a:lnTo>
                  <a:pt x="30" y="1069"/>
                </a:lnTo>
                <a:lnTo>
                  <a:pt x="21" y="1074"/>
                </a:lnTo>
                <a:lnTo>
                  <a:pt x="13" y="1079"/>
                </a:lnTo>
                <a:lnTo>
                  <a:pt x="6" y="1084"/>
                </a:lnTo>
                <a:lnTo>
                  <a:pt x="3" y="1087"/>
                </a:lnTo>
                <a:lnTo>
                  <a:pt x="0" y="1089"/>
                </a:lnTo>
                <a:lnTo>
                  <a:pt x="16" y="1091"/>
                </a:lnTo>
                <a:lnTo>
                  <a:pt x="31" y="1094"/>
                </a:lnTo>
                <a:lnTo>
                  <a:pt x="46" y="1097"/>
                </a:lnTo>
                <a:lnTo>
                  <a:pt x="61" y="1101"/>
                </a:lnTo>
                <a:lnTo>
                  <a:pt x="75" y="1105"/>
                </a:lnTo>
                <a:lnTo>
                  <a:pt x="89" y="1110"/>
                </a:lnTo>
                <a:lnTo>
                  <a:pt x="102" y="1115"/>
                </a:lnTo>
                <a:lnTo>
                  <a:pt x="116" y="1121"/>
                </a:lnTo>
                <a:lnTo>
                  <a:pt x="129" y="1128"/>
                </a:lnTo>
                <a:lnTo>
                  <a:pt x="141" y="1135"/>
                </a:lnTo>
                <a:lnTo>
                  <a:pt x="154" y="1143"/>
                </a:lnTo>
                <a:lnTo>
                  <a:pt x="166" y="1151"/>
                </a:lnTo>
                <a:lnTo>
                  <a:pt x="178" y="1160"/>
                </a:lnTo>
                <a:lnTo>
                  <a:pt x="189" y="1170"/>
                </a:lnTo>
                <a:lnTo>
                  <a:pt x="201" y="1180"/>
                </a:lnTo>
                <a:lnTo>
                  <a:pt x="212" y="1191"/>
                </a:lnTo>
                <a:lnTo>
                  <a:pt x="223" y="1203"/>
                </a:lnTo>
                <a:lnTo>
                  <a:pt x="234" y="1215"/>
                </a:lnTo>
                <a:lnTo>
                  <a:pt x="245" y="1228"/>
                </a:lnTo>
                <a:lnTo>
                  <a:pt x="255" y="1242"/>
                </a:lnTo>
                <a:lnTo>
                  <a:pt x="266" y="1256"/>
                </a:lnTo>
                <a:lnTo>
                  <a:pt x="276" y="1271"/>
                </a:lnTo>
                <a:lnTo>
                  <a:pt x="296" y="1303"/>
                </a:lnTo>
                <a:lnTo>
                  <a:pt x="307" y="1320"/>
                </a:lnTo>
                <a:lnTo>
                  <a:pt x="316" y="1338"/>
                </a:lnTo>
                <a:lnTo>
                  <a:pt x="326" y="1357"/>
                </a:lnTo>
                <a:lnTo>
                  <a:pt x="336" y="1376"/>
                </a:lnTo>
                <a:lnTo>
                  <a:pt x="356" y="1417"/>
                </a:lnTo>
                <a:lnTo>
                  <a:pt x="376" y="1461"/>
                </a:lnTo>
                <a:lnTo>
                  <a:pt x="387" y="1487"/>
                </a:lnTo>
                <a:lnTo>
                  <a:pt x="399" y="1512"/>
                </a:lnTo>
                <a:lnTo>
                  <a:pt x="412" y="1537"/>
                </a:lnTo>
                <a:lnTo>
                  <a:pt x="426" y="1561"/>
                </a:lnTo>
                <a:lnTo>
                  <a:pt x="442" y="1584"/>
                </a:lnTo>
                <a:lnTo>
                  <a:pt x="450" y="1595"/>
                </a:lnTo>
                <a:lnTo>
                  <a:pt x="458" y="1606"/>
                </a:lnTo>
                <a:lnTo>
                  <a:pt x="467" y="1616"/>
                </a:lnTo>
                <a:lnTo>
                  <a:pt x="477" y="1627"/>
                </a:lnTo>
                <a:lnTo>
                  <a:pt x="486" y="1637"/>
                </a:lnTo>
                <a:lnTo>
                  <a:pt x="496" y="1646"/>
                </a:lnTo>
                <a:lnTo>
                  <a:pt x="507" y="1655"/>
                </a:lnTo>
                <a:lnTo>
                  <a:pt x="518" y="1664"/>
                </a:lnTo>
                <a:lnTo>
                  <a:pt x="529" y="1672"/>
                </a:lnTo>
                <a:lnTo>
                  <a:pt x="542" y="1680"/>
                </a:lnTo>
                <a:lnTo>
                  <a:pt x="554" y="1688"/>
                </a:lnTo>
                <a:lnTo>
                  <a:pt x="567" y="1694"/>
                </a:lnTo>
                <a:lnTo>
                  <a:pt x="581" y="1701"/>
                </a:lnTo>
                <a:lnTo>
                  <a:pt x="595" y="1707"/>
                </a:lnTo>
                <a:lnTo>
                  <a:pt x="610" y="1712"/>
                </a:lnTo>
                <a:lnTo>
                  <a:pt x="618" y="1714"/>
                </a:lnTo>
                <a:lnTo>
                  <a:pt x="625" y="1716"/>
                </a:lnTo>
                <a:lnTo>
                  <a:pt x="641" y="1720"/>
                </a:lnTo>
                <a:lnTo>
                  <a:pt x="658" y="1724"/>
                </a:lnTo>
                <a:lnTo>
                  <a:pt x="676" y="1726"/>
                </a:lnTo>
                <a:lnTo>
                  <a:pt x="694" y="1728"/>
                </a:lnTo>
                <a:lnTo>
                  <a:pt x="713" y="1730"/>
                </a:lnTo>
                <a:lnTo>
                  <a:pt x="732" y="1730"/>
                </a:lnTo>
                <a:lnTo>
                  <a:pt x="751" y="1730"/>
                </a:lnTo>
                <a:lnTo>
                  <a:pt x="770" y="1729"/>
                </a:lnTo>
                <a:lnTo>
                  <a:pt x="811" y="1725"/>
                </a:lnTo>
                <a:lnTo>
                  <a:pt x="853" y="1721"/>
                </a:lnTo>
                <a:lnTo>
                  <a:pt x="874" y="1719"/>
                </a:lnTo>
                <a:lnTo>
                  <a:pt x="896" y="1718"/>
                </a:lnTo>
                <a:lnTo>
                  <a:pt x="917" y="1718"/>
                </a:lnTo>
                <a:lnTo>
                  <a:pt x="939" y="1719"/>
                </a:lnTo>
                <a:lnTo>
                  <a:pt x="949" y="1720"/>
                </a:lnTo>
                <a:lnTo>
                  <a:pt x="959" y="1721"/>
                </a:lnTo>
                <a:lnTo>
                  <a:pt x="969" y="1723"/>
                </a:lnTo>
                <a:lnTo>
                  <a:pt x="979" y="1725"/>
                </a:lnTo>
                <a:lnTo>
                  <a:pt x="988" y="1728"/>
                </a:lnTo>
                <a:lnTo>
                  <a:pt x="997" y="1731"/>
                </a:lnTo>
                <a:lnTo>
                  <a:pt x="1007" y="1735"/>
                </a:lnTo>
                <a:lnTo>
                  <a:pt x="1015" y="1739"/>
                </a:lnTo>
                <a:lnTo>
                  <a:pt x="1024" y="1744"/>
                </a:lnTo>
                <a:lnTo>
                  <a:pt x="1032" y="1750"/>
                </a:lnTo>
                <a:lnTo>
                  <a:pt x="1040" y="1756"/>
                </a:lnTo>
                <a:lnTo>
                  <a:pt x="1048" y="1763"/>
                </a:lnTo>
                <a:lnTo>
                  <a:pt x="1052" y="1766"/>
                </a:lnTo>
                <a:lnTo>
                  <a:pt x="1055" y="1770"/>
                </a:lnTo>
                <a:lnTo>
                  <a:pt x="1061" y="1777"/>
                </a:lnTo>
                <a:lnTo>
                  <a:pt x="1067" y="1784"/>
                </a:lnTo>
                <a:lnTo>
                  <a:pt x="1072" y="1791"/>
                </a:lnTo>
                <a:lnTo>
                  <a:pt x="1077" y="1799"/>
                </a:lnTo>
                <a:lnTo>
                  <a:pt x="1081" y="1806"/>
                </a:lnTo>
                <a:lnTo>
                  <a:pt x="1085" y="1814"/>
                </a:lnTo>
                <a:lnTo>
                  <a:pt x="1089" y="1822"/>
                </a:lnTo>
                <a:lnTo>
                  <a:pt x="1095" y="1837"/>
                </a:lnTo>
                <a:lnTo>
                  <a:pt x="1100" y="1853"/>
                </a:lnTo>
                <a:lnTo>
                  <a:pt x="1102" y="1861"/>
                </a:lnTo>
                <a:lnTo>
                  <a:pt x="1103" y="1869"/>
                </a:lnTo>
                <a:lnTo>
                  <a:pt x="1107" y="1885"/>
                </a:lnTo>
                <a:lnTo>
                  <a:pt x="1109" y="1901"/>
                </a:lnTo>
                <a:lnTo>
                  <a:pt x="1112" y="1917"/>
                </a:lnTo>
                <a:lnTo>
                  <a:pt x="1114" y="1933"/>
                </a:lnTo>
                <a:lnTo>
                  <a:pt x="1116" y="1949"/>
                </a:lnTo>
                <a:lnTo>
                  <a:pt x="1120" y="1965"/>
                </a:lnTo>
                <a:lnTo>
                  <a:pt x="1121" y="1973"/>
                </a:lnTo>
                <a:lnTo>
                  <a:pt x="1123" y="1980"/>
                </a:lnTo>
                <a:lnTo>
                  <a:pt x="1128" y="1995"/>
                </a:lnTo>
                <a:lnTo>
                  <a:pt x="1131" y="2003"/>
                </a:lnTo>
                <a:lnTo>
                  <a:pt x="1134" y="2010"/>
                </a:lnTo>
                <a:lnTo>
                  <a:pt x="1143" y="2028"/>
                </a:lnTo>
                <a:lnTo>
                  <a:pt x="1153" y="2045"/>
                </a:lnTo>
                <a:lnTo>
                  <a:pt x="1158" y="2053"/>
                </a:lnTo>
                <a:lnTo>
                  <a:pt x="1164" y="2060"/>
                </a:lnTo>
                <a:lnTo>
                  <a:pt x="1170" y="2068"/>
                </a:lnTo>
                <a:lnTo>
                  <a:pt x="1176" y="2075"/>
                </a:lnTo>
                <a:lnTo>
                  <a:pt x="1183" y="2082"/>
                </a:lnTo>
                <a:lnTo>
                  <a:pt x="1190" y="2088"/>
                </a:lnTo>
                <a:lnTo>
                  <a:pt x="1198" y="2095"/>
                </a:lnTo>
                <a:lnTo>
                  <a:pt x="1205" y="2101"/>
                </a:lnTo>
                <a:lnTo>
                  <a:pt x="1213" y="2107"/>
                </a:lnTo>
                <a:lnTo>
                  <a:pt x="1222" y="2112"/>
                </a:lnTo>
                <a:lnTo>
                  <a:pt x="1231" y="2117"/>
                </a:lnTo>
                <a:lnTo>
                  <a:pt x="1240" y="2122"/>
                </a:lnTo>
                <a:lnTo>
                  <a:pt x="1250" y="2127"/>
                </a:lnTo>
                <a:lnTo>
                  <a:pt x="1260" y="2132"/>
                </a:lnTo>
                <a:lnTo>
                  <a:pt x="1270" y="2136"/>
                </a:lnTo>
                <a:lnTo>
                  <a:pt x="1281" y="2140"/>
                </a:lnTo>
                <a:lnTo>
                  <a:pt x="1304" y="2147"/>
                </a:lnTo>
                <a:lnTo>
                  <a:pt x="1329" y="2153"/>
                </a:lnTo>
                <a:lnTo>
                  <a:pt x="1342" y="2156"/>
                </a:lnTo>
                <a:lnTo>
                  <a:pt x="1356" y="2158"/>
                </a:lnTo>
                <a:lnTo>
                  <a:pt x="1384" y="2163"/>
                </a:lnTo>
                <a:lnTo>
                  <a:pt x="1415" y="2166"/>
                </a:lnTo>
                <a:lnTo>
                  <a:pt x="1431" y="2167"/>
                </a:lnTo>
                <a:lnTo>
                  <a:pt x="1447" y="2168"/>
                </a:lnTo>
                <a:lnTo>
                  <a:pt x="1433" y="2179"/>
                </a:lnTo>
                <a:lnTo>
                  <a:pt x="1417" y="2189"/>
                </a:lnTo>
                <a:lnTo>
                  <a:pt x="1401" y="2198"/>
                </a:lnTo>
                <a:lnTo>
                  <a:pt x="1383" y="2205"/>
                </a:lnTo>
                <a:lnTo>
                  <a:pt x="1374" y="2209"/>
                </a:lnTo>
                <a:lnTo>
                  <a:pt x="1364" y="2212"/>
                </a:lnTo>
                <a:lnTo>
                  <a:pt x="1355" y="2215"/>
                </a:lnTo>
                <a:lnTo>
                  <a:pt x="1345" y="2218"/>
                </a:lnTo>
                <a:lnTo>
                  <a:pt x="1335" y="2220"/>
                </a:lnTo>
                <a:lnTo>
                  <a:pt x="1325" y="2222"/>
                </a:lnTo>
                <a:lnTo>
                  <a:pt x="1315" y="2224"/>
                </a:lnTo>
                <a:lnTo>
                  <a:pt x="1305" y="2226"/>
                </a:lnTo>
                <a:lnTo>
                  <a:pt x="1283" y="2229"/>
                </a:lnTo>
                <a:lnTo>
                  <a:pt x="1262" y="2231"/>
                </a:lnTo>
                <a:lnTo>
                  <a:pt x="1240" y="2231"/>
                </a:lnTo>
                <a:lnTo>
                  <a:pt x="1217" y="2231"/>
                </a:lnTo>
                <a:lnTo>
                  <a:pt x="1195" y="2231"/>
                </a:lnTo>
                <a:lnTo>
                  <a:pt x="1172" y="2229"/>
                </a:lnTo>
                <a:lnTo>
                  <a:pt x="1149" y="2227"/>
                </a:lnTo>
                <a:lnTo>
                  <a:pt x="1126" y="2223"/>
                </a:lnTo>
                <a:lnTo>
                  <a:pt x="1103" y="2220"/>
                </a:lnTo>
                <a:lnTo>
                  <a:pt x="1081" y="2215"/>
                </a:lnTo>
                <a:lnTo>
                  <a:pt x="1058" y="2210"/>
                </a:lnTo>
                <a:lnTo>
                  <a:pt x="1047" y="2207"/>
                </a:lnTo>
                <a:lnTo>
                  <a:pt x="1036" y="2204"/>
                </a:lnTo>
                <a:lnTo>
                  <a:pt x="1015" y="2197"/>
                </a:lnTo>
                <a:lnTo>
                  <a:pt x="993" y="2190"/>
                </a:lnTo>
                <a:lnTo>
                  <a:pt x="973" y="2182"/>
                </a:lnTo>
                <a:lnTo>
                  <a:pt x="953" y="2174"/>
                </a:lnTo>
                <a:lnTo>
                  <a:pt x="933" y="2165"/>
                </a:lnTo>
                <a:lnTo>
                  <a:pt x="914" y="2156"/>
                </a:lnTo>
                <a:lnTo>
                  <a:pt x="896" y="2146"/>
                </a:lnTo>
                <a:lnTo>
                  <a:pt x="880" y="2136"/>
                </a:lnTo>
                <a:lnTo>
                  <a:pt x="864" y="2125"/>
                </a:lnTo>
                <a:lnTo>
                  <a:pt x="850" y="2114"/>
                </a:lnTo>
                <a:lnTo>
                  <a:pt x="837" y="2103"/>
                </a:lnTo>
                <a:lnTo>
                  <a:pt x="830" y="2097"/>
                </a:lnTo>
                <a:lnTo>
                  <a:pt x="825" y="2091"/>
                </a:lnTo>
                <a:lnTo>
                  <a:pt x="826" y="2106"/>
                </a:lnTo>
                <a:lnTo>
                  <a:pt x="827" y="2121"/>
                </a:lnTo>
                <a:lnTo>
                  <a:pt x="830" y="2150"/>
                </a:lnTo>
                <a:lnTo>
                  <a:pt x="833" y="2165"/>
                </a:lnTo>
                <a:lnTo>
                  <a:pt x="835" y="2179"/>
                </a:lnTo>
                <a:lnTo>
                  <a:pt x="838" y="2193"/>
                </a:lnTo>
                <a:lnTo>
                  <a:pt x="842" y="2208"/>
                </a:lnTo>
                <a:lnTo>
                  <a:pt x="845" y="2222"/>
                </a:lnTo>
                <a:lnTo>
                  <a:pt x="849" y="2236"/>
                </a:lnTo>
                <a:lnTo>
                  <a:pt x="854" y="2249"/>
                </a:lnTo>
                <a:lnTo>
                  <a:pt x="858" y="2263"/>
                </a:lnTo>
                <a:lnTo>
                  <a:pt x="869" y="2290"/>
                </a:lnTo>
                <a:lnTo>
                  <a:pt x="881" y="2316"/>
                </a:lnTo>
                <a:lnTo>
                  <a:pt x="887" y="2329"/>
                </a:lnTo>
                <a:lnTo>
                  <a:pt x="894" y="2342"/>
                </a:lnTo>
                <a:lnTo>
                  <a:pt x="908" y="2367"/>
                </a:lnTo>
                <a:lnTo>
                  <a:pt x="916" y="2379"/>
                </a:lnTo>
                <a:lnTo>
                  <a:pt x="925" y="2390"/>
                </a:lnTo>
                <a:lnTo>
                  <a:pt x="934" y="2402"/>
                </a:lnTo>
                <a:lnTo>
                  <a:pt x="943" y="2413"/>
                </a:lnTo>
                <a:lnTo>
                  <a:pt x="952" y="2424"/>
                </a:lnTo>
                <a:lnTo>
                  <a:pt x="961" y="2435"/>
                </a:lnTo>
                <a:lnTo>
                  <a:pt x="971" y="2445"/>
                </a:lnTo>
                <a:lnTo>
                  <a:pt x="982" y="2456"/>
                </a:lnTo>
                <a:lnTo>
                  <a:pt x="992" y="2465"/>
                </a:lnTo>
                <a:lnTo>
                  <a:pt x="1003" y="2475"/>
                </a:lnTo>
                <a:lnTo>
                  <a:pt x="1015" y="2484"/>
                </a:lnTo>
                <a:lnTo>
                  <a:pt x="1026" y="2493"/>
                </a:lnTo>
                <a:lnTo>
                  <a:pt x="1038" y="2502"/>
                </a:lnTo>
                <a:lnTo>
                  <a:pt x="1051" y="2510"/>
                </a:lnTo>
                <a:lnTo>
                  <a:pt x="1063" y="2518"/>
                </a:lnTo>
                <a:lnTo>
                  <a:pt x="1076" y="2526"/>
                </a:lnTo>
                <a:lnTo>
                  <a:pt x="1090" y="2533"/>
                </a:lnTo>
                <a:lnTo>
                  <a:pt x="1104" y="2540"/>
                </a:lnTo>
                <a:lnTo>
                  <a:pt x="1118" y="2546"/>
                </a:lnTo>
                <a:lnTo>
                  <a:pt x="1132" y="2552"/>
                </a:lnTo>
                <a:lnTo>
                  <a:pt x="1147" y="2558"/>
                </a:lnTo>
                <a:lnTo>
                  <a:pt x="1162" y="2563"/>
                </a:lnTo>
                <a:lnTo>
                  <a:pt x="1178" y="2568"/>
                </a:lnTo>
                <a:lnTo>
                  <a:pt x="1194" y="2573"/>
                </a:lnTo>
                <a:lnTo>
                  <a:pt x="1210" y="2577"/>
                </a:lnTo>
                <a:lnTo>
                  <a:pt x="1227" y="2580"/>
                </a:lnTo>
                <a:lnTo>
                  <a:pt x="1243" y="2584"/>
                </a:lnTo>
                <a:lnTo>
                  <a:pt x="1261" y="2587"/>
                </a:lnTo>
                <a:lnTo>
                  <a:pt x="1278" y="2589"/>
                </a:lnTo>
                <a:lnTo>
                  <a:pt x="1297" y="2591"/>
                </a:lnTo>
                <a:lnTo>
                  <a:pt x="1315" y="2592"/>
                </a:lnTo>
                <a:lnTo>
                  <a:pt x="1334" y="2593"/>
                </a:lnTo>
                <a:lnTo>
                  <a:pt x="1353" y="2593"/>
                </a:lnTo>
                <a:lnTo>
                  <a:pt x="1372" y="2592"/>
                </a:lnTo>
                <a:lnTo>
                  <a:pt x="1412" y="2590"/>
                </a:lnTo>
                <a:lnTo>
                  <a:pt x="1433" y="2588"/>
                </a:lnTo>
                <a:lnTo>
                  <a:pt x="1454" y="2586"/>
                </a:lnTo>
                <a:lnTo>
                  <a:pt x="1475" y="2582"/>
                </a:lnTo>
                <a:lnTo>
                  <a:pt x="1496" y="2578"/>
                </a:lnTo>
                <a:lnTo>
                  <a:pt x="1518" y="2574"/>
                </a:lnTo>
                <a:lnTo>
                  <a:pt x="1541" y="2569"/>
                </a:lnTo>
                <a:lnTo>
                  <a:pt x="1563" y="2564"/>
                </a:lnTo>
                <a:lnTo>
                  <a:pt x="1586" y="2558"/>
                </a:lnTo>
                <a:lnTo>
                  <a:pt x="1602" y="2554"/>
                </a:lnTo>
                <a:lnTo>
                  <a:pt x="1618" y="2551"/>
                </a:lnTo>
                <a:lnTo>
                  <a:pt x="1632" y="2549"/>
                </a:lnTo>
                <a:lnTo>
                  <a:pt x="1646" y="2548"/>
                </a:lnTo>
                <a:lnTo>
                  <a:pt x="1660" y="2548"/>
                </a:lnTo>
                <a:lnTo>
                  <a:pt x="1666" y="2548"/>
                </a:lnTo>
                <a:lnTo>
                  <a:pt x="1673" y="2549"/>
                </a:lnTo>
                <a:lnTo>
                  <a:pt x="1679" y="2550"/>
                </a:lnTo>
                <a:lnTo>
                  <a:pt x="1685" y="2552"/>
                </a:lnTo>
                <a:lnTo>
                  <a:pt x="1697" y="2555"/>
                </a:lnTo>
                <a:lnTo>
                  <a:pt x="1702" y="2557"/>
                </a:lnTo>
                <a:lnTo>
                  <a:pt x="1708" y="2560"/>
                </a:lnTo>
                <a:lnTo>
                  <a:pt x="1713" y="2563"/>
                </a:lnTo>
                <a:lnTo>
                  <a:pt x="1718" y="2566"/>
                </a:lnTo>
                <a:lnTo>
                  <a:pt x="1723" y="2570"/>
                </a:lnTo>
                <a:lnTo>
                  <a:pt x="1728" y="2574"/>
                </a:lnTo>
                <a:lnTo>
                  <a:pt x="1733" y="2578"/>
                </a:lnTo>
                <a:lnTo>
                  <a:pt x="1737" y="2584"/>
                </a:lnTo>
                <a:lnTo>
                  <a:pt x="1741" y="2589"/>
                </a:lnTo>
                <a:lnTo>
                  <a:pt x="1746" y="2595"/>
                </a:lnTo>
                <a:lnTo>
                  <a:pt x="1750" y="2600"/>
                </a:lnTo>
                <a:lnTo>
                  <a:pt x="1753" y="2607"/>
                </a:lnTo>
                <a:lnTo>
                  <a:pt x="1761" y="2621"/>
                </a:lnTo>
                <a:lnTo>
                  <a:pt x="1764" y="2628"/>
                </a:lnTo>
                <a:lnTo>
                  <a:pt x="1767" y="2636"/>
                </a:lnTo>
                <a:lnTo>
                  <a:pt x="1772" y="2647"/>
                </a:lnTo>
                <a:lnTo>
                  <a:pt x="1776" y="2657"/>
                </a:lnTo>
                <a:lnTo>
                  <a:pt x="1782" y="2667"/>
                </a:lnTo>
                <a:lnTo>
                  <a:pt x="1787" y="2676"/>
                </a:lnTo>
                <a:lnTo>
                  <a:pt x="1793" y="2685"/>
                </a:lnTo>
                <a:lnTo>
                  <a:pt x="1799" y="2693"/>
                </a:lnTo>
                <a:lnTo>
                  <a:pt x="1805" y="2701"/>
                </a:lnTo>
                <a:lnTo>
                  <a:pt x="1812" y="2708"/>
                </a:lnTo>
                <a:lnTo>
                  <a:pt x="1819" y="2715"/>
                </a:lnTo>
                <a:lnTo>
                  <a:pt x="1826" y="2721"/>
                </a:lnTo>
                <a:lnTo>
                  <a:pt x="1833" y="2727"/>
                </a:lnTo>
                <a:lnTo>
                  <a:pt x="1841" y="2732"/>
                </a:lnTo>
                <a:lnTo>
                  <a:pt x="1849" y="2737"/>
                </a:lnTo>
                <a:lnTo>
                  <a:pt x="1857" y="2741"/>
                </a:lnTo>
                <a:lnTo>
                  <a:pt x="1874" y="2749"/>
                </a:lnTo>
                <a:lnTo>
                  <a:pt x="1891" y="2755"/>
                </a:lnTo>
                <a:lnTo>
                  <a:pt x="1909" y="2760"/>
                </a:lnTo>
                <a:lnTo>
                  <a:pt x="1918" y="2762"/>
                </a:lnTo>
                <a:lnTo>
                  <a:pt x="1927" y="2763"/>
                </a:lnTo>
                <a:lnTo>
                  <a:pt x="1936" y="2764"/>
                </a:lnTo>
                <a:lnTo>
                  <a:pt x="1946" y="2765"/>
                </a:lnTo>
                <a:lnTo>
                  <a:pt x="1965" y="2766"/>
                </a:lnTo>
                <a:lnTo>
                  <a:pt x="1984" y="2766"/>
                </a:lnTo>
                <a:lnTo>
                  <a:pt x="2003" y="2765"/>
                </a:lnTo>
                <a:lnTo>
                  <a:pt x="2022" y="2763"/>
                </a:lnTo>
                <a:lnTo>
                  <a:pt x="2065" y="2758"/>
                </a:lnTo>
                <a:lnTo>
                  <a:pt x="2085" y="2757"/>
                </a:lnTo>
                <a:lnTo>
                  <a:pt x="2105" y="2756"/>
                </a:lnTo>
                <a:lnTo>
                  <a:pt x="2144" y="2755"/>
                </a:lnTo>
                <a:lnTo>
                  <a:pt x="2162" y="2755"/>
                </a:lnTo>
                <a:lnTo>
                  <a:pt x="2181" y="2756"/>
                </a:lnTo>
                <a:lnTo>
                  <a:pt x="2198" y="2757"/>
                </a:lnTo>
                <a:lnTo>
                  <a:pt x="2216" y="2759"/>
                </a:lnTo>
                <a:lnTo>
                  <a:pt x="2233" y="2761"/>
                </a:lnTo>
                <a:lnTo>
                  <a:pt x="2249" y="2764"/>
                </a:lnTo>
                <a:lnTo>
                  <a:pt x="2265" y="2768"/>
                </a:lnTo>
                <a:lnTo>
                  <a:pt x="2281" y="2772"/>
                </a:lnTo>
                <a:lnTo>
                  <a:pt x="2297" y="2776"/>
                </a:lnTo>
                <a:lnTo>
                  <a:pt x="2312" y="2781"/>
                </a:lnTo>
                <a:lnTo>
                  <a:pt x="2327" y="2787"/>
                </a:lnTo>
                <a:lnTo>
                  <a:pt x="2341" y="2793"/>
                </a:lnTo>
                <a:lnTo>
                  <a:pt x="2356" y="2799"/>
                </a:lnTo>
                <a:lnTo>
                  <a:pt x="2370" y="2807"/>
                </a:lnTo>
                <a:lnTo>
                  <a:pt x="2384" y="2814"/>
                </a:lnTo>
                <a:lnTo>
                  <a:pt x="2398" y="2823"/>
                </a:lnTo>
                <a:lnTo>
                  <a:pt x="2411" y="2832"/>
                </a:lnTo>
                <a:lnTo>
                  <a:pt x="2425" y="2842"/>
                </a:lnTo>
                <a:lnTo>
                  <a:pt x="2438" y="2852"/>
                </a:lnTo>
                <a:lnTo>
                  <a:pt x="2451" y="2863"/>
                </a:lnTo>
                <a:lnTo>
                  <a:pt x="2464" y="2874"/>
                </a:lnTo>
                <a:lnTo>
                  <a:pt x="2477" y="2886"/>
                </a:lnTo>
                <a:lnTo>
                  <a:pt x="2489" y="2899"/>
                </a:lnTo>
                <a:lnTo>
                  <a:pt x="2502" y="2912"/>
                </a:lnTo>
                <a:lnTo>
                  <a:pt x="2515" y="2926"/>
                </a:lnTo>
                <a:lnTo>
                  <a:pt x="2527" y="2941"/>
                </a:lnTo>
                <a:lnTo>
                  <a:pt x="2529" y="2929"/>
                </a:lnTo>
                <a:lnTo>
                  <a:pt x="2529" y="2916"/>
                </a:lnTo>
                <a:lnTo>
                  <a:pt x="2530" y="2893"/>
                </a:lnTo>
                <a:lnTo>
                  <a:pt x="2530" y="2869"/>
                </a:lnTo>
                <a:lnTo>
                  <a:pt x="2530" y="2858"/>
                </a:lnTo>
                <a:lnTo>
                  <a:pt x="2529" y="2847"/>
                </a:lnTo>
                <a:lnTo>
                  <a:pt x="2526" y="2825"/>
                </a:lnTo>
                <a:lnTo>
                  <a:pt x="2523" y="2803"/>
                </a:lnTo>
                <a:lnTo>
                  <a:pt x="2521" y="2793"/>
                </a:lnTo>
                <a:lnTo>
                  <a:pt x="2518" y="2783"/>
                </a:lnTo>
                <a:lnTo>
                  <a:pt x="2513" y="2762"/>
                </a:lnTo>
                <a:lnTo>
                  <a:pt x="2507" y="2743"/>
                </a:lnTo>
                <a:lnTo>
                  <a:pt x="2500" y="2724"/>
                </a:lnTo>
                <a:lnTo>
                  <a:pt x="2492" y="2705"/>
                </a:lnTo>
                <a:lnTo>
                  <a:pt x="2483" y="2688"/>
                </a:lnTo>
                <a:lnTo>
                  <a:pt x="2474" y="2670"/>
                </a:lnTo>
                <a:lnTo>
                  <a:pt x="2464" y="2654"/>
                </a:lnTo>
                <a:lnTo>
                  <a:pt x="2454" y="2638"/>
                </a:lnTo>
                <a:lnTo>
                  <a:pt x="2443" y="2622"/>
                </a:lnTo>
                <a:lnTo>
                  <a:pt x="2432" y="2607"/>
                </a:lnTo>
                <a:lnTo>
                  <a:pt x="2421" y="2593"/>
                </a:lnTo>
                <a:lnTo>
                  <a:pt x="2409" y="2578"/>
                </a:lnTo>
                <a:lnTo>
                  <a:pt x="2397" y="2564"/>
                </a:lnTo>
                <a:lnTo>
                  <a:pt x="2384" y="2552"/>
                </a:lnTo>
                <a:lnTo>
                  <a:pt x="2372" y="2539"/>
                </a:lnTo>
                <a:lnTo>
                  <a:pt x="2359" y="2528"/>
                </a:lnTo>
                <a:lnTo>
                  <a:pt x="2346" y="2516"/>
                </a:lnTo>
                <a:lnTo>
                  <a:pt x="2333" y="2506"/>
                </a:lnTo>
                <a:lnTo>
                  <a:pt x="2321" y="2496"/>
                </a:lnTo>
                <a:lnTo>
                  <a:pt x="2308" y="2486"/>
                </a:lnTo>
                <a:lnTo>
                  <a:pt x="2296" y="2477"/>
                </a:lnTo>
                <a:lnTo>
                  <a:pt x="2271" y="2460"/>
                </a:lnTo>
                <a:lnTo>
                  <a:pt x="2248" y="2445"/>
                </a:lnTo>
                <a:lnTo>
                  <a:pt x="2238" y="2438"/>
                </a:lnTo>
                <a:lnTo>
                  <a:pt x="2228" y="2432"/>
                </a:lnTo>
                <a:lnTo>
                  <a:pt x="2210" y="2418"/>
                </a:lnTo>
                <a:lnTo>
                  <a:pt x="2195" y="2405"/>
                </a:lnTo>
                <a:lnTo>
                  <a:pt x="2181" y="2392"/>
                </a:lnTo>
                <a:lnTo>
                  <a:pt x="2169" y="2378"/>
                </a:lnTo>
                <a:lnTo>
                  <a:pt x="2164" y="2372"/>
                </a:lnTo>
                <a:lnTo>
                  <a:pt x="2159" y="2365"/>
                </a:lnTo>
                <a:lnTo>
                  <a:pt x="2151" y="2352"/>
                </a:lnTo>
                <a:lnTo>
                  <a:pt x="2143" y="2339"/>
                </a:lnTo>
                <a:lnTo>
                  <a:pt x="2140" y="2333"/>
                </a:lnTo>
                <a:lnTo>
                  <a:pt x="2138" y="2326"/>
                </a:lnTo>
                <a:lnTo>
                  <a:pt x="2133" y="2314"/>
                </a:lnTo>
                <a:lnTo>
                  <a:pt x="2129" y="2301"/>
                </a:lnTo>
                <a:lnTo>
                  <a:pt x="2127" y="2289"/>
                </a:lnTo>
                <a:lnTo>
                  <a:pt x="2125" y="2277"/>
                </a:lnTo>
                <a:lnTo>
                  <a:pt x="2124" y="2265"/>
                </a:lnTo>
                <a:lnTo>
                  <a:pt x="2123" y="2254"/>
                </a:lnTo>
                <a:lnTo>
                  <a:pt x="2122" y="2243"/>
                </a:lnTo>
                <a:lnTo>
                  <a:pt x="2130" y="2252"/>
                </a:lnTo>
                <a:lnTo>
                  <a:pt x="2138" y="2260"/>
                </a:lnTo>
                <a:lnTo>
                  <a:pt x="2146" y="2268"/>
                </a:lnTo>
                <a:lnTo>
                  <a:pt x="2154" y="2276"/>
                </a:lnTo>
                <a:lnTo>
                  <a:pt x="2163" y="2283"/>
                </a:lnTo>
                <a:lnTo>
                  <a:pt x="2171" y="2291"/>
                </a:lnTo>
                <a:lnTo>
                  <a:pt x="2188" y="2304"/>
                </a:lnTo>
                <a:lnTo>
                  <a:pt x="2197" y="2310"/>
                </a:lnTo>
                <a:lnTo>
                  <a:pt x="2206" y="2316"/>
                </a:lnTo>
                <a:lnTo>
                  <a:pt x="2215" y="2322"/>
                </a:lnTo>
                <a:lnTo>
                  <a:pt x="2224" y="2328"/>
                </a:lnTo>
                <a:lnTo>
                  <a:pt x="2243" y="2338"/>
                </a:lnTo>
                <a:lnTo>
                  <a:pt x="2262" y="2347"/>
                </a:lnTo>
                <a:lnTo>
                  <a:pt x="2281" y="2356"/>
                </a:lnTo>
                <a:lnTo>
                  <a:pt x="2300" y="2363"/>
                </a:lnTo>
                <a:lnTo>
                  <a:pt x="2320" y="2370"/>
                </a:lnTo>
                <a:lnTo>
                  <a:pt x="2340" y="2376"/>
                </a:lnTo>
                <a:lnTo>
                  <a:pt x="2361" y="2381"/>
                </a:lnTo>
                <a:lnTo>
                  <a:pt x="2381" y="2385"/>
                </a:lnTo>
                <a:lnTo>
                  <a:pt x="2391" y="2387"/>
                </a:lnTo>
                <a:lnTo>
                  <a:pt x="2402" y="2389"/>
                </a:lnTo>
                <a:lnTo>
                  <a:pt x="2423" y="2393"/>
                </a:lnTo>
                <a:lnTo>
                  <a:pt x="2458" y="2398"/>
                </a:lnTo>
                <a:lnTo>
                  <a:pt x="2492" y="2404"/>
                </a:lnTo>
                <a:lnTo>
                  <a:pt x="2509" y="2407"/>
                </a:lnTo>
                <a:lnTo>
                  <a:pt x="2525" y="2411"/>
                </a:lnTo>
                <a:lnTo>
                  <a:pt x="2541" y="2414"/>
                </a:lnTo>
                <a:lnTo>
                  <a:pt x="2556" y="2418"/>
                </a:lnTo>
                <a:lnTo>
                  <a:pt x="2572" y="2422"/>
                </a:lnTo>
                <a:lnTo>
                  <a:pt x="2587" y="2426"/>
                </a:lnTo>
                <a:lnTo>
                  <a:pt x="2601" y="2431"/>
                </a:lnTo>
                <a:lnTo>
                  <a:pt x="2615" y="2435"/>
                </a:lnTo>
                <a:lnTo>
                  <a:pt x="2643" y="2445"/>
                </a:lnTo>
                <a:lnTo>
                  <a:pt x="2669" y="2456"/>
                </a:lnTo>
                <a:lnTo>
                  <a:pt x="2693" y="2467"/>
                </a:lnTo>
                <a:lnTo>
                  <a:pt x="2717" y="2480"/>
                </a:lnTo>
                <a:lnTo>
                  <a:pt x="2728" y="2487"/>
                </a:lnTo>
                <a:lnTo>
                  <a:pt x="2738" y="2493"/>
                </a:lnTo>
                <a:lnTo>
                  <a:pt x="2749" y="2501"/>
                </a:lnTo>
                <a:lnTo>
                  <a:pt x="2760" y="2508"/>
                </a:lnTo>
                <a:lnTo>
                  <a:pt x="2779" y="2523"/>
                </a:lnTo>
                <a:lnTo>
                  <a:pt x="2788" y="2532"/>
                </a:lnTo>
                <a:lnTo>
                  <a:pt x="2796" y="2540"/>
                </a:lnTo>
                <a:lnTo>
                  <a:pt x="2804" y="2549"/>
                </a:lnTo>
                <a:lnTo>
                  <a:pt x="2812" y="2558"/>
                </a:lnTo>
                <a:lnTo>
                  <a:pt x="2819" y="2567"/>
                </a:lnTo>
                <a:lnTo>
                  <a:pt x="2826" y="2576"/>
                </a:lnTo>
                <a:lnTo>
                  <a:pt x="2827" y="2563"/>
                </a:lnTo>
                <a:lnTo>
                  <a:pt x="2827" y="2550"/>
                </a:lnTo>
                <a:lnTo>
                  <a:pt x="2827" y="2537"/>
                </a:lnTo>
                <a:lnTo>
                  <a:pt x="2827" y="2524"/>
                </a:lnTo>
                <a:lnTo>
                  <a:pt x="2826" y="2512"/>
                </a:lnTo>
                <a:lnTo>
                  <a:pt x="2824" y="2500"/>
                </a:lnTo>
                <a:lnTo>
                  <a:pt x="2822" y="2488"/>
                </a:lnTo>
                <a:lnTo>
                  <a:pt x="2820" y="2477"/>
                </a:lnTo>
                <a:lnTo>
                  <a:pt x="2818" y="2466"/>
                </a:lnTo>
                <a:lnTo>
                  <a:pt x="2815" y="2455"/>
                </a:lnTo>
                <a:lnTo>
                  <a:pt x="2811" y="2445"/>
                </a:lnTo>
                <a:lnTo>
                  <a:pt x="2808" y="2434"/>
                </a:lnTo>
                <a:lnTo>
                  <a:pt x="2804" y="2424"/>
                </a:lnTo>
                <a:lnTo>
                  <a:pt x="2800" y="2415"/>
                </a:lnTo>
                <a:lnTo>
                  <a:pt x="2790" y="2396"/>
                </a:lnTo>
                <a:lnTo>
                  <a:pt x="2780" y="2378"/>
                </a:lnTo>
                <a:lnTo>
                  <a:pt x="2769" y="2361"/>
                </a:lnTo>
                <a:lnTo>
                  <a:pt x="2757" y="2344"/>
                </a:lnTo>
                <a:lnTo>
                  <a:pt x="2743" y="2329"/>
                </a:lnTo>
                <a:lnTo>
                  <a:pt x="2736" y="2321"/>
                </a:lnTo>
                <a:lnTo>
                  <a:pt x="2729" y="2314"/>
                </a:lnTo>
                <a:lnTo>
                  <a:pt x="2715" y="2300"/>
                </a:lnTo>
                <a:lnTo>
                  <a:pt x="2701" y="2286"/>
                </a:lnTo>
                <a:lnTo>
                  <a:pt x="2686" y="2273"/>
                </a:lnTo>
                <a:lnTo>
                  <a:pt x="2657" y="2249"/>
                </a:lnTo>
                <a:lnTo>
                  <a:pt x="2627" y="2225"/>
                </a:lnTo>
                <a:lnTo>
                  <a:pt x="2599" y="2204"/>
                </a:lnTo>
                <a:lnTo>
                  <a:pt x="2573" y="2182"/>
                </a:lnTo>
                <a:lnTo>
                  <a:pt x="2560" y="2172"/>
                </a:lnTo>
                <a:lnTo>
                  <a:pt x="2549" y="2161"/>
                </a:lnTo>
                <a:lnTo>
                  <a:pt x="2538" y="2151"/>
                </a:lnTo>
                <a:lnTo>
                  <a:pt x="2529" y="2141"/>
                </a:lnTo>
                <a:lnTo>
                  <a:pt x="2525" y="2135"/>
                </a:lnTo>
                <a:lnTo>
                  <a:pt x="2521" y="2130"/>
                </a:lnTo>
                <a:lnTo>
                  <a:pt x="2513" y="2119"/>
                </a:lnTo>
                <a:lnTo>
                  <a:pt x="2508" y="2108"/>
                </a:lnTo>
                <a:lnTo>
                  <a:pt x="2505" y="2102"/>
                </a:lnTo>
                <a:lnTo>
                  <a:pt x="2503" y="2097"/>
                </a:lnTo>
                <a:lnTo>
                  <a:pt x="2538" y="2118"/>
                </a:lnTo>
                <a:lnTo>
                  <a:pt x="2555" y="2128"/>
                </a:lnTo>
                <a:lnTo>
                  <a:pt x="2572" y="2136"/>
                </a:lnTo>
                <a:lnTo>
                  <a:pt x="2588" y="2144"/>
                </a:lnTo>
                <a:lnTo>
                  <a:pt x="2604" y="2151"/>
                </a:lnTo>
                <a:lnTo>
                  <a:pt x="2620" y="2157"/>
                </a:lnTo>
                <a:lnTo>
                  <a:pt x="2636" y="2162"/>
                </a:lnTo>
                <a:lnTo>
                  <a:pt x="2651" y="2166"/>
                </a:lnTo>
                <a:lnTo>
                  <a:pt x="2667" y="2170"/>
                </a:lnTo>
                <a:lnTo>
                  <a:pt x="2684" y="2173"/>
                </a:lnTo>
                <a:lnTo>
                  <a:pt x="2700" y="2175"/>
                </a:lnTo>
                <a:lnTo>
                  <a:pt x="2717" y="2176"/>
                </a:lnTo>
                <a:lnTo>
                  <a:pt x="2734" y="2176"/>
                </a:lnTo>
                <a:lnTo>
                  <a:pt x="2752" y="2176"/>
                </a:lnTo>
                <a:lnTo>
                  <a:pt x="2772" y="2175"/>
                </a:lnTo>
                <a:lnTo>
                  <a:pt x="2797" y="2172"/>
                </a:lnTo>
                <a:lnTo>
                  <a:pt x="2823" y="2167"/>
                </a:lnTo>
                <a:lnTo>
                  <a:pt x="2849" y="2162"/>
                </a:lnTo>
                <a:lnTo>
                  <a:pt x="2876" y="2156"/>
                </a:lnTo>
                <a:lnTo>
                  <a:pt x="2903" y="2150"/>
                </a:lnTo>
                <a:lnTo>
                  <a:pt x="2930" y="2145"/>
                </a:lnTo>
                <a:lnTo>
                  <a:pt x="2958" y="2141"/>
                </a:lnTo>
                <a:lnTo>
                  <a:pt x="2971" y="2140"/>
                </a:lnTo>
                <a:lnTo>
                  <a:pt x="2985" y="2139"/>
                </a:lnTo>
                <a:lnTo>
                  <a:pt x="2998" y="2139"/>
                </a:lnTo>
                <a:lnTo>
                  <a:pt x="3012" y="2140"/>
                </a:lnTo>
                <a:lnTo>
                  <a:pt x="3025" y="2141"/>
                </a:lnTo>
                <a:lnTo>
                  <a:pt x="3039" y="2143"/>
                </a:lnTo>
                <a:lnTo>
                  <a:pt x="3052" y="2147"/>
                </a:lnTo>
                <a:lnTo>
                  <a:pt x="3065" y="2151"/>
                </a:lnTo>
                <a:lnTo>
                  <a:pt x="3078" y="2156"/>
                </a:lnTo>
                <a:lnTo>
                  <a:pt x="3091" y="2163"/>
                </a:lnTo>
                <a:lnTo>
                  <a:pt x="3097" y="2166"/>
                </a:lnTo>
                <a:lnTo>
                  <a:pt x="3104" y="2171"/>
                </a:lnTo>
                <a:lnTo>
                  <a:pt x="3110" y="2175"/>
                </a:lnTo>
                <a:lnTo>
                  <a:pt x="3116" y="2180"/>
                </a:lnTo>
                <a:lnTo>
                  <a:pt x="3129" y="2190"/>
                </a:lnTo>
                <a:lnTo>
                  <a:pt x="3141" y="2202"/>
                </a:lnTo>
                <a:lnTo>
                  <a:pt x="3153" y="2215"/>
                </a:lnTo>
                <a:lnTo>
                  <a:pt x="3159" y="2222"/>
                </a:lnTo>
                <a:lnTo>
                  <a:pt x="3165" y="2230"/>
                </a:lnTo>
                <a:lnTo>
                  <a:pt x="3171" y="2238"/>
                </a:lnTo>
                <a:lnTo>
                  <a:pt x="3176" y="2247"/>
                </a:lnTo>
                <a:lnTo>
                  <a:pt x="3188" y="2265"/>
                </a:lnTo>
                <a:lnTo>
                  <a:pt x="3202" y="2256"/>
                </a:lnTo>
                <a:lnTo>
                  <a:pt x="3217" y="2248"/>
                </a:lnTo>
                <a:lnTo>
                  <a:pt x="3232" y="2241"/>
                </a:lnTo>
                <a:lnTo>
                  <a:pt x="3247" y="2234"/>
                </a:lnTo>
                <a:lnTo>
                  <a:pt x="3263" y="2228"/>
                </a:lnTo>
                <a:lnTo>
                  <a:pt x="3278" y="2223"/>
                </a:lnTo>
                <a:lnTo>
                  <a:pt x="3294" y="2218"/>
                </a:lnTo>
                <a:lnTo>
                  <a:pt x="3310" y="2214"/>
                </a:lnTo>
                <a:lnTo>
                  <a:pt x="3326" y="2211"/>
                </a:lnTo>
                <a:lnTo>
                  <a:pt x="3342" y="2209"/>
                </a:lnTo>
                <a:lnTo>
                  <a:pt x="3358" y="2207"/>
                </a:lnTo>
                <a:lnTo>
                  <a:pt x="3374" y="2206"/>
                </a:lnTo>
                <a:lnTo>
                  <a:pt x="3406" y="2205"/>
                </a:lnTo>
                <a:lnTo>
                  <a:pt x="3423" y="2205"/>
                </a:lnTo>
                <a:lnTo>
                  <a:pt x="3439" y="2207"/>
                </a:lnTo>
                <a:lnTo>
                  <a:pt x="3471" y="2210"/>
                </a:lnTo>
                <a:lnTo>
                  <a:pt x="3487" y="2213"/>
                </a:lnTo>
                <a:lnTo>
                  <a:pt x="3503" y="2216"/>
                </a:lnTo>
                <a:lnTo>
                  <a:pt x="3518" y="2220"/>
                </a:lnTo>
                <a:lnTo>
                  <a:pt x="3534" y="2224"/>
                </a:lnTo>
                <a:lnTo>
                  <a:pt x="3549" y="2229"/>
                </a:lnTo>
                <a:lnTo>
                  <a:pt x="3564" y="2234"/>
                </a:lnTo>
                <a:lnTo>
                  <a:pt x="3579" y="2239"/>
                </a:lnTo>
                <a:lnTo>
                  <a:pt x="3594" y="2245"/>
                </a:lnTo>
                <a:lnTo>
                  <a:pt x="3608" y="2251"/>
                </a:lnTo>
                <a:lnTo>
                  <a:pt x="3622" y="2258"/>
                </a:lnTo>
                <a:lnTo>
                  <a:pt x="3636" y="2265"/>
                </a:lnTo>
                <a:lnTo>
                  <a:pt x="3650" y="2272"/>
                </a:lnTo>
                <a:lnTo>
                  <a:pt x="3663" y="2280"/>
                </a:lnTo>
                <a:lnTo>
                  <a:pt x="3676" y="2288"/>
                </a:lnTo>
                <a:close/>
                <a:moveTo>
                  <a:pt x="2010" y="1895"/>
                </a:moveTo>
                <a:lnTo>
                  <a:pt x="1666" y="1895"/>
                </a:lnTo>
                <a:lnTo>
                  <a:pt x="1666" y="1551"/>
                </a:lnTo>
                <a:lnTo>
                  <a:pt x="2010" y="1551"/>
                </a:lnTo>
                <a:lnTo>
                  <a:pt x="2010" y="1895"/>
                </a:lnTo>
                <a:close/>
                <a:moveTo>
                  <a:pt x="1666" y="344"/>
                </a:moveTo>
                <a:lnTo>
                  <a:pt x="2010" y="344"/>
                </a:lnTo>
                <a:lnTo>
                  <a:pt x="2010" y="0"/>
                </a:lnTo>
                <a:lnTo>
                  <a:pt x="1666" y="0"/>
                </a:lnTo>
                <a:lnTo>
                  <a:pt x="1666" y="344"/>
                </a:lnTo>
                <a:close/>
                <a:moveTo>
                  <a:pt x="2010" y="3102"/>
                </a:moveTo>
                <a:lnTo>
                  <a:pt x="1666" y="3102"/>
                </a:lnTo>
                <a:lnTo>
                  <a:pt x="1666" y="3446"/>
                </a:lnTo>
                <a:lnTo>
                  <a:pt x="2010" y="3446"/>
                </a:lnTo>
                <a:lnTo>
                  <a:pt x="2010" y="3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2 H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4EC7B42-49B1-4BD8-8BB5-ED62DBDB908F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8208963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8208963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8208963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8208963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5" name="Freeform 14"/>
          <p:cNvSpPr>
            <a:spLocks noChangeAspect="1" noEditPoints="1"/>
          </p:cNvSpPr>
          <p:nvPr userDrawn="1"/>
        </p:nvSpPr>
        <p:spPr bwMode="auto">
          <a:xfrm>
            <a:off x="10569372" y="5661248"/>
            <a:ext cx="844955" cy="792088"/>
          </a:xfrm>
          <a:custGeom>
            <a:avLst/>
            <a:gdLst>
              <a:gd name="T0" fmla="*/ 3512 w 3676"/>
              <a:gd name="T1" fmla="*/ 2078 h 3446"/>
              <a:gd name="T2" fmla="*/ 3068 w 3676"/>
              <a:gd name="T3" fmla="*/ 1838 h 3446"/>
              <a:gd name="T4" fmla="*/ 2947 w 3676"/>
              <a:gd name="T5" fmla="*/ 1674 h 3446"/>
              <a:gd name="T6" fmla="*/ 2761 w 3676"/>
              <a:gd name="T7" fmla="*/ 1546 h 3446"/>
              <a:gd name="T8" fmla="*/ 2622 w 3676"/>
              <a:gd name="T9" fmla="*/ 1409 h 3446"/>
              <a:gd name="T10" fmla="*/ 2527 w 3676"/>
              <a:gd name="T11" fmla="*/ 1035 h 3446"/>
              <a:gd name="T12" fmla="*/ 2335 w 3676"/>
              <a:gd name="T13" fmla="*/ 764 h 3446"/>
              <a:gd name="T14" fmla="*/ 2054 w 3676"/>
              <a:gd name="T15" fmla="*/ 619 h 3446"/>
              <a:gd name="T16" fmla="*/ 1886 w 3676"/>
              <a:gd name="T17" fmla="*/ 639 h 3446"/>
              <a:gd name="T18" fmla="*/ 1977 w 3676"/>
              <a:gd name="T19" fmla="*/ 808 h 3446"/>
              <a:gd name="T20" fmla="*/ 1907 w 3676"/>
              <a:gd name="T21" fmla="*/ 960 h 3446"/>
              <a:gd name="T22" fmla="*/ 1739 w 3676"/>
              <a:gd name="T23" fmla="*/ 980 h 3446"/>
              <a:gd name="T24" fmla="*/ 1442 w 3676"/>
              <a:gd name="T25" fmla="*/ 784 h 3446"/>
              <a:gd name="T26" fmla="*/ 1185 w 3676"/>
              <a:gd name="T27" fmla="*/ 708 h 3446"/>
              <a:gd name="T28" fmla="*/ 1013 w 3676"/>
              <a:gd name="T29" fmla="*/ 766 h 3446"/>
              <a:gd name="T30" fmla="*/ 1192 w 3676"/>
              <a:gd name="T31" fmla="*/ 902 h 3446"/>
              <a:gd name="T32" fmla="*/ 1346 w 3676"/>
              <a:gd name="T33" fmla="*/ 1193 h 3446"/>
              <a:gd name="T34" fmla="*/ 1533 w 3676"/>
              <a:gd name="T35" fmla="*/ 1298 h 3446"/>
              <a:gd name="T36" fmla="*/ 1320 w 3676"/>
              <a:gd name="T37" fmla="*/ 1321 h 3446"/>
              <a:gd name="T38" fmla="*/ 1084 w 3676"/>
              <a:gd name="T39" fmla="*/ 1195 h 3446"/>
              <a:gd name="T40" fmla="*/ 816 w 3676"/>
              <a:gd name="T41" fmla="*/ 979 h 3446"/>
              <a:gd name="T42" fmla="*/ 582 w 3676"/>
              <a:gd name="T43" fmla="*/ 949 h 3446"/>
              <a:gd name="T44" fmla="*/ 585 w 3676"/>
              <a:gd name="T45" fmla="*/ 1024 h 3446"/>
              <a:gd name="T46" fmla="*/ 706 w 3676"/>
              <a:gd name="T47" fmla="*/ 1146 h 3446"/>
              <a:gd name="T48" fmla="*/ 661 w 3676"/>
              <a:gd name="T49" fmla="*/ 1245 h 3446"/>
              <a:gd name="T50" fmla="*/ 545 w 3676"/>
              <a:gd name="T51" fmla="*/ 1217 h 3446"/>
              <a:gd name="T52" fmla="*/ 348 w 3676"/>
              <a:gd name="T53" fmla="*/ 1074 h 3446"/>
              <a:gd name="T54" fmla="*/ 119 w 3676"/>
              <a:gd name="T55" fmla="*/ 1041 h 3446"/>
              <a:gd name="T56" fmla="*/ 46 w 3676"/>
              <a:gd name="T57" fmla="*/ 1097 h 3446"/>
              <a:gd name="T58" fmla="*/ 245 w 3676"/>
              <a:gd name="T59" fmla="*/ 1228 h 3446"/>
              <a:gd name="T60" fmla="*/ 450 w 3676"/>
              <a:gd name="T61" fmla="*/ 1595 h 3446"/>
              <a:gd name="T62" fmla="*/ 625 w 3676"/>
              <a:gd name="T63" fmla="*/ 1716 h 3446"/>
              <a:gd name="T64" fmla="*/ 959 w 3676"/>
              <a:gd name="T65" fmla="*/ 1721 h 3446"/>
              <a:gd name="T66" fmla="*/ 1077 w 3676"/>
              <a:gd name="T67" fmla="*/ 1799 h 3446"/>
              <a:gd name="T68" fmla="*/ 1128 w 3676"/>
              <a:gd name="T69" fmla="*/ 1995 h 3446"/>
              <a:gd name="T70" fmla="*/ 1240 w 3676"/>
              <a:gd name="T71" fmla="*/ 2122 h 3446"/>
              <a:gd name="T72" fmla="*/ 1383 w 3676"/>
              <a:gd name="T73" fmla="*/ 2205 h 3446"/>
              <a:gd name="T74" fmla="*/ 1126 w 3676"/>
              <a:gd name="T75" fmla="*/ 2223 h 3446"/>
              <a:gd name="T76" fmla="*/ 837 w 3676"/>
              <a:gd name="T77" fmla="*/ 2103 h 3446"/>
              <a:gd name="T78" fmla="*/ 887 w 3676"/>
              <a:gd name="T79" fmla="*/ 2329 h 3446"/>
              <a:gd name="T80" fmla="*/ 1051 w 3676"/>
              <a:gd name="T81" fmla="*/ 2510 h 3446"/>
              <a:gd name="T82" fmla="*/ 1297 w 3676"/>
              <a:gd name="T83" fmla="*/ 2591 h 3446"/>
              <a:gd name="T84" fmla="*/ 1632 w 3676"/>
              <a:gd name="T85" fmla="*/ 2549 h 3446"/>
              <a:gd name="T86" fmla="*/ 1741 w 3676"/>
              <a:gd name="T87" fmla="*/ 2589 h 3446"/>
              <a:gd name="T88" fmla="*/ 1826 w 3676"/>
              <a:gd name="T89" fmla="*/ 2721 h 3446"/>
              <a:gd name="T90" fmla="*/ 2065 w 3676"/>
              <a:gd name="T91" fmla="*/ 2758 h 3446"/>
              <a:gd name="T92" fmla="*/ 2356 w 3676"/>
              <a:gd name="T93" fmla="*/ 2799 h 3446"/>
              <a:gd name="T94" fmla="*/ 2530 w 3676"/>
              <a:gd name="T95" fmla="*/ 2893 h 3446"/>
              <a:gd name="T96" fmla="*/ 2443 w 3676"/>
              <a:gd name="T97" fmla="*/ 2622 h 3446"/>
              <a:gd name="T98" fmla="*/ 2228 w 3676"/>
              <a:gd name="T99" fmla="*/ 2432 h 3446"/>
              <a:gd name="T100" fmla="*/ 2123 w 3676"/>
              <a:gd name="T101" fmla="*/ 2254 h 3446"/>
              <a:gd name="T102" fmla="*/ 2300 w 3676"/>
              <a:gd name="T103" fmla="*/ 2363 h 3446"/>
              <a:gd name="T104" fmla="*/ 2601 w 3676"/>
              <a:gd name="T105" fmla="*/ 2431 h 3446"/>
              <a:gd name="T106" fmla="*/ 2826 w 3676"/>
              <a:gd name="T107" fmla="*/ 2576 h 3446"/>
              <a:gd name="T108" fmla="*/ 2780 w 3676"/>
              <a:gd name="T109" fmla="*/ 2378 h 3446"/>
              <a:gd name="T110" fmla="*/ 2529 w 3676"/>
              <a:gd name="T111" fmla="*/ 2141 h 3446"/>
              <a:gd name="T112" fmla="*/ 2684 w 3676"/>
              <a:gd name="T113" fmla="*/ 2173 h 3446"/>
              <a:gd name="T114" fmla="*/ 3012 w 3676"/>
              <a:gd name="T115" fmla="*/ 2140 h 3446"/>
              <a:gd name="T116" fmla="*/ 3171 w 3676"/>
              <a:gd name="T117" fmla="*/ 2238 h 3446"/>
              <a:gd name="T118" fmla="*/ 3423 w 3676"/>
              <a:gd name="T119" fmla="*/ 2205 h 3446"/>
              <a:gd name="T120" fmla="*/ 3676 w 3676"/>
              <a:gd name="T121" fmla="*/ 2288 h 3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76" h="3446">
                <a:moveTo>
                  <a:pt x="3676" y="2288"/>
                </a:moveTo>
                <a:lnTo>
                  <a:pt x="3669" y="2275"/>
                </a:lnTo>
                <a:lnTo>
                  <a:pt x="3663" y="2261"/>
                </a:lnTo>
                <a:lnTo>
                  <a:pt x="3649" y="2236"/>
                </a:lnTo>
                <a:lnTo>
                  <a:pt x="3634" y="2212"/>
                </a:lnTo>
                <a:lnTo>
                  <a:pt x="3627" y="2201"/>
                </a:lnTo>
                <a:lnTo>
                  <a:pt x="3619" y="2190"/>
                </a:lnTo>
                <a:lnTo>
                  <a:pt x="3603" y="2168"/>
                </a:lnTo>
                <a:lnTo>
                  <a:pt x="3594" y="2158"/>
                </a:lnTo>
                <a:lnTo>
                  <a:pt x="3586" y="2148"/>
                </a:lnTo>
                <a:lnTo>
                  <a:pt x="3577" y="2138"/>
                </a:lnTo>
                <a:lnTo>
                  <a:pt x="3568" y="2129"/>
                </a:lnTo>
                <a:lnTo>
                  <a:pt x="3559" y="2120"/>
                </a:lnTo>
                <a:lnTo>
                  <a:pt x="3550" y="2111"/>
                </a:lnTo>
                <a:lnTo>
                  <a:pt x="3531" y="2094"/>
                </a:lnTo>
                <a:lnTo>
                  <a:pt x="3512" y="2078"/>
                </a:lnTo>
                <a:lnTo>
                  <a:pt x="3492" y="2062"/>
                </a:lnTo>
                <a:lnTo>
                  <a:pt x="3472" y="2048"/>
                </a:lnTo>
                <a:lnTo>
                  <a:pt x="3451" y="2034"/>
                </a:lnTo>
                <a:lnTo>
                  <a:pt x="3430" y="2021"/>
                </a:lnTo>
                <a:lnTo>
                  <a:pt x="3409" y="2008"/>
                </a:lnTo>
                <a:lnTo>
                  <a:pt x="3388" y="1996"/>
                </a:lnTo>
                <a:lnTo>
                  <a:pt x="3345" y="1974"/>
                </a:lnTo>
                <a:lnTo>
                  <a:pt x="3301" y="1953"/>
                </a:lnTo>
                <a:lnTo>
                  <a:pt x="3258" y="1933"/>
                </a:lnTo>
                <a:lnTo>
                  <a:pt x="3216" y="1914"/>
                </a:lnTo>
                <a:lnTo>
                  <a:pt x="3174" y="1895"/>
                </a:lnTo>
                <a:lnTo>
                  <a:pt x="3134" y="1875"/>
                </a:lnTo>
                <a:lnTo>
                  <a:pt x="3114" y="1865"/>
                </a:lnTo>
                <a:lnTo>
                  <a:pt x="3095" y="1854"/>
                </a:lnTo>
                <a:lnTo>
                  <a:pt x="3077" y="1844"/>
                </a:lnTo>
                <a:lnTo>
                  <a:pt x="3068" y="1838"/>
                </a:lnTo>
                <a:lnTo>
                  <a:pt x="3059" y="1832"/>
                </a:lnTo>
                <a:lnTo>
                  <a:pt x="3051" y="1827"/>
                </a:lnTo>
                <a:lnTo>
                  <a:pt x="3043" y="1821"/>
                </a:lnTo>
                <a:lnTo>
                  <a:pt x="3036" y="1815"/>
                </a:lnTo>
                <a:lnTo>
                  <a:pt x="3028" y="1808"/>
                </a:lnTo>
                <a:lnTo>
                  <a:pt x="3015" y="1794"/>
                </a:lnTo>
                <a:lnTo>
                  <a:pt x="3008" y="1787"/>
                </a:lnTo>
                <a:lnTo>
                  <a:pt x="3002" y="1779"/>
                </a:lnTo>
                <a:lnTo>
                  <a:pt x="2996" y="1771"/>
                </a:lnTo>
                <a:lnTo>
                  <a:pt x="2990" y="1763"/>
                </a:lnTo>
                <a:lnTo>
                  <a:pt x="2985" y="1755"/>
                </a:lnTo>
                <a:lnTo>
                  <a:pt x="2980" y="1746"/>
                </a:lnTo>
                <a:lnTo>
                  <a:pt x="2970" y="1729"/>
                </a:lnTo>
                <a:lnTo>
                  <a:pt x="2961" y="1711"/>
                </a:lnTo>
                <a:lnTo>
                  <a:pt x="2954" y="1693"/>
                </a:lnTo>
                <a:lnTo>
                  <a:pt x="2947" y="1674"/>
                </a:lnTo>
                <a:lnTo>
                  <a:pt x="2940" y="1655"/>
                </a:lnTo>
                <a:lnTo>
                  <a:pt x="2935" y="1635"/>
                </a:lnTo>
                <a:lnTo>
                  <a:pt x="2930" y="1616"/>
                </a:lnTo>
                <a:lnTo>
                  <a:pt x="2926" y="1597"/>
                </a:lnTo>
                <a:lnTo>
                  <a:pt x="2923" y="1578"/>
                </a:lnTo>
                <a:lnTo>
                  <a:pt x="2920" y="1560"/>
                </a:lnTo>
                <a:lnTo>
                  <a:pt x="2903" y="1561"/>
                </a:lnTo>
                <a:lnTo>
                  <a:pt x="2884" y="1563"/>
                </a:lnTo>
                <a:lnTo>
                  <a:pt x="2865" y="1563"/>
                </a:lnTo>
                <a:lnTo>
                  <a:pt x="2845" y="1563"/>
                </a:lnTo>
                <a:lnTo>
                  <a:pt x="2835" y="1562"/>
                </a:lnTo>
                <a:lnTo>
                  <a:pt x="2825" y="1561"/>
                </a:lnTo>
                <a:lnTo>
                  <a:pt x="2804" y="1558"/>
                </a:lnTo>
                <a:lnTo>
                  <a:pt x="2793" y="1556"/>
                </a:lnTo>
                <a:lnTo>
                  <a:pt x="2782" y="1553"/>
                </a:lnTo>
                <a:lnTo>
                  <a:pt x="2761" y="1546"/>
                </a:lnTo>
                <a:lnTo>
                  <a:pt x="2750" y="1542"/>
                </a:lnTo>
                <a:lnTo>
                  <a:pt x="2739" y="1537"/>
                </a:lnTo>
                <a:lnTo>
                  <a:pt x="2729" y="1532"/>
                </a:lnTo>
                <a:lnTo>
                  <a:pt x="2719" y="1526"/>
                </a:lnTo>
                <a:lnTo>
                  <a:pt x="2714" y="1523"/>
                </a:lnTo>
                <a:lnTo>
                  <a:pt x="2709" y="1519"/>
                </a:lnTo>
                <a:lnTo>
                  <a:pt x="2699" y="1512"/>
                </a:lnTo>
                <a:lnTo>
                  <a:pt x="2689" y="1504"/>
                </a:lnTo>
                <a:lnTo>
                  <a:pt x="2680" y="1495"/>
                </a:lnTo>
                <a:lnTo>
                  <a:pt x="2670" y="1485"/>
                </a:lnTo>
                <a:lnTo>
                  <a:pt x="2661" y="1475"/>
                </a:lnTo>
                <a:lnTo>
                  <a:pt x="2653" y="1464"/>
                </a:lnTo>
                <a:lnTo>
                  <a:pt x="2645" y="1451"/>
                </a:lnTo>
                <a:lnTo>
                  <a:pt x="2637" y="1438"/>
                </a:lnTo>
                <a:lnTo>
                  <a:pt x="2629" y="1424"/>
                </a:lnTo>
                <a:lnTo>
                  <a:pt x="2622" y="1409"/>
                </a:lnTo>
                <a:lnTo>
                  <a:pt x="2615" y="1393"/>
                </a:lnTo>
                <a:lnTo>
                  <a:pt x="2610" y="1380"/>
                </a:lnTo>
                <a:lnTo>
                  <a:pt x="2606" y="1366"/>
                </a:lnTo>
                <a:lnTo>
                  <a:pt x="2601" y="1351"/>
                </a:lnTo>
                <a:lnTo>
                  <a:pt x="2598" y="1336"/>
                </a:lnTo>
                <a:lnTo>
                  <a:pt x="2590" y="1306"/>
                </a:lnTo>
                <a:lnTo>
                  <a:pt x="2584" y="1273"/>
                </a:lnTo>
                <a:lnTo>
                  <a:pt x="2578" y="1239"/>
                </a:lnTo>
                <a:lnTo>
                  <a:pt x="2571" y="1204"/>
                </a:lnTo>
                <a:lnTo>
                  <a:pt x="2564" y="1168"/>
                </a:lnTo>
                <a:lnTo>
                  <a:pt x="2555" y="1131"/>
                </a:lnTo>
                <a:lnTo>
                  <a:pt x="2551" y="1112"/>
                </a:lnTo>
                <a:lnTo>
                  <a:pt x="2546" y="1093"/>
                </a:lnTo>
                <a:lnTo>
                  <a:pt x="2540" y="1074"/>
                </a:lnTo>
                <a:lnTo>
                  <a:pt x="2534" y="1055"/>
                </a:lnTo>
                <a:lnTo>
                  <a:pt x="2527" y="1035"/>
                </a:lnTo>
                <a:lnTo>
                  <a:pt x="2520" y="1016"/>
                </a:lnTo>
                <a:lnTo>
                  <a:pt x="2512" y="997"/>
                </a:lnTo>
                <a:lnTo>
                  <a:pt x="2503" y="978"/>
                </a:lnTo>
                <a:lnTo>
                  <a:pt x="2493" y="958"/>
                </a:lnTo>
                <a:lnTo>
                  <a:pt x="2483" y="939"/>
                </a:lnTo>
                <a:lnTo>
                  <a:pt x="2471" y="920"/>
                </a:lnTo>
                <a:lnTo>
                  <a:pt x="2459" y="901"/>
                </a:lnTo>
                <a:lnTo>
                  <a:pt x="2446" y="882"/>
                </a:lnTo>
                <a:lnTo>
                  <a:pt x="2431" y="863"/>
                </a:lnTo>
                <a:lnTo>
                  <a:pt x="2416" y="844"/>
                </a:lnTo>
                <a:lnTo>
                  <a:pt x="2408" y="834"/>
                </a:lnTo>
                <a:lnTo>
                  <a:pt x="2399" y="825"/>
                </a:lnTo>
                <a:lnTo>
                  <a:pt x="2383" y="809"/>
                </a:lnTo>
                <a:lnTo>
                  <a:pt x="2367" y="793"/>
                </a:lnTo>
                <a:lnTo>
                  <a:pt x="2351" y="778"/>
                </a:lnTo>
                <a:lnTo>
                  <a:pt x="2335" y="764"/>
                </a:lnTo>
                <a:lnTo>
                  <a:pt x="2318" y="750"/>
                </a:lnTo>
                <a:lnTo>
                  <a:pt x="2301" y="737"/>
                </a:lnTo>
                <a:lnTo>
                  <a:pt x="2285" y="725"/>
                </a:lnTo>
                <a:lnTo>
                  <a:pt x="2268" y="713"/>
                </a:lnTo>
                <a:lnTo>
                  <a:pt x="2250" y="702"/>
                </a:lnTo>
                <a:lnTo>
                  <a:pt x="2233" y="692"/>
                </a:lnTo>
                <a:lnTo>
                  <a:pt x="2215" y="682"/>
                </a:lnTo>
                <a:lnTo>
                  <a:pt x="2198" y="672"/>
                </a:lnTo>
                <a:lnTo>
                  <a:pt x="2180" y="664"/>
                </a:lnTo>
                <a:lnTo>
                  <a:pt x="2162" y="656"/>
                </a:lnTo>
                <a:lnTo>
                  <a:pt x="2145" y="648"/>
                </a:lnTo>
                <a:lnTo>
                  <a:pt x="2127" y="641"/>
                </a:lnTo>
                <a:lnTo>
                  <a:pt x="2109" y="635"/>
                </a:lnTo>
                <a:lnTo>
                  <a:pt x="2091" y="629"/>
                </a:lnTo>
                <a:lnTo>
                  <a:pt x="2072" y="624"/>
                </a:lnTo>
                <a:lnTo>
                  <a:pt x="2054" y="619"/>
                </a:lnTo>
                <a:lnTo>
                  <a:pt x="2036" y="615"/>
                </a:lnTo>
                <a:lnTo>
                  <a:pt x="2018" y="611"/>
                </a:lnTo>
                <a:lnTo>
                  <a:pt x="2000" y="608"/>
                </a:lnTo>
                <a:lnTo>
                  <a:pt x="1982" y="606"/>
                </a:lnTo>
                <a:lnTo>
                  <a:pt x="1964" y="603"/>
                </a:lnTo>
                <a:lnTo>
                  <a:pt x="1945" y="602"/>
                </a:lnTo>
                <a:lnTo>
                  <a:pt x="1927" y="601"/>
                </a:lnTo>
                <a:lnTo>
                  <a:pt x="1909" y="600"/>
                </a:lnTo>
                <a:lnTo>
                  <a:pt x="1891" y="600"/>
                </a:lnTo>
                <a:lnTo>
                  <a:pt x="1874" y="600"/>
                </a:lnTo>
                <a:lnTo>
                  <a:pt x="1856" y="600"/>
                </a:lnTo>
                <a:lnTo>
                  <a:pt x="1838" y="601"/>
                </a:lnTo>
                <a:lnTo>
                  <a:pt x="1849" y="609"/>
                </a:lnTo>
                <a:lnTo>
                  <a:pt x="1859" y="616"/>
                </a:lnTo>
                <a:lnTo>
                  <a:pt x="1878" y="631"/>
                </a:lnTo>
                <a:lnTo>
                  <a:pt x="1886" y="639"/>
                </a:lnTo>
                <a:lnTo>
                  <a:pt x="1895" y="647"/>
                </a:lnTo>
                <a:lnTo>
                  <a:pt x="1903" y="654"/>
                </a:lnTo>
                <a:lnTo>
                  <a:pt x="1910" y="662"/>
                </a:lnTo>
                <a:lnTo>
                  <a:pt x="1924" y="678"/>
                </a:lnTo>
                <a:lnTo>
                  <a:pt x="1930" y="686"/>
                </a:lnTo>
                <a:lnTo>
                  <a:pt x="1936" y="694"/>
                </a:lnTo>
                <a:lnTo>
                  <a:pt x="1941" y="703"/>
                </a:lnTo>
                <a:lnTo>
                  <a:pt x="1946" y="711"/>
                </a:lnTo>
                <a:lnTo>
                  <a:pt x="1955" y="727"/>
                </a:lnTo>
                <a:lnTo>
                  <a:pt x="1962" y="743"/>
                </a:lnTo>
                <a:lnTo>
                  <a:pt x="1965" y="752"/>
                </a:lnTo>
                <a:lnTo>
                  <a:pt x="1968" y="760"/>
                </a:lnTo>
                <a:lnTo>
                  <a:pt x="1970" y="768"/>
                </a:lnTo>
                <a:lnTo>
                  <a:pt x="1972" y="776"/>
                </a:lnTo>
                <a:lnTo>
                  <a:pt x="1975" y="792"/>
                </a:lnTo>
                <a:lnTo>
                  <a:pt x="1977" y="808"/>
                </a:lnTo>
                <a:lnTo>
                  <a:pt x="1977" y="815"/>
                </a:lnTo>
                <a:lnTo>
                  <a:pt x="1977" y="823"/>
                </a:lnTo>
                <a:lnTo>
                  <a:pt x="1976" y="831"/>
                </a:lnTo>
                <a:lnTo>
                  <a:pt x="1976" y="838"/>
                </a:lnTo>
                <a:lnTo>
                  <a:pt x="1975" y="846"/>
                </a:lnTo>
                <a:lnTo>
                  <a:pt x="1974" y="853"/>
                </a:lnTo>
                <a:lnTo>
                  <a:pt x="1970" y="868"/>
                </a:lnTo>
                <a:lnTo>
                  <a:pt x="1968" y="875"/>
                </a:lnTo>
                <a:lnTo>
                  <a:pt x="1966" y="882"/>
                </a:lnTo>
                <a:lnTo>
                  <a:pt x="1960" y="895"/>
                </a:lnTo>
                <a:lnTo>
                  <a:pt x="1954" y="908"/>
                </a:lnTo>
                <a:lnTo>
                  <a:pt x="1946" y="920"/>
                </a:lnTo>
                <a:lnTo>
                  <a:pt x="1938" y="931"/>
                </a:lnTo>
                <a:lnTo>
                  <a:pt x="1928" y="941"/>
                </a:lnTo>
                <a:lnTo>
                  <a:pt x="1918" y="951"/>
                </a:lnTo>
                <a:lnTo>
                  <a:pt x="1907" y="960"/>
                </a:lnTo>
                <a:lnTo>
                  <a:pt x="1895" y="967"/>
                </a:lnTo>
                <a:lnTo>
                  <a:pt x="1889" y="971"/>
                </a:lnTo>
                <a:lnTo>
                  <a:pt x="1882" y="974"/>
                </a:lnTo>
                <a:lnTo>
                  <a:pt x="1876" y="977"/>
                </a:lnTo>
                <a:lnTo>
                  <a:pt x="1869" y="980"/>
                </a:lnTo>
                <a:lnTo>
                  <a:pt x="1862" y="982"/>
                </a:lnTo>
                <a:lnTo>
                  <a:pt x="1855" y="984"/>
                </a:lnTo>
                <a:lnTo>
                  <a:pt x="1841" y="987"/>
                </a:lnTo>
                <a:lnTo>
                  <a:pt x="1826" y="989"/>
                </a:lnTo>
                <a:lnTo>
                  <a:pt x="1810" y="990"/>
                </a:lnTo>
                <a:lnTo>
                  <a:pt x="1789" y="989"/>
                </a:lnTo>
                <a:lnTo>
                  <a:pt x="1778" y="988"/>
                </a:lnTo>
                <a:lnTo>
                  <a:pt x="1768" y="987"/>
                </a:lnTo>
                <a:lnTo>
                  <a:pt x="1758" y="985"/>
                </a:lnTo>
                <a:lnTo>
                  <a:pt x="1749" y="983"/>
                </a:lnTo>
                <a:lnTo>
                  <a:pt x="1739" y="980"/>
                </a:lnTo>
                <a:lnTo>
                  <a:pt x="1730" y="978"/>
                </a:lnTo>
                <a:lnTo>
                  <a:pt x="1711" y="971"/>
                </a:lnTo>
                <a:lnTo>
                  <a:pt x="1702" y="968"/>
                </a:lnTo>
                <a:lnTo>
                  <a:pt x="1694" y="964"/>
                </a:lnTo>
                <a:lnTo>
                  <a:pt x="1676" y="955"/>
                </a:lnTo>
                <a:lnTo>
                  <a:pt x="1660" y="946"/>
                </a:lnTo>
                <a:lnTo>
                  <a:pt x="1643" y="936"/>
                </a:lnTo>
                <a:lnTo>
                  <a:pt x="1627" y="925"/>
                </a:lnTo>
                <a:lnTo>
                  <a:pt x="1611" y="913"/>
                </a:lnTo>
                <a:lnTo>
                  <a:pt x="1595" y="901"/>
                </a:lnTo>
                <a:lnTo>
                  <a:pt x="1563" y="875"/>
                </a:lnTo>
                <a:lnTo>
                  <a:pt x="1530" y="848"/>
                </a:lnTo>
                <a:lnTo>
                  <a:pt x="1496" y="822"/>
                </a:lnTo>
                <a:lnTo>
                  <a:pt x="1479" y="809"/>
                </a:lnTo>
                <a:lnTo>
                  <a:pt x="1461" y="797"/>
                </a:lnTo>
                <a:lnTo>
                  <a:pt x="1442" y="784"/>
                </a:lnTo>
                <a:lnTo>
                  <a:pt x="1422" y="773"/>
                </a:lnTo>
                <a:lnTo>
                  <a:pt x="1402" y="762"/>
                </a:lnTo>
                <a:lnTo>
                  <a:pt x="1381" y="751"/>
                </a:lnTo>
                <a:lnTo>
                  <a:pt x="1359" y="742"/>
                </a:lnTo>
                <a:lnTo>
                  <a:pt x="1335" y="733"/>
                </a:lnTo>
                <a:lnTo>
                  <a:pt x="1323" y="730"/>
                </a:lnTo>
                <a:lnTo>
                  <a:pt x="1311" y="726"/>
                </a:lnTo>
                <a:lnTo>
                  <a:pt x="1298" y="723"/>
                </a:lnTo>
                <a:lnTo>
                  <a:pt x="1285" y="720"/>
                </a:lnTo>
                <a:lnTo>
                  <a:pt x="1272" y="717"/>
                </a:lnTo>
                <a:lnTo>
                  <a:pt x="1259" y="714"/>
                </a:lnTo>
                <a:lnTo>
                  <a:pt x="1245" y="712"/>
                </a:lnTo>
                <a:lnTo>
                  <a:pt x="1230" y="711"/>
                </a:lnTo>
                <a:lnTo>
                  <a:pt x="1216" y="709"/>
                </a:lnTo>
                <a:lnTo>
                  <a:pt x="1201" y="708"/>
                </a:lnTo>
                <a:lnTo>
                  <a:pt x="1185" y="708"/>
                </a:lnTo>
                <a:lnTo>
                  <a:pt x="1169" y="707"/>
                </a:lnTo>
                <a:lnTo>
                  <a:pt x="1155" y="708"/>
                </a:lnTo>
                <a:lnTo>
                  <a:pt x="1140" y="709"/>
                </a:lnTo>
                <a:lnTo>
                  <a:pt x="1126" y="710"/>
                </a:lnTo>
                <a:lnTo>
                  <a:pt x="1113" y="712"/>
                </a:lnTo>
                <a:lnTo>
                  <a:pt x="1099" y="714"/>
                </a:lnTo>
                <a:lnTo>
                  <a:pt x="1086" y="717"/>
                </a:lnTo>
                <a:lnTo>
                  <a:pt x="1073" y="720"/>
                </a:lnTo>
                <a:lnTo>
                  <a:pt x="1061" y="723"/>
                </a:lnTo>
                <a:lnTo>
                  <a:pt x="1038" y="731"/>
                </a:lnTo>
                <a:lnTo>
                  <a:pt x="1027" y="735"/>
                </a:lnTo>
                <a:lnTo>
                  <a:pt x="1016" y="740"/>
                </a:lnTo>
                <a:lnTo>
                  <a:pt x="996" y="750"/>
                </a:lnTo>
                <a:lnTo>
                  <a:pt x="979" y="760"/>
                </a:lnTo>
                <a:lnTo>
                  <a:pt x="997" y="763"/>
                </a:lnTo>
                <a:lnTo>
                  <a:pt x="1013" y="766"/>
                </a:lnTo>
                <a:lnTo>
                  <a:pt x="1029" y="771"/>
                </a:lnTo>
                <a:lnTo>
                  <a:pt x="1044" y="775"/>
                </a:lnTo>
                <a:lnTo>
                  <a:pt x="1059" y="781"/>
                </a:lnTo>
                <a:lnTo>
                  <a:pt x="1073" y="787"/>
                </a:lnTo>
                <a:lnTo>
                  <a:pt x="1086" y="794"/>
                </a:lnTo>
                <a:lnTo>
                  <a:pt x="1098" y="801"/>
                </a:lnTo>
                <a:lnTo>
                  <a:pt x="1110" y="809"/>
                </a:lnTo>
                <a:lnTo>
                  <a:pt x="1121" y="817"/>
                </a:lnTo>
                <a:lnTo>
                  <a:pt x="1131" y="826"/>
                </a:lnTo>
                <a:lnTo>
                  <a:pt x="1142" y="836"/>
                </a:lnTo>
                <a:lnTo>
                  <a:pt x="1151" y="846"/>
                </a:lnTo>
                <a:lnTo>
                  <a:pt x="1160" y="856"/>
                </a:lnTo>
                <a:lnTo>
                  <a:pt x="1169" y="868"/>
                </a:lnTo>
                <a:lnTo>
                  <a:pt x="1177" y="879"/>
                </a:lnTo>
                <a:lnTo>
                  <a:pt x="1185" y="890"/>
                </a:lnTo>
                <a:lnTo>
                  <a:pt x="1192" y="902"/>
                </a:lnTo>
                <a:lnTo>
                  <a:pt x="1200" y="914"/>
                </a:lnTo>
                <a:lnTo>
                  <a:pt x="1206" y="926"/>
                </a:lnTo>
                <a:lnTo>
                  <a:pt x="1219" y="952"/>
                </a:lnTo>
                <a:lnTo>
                  <a:pt x="1226" y="964"/>
                </a:lnTo>
                <a:lnTo>
                  <a:pt x="1232" y="978"/>
                </a:lnTo>
                <a:lnTo>
                  <a:pt x="1254" y="1031"/>
                </a:lnTo>
                <a:lnTo>
                  <a:pt x="1276" y="1085"/>
                </a:lnTo>
                <a:lnTo>
                  <a:pt x="1286" y="1105"/>
                </a:lnTo>
                <a:lnTo>
                  <a:pt x="1296" y="1125"/>
                </a:lnTo>
                <a:lnTo>
                  <a:pt x="1301" y="1134"/>
                </a:lnTo>
                <a:lnTo>
                  <a:pt x="1307" y="1143"/>
                </a:lnTo>
                <a:lnTo>
                  <a:pt x="1313" y="1152"/>
                </a:lnTo>
                <a:lnTo>
                  <a:pt x="1319" y="1161"/>
                </a:lnTo>
                <a:lnTo>
                  <a:pt x="1325" y="1169"/>
                </a:lnTo>
                <a:lnTo>
                  <a:pt x="1332" y="1177"/>
                </a:lnTo>
                <a:lnTo>
                  <a:pt x="1346" y="1193"/>
                </a:lnTo>
                <a:lnTo>
                  <a:pt x="1360" y="1207"/>
                </a:lnTo>
                <a:lnTo>
                  <a:pt x="1368" y="1214"/>
                </a:lnTo>
                <a:lnTo>
                  <a:pt x="1376" y="1221"/>
                </a:lnTo>
                <a:lnTo>
                  <a:pt x="1384" y="1227"/>
                </a:lnTo>
                <a:lnTo>
                  <a:pt x="1393" y="1233"/>
                </a:lnTo>
                <a:lnTo>
                  <a:pt x="1410" y="1245"/>
                </a:lnTo>
                <a:lnTo>
                  <a:pt x="1419" y="1251"/>
                </a:lnTo>
                <a:lnTo>
                  <a:pt x="1428" y="1256"/>
                </a:lnTo>
                <a:lnTo>
                  <a:pt x="1447" y="1266"/>
                </a:lnTo>
                <a:lnTo>
                  <a:pt x="1468" y="1275"/>
                </a:lnTo>
                <a:lnTo>
                  <a:pt x="1478" y="1279"/>
                </a:lnTo>
                <a:lnTo>
                  <a:pt x="1489" y="1283"/>
                </a:lnTo>
                <a:lnTo>
                  <a:pt x="1499" y="1287"/>
                </a:lnTo>
                <a:lnTo>
                  <a:pt x="1511" y="1291"/>
                </a:lnTo>
                <a:lnTo>
                  <a:pt x="1522" y="1295"/>
                </a:lnTo>
                <a:lnTo>
                  <a:pt x="1533" y="1298"/>
                </a:lnTo>
                <a:lnTo>
                  <a:pt x="1524" y="1303"/>
                </a:lnTo>
                <a:lnTo>
                  <a:pt x="1511" y="1308"/>
                </a:lnTo>
                <a:lnTo>
                  <a:pt x="1496" y="1313"/>
                </a:lnTo>
                <a:lnTo>
                  <a:pt x="1478" y="1317"/>
                </a:lnTo>
                <a:lnTo>
                  <a:pt x="1469" y="1319"/>
                </a:lnTo>
                <a:lnTo>
                  <a:pt x="1458" y="1321"/>
                </a:lnTo>
                <a:lnTo>
                  <a:pt x="1448" y="1323"/>
                </a:lnTo>
                <a:lnTo>
                  <a:pt x="1437" y="1324"/>
                </a:lnTo>
                <a:lnTo>
                  <a:pt x="1413" y="1326"/>
                </a:lnTo>
                <a:lnTo>
                  <a:pt x="1401" y="1327"/>
                </a:lnTo>
                <a:lnTo>
                  <a:pt x="1388" y="1327"/>
                </a:lnTo>
                <a:lnTo>
                  <a:pt x="1374" y="1326"/>
                </a:lnTo>
                <a:lnTo>
                  <a:pt x="1360" y="1326"/>
                </a:lnTo>
                <a:lnTo>
                  <a:pt x="1346" y="1325"/>
                </a:lnTo>
                <a:lnTo>
                  <a:pt x="1333" y="1323"/>
                </a:lnTo>
                <a:lnTo>
                  <a:pt x="1320" y="1321"/>
                </a:lnTo>
                <a:lnTo>
                  <a:pt x="1307" y="1319"/>
                </a:lnTo>
                <a:lnTo>
                  <a:pt x="1295" y="1316"/>
                </a:lnTo>
                <a:lnTo>
                  <a:pt x="1282" y="1313"/>
                </a:lnTo>
                <a:lnTo>
                  <a:pt x="1270" y="1309"/>
                </a:lnTo>
                <a:lnTo>
                  <a:pt x="1258" y="1305"/>
                </a:lnTo>
                <a:lnTo>
                  <a:pt x="1246" y="1300"/>
                </a:lnTo>
                <a:lnTo>
                  <a:pt x="1235" y="1296"/>
                </a:lnTo>
                <a:lnTo>
                  <a:pt x="1223" y="1291"/>
                </a:lnTo>
                <a:lnTo>
                  <a:pt x="1212" y="1285"/>
                </a:lnTo>
                <a:lnTo>
                  <a:pt x="1201" y="1279"/>
                </a:lnTo>
                <a:lnTo>
                  <a:pt x="1189" y="1273"/>
                </a:lnTo>
                <a:lnTo>
                  <a:pt x="1168" y="1260"/>
                </a:lnTo>
                <a:lnTo>
                  <a:pt x="1146" y="1245"/>
                </a:lnTo>
                <a:lnTo>
                  <a:pt x="1125" y="1229"/>
                </a:lnTo>
                <a:lnTo>
                  <a:pt x="1105" y="1213"/>
                </a:lnTo>
                <a:lnTo>
                  <a:pt x="1084" y="1195"/>
                </a:lnTo>
                <a:lnTo>
                  <a:pt x="1064" y="1176"/>
                </a:lnTo>
                <a:lnTo>
                  <a:pt x="1044" y="1156"/>
                </a:lnTo>
                <a:lnTo>
                  <a:pt x="1023" y="1136"/>
                </a:lnTo>
                <a:lnTo>
                  <a:pt x="1005" y="1117"/>
                </a:lnTo>
                <a:lnTo>
                  <a:pt x="987" y="1099"/>
                </a:lnTo>
                <a:lnTo>
                  <a:pt x="968" y="1082"/>
                </a:lnTo>
                <a:lnTo>
                  <a:pt x="949" y="1065"/>
                </a:lnTo>
                <a:lnTo>
                  <a:pt x="929" y="1048"/>
                </a:lnTo>
                <a:lnTo>
                  <a:pt x="919" y="1040"/>
                </a:lnTo>
                <a:lnTo>
                  <a:pt x="907" y="1032"/>
                </a:lnTo>
                <a:lnTo>
                  <a:pt x="886" y="1017"/>
                </a:lnTo>
                <a:lnTo>
                  <a:pt x="875" y="1010"/>
                </a:lnTo>
                <a:lnTo>
                  <a:pt x="864" y="1004"/>
                </a:lnTo>
                <a:lnTo>
                  <a:pt x="852" y="997"/>
                </a:lnTo>
                <a:lnTo>
                  <a:pt x="840" y="991"/>
                </a:lnTo>
                <a:lnTo>
                  <a:pt x="816" y="979"/>
                </a:lnTo>
                <a:lnTo>
                  <a:pt x="804" y="974"/>
                </a:lnTo>
                <a:lnTo>
                  <a:pt x="791" y="969"/>
                </a:lnTo>
                <a:lnTo>
                  <a:pt x="778" y="965"/>
                </a:lnTo>
                <a:lnTo>
                  <a:pt x="764" y="961"/>
                </a:lnTo>
                <a:lnTo>
                  <a:pt x="750" y="957"/>
                </a:lnTo>
                <a:lnTo>
                  <a:pt x="736" y="954"/>
                </a:lnTo>
                <a:lnTo>
                  <a:pt x="721" y="951"/>
                </a:lnTo>
                <a:lnTo>
                  <a:pt x="707" y="949"/>
                </a:lnTo>
                <a:lnTo>
                  <a:pt x="691" y="947"/>
                </a:lnTo>
                <a:lnTo>
                  <a:pt x="676" y="946"/>
                </a:lnTo>
                <a:lnTo>
                  <a:pt x="660" y="945"/>
                </a:lnTo>
                <a:lnTo>
                  <a:pt x="643" y="945"/>
                </a:lnTo>
                <a:lnTo>
                  <a:pt x="627" y="945"/>
                </a:lnTo>
                <a:lnTo>
                  <a:pt x="611" y="946"/>
                </a:lnTo>
                <a:lnTo>
                  <a:pt x="596" y="947"/>
                </a:lnTo>
                <a:lnTo>
                  <a:pt x="582" y="949"/>
                </a:lnTo>
                <a:lnTo>
                  <a:pt x="568" y="952"/>
                </a:lnTo>
                <a:lnTo>
                  <a:pt x="554" y="954"/>
                </a:lnTo>
                <a:lnTo>
                  <a:pt x="530" y="961"/>
                </a:lnTo>
                <a:lnTo>
                  <a:pt x="519" y="964"/>
                </a:lnTo>
                <a:lnTo>
                  <a:pt x="509" y="968"/>
                </a:lnTo>
                <a:lnTo>
                  <a:pt x="499" y="971"/>
                </a:lnTo>
                <a:lnTo>
                  <a:pt x="490" y="975"/>
                </a:lnTo>
                <a:lnTo>
                  <a:pt x="476" y="982"/>
                </a:lnTo>
                <a:lnTo>
                  <a:pt x="465" y="988"/>
                </a:lnTo>
                <a:lnTo>
                  <a:pt x="474" y="990"/>
                </a:lnTo>
                <a:lnTo>
                  <a:pt x="484" y="992"/>
                </a:lnTo>
                <a:lnTo>
                  <a:pt x="504" y="996"/>
                </a:lnTo>
                <a:lnTo>
                  <a:pt x="524" y="1001"/>
                </a:lnTo>
                <a:lnTo>
                  <a:pt x="544" y="1008"/>
                </a:lnTo>
                <a:lnTo>
                  <a:pt x="565" y="1015"/>
                </a:lnTo>
                <a:lnTo>
                  <a:pt x="585" y="1024"/>
                </a:lnTo>
                <a:lnTo>
                  <a:pt x="604" y="1033"/>
                </a:lnTo>
                <a:lnTo>
                  <a:pt x="623" y="1044"/>
                </a:lnTo>
                <a:lnTo>
                  <a:pt x="632" y="1049"/>
                </a:lnTo>
                <a:lnTo>
                  <a:pt x="640" y="1055"/>
                </a:lnTo>
                <a:lnTo>
                  <a:pt x="656" y="1068"/>
                </a:lnTo>
                <a:lnTo>
                  <a:pt x="664" y="1074"/>
                </a:lnTo>
                <a:lnTo>
                  <a:pt x="671" y="1081"/>
                </a:lnTo>
                <a:lnTo>
                  <a:pt x="677" y="1089"/>
                </a:lnTo>
                <a:lnTo>
                  <a:pt x="683" y="1096"/>
                </a:lnTo>
                <a:lnTo>
                  <a:pt x="686" y="1100"/>
                </a:lnTo>
                <a:lnTo>
                  <a:pt x="689" y="1104"/>
                </a:lnTo>
                <a:lnTo>
                  <a:pt x="693" y="1112"/>
                </a:lnTo>
                <a:lnTo>
                  <a:pt x="697" y="1120"/>
                </a:lnTo>
                <a:lnTo>
                  <a:pt x="701" y="1129"/>
                </a:lnTo>
                <a:lnTo>
                  <a:pt x="704" y="1137"/>
                </a:lnTo>
                <a:lnTo>
                  <a:pt x="706" y="1146"/>
                </a:lnTo>
                <a:lnTo>
                  <a:pt x="707" y="1156"/>
                </a:lnTo>
                <a:lnTo>
                  <a:pt x="707" y="1165"/>
                </a:lnTo>
                <a:lnTo>
                  <a:pt x="707" y="1173"/>
                </a:lnTo>
                <a:lnTo>
                  <a:pt x="706" y="1181"/>
                </a:lnTo>
                <a:lnTo>
                  <a:pt x="705" y="1189"/>
                </a:lnTo>
                <a:lnTo>
                  <a:pt x="703" y="1196"/>
                </a:lnTo>
                <a:lnTo>
                  <a:pt x="701" y="1202"/>
                </a:lnTo>
                <a:lnTo>
                  <a:pt x="698" y="1209"/>
                </a:lnTo>
                <a:lnTo>
                  <a:pt x="694" y="1215"/>
                </a:lnTo>
                <a:lnTo>
                  <a:pt x="691" y="1220"/>
                </a:lnTo>
                <a:lnTo>
                  <a:pt x="687" y="1225"/>
                </a:lnTo>
                <a:lnTo>
                  <a:pt x="682" y="1230"/>
                </a:lnTo>
                <a:lnTo>
                  <a:pt x="677" y="1234"/>
                </a:lnTo>
                <a:lnTo>
                  <a:pt x="672" y="1238"/>
                </a:lnTo>
                <a:lnTo>
                  <a:pt x="667" y="1242"/>
                </a:lnTo>
                <a:lnTo>
                  <a:pt x="661" y="1245"/>
                </a:lnTo>
                <a:lnTo>
                  <a:pt x="655" y="1247"/>
                </a:lnTo>
                <a:lnTo>
                  <a:pt x="648" y="1249"/>
                </a:lnTo>
                <a:lnTo>
                  <a:pt x="642" y="1250"/>
                </a:lnTo>
                <a:lnTo>
                  <a:pt x="635" y="1251"/>
                </a:lnTo>
                <a:lnTo>
                  <a:pt x="628" y="1252"/>
                </a:lnTo>
                <a:lnTo>
                  <a:pt x="621" y="1251"/>
                </a:lnTo>
                <a:lnTo>
                  <a:pt x="614" y="1251"/>
                </a:lnTo>
                <a:lnTo>
                  <a:pt x="606" y="1249"/>
                </a:lnTo>
                <a:lnTo>
                  <a:pt x="599" y="1247"/>
                </a:lnTo>
                <a:lnTo>
                  <a:pt x="591" y="1245"/>
                </a:lnTo>
                <a:lnTo>
                  <a:pt x="583" y="1242"/>
                </a:lnTo>
                <a:lnTo>
                  <a:pt x="576" y="1238"/>
                </a:lnTo>
                <a:lnTo>
                  <a:pt x="568" y="1234"/>
                </a:lnTo>
                <a:lnTo>
                  <a:pt x="560" y="1229"/>
                </a:lnTo>
                <a:lnTo>
                  <a:pt x="552" y="1224"/>
                </a:lnTo>
                <a:lnTo>
                  <a:pt x="545" y="1217"/>
                </a:lnTo>
                <a:lnTo>
                  <a:pt x="537" y="1210"/>
                </a:lnTo>
                <a:lnTo>
                  <a:pt x="529" y="1203"/>
                </a:lnTo>
                <a:lnTo>
                  <a:pt x="521" y="1194"/>
                </a:lnTo>
                <a:lnTo>
                  <a:pt x="512" y="1185"/>
                </a:lnTo>
                <a:lnTo>
                  <a:pt x="503" y="1177"/>
                </a:lnTo>
                <a:lnTo>
                  <a:pt x="494" y="1169"/>
                </a:lnTo>
                <a:lnTo>
                  <a:pt x="485" y="1161"/>
                </a:lnTo>
                <a:lnTo>
                  <a:pt x="476" y="1153"/>
                </a:lnTo>
                <a:lnTo>
                  <a:pt x="456" y="1137"/>
                </a:lnTo>
                <a:lnTo>
                  <a:pt x="436" y="1123"/>
                </a:lnTo>
                <a:lnTo>
                  <a:pt x="415" y="1109"/>
                </a:lnTo>
                <a:lnTo>
                  <a:pt x="404" y="1103"/>
                </a:lnTo>
                <a:lnTo>
                  <a:pt x="393" y="1096"/>
                </a:lnTo>
                <a:lnTo>
                  <a:pt x="371" y="1085"/>
                </a:lnTo>
                <a:lnTo>
                  <a:pt x="359" y="1079"/>
                </a:lnTo>
                <a:lnTo>
                  <a:pt x="348" y="1074"/>
                </a:lnTo>
                <a:lnTo>
                  <a:pt x="336" y="1069"/>
                </a:lnTo>
                <a:lnTo>
                  <a:pt x="324" y="1065"/>
                </a:lnTo>
                <a:lnTo>
                  <a:pt x="312" y="1061"/>
                </a:lnTo>
                <a:lnTo>
                  <a:pt x="300" y="1057"/>
                </a:lnTo>
                <a:lnTo>
                  <a:pt x="288" y="1053"/>
                </a:lnTo>
                <a:lnTo>
                  <a:pt x="276" y="1050"/>
                </a:lnTo>
                <a:lnTo>
                  <a:pt x="250" y="1045"/>
                </a:lnTo>
                <a:lnTo>
                  <a:pt x="238" y="1042"/>
                </a:lnTo>
                <a:lnTo>
                  <a:pt x="225" y="1041"/>
                </a:lnTo>
                <a:lnTo>
                  <a:pt x="212" y="1039"/>
                </a:lnTo>
                <a:lnTo>
                  <a:pt x="198" y="1038"/>
                </a:lnTo>
                <a:lnTo>
                  <a:pt x="172" y="1037"/>
                </a:lnTo>
                <a:lnTo>
                  <a:pt x="159" y="1038"/>
                </a:lnTo>
                <a:lnTo>
                  <a:pt x="145" y="1038"/>
                </a:lnTo>
                <a:lnTo>
                  <a:pt x="132" y="1040"/>
                </a:lnTo>
                <a:lnTo>
                  <a:pt x="119" y="1041"/>
                </a:lnTo>
                <a:lnTo>
                  <a:pt x="107" y="1044"/>
                </a:lnTo>
                <a:lnTo>
                  <a:pt x="94" y="1046"/>
                </a:lnTo>
                <a:lnTo>
                  <a:pt x="82" y="1049"/>
                </a:lnTo>
                <a:lnTo>
                  <a:pt x="71" y="1052"/>
                </a:lnTo>
                <a:lnTo>
                  <a:pt x="60" y="1056"/>
                </a:lnTo>
                <a:lnTo>
                  <a:pt x="49" y="1060"/>
                </a:lnTo>
                <a:lnTo>
                  <a:pt x="39" y="1064"/>
                </a:lnTo>
                <a:lnTo>
                  <a:pt x="30" y="1069"/>
                </a:lnTo>
                <a:lnTo>
                  <a:pt x="21" y="1074"/>
                </a:lnTo>
                <a:lnTo>
                  <a:pt x="13" y="1079"/>
                </a:lnTo>
                <a:lnTo>
                  <a:pt x="6" y="1084"/>
                </a:lnTo>
                <a:lnTo>
                  <a:pt x="3" y="1087"/>
                </a:lnTo>
                <a:lnTo>
                  <a:pt x="0" y="1089"/>
                </a:lnTo>
                <a:lnTo>
                  <a:pt x="16" y="1091"/>
                </a:lnTo>
                <a:lnTo>
                  <a:pt x="31" y="1094"/>
                </a:lnTo>
                <a:lnTo>
                  <a:pt x="46" y="1097"/>
                </a:lnTo>
                <a:lnTo>
                  <a:pt x="61" y="1101"/>
                </a:lnTo>
                <a:lnTo>
                  <a:pt x="75" y="1105"/>
                </a:lnTo>
                <a:lnTo>
                  <a:pt x="89" y="1110"/>
                </a:lnTo>
                <a:lnTo>
                  <a:pt x="102" y="1115"/>
                </a:lnTo>
                <a:lnTo>
                  <a:pt x="116" y="1121"/>
                </a:lnTo>
                <a:lnTo>
                  <a:pt x="129" y="1128"/>
                </a:lnTo>
                <a:lnTo>
                  <a:pt x="141" y="1135"/>
                </a:lnTo>
                <a:lnTo>
                  <a:pt x="154" y="1143"/>
                </a:lnTo>
                <a:lnTo>
                  <a:pt x="166" y="1151"/>
                </a:lnTo>
                <a:lnTo>
                  <a:pt x="178" y="1160"/>
                </a:lnTo>
                <a:lnTo>
                  <a:pt x="189" y="1170"/>
                </a:lnTo>
                <a:lnTo>
                  <a:pt x="201" y="1180"/>
                </a:lnTo>
                <a:lnTo>
                  <a:pt x="212" y="1191"/>
                </a:lnTo>
                <a:lnTo>
                  <a:pt x="223" y="1203"/>
                </a:lnTo>
                <a:lnTo>
                  <a:pt x="234" y="1215"/>
                </a:lnTo>
                <a:lnTo>
                  <a:pt x="245" y="1228"/>
                </a:lnTo>
                <a:lnTo>
                  <a:pt x="255" y="1242"/>
                </a:lnTo>
                <a:lnTo>
                  <a:pt x="266" y="1256"/>
                </a:lnTo>
                <a:lnTo>
                  <a:pt x="276" y="1271"/>
                </a:lnTo>
                <a:lnTo>
                  <a:pt x="296" y="1303"/>
                </a:lnTo>
                <a:lnTo>
                  <a:pt x="307" y="1320"/>
                </a:lnTo>
                <a:lnTo>
                  <a:pt x="316" y="1338"/>
                </a:lnTo>
                <a:lnTo>
                  <a:pt x="326" y="1357"/>
                </a:lnTo>
                <a:lnTo>
                  <a:pt x="336" y="1376"/>
                </a:lnTo>
                <a:lnTo>
                  <a:pt x="356" y="1417"/>
                </a:lnTo>
                <a:lnTo>
                  <a:pt x="376" y="1461"/>
                </a:lnTo>
                <a:lnTo>
                  <a:pt x="387" y="1487"/>
                </a:lnTo>
                <a:lnTo>
                  <a:pt x="399" y="1512"/>
                </a:lnTo>
                <a:lnTo>
                  <a:pt x="412" y="1537"/>
                </a:lnTo>
                <a:lnTo>
                  <a:pt x="426" y="1561"/>
                </a:lnTo>
                <a:lnTo>
                  <a:pt x="442" y="1584"/>
                </a:lnTo>
                <a:lnTo>
                  <a:pt x="450" y="1595"/>
                </a:lnTo>
                <a:lnTo>
                  <a:pt x="458" y="1606"/>
                </a:lnTo>
                <a:lnTo>
                  <a:pt x="467" y="1616"/>
                </a:lnTo>
                <a:lnTo>
                  <a:pt x="477" y="1627"/>
                </a:lnTo>
                <a:lnTo>
                  <a:pt x="486" y="1637"/>
                </a:lnTo>
                <a:lnTo>
                  <a:pt x="496" y="1646"/>
                </a:lnTo>
                <a:lnTo>
                  <a:pt x="507" y="1655"/>
                </a:lnTo>
                <a:lnTo>
                  <a:pt x="518" y="1664"/>
                </a:lnTo>
                <a:lnTo>
                  <a:pt x="529" y="1672"/>
                </a:lnTo>
                <a:lnTo>
                  <a:pt x="542" y="1680"/>
                </a:lnTo>
                <a:lnTo>
                  <a:pt x="554" y="1688"/>
                </a:lnTo>
                <a:lnTo>
                  <a:pt x="567" y="1694"/>
                </a:lnTo>
                <a:lnTo>
                  <a:pt x="581" y="1701"/>
                </a:lnTo>
                <a:lnTo>
                  <a:pt x="595" y="1707"/>
                </a:lnTo>
                <a:lnTo>
                  <a:pt x="610" y="1712"/>
                </a:lnTo>
                <a:lnTo>
                  <a:pt x="618" y="1714"/>
                </a:lnTo>
                <a:lnTo>
                  <a:pt x="625" y="1716"/>
                </a:lnTo>
                <a:lnTo>
                  <a:pt x="641" y="1720"/>
                </a:lnTo>
                <a:lnTo>
                  <a:pt x="658" y="1724"/>
                </a:lnTo>
                <a:lnTo>
                  <a:pt x="676" y="1726"/>
                </a:lnTo>
                <a:lnTo>
                  <a:pt x="694" y="1728"/>
                </a:lnTo>
                <a:lnTo>
                  <a:pt x="713" y="1730"/>
                </a:lnTo>
                <a:lnTo>
                  <a:pt x="732" y="1730"/>
                </a:lnTo>
                <a:lnTo>
                  <a:pt x="751" y="1730"/>
                </a:lnTo>
                <a:lnTo>
                  <a:pt x="770" y="1729"/>
                </a:lnTo>
                <a:lnTo>
                  <a:pt x="811" y="1725"/>
                </a:lnTo>
                <a:lnTo>
                  <a:pt x="853" y="1721"/>
                </a:lnTo>
                <a:lnTo>
                  <a:pt x="874" y="1719"/>
                </a:lnTo>
                <a:lnTo>
                  <a:pt x="896" y="1718"/>
                </a:lnTo>
                <a:lnTo>
                  <a:pt x="917" y="1718"/>
                </a:lnTo>
                <a:lnTo>
                  <a:pt x="939" y="1719"/>
                </a:lnTo>
                <a:lnTo>
                  <a:pt x="949" y="1720"/>
                </a:lnTo>
                <a:lnTo>
                  <a:pt x="959" y="1721"/>
                </a:lnTo>
                <a:lnTo>
                  <a:pt x="969" y="1723"/>
                </a:lnTo>
                <a:lnTo>
                  <a:pt x="979" y="1725"/>
                </a:lnTo>
                <a:lnTo>
                  <a:pt x="988" y="1728"/>
                </a:lnTo>
                <a:lnTo>
                  <a:pt x="997" y="1731"/>
                </a:lnTo>
                <a:lnTo>
                  <a:pt x="1007" y="1735"/>
                </a:lnTo>
                <a:lnTo>
                  <a:pt x="1015" y="1739"/>
                </a:lnTo>
                <a:lnTo>
                  <a:pt x="1024" y="1744"/>
                </a:lnTo>
                <a:lnTo>
                  <a:pt x="1032" y="1750"/>
                </a:lnTo>
                <a:lnTo>
                  <a:pt x="1040" y="1756"/>
                </a:lnTo>
                <a:lnTo>
                  <a:pt x="1048" y="1763"/>
                </a:lnTo>
                <a:lnTo>
                  <a:pt x="1052" y="1766"/>
                </a:lnTo>
                <a:lnTo>
                  <a:pt x="1055" y="1770"/>
                </a:lnTo>
                <a:lnTo>
                  <a:pt x="1061" y="1777"/>
                </a:lnTo>
                <a:lnTo>
                  <a:pt x="1067" y="1784"/>
                </a:lnTo>
                <a:lnTo>
                  <a:pt x="1072" y="1791"/>
                </a:lnTo>
                <a:lnTo>
                  <a:pt x="1077" y="1799"/>
                </a:lnTo>
                <a:lnTo>
                  <a:pt x="1081" y="1806"/>
                </a:lnTo>
                <a:lnTo>
                  <a:pt x="1085" y="1814"/>
                </a:lnTo>
                <a:lnTo>
                  <a:pt x="1089" y="1822"/>
                </a:lnTo>
                <a:lnTo>
                  <a:pt x="1095" y="1837"/>
                </a:lnTo>
                <a:lnTo>
                  <a:pt x="1100" y="1853"/>
                </a:lnTo>
                <a:lnTo>
                  <a:pt x="1102" y="1861"/>
                </a:lnTo>
                <a:lnTo>
                  <a:pt x="1103" y="1869"/>
                </a:lnTo>
                <a:lnTo>
                  <a:pt x="1107" y="1885"/>
                </a:lnTo>
                <a:lnTo>
                  <a:pt x="1109" y="1901"/>
                </a:lnTo>
                <a:lnTo>
                  <a:pt x="1112" y="1917"/>
                </a:lnTo>
                <a:lnTo>
                  <a:pt x="1114" y="1933"/>
                </a:lnTo>
                <a:lnTo>
                  <a:pt x="1116" y="1949"/>
                </a:lnTo>
                <a:lnTo>
                  <a:pt x="1120" y="1965"/>
                </a:lnTo>
                <a:lnTo>
                  <a:pt x="1121" y="1973"/>
                </a:lnTo>
                <a:lnTo>
                  <a:pt x="1123" y="1980"/>
                </a:lnTo>
                <a:lnTo>
                  <a:pt x="1128" y="1995"/>
                </a:lnTo>
                <a:lnTo>
                  <a:pt x="1131" y="2003"/>
                </a:lnTo>
                <a:lnTo>
                  <a:pt x="1134" y="2010"/>
                </a:lnTo>
                <a:lnTo>
                  <a:pt x="1143" y="2028"/>
                </a:lnTo>
                <a:lnTo>
                  <a:pt x="1153" y="2045"/>
                </a:lnTo>
                <a:lnTo>
                  <a:pt x="1158" y="2053"/>
                </a:lnTo>
                <a:lnTo>
                  <a:pt x="1164" y="2060"/>
                </a:lnTo>
                <a:lnTo>
                  <a:pt x="1170" y="2068"/>
                </a:lnTo>
                <a:lnTo>
                  <a:pt x="1176" y="2075"/>
                </a:lnTo>
                <a:lnTo>
                  <a:pt x="1183" y="2082"/>
                </a:lnTo>
                <a:lnTo>
                  <a:pt x="1190" y="2088"/>
                </a:lnTo>
                <a:lnTo>
                  <a:pt x="1198" y="2095"/>
                </a:lnTo>
                <a:lnTo>
                  <a:pt x="1205" y="2101"/>
                </a:lnTo>
                <a:lnTo>
                  <a:pt x="1213" y="2107"/>
                </a:lnTo>
                <a:lnTo>
                  <a:pt x="1222" y="2112"/>
                </a:lnTo>
                <a:lnTo>
                  <a:pt x="1231" y="2117"/>
                </a:lnTo>
                <a:lnTo>
                  <a:pt x="1240" y="2122"/>
                </a:lnTo>
                <a:lnTo>
                  <a:pt x="1250" y="2127"/>
                </a:lnTo>
                <a:lnTo>
                  <a:pt x="1260" y="2132"/>
                </a:lnTo>
                <a:lnTo>
                  <a:pt x="1270" y="2136"/>
                </a:lnTo>
                <a:lnTo>
                  <a:pt x="1281" y="2140"/>
                </a:lnTo>
                <a:lnTo>
                  <a:pt x="1304" y="2147"/>
                </a:lnTo>
                <a:lnTo>
                  <a:pt x="1329" y="2153"/>
                </a:lnTo>
                <a:lnTo>
                  <a:pt x="1342" y="2156"/>
                </a:lnTo>
                <a:lnTo>
                  <a:pt x="1356" y="2158"/>
                </a:lnTo>
                <a:lnTo>
                  <a:pt x="1384" y="2163"/>
                </a:lnTo>
                <a:lnTo>
                  <a:pt x="1415" y="2166"/>
                </a:lnTo>
                <a:lnTo>
                  <a:pt x="1431" y="2167"/>
                </a:lnTo>
                <a:lnTo>
                  <a:pt x="1447" y="2168"/>
                </a:lnTo>
                <a:lnTo>
                  <a:pt x="1433" y="2179"/>
                </a:lnTo>
                <a:lnTo>
                  <a:pt x="1417" y="2189"/>
                </a:lnTo>
                <a:lnTo>
                  <a:pt x="1401" y="2198"/>
                </a:lnTo>
                <a:lnTo>
                  <a:pt x="1383" y="2205"/>
                </a:lnTo>
                <a:lnTo>
                  <a:pt x="1374" y="2209"/>
                </a:lnTo>
                <a:lnTo>
                  <a:pt x="1364" y="2212"/>
                </a:lnTo>
                <a:lnTo>
                  <a:pt x="1355" y="2215"/>
                </a:lnTo>
                <a:lnTo>
                  <a:pt x="1345" y="2218"/>
                </a:lnTo>
                <a:lnTo>
                  <a:pt x="1335" y="2220"/>
                </a:lnTo>
                <a:lnTo>
                  <a:pt x="1325" y="2222"/>
                </a:lnTo>
                <a:lnTo>
                  <a:pt x="1315" y="2224"/>
                </a:lnTo>
                <a:lnTo>
                  <a:pt x="1305" y="2226"/>
                </a:lnTo>
                <a:lnTo>
                  <a:pt x="1283" y="2229"/>
                </a:lnTo>
                <a:lnTo>
                  <a:pt x="1262" y="2231"/>
                </a:lnTo>
                <a:lnTo>
                  <a:pt x="1240" y="2231"/>
                </a:lnTo>
                <a:lnTo>
                  <a:pt x="1217" y="2231"/>
                </a:lnTo>
                <a:lnTo>
                  <a:pt x="1195" y="2231"/>
                </a:lnTo>
                <a:lnTo>
                  <a:pt x="1172" y="2229"/>
                </a:lnTo>
                <a:lnTo>
                  <a:pt x="1149" y="2227"/>
                </a:lnTo>
                <a:lnTo>
                  <a:pt x="1126" y="2223"/>
                </a:lnTo>
                <a:lnTo>
                  <a:pt x="1103" y="2220"/>
                </a:lnTo>
                <a:lnTo>
                  <a:pt x="1081" y="2215"/>
                </a:lnTo>
                <a:lnTo>
                  <a:pt x="1058" y="2210"/>
                </a:lnTo>
                <a:lnTo>
                  <a:pt x="1047" y="2207"/>
                </a:lnTo>
                <a:lnTo>
                  <a:pt x="1036" y="2204"/>
                </a:lnTo>
                <a:lnTo>
                  <a:pt x="1015" y="2197"/>
                </a:lnTo>
                <a:lnTo>
                  <a:pt x="993" y="2190"/>
                </a:lnTo>
                <a:lnTo>
                  <a:pt x="973" y="2182"/>
                </a:lnTo>
                <a:lnTo>
                  <a:pt x="953" y="2174"/>
                </a:lnTo>
                <a:lnTo>
                  <a:pt x="933" y="2165"/>
                </a:lnTo>
                <a:lnTo>
                  <a:pt x="914" y="2156"/>
                </a:lnTo>
                <a:lnTo>
                  <a:pt x="896" y="2146"/>
                </a:lnTo>
                <a:lnTo>
                  <a:pt x="880" y="2136"/>
                </a:lnTo>
                <a:lnTo>
                  <a:pt x="864" y="2125"/>
                </a:lnTo>
                <a:lnTo>
                  <a:pt x="850" y="2114"/>
                </a:lnTo>
                <a:lnTo>
                  <a:pt x="837" y="2103"/>
                </a:lnTo>
                <a:lnTo>
                  <a:pt x="830" y="2097"/>
                </a:lnTo>
                <a:lnTo>
                  <a:pt x="825" y="2091"/>
                </a:lnTo>
                <a:lnTo>
                  <a:pt x="826" y="2106"/>
                </a:lnTo>
                <a:lnTo>
                  <a:pt x="827" y="2121"/>
                </a:lnTo>
                <a:lnTo>
                  <a:pt x="830" y="2150"/>
                </a:lnTo>
                <a:lnTo>
                  <a:pt x="833" y="2165"/>
                </a:lnTo>
                <a:lnTo>
                  <a:pt x="835" y="2179"/>
                </a:lnTo>
                <a:lnTo>
                  <a:pt x="838" y="2193"/>
                </a:lnTo>
                <a:lnTo>
                  <a:pt x="842" y="2208"/>
                </a:lnTo>
                <a:lnTo>
                  <a:pt x="845" y="2222"/>
                </a:lnTo>
                <a:lnTo>
                  <a:pt x="849" y="2236"/>
                </a:lnTo>
                <a:lnTo>
                  <a:pt x="854" y="2249"/>
                </a:lnTo>
                <a:lnTo>
                  <a:pt x="858" y="2263"/>
                </a:lnTo>
                <a:lnTo>
                  <a:pt x="869" y="2290"/>
                </a:lnTo>
                <a:lnTo>
                  <a:pt x="881" y="2316"/>
                </a:lnTo>
                <a:lnTo>
                  <a:pt x="887" y="2329"/>
                </a:lnTo>
                <a:lnTo>
                  <a:pt x="894" y="2342"/>
                </a:lnTo>
                <a:lnTo>
                  <a:pt x="908" y="2367"/>
                </a:lnTo>
                <a:lnTo>
                  <a:pt x="916" y="2379"/>
                </a:lnTo>
                <a:lnTo>
                  <a:pt x="925" y="2390"/>
                </a:lnTo>
                <a:lnTo>
                  <a:pt x="934" y="2402"/>
                </a:lnTo>
                <a:lnTo>
                  <a:pt x="943" y="2413"/>
                </a:lnTo>
                <a:lnTo>
                  <a:pt x="952" y="2424"/>
                </a:lnTo>
                <a:lnTo>
                  <a:pt x="961" y="2435"/>
                </a:lnTo>
                <a:lnTo>
                  <a:pt x="971" y="2445"/>
                </a:lnTo>
                <a:lnTo>
                  <a:pt x="982" y="2456"/>
                </a:lnTo>
                <a:lnTo>
                  <a:pt x="992" y="2465"/>
                </a:lnTo>
                <a:lnTo>
                  <a:pt x="1003" y="2475"/>
                </a:lnTo>
                <a:lnTo>
                  <a:pt x="1015" y="2484"/>
                </a:lnTo>
                <a:lnTo>
                  <a:pt x="1026" y="2493"/>
                </a:lnTo>
                <a:lnTo>
                  <a:pt x="1038" y="2502"/>
                </a:lnTo>
                <a:lnTo>
                  <a:pt x="1051" y="2510"/>
                </a:lnTo>
                <a:lnTo>
                  <a:pt x="1063" y="2518"/>
                </a:lnTo>
                <a:lnTo>
                  <a:pt x="1076" y="2526"/>
                </a:lnTo>
                <a:lnTo>
                  <a:pt x="1090" y="2533"/>
                </a:lnTo>
                <a:lnTo>
                  <a:pt x="1104" y="2540"/>
                </a:lnTo>
                <a:lnTo>
                  <a:pt x="1118" y="2546"/>
                </a:lnTo>
                <a:lnTo>
                  <a:pt x="1132" y="2552"/>
                </a:lnTo>
                <a:lnTo>
                  <a:pt x="1147" y="2558"/>
                </a:lnTo>
                <a:lnTo>
                  <a:pt x="1162" y="2563"/>
                </a:lnTo>
                <a:lnTo>
                  <a:pt x="1178" y="2568"/>
                </a:lnTo>
                <a:lnTo>
                  <a:pt x="1194" y="2573"/>
                </a:lnTo>
                <a:lnTo>
                  <a:pt x="1210" y="2577"/>
                </a:lnTo>
                <a:lnTo>
                  <a:pt x="1227" y="2580"/>
                </a:lnTo>
                <a:lnTo>
                  <a:pt x="1243" y="2584"/>
                </a:lnTo>
                <a:lnTo>
                  <a:pt x="1261" y="2587"/>
                </a:lnTo>
                <a:lnTo>
                  <a:pt x="1278" y="2589"/>
                </a:lnTo>
                <a:lnTo>
                  <a:pt x="1297" y="2591"/>
                </a:lnTo>
                <a:lnTo>
                  <a:pt x="1315" y="2592"/>
                </a:lnTo>
                <a:lnTo>
                  <a:pt x="1334" y="2593"/>
                </a:lnTo>
                <a:lnTo>
                  <a:pt x="1353" y="2593"/>
                </a:lnTo>
                <a:lnTo>
                  <a:pt x="1372" y="2592"/>
                </a:lnTo>
                <a:lnTo>
                  <a:pt x="1412" y="2590"/>
                </a:lnTo>
                <a:lnTo>
                  <a:pt x="1433" y="2588"/>
                </a:lnTo>
                <a:lnTo>
                  <a:pt x="1454" y="2586"/>
                </a:lnTo>
                <a:lnTo>
                  <a:pt x="1475" y="2582"/>
                </a:lnTo>
                <a:lnTo>
                  <a:pt x="1496" y="2578"/>
                </a:lnTo>
                <a:lnTo>
                  <a:pt x="1518" y="2574"/>
                </a:lnTo>
                <a:lnTo>
                  <a:pt x="1541" y="2569"/>
                </a:lnTo>
                <a:lnTo>
                  <a:pt x="1563" y="2564"/>
                </a:lnTo>
                <a:lnTo>
                  <a:pt x="1586" y="2558"/>
                </a:lnTo>
                <a:lnTo>
                  <a:pt x="1602" y="2554"/>
                </a:lnTo>
                <a:lnTo>
                  <a:pt x="1618" y="2551"/>
                </a:lnTo>
                <a:lnTo>
                  <a:pt x="1632" y="2549"/>
                </a:lnTo>
                <a:lnTo>
                  <a:pt x="1646" y="2548"/>
                </a:lnTo>
                <a:lnTo>
                  <a:pt x="1660" y="2548"/>
                </a:lnTo>
                <a:lnTo>
                  <a:pt x="1666" y="2548"/>
                </a:lnTo>
                <a:lnTo>
                  <a:pt x="1673" y="2549"/>
                </a:lnTo>
                <a:lnTo>
                  <a:pt x="1679" y="2550"/>
                </a:lnTo>
                <a:lnTo>
                  <a:pt x="1685" y="2552"/>
                </a:lnTo>
                <a:lnTo>
                  <a:pt x="1697" y="2555"/>
                </a:lnTo>
                <a:lnTo>
                  <a:pt x="1702" y="2557"/>
                </a:lnTo>
                <a:lnTo>
                  <a:pt x="1708" y="2560"/>
                </a:lnTo>
                <a:lnTo>
                  <a:pt x="1713" y="2563"/>
                </a:lnTo>
                <a:lnTo>
                  <a:pt x="1718" y="2566"/>
                </a:lnTo>
                <a:lnTo>
                  <a:pt x="1723" y="2570"/>
                </a:lnTo>
                <a:lnTo>
                  <a:pt x="1728" y="2574"/>
                </a:lnTo>
                <a:lnTo>
                  <a:pt x="1733" y="2578"/>
                </a:lnTo>
                <a:lnTo>
                  <a:pt x="1737" y="2584"/>
                </a:lnTo>
                <a:lnTo>
                  <a:pt x="1741" y="2589"/>
                </a:lnTo>
                <a:lnTo>
                  <a:pt x="1746" y="2595"/>
                </a:lnTo>
                <a:lnTo>
                  <a:pt x="1750" y="2600"/>
                </a:lnTo>
                <a:lnTo>
                  <a:pt x="1753" y="2607"/>
                </a:lnTo>
                <a:lnTo>
                  <a:pt x="1761" y="2621"/>
                </a:lnTo>
                <a:lnTo>
                  <a:pt x="1764" y="2628"/>
                </a:lnTo>
                <a:lnTo>
                  <a:pt x="1767" y="2636"/>
                </a:lnTo>
                <a:lnTo>
                  <a:pt x="1772" y="2647"/>
                </a:lnTo>
                <a:lnTo>
                  <a:pt x="1776" y="2657"/>
                </a:lnTo>
                <a:lnTo>
                  <a:pt x="1782" y="2667"/>
                </a:lnTo>
                <a:lnTo>
                  <a:pt x="1787" y="2676"/>
                </a:lnTo>
                <a:lnTo>
                  <a:pt x="1793" y="2685"/>
                </a:lnTo>
                <a:lnTo>
                  <a:pt x="1799" y="2693"/>
                </a:lnTo>
                <a:lnTo>
                  <a:pt x="1805" y="2701"/>
                </a:lnTo>
                <a:lnTo>
                  <a:pt x="1812" y="2708"/>
                </a:lnTo>
                <a:lnTo>
                  <a:pt x="1819" y="2715"/>
                </a:lnTo>
                <a:lnTo>
                  <a:pt x="1826" y="2721"/>
                </a:lnTo>
                <a:lnTo>
                  <a:pt x="1833" y="2727"/>
                </a:lnTo>
                <a:lnTo>
                  <a:pt x="1841" y="2732"/>
                </a:lnTo>
                <a:lnTo>
                  <a:pt x="1849" y="2737"/>
                </a:lnTo>
                <a:lnTo>
                  <a:pt x="1857" y="2741"/>
                </a:lnTo>
                <a:lnTo>
                  <a:pt x="1874" y="2749"/>
                </a:lnTo>
                <a:lnTo>
                  <a:pt x="1891" y="2755"/>
                </a:lnTo>
                <a:lnTo>
                  <a:pt x="1909" y="2760"/>
                </a:lnTo>
                <a:lnTo>
                  <a:pt x="1918" y="2762"/>
                </a:lnTo>
                <a:lnTo>
                  <a:pt x="1927" y="2763"/>
                </a:lnTo>
                <a:lnTo>
                  <a:pt x="1936" y="2764"/>
                </a:lnTo>
                <a:lnTo>
                  <a:pt x="1946" y="2765"/>
                </a:lnTo>
                <a:lnTo>
                  <a:pt x="1965" y="2766"/>
                </a:lnTo>
                <a:lnTo>
                  <a:pt x="1984" y="2766"/>
                </a:lnTo>
                <a:lnTo>
                  <a:pt x="2003" y="2765"/>
                </a:lnTo>
                <a:lnTo>
                  <a:pt x="2022" y="2763"/>
                </a:lnTo>
                <a:lnTo>
                  <a:pt x="2065" y="2758"/>
                </a:lnTo>
                <a:lnTo>
                  <a:pt x="2085" y="2757"/>
                </a:lnTo>
                <a:lnTo>
                  <a:pt x="2105" y="2756"/>
                </a:lnTo>
                <a:lnTo>
                  <a:pt x="2144" y="2755"/>
                </a:lnTo>
                <a:lnTo>
                  <a:pt x="2162" y="2755"/>
                </a:lnTo>
                <a:lnTo>
                  <a:pt x="2181" y="2756"/>
                </a:lnTo>
                <a:lnTo>
                  <a:pt x="2198" y="2757"/>
                </a:lnTo>
                <a:lnTo>
                  <a:pt x="2216" y="2759"/>
                </a:lnTo>
                <a:lnTo>
                  <a:pt x="2233" y="2761"/>
                </a:lnTo>
                <a:lnTo>
                  <a:pt x="2249" y="2764"/>
                </a:lnTo>
                <a:lnTo>
                  <a:pt x="2265" y="2768"/>
                </a:lnTo>
                <a:lnTo>
                  <a:pt x="2281" y="2772"/>
                </a:lnTo>
                <a:lnTo>
                  <a:pt x="2297" y="2776"/>
                </a:lnTo>
                <a:lnTo>
                  <a:pt x="2312" y="2781"/>
                </a:lnTo>
                <a:lnTo>
                  <a:pt x="2327" y="2787"/>
                </a:lnTo>
                <a:lnTo>
                  <a:pt x="2341" y="2793"/>
                </a:lnTo>
                <a:lnTo>
                  <a:pt x="2356" y="2799"/>
                </a:lnTo>
                <a:lnTo>
                  <a:pt x="2370" y="2807"/>
                </a:lnTo>
                <a:lnTo>
                  <a:pt x="2384" y="2814"/>
                </a:lnTo>
                <a:lnTo>
                  <a:pt x="2398" y="2823"/>
                </a:lnTo>
                <a:lnTo>
                  <a:pt x="2411" y="2832"/>
                </a:lnTo>
                <a:lnTo>
                  <a:pt x="2425" y="2842"/>
                </a:lnTo>
                <a:lnTo>
                  <a:pt x="2438" y="2852"/>
                </a:lnTo>
                <a:lnTo>
                  <a:pt x="2451" y="2863"/>
                </a:lnTo>
                <a:lnTo>
                  <a:pt x="2464" y="2874"/>
                </a:lnTo>
                <a:lnTo>
                  <a:pt x="2477" y="2886"/>
                </a:lnTo>
                <a:lnTo>
                  <a:pt x="2489" y="2899"/>
                </a:lnTo>
                <a:lnTo>
                  <a:pt x="2502" y="2912"/>
                </a:lnTo>
                <a:lnTo>
                  <a:pt x="2515" y="2926"/>
                </a:lnTo>
                <a:lnTo>
                  <a:pt x="2527" y="2941"/>
                </a:lnTo>
                <a:lnTo>
                  <a:pt x="2529" y="2929"/>
                </a:lnTo>
                <a:lnTo>
                  <a:pt x="2529" y="2916"/>
                </a:lnTo>
                <a:lnTo>
                  <a:pt x="2530" y="2893"/>
                </a:lnTo>
                <a:lnTo>
                  <a:pt x="2530" y="2869"/>
                </a:lnTo>
                <a:lnTo>
                  <a:pt x="2530" y="2858"/>
                </a:lnTo>
                <a:lnTo>
                  <a:pt x="2529" y="2847"/>
                </a:lnTo>
                <a:lnTo>
                  <a:pt x="2526" y="2825"/>
                </a:lnTo>
                <a:lnTo>
                  <a:pt x="2523" y="2803"/>
                </a:lnTo>
                <a:lnTo>
                  <a:pt x="2521" y="2793"/>
                </a:lnTo>
                <a:lnTo>
                  <a:pt x="2518" y="2783"/>
                </a:lnTo>
                <a:lnTo>
                  <a:pt x="2513" y="2762"/>
                </a:lnTo>
                <a:lnTo>
                  <a:pt x="2507" y="2743"/>
                </a:lnTo>
                <a:lnTo>
                  <a:pt x="2500" y="2724"/>
                </a:lnTo>
                <a:lnTo>
                  <a:pt x="2492" y="2705"/>
                </a:lnTo>
                <a:lnTo>
                  <a:pt x="2483" y="2688"/>
                </a:lnTo>
                <a:lnTo>
                  <a:pt x="2474" y="2670"/>
                </a:lnTo>
                <a:lnTo>
                  <a:pt x="2464" y="2654"/>
                </a:lnTo>
                <a:lnTo>
                  <a:pt x="2454" y="2638"/>
                </a:lnTo>
                <a:lnTo>
                  <a:pt x="2443" y="2622"/>
                </a:lnTo>
                <a:lnTo>
                  <a:pt x="2432" y="2607"/>
                </a:lnTo>
                <a:lnTo>
                  <a:pt x="2421" y="2593"/>
                </a:lnTo>
                <a:lnTo>
                  <a:pt x="2409" y="2578"/>
                </a:lnTo>
                <a:lnTo>
                  <a:pt x="2397" y="2564"/>
                </a:lnTo>
                <a:lnTo>
                  <a:pt x="2384" y="2552"/>
                </a:lnTo>
                <a:lnTo>
                  <a:pt x="2372" y="2539"/>
                </a:lnTo>
                <a:lnTo>
                  <a:pt x="2359" y="2528"/>
                </a:lnTo>
                <a:lnTo>
                  <a:pt x="2346" y="2516"/>
                </a:lnTo>
                <a:lnTo>
                  <a:pt x="2333" y="2506"/>
                </a:lnTo>
                <a:lnTo>
                  <a:pt x="2321" y="2496"/>
                </a:lnTo>
                <a:lnTo>
                  <a:pt x="2308" y="2486"/>
                </a:lnTo>
                <a:lnTo>
                  <a:pt x="2296" y="2477"/>
                </a:lnTo>
                <a:lnTo>
                  <a:pt x="2271" y="2460"/>
                </a:lnTo>
                <a:lnTo>
                  <a:pt x="2248" y="2445"/>
                </a:lnTo>
                <a:lnTo>
                  <a:pt x="2238" y="2438"/>
                </a:lnTo>
                <a:lnTo>
                  <a:pt x="2228" y="2432"/>
                </a:lnTo>
                <a:lnTo>
                  <a:pt x="2210" y="2418"/>
                </a:lnTo>
                <a:lnTo>
                  <a:pt x="2195" y="2405"/>
                </a:lnTo>
                <a:lnTo>
                  <a:pt x="2181" y="2392"/>
                </a:lnTo>
                <a:lnTo>
                  <a:pt x="2169" y="2378"/>
                </a:lnTo>
                <a:lnTo>
                  <a:pt x="2164" y="2372"/>
                </a:lnTo>
                <a:lnTo>
                  <a:pt x="2159" y="2365"/>
                </a:lnTo>
                <a:lnTo>
                  <a:pt x="2151" y="2352"/>
                </a:lnTo>
                <a:lnTo>
                  <a:pt x="2143" y="2339"/>
                </a:lnTo>
                <a:lnTo>
                  <a:pt x="2140" y="2333"/>
                </a:lnTo>
                <a:lnTo>
                  <a:pt x="2138" y="2326"/>
                </a:lnTo>
                <a:lnTo>
                  <a:pt x="2133" y="2314"/>
                </a:lnTo>
                <a:lnTo>
                  <a:pt x="2129" y="2301"/>
                </a:lnTo>
                <a:lnTo>
                  <a:pt x="2127" y="2289"/>
                </a:lnTo>
                <a:lnTo>
                  <a:pt x="2125" y="2277"/>
                </a:lnTo>
                <a:lnTo>
                  <a:pt x="2124" y="2265"/>
                </a:lnTo>
                <a:lnTo>
                  <a:pt x="2123" y="2254"/>
                </a:lnTo>
                <a:lnTo>
                  <a:pt x="2122" y="2243"/>
                </a:lnTo>
                <a:lnTo>
                  <a:pt x="2130" y="2252"/>
                </a:lnTo>
                <a:lnTo>
                  <a:pt x="2138" y="2260"/>
                </a:lnTo>
                <a:lnTo>
                  <a:pt x="2146" y="2268"/>
                </a:lnTo>
                <a:lnTo>
                  <a:pt x="2154" y="2276"/>
                </a:lnTo>
                <a:lnTo>
                  <a:pt x="2163" y="2283"/>
                </a:lnTo>
                <a:lnTo>
                  <a:pt x="2171" y="2291"/>
                </a:lnTo>
                <a:lnTo>
                  <a:pt x="2188" y="2304"/>
                </a:lnTo>
                <a:lnTo>
                  <a:pt x="2197" y="2310"/>
                </a:lnTo>
                <a:lnTo>
                  <a:pt x="2206" y="2316"/>
                </a:lnTo>
                <a:lnTo>
                  <a:pt x="2215" y="2322"/>
                </a:lnTo>
                <a:lnTo>
                  <a:pt x="2224" y="2328"/>
                </a:lnTo>
                <a:lnTo>
                  <a:pt x="2243" y="2338"/>
                </a:lnTo>
                <a:lnTo>
                  <a:pt x="2262" y="2347"/>
                </a:lnTo>
                <a:lnTo>
                  <a:pt x="2281" y="2356"/>
                </a:lnTo>
                <a:lnTo>
                  <a:pt x="2300" y="2363"/>
                </a:lnTo>
                <a:lnTo>
                  <a:pt x="2320" y="2370"/>
                </a:lnTo>
                <a:lnTo>
                  <a:pt x="2340" y="2376"/>
                </a:lnTo>
                <a:lnTo>
                  <a:pt x="2361" y="2381"/>
                </a:lnTo>
                <a:lnTo>
                  <a:pt x="2381" y="2385"/>
                </a:lnTo>
                <a:lnTo>
                  <a:pt x="2391" y="2387"/>
                </a:lnTo>
                <a:lnTo>
                  <a:pt x="2402" y="2389"/>
                </a:lnTo>
                <a:lnTo>
                  <a:pt x="2423" y="2393"/>
                </a:lnTo>
                <a:lnTo>
                  <a:pt x="2458" y="2398"/>
                </a:lnTo>
                <a:lnTo>
                  <a:pt x="2492" y="2404"/>
                </a:lnTo>
                <a:lnTo>
                  <a:pt x="2509" y="2407"/>
                </a:lnTo>
                <a:lnTo>
                  <a:pt x="2525" y="2411"/>
                </a:lnTo>
                <a:lnTo>
                  <a:pt x="2541" y="2414"/>
                </a:lnTo>
                <a:lnTo>
                  <a:pt x="2556" y="2418"/>
                </a:lnTo>
                <a:lnTo>
                  <a:pt x="2572" y="2422"/>
                </a:lnTo>
                <a:lnTo>
                  <a:pt x="2587" y="2426"/>
                </a:lnTo>
                <a:lnTo>
                  <a:pt x="2601" y="2431"/>
                </a:lnTo>
                <a:lnTo>
                  <a:pt x="2615" y="2435"/>
                </a:lnTo>
                <a:lnTo>
                  <a:pt x="2643" y="2445"/>
                </a:lnTo>
                <a:lnTo>
                  <a:pt x="2669" y="2456"/>
                </a:lnTo>
                <a:lnTo>
                  <a:pt x="2693" y="2467"/>
                </a:lnTo>
                <a:lnTo>
                  <a:pt x="2717" y="2480"/>
                </a:lnTo>
                <a:lnTo>
                  <a:pt x="2728" y="2487"/>
                </a:lnTo>
                <a:lnTo>
                  <a:pt x="2738" y="2493"/>
                </a:lnTo>
                <a:lnTo>
                  <a:pt x="2749" y="2501"/>
                </a:lnTo>
                <a:lnTo>
                  <a:pt x="2760" y="2508"/>
                </a:lnTo>
                <a:lnTo>
                  <a:pt x="2779" y="2523"/>
                </a:lnTo>
                <a:lnTo>
                  <a:pt x="2788" y="2532"/>
                </a:lnTo>
                <a:lnTo>
                  <a:pt x="2796" y="2540"/>
                </a:lnTo>
                <a:lnTo>
                  <a:pt x="2804" y="2549"/>
                </a:lnTo>
                <a:lnTo>
                  <a:pt x="2812" y="2558"/>
                </a:lnTo>
                <a:lnTo>
                  <a:pt x="2819" y="2567"/>
                </a:lnTo>
                <a:lnTo>
                  <a:pt x="2826" y="2576"/>
                </a:lnTo>
                <a:lnTo>
                  <a:pt x="2827" y="2563"/>
                </a:lnTo>
                <a:lnTo>
                  <a:pt x="2827" y="2550"/>
                </a:lnTo>
                <a:lnTo>
                  <a:pt x="2827" y="2537"/>
                </a:lnTo>
                <a:lnTo>
                  <a:pt x="2827" y="2524"/>
                </a:lnTo>
                <a:lnTo>
                  <a:pt x="2826" y="2512"/>
                </a:lnTo>
                <a:lnTo>
                  <a:pt x="2824" y="2500"/>
                </a:lnTo>
                <a:lnTo>
                  <a:pt x="2822" y="2488"/>
                </a:lnTo>
                <a:lnTo>
                  <a:pt x="2820" y="2477"/>
                </a:lnTo>
                <a:lnTo>
                  <a:pt x="2818" y="2466"/>
                </a:lnTo>
                <a:lnTo>
                  <a:pt x="2815" y="2455"/>
                </a:lnTo>
                <a:lnTo>
                  <a:pt x="2811" y="2445"/>
                </a:lnTo>
                <a:lnTo>
                  <a:pt x="2808" y="2434"/>
                </a:lnTo>
                <a:lnTo>
                  <a:pt x="2804" y="2424"/>
                </a:lnTo>
                <a:lnTo>
                  <a:pt x="2800" y="2415"/>
                </a:lnTo>
                <a:lnTo>
                  <a:pt x="2790" y="2396"/>
                </a:lnTo>
                <a:lnTo>
                  <a:pt x="2780" y="2378"/>
                </a:lnTo>
                <a:lnTo>
                  <a:pt x="2769" y="2361"/>
                </a:lnTo>
                <a:lnTo>
                  <a:pt x="2757" y="2344"/>
                </a:lnTo>
                <a:lnTo>
                  <a:pt x="2743" y="2329"/>
                </a:lnTo>
                <a:lnTo>
                  <a:pt x="2736" y="2321"/>
                </a:lnTo>
                <a:lnTo>
                  <a:pt x="2729" y="2314"/>
                </a:lnTo>
                <a:lnTo>
                  <a:pt x="2715" y="2300"/>
                </a:lnTo>
                <a:lnTo>
                  <a:pt x="2701" y="2286"/>
                </a:lnTo>
                <a:lnTo>
                  <a:pt x="2686" y="2273"/>
                </a:lnTo>
                <a:lnTo>
                  <a:pt x="2657" y="2249"/>
                </a:lnTo>
                <a:lnTo>
                  <a:pt x="2627" y="2225"/>
                </a:lnTo>
                <a:lnTo>
                  <a:pt x="2599" y="2204"/>
                </a:lnTo>
                <a:lnTo>
                  <a:pt x="2573" y="2182"/>
                </a:lnTo>
                <a:lnTo>
                  <a:pt x="2560" y="2172"/>
                </a:lnTo>
                <a:lnTo>
                  <a:pt x="2549" y="2161"/>
                </a:lnTo>
                <a:lnTo>
                  <a:pt x="2538" y="2151"/>
                </a:lnTo>
                <a:lnTo>
                  <a:pt x="2529" y="2141"/>
                </a:lnTo>
                <a:lnTo>
                  <a:pt x="2525" y="2135"/>
                </a:lnTo>
                <a:lnTo>
                  <a:pt x="2521" y="2130"/>
                </a:lnTo>
                <a:lnTo>
                  <a:pt x="2513" y="2119"/>
                </a:lnTo>
                <a:lnTo>
                  <a:pt x="2508" y="2108"/>
                </a:lnTo>
                <a:lnTo>
                  <a:pt x="2505" y="2102"/>
                </a:lnTo>
                <a:lnTo>
                  <a:pt x="2503" y="2097"/>
                </a:lnTo>
                <a:lnTo>
                  <a:pt x="2538" y="2118"/>
                </a:lnTo>
                <a:lnTo>
                  <a:pt x="2555" y="2128"/>
                </a:lnTo>
                <a:lnTo>
                  <a:pt x="2572" y="2136"/>
                </a:lnTo>
                <a:lnTo>
                  <a:pt x="2588" y="2144"/>
                </a:lnTo>
                <a:lnTo>
                  <a:pt x="2604" y="2151"/>
                </a:lnTo>
                <a:lnTo>
                  <a:pt x="2620" y="2157"/>
                </a:lnTo>
                <a:lnTo>
                  <a:pt x="2636" y="2162"/>
                </a:lnTo>
                <a:lnTo>
                  <a:pt x="2651" y="2166"/>
                </a:lnTo>
                <a:lnTo>
                  <a:pt x="2667" y="2170"/>
                </a:lnTo>
                <a:lnTo>
                  <a:pt x="2684" y="2173"/>
                </a:lnTo>
                <a:lnTo>
                  <a:pt x="2700" y="2175"/>
                </a:lnTo>
                <a:lnTo>
                  <a:pt x="2717" y="2176"/>
                </a:lnTo>
                <a:lnTo>
                  <a:pt x="2734" y="2176"/>
                </a:lnTo>
                <a:lnTo>
                  <a:pt x="2752" y="2176"/>
                </a:lnTo>
                <a:lnTo>
                  <a:pt x="2772" y="2175"/>
                </a:lnTo>
                <a:lnTo>
                  <a:pt x="2797" y="2172"/>
                </a:lnTo>
                <a:lnTo>
                  <a:pt x="2823" y="2167"/>
                </a:lnTo>
                <a:lnTo>
                  <a:pt x="2849" y="2162"/>
                </a:lnTo>
                <a:lnTo>
                  <a:pt x="2876" y="2156"/>
                </a:lnTo>
                <a:lnTo>
                  <a:pt x="2903" y="2150"/>
                </a:lnTo>
                <a:lnTo>
                  <a:pt x="2930" y="2145"/>
                </a:lnTo>
                <a:lnTo>
                  <a:pt x="2958" y="2141"/>
                </a:lnTo>
                <a:lnTo>
                  <a:pt x="2971" y="2140"/>
                </a:lnTo>
                <a:lnTo>
                  <a:pt x="2985" y="2139"/>
                </a:lnTo>
                <a:lnTo>
                  <a:pt x="2998" y="2139"/>
                </a:lnTo>
                <a:lnTo>
                  <a:pt x="3012" y="2140"/>
                </a:lnTo>
                <a:lnTo>
                  <a:pt x="3025" y="2141"/>
                </a:lnTo>
                <a:lnTo>
                  <a:pt x="3039" y="2143"/>
                </a:lnTo>
                <a:lnTo>
                  <a:pt x="3052" y="2147"/>
                </a:lnTo>
                <a:lnTo>
                  <a:pt x="3065" y="2151"/>
                </a:lnTo>
                <a:lnTo>
                  <a:pt x="3078" y="2156"/>
                </a:lnTo>
                <a:lnTo>
                  <a:pt x="3091" y="2163"/>
                </a:lnTo>
                <a:lnTo>
                  <a:pt x="3097" y="2166"/>
                </a:lnTo>
                <a:lnTo>
                  <a:pt x="3104" y="2171"/>
                </a:lnTo>
                <a:lnTo>
                  <a:pt x="3110" y="2175"/>
                </a:lnTo>
                <a:lnTo>
                  <a:pt x="3116" y="2180"/>
                </a:lnTo>
                <a:lnTo>
                  <a:pt x="3129" y="2190"/>
                </a:lnTo>
                <a:lnTo>
                  <a:pt x="3141" y="2202"/>
                </a:lnTo>
                <a:lnTo>
                  <a:pt x="3153" y="2215"/>
                </a:lnTo>
                <a:lnTo>
                  <a:pt x="3159" y="2222"/>
                </a:lnTo>
                <a:lnTo>
                  <a:pt x="3165" y="2230"/>
                </a:lnTo>
                <a:lnTo>
                  <a:pt x="3171" y="2238"/>
                </a:lnTo>
                <a:lnTo>
                  <a:pt x="3176" y="2247"/>
                </a:lnTo>
                <a:lnTo>
                  <a:pt x="3188" y="2265"/>
                </a:lnTo>
                <a:lnTo>
                  <a:pt x="3202" y="2256"/>
                </a:lnTo>
                <a:lnTo>
                  <a:pt x="3217" y="2248"/>
                </a:lnTo>
                <a:lnTo>
                  <a:pt x="3232" y="2241"/>
                </a:lnTo>
                <a:lnTo>
                  <a:pt x="3247" y="2234"/>
                </a:lnTo>
                <a:lnTo>
                  <a:pt x="3263" y="2228"/>
                </a:lnTo>
                <a:lnTo>
                  <a:pt x="3278" y="2223"/>
                </a:lnTo>
                <a:lnTo>
                  <a:pt x="3294" y="2218"/>
                </a:lnTo>
                <a:lnTo>
                  <a:pt x="3310" y="2214"/>
                </a:lnTo>
                <a:lnTo>
                  <a:pt x="3326" y="2211"/>
                </a:lnTo>
                <a:lnTo>
                  <a:pt x="3342" y="2209"/>
                </a:lnTo>
                <a:lnTo>
                  <a:pt x="3358" y="2207"/>
                </a:lnTo>
                <a:lnTo>
                  <a:pt x="3374" y="2206"/>
                </a:lnTo>
                <a:lnTo>
                  <a:pt x="3406" y="2205"/>
                </a:lnTo>
                <a:lnTo>
                  <a:pt x="3423" y="2205"/>
                </a:lnTo>
                <a:lnTo>
                  <a:pt x="3439" y="2207"/>
                </a:lnTo>
                <a:lnTo>
                  <a:pt x="3471" y="2210"/>
                </a:lnTo>
                <a:lnTo>
                  <a:pt x="3487" y="2213"/>
                </a:lnTo>
                <a:lnTo>
                  <a:pt x="3503" y="2216"/>
                </a:lnTo>
                <a:lnTo>
                  <a:pt x="3518" y="2220"/>
                </a:lnTo>
                <a:lnTo>
                  <a:pt x="3534" y="2224"/>
                </a:lnTo>
                <a:lnTo>
                  <a:pt x="3549" y="2229"/>
                </a:lnTo>
                <a:lnTo>
                  <a:pt x="3564" y="2234"/>
                </a:lnTo>
                <a:lnTo>
                  <a:pt x="3579" y="2239"/>
                </a:lnTo>
                <a:lnTo>
                  <a:pt x="3594" y="2245"/>
                </a:lnTo>
                <a:lnTo>
                  <a:pt x="3608" y="2251"/>
                </a:lnTo>
                <a:lnTo>
                  <a:pt x="3622" y="2258"/>
                </a:lnTo>
                <a:lnTo>
                  <a:pt x="3636" y="2265"/>
                </a:lnTo>
                <a:lnTo>
                  <a:pt x="3650" y="2272"/>
                </a:lnTo>
                <a:lnTo>
                  <a:pt x="3663" y="2280"/>
                </a:lnTo>
                <a:lnTo>
                  <a:pt x="3676" y="2288"/>
                </a:lnTo>
                <a:close/>
                <a:moveTo>
                  <a:pt x="2010" y="1895"/>
                </a:moveTo>
                <a:lnTo>
                  <a:pt x="1666" y="1895"/>
                </a:lnTo>
                <a:lnTo>
                  <a:pt x="1666" y="1551"/>
                </a:lnTo>
                <a:lnTo>
                  <a:pt x="2010" y="1551"/>
                </a:lnTo>
                <a:lnTo>
                  <a:pt x="2010" y="1895"/>
                </a:lnTo>
                <a:close/>
                <a:moveTo>
                  <a:pt x="1666" y="344"/>
                </a:moveTo>
                <a:lnTo>
                  <a:pt x="2010" y="344"/>
                </a:lnTo>
                <a:lnTo>
                  <a:pt x="2010" y="0"/>
                </a:lnTo>
                <a:lnTo>
                  <a:pt x="1666" y="0"/>
                </a:lnTo>
                <a:lnTo>
                  <a:pt x="1666" y="344"/>
                </a:lnTo>
                <a:close/>
                <a:moveTo>
                  <a:pt x="2010" y="3102"/>
                </a:moveTo>
                <a:lnTo>
                  <a:pt x="1666" y="3102"/>
                </a:lnTo>
                <a:lnTo>
                  <a:pt x="1666" y="3446"/>
                </a:lnTo>
                <a:lnTo>
                  <a:pt x="2010" y="3446"/>
                </a:lnTo>
                <a:lnTo>
                  <a:pt x="2010" y="3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4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Partn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A600396-986A-4A87-9978-EF19BE19F638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8208963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8208963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8208963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8208963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5" name="Picture Placeholder 2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10344472" y="5659865"/>
            <a:ext cx="1152203" cy="864760"/>
          </a:xfrm>
        </p:spPr>
        <p:txBody>
          <a:bodyPr/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17003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2 Partn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4EC7B42-49B1-4BD8-8BB5-ED62DBDB908F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1200150" y="1125538"/>
            <a:ext cx="8208963" cy="1008062"/>
          </a:xfrm>
        </p:spPr>
        <p:txBody>
          <a:bodyPr anchor="t" anchorCtr="0"/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2348850"/>
            <a:ext cx="8208963" cy="432048"/>
          </a:xfrm>
        </p:spPr>
        <p:txBody>
          <a:bodyPr anchor="b" anchorCtr="0"/>
          <a:lstStyle>
            <a:lvl1pPr marL="0" indent="0" algn="l"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3645031"/>
            <a:ext cx="8208963" cy="129618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2848481"/>
            <a:ext cx="8208963" cy="508509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013220"/>
            <a:ext cx="8208963" cy="86370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#event</a:t>
            </a:r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4" name="Picture Placeholder 2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10344472" y="5659865"/>
            <a:ext cx="1152203" cy="864760"/>
          </a:xfrm>
        </p:spPr>
        <p:txBody>
          <a:bodyPr/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401581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0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50" y="1125537"/>
            <a:ext cx="9791700" cy="9350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00150" y="2205038"/>
            <a:ext cx="9791700" cy="36718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AD0-329C-480C-B910-4F7583D5548C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200150" y="764704"/>
            <a:ext cx="9793288" cy="276999"/>
          </a:xfrm>
        </p:spPr>
        <p:txBody>
          <a:bodyPr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83502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b="1" baseline="0">
                <a:solidFill>
                  <a:schemeClr val="accent2"/>
                </a:solidFill>
                <a:latin typeface="+mn-lt"/>
              </a:defRPr>
            </a:lvl1pPr>
            <a:lvl2pPr marL="539750" indent="-266700">
              <a:spcBef>
                <a:spcPts val="800"/>
              </a:spcBef>
              <a:buClr>
                <a:schemeClr val="accent1"/>
              </a:buClr>
              <a:defRPr sz="2000" b="1">
                <a:solidFill>
                  <a:schemeClr val="accent2"/>
                </a:solidFill>
                <a:latin typeface="+mn-lt"/>
              </a:defRPr>
            </a:lvl2pPr>
            <a:lvl3pPr marL="806450" indent="-273050">
              <a:spcBef>
                <a:spcPts val="800"/>
              </a:spcBef>
              <a:buClr>
                <a:schemeClr val="accent1"/>
              </a:buClr>
              <a:defRPr b="1">
                <a:solidFill>
                  <a:schemeClr val="accent2"/>
                </a:solidFill>
                <a:latin typeface="+mn-lt"/>
              </a:defRPr>
            </a:lvl3pPr>
            <a:lvl4pPr marL="1071563" indent="-266700">
              <a:spcBef>
                <a:spcPts val="800"/>
              </a:spcBef>
              <a:buClr>
                <a:schemeClr val="accent1"/>
              </a:buClr>
              <a:defRPr b="1">
                <a:solidFill>
                  <a:schemeClr val="accent2"/>
                </a:solidFill>
                <a:latin typeface="+mn-lt"/>
              </a:defRPr>
            </a:lvl4pPr>
            <a:lvl5pPr marL="1346200" indent="-265113">
              <a:spcBef>
                <a:spcPts val="800"/>
              </a:spcBef>
              <a:buClr>
                <a:schemeClr val="accent1"/>
              </a:buClr>
              <a:defRPr b="1">
                <a:solidFill>
                  <a:schemeClr val="accent2"/>
                </a:solidFill>
                <a:latin typeface="+mn-lt"/>
              </a:defRPr>
            </a:lvl5pPr>
            <a:lvl6pPr marL="1612900" indent="-274638">
              <a:spcBef>
                <a:spcPts val="400"/>
              </a:spcBef>
              <a:defRPr b="1">
                <a:solidFill>
                  <a:schemeClr val="accent1"/>
                </a:solidFill>
                <a:latin typeface="+mn-lt"/>
              </a:defRPr>
            </a:lvl6pPr>
            <a:lvl7pPr marL="1878013" indent="-266700">
              <a:spcBef>
                <a:spcPts val="400"/>
              </a:spcBef>
              <a:defRPr b="1">
                <a:solidFill>
                  <a:schemeClr val="accent1"/>
                </a:solidFill>
                <a:latin typeface="+mn-lt"/>
              </a:defRPr>
            </a:lvl7pPr>
            <a:lvl8pPr marL="2152650" indent="-265113">
              <a:spcBef>
                <a:spcPts val="400"/>
              </a:spcBef>
              <a:tabLst/>
              <a:defRPr b="1">
                <a:solidFill>
                  <a:schemeClr val="accent1"/>
                </a:solidFill>
                <a:latin typeface="+mn-lt"/>
              </a:defRPr>
            </a:lvl8pPr>
            <a:lvl9pPr marL="2419350" indent="-274638">
              <a:spcBef>
                <a:spcPts val="400"/>
              </a:spcBef>
              <a:defRPr b="1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Click to edit Master bullet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F65E-F814-476E-868E-5FEBFA682D69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9513" y="6381410"/>
            <a:ext cx="5472112" cy="143215"/>
          </a:xfrm>
        </p:spPr>
        <p:txBody>
          <a:bodyPr/>
          <a:lstStyle/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>
            <a:spLocks noChangeAspect="1"/>
          </p:cNvSpPr>
          <p:nvPr userDrawn="1"/>
        </p:nvSpPr>
        <p:spPr bwMode="auto">
          <a:xfrm flipV="1">
            <a:off x="9384000" y="5273306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D15F45-78B4-4E73-8E50-8AE1FD0C9FE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1125538"/>
            <a:ext cx="9791700" cy="503212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2276840"/>
            <a:ext cx="7416200" cy="115216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1628750"/>
            <a:ext cx="9791700" cy="50407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157240"/>
            <a:ext cx="9791700" cy="71968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</a:t>
            </a:r>
            <a:r>
              <a:rPr lang="en-US" dirty="0" err="1"/>
              <a:t>eventname</a:t>
            </a:r>
            <a:endParaRPr lang="en-US" dirty="0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200150" y="3717041"/>
            <a:ext cx="7416200" cy="1296180"/>
          </a:xfrm>
        </p:spPr>
        <p:txBody>
          <a:bodyPr/>
          <a:lstStyle>
            <a:lvl1pPr marL="266700" indent="-266700">
              <a:spcBef>
                <a:spcPts val="4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="1">
                <a:solidFill>
                  <a:schemeClr val="accent2"/>
                </a:solidFill>
                <a:latin typeface="+mn-lt"/>
              </a:defRPr>
            </a:lvl1pPr>
            <a:lvl2pPr marL="539750" indent="-266700">
              <a:spcBef>
                <a:spcPts val="400"/>
              </a:spcBef>
              <a:buClr>
                <a:schemeClr val="accent2"/>
              </a:buClr>
              <a:defRPr sz="2000" b="1">
                <a:solidFill>
                  <a:schemeClr val="accent2"/>
                </a:solidFill>
                <a:latin typeface="+mn-lt"/>
              </a:defRPr>
            </a:lvl2pPr>
            <a:lvl3pPr marL="806450" indent="-273050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3pPr>
            <a:lvl4pPr marL="1071563" indent="-266700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4pPr>
            <a:lvl5pPr marL="1346200" indent="-265113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5pPr>
            <a:lvl6pPr marL="1612900" indent="-274638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6pPr>
            <a:lvl7pPr marL="1878013" indent="-266700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7pPr>
            <a:lvl8pPr marL="2152650" indent="-265113">
              <a:spcBef>
                <a:spcPts val="400"/>
              </a:spcBef>
              <a:buClr>
                <a:schemeClr val="accent2"/>
              </a:buClr>
              <a:tabLst/>
              <a:defRPr b="1">
                <a:solidFill>
                  <a:schemeClr val="accent2"/>
                </a:solidFill>
                <a:latin typeface="+mn-lt"/>
              </a:defRPr>
            </a:lvl8pPr>
            <a:lvl9pPr marL="2419350" indent="-274638">
              <a:spcBef>
                <a:spcPts val="400"/>
              </a:spcBef>
              <a:buClr>
                <a:schemeClr val="accent2"/>
              </a:buClr>
              <a:defRPr b="1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8760369" y="2276475"/>
            <a:ext cx="2233069" cy="2520715"/>
          </a:xfrm>
          <a:solidFill>
            <a:schemeClr val="tx1"/>
          </a:solidFill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Add Your Picture</a:t>
            </a:r>
          </a:p>
        </p:txBody>
      </p:sp>
    </p:spTree>
    <p:extLst>
      <p:ext uri="{BB962C8B-B14F-4D97-AF65-F5344CB8AC3E}">
        <p14:creationId xmlns:p14="http://schemas.microsoft.com/office/powerpoint/2010/main" val="22860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 Info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0BDF106-3744-4857-8988-C1828056DC6D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0150" y="1125538"/>
            <a:ext cx="9791700" cy="503212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Name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200150" y="2276840"/>
            <a:ext cx="7416200" cy="115216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contact details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1628750"/>
            <a:ext cx="9791700" cy="504070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your title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5157240"/>
            <a:ext cx="9791700" cy="71968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#</a:t>
            </a:r>
            <a:r>
              <a:rPr lang="en-US" dirty="0" err="1"/>
              <a:t>eventname</a:t>
            </a:r>
            <a:endParaRPr lang="en-US" dirty="0"/>
          </a:p>
        </p:txBody>
      </p:sp>
      <p:sp>
        <p:nvSpPr>
          <p:cNvPr id="23" name="Freeform 22"/>
          <p:cNvSpPr>
            <a:spLocks noChangeAspect="1"/>
          </p:cNvSpPr>
          <p:nvPr userDrawn="1"/>
        </p:nvSpPr>
        <p:spPr bwMode="auto">
          <a:xfrm>
            <a:off x="9384450" y="0"/>
            <a:ext cx="2808000" cy="1584694"/>
          </a:xfrm>
          <a:custGeom>
            <a:avLst/>
            <a:gdLst>
              <a:gd name="T0" fmla="*/ 8111 w 8111"/>
              <a:gd name="T1" fmla="*/ 1579 h 4577"/>
              <a:gd name="T2" fmla="*/ 7683 w 8111"/>
              <a:gd name="T3" fmla="*/ 1954 h 4577"/>
              <a:gd name="T4" fmla="*/ 7256 w 8111"/>
              <a:gd name="T5" fmla="*/ 2329 h 4577"/>
              <a:gd name="T6" fmla="*/ 6828 w 8111"/>
              <a:gd name="T7" fmla="*/ 2703 h 4577"/>
              <a:gd name="T8" fmla="*/ 6400 w 8111"/>
              <a:gd name="T9" fmla="*/ 3078 h 4577"/>
              <a:gd name="T10" fmla="*/ 5973 w 8111"/>
              <a:gd name="T11" fmla="*/ 3452 h 4577"/>
              <a:gd name="T12" fmla="*/ 5545 w 8111"/>
              <a:gd name="T13" fmla="*/ 3828 h 4577"/>
              <a:gd name="T14" fmla="*/ 5118 w 8111"/>
              <a:gd name="T15" fmla="*/ 4202 h 4577"/>
              <a:gd name="T16" fmla="*/ 4690 w 8111"/>
              <a:gd name="T17" fmla="*/ 4577 h 4577"/>
              <a:gd name="T18" fmla="*/ 4550 w 8111"/>
              <a:gd name="T19" fmla="*/ 4353 h 4577"/>
              <a:gd name="T20" fmla="*/ 4408 w 8111"/>
              <a:gd name="T21" fmla="*/ 4134 h 4577"/>
              <a:gd name="T22" fmla="*/ 4337 w 8111"/>
              <a:gd name="T23" fmla="*/ 4027 h 4577"/>
              <a:gd name="T24" fmla="*/ 4265 w 8111"/>
              <a:gd name="T25" fmla="*/ 3922 h 4577"/>
              <a:gd name="T26" fmla="*/ 4121 w 8111"/>
              <a:gd name="T27" fmla="*/ 3716 h 4577"/>
              <a:gd name="T28" fmla="*/ 3977 w 8111"/>
              <a:gd name="T29" fmla="*/ 3515 h 4577"/>
              <a:gd name="T30" fmla="*/ 3831 w 8111"/>
              <a:gd name="T31" fmla="*/ 3320 h 4577"/>
              <a:gd name="T32" fmla="*/ 3684 w 8111"/>
              <a:gd name="T33" fmla="*/ 3131 h 4577"/>
              <a:gd name="T34" fmla="*/ 3612 w 8111"/>
              <a:gd name="T35" fmla="*/ 3039 h 4577"/>
              <a:gd name="T36" fmla="*/ 3538 w 8111"/>
              <a:gd name="T37" fmla="*/ 2947 h 4577"/>
              <a:gd name="T38" fmla="*/ 3390 w 8111"/>
              <a:gd name="T39" fmla="*/ 2770 h 4577"/>
              <a:gd name="T40" fmla="*/ 3243 w 8111"/>
              <a:gd name="T41" fmla="*/ 2597 h 4577"/>
              <a:gd name="T42" fmla="*/ 3093 w 8111"/>
              <a:gd name="T43" fmla="*/ 2430 h 4577"/>
              <a:gd name="T44" fmla="*/ 2945 w 8111"/>
              <a:gd name="T45" fmla="*/ 2267 h 4577"/>
              <a:gd name="T46" fmla="*/ 2796 w 8111"/>
              <a:gd name="T47" fmla="*/ 2111 h 4577"/>
              <a:gd name="T48" fmla="*/ 2647 w 8111"/>
              <a:gd name="T49" fmla="*/ 1959 h 4577"/>
              <a:gd name="T50" fmla="*/ 2496 w 8111"/>
              <a:gd name="T51" fmla="*/ 1811 h 4577"/>
              <a:gd name="T52" fmla="*/ 2347 w 8111"/>
              <a:gd name="T53" fmla="*/ 1670 h 4577"/>
              <a:gd name="T54" fmla="*/ 2198 w 8111"/>
              <a:gd name="T55" fmla="*/ 1533 h 4577"/>
              <a:gd name="T56" fmla="*/ 2123 w 8111"/>
              <a:gd name="T57" fmla="*/ 1466 h 4577"/>
              <a:gd name="T58" fmla="*/ 2047 w 8111"/>
              <a:gd name="T59" fmla="*/ 1401 h 4577"/>
              <a:gd name="T60" fmla="*/ 1898 w 8111"/>
              <a:gd name="T61" fmla="*/ 1273 h 4577"/>
              <a:gd name="T62" fmla="*/ 1749 w 8111"/>
              <a:gd name="T63" fmla="*/ 1150 h 4577"/>
              <a:gd name="T64" fmla="*/ 1600 w 8111"/>
              <a:gd name="T65" fmla="*/ 1031 h 4577"/>
              <a:gd name="T66" fmla="*/ 1451 w 8111"/>
              <a:gd name="T67" fmla="*/ 917 h 4577"/>
              <a:gd name="T68" fmla="*/ 1303 w 8111"/>
              <a:gd name="T69" fmla="*/ 807 h 4577"/>
              <a:gd name="T70" fmla="*/ 1156 w 8111"/>
              <a:gd name="T71" fmla="*/ 702 h 4577"/>
              <a:gd name="T72" fmla="*/ 1009 w 8111"/>
              <a:gd name="T73" fmla="*/ 600 h 4577"/>
              <a:gd name="T74" fmla="*/ 861 w 8111"/>
              <a:gd name="T75" fmla="*/ 502 h 4577"/>
              <a:gd name="T76" fmla="*/ 716 w 8111"/>
              <a:gd name="T77" fmla="*/ 409 h 4577"/>
              <a:gd name="T78" fmla="*/ 571 w 8111"/>
              <a:gd name="T79" fmla="*/ 320 h 4577"/>
              <a:gd name="T80" fmla="*/ 427 w 8111"/>
              <a:gd name="T81" fmla="*/ 234 h 4577"/>
              <a:gd name="T82" fmla="*/ 283 w 8111"/>
              <a:gd name="T83" fmla="*/ 152 h 4577"/>
              <a:gd name="T84" fmla="*/ 141 w 8111"/>
              <a:gd name="T85" fmla="*/ 75 h 4577"/>
              <a:gd name="T86" fmla="*/ 0 w 8111"/>
              <a:gd name="T87" fmla="*/ 0 h 4577"/>
              <a:gd name="T88" fmla="*/ 506 w 8111"/>
              <a:gd name="T89" fmla="*/ 0 h 4577"/>
              <a:gd name="T90" fmla="*/ 1014 w 8111"/>
              <a:gd name="T91" fmla="*/ 0 h 4577"/>
              <a:gd name="T92" fmla="*/ 1520 w 8111"/>
              <a:gd name="T93" fmla="*/ 0 h 4577"/>
              <a:gd name="T94" fmla="*/ 2027 w 8111"/>
              <a:gd name="T95" fmla="*/ 0 h 4577"/>
              <a:gd name="T96" fmla="*/ 2534 w 8111"/>
              <a:gd name="T97" fmla="*/ 0 h 4577"/>
              <a:gd name="T98" fmla="*/ 3041 w 8111"/>
              <a:gd name="T99" fmla="*/ 0 h 4577"/>
              <a:gd name="T100" fmla="*/ 3548 w 8111"/>
              <a:gd name="T101" fmla="*/ 0 h 4577"/>
              <a:gd name="T102" fmla="*/ 4056 w 8111"/>
              <a:gd name="T103" fmla="*/ 0 h 4577"/>
              <a:gd name="T104" fmla="*/ 4562 w 8111"/>
              <a:gd name="T105" fmla="*/ 0 h 4577"/>
              <a:gd name="T106" fmla="*/ 5069 w 8111"/>
              <a:gd name="T107" fmla="*/ 0 h 4577"/>
              <a:gd name="T108" fmla="*/ 5575 w 8111"/>
              <a:gd name="T109" fmla="*/ 0 h 4577"/>
              <a:gd name="T110" fmla="*/ 6083 w 8111"/>
              <a:gd name="T111" fmla="*/ 0 h 4577"/>
              <a:gd name="T112" fmla="*/ 6589 w 8111"/>
              <a:gd name="T113" fmla="*/ 0 h 4577"/>
              <a:gd name="T114" fmla="*/ 7096 w 8111"/>
              <a:gd name="T115" fmla="*/ 0 h 4577"/>
              <a:gd name="T116" fmla="*/ 7604 w 8111"/>
              <a:gd name="T117" fmla="*/ 0 h 4577"/>
              <a:gd name="T118" fmla="*/ 8111 w 8111"/>
              <a:gd name="T119" fmla="*/ 0 h 4577"/>
              <a:gd name="T120" fmla="*/ 8111 w 8111"/>
              <a:gd name="T121" fmla="*/ 790 h 4577"/>
              <a:gd name="T122" fmla="*/ 8111 w 8111"/>
              <a:gd name="T123" fmla="*/ 1579 h 4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1" h="4577">
                <a:moveTo>
                  <a:pt x="8111" y="1579"/>
                </a:moveTo>
                <a:lnTo>
                  <a:pt x="7683" y="1954"/>
                </a:lnTo>
                <a:lnTo>
                  <a:pt x="7256" y="2329"/>
                </a:lnTo>
                <a:lnTo>
                  <a:pt x="6828" y="2703"/>
                </a:lnTo>
                <a:lnTo>
                  <a:pt x="6400" y="3078"/>
                </a:lnTo>
                <a:lnTo>
                  <a:pt x="5973" y="3452"/>
                </a:lnTo>
                <a:lnTo>
                  <a:pt x="5545" y="3828"/>
                </a:lnTo>
                <a:lnTo>
                  <a:pt x="5118" y="4202"/>
                </a:lnTo>
                <a:lnTo>
                  <a:pt x="4690" y="4577"/>
                </a:lnTo>
                <a:lnTo>
                  <a:pt x="4550" y="4353"/>
                </a:lnTo>
                <a:lnTo>
                  <a:pt x="4408" y="4134"/>
                </a:lnTo>
                <a:lnTo>
                  <a:pt x="4337" y="4027"/>
                </a:lnTo>
                <a:lnTo>
                  <a:pt x="4265" y="3922"/>
                </a:lnTo>
                <a:lnTo>
                  <a:pt x="4121" y="3716"/>
                </a:lnTo>
                <a:lnTo>
                  <a:pt x="3977" y="3515"/>
                </a:lnTo>
                <a:lnTo>
                  <a:pt x="3831" y="3320"/>
                </a:lnTo>
                <a:lnTo>
                  <a:pt x="3684" y="3131"/>
                </a:lnTo>
                <a:lnTo>
                  <a:pt x="3612" y="3039"/>
                </a:lnTo>
                <a:lnTo>
                  <a:pt x="3538" y="2947"/>
                </a:lnTo>
                <a:lnTo>
                  <a:pt x="3390" y="2770"/>
                </a:lnTo>
                <a:lnTo>
                  <a:pt x="3243" y="2597"/>
                </a:lnTo>
                <a:lnTo>
                  <a:pt x="3093" y="2430"/>
                </a:lnTo>
                <a:lnTo>
                  <a:pt x="2945" y="2267"/>
                </a:lnTo>
                <a:lnTo>
                  <a:pt x="2796" y="2111"/>
                </a:lnTo>
                <a:lnTo>
                  <a:pt x="2647" y="1959"/>
                </a:lnTo>
                <a:lnTo>
                  <a:pt x="2496" y="1811"/>
                </a:lnTo>
                <a:lnTo>
                  <a:pt x="2347" y="1670"/>
                </a:lnTo>
                <a:lnTo>
                  <a:pt x="2198" y="1533"/>
                </a:lnTo>
                <a:lnTo>
                  <a:pt x="2123" y="1466"/>
                </a:lnTo>
                <a:lnTo>
                  <a:pt x="2047" y="1401"/>
                </a:lnTo>
                <a:lnTo>
                  <a:pt x="1898" y="1273"/>
                </a:lnTo>
                <a:lnTo>
                  <a:pt x="1749" y="1150"/>
                </a:lnTo>
                <a:lnTo>
                  <a:pt x="1600" y="1031"/>
                </a:lnTo>
                <a:lnTo>
                  <a:pt x="1451" y="917"/>
                </a:lnTo>
                <a:lnTo>
                  <a:pt x="1303" y="807"/>
                </a:lnTo>
                <a:lnTo>
                  <a:pt x="1156" y="702"/>
                </a:lnTo>
                <a:lnTo>
                  <a:pt x="1009" y="600"/>
                </a:lnTo>
                <a:lnTo>
                  <a:pt x="861" y="502"/>
                </a:lnTo>
                <a:lnTo>
                  <a:pt x="716" y="409"/>
                </a:lnTo>
                <a:lnTo>
                  <a:pt x="571" y="320"/>
                </a:lnTo>
                <a:lnTo>
                  <a:pt x="427" y="234"/>
                </a:lnTo>
                <a:lnTo>
                  <a:pt x="283" y="152"/>
                </a:lnTo>
                <a:lnTo>
                  <a:pt x="141" y="75"/>
                </a:lnTo>
                <a:lnTo>
                  <a:pt x="0" y="0"/>
                </a:lnTo>
                <a:lnTo>
                  <a:pt x="506" y="0"/>
                </a:lnTo>
                <a:lnTo>
                  <a:pt x="1014" y="0"/>
                </a:lnTo>
                <a:lnTo>
                  <a:pt x="1520" y="0"/>
                </a:lnTo>
                <a:lnTo>
                  <a:pt x="2027" y="0"/>
                </a:lnTo>
                <a:lnTo>
                  <a:pt x="2534" y="0"/>
                </a:lnTo>
                <a:lnTo>
                  <a:pt x="3041" y="0"/>
                </a:lnTo>
                <a:lnTo>
                  <a:pt x="3548" y="0"/>
                </a:lnTo>
                <a:lnTo>
                  <a:pt x="4056" y="0"/>
                </a:lnTo>
                <a:lnTo>
                  <a:pt x="4562" y="0"/>
                </a:lnTo>
                <a:lnTo>
                  <a:pt x="5069" y="0"/>
                </a:lnTo>
                <a:lnTo>
                  <a:pt x="5575" y="0"/>
                </a:lnTo>
                <a:lnTo>
                  <a:pt x="6083" y="0"/>
                </a:lnTo>
                <a:lnTo>
                  <a:pt x="6589" y="0"/>
                </a:lnTo>
                <a:lnTo>
                  <a:pt x="7096" y="0"/>
                </a:lnTo>
                <a:lnTo>
                  <a:pt x="7604" y="0"/>
                </a:lnTo>
                <a:lnTo>
                  <a:pt x="8111" y="0"/>
                </a:lnTo>
                <a:lnTo>
                  <a:pt x="8111" y="790"/>
                </a:lnTo>
                <a:lnTo>
                  <a:pt x="8111" y="15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1200150" y="3717041"/>
            <a:ext cx="7416200" cy="1296180"/>
          </a:xfrm>
        </p:spPr>
        <p:txBody>
          <a:bodyPr/>
          <a:lstStyle>
            <a:lvl1pPr marL="266700" indent="-266700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000" b="1">
                <a:solidFill>
                  <a:schemeClr val="bg1"/>
                </a:solidFill>
                <a:latin typeface="+mn-lt"/>
              </a:defRPr>
            </a:lvl1pPr>
            <a:lvl2pPr marL="539750" indent="-266700">
              <a:spcBef>
                <a:spcPts val="400"/>
              </a:spcBef>
              <a:buClr>
                <a:schemeClr val="bg1"/>
              </a:buClr>
              <a:defRPr sz="2000" b="1">
                <a:solidFill>
                  <a:schemeClr val="bg1"/>
                </a:solidFill>
                <a:latin typeface="+mn-lt"/>
              </a:defRPr>
            </a:lvl2pPr>
            <a:lvl3pPr marL="806450" indent="-27305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3pPr>
            <a:lvl4pPr marL="1071563" indent="-26670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4pPr>
            <a:lvl5pPr marL="1346200" indent="-265113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5pPr>
            <a:lvl6pPr marL="1612900" indent="-274638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6pPr>
            <a:lvl7pPr marL="1878013" indent="-266700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7pPr>
            <a:lvl8pPr marL="2152650" indent="-265113">
              <a:spcBef>
                <a:spcPts val="400"/>
              </a:spcBef>
              <a:buClr>
                <a:schemeClr val="bg1"/>
              </a:buClr>
              <a:tabLst/>
              <a:defRPr b="1">
                <a:solidFill>
                  <a:schemeClr val="bg1"/>
                </a:solidFill>
                <a:latin typeface="+mn-lt"/>
              </a:defRPr>
            </a:lvl8pPr>
            <a:lvl9pPr marL="2419350" indent="-274638">
              <a:spcBef>
                <a:spcPts val="400"/>
              </a:spcBef>
              <a:buClr>
                <a:schemeClr val="bg1"/>
              </a:buClr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8760369" y="2276475"/>
            <a:ext cx="2233069" cy="2520715"/>
          </a:xfrm>
          <a:solidFill>
            <a:schemeClr val="tx1"/>
          </a:solidFill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Add Your Picture</a:t>
            </a:r>
          </a:p>
        </p:txBody>
      </p:sp>
    </p:spTree>
    <p:extLst>
      <p:ext uri="{BB962C8B-B14F-4D97-AF65-F5344CB8AC3E}">
        <p14:creationId xmlns:p14="http://schemas.microsoft.com/office/powerpoint/2010/main" val="90671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0150" y="1125537"/>
            <a:ext cx="9791700" cy="9350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0"/>
              <a:t>Muokkaa ots. perustyyl. napsautt.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2204864"/>
            <a:ext cx="9791700" cy="36720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03512" y="6381328"/>
            <a:ext cx="2016000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94F69872-4865-44FB-80F7-1C3CC4B2D08A}" type="datetime1">
              <a:rPr lang="en-US" noProof="0" smtClean="0"/>
              <a:t>10/27/2023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9513" y="6381410"/>
            <a:ext cx="5472112" cy="14321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 dirty="0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0150" y="6381328"/>
            <a:ext cx="503362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2E0FF02-2EAB-48AE-86A1-50CF72F987E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(c)" hidden="1"/>
          <p:cNvSpPr txBox="1"/>
          <p:nvPr/>
        </p:nvSpPr>
        <p:spPr>
          <a:xfrm>
            <a:off x="11999342" y="6891795"/>
            <a:ext cx="185948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HUS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04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78" r:id="rId6"/>
    <p:sldLayoutId id="2147483679" r:id="rId7"/>
    <p:sldLayoutId id="2147483689" r:id="rId8"/>
    <p:sldLayoutId id="2147483687" r:id="rId9"/>
    <p:sldLayoutId id="2147483688" r:id="rId10"/>
    <p:sldLayoutId id="2147483671" r:id="rId11"/>
    <p:sldLayoutId id="2147483673" r:id="rId12"/>
    <p:sldLayoutId id="2147483672" r:id="rId13"/>
    <p:sldLayoutId id="2147483680" r:id="rId14"/>
    <p:sldLayoutId id="2147483691" r:id="rId15"/>
    <p:sldLayoutId id="2147483684" r:id="rId16"/>
    <p:sldLayoutId id="2147483674" r:id="rId17"/>
    <p:sldLayoutId id="2147483675" r:id="rId18"/>
    <p:sldLayoutId id="2147483676" r:id="rId19"/>
    <p:sldLayoutId id="2147483677" r:id="rId20"/>
    <p:sldLayoutId id="2147483651" r:id="rId21"/>
    <p:sldLayoutId id="2147483663" r:id="rId22"/>
    <p:sldLayoutId id="2147483664" r:id="rId23"/>
    <p:sldLayoutId id="2147483665" r:id="rId24"/>
    <p:sldLayoutId id="2147483666" r:id="rId25"/>
    <p:sldLayoutId id="2147483667" r:id="rId26"/>
    <p:sldLayoutId id="2147483668" r:id="rId27"/>
    <p:sldLayoutId id="2147483669" r:id="rId28"/>
    <p:sldLayoutId id="2147483670" r:id="rId29"/>
    <p:sldLayoutId id="2147483681" r:id="rId30"/>
    <p:sldLayoutId id="2147483682" r:id="rId31"/>
    <p:sldLayoutId id="2147483683" r:id="rId32"/>
    <p:sldLayoutId id="2147483652" r:id="rId33"/>
    <p:sldLayoutId id="2147483653" r:id="rId34"/>
    <p:sldLayoutId id="2147483690" r:id="rId35"/>
    <p:sldLayoutId id="2147483654" r:id="rId36"/>
    <p:sldLayoutId id="2147483655" r:id="rId37"/>
    <p:sldLayoutId id="2147483685" r:id="rId38"/>
    <p:sldLayoutId id="2147483686" r:id="rId39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spc="-1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539750" indent="-27305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80645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071563" indent="-265113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346200" indent="-274638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6pPr>
      <a:lvl7pPr marL="16129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7pPr>
      <a:lvl8pPr marL="1878013" indent="-265113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8pPr>
      <a:lvl9pPr marL="2152650" indent="-274638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0150" y="1125537"/>
            <a:ext cx="9791700" cy="9350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2204864"/>
            <a:ext cx="9791700" cy="36720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03512" y="6381328"/>
            <a:ext cx="2016000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94F69872-4865-44FB-80F7-1C3CC4B2D08A}" type="datetime1">
              <a:rPr lang="fi-FI" smtClean="0"/>
              <a:t>27.10.2023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9513" y="6381410"/>
            <a:ext cx="5472112" cy="14321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0150" y="6381328"/>
            <a:ext cx="503362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2E0FF02-2EAB-48AE-86A1-50CF72F987E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0776650" y="333518"/>
            <a:ext cx="942618" cy="431112"/>
            <a:chOff x="4471987" y="468313"/>
            <a:chExt cx="1489075" cy="681037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471987" y="676275"/>
              <a:ext cx="1152525" cy="473075"/>
            </a:xfrm>
            <a:custGeom>
              <a:avLst/>
              <a:gdLst>
                <a:gd name="T0" fmla="*/ 1772 w 2177"/>
                <a:gd name="T1" fmla="*/ 886 h 895"/>
                <a:gd name="T2" fmla="*/ 1669 w 2177"/>
                <a:gd name="T3" fmla="*/ 849 h 895"/>
                <a:gd name="T4" fmla="*/ 1590 w 2177"/>
                <a:gd name="T5" fmla="*/ 788 h 895"/>
                <a:gd name="T6" fmla="*/ 1541 w 2177"/>
                <a:gd name="T7" fmla="*/ 717 h 895"/>
                <a:gd name="T8" fmla="*/ 1701 w 2177"/>
                <a:gd name="T9" fmla="*/ 651 h 895"/>
                <a:gd name="T10" fmla="*/ 1761 w 2177"/>
                <a:gd name="T11" fmla="*/ 705 h 895"/>
                <a:gd name="T12" fmla="*/ 1850 w 2177"/>
                <a:gd name="T13" fmla="*/ 728 h 895"/>
                <a:gd name="T14" fmla="*/ 1947 w 2177"/>
                <a:gd name="T15" fmla="*/ 717 h 895"/>
                <a:gd name="T16" fmla="*/ 1990 w 2177"/>
                <a:gd name="T17" fmla="*/ 688 h 895"/>
                <a:gd name="T18" fmla="*/ 2006 w 2177"/>
                <a:gd name="T19" fmla="*/ 632 h 895"/>
                <a:gd name="T20" fmla="*/ 1989 w 2177"/>
                <a:gd name="T21" fmla="*/ 588 h 895"/>
                <a:gd name="T22" fmla="*/ 1904 w 2177"/>
                <a:gd name="T23" fmla="*/ 538 h 895"/>
                <a:gd name="T24" fmla="*/ 1703 w 2177"/>
                <a:gd name="T25" fmla="*/ 469 h 895"/>
                <a:gd name="T26" fmla="*/ 1625 w 2177"/>
                <a:gd name="T27" fmla="*/ 415 h 895"/>
                <a:gd name="T28" fmla="*/ 1575 w 2177"/>
                <a:gd name="T29" fmla="*/ 337 h 895"/>
                <a:gd name="T30" fmla="*/ 1562 w 2177"/>
                <a:gd name="T31" fmla="*/ 241 h 895"/>
                <a:gd name="T32" fmla="*/ 1592 w 2177"/>
                <a:gd name="T33" fmla="*/ 136 h 895"/>
                <a:gd name="T34" fmla="*/ 1658 w 2177"/>
                <a:gd name="T35" fmla="*/ 59 h 895"/>
                <a:gd name="T36" fmla="*/ 1751 w 2177"/>
                <a:gd name="T37" fmla="*/ 13 h 895"/>
                <a:gd name="T38" fmla="*/ 1871 w 2177"/>
                <a:gd name="T39" fmla="*/ 1 h 895"/>
                <a:gd name="T40" fmla="*/ 1967 w 2177"/>
                <a:gd name="T41" fmla="*/ 21 h 895"/>
                <a:gd name="T42" fmla="*/ 2049 w 2177"/>
                <a:gd name="T43" fmla="*/ 64 h 895"/>
                <a:gd name="T44" fmla="*/ 2121 w 2177"/>
                <a:gd name="T45" fmla="*/ 140 h 895"/>
                <a:gd name="T46" fmla="*/ 2003 w 2177"/>
                <a:gd name="T47" fmla="*/ 263 h 895"/>
                <a:gd name="T48" fmla="*/ 1953 w 2177"/>
                <a:gd name="T49" fmla="*/ 200 h 895"/>
                <a:gd name="T50" fmla="*/ 1902 w 2177"/>
                <a:gd name="T51" fmla="*/ 173 h 895"/>
                <a:gd name="T52" fmla="*/ 1807 w 2177"/>
                <a:gd name="T53" fmla="*/ 168 h 895"/>
                <a:gd name="T54" fmla="*/ 1748 w 2177"/>
                <a:gd name="T55" fmla="*/ 203 h 895"/>
                <a:gd name="T56" fmla="*/ 1732 w 2177"/>
                <a:gd name="T57" fmla="*/ 260 h 895"/>
                <a:gd name="T58" fmla="*/ 1752 w 2177"/>
                <a:gd name="T59" fmla="*/ 305 h 895"/>
                <a:gd name="T60" fmla="*/ 1832 w 2177"/>
                <a:gd name="T61" fmla="*/ 350 h 895"/>
                <a:gd name="T62" fmla="*/ 2043 w 2177"/>
                <a:gd name="T63" fmla="*/ 428 h 895"/>
                <a:gd name="T64" fmla="*/ 2131 w 2177"/>
                <a:gd name="T65" fmla="*/ 495 h 895"/>
                <a:gd name="T66" fmla="*/ 2170 w 2177"/>
                <a:gd name="T67" fmla="*/ 576 h 895"/>
                <a:gd name="T68" fmla="*/ 2171 w 2177"/>
                <a:gd name="T69" fmla="*/ 693 h 895"/>
                <a:gd name="T70" fmla="*/ 2126 w 2177"/>
                <a:gd name="T71" fmla="*/ 789 h 895"/>
                <a:gd name="T72" fmla="*/ 2056 w 2177"/>
                <a:gd name="T73" fmla="*/ 848 h 895"/>
                <a:gd name="T74" fmla="*/ 1946 w 2177"/>
                <a:gd name="T75" fmla="*/ 887 h 895"/>
                <a:gd name="T76" fmla="*/ 657 w 2177"/>
                <a:gd name="T77" fmla="*/ 447 h 895"/>
                <a:gd name="T78" fmla="*/ 0 w 2177"/>
                <a:gd name="T79" fmla="*/ 17 h 895"/>
                <a:gd name="T80" fmla="*/ 1064 w 2177"/>
                <a:gd name="T81" fmla="*/ 891 h 895"/>
                <a:gd name="T82" fmla="*/ 963 w 2177"/>
                <a:gd name="T83" fmla="*/ 866 h 895"/>
                <a:gd name="T84" fmla="*/ 871 w 2177"/>
                <a:gd name="T85" fmla="*/ 805 h 895"/>
                <a:gd name="T86" fmla="*/ 813 w 2177"/>
                <a:gd name="T87" fmla="*/ 721 h 895"/>
                <a:gd name="T88" fmla="*/ 788 w 2177"/>
                <a:gd name="T89" fmla="*/ 596 h 895"/>
                <a:gd name="T90" fmla="*/ 965 w 2177"/>
                <a:gd name="T91" fmla="*/ 640 h 895"/>
                <a:gd name="T92" fmla="*/ 1009 w 2177"/>
                <a:gd name="T93" fmla="*/ 701 h 895"/>
                <a:gd name="T94" fmla="*/ 1076 w 2177"/>
                <a:gd name="T95" fmla="*/ 726 h 895"/>
                <a:gd name="T96" fmla="*/ 1165 w 2177"/>
                <a:gd name="T97" fmla="*/ 724 h 895"/>
                <a:gd name="T98" fmla="*/ 1224 w 2177"/>
                <a:gd name="T99" fmla="*/ 701 h 895"/>
                <a:gd name="T100" fmla="*/ 1265 w 2177"/>
                <a:gd name="T101" fmla="*/ 647 h 895"/>
                <a:gd name="T102" fmla="*/ 1276 w 2177"/>
                <a:gd name="T103" fmla="*/ 17 h 895"/>
                <a:gd name="T104" fmla="*/ 1431 w 2177"/>
                <a:gd name="T105" fmla="*/ 693 h 895"/>
                <a:gd name="T106" fmla="*/ 1382 w 2177"/>
                <a:gd name="T107" fmla="*/ 784 h 895"/>
                <a:gd name="T108" fmla="*/ 1303 w 2177"/>
                <a:gd name="T109" fmla="*/ 849 h 895"/>
                <a:gd name="T110" fmla="*/ 1184 w 2177"/>
                <a:gd name="T111" fmla="*/ 889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77" h="895">
                  <a:moveTo>
                    <a:pt x="1864" y="895"/>
                  </a:moveTo>
                  <a:lnTo>
                    <a:pt x="1848" y="895"/>
                  </a:lnTo>
                  <a:lnTo>
                    <a:pt x="1832" y="894"/>
                  </a:lnTo>
                  <a:lnTo>
                    <a:pt x="1817" y="893"/>
                  </a:lnTo>
                  <a:lnTo>
                    <a:pt x="1801" y="890"/>
                  </a:lnTo>
                  <a:lnTo>
                    <a:pt x="1793" y="889"/>
                  </a:lnTo>
                  <a:lnTo>
                    <a:pt x="1786" y="888"/>
                  </a:lnTo>
                  <a:lnTo>
                    <a:pt x="1772" y="886"/>
                  </a:lnTo>
                  <a:lnTo>
                    <a:pt x="1758" y="883"/>
                  </a:lnTo>
                  <a:lnTo>
                    <a:pt x="1744" y="879"/>
                  </a:lnTo>
                  <a:lnTo>
                    <a:pt x="1731" y="875"/>
                  </a:lnTo>
                  <a:lnTo>
                    <a:pt x="1718" y="871"/>
                  </a:lnTo>
                  <a:lnTo>
                    <a:pt x="1705" y="866"/>
                  </a:lnTo>
                  <a:lnTo>
                    <a:pt x="1693" y="861"/>
                  </a:lnTo>
                  <a:lnTo>
                    <a:pt x="1680" y="855"/>
                  </a:lnTo>
                  <a:lnTo>
                    <a:pt x="1669" y="849"/>
                  </a:lnTo>
                  <a:lnTo>
                    <a:pt x="1657" y="843"/>
                  </a:lnTo>
                  <a:lnTo>
                    <a:pt x="1647" y="836"/>
                  </a:lnTo>
                  <a:lnTo>
                    <a:pt x="1636" y="829"/>
                  </a:lnTo>
                  <a:lnTo>
                    <a:pt x="1626" y="822"/>
                  </a:lnTo>
                  <a:lnTo>
                    <a:pt x="1617" y="814"/>
                  </a:lnTo>
                  <a:lnTo>
                    <a:pt x="1608" y="806"/>
                  </a:lnTo>
                  <a:lnTo>
                    <a:pt x="1599" y="797"/>
                  </a:lnTo>
                  <a:lnTo>
                    <a:pt x="1590" y="788"/>
                  </a:lnTo>
                  <a:lnTo>
                    <a:pt x="1582" y="779"/>
                  </a:lnTo>
                  <a:lnTo>
                    <a:pt x="1575" y="769"/>
                  </a:lnTo>
                  <a:lnTo>
                    <a:pt x="1566" y="759"/>
                  </a:lnTo>
                  <a:lnTo>
                    <a:pt x="1559" y="749"/>
                  </a:lnTo>
                  <a:lnTo>
                    <a:pt x="1553" y="739"/>
                  </a:lnTo>
                  <a:lnTo>
                    <a:pt x="1550" y="733"/>
                  </a:lnTo>
                  <a:lnTo>
                    <a:pt x="1547" y="728"/>
                  </a:lnTo>
                  <a:lnTo>
                    <a:pt x="1541" y="717"/>
                  </a:lnTo>
                  <a:lnTo>
                    <a:pt x="1536" y="706"/>
                  </a:lnTo>
                  <a:lnTo>
                    <a:pt x="1531" y="694"/>
                  </a:lnTo>
                  <a:lnTo>
                    <a:pt x="1526" y="682"/>
                  </a:lnTo>
                  <a:lnTo>
                    <a:pt x="1671" y="597"/>
                  </a:lnTo>
                  <a:lnTo>
                    <a:pt x="1677" y="612"/>
                  </a:lnTo>
                  <a:lnTo>
                    <a:pt x="1684" y="626"/>
                  </a:lnTo>
                  <a:lnTo>
                    <a:pt x="1691" y="639"/>
                  </a:lnTo>
                  <a:lnTo>
                    <a:pt x="1701" y="651"/>
                  </a:lnTo>
                  <a:lnTo>
                    <a:pt x="1710" y="664"/>
                  </a:lnTo>
                  <a:lnTo>
                    <a:pt x="1719" y="674"/>
                  </a:lnTo>
                  <a:lnTo>
                    <a:pt x="1725" y="679"/>
                  </a:lnTo>
                  <a:lnTo>
                    <a:pt x="1730" y="684"/>
                  </a:lnTo>
                  <a:lnTo>
                    <a:pt x="1736" y="689"/>
                  </a:lnTo>
                  <a:lnTo>
                    <a:pt x="1742" y="693"/>
                  </a:lnTo>
                  <a:lnTo>
                    <a:pt x="1754" y="701"/>
                  </a:lnTo>
                  <a:lnTo>
                    <a:pt x="1761" y="705"/>
                  </a:lnTo>
                  <a:lnTo>
                    <a:pt x="1767" y="708"/>
                  </a:lnTo>
                  <a:lnTo>
                    <a:pt x="1775" y="712"/>
                  </a:lnTo>
                  <a:lnTo>
                    <a:pt x="1782" y="714"/>
                  </a:lnTo>
                  <a:lnTo>
                    <a:pt x="1797" y="720"/>
                  </a:lnTo>
                  <a:lnTo>
                    <a:pt x="1814" y="723"/>
                  </a:lnTo>
                  <a:lnTo>
                    <a:pt x="1823" y="725"/>
                  </a:lnTo>
                  <a:lnTo>
                    <a:pt x="1831" y="726"/>
                  </a:lnTo>
                  <a:lnTo>
                    <a:pt x="1850" y="728"/>
                  </a:lnTo>
                  <a:lnTo>
                    <a:pt x="1859" y="729"/>
                  </a:lnTo>
                  <a:lnTo>
                    <a:pt x="1869" y="729"/>
                  </a:lnTo>
                  <a:lnTo>
                    <a:pt x="1887" y="728"/>
                  </a:lnTo>
                  <a:lnTo>
                    <a:pt x="1896" y="728"/>
                  </a:lnTo>
                  <a:lnTo>
                    <a:pt x="1904" y="727"/>
                  </a:lnTo>
                  <a:lnTo>
                    <a:pt x="1919" y="724"/>
                  </a:lnTo>
                  <a:lnTo>
                    <a:pt x="1934" y="721"/>
                  </a:lnTo>
                  <a:lnTo>
                    <a:pt x="1947" y="717"/>
                  </a:lnTo>
                  <a:lnTo>
                    <a:pt x="1958" y="713"/>
                  </a:lnTo>
                  <a:lnTo>
                    <a:pt x="1968" y="707"/>
                  </a:lnTo>
                  <a:lnTo>
                    <a:pt x="1972" y="705"/>
                  </a:lnTo>
                  <a:lnTo>
                    <a:pt x="1976" y="701"/>
                  </a:lnTo>
                  <a:lnTo>
                    <a:pt x="1980" y="698"/>
                  </a:lnTo>
                  <a:lnTo>
                    <a:pt x="1984" y="695"/>
                  </a:lnTo>
                  <a:lnTo>
                    <a:pt x="1987" y="692"/>
                  </a:lnTo>
                  <a:lnTo>
                    <a:pt x="1990" y="688"/>
                  </a:lnTo>
                  <a:lnTo>
                    <a:pt x="1995" y="681"/>
                  </a:lnTo>
                  <a:lnTo>
                    <a:pt x="1999" y="673"/>
                  </a:lnTo>
                  <a:lnTo>
                    <a:pt x="2003" y="665"/>
                  </a:lnTo>
                  <a:lnTo>
                    <a:pt x="2004" y="660"/>
                  </a:lnTo>
                  <a:lnTo>
                    <a:pt x="2005" y="655"/>
                  </a:lnTo>
                  <a:lnTo>
                    <a:pt x="2006" y="646"/>
                  </a:lnTo>
                  <a:lnTo>
                    <a:pt x="2007" y="638"/>
                  </a:lnTo>
                  <a:lnTo>
                    <a:pt x="2006" y="632"/>
                  </a:lnTo>
                  <a:lnTo>
                    <a:pt x="2006" y="626"/>
                  </a:lnTo>
                  <a:lnTo>
                    <a:pt x="2004" y="616"/>
                  </a:lnTo>
                  <a:lnTo>
                    <a:pt x="2002" y="611"/>
                  </a:lnTo>
                  <a:lnTo>
                    <a:pt x="2000" y="606"/>
                  </a:lnTo>
                  <a:lnTo>
                    <a:pt x="1998" y="601"/>
                  </a:lnTo>
                  <a:lnTo>
                    <a:pt x="1996" y="597"/>
                  </a:lnTo>
                  <a:lnTo>
                    <a:pt x="1993" y="592"/>
                  </a:lnTo>
                  <a:lnTo>
                    <a:pt x="1989" y="588"/>
                  </a:lnTo>
                  <a:lnTo>
                    <a:pt x="1986" y="584"/>
                  </a:lnTo>
                  <a:lnTo>
                    <a:pt x="1982" y="580"/>
                  </a:lnTo>
                  <a:lnTo>
                    <a:pt x="1973" y="573"/>
                  </a:lnTo>
                  <a:lnTo>
                    <a:pt x="1962" y="565"/>
                  </a:lnTo>
                  <a:lnTo>
                    <a:pt x="1950" y="559"/>
                  </a:lnTo>
                  <a:lnTo>
                    <a:pt x="1936" y="552"/>
                  </a:lnTo>
                  <a:lnTo>
                    <a:pt x="1920" y="546"/>
                  </a:lnTo>
                  <a:lnTo>
                    <a:pt x="1904" y="538"/>
                  </a:lnTo>
                  <a:lnTo>
                    <a:pt x="1886" y="532"/>
                  </a:lnTo>
                  <a:lnTo>
                    <a:pt x="1866" y="526"/>
                  </a:lnTo>
                  <a:lnTo>
                    <a:pt x="1822" y="512"/>
                  </a:lnTo>
                  <a:lnTo>
                    <a:pt x="1796" y="505"/>
                  </a:lnTo>
                  <a:lnTo>
                    <a:pt x="1772" y="497"/>
                  </a:lnTo>
                  <a:lnTo>
                    <a:pt x="1748" y="489"/>
                  </a:lnTo>
                  <a:lnTo>
                    <a:pt x="1725" y="479"/>
                  </a:lnTo>
                  <a:lnTo>
                    <a:pt x="1703" y="469"/>
                  </a:lnTo>
                  <a:lnTo>
                    <a:pt x="1691" y="464"/>
                  </a:lnTo>
                  <a:lnTo>
                    <a:pt x="1681" y="458"/>
                  </a:lnTo>
                  <a:lnTo>
                    <a:pt x="1671" y="452"/>
                  </a:lnTo>
                  <a:lnTo>
                    <a:pt x="1661" y="445"/>
                  </a:lnTo>
                  <a:lnTo>
                    <a:pt x="1651" y="439"/>
                  </a:lnTo>
                  <a:lnTo>
                    <a:pt x="1642" y="432"/>
                  </a:lnTo>
                  <a:lnTo>
                    <a:pt x="1633" y="424"/>
                  </a:lnTo>
                  <a:lnTo>
                    <a:pt x="1625" y="415"/>
                  </a:lnTo>
                  <a:lnTo>
                    <a:pt x="1617" y="407"/>
                  </a:lnTo>
                  <a:lnTo>
                    <a:pt x="1610" y="399"/>
                  </a:lnTo>
                  <a:lnTo>
                    <a:pt x="1602" y="390"/>
                  </a:lnTo>
                  <a:lnTo>
                    <a:pt x="1596" y="380"/>
                  </a:lnTo>
                  <a:lnTo>
                    <a:pt x="1590" y="370"/>
                  </a:lnTo>
                  <a:lnTo>
                    <a:pt x="1584" y="360"/>
                  </a:lnTo>
                  <a:lnTo>
                    <a:pt x="1579" y="349"/>
                  </a:lnTo>
                  <a:lnTo>
                    <a:pt x="1575" y="337"/>
                  </a:lnTo>
                  <a:lnTo>
                    <a:pt x="1570" y="325"/>
                  </a:lnTo>
                  <a:lnTo>
                    <a:pt x="1569" y="319"/>
                  </a:lnTo>
                  <a:lnTo>
                    <a:pt x="1567" y="313"/>
                  </a:lnTo>
                  <a:lnTo>
                    <a:pt x="1565" y="299"/>
                  </a:lnTo>
                  <a:lnTo>
                    <a:pt x="1563" y="285"/>
                  </a:lnTo>
                  <a:lnTo>
                    <a:pt x="1562" y="271"/>
                  </a:lnTo>
                  <a:lnTo>
                    <a:pt x="1562" y="256"/>
                  </a:lnTo>
                  <a:lnTo>
                    <a:pt x="1562" y="241"/>
                  </a:lnTo>
                  <a:lnTo>
                    <a:pt x="1563" y="226"/>
                  </a:lnTo>
                  <a:lnTo>
                    <a:pt x="1565" y="212"/>
                  </a:lnTo>
                  <a:lnTo>
                    <a:pt x="1568" y="199"/>
                  </a:lnTo>
                  <a:lnTo>
                    <a:pt x="1571" y="184"/>
                  </a:lnTo>
                  <a:lnTo>
                    <a:pt x="1576" y="172"/>
                  </a:lnTo>
                  <a:lnTo>
                    <a:pt x="1581" y="159"/>
                  </a:lnTo>
                  <a:lnTo>
                    <a:pt x="1586" y="147"/>
                  </a:lnTo>
                  <a:lnTo>
                    <a:pt x="1592" y="136"/>
                  </a:lnTo>
                  <a:lnTo>
                    <a:pt x="1598" y="125"/>
                  </a:lnTo>
                  <a:lnTo>
                    <a:pt x="1605" y="114"/>
                  </a:lnTo>
                  <a:lnTo>
                    <a:pt x="1613" y="104"/>
                  </a:lnTo>
                  <a:lnTo>
                    <a:pt x="1621" y="94"/>
                  </a:lnTo>
                  <a:lnTo>
                    <a:pt x="1629" y="85"/>
                  </a:lnTo>
                  <a:lnTo>
                    <a:pt x="1638" y="76"/>
                  </a:lnTo>
                  <a:lnTo>
                    <a:pt x="1648" y="67"/>
                  </a:lnTo>
                  <a:lnTo>
                    <a:pt x="1658" y="59"/>
                  </a:lnTo>
                  <a:lnTo>
                    <a:pt x="1668" y="52"/>
                  </a:lnTo>
                  <a:lnTo>
                    <a:pt x="1679" y="45"/>
                  </a:lnTo>
                  <a:lnTo>
                    <a:pt x="1690" y="38"/>
                  </a:lnTo>
                  <a:lnTo>
                    <a:pt x="1702" y="32"/>
                  </a:lnTo>
                  <a:lnTo>
                    <a:pt x="1714" y="27"/>
                  </a:lnTo>
                  <a:lnTo>
                    <a:pt x="1726" y="22"/>
                  </a:lnTo>
                  <a:lnTo>
                    <a:pt x="1738" y="17"/>
                  </a:lnTo>
                  <a:lnTo>
                    <a:pt x="1751" y="13"/>
                  </a:lnTo>
                  <a:lnTo>
                    <a:pt x="1764" y="10"/>
                  </a:lnTo>
                  <a:lnTo>
                    <a:pt x="1777" y="7"/>
                  </a:lnTo>
                  <a:lnTo>
                    <a:pt x="1790" y="5"/>
                  </a:lnTo>
                  <a:lnTo>
                    <a:pt x="1803" y="3"/>
                  </a:lnTo>
                  <a:lnTo>
                    <a:pt x="1817" y="1"/>
                  </a:lnTo>
                  <a:lnTo>
                    <a:pt x="1831" y="1"/>
                  </a:lnTo>
                  <a:lnTo>
                    <a:pt x="1845" y="0"/>
                  </a:lnTo>
                  <a:lnTo>
                    <a:pt x="1871" y="1"/>
                  </a:lnTo>
                  <a:lnTo>
                    <a:pt x="1883" y="2"/>
                  </a:lnTo>
                  <a:lnTo>
                    <a:pt x="1896" y="4"/>
                  </a:lnTo>
                  <a:lnTo>
                    <a:pt x="1908" y="6"/>
                  </a:lnTo>
                  <a:lnTo>
                    <a:pt x="1920" y="8"/>
                  </a:lnTo>
                  <a:lnTo>
                    <a:pt x="1933" y="10"/>
                  </a:lnTo>
                  <a:lnTo>
                    <a:pt x="1944" y="13"/>
                  </a:lnTo>
                  <a:lnTo>
                    <a:pt x="1956" y="17"/>
                  </a:lnTo>
                  <a:lnTo>
                    <a:pt x="1967" y="21"/>
                  </a:lnTo>
                  <a:lnTo>
                    <a:pt x="1978" y="25"/>
                  </a:lnTo>
                  <a:lnTo>
                    <a:pt x="1989" y="29"/>
                  </a:lnTo>
                  <a:lnTo>
                    <a:pt x="1999" y="34"/>
                  </a:lnTo>
                  <a:lnTo>
                    <a:pt x="2009" y="40"/>
                  </a:lnTo>
                  <a:lnTo>
                    <a:pt x="2019" y="45"/>
                  </a:lnTo>
                  <a:lnTo>
                    <a:pt x="2029" y="51"/>
                  </a:lnTo>
                  <a:lnTo>
                    <a:pt x="2039" y="58"/>
                  </a:lnTo>
                  <a:lnTo>
                    <a:pt x="2049" y="64"/>
                  </a:lnTo>
                  <a:lnTo>
                    <a:pt x="2058" y="72"/>
                  </a:lnTo>
                  <a:lnTo>
                    <a:pt x="2067" y="80"/>
                  </a:lnTo>
                  <a:lnTo>
                    <a:pt x="2075" y="87"/>
                  </a:lnTo>
                  <a:lnTo>
                    <a:pt x="2083" y="95"/>
                  </a:lnTo>
                  <a:lnTo>
                    <a:pt x="2091" y="104"/>
                  </a:lnTo>
                  <a:lnTo>
                    <a:pt x="2099" y="112"/>
                  </a:lnTo>
                  <a:lnTo>
                    <a:pt x="2114" y="131"/>
                  </a:lnTo>
                  <a:lnTo>
                    <a:pt x="2121" y="140"/>
                  </a:lnTo>
                  <a:lnTo>
                    <a:pt x="2127" y="150"/>
                  </a:lnTo>
                  <a:lnTo>
                    <a:pt x="2134" y="160"/>
                  </a:lnTo>
                  <a:lnTo>
                    <a:pt x="2140" y="171"/>
                  </a:lnTo>
                  <a:lnTo>
                    <a:pt x="2146" y="182"/>
                  </a:lnTo>
                  <a:lnTo>
                    <a:pt x="2151" y="194"/>
                  </a:lnTo>
                  <a:lnTo>
                    <a:pt x="2009" y="275"/>
                  </a:lnTo>
                  <a:lnTo>
                    <a:pt x="2006" y="269"/>
                  </a:lnTo>
                  <a:lnTo>
                    <a:pt x="2003" y="263"/>
                  </a:lnTo>
                  <a:lnTo>
                    <a:pt x="1997" y="252"/>
                  </a:lnTo>
                  <a:lnTo>
                    <a:pt x="1990" y="241"/>
                  </a:lnTo>
                  <a:lnTo>
                    <a:pt x="1983" y="231"/>
                  </a:lnTo>
                  <a:lnTo>
                    <a:pt x="1975" y="221"/>
                  </a:lnTo>
                  <a:lnTo>
                    <a:pt x="1967" y="212"/>
                  </a:lnTo>
                  <a:lnTo>
                    <a:pt x="1962" y="208"/>
                  </a:lnTo>
                  <a:lnTo>
                    <a:pt x="1958" y="204"/>
                  </a:lnTo>
                  <a:lnTo>
                    <a:pt x="1953" y="200"/>
                  </a:lnTo>
                  <a:lnTo>
                    <a:pt x="1948" y="196"/>
                  </a:lnTo>
                  <a:lnTo>
                    <a:pt x="1943" y="193"/>
                  </a:lnTo>
                  <a:lnTo>
                    <a:pt x="1938" y="189"/>
                  </a:lnTo>
                  <a:lnTo>
                    <a:pt x="1933" y="185"/>
                  </a:lnTo>
                  <a:lnTo>
                    <a:pt x="1926" y="182"/>
                  </a:lnTo>
                  <a:lnTo>
                    <a:pt x="1921" y="180"/>
                  </a:lnTo>
                  <a:lnTo>
                    <a:pt x="1915" y="177"/>
                  </a:lnTo>
                  <a:lnTo>
                    <a:pt x="1902" y="173"/>
                  </a:lnTo>
                  <a:lnTo>
                    <a:pt x="1889" y="169"/>
                  </a:lnTo>
                  <a:lnTo>
                    <a:pt x="1875" y="167"/>
                  </a:lnTo>
                  <a:lnTo>
                    <a:pt x="1868" y="166"/>
                  </a:lnTo>
                  <a:lnTo>
                    <a:pt x="1860" y="165"/>
                  </a:lnTo>
                  <a:lnTo>
                    <a:pt x="1845" y="165"/>
                  </a:lnTo>
                  <a:lnTo>
                    <a:pt x="1832" y="165"/>
                  </a:lnTo>
                  <a:lnTo>
                    <a:pt x="1820" y="166"/>
                  </a:lnTo>
                  <a:lnTo>
                    <a:pt x="1807" y="168"/>
                  </a:lnTo>
                  <a:lnTo>
                    <a:pt x="1796" y="171"/>
                  </a:lnTo>
                  <a:lnTo>
                    <a:pt x="1786" y="175"/>
                  </a:lnTo>
                  <a:lnTo>
                    <a:pt x="1777" y="179"/>
                  </a:lnTo>
                  <a:lnTo>
                    <a:pt x="1769" y="184"/>
                  </a:lnTo>
                  <a:lnTo>
                    <a:pt x="1765" y="186"/>
                  </a:lnTo>
                  <a:lnTo>
                    <a:pt x="1761" y="190"/>
                  </a:lnTo>
                  <a:lnTo>
                    <a:pt x="1754" y="196"/>
                  </a:lnTo>
                  <a:lnTo>
                    <a:pt x="1748" y="203"/>
                  </a:lnTo>
                  <a:lnTo>
                    <a:pt x="1743" y="210"/>
                  </a:lnTo>
                  <a:lnTo>
                    <a:pt x="1739" y="217"/>
                  </a:lnTo>
                  <a:lnTo>
                    <a:pt x="1736" y="225"/>
                  </a:lnTo>
                  <a:lnTo>
                    <a:pt x="1734" y="233"/>
                  </a:lnTo>
                  <a:lnTo>
                    <a:pt x="1733" y="238"/>
                  </a:lnTo>
                  <a:lnTo>
                    <a:pt x="1732" y="242"/>
                  </a:lnTo>
                  <a:lnTo>
                    <a:pt x="1732" y="251"/>
                  </a:lnTo>
                  <a:lnTo>
                    <a:pt x="1732" y="260"/>
                  </a:lnTo>
                  <a:lnTo>
                    <a:pt x="1733" y="269"/>
                  </a:lnTo>
                  <a:lnTo>
                    <a:pt x="1734" y="274"/>
                  </a:lnTo>
                  <a:lnTo>
                    <a:pt x="1736" y="278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3" y="294"/>
                  </a:lnTo>
                  <a:lnTo>
                    <a:pt x="1749" y="301"/>
                  </a:lnTo>
                  <a:lnTo>
                    <a:pt x="1752" y="305"/>
                  </a:lnTo>
                  <a:lnTo>
                    <a:pt x="1756" y="310"/>
                  </a:lnTo>
                  <a:lnTo>
                    <a:pt x="1760" y="313"/>
                  </a:lnTo>
                  <a:lnTo>
                    <a:pt x="1764" y="317"/>
                  </a:lnTo>
                  <a:lnTo>
                    <a:pt x="1774" y="323"/>
                  </a:lnTo>
                  <a:lnTo>
                    <a:pt x="1786" y="330"/>
                  </a:lnTo>
                  <a:lnTo>
                    <a:pt x="1799" y="337"/>
                  </a:lnTo>
                  <a:lnTo>
                    <a:pt x="1815" y="344"/>
                  </a:lnTo>
                  <a:lnTo>
                    <a:pt x="1832" y="350"/>
                  </a:lnTo>
                  <a:lnTo>
                    <a:pt x="1851" y="357"/>
                  </a:lnTo>
                  <a:lnTo>
                    <a:pt x="1895" y="371"/>
                  </a:lnTo>
                  <a:lnTo>
                    <a:pt x="1946" y="388"/>
                  </a:lnTo>
                  <a:lnTo>
                    <a:pt x="1972" y="396"/>
                  </a:lnTo>
                  <a:lnTo>
                    <a:pt x="1996" y="406"/>
                  </a:lnTo>
                  <a:lnTo>
                    <a:pt x="2008" y="411"/>
                  </a:lnTo>
                  <a:lnTo>
                    <a:pt x="2020" y="416"/>
                  </a:lnTo>
                  <a:lnTo>
                    <a:pt x="2043" y="428"/>
                  </a:lnTo>
                  <a:lnTo>
                    <a:pt x="2066" y="440"/>
                  </a:lnTo>
                  <a:lnTo>
                    <a:pt x="2077" y="447"/>
                  </a:lnTo>
                  <a:lnTo>
                    <a:pt x="2087" y="454"/>
                  </a:lnTo>
                  <a:lnTo>
                    <a:pt x="2097" y="461"/>
                  </a:lnTo>
                  <a:lnTo>
                    <a:pt x="2106" y="469"/>
                  </a:lnTo>
                  <a:lnTo>
                    <a:pt x="2115" y="477"/>
                  </a:lnTo>
                  <a:lnTo>
                    <a:pt x="2123" y="486"/>
                  </a:lnTo>
                  <a:lnTo>
                    <a:pt x="2131" y="495"/>
                  </a:lnTo>
                  <a:lnTo>
                    <a:pt x="2135" y="500"/>
                  </a:lnTo>
                  <a:lnTo>
                    <a:pt x="2138" y="505"/>
                  </a:lnTo>
                  <a:lnTo>
                    <a:pt x="2145" y="515"/>
                  </a:lnTo>
                  <a:lnTo>
                    <a:pt x="2151" y="526"/>
                  </a:lnTo>
                  <a:lnTo>
                    <a:pt x="2157" y="537"/>
                  </a:lnTo>
                  <a:lnTo>
                    <a:pt x="2161" y="550"/>
                  </a:lnTo>
                  <a:lnTo>
                    <a:pt x="2167" y="562"/>
                  </a:lnTo>
                  <a:lnTo>
                    <a:pt x="2170" y="576"/>
                  </a:lnTo>
                  <a:lnTo>
                    <a:pt x="2173" y="589"/>
                  </a:lnTo>
                  <a:lnTo>
                    <a:pt x="2175" y="604"/>
                  </a:lnTo>
                  <a:lnTo>
                    <a:pt x="2176" y="619"/>
                  </a:lnTo>
                  <a:lnTo>
                    <a:pt x="2177" y="635"/>
                  </a:lnTo>
                  <a:lnTo>
                    <a:pt x="2176" y="650"/>
                  </a:lnTo>
                  <a:lnTo>
                    <a:pt x="2175" y="665"/>
                  </a:lnTo>
                  <a:lnTo>
                    <a:pt x="2173" y="679"/>
                  </a:lnTo>
                  <a:lnTo>
                    <a:pt x="2171" y="693"/>
                  </a:lnTo>
                  <a:lnTo>
                    <a:pt x="2168" y="706"/>
                  </a:lnTo>
                  <a:lnTo>
                    <a:pt x="2164" y="719"/>
                  </a:lnTo>
                  <a:lnTo>
                    <a:pt x="2158" y="732"/>
                  </a:lnTo>
                  <a:lnTo>
                    <a:pt x="2153" y="744"/>
                  </a:lnTo>
                  <a:lnTo>
                    <a:pt x="2147" y="755"/>
                  </a:lnTo>
                  <a:lnTo>
                    <a:pt x="2140" y="766"/>
                  </a:lnTo>
                  <a:lnTo>
                    <a:pt x="2133" y="778"/>
                  </a:lnTo>
                  <a:lnTo>
                    <a:pt x="2126" y="789"/>
                  </a:lnTo>
                  <a:lnTo>
                    <a:pt x="2117" y="799"/>
                  </a:lnTo>
                  <a:lnTo>
                    <a:pt x="2113" y="803"/>
                  </a:lnTo>
                  <a:lnTo>
                    <a:pt x="2108" y="808"/>
                  </a:lnTo>
                  <a:lnTo>
                    <a:pt x="2099" y="817"/>
                  </a:lnTo>
                  <a:lnTo>
                    <a:pt x="2089" y="826"/>
                  </a:lnTo>
                  <a:lnTo>
                    <a:pt x="2078" y="834"/>
                  </a:lnTo>
                  <a:lnTo>
                    <a:pt x="2067" y="841"/>
                  </a:lnTo>
                  <a:lnTo>
                    <a:pt x="2056" y="848"/>
                  </a:lnTo>
                  <a:lnTo>
                    <a:pt x="2043" y="855"/>
                  </a:lnTo>
                  <a:lnTo>
                    <a:pt x="2030" y="861"/>
                  </a:lnTo>
                  <a:lnTo>
                    <a:pt x="2017" y="867"/>
                  </a:lnTo>
                  <a:lnTo>
                    <a:pt x="2004" y="872"/>
                  </a:lnTo>
                  <a:lnTo>
                    <a:pt x="1990" y="876"/>
                  </a:lnTo>
                  <a:lnTo>
                    <a:pt x="1976" y="881"/>
                  </a:lnTo>
                  <a:lnTo>
                    <a:pt x="1961" y="884"/>
                  </a:lnTo>
                  <a:lnTo>
                    <a:pt x="1946" y="887"/>
                  </a:lnTo>
                  <a:lnTo>
                    <a:pt x="1931" y="890"/>
                  </a:lnTo>
                  <a:lnTo>
                    <a:pt x="1914" y="893"/>
                  </a:lnTo>
                  <a:lnTo>
                    <a:pt x="1898" y="894"/>
                  </a:lnTo>
                  <a:lnTo>
                    <a:pt x="1881" y="895"/>
                  </a:lnTo>
                  <a:lnTo>
                    <a:pt x="1864" y="895"/>
                  </a:lnTo>
                  <a:close/>
                  <a:moveTo>
                    <a:pt x="488" y="17"/>
                  </a:moveTo>
                  <a:lnTo>
                    <a:pt x="657" y="17"/>
                  </a:lnTo>
                  <a:lnTo>
                    <a:pt x="657" y="447"/>
                  </a:lnTo>
                  <a:lnTo>
                    <a:pt x="657" y="877"/>
                  </a:lnTo>
                  <a:lnTo>
                    <a:pt x="488" y="877"/>
                  </a:lnTo>
                  <a:lnTo>
                    <a:pt x="488" y="521"/>
                  </a:lnTo>
                  <a:lnTo>
                    <a:pt x="170" y="521"/>
                  </a:lnTo>
                  <a:lnTo>
                    <a:pt x="170" y="877"/>
                  </a:lnTo>
                  <a:lnTo>
                    <a:pt x="0" y="877"/>
                  </a:lnTo>
                  <a:lnTo>
                    <a:pt x="0" y="447"/>
                  </a:lnTo>
                  <a:lnTo>
                    <a:pt x="0" y="17"/>
                  </a:lnTo>
                  <a:lnTo>
                    <a:pt x="170" y="17"/>
                  </a:lnTo>
                  <a:lnTo>
                    <a:pt x="170" y="359"/>
                  </a:lnTo>
                  <a:lnTo>
                    <a:pt x="488" y="359"/>
                  </a:lnTo>
                  <a:lnTo>
                    <a:pt x="488" y="17"/>
                  </a:lnTo>
                  <a:close/>
                  <a:moveTo>
                    <a:pt x="1117" y="895"/>
                  </a:moveTo>
                  <a:lnTo>
                    <a:pt x="1098" y="895"/>
                  </a:lnTo>
                  <a:lnTo>
                    <a:pt x="1081" y="894"/>
                  </a:lnTo>
                  <a:lnTo>
                    <a:pt x="1064" y="891"/>
                  </a:lnTo>
                  <a:lnTo>
                    <a:pt x="1048" y="889"/>
                  </a:lnTo>
                  <a:lnTo>
                    <a:pt x="1040" y="888"/>
                  </a:lnTo>
                  <a:lnTo>
                    <a:pt x="1032" y="886"/>
                  </a:lnTo>
                  <a:lnTo>
                    <a:pt x="1016" y="883"/>
                  </a:lnTo>
                  <a:lnTo>
                    <a:pt x="1001" y="879"/>
                  </a:lnTo>
                  <a:lnTo>
                    <a:pt x="985" y="874"/>
                  </a:lnTo>
                  <a:lnTo>
                    <a:pt x="971" y="868"/>
                  </a:lnTo>
                  <a:lnTo>
                    <a:pt x="963" y="866"/>
                  </a:lnTo>
                  <a:lnTo>
                    <a:pt x="956" y="863"/>
                  </a:lnTo>
                  <a:lnTo>
                    <a:pt x="943" y="856"/>
                  </a:lnTo>
                  <a:lnTo>
                    <a:pt x="930" y="849"/>
                  </a:lnTo>
                  <a:lnTo>
                    <a:pt x="917" y="841"/>
                  </a:lnTo>
                  <a:lnTo>
                    <a:pt x="905" y="833"/>
                  </a:lnTo>
                  <a:lnTo>
                    <a:pt x="893" y="824"/>
                  </a:lnTo>
                  <a:lnTo>
                    <a:pt x="882" y="815"/>
                  </a:lnTo>
                  <a:lnTo>
                    <a:pt x="871" y="805"/>
                  </a:lnTo>
                  <a:lnTo>
                    <a:pt x="860" y="795"/>
                  </a:lnTo>
                  <a:lnTo>
                    <a:pt x="851" y="784"/>
                  </a:lnTo>
                  <a:lnTo>
                    <a:pt x="842" y="772"/>
                  </a:lnTo>
                  <a:lnTo>
                    <a:pt x="834" y="760"/>
                  </a:lnTo>
                  <a:lnTo>
                    <a:pt x="830" y="754"/>
                  </a:lnTo>
                  <a:lnTo>
                    <a:pt x="826" y="747"/>
                  </a:lnTo>
                  <a:lnTo>
                    <a:pt x="819" y="734"/>
                  </a:lnTo>
                  <a:lnTo>
                    <a:pt x="813" y="721"/>
                  </a:lnTo>
                  <a:lnTo>
                    <a:pt x="807" y="707"/>
                  </a:lnTo>
                  <a:lnTo>
                    <a:pt x="802" y="693"/>
                  </a:lnTo>
                  <a:lnTo>
                    <a:pt x="798" y="678"/>
                  </a:lnTo>
                  <a:lnTo>
                    <a:pt x="795" y="663"/>
                  </a:lnTo>
                  <a:lnTo>
                    <a:pt x="792" y="646"/>
                  </a:lnTo>
                  <a:lnTo>
                    <a:pt x="790" y="630"/>
                  </a:lnTo>
                  <a:lnTo>
                    <a:pt x="789" y="613"/>
                  </a:lnTo>
                  <a:lnTo>
                    <a:pt x="788" y="596"/>
                  </a:lnTo>
                  <a:lnTo>
                    <a:pt x="788" y="17"/>
                  </a:lnTo>
                  <a:lnTo>
                    <a:pt x="956" y="17"/>
                  </a:lnTo>
                  <a:lnTo>
                    <a:pt x="956" y="583"/>
                  </a:lnTo>
                  <a:lnTo>
                    <a:pt x="957" y="598"/>
                  </a:lnTo>
                  <a:lnTo>
                    <a:pt x="958" y="613"/>
                  </a:lnTo>
                  <a:lnTo>
                    <a:pt x="959" y="620"/>
                  </a:lnTo>
                  <a:lnTo>
                    <a:pt x="961" y="627"/>
                  </a:lnTo>
                  <a:lnTo>
                    <a:pt x="965" y="640"/>
                  </a:lnTo>
                  <a:lnTo>
                    <a:pt x="970" y="653"/>
                  </a:lnTo>
                  <a:lnTo>
                    <a:pt x="976" y="666"/>
                  </a:lnTo>
                  <a:lnTo>
                    <a:pt x="980" y="672"/>
                  </a:lnTo>
                  <a:lnTo>
                    <a:pt x="984" y="677"/>
                  </a:lnTo>
                  <a:lnTo>
                    <a:pt x="993" y="687"/>
                  </a:lnTo>
                  <a:lnTo>
                    <a:pt x="998" y="692"/>
                  </a:lnTo>
                  <a:lnTo>
                    <a:pt x="1004" y="697"/>
                  </a:lnTo>
                  <a:lnTo>
                    <a:pt x="1009" y="701"/>
                  </a:lnTo>
                  <a:lnTo>
                    <a:pt x="1015" y="705"/>
                  </a:lnTo>
                  <a:lnTo>
                    <a:pt x="1021" y="708"/>
                  </a:lnTo>
                  <a:lnTo>
                    <a:pt x="1028" y="712"/>
                  </a:lnTo>
                  <a:lnTo>
                    <a:pt x="1032" y="713"/>
                  </a:lnTo>
                  <a:lnTo>
                    <a:pt x="1035" y="715"/>
                  </a:lnTo>
                  <a:lnTo>
                    <a:pt x="1042" y="718"/>
                  </a:lnTo>
                  <a:lnTo>
                    <a:pt x="1058" y="722"/>
                  </a:lnTo>
                  <a:lnTo>
                    <a:pt x="1076" y="726"/>
                  </a:lnTo>
                  <a:lnTo>
                    <a:pt x="1085" y="727"/>
                  </a:lnTo>
                  <a:lnTo>
                    <a:pt x="1095" y="728"/>
                  </a:lnTo>
                  <a:lnTo>
                    <a:pt x="1106" y="729"/>
                  </a:lnTo>
                  <a:lnTo>
                    <a:pt x="1117" y="729"/>
                  </a:lnTo>
                  <a:lnTo>
                    <a:pt x="1127" y="729"/>
                  </a:lnTo>
                  <a:lnTo>
                    <a:pt x="1137" y="728"/>
                  </a:lnTo>
                  <a:lnTo>
                    <a:pt x="1156" y="726"/>
                  </a:lnTo>
                  <a:lnTo>
                    <a:pt x="1165" y="724"/>
                  </a:lnTo>
                  <a:lnTo>
                    <a:pt x="1174" y="722"/>
                  </a:lnTo>
                  <a:lnTo>
                    <a:pt x="1182" y="720"/>
                  </a:lnTo>
                  <a:lnTo>
                    <a:pt x="1190" y="718"/>
                  </a:lnTo>
                  <a:lnTo>
                    <a:pt x="1197" y="715"/>
                  </a:lnTo>
                  <a:lnTo>
                    <a:pt x="1204" y="712"/>
                  </a:lnTo>
                  <a:lnTo>
                    <a:pt x="1211" y="708"/>
                  </a:lnTo>
                  <a:lnTo>
                    <a:pt x="1217" y="705"/>
                  </a:lnTo>
                  <a:lnTo>
                    <a:pt x="1224" y="701"/>
                  </a:lnTo>
                  <a:lnTo>
                    <a:pt x="1229" y="697"/>
                  </a:lnTo>
                  <a:lnTo>
                    <a:pt x="1240" y="687"/>
                  </a:lnTo>
                  <a:lnTo>
                    <a:pt x="1244" y="682"/>
                  </a:lnTo>
                  <a:lnTo>
                    <a:pt x="1248" y="677"/>
                  </a:lnTo>
                  <a:lnTo>
                    <a:pt x="1252" y="672"/>
                  </a:lnTo>
                  <a:lnTo>
                    <a:pt x="1256" y="666"/>
                  </a:lnTo>
                  <a:lnTo>
                    <a:pt x="1262" y="653"/>
                  </a:lnTo>
                  <a:lnTo>
                    <a:pt x="1265" y="647"/>
                  </a:lnTo>
                  <a:lnTo>
                    <a:pt x="1267" y="640"/>
                  </a:lnTo>
                  <a:lnTo>
                    <a:pt x="1269" y="634"/>
                  </a:lnTo>
                  <a:lnTo>
                    <a:pt x="1271" y="627"/>
                  </a:lnTo>
                  <a:lnTo>
                    <a:pt x="1274" y="613"/>
                  </a:lnTo>
                  <a:lnTo>
                    <a:pt x="1275" y="606"/>
                  </a:lnTo>
                  <a:lnTo>
                    <a:pt x="1275" y="598"/>
                  </a:lnTo>
                  <a:lnTo>
                    <a:pt x="1276" y="583"/>
                  </a:lnTo>
                  <a:lnTo>
                    <a:pt x="1276" y="17"/>
                  </a:lnTo>
                  <a:lnTo>
                    <a:pt x="1445" y="17"/>
                  </a:lnTo>
                  <a:lnTo>
                    <a:pt x="1445" y="596"/>
                  </a:lnTo>
                  <a:lnTo>
                    <a:pt x="1445" y="613"/>
                  </a:lnTo>
                  <a:lnTo>
                    <a:pt x="1443" y="630"/>
                  </a:lnTo>
                  <a:lnTo>
                    <a:pt x="1441" y="646"/>
                  </a:lnTo>
                  <a:lnTo>
                    <a:pt x="1439" y="663"/>
                  </a:lnTo>
                  <a:lnTo>
                    <a:pt x="1435" y="678"/>
                  </a:lnTo>
                  <a:lnTo>
                    <a:pt x="1431" y="693"/>
                  </a:lnTo>
                  <a:lnTo>
                    <a:pt x="1426" y="707"/>
                  </a:lnTo>
                  <a:lnTo>
                    <a:pt x="1420" y="721"/>
                  </a:lnTo>
                  <a:lnTo>
                    <a:pt x="1414" y="734"/>
                  </a:lnTo>
                  <a:lnTo>
                    <a:pt x="1407" y="747"/>
                  </a:lnTo>
                  <a:lnTo>
                    <a:pt x="1399" y="760"/>
                  </a:lnTo>
                  <a:lnTo>
                    <a:pt x="1391" y="772"/>
                  </a:lnTo>
                  <a:lnTo>
                    <a:pt x="1387" y="778"/>
                  </a:lnTo>
                  <a:lnTo>
                    <a:pt x="1382" y="784"/>
                  </a:lnTo>
                  <a:lnTo>
                    <a:pt x="1373" y="795"/>
                  </a:lnTo>
                  <a:lnTo>
                    <a:pt x="1363" y="805"/>
                  </a:lnTo>
                  <a:lnTo>
                    <a:pt x="1357" y="810"/>
                  </a:lnTo>
                  <a:lnTo>
                    <a:pt x="1352" y="815"/>
                  </a:lnTo>
                  <a:lnTo>
                    <a:pt x="1341" y="824"/>
                  </a:lnTo>
                  <a:lnTo>
                    <a:pt x="1328" y="833"/>
                  </a:lnTo>
                  <a:lnTo>
                    <a:pt x="1316" y="841"/>
                  </a:lnTo>
                  <a:lnTo>
                    <a:pt x="1303" y="849"/>
                  </a:lnTo>
                  <a:lnTo>
                    <a:pt x="1290" y="856"/>
                  </a:lnTo>
                  <a:lnTo>
                    <a:pt x="1276" y="863"/>
                  </a:lnTo>
                  <a:lnTo>
                    <a:pt x="1262" y="868"/>
                  </a:lnTo>
                  <a:lnTo>
                    <a:pt x="1248" y="874"/>
                  </a:lnTo>
                  <a:lnTo>
                    <a:pt x="1233" y="879"/>
                  </a:lnTo>
                  <a:lnTo>
                    <a:pt x="1216" y="883"/>
                  </a:lnTo>
                  <a:lnTo>
                    <a:pt x="1201" y="886"/>
                  </a:lnTo>
                  <a:lnTo>
                    <a:pt x="1184" y="889"/>
                  </a:lnTo>
                  <a:lnTo>
                    <a:pt x="1168" y="891"/>
                  </a:lnTo>
                  <a:lnTo>
                    <a:pt x="1151" y="894"/>
                  </a:lnTo>
                  <a:lnTo>
                    <a:pt x="1134" y="895"/>
                  </a:lnTo>
                  <a:lnTo>
                    <a:pt x="1117" y="8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610225" y="468313"/>
              <a:ext cx="350837" cy="260350"/>
            </a:xfrm>
            <a:custGeom>
              <a:avLst/>
              <a:gdLst>
                <a:gd name="T0" fmla="*/ 168 w 661"/>
                <a:gd name="T1" fmla="*/ 3 h 493"/>
                <a:gd name="T2" fmla="*/ 186 w 661"/>
                <a:gd name="T3" fmla="*/ 13 h 493"/>
                <a:gd name="T4" fmla="*/ 205 w 661"/>
                <a:gd name="T5" fmla="*/ 25 h 493"/>
                <a:gd name="T6" fmla="*/ 227 w 661"/>
                <a:gd name="T7" fmla="*/ 42 h 493"/>
                <a:gd name="T8" fmla="*/ 242 w 661"/>
                <a:gd name="T9" fmla="*/ 56 h 493"/>
                <a:gd name="T10" fmla="*/ 254 w 661"/>
                <a:gd name="T11" fmla="*/ 67 h 493"/>
                <a:gd name="T12" fmla="*/ 270 w 661"/>
                <a:gd name="T13" fmla="*/ 87 h 493"/>
                <a:gd name="T14" fmla="*/ 286 w 661"/>
                <a:gd name="T15" fmla="*/ 109 h 493"/>
                <a:gd name="T16" fmla="*/ 313 w 661"/>
                <a:gd name="T17" fmla="*/ 148 h 493"/>
                <a:gd name="T18" fmla="*/ 344 w 661"/>
                <a:gd name="T19" fmla="*/ 136 h 493"/>
                <a:gd name="T20" fmla="*/ 472 w 661"/>
                <a:gd name="T21" fmla="*/ 26 h 493"/>
                <a:gd name="T22" fmla="*/ 486 w 661"/>
                <a:gd name="T23" fmla="*/ 44 h 493"/>
                <a:gd name="T24" fmla="*/ 505 w 661"/>
                <a:gd name="T25" fmla="*/ 67 h 493"/>
                <a:gd name="T26" fmla="*/ 524 w 661"/>
                <a:gd name="T27" fmla="*/ 84 h 493"/>
                <a:gd name="T28" fmla="*/ 537 w 661"/>
                <a:gd name="T29" fmla="*/ 93 h 493"/>
                <a:gd name="T30" fmla="*/ 562 w 661"/>
                <a:gd name="T31" fmla="*/ 107 h 493"/>
                <a:gd name="T32" fmla="*/ 584 w 661"/>
                <a:gd name="T33" fmla="*/ 116 h 493"/>
                <a:gd name="T34" fmla="*/ 604 w 661"/>
                <a:gd name="T35" fmla="*/ 120 h 493"/>
                <a:gd name="T36" fmla="*/ 618 w 661"/>
                <a:gd name="T37" fmla="*/ 121 h 493"/>
                <a:gd name="T38" fmla="*/ 626 w 661"/>
                <a:gd name="T39" fmla="*/ 121 h 493"/>
                <a:gd name="T40" fmla="*/ 482 w 661"/>
                <a:gd name="T41" fmla="*/ 248 h 493"/>
                <a:gd name="T42" fmla="*/ 507 w 661"/>
                <a:gd name="T43" fmla="*/ 248 h 493"/>
                <a:gd name="T44" fmla="*/ 539 w 661"/>
                <a:gd name="T45" fmla="*/ 249 h 493"/>
                <a:gd name="T46" fmla="*/ 564 w 661"/>
                <a:gd name="T47" fmla="*/ 251 h 493"/>
                <a:gd name="T48" fmla="*/ 590 w 661"/>
                <a:gd name="T49" fmla="*/ 256 h 493"/>
                <a:gd name="T50" fmla="*/ 619 w 661"/>
                <a:gd name="T51" fmla="*/ 264 h 493"/>
                <a:gd name="T52" fmla="*/ 647 w 661"/>
                <a:gd name="T53" fmla="*/ 277 h 493"/>
                <a:gd name="T54" fmla="*/ 661 w 661"/>
                <a:gd name="T55" fmla="*/ 285 h 493"/>
                <a:gd name="T56" fmla="*/ 501 w 661"/>
                <a:gd name="T57" fmla="*/ 420 h 493"/>
                <a:gd name="T58" fmla="*/ 471 w 661"/>
                <a:gd name="T59" fmla="*/ 404 h 493"/>
                <a:gd name="T60" fmla="*/ 456 w 661"/>
                <a:gd name="T61" fmla="*/ 397 h 493"/>
                <a:gd name="T62" fmla="*/ 434 w 661"/>
                <a:gd name="T63" fmla="*/ 390 h 493"/>
                <a:gd name="T64" fmla="*/ 413 w 661"/>
                <a:gd name="T65" fmla="*/ 385 h 493"/>
                <a:gd name="T66" fmla="*/ 386 w 661"/>
                <a:gd name="T67" fmla="*/ 381 h 493"/>
                <a:gd name="T68" fmla="*/ 361 w 661"/>
                <a:gd name="T69" fmla="*/ 380 h 493"/>
                <a:gd name="T70" fmla="*/ 327 w 661"/>
                <a:gd name="T71" fmla="*/ 381 h 493"/>
                <a:gd name="T72" fmla="*/ 254 w 661"/>
                <a:gd name="T73" fmla="*/ 434 h 493"/>
                <a:gd name="T74" fmla="*/ 185 w 661"/>
                <a:gd name="T75" fmla="*/ 489 h 493"/>
                <a:gd name="T76" fmla="*/ 175 w 661"/>
                <a:gd name="T77" fmla="*/ 491 h 493"/>
                <a:gd name="T78" fmla="*/ 158 w 661"/>
                <a:gd name="T79" fmla="*/ 493 h 493"/>
                <a:gd name="T80" fmla="*/ 136 w 661"/>
                <a:gd name="T81" fmla="*/ 492 h 493"/>
                <a:gd name="T82" fmla="*/ 116 w 661"/>
                <a:gd name="T83" fmla="*/ 487 h 493"/>
                <a:gd name="T84" fmla="*/ 95 w 661"/>
                <a:gd name="T85" fmla="*/ 479 h 493"/>
                <a:gd name="T86" fmla="*/ 80 w 661"/>
                <a:gd name="T87" fmla="*/ 471 h 493"/>
                <a:gd name="T88" fmla="*/ 65 w 661"/>
                <a:gd name="T89" fmla="*/ 459 h 493"/>
                <a:gd name="T90" fmla="*/ 50 w 661"/>
                <a:gd name="T91" fmla="*/ 446 h 493"/>
                <a:gd name="T92" fmla="*/ 34 w 661"/>
                <a:gd name="T93" fmla="*/ 430 h 493"/>
                <a:gd name="T94" fmla="*/ 90 w 661"/>
                <a:gd name="T95" fmla="*/ 351 h 493"/>
                <a:gd name="T96" fmla="*/ 163 w 661"/>
                <a:gd name="T97" fmla="*/ 290 h 493"/>
                <a:gd name="T98" fmla="*/ 155 w 661"/>
                <a:gd name="T99" fmla="*/ 281 h 493"/>
                <a:gd name="T100" fmla="*/ 131 w 661"/>
                <a:gd name="T101" fmla="*/ 247 h 493"/>
                <a:gd name="T102" fmla="*/ 113 w 661"/>
                <a:gd name="T103" fmla="*/ 224 h 493"/>
                <a:gd name="T104" fmla="*/ 92 w 661"/>
                <a:gd name="T105" fmla="*/ 201 h 493"/>
                <a:gd name="T106" fmla="*/ 67 w 661"/>
                <a:gd name="T107" fmla="*/ 178 h 493"/>
                <a:gd name="T108" fmla="*/ 36 w 661"/>
                <a:gd name="T109" fmla="*/ 155 h 493"/>
                <a:gd name="T110" fmla="*/ 9 w 661"/>
                <a:gd name="T111" fmla="*/ 140 h 493"/>
                <a:gd name="T112" fmla="*/ 161 w 661"/>
                <a:gd name="T1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1" h="493">
                  <a:moveTo>
                    <a:pt x="161" y="0"/>
                  </a:moveTo>
                  <a:lnTo>
                    <a:pt x="168" y="3"/>
                  </a:lnTo>
                  <a:lnTo>
                    <a:pt x="176" y="7"/>
                  </a:lnTo>
                  <a:lnTo>
                    <a:pt x="186" y="13"/>
                  </a:lnTo>
                  <a:lnTo>
                    <a:pt x="198" y="20"/>
                  </a:lnTo>
                  <a:lnTo>
                    <a:pt x="205" y="25"/>
                  </a:lnTo>
                  <a:lnTo>
                    <a:pt x="212" y="30"/>
                  </a:lnTo>
                  <a:lnTo>
                    <a:pt x="227" y="42"/>
                  </a:lnTo>
                  <a:lnTo>
                    <a:pt x="234" y="49"/>
                  </a:lnTo>
                  <a:lnTo>
                    <a:pt x="242" y="56"/>
                  </a:lnTo>
                  <a:lnTo>
                    <a:pt x="248" y="61"/>
                  </a:lnTo>
                  <a:lnTo>
                    <a:pt x="254" y="67"/>
                  </a:lnTo>
                  <a:lnTo>
                    <a:pt x="264" y="80"/>
                  </a:lnTo>
                  <a:lnTo>
                    <a:pt x="270" y="87"/>
                  </a:lnTo>
                  <a:lnTo>
                    <a:pt x="275" y="94"/>
                  </a:lnTo>
                  <a:lnTo>
                    <a:pt x="286" y="109"/>
                  </a:lnTo>
                  <a:lnTo>
                    <a:pt x="305" y="137"/>
                  </a:lnTo>
                  <a:lnTo>
                    <a:pt x="313" y="148"/>
                  </a:lnTo>
                  <a:lnTo>
                    <a:pt x="320" y="157"/>
                  </a:lnTo>
                  <a:lnTo>
                    <a:pt x="344" y="136"/>
                  </a:lnTo>
                  <a:lnTo>
                    <a:pt x="397" y="91"/>
                  </a:lnTo>
                  <a:lnTo>
                    <a:pt x="472" y="26"/>
                  </a:lnTo>
                  <a:lnTo>
                    <a:pt x="479" y="35"/>
                  </a:lnTo>
                  <a:lnTo>
                    <a:pt x="486" y="44"/>
                  </a:lnTo>
                  <a:lnTo>
                    <a:pt x="499" y="60"/>
                  </a:lnTo>
                  <a:lnTo>
                    <a:pt x="505" y="67"/>
                  </a:lnTo>
                  <a:lnTo>
                    <a:pt x="511" y="73"/>
                  </a:lnTo>
                  <a:lnTo>
                    <a:pt x="524" y="84"/>
                  </a:lnTo>
                  <a:lnTo>
                    <a:pt x="531" y="89"/>
                  </a:lnTo>
                  <a:lnTo>
                    <a:pt x="537" y="93"/>
                  </a:lnTo>
                  <a:lnTo>
                    <a:pt x="550" y="101"/>
                  </a:lnTo>
                  <a:lnTo>
                    <a:pt x="562" y="107"/>
                  </a:lnTo>
                  <a:lnTo>
                    <a:pt x="574" y="111"/>
                  </a:lnTo>
                  <a:lnTo>
                    <a:pt x="584" y="116"/>
                  </a:lnTo>
                  <a:lnTo>
                    <a:pt x="594" y="118"/>
                  </a:lnTo>
                  <a:lnTo>
                    <a:pt x="604" y="120"/>
                  </a:lnTo>
                  <a:lnTo>
                    <a:pt x="611" y="121"/>
                  </a:lnTo>
                  <a:lnTo>
                    <a:pt x="618" y="121"/>
                  </a:lnTo>
                  <a:lnTo>
                    <a:pt x="622" y="121"/>
                  </a:lnTo>
                  <a:lnTo>
                    <a:pt x="626" y="121"/>
                  </a:lnTo>
                  <a:lnTo>
                    <a:pt x="475" y="247"/>
                  </a:lnTo>
                  <a:lnTo>
                    <a:pt x="482" y="248"/>
                  </a:lnTo>
                  <a:lnTo>
                    <a:pt x="490" y="248"/>
                  </a:lnTo>
                  <a:lnTo>
                    <a:pt x="507" y="248"/>
                  </a:lnTo>
                  <a:lnTo>
                    <a:pt x="528" y="249"/>
                  </a:lnTo>
                  <a:lnTo>
                    <a:pt x="539" y="249"/>
                  </a:lnTo>
                  <a:lnTo>
                    <a:pt x="551" y="250"/>
                  </a:lnTo>
                  <a:lnTo>
                    <a:pt x="564" y="251"/>
                  </a:lnTo>
                  <a:lnTo>
                    <a:pt x="577" y="253"/>
                  </a:lnTo>
                  <a:lnTo>
                    <a:pt x="590" y="256"/>
                  </a:lnTo>
                  <a:lnTo>
                    <a:pt x="605" y="259"/>
                  </a:lnTo>
                  <a:lnTo>
                    <a:pt x="619" y="264"/>
                  </a:lnTo>
                  <a:lnTo>
                    <a:pt x="633" y="270"/>
                  </a:lnTo>
                  <a:lnTo>
                    <a:pt x="647" y="277"/>
                  </a:lnTo>
                  <a:lnTo>
                    <a:pt x="654" y="281"/>
                  </a:lnTo>
                  <a:lnTo>
                    <a:pt x="661" y="285"/>
                  </a:lnTo>
                  <a:lnTo>
                    <a:pt x="581" y="354"/>
                  </a:lnTo>
                  <a:lnTo>
                    <a:pt x="501" y="420"/>
                  </a:lnTo>
                  <a:lnTo>
                    <a:pt x="487" y="411"/>
                  </a:lnTo>
                  <a:lnTo>
                    <a:pt x="471" y="404"/>
                  </a:lnTo>
                  <a:lnTo>
                    <a:pt x="464" y="400"/>
                  </a:lnTo>
                  <a:lnTo>
                    <a:pt x="456" y="397"/>
                  </a:lnTo>
                  <a:lnTo>
                    <a:pt x="442" y="392"/>
                  </a:lnTo>
                  <a:lnTo>
                    <a:pt x="434" y="390"/>
                  </a:lnTo>
                  <a:lnTo>
                    <a:pt x="427" y="388"/>
                  </a:lnTo>
                  <a:lnTo>
                    <a:pt x="413" y="385"/>
                  </a:lnTo>
                  <a:lnTo>
                    <a:pt x="399" y="383"/>
                  </a:lnTo>
                  <a:lnTo>
                    <a:pt x="386" y="381"/>
                  </a:lnTo>
                  <a:lnTo>
                    <a:pt x="374" y="380"/>
                  </a:lnTo>
                  <a:lnTo>
                    <a:pt x="361" y="380"/>
                  </a:lnTo>
                  <a:lnTo>
                    <a:pt x="342" y="380"/>
                  </a:lnTo>
                  <a:lnTo>
                    <a:pt x="327" y="381"/>
                  </a:lnTo>
                  <a:lnTo>
                    <a:pt x="318" y="381"/>
                  </a:lnTo>
                  <a:lnTo>
                    <a:pt x="254" y="434"/>
                  </a:lnTo>
                  <a:lnTo>
                    <a:pt x="189" y="488"/>
                  </a:lnTo>
                  <a:lnTo>
                    <a:pt x="185" y="489"/>
                  </a:lnTo>
                  <a:lnTo>
                    <a:pt x="181" y="490"/>
                  </a:lnTo>
                  <a:lnTo>
                    <a:pt x="175" y="491"/>
                  </a:lnTo>
                  <a:lnTo>
                    <a:pt x="167" y="493"/>
                  </a:lnTo>
                  <a:lnTo>
                    <a:pt x="158" y="493"/>
                  </a:lnTo>
                  <a:lnTo>
                    <a:pt x="147" y="493"/>
                  </a:lnTo>
                  <a:lnTo>
                    <a:pt x="136" y="492"/>
                  </a:lnTo>
                  <a:lnTo>
                    <a:pt x="122" y="489"/>
                  </a:lnTo>
                  <a:lnTo>
                    <a:pt x="116" y="487"/>
                  </a:lnTo>
                  <a:lnTo>
                    <a:pt x="109" y="485"/>
                  </a:lnTo>
                  <a:lnTo>
                    <a:pt x="95" y="479"/>
                  </a:lnTo>
                  <a:lnTo>
                    <a:pt x="88" y="475"/>
                  </a:lnTo>
                  <a:lnTo>
                    <a:pt x="80" y="471"/>
                  </a:lnTo>
                  <a:lnTo>
                    <a:pt x="73" y="466"/>
                  </a:lnTo>
                  <a:lnTo>
                    <a:pt x="65" y="459"/>
                  </a:lnTo>
                  <a:lnTo>
                    <a:pt x="57" y="453"/>
                  </a:lnTo>
                  <a:lnTo>
                    <a:pt x="50" y="446"/>
                  </a:lnTo>
                  <a:lnTo>
                    <a:pt x="42" y="438"/>
                  </a:lnTo>
                  <a:lnTo>
                    <a:pt x="34" y="430"/>
                  </a:lnTo>
                  <a:lnTo>
                    <a:pt x="18" y="410"/>
                  </a:lnTo>
                  <a:lnTo>
                    <a:pt x="90" y="351"/>
                  </a:lnTo>
                  <a:lnTo>
                    <a:pt x="140" y="309"/>
                  </a:lnTo>
                  <a:lnTo>
                    <a:pt x="163" y="290"/>
                  </a:lnTo>
                  <a:lnTo>
                    <a:pt x="159" y="286"/>
                  </a:lnTo>
                  <a:lnTo>
                    <a:pt x="155" y="281"/>
                  </a:lnTo>
                  <a:lnTo>
                    <a:pt x="145" y="266"/>
                  </a:lnTo>
                  <a:lnTo>
                    <a:pt x="131" y="247"/>
                  </a:lnTo>
                  <a:lnTo>
                    <a:pt x="122" y="236"/>
                  </a:lnTo>
                  <a:lnTo>
                    <a:pt x="113" y="224"/>
                  </a:lnTo>
                  <a:lnTo>
                    <a:pt x="103" y="213"/>
                  </a:lnTo>
                  <a:lnTo>
                    <a:pt x="92" y="201"/>
                  </a:lnTo>
                  <a:lnTo>
                    <a:pt x="80" y="189"/>
                  </a:lnTo>
                  <a:lnTo>
                    <a:pt x="67" y="178"/>
                  </a:lnTo>
                  <a:lnTo>
                    <a:pt x="52" y="166"/>
                  </a:lnTo>
                  <a:lnTo>
                    <a:pt x="36" y="155"/>
                  </a:lnTo>
                  <a:lnTo>
                    <a:pt x="19" y="145"/>
                  </a:lnTo>
                  <a:lnTo>
                    <a:pt x="9" y="140"/>
                  </a:lnTo>
                  <a:lnTo>
                    <a:pt x="0" y="136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(c)" hidden="1"/>
          <p:cNvSpPr txBox="1"/>
          <p:nvPr/>
        </p:nvSpPr>
        <p:spPr>
          <a:xfrm>
            <a:off x="11999342" y="6891795"/>
            <a:ext cx="185948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HUS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66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93" r:id="rId2"/>
    <p:sldLayoutId id="2147483733" r:id="rId3"/>
    <p:sldLayoutId id="2147483734" r:id="rId4"/>
    <p:sldLayoutId id="2147483735" r:id="rId5"/>
    <p:sldLayoutId id="2147483730" r:id="rId6"/>
    <p:sldLayoutId id="2147483731" r:id="rId7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spc="-1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539750" indent="-27305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80645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071563" indent="-265113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346200" indent="-274638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6pPr>
      <a:lvl7pPr marL="16129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7pPr>
      <a:lvl8pPr marL="1878013" indent="-265113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8pPr>
      <a:lvl9pPr marL="2152650" indent="-274638" algn="l" defTabSz="914400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8107EB-DD80-56D6-CD57-6F621AD6B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400" y="1254086"/>
            <a:ext cx="9791700" cy="2592308"/>
          </a:xfrm>
        </p:spPr>
        <p:txBody>
          <a:bodyPr/>
          <a:lstStyle/>
          <a:p>
            <a:r>
              <a:rPr lang="fi-FI" sz="5400" dirty="0"/>
              <a:t>Terveysasemien osastofarmasiapilotti</a:t>
            </a:r>
            <a:br>
              <a:rPr lang="fi-FI" sz="5400" dirty="0"/>
            </a:br>
            <a:r>
              <a:rPr lang="fi-FI" sz="5400" dirty="0"/>
              <a:t>10/2022 – 11/2023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82942DF-5A79-AA15-01EC-44B01C714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416" y="3947710"/>
            <a:ext cx="9791700" cy="2505626"/>
          </a:xfrm>
        </p:spPr>
        <p:txBody>
          <a:bodyPr>
            <a:normAutofit/>
          </a:bodyPr>
          <a:lstStyle/>
          <a:p>
            <a:r>
              <a:rPr lang="fi-FI" sz="1800" b="1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Kai Väätäinen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  <a:t/>
            </a:r>
            <a:b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</a:br>
            <a:r>
              <a:rPr lang="fi-FI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Lääkitysturvallisuusvastaava, Kymenlaakso</a:t>
            </a:r>
            <a: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  <a:t/>
            </a:r>
            <a:b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</a:br>
            <a:r>
              <a:rPr lang="fi-FI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Osastofarmaseutti (</a:t>
            </a:r>
            <a:r>
              <a:rPr lang="fi-FI" sz="1400" dirty="0" err="1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BSc</a:t>
            </a:r>
            <a:r>
              <a:rPr lang="fi-FI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 in </a:t>
            </a:r>
            <a:r>
              <a:rPr lang="fi-FI" sz="1400" dirty="0" err="1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Pharmacy</a:t>
            </a:r>
            <a:r>
              <a:rPr lang="fi-FI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)</a:t>
            </a:r>
            <a:endParaRPr lang="fi-FI" sz="1400" dirty="0">
              <a:effectLst/>
              <a:latin typeface="Calibri" panose="020F0502020204030204" pitchFamily="34" charset="0"/>
              <a:ea typeface="Yu Gothic" panose="020B0400000000000000" pitchFamily="34" charset="-128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endParaRPr lang="en-US" sz="1400" dirty="0">
              <a:effectLst/>
              <a:latin typeface="Century Gothic" panose="020B0502020202020204" pitchFamily="34" charset="0"/>
              <a:ea typeface="Yu Gothic" panose="020B0400000000000000" pitchFamily="34" charset="-128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 err="1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Kliinisen</a:t>
            </a:r>
            <a:r>
              <a:rPr lang="en-US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 </a:t>
            </a:r>
            <a:r>
              <a:rPr lang="en-US" sz="1400" dirty="0" err="1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farmasian</a:t>
            </a:r>
            <a:r>
              <a:rPr lang="en-US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 </a:t>
            </a:r>
            <a:r>
              <a:rPr lang="en-US" sz="1400" dirty="0" err="1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maisteri</a:t>
            </a:r>
            <a:r>
              <a:rPr lang="en-US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 (MSc in Clinical Pharmacy – International Practice and Policy)</a:t>
            </a:r>
            <a:endParaRPr lang="fi-FI" sz="1400" dirty="0">
              <a:effectLst/>
              <a:latin typeface="Calibri" panose="020F0502020204030204" pitchFamily="34" charset="0"/>
              <a:ea typeface="Yu Gothic" panose="020B0400000000000000" pitchFamily="34" charset="-128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fi-FI" sz="1400" dirty="0">
                <a:effectLst/>
                <a:latin typeface="Century Gothic" panose="020B0502020202020204" pitchFamily="34" charset="0"/>
                <a:ea typeface="Yu Gothic" panose="020B0400000000000000" pitchFamily="34" charset="-128"/>
              </a:rPr>
              <a:t>Osastofarmasian erityispätevyys</a:t>
            </a:r>
            <a:endParaRPr lang="fi-FI" sz="1400" dirty="0">
              <a:effectLst/>
              <a:latin typeface="Calibri" panose="020F0502020204030204" pitchFamily="34" charset="0"/>
              <a:ea typeface="Yu Gothic" panose="020B0400000000000000" pitchFamily="34" charset="-128"/>
            </a:endParaRPr>
          </a:p>
          <a:p>
            <a: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  <a:t/>
            </a:r>
            <a:br>
              <a:rPr lang="fi-FI" sz="1400" dirty="0">
                <a:effectLst/>
                <a:latin typeface="Calibri" panose="020F0502020204030204" pitchFamily="34" charset="0"/>
                <a:ea typeface="Yu Gothic" panose="020B0400000000000000" pitchFamily="34" charset="-128"/>
              </a:rPr>
            </a:b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82637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EFB68C-516C-4378-5E2E-663FE62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04" y="333375"/>
            <a:ext cx="9791700" cy="935037"/>
          </a:xfrm>
        </p:spPr>
        <p:txBody>
          <a:bodyPr/>
          <a:lstStyle/>
          <a:p>
            <a:r>
              <a:rPr lang="fi-FI" dirty="0"/>
              <a:t>Reseptin uusimiseen liittyvät selvittelyt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7E307B-E483-53CD-5E27-0093E53B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04" y="1430905"/>
            <a:ext cx="11089232" cy="4806407"/>
          </a:xfrm>
        </p:spPr>
        <p:txBody>
          <a:bodyPr/>
          <a:lstStyle/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Tarkastetaan uusittavien reseptien toimitukset, käytön asianmukaisuus, tarvittaessa ajantasaistetaan lääkitys, hoidon seuranta (esim. tarvittavat pitoisuuskontrollit)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Reseptin uusimiseen </a:t>
            </a:r>
            <a:r>
              <a:rPr lang="fi-FI" sz="24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varataan konsultaatioaika</a:t>
            </a: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fi-FI" sz="2400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30min), jos lääkelista </a:t>
            </a:r>
            <a:r>
              <a:rPr lang="fi-FI" sz="2400" dirty="0" err="1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ajantasalla</a:t>
            </a:r>
            <a:r>
              <a:rPr lang="fi-FI" sz="2400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Jos lääkitystä ei ole ajantasaistettu, varataan soitto- tai vastaanottoaika (60min)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Resepteihin liittyviä asioita voidaan tarkastella myös muiden ajanvarausten yhteydessä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i-FI" sz="24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fi-FI" sz="2400" b="1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Reseptin uusinnassa farmaseutille kannattaa erityisen herkästi ohjata:</a:t>
            </a:r>
            <a:endParaRPr lang="fi-FI" sz="2400" b="1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Monilääkitty potilas, epäily lääkemääräyksestä poikkeavasta käytöstä tms.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Reseptin ohjeiden epäselvyydet</a:t>
            </a:r>
            <a:endParaRPr lang="fi-FI" sz="24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Uusittava lääke on riskilääke, PKV/N-lääke tai seurantaa vaativa lääke (esim. </a:t>
            </a:r>
            <a:r>
              <a:rPr lang="fi-FI" sz="24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digoksiini</a:t>
            </a: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i-FI" sz="24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2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F9CCE6-9153-3F12-D848-4651956F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64E5BB-4C57-B4DB-EAA3-5F78538B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7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EFB68C-516C-4378-5E2E-663FE62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04" y="333375"/>
            <a:ext cx="9791700" cy="935037"/>
          </a:xfrm>
        </p:spPr>
        <p:txBody>
          <a:bodyPr/>
          <a:lstStyle/>
          <a:p>
            <a:r>
              <a:rPr lang="fi-FI" dirty="0"/>
              <a:t>Lääkehoidon ohjaus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7E307B-E483-53CD-5E27-0093E53B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311101"/>
            <a:ext cx="10945216" cy="478219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Lääkehoidon ohjausta varten varataan </a:t>
            </a:r>
            <a:r>
              <a:rPr lang="fi-FI" sz="2400" b="1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kons</a:t>
            </a:r>
            <a:r>
              <a:rPr lang="fi-FI" sz="24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-aika 30 min tai monisyisissä asioissa 60 min soitto/vastaanottoaika</a:t>
            </a:r>
          </a:p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Lääkehoidon ohjausta tehdään myös muun työn ja työtehtävien ohessa</a:t>
            </a:r>
            <a:endParaRPr lang="fi-FI" sz="24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fi-FI" sz="2400" b="1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fi-FI" sz="24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Farmaseutin ohjaukseen kannattaa erityisesti ohjata: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Epäilys hoitoon sitoutumisen ongelmasta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Epäilys lääkkeen annostelulaitteen käyttöön liittyvästä ongelmasta (suositellaan vastaanottoaikaa)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Lääkitykseen liittyvä huoli tai muu tarve lääkehoidon ohjaukselle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Erityisestä neuvontaa vaativat lääkkeet (esim. </a:t>
            </a:r>
            <a:r>
              <a:rPr lang="fi-FI" sz="24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antikoagulantit</a:t>
            </a: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inhaloitavat lääkkeet, </a:t>
            </a:r>
            <a:r>
              <a:rPr lang="fi-FI" sz="24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metotreksaatti</a:t>
            </a:r>
            <a:r>
              <a:rPr lang="fi-FI" sz="24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fi-FI" sz="24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fi-FI" sz="2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F9CCE6-9153-3F12-D848-4651956F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64E5BB-4C57-B4DB-EAA3-5F78538B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8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EFB68C-516C-4378-5E2E-663FE62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04" y="333375"/>
            <a:ext cx="9791700" cy="935037"/>
          </a:xfrm>
        </p:spPr>
        <p:txBody>
          <a:bodyPr/>
          <a:lstStyle/>
          <a:p>
            <a:r>
              <a:rPr lang="fi-FI" dirty="0"/>
              <a:t>Lääkehoidon Tarkastus/arviointi (LHA)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7E307B-E483-53CD-5E27-0093E53B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196752"/>
            <a:ext cx="11233248" cy="518457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</a:pP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Lääkehoidon tarkastus / arviointi </a:t>
            </a:r>
          </a:p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Potilaan lääkityksen kokonaisuuden arviointi; yhteisvaikutukset, haittavaikutukset, päällekkäinen lääkitys ym.</a:t>
            </a:r>
          </a:p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HUSin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yhteinen malli lääkehoidon arvioinnille ohjaa arvion tekemistä käytännössä (omat lomakkeet ja toimintatavat), vain LHA-koulutuksen (tai vastaavan) suorittaneet farmaseutit voivat tehdä</a:t>
            </a:r>
          </a:p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Tarkastus on kevyempi kuin arviointi (ei sisällä varsinaisia suosituksia/suositusten mukaisuuden tarkastusta)</a:t>
            </a:r>
          </a:p>
          <a:p>
            <a:pPr marL="34290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Lääkehoidon arviointia varten tehdään </a:t>
            </a: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ajanvarauskirjalle konsultaatio 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ja farmaseutti sopii potilaan kanssa tarkemmin arvioinnin toteuttamisesta käytännössä (60 min vastaanotto- tai puhelinaika)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fi-FI" b="1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Lääkehoidon arviointiin kannattaa erityisesti ohjata: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Epäilys hallitsemattomasta monilääkityksestä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Lääkityksen toteuttamiseen liittyvät ongelmat, haittavaikutusepäily, lääkityksen yhteensopivuuden ongelmat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Reseptin uusimisen yhteydessä tarvitaan tarkempaa tietoa potilaan lääkityksestä, toteutumisesta ja tarkoituksenmukaisuudesta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F9CCE6-9153-3F12-D848-4651956F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64E5BB-4C57-B4DB-EAA3-5F78538B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857734-71DB-C2AB-5E64-5D1C904F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04664"/>
            <a:ext cx="9791700" cy="935037"/>
          </a:xfrm>
        </p:spPr>
        <p:txBody>
          <a:bodyPr/>
          <a:lstStyle/>
          <a:p>
            <a:r>
              <a:rPr lang="fi-FI" dirty="0"/>
              <a:t>Lääkäreiden näkökulmasta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D18202-D9BA-D45C-9CE6-46509AD91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39701"/>
            <a:ext cx="10441160" cy="46815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Farmaseutti konsultoi lääkäriä em. asioissa havaitsemistaan olennaisista huomioista varaamalla potilaalle </a:t>
            </a:r>
            <a:r>
              <a:rPr lang="fi-FI" sz="2400" dirty="0" err="1"/>
              <a:t>kons</a:t>
            </a:r>
            <a:r>
              <a:rPr lang="fi-FI" sz="2400" dirty="0"/>
              <a:t>/</a:t>
            </a:r>
            <a:r>
              <a:rPr lang="fi-FI" sz="2400" dirty="0" err="1"/>
              <a:t>akukons</a:t>
            </a:r>
            <a:r>
              <a:rPr lang="fi-FI" sz="2400" dirty="0"/>
              <a:t> ajan potilasta hoitaneelle lääkärille tai kirjaamalla viittauksen FAR näkymään tulevaan ajanvaraukseen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Farmaseutti kohdentaa tarvittaessa uusittavat reseptit lääkärille – pyrkien keskittämään kaikki reseptit samalle lääkärille. Uusittavista resepteistä ja reseptikeskukseen tehtävistä korjauksista tehdään kirjaus FAR näkymälle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Lääkärit saavat ehdottomasti myös konsultoida farmaseuttia lääkeasioissa ja varata potilaille farmaseutin vastaanottoaikoja!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0224AA-1A54-6B0D-D5D9-964BD8E6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63DF905-1A2B-F277-E697-CC865DC5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7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FA0CA8-F55D-D7C0-DBFE-06062B031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1773656"/>
            <a:ext cx="9793288" cy="3599614"/>
          </a:xfrm>
        </p:spPr>
        <p:txBody>
          <a:bodyPr anchor="ctr">
            <a:normAutofit/>
          </a:bodyPr>
          <a:lstStyle/>
          <a:p>
            <a:r>
              <a:rPr lang="fi-FI"/>
              <a:t>Kiitos!</a:t>
            </a:r>
          </a:p>
          <a:p>
            <a:endParaRPr lang="fi-FI"/>
          </a:p>
          <a:p>
            <a:r>
              <a:rPr lang="fi-FI"/>
              <a:t>Kysymyksiä?</a:t>
            </a:r>
          </a:p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97053E-DBDD-7F20-176F-0C5AB4D4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03512" y="6381328"/>
            <a:ext cx="2016000" cy="14329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C871403-F2D4-42DF-94E5-0D9D35DC7134}" type="datetime1">
              <a:rPr lang="fi-FI" smtClean="0"/>
              <a:pPr>
                <a:lnSpc>
                  <a:spcPct val="90000"/>
                </a:lnSpc>
                <a:spcAft>
                  <a:spcPts val="600"/>
                </a:spcAft>
              </a:pPr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3E856A9-8218-25C6-022E-2061DB90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00150" y="6381328"/>
            <a:ext cx="503362" cy="14329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2E0FF02-2EAB-48AE-86A1-50CF72F987EA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7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1055A8-DE95-8CCE-C581-6A674144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324644"/>
            <a:ext cx="9791700" cy="935037"/>
          </a:xfrm>
        </p:spPr>
        <p:txBody>
          <a:bodyPr/>
          <a:lstStyle/>
          <a:p>
            <a:r>
              <a:rPr lang="fi-FI" dirty="0"/>
              <a:t>Sisältö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BCAC2B-7621-D539-796F-B4132C50D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259681"/>
            <a:ext cx="9791700" cy="36720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Pilotin tavoitteet ja kesto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Farmaseutin työnkuva, potilaiden ohjaaminen farmaseutille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Farmaseutin yhteystiedot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32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79B554-27FB-ED4C-38C4-9F6EBC0E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49BE013-3CC2-8C7F-0012-7ED9E398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73E538-7153-F392-6B12-5FEAAC3A0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88640"/>
            <a:ext cx="9791700" cy="935037"/>
          </a:xfrm>
        </p:spPr>
        <p:txBody>
          <a:bodyPr/>
          <a:lstStyle/>
          <a:p>
            <a:r>
              <a:rPr lang="fi-FI" dirty="0"/>
              <a:t>Pilotin kesto ja tavoitteet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AE5B04-4301-C11E-759C-48AF68608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196752"/>
            <a:ext cx="10873208" cy="504162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/>
              <a:t>Taustana </a:t>
            </a:r>
            <a:r>
              <a:rPr lang="fi-FI" sz="2800" dirty="0" err="1"/>
              <a:t>HUS:ssa</a:t>
            </a:r>
            <a:r>
              <a:rPr lang="fi-FI" sz="2800" dirty="0"/>
              <a:t> ja muualla Suomessa jo olemassa olevat farmaseutin </a:t>
            </a:r>
            <a:r>
              <a:rPr lang="fi-FI" sz="2800" dirty="0" err="1"/>
              <a:t>pth</a:t>
            </a:r>
            <a:r>
              <a:rPr lang="fi-FI" sz="2800" dirty="0"/>
              <a:t> vastaanottopalvelut (Uusimaa, </a:t>
            </a:r>
            <a:r>
              <a:rPr lang="fi-FI" sz="2800" dirty="0" err="1"/>
              <a:t>PäijätSote</a:t>
            </a:r>
            <a:r>
              <a:rPr lang="fi-FI" sz="2800" dirty="0"/>
              <a:t>, ESSOTE) – erityisesti Uudellamaalla kehitetyt protokollamallit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/>
              <a:t>Pilotin tavoitteena tuoda kliinisen farmasian palveluja pysyväksi osaksi perusterveydenhuollon vastaanottotoimintaa ja löytää </a:t>
            </a:r>
            <a:r>
              <a:rPr lang="fi-FI" sz="2800" dirty="0" err="1"/>
              <a:t>Kymsoteen</a:t>
            </a:r>
            <a:r>
              <a:rPr lang="fi-FI" sz="2800" dirty="0"/>
              <a:t> yhteinen toimintamalli ja toimintatavat, jotta toimintaa voitaisiin laajentaa koko Kymenlaakson terveysasemille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/>
              <a:t>Pilotti alkanut vko 40 3.10.2022 ja kestää 11/2023 asti</a:t>
            </a:r>
          </a:p>
          <a:p>
            <a:pPr marL="609600" lvl="1" indent="-342900"/>
            <a:r>
              <a:rPr lang="fi-FI" sz="2800" dirty="0"/>
              <a:t>Ensin Ratamo/Kouvolan TA </a:t>
            </a:r>
          </a:p>
          <a:p>
            <a:pPr marL="609600" lvl="1" indent="-342900"/>
            <a:r>
              <a:rPr lang="fi-FI" sz="2800" dirty="0"/>
              <a:t>Etelä-Kymenlaakson (Kotka, Hamina, Miehikkälä, Virolahti) pilotti alkaa vko 5-&gt; </a:t>
            </a:r>
          </a:p>
          <a:p>
            <a:pPr marL="342900" indent="-342900"/>
            <a:endParaRPr lang="fi-FI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Pilotin aikana tehdään tilastointia ja seurataan edistymistä muutaman viikon- kuukauden sykleissä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B00B50-B60A-915B-49F0-63092BDD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52546E2-8BEC-F9FF-E849-1BBDBB055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1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B94788-9F8A-37C1-994A-387F1CB2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88640"/>
            <a:ext cx="9791700" cy="935037"/>
          </a:xfrm>
        </p:spPr>
        <p:txBody>
          <a:bodyPr/>
          <a:lstStyle/>
          <a:p>
            <a:r>
              <a:rPr lang="fi-FI" dirty="0"/>
              <a:t>Farmaseutin työnkuva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58DC56-4134-E985-AA19-92FD76A8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130595"/>
            <a:ext cx="11017224" cy="4680520"/>
          </a:xfrm>
        </p:spPr>
        <p:txBody>
          <a:bodyPr>
            <a:normAutofit/>
          </a:bodyPr>
          <a:lstStyle/>
          <a:p>
            <a:r>
              <a:rPr lang="fi-FI" dirty="0"/>
              <a:t>Terveysaseman farmaseutin työtehtäviin kuuluvat alkuvaiheessa mm.: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lääkitysten ajantasaistus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reseptien uusimiseen liittyvät selvittelyt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lääkehoidon ohjaus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lääkehoidon tarkastus / arviointi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Mahdollisuus konsultoida kaikissa lääkkeisiin liittyvissä kysymyksissä ja selvitettävissä asioissa (käytössä HUS Apteekin laajat lääketietokannat ja materiaalit)</a:t>
            </a:r>
          </a:p>
          <a:p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Farmaseutti tekee kirjaukset FAR näkymälle (rinnakkaiskirjaus </a:t>
            </a:r>
            <a:r>
              <a:rPr lang="fi-FI" dirty="0" err="1"/>
              <a:t>YLE:llä</a:t>
            </a:r>
            <a:r>
              <a:rPr lang="fi-FI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Farmaseutin vastaanottoa tehdään puhelimitse (alustavasti Ma-To) ja </a:t>
            </a:r>
            <a:r>
              <a:rPr lang="fi-FI" dirty="0" err="1"/>
              <a:t>läsnävastaanottona</a:t>
            </a:r>
            <a:r>
              <a:rPr lang="fi-FI" dirty="0"/>
              <a:t> terveysasemilla (alustavasti Pe)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Palvelu on potilaalle maksuton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159CED-3178-BF26-9459-3307ACF8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E5D4EA1-1B01-2C81-9D2E-51A4DE6E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ED7011-5DFD-9970-01F7-08CF5E90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34169"/>
            <a:ext cx="9791700" cy="935037"/>
          </a:xfrm>
        </p:spPr>
        <p:txBody>
          <a:bodyPr/>
          <a:lstStyle/>
          <a:p>
            <a:r>
              <a:rPr lang="fi-FI" dirty="0"/>
              <a:t>Farmaseuttien kirjaaminen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C2026E-8F1B-D30D-214A-A2F1716FC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000696"/>
            <a:ext cx="9791700" cy="36720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Farmaseutit kirjaavat </a:t>
            </a:r>
            <a:r>
              <a:rPr lang="fi-FI" dirty="0" err="1"/>
              <a:t>LC:een</a:t>
            </a:r>
            <a:r>
              <a:rPr lang="fi-FI" dirty="0"/>
              <a:t> omia kirjaamisohjeita ja LC Lääkityksen kirjaamisohjeita noudattaen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Farmaseuteilla on oma näkymä FAR (Lääkealan ammattilaiset), joka jaetaan YLE(+ </a:t>
            </a:r>
            <a:r>
              <a:rPr lang="fi-FI" dirty="0" err="1"/>
              <a:t>tarv</a:t>
            </a:r>
            <a:r>
              <a:rPr lang="fi-FI" dirty="0"/>
              <a:t>. YLEHOI) näkymille rinnakkaiskirjauksena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FAR näkymällä on omat fraasipohjat jokaiselle työtehtävälle, esim. ajantasaistus: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1B0838-06FA-A86D-EB10-EA0EC7DF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FD7D293-D72A-D02D-55BF-7A9E4131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5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09B4DF6-DDDE-EBBD-ADBE-067575499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4" y="2878567"/>
            <a:ext cx="7344816" cy="359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6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37C52B-C655-2182-7C2D-39C12895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335353"/>
            <a:ext cx="9791700" cy="935037"/>
          </a:xfrm>
        </p:spPr>
        <p:txBody>
          <a:bodyPr/>
          <a:lstStyle/>
          <a:p>
            <a:r>
              <a:rPr lang="fi-FI" dirty="0"/>
              <a:t>Farmaseutin vastaanotolle ohjaaminen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6767D5-DB55-DDEA-6224-B1C9A027C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055433"/>
            <a:ext cx="11377264" cy="5325895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Ensisijaisesti potilaat ohjataan farmaseutille ajanvarauskirjan kautta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Ajanvarauskirja löytyy </a:t>
            </a:r>
            <a:r>
              <a:rPr lang="fi-FI" dirty="0" err="1"/>
              <a:t>LC:sta</a:t>
            </a:r>
            <a:r>
              <a:rPr lang="fi-FI" dirty="0"/>
              <a:t> nimellä TAFAR2 TA farmaseutti Etelä (TAFAR1 = Ratamo)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Ajanvarauksen syy kirjataan esim. YLE/</a:t>
            </a:r>
            <a:r>
              <a:rPr lang="fi-FI" dirty="0" err="1"/>
              <a:t>YLEHOI:lle</a:t>
            </a:r>
            <a:r>
              <a:rPr lang="fi-FI" dirty="0"/>
              <a:t> ajanvarauksen yhteydessä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Potilaita voi ohjata farmaseutille kaikki Ratamon terveydenhuollon ammattihenkilöt ja Kaiku24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Potilaat voivat itse varata ajan sähköisen asioinnin kautta tai ajanvaraukseen soittamalla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Kun potilas ohjataan farmaseutille, tulee potilaalle kertoa ajankohta ja yhteydenottotapa/vastaanottopaikka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Ajanvarauksista voi konsultoida farmaseuttia myös </a:t>
            </a:r>
            <a:r>
              <a:rPr lang="fi-FI" dirty="0" err="1"/>
              <a:t>Teamsissa</a:t>
            </a:r>
            <a:r>
              <a:rPr lang="fi-FI" dirty="0"/>
              <a:t>, puhelimitse, LC viestillä tai paikan päällä (muista tietosuoja!)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Farmaseutti voi myös itse sopia potilaan kanssa sopivan vastaanotto- tai puhelinajan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Farmaseutti voi myös omasta aloitteestaan varata potilaalle ajan esim. </a:t>
            </a:r>
            <a:r>
              <a:rPr lang="fi-FI" dirty="0" err="1"/>
              <a:t>ajantasaistuksen</a:t>
            </a:r>
            <a:r>
              <a:rPr lang="fi-FI" dirty="0"/>
              <a:t>/reseptin uusinnan/ohjauksen yhteydessä, jos herää tarve toiselle työtehtävälle esim. lääkehoidon arvioinnille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D4EFAD-FC34-7CE1-6E3A-08C93256F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F988A2E-5A0C-4F8C-C01E-63C93FF9D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2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37C52B-C655-2182-7C2D-39C12895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335353"/>
            <a:ext cx="9791700" cy="935037"/>
          </a:xfrm>
        </p:spPr>
        <p:txBody>
          <a:bodyPr/>
          <a:lstStyle/>
          <a:p>
            <a:r>
              <a:rPr lang="fi-FI" dirty="0"/>
              <a:t>Farmaseutin vastaanotolle ohjaaminen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6767D5-DB55-DDEA-6224-B1C9A027C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127081"/>
            <a:ext cx="11377264" cy="5325895"/>
          </a:xfrm>
        </p:spPr>
        <p:txBody>
          <a:bodyPr>
            <a:normAutofit/>
          </a:bodyPr>
          <a:lstStyle/>
          <a:p>
            <a:r>
              <a:rPr lang="fi-FI" b="1" dirty="0"/>
              <a:t>Terveysaseman farmaseutille ohjataan aina:</a:t>
            </a:r>
          </a:p>
          <a:p>
            <a:endParaRPr lang="fi-FI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Määräaikaiskontrolliin (vuosikontrolliin, diabetes-, astma-, haavavastaanotolle) tulevat potilaat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Lääkeasioissa hoitajan/lääkärin vastaanotolle tulevat potilaat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Potilaat, joiden lääkitystä ei ole merkitty ajantasaistetuksi viimeisen 6kk sisällä</a:t>
            </a:r>
          </a:p>
          <a:p>
            <a:r>
              <a:rPr lang="fi-FI" dirty="0"/>
              <a:t> </a:t>
            </a:r>
          </a:p>
          <a:p>
            <a:r>
              <a:rPr lang="fi-FI" b="1" dirty="0"/>
              <a:t>Erityisen herkästi farmaseutille kannattaa ohjata potilaat, joilla:</a:t>
            </a:r>
          </a:p>
          <a:p>
            <a:endParaRPr lang="fi-FI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Herää epäilys lääkeongelmasta, huonosta hoitoon sitoutumisesta tms.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Yli  75 v. tai yli 7 lääkettä käytössä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dirty="0"/>
              <a:t>Tulossa siirtyminen annosjakelun piiriin</a:t>
            </a:r>
          </a:p>
          <a:p>
            <a:pPr marL="609600" lvl="1" indent="-342900"/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D4EFAD-FC34-7CE1-6E3A-08C93256F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F988A2E-5A0C-4F8C-C01E-63C93FF9D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8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E80CC8-E129-EC61-7912-BE8DFE32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328836"/>
            <a:ext cx="9791700" cy="935037"/>
          </a:xfrm>
        </p:spPr>
        <p:txBody>
          <a:bodyPr/>
          <a:lstStyle/>
          <a:p>
            <a:r>
              <a:rPr lang="fi-FI" dirty="0"/>
              <a:t>Ajanvarauskirja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1E365F-72B8-BCB1-D118-76B01AB79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50" y="1263873"/>
            <a:ext cx="4896544" cy="4392488"/>
          </a:xfrm>
        </p:spPr>
        <p:txBody>
          <a:bodyPr/>
          <a:lstStyle/>
          <a:p>
            <a:r>
              <a:rPr lang="fi-FI" sz="1800" dirty="0"/>
              <a:t>Lyhenne TAFAR2 (</a:t>
            </a:r>
            <a:r>
              <a:rPr lang="fi-FI" sz="1800" dirty="0" err="1"/>
              <a:t>Far</a:t>
            </a:r>
            <a:r>
              <a:rPr lang="fi-FI" sz="1800" dirty="0"/>
              <a:t>-TA-farmaseutti  Etelä)</a:t>
            </a:r>
          </a:p>
          <a:p>
            <a:endParaRPr lang="fi-FI" sz="1800" dirty="0"/>
          </a:p>
          <a:p>
            <a:r>
              <a:rPr lang="fi-FI" sz="1800" dirty="0"/>
              <a:t>KONS aikoja 8-9 ja 14-15.30</a:t>
            </a:r>
          </a:p>
          <a:p>
            <a:endParaRPr lang="fi-FI" sz="1800" dirty="0"/>
          </a:p>
          <a:p>
            <a:r>
              <a:rPr lang="fi-FI" sz="1800" dirty="0"/>
              <a:t>Soitto/VO aikoja 9-11, 12-14</a:t>
            </a:r>
          </a:p>
          <a:p>
            <a:endParaRPr lang="fi-FI" sz="1800" dirty="0"/>
          </a:p>
          <a:p>
            <a:r>
              <a:rPr lang="fi-FI" sz="1800" dirty="0"/>
              <a:t>Ajanvarauskirjaa muokataan tarpeen mukaan, kokoukset ym. varaukset näkyy kirjalla</a:t>
            </a:r>
          </a:p>
          <a:p>
            <a:endParaRPr lang="fi-FI" sz="1800" dirty="0"/>
          </a:p>
          <a:p>
            <a:r>
              <a:rPr lang="fi-FI" sz="1800" dirty="0"/>
              <a:t>n. 8-10 potilasta/vrk</a:t>
            </a:r>
          </a:p>
          <a:p>
            <a:endParaRPr lang="fi-FI" sz="1800" dirty="0"/>
          </a:p>
          <a:p>
            <a:r>
              <a:rPr lang="fi-FI" sz="1800" b="1" dirty="0"/>
              <a:t>Kirja on auki, potilaita voi jo laittaa!</a:t>
            </a:r>
          </a:p>
          <a:p>
            <a:endParaRPr lang="fi-FI" sz="1800" dirty="0"/>
          </a:p>
          <a:p>
            <a:r>
              <a:rPr lang="fi-FI" sz="1800" dirty="0"/>
              <a:t> 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33759D-E95E-6103-D51A-6A1C5507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CB7C92D-B9C1-6DFE-AE4A-93E22362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8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690BC337-F26F-C75B-2251-50D58E3BC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015" y="1357023"/>
            <a:ext cx="6563641" cy="41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6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EFB68C-516C-4378-5E2E-663FE62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333375"/>
            <a:ext cx="9791700" cy="935037"/>
          </a:xfrm>
        </p:spPr>
        <p:txBody>
          <a:bodyPr/>
          <a:lstStyle/>
          <a:p>
            <a:r>
              <a:rPr lang="fi-FI" dirty="0"/>
              <a:t>Lääkityksen farmaseuttinen ajantasaistus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7E307B-E483-53CD-5E27-0093E53B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124745"/>
            <a:ext cx="11305256" cy="5112568"/>
          </a:xfrm>
        </p:spPr>
        <p:txBody>
          <a:bodyPr/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Tarkastetaan ja päivitetään potilaan LC Lääkitys </a:t>
            </a:r>
            <a:r>
              <a:rPr lang="fi-FI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ajantasalle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lääkityksen ja lääkkeiden käytön asianmukaisuuden kevyt tarkastus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Farmaseutilla oma </a:t>
            </a:r>
            <a:r>
              <a:rPr lang="fi-FI" dirty="0" err="1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checklist</a:t>
            </a: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/toimintatapa lääkityksen </a:t>
            </a:r>
            <a:r>
              <a:rPr lang="fi-FI" dirty="0" err="1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ajantasaistukseen</a:t>
            </a: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tarkastetaan lääkkeet vähintään kahdesta luotettavasta lähteestä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(potilas, reseptikeskus, tekstit, omat lääkkeet/lääkelista, dosetti jne</a:t>
            </a: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.)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i-FI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Lääkityksen </a:t>
            </a:r>
            <a:r>
              <a:rPr lang="fi-FI" b="1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ajantasaistukseen</a:t>
            </a: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varataan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Ensisijaisesti </a:t>
            </a: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soittoaika (60min)</a:t>
            </a:r>
            <a:endParaRPr lang="fi-FI" b="1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Tarvittaessa </a:t>
            </a:r>
            <a:r>
              <a:rPr lang="fi-FI" b="1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vastaanottoaika (60min),</a:t>
            </a:r>
            <a:r>
              <a:rPr lang="fi-FI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jos esim. tarve käydä läpi esimerkiksi asiakkaan dosettia, katsoa läpi potilaan lääkepakkaukset, inhalaatiotekniikkaa tms. tai ei onnistu puhelimitse (huono kuulu, tarvitsee omaisen mukaan)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Jos lääkelistalla alle 10 lääkettä, voidaan varata </a:t>
            </a:r>
            <a:r>
              <a:rPr lang="fi-FI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kons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-aika (</a:t>
            </a:r>
            <a:r>
              <a:rPr lang="fi-FI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fi-FI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0min)</a:t>
            </a:r>
            <a:endParaRPr lang="fi-FI" sz="24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F9CCE6-9153-3F12-D848-4651956F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403-F2D4-42DF-94E5-0D9D35DC7134}" type="datetime1">
              <a:rPr lang="fi-FI" smtClean="0"/>
              <a:t>27.10.2023</a:t>
            </a:fld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64E5BB-4C57-B4DB-EAA3-5F78538B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0FF02-2EAB-48AE-86A1-50CF72F987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S">
  <a:themeElements>
    <a:clrScheme name="HUS PPT">
      <a:dk1>
        <a:sysClr val="windowText" lastClr="000000"/>
      </a:dk1>
      <a:lt1>
        <a:sysClr val="window" lastClr="FFFFFF"/>
      </a:lt1>
      <a:dk2>
        <a:srgbClr val="F7A823"/>
      </a:dk2>
      <a:lt2>
        <a:srgbClr val="E83363"/>
      </a:lt2>
      <a:accent1>
        <a:srgbClr val="00ADB1"/>
      </a:accent1>
      <a:accent2>
        <a:srgbClr val="004B87"/>
      </a:accent2>
      <a:accent3>
        <a:srgbClr val="0ABBEF"/>
      </a:accent3>
      <a:accent4>
        <a:srgbClr val="E56DA6"/>
      </a:accent4>
      <a:accent5>
        <a:srgbClr val="96368B"/>
      </a:accent5>
      <a:accent6>
        <a:srgbClr val="BBD034"/>
      </a:accent6>
      <a:hlink>
        <a:srgbClr val="00ADB1"/>
      </a:hlink>
      <a:folHlink>
        <a:srgbClr val="00ADB1"/>
      </a:folHlink>
    </a:clrScheme>
    <a:fontScheme name="HUS PP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US_malli.potx" id="{D5F588F3-8963-4666-8DD7-E119B6480C0D}" vid="{89B52E11-A70C-42D9-AA36-B9E0191D1984}"/>
    </a:ext>
  </a:extLst>
</a:theme>
</file>

<file path=ppt/theme/theme2.xml><?xml version="1.0" encoding="utf-8"?>
<a:theme xmlns:a="http://schemas.openxmlformats.org/drawingml/2006/main" name="HUS partner">
  <a:themeElements>
    <a:clrScheme name="HUS PPT">
      <a:dk1>
        <a:sysClr val="windowText" lastClr="000000"/>
      </a:dk1>
      <a:lt1>
        <a:sysClr val="window" lastClr="FFFFFF"/>
      </a:lt1>
      <a:dk2>
        <a:srgbClr val="F7A823"/>
      </a:dk2>
      <a:lt2>
        <a:srgbClr val="E83363"/>
      </a:lt2>
      <a:accent1>
        <a:srgbClr val="00ADB1"/>
      </a:accent1>
      <a:accent2>
        <a:srgbClr val="004B87"/>
      </a:accent2>
      <a:accent3>
        <a:srgbClr val="0ABBEF"/>
      </a:accent3>
      <a:accent4>
        <a:srgbClr val="E56DA6"/>
      </a:accent4>
      <a:accent5>
        <a:srgbClr val="96368B"/>
      </a:accent5>
      <a:accent6>
        <a:srgbClr val="BBD034"/>
      </a:accent6>
      <a:hlink>
        <a:srgbClr val="00ADB1"/>
      </a:hlink>
      <a:folHlink>
        <a:srgbClr val="00ADB1"/>
      </a:folHlink>
    </a:clrScheme>
    <a:fontScheme name="HUS PP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US_malli.potx" id="{D5F588F3-8963-4666-8DD7-E119B6480C0D}" vid="{89B52E11-A70C-42D9-AA36-B9E0191D1984}"/>
    </a:ext>
  </a:extLst>
</a:theme>
</file>

<file path=ppt/theme/theme3.xml><?xml version="1.0" encoding="utf-8"?>
<a:theme xmlns:a="http://schemas.openxmlformats.org/drawingml/2006/main" name="Office Theme">
  <a:themeElements>
    <a:clrScheme name="HUS PPT">
      <a:dk1>
        <a:sysClr val="windowText" lastClr="000000"/>
      </a:dk1>
      <a:lt1>
        <a:sysClr val="window" lastClr="FFFFFF"/>
      </a:lt1>
      <a:dk2>
        <a:srgbClr val="F7A823"/>
      </a:dk2>
      <a:lt2>
        <a:srgbClr val="E83363"/>
      </a:lt2>
      <a:accent1>
        <a:srgbClr val="00ADB1"/>
      </a:accent1>
      <a:accent2>
        <a:srgbClr val="004B87"/>
      </a:accent2>
      <a:accent3>
        <a:srgbClr val="0ABBEF"/>
      </a:accent3>
      <a:accent4>
        <a:srgbClr val="E56DA6"/>
      </a:accent4>
      <a:accent5>
        <a:srgbClr val="96368B"/>
      </a:accent5>
      <a:accent6>
        <a:srgbClr val="BBD034"/>
      </a:accent6>
      <a:hlink>
        <a:srgbClr val="00ADB1"/>
      </a:hlink>
      <a:folHlink>
        <a:srgbClr val="00ADB1"/>
      </a:folHlink>
    </a:clrScheme>
    <a:fontScheme name="HUS PP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HUS PPT">
      <a:dk1>
        <a:sysClr val="windowText" lastClr="000000"/>
      </a:dk1>
      <a:lt1>
        <a:sysClr val="window" lastClr="FFFFFF"/>
      </a:lt1>
      <a:dk2>
        <a:srgbClr val="F7A823"/>
      </a:dk2>
      <a:lt2>
        <a:srgbClr val="E83363"/>
      </a:lt2>
      <a:accent1>
        <a:srgbClr val="00ADB1"/>
      </a:accent1>
      <a:accent2>
        <a:srgbClr val="004B87"/>
      </a:accent2>
      <a:accent3>
        <a:srgbClr val="0ABBEF"/>
      </a:accent3>
      <a:accent4>
        <a:srgbClr val="E56DA6"/>
      </a:accent4>
      <a:accent5>
        <a:srgbClr val="96368B"/>
      </a:accent5>
      <a:accent6>
        <a:srgbClr val="BBD034"/>
      </a:accent6>
      <a:hlink>
        <a:srgbClr val="00ADB1"/>
      </a:hlink>
      <a:folHlink>
        <a:srgbClr val="00ADB1"/>
      </a:folHlink>
    </a:clrScheme>
    <a:fontScheme name="HUS PP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3240B707EC34D84FEDA3700A654EE" ma:contentTypeVersion="6" ma:contentTypeDescription="Create a new document." ma:contentTypeScope="" ma:versionID="ed8f049fb427e2c20c0682fe363af51c">
  <xsd:schema xmlns:xsd="http://www.w3.org/2001/XMLSchema" xmlns:xs="http://www.w3.org/2001/XMLSchema" xmlns:p="http://schemas.microsoft.com/office/2006/metadata/properties" xmlns:ns2="89422fd0-fb7f-48e6-a3eb-bc7933e31e92" xmlns:ns3="7dc57614-9ed2-484d-b3e5-ca3af733d9be" targetNamespace="http://schemas.microsoft.com/office/2006/metadata/properties" ma:root="true" ma:fieldsID="f896a11c7c0e8d88ce169e6e2988d776" ns2:_="" ns3:_="">
    <xsd:import namespace="89422fd0-fb7f-48e6-a3eb-bc7933e31e92"/>
    <xsd:import namespace="7dc57614-9ed2-484d-b3e5-ca3af733d9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22fd0-fb7f-48e6-a3eb-bc7933e31e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57614-9ed2-484d-b3e5-ca3af733d9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C337D8-C423-4049-B603-7C5F55CB5B4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dc57614-9ed2-484d-b3e5-ca3af733d9be"/>
    <ds:schemaRef ds:uri="89422fd0-fb7f-48e6-a3eb-bc7933e31e9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E05D3A-8EFE-432A-987F-63A432BC09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9B9DE8-9E45-40BF-B938-51D9E8070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22fd0-fb7f-48e6-a3eb-bc7933e31e92"/>
    <ds:schemaRef ds:uri="7dc57614-9ed2-484d-b3e5-ca3af733d9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HUS PowerPoint EN</Template>
  <TotalTime>1203</TotalTime>
  <Words>934</Words>
  <Application>Microsoft Office PowerPoint</Application>
  <PresentationFormat>Laajakuva</PresentationFormat>
  <Paragraphs>148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14</vt:i4>
      </vt:variant>
    </vt:vector>
  </HeadingPairs>
  <TitlesOfParts>
    <vt:vector size="23" baseType="lpstr">
      <vt:lpstr>Yu Gothic</vt:lpstr>
      <vt:lpstr>Arial</vt:lpstr>
      <vt:lpstr>Calibri</vt:lpstr>
      <vt:lpstr>Century Gothic</vt:lpstr>
      <vt:lpstr>Georgia</vt:lpstr>
      <vt:lpstr>Times New Roman</vt:lpstr>
      <vt:lpstr>Yu Mincho</vt:lpstr>
      <vt:lpstr>HUS</vt:lpstr>
      <vt:lpstr>HUS partner</vt:lpstr>
      <vt:lpstr>Terveysasemien osastofarmasiapilotti 10/2022 – 11/2023</vt:lpstr>
      <vt:lpstr>Sisältö</vt:lpstr>
      <vt:lpstr>Pilotin kesto ja tavoitteet</vt:lpstr>
      <vt:lpstr>Farmaseutin työnkuva</vt:lpstr>
      <vt:lpstr>Farmaseuttien kirjaaminen</vt:lpstr>
      <vt:lpstr>Farmaseutin vastaanotolle ohjaaminen</vt:lpstr>
      <vt:lpstr>Farmaseutin vastaanotolle ohjaaminen</vt:lpstr>
      <vt:lpstr>Ajanvarauskirja</vt:lpstr>
      <vt:lpstr>Lääkityksen farmaseuttinen ajantasaistus</vt:lpstr>
      <vt:lpstr>Reseptin uusimiseen liittyvät selvittelyt</vt:lpstr>
      <vt:lpstr>Lääkehoidon ohjaus</vt:lpstr>
      <vt:lpstr>Lääkehoidon Tarkastus/arviointi (LHA)</vt:lpstr>
      <vt:lpstr>Lääkäreiden näkökulmasta</vt:lpstr>
      <vt:lpstr>Kiitos!  Kysymyksiä?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Terveysasemien osastofarmasiapilottikymenlaaksossa</dc:title>
  <dc:creator>Väätäinen Kai</dc:creator>
  <cp:lastModifiedBy>Koppinen Julia</cp:lastModifiedBy>
  <cp:revision>89</cp:revision>
  <dcterms:created xsi:type="dcterms:W3CDTF">2022-08-09T08:32:47Z</dcterms:created>
  <dcterms:modified xsi:type="dcterms:W3CDTF">2023-10-27T12:04:57Z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0x0101003AA3240B707EC34D84FEDA3700A654EE</vt:lpwstr>
  </property>
</Properties>
</file>