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4" r:id="rId7"/>
    <p:sldId id="263" r:id="rId8"/>
    <p:sldId id="286" r:id="rId9"/>
    <p:sldId id="279" r:id="rId10"/>
    <p:sldId id="287" r:id="rId11"/>
    <p:sldId id="268" r:id="rId12"/>
    <p:sldId id="289" r:id="rId13"/>
    <p:sldId id="285" r:id="rId14"/>
    <p:sldId id="26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253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91BE9-C257-4E50-8A54-C62BE7E0D2D1}" v="18" dt="2023-08-31T05:42:19.686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pos="3840"/>
        <p:guide orient="horz" pos="2160"/>
        <p:guide orient="horz" pos="3702"/>
        <p:guide pos="6924"/>
        <p:guide pos="756"/>
        <p:guide orient="horz" pos="1253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ätäinen Kai" userId="99b6f124-bf5a-42c5-baa6-0796f3e013c3" providerId="ADAL" clId="{C9181985-A1EF-44AA-B498-C101720140B1}"/>
    <pc:docChg chg="undo custSel addSld delSld modSld sldOrd">
      <pc:chgData name="Väätäinen Kai" userId="99b6f124-bf5a-42c5-baa6-0796f3e013c3" providerId="ADAL" clId="{C9181985-A1EF-44AA-B498-C101720140B1}" dt="2023-08-24T07:30:36.637" v="7140" actId="1076"/>
      <pc:docMkLst>
        <pc:docMk/>
      </pc:docMkLst>
      <pc:sldChg chg="modSp mod">
        <pc:chgData name="Väätäinen Kai" userId="99b6f124-bf5a-42c5-baa6-0796f3e013c3" providerId="ADAL" clId="{C9181985-A1EF-44AA-B498-C101720140B1}" dt="2023-08-08T07:30:00.797" v="791" actId="20577"/>
        <pc:sldMkLst>
          <pc:docMk/>
          <pc:sldMk cId="3205568868" sldId="256"/>
        </pc:sldMkLst>
        <pc:spChg chg="mod">
          <ac:chgData name="Väätäinen Kai" userId="99b6f124-bf5a-42c5-baa6-0796f3e013c3" providerId="ADAL" clId="{C9181985-A1EF-44AA-B498-C101720140B1}" dt="2023-08-08T07:30:00.797" v="791" actId="20577"/>
          <ac:spMkLst>
            <pc:docMk/>
            <pc:sldMk cId="3205568868" sldId="256"/>
            <ac:spMk id="2" creationId="{7065CC7B-CE30-439D-83F6-075DA687A39E}"/>
          </ac:spMkLst>
        </pc:spChg>
      </pc:sldChg>
      <pc:sldChg chg="delSp modSp mod">
        <pc:chgData name="Väätäinen Kai" userId="99b6f124-bf5a-42c5-baa6-0796f3e013c3" providerId="ADAL" clId="{C9181985-A1EF-44AA-B498-C101720140B1}" dt="2023-08-10T05:46:41.907" v="7060" actId="478"/>
        <pc:sldMkLst>
          <pc:docMk/>
          <pc:sldMk cId="2250027496" sldId="261"/>
        </pc:sldMkLst>
        <pc:spChg chg="del">
          <ac:chgData name="Väätäinen Kai" userId="99b6f124-bf5a-42c5-baa6-0796f3e013c3" providerId="ADAL" clId="{C9181985-A1EF-44AA-B498-C101720140B1}" dt="2023-08-10T05:46:41.907" v="7060" actId="478"/>
          <ac:spMkLst>
            <pc:docMk/>
            <pc:sldMk cId="2250027496" sldId="261"/>
            <ac:spMk id="4" creationId="{78396FEE-D124-AC4E-57F8-FDC014B32D40}"/>
          </ac:spMkLst>
        </pc:spChg>
        <pc:spChg chg="mod">
          <ac:chgData name="Väätäinen Kai" userId="99b6f124-bf5a-42c5-baa6-0796f3e013c3" providerId="ADAL" clId="{C9181985-A1EF-44AA-B498-C101720140B1}" dt="2023-08-08T07:21:48.633" v="298" actId="20577"/>
          <ac:spMkLst>
            <pc:docMk/>
            <pc:sldMk cId="2250027496" sldId="261"/>
            <ac:spMk id="9" creationId="{6322748B-3683-C3EF-2CC5-643E4285C223}"/>
          </ac:spMkLst>
        </pc:spChg>
      </pc:sldChg>
      <pc:sldChg chg="delSp modSp mod">
        <pc:chgData name="Väätäinen Kai" userId="99b6f124-bf5a-42c5-baa6-0796f3e013c3" providerId="ADAL" clId="{C9181985-A1EF-44AA-B498-C101720140B1}" dt="2023-08-10T05:46:38.487" v="7057" actId="478"/>
        <pc:sldMkLst>
          <pc:docMk/>
          <pc:sldMk cId="1955729027" sldId="262"/>
        </pc:sldMkLst>
        <pc:spChg chg="mod">
          <ac:chgData name="Väätäinen Kai" userId="99b6f124-bf5a-42c5-baa6-0796f3e013c3" providerId="ADAL" clId="{C9181985-A1EF-44AA-B498-C101720140B1}" dt="2023-08-08T07:21:20.332" v="262" actId="20577"/>
          <ac:spMkLst>
            <pc:docMk/>
            <pc:sldMk cId="1955729027" sldId="262"/>
            <ac:spMk id="2" creationId="{6F5DF07E-EFA4-E860-7107-95B55F2E5C6C}"/>
          </ac:spMkLst>
        </pc:spChg>
        <pc:spChg chg="del">
          <ac:chgData name="Väätäinen Kai" userId="99b6f124-bf5a-42c5-baa6-0796f3e013c3" providerId="ADAL" clId="{C9181985-A1EF-44AA-B498-C101720140B1}" dt="2023-08-10T05:46:38.487" v="7057" actId="478"/>
          <ac:spMkLst>
            <pc:docMk/>
            <pc:sldMk cId="1955729027" sldId="262"/>
            <ac:spMk id="4" creationId="{39435EB4-0A48-BCFE-A4F7-21BC8BAB7D16}"/>
          </ac:spMkLst>
        </pc:spChg>
      </pc:sldChg>
      <pc:sldChg chg="addSp delSp modSp add del mod">
        <pc:chgData name="Väätäinen Kai" userId="99b6f124-bf5a-42c5-baa6-0796f3e013c3" providerId="ADAL" clId="{C9181985-A1EF-44AA-B498-C101720140B1}" dt="2023-08-09T05:27:09.675" v="1591"/>
        <pc:sldMkLst>
          <pc:docMk/>
          <pc:sldMk cId="2308278901" sldId="263"/>
        </pc:sldMkLst>
        <pc:spChg chg="mod">
          <ac:chgData name="Väätäinen Kai" userId="99b6f124-bf5a-42c5-baa6-0796f3e013c3" providerId="ADAL" clId="{C9181985-A1EF-44AA-B498-C101720140B1}" dt="2023-08-08T10:45:11.915" v="1138" actId="20577"/>
          <ac:spMkLst>
            <pc:docMk/>
            <pc:sldMk cId="2308278901" sldId="263"/>
            <ac:spMk id="6" creationId="{A37527A3-C11B-BF86-5103-14CC1E2EDBB6}"/>
          </ac:spMkLst>
        </pc:spChg>
        <pc:graphicFrameChg chg="add mod">
          <ac:chgData name="Väätäinen Kai" userId="99b6f124-bf5a-42c5-baa6-0796f3e013c3" providerId="ADAL" clId="{C9181985-A1EF-44AA-B498-C101720140B1}" dt="2023-08-09T05:27:09.675" v="1591"/>
          <ac:graphicFrameMkLst>
            <pc:docMk/>
            <pc:sldMk cId="2308278901" sldId="263"/>
            <ac:graphicFrameMk id="2" creationId="{BEFB1483-4673-8782-8788-F320AE0746D8}"/>
          </ac:graphicFrameMkLst>
        </pc:graphicFrameChg>
        <pc:graphicFrameChg chg="del">
          <ac:chgData name="Väätäinen Kai" userId="99b6f124-bf5a-42c5-baa6-0796f3e013c3" providerId="ADAL" clId="{C9181985-A1EF-44AA-B498-C101720140B1}" dt="2023-08-08T07:19:43.263" v="33" actId="478"/>
          <ac:graphicFrameMkLst>
            <pc:docMk/>
            <pc:sldMk cId="2308278901" sldId="263"/>
            <ac:graphicFrameMk id="11" creationId="{C2CB8B80-6C48-7DA6-BD97-290DA1CC046D}"/>
          </ac:graphicFrameMkLst>
        </pc:graphicFrameChg>
        <pc:graphicFrameChg chg="del">
          <ac:chgData name="Väätäinen Kai" userId="99b6f124-bf5a-42c5-baa6-0796f3e013c3" providerId="ADAL" clId="{C9181985-A1EF-44AA-B498-C101720140B1}" dt="2023-08-08T07:19:43.713" v="34" actId="478"/>
          <ac:graphicFrameMkLst>
            <pc:docMk/>
            <pc:sldMk cId="2308278901" sldId="263"/>
            <ac:graphicFrameMk id="12" creationId="{FA97B4AF-2BFA-7E4B-23FE-E766B7E031FB}"/>
          </ac:graphicFrameMkLst>
        </pc:graphicFrameChg>
        <pc:graphicFrameChg chg="del">
          <ac:chgData name="Väätäinen Kai" userId="99b6f124-bf5a-42c5-baa6-0796f3e013c3" providerId="ADAL" clId="{C9181985-A1EF-44AA-B498-C101720140B1}" dt="2023-08-08T07:19:44.970" v="35" actId="478"/>
          <ac:graphicFrameMkLst>
            <pc:docMk/>
            <pc:sldMk cId="2308278901" sldId="263"/>
            <ac:graphicFrameMk id="13" creationId="{FBCC1CCC-E382-E1BB-809C-5C3DB562AF4F}"/>
          </ac:graphicFrameMkLst>
        </pc:graphicFrameChg>
        <pc:graphicFrameChg chg="del">
          <ac:chgData name="Väätäinen Kai" userId="99b6f124-bf5a-42c5-baa6-0796f3e013c3" providerId="ADAL" clId="{C9181985-A1EF-44AA-B498-C101720140B1}" dt="2023-08-08T07:19:46.453" v="36" actId="478"/>
          <ac:graphicFrameMkLst>
            <pc:docMk/>
            <pc:sldMk cId="2308278901" sldId="263"/>
            <ac:graphicFrameMk id="14" creationId="{5610B225-9082-4CBA-BB16-A73F45922D41}"/>
          </ac:graphicFrameMkLst>
        </pc:graphicFrameChg>
      </pc:sldChg>
      <pc:sldChg chg="delSp modSp mod">
        <pc:chgData name="Väätäinen Kai" userId="99b6f124-bf5a-42c5-baa6-0796f3e013c3" providerId="ADAL" clId="{C9181985-A1EF-44AA-B498-C101720140B1}" dt="2023-08-10T10:41:22.580" v="7079" actId="1076"/>
        <pc:sldMkLst>
          <pc:docMk/>
          <pc:sldMk cId="2141374601" sldId="264"/>
        </pc:sldMkLst>
        <pc:spChg chg="mod">
          <ac:chgData name="Väätäinen Kai" userId="99b6f124-bf5a-42c5-baa6-0796f3e013c3" providerId="ADAL" clId="{C9181985-A1EF-44AA-B498-C101720140B1}" dt="2023-08-10T10:41:22.580" v="7079" actId="1076"/>
          <ac:spMkLst>
            <pc:docMk/>
            <pc:sldMk cId="2141374601" sldId="264"/>
            <ac:spMk id="2" creationId="{DDE0A94D-D884-DBE0-25E6-1B98F59728B1}"/>
          </ac:spMkLst>
        </pc:spChg>
        <pc:spChg chg="del">
          <ac:chgData name="Väätäinen Kai" userId="99b6f124-bf5a-42c5-baa6-0796f3e013c3" providerId="ADAL" clId="{C9181985-A1EF-44AA-B498-C101720140B1}" dt="2023-08-10T10:41:18.646" v="7078" actId="478"/>
          <ac:spMkLst>
            <pc:docMk/>
            <pc:sldMk cId="2141374601" sldId="264"/>
            <ac:spMk id="3" creationId="{A1F23C60-3205-057F-7FAF-28A4D64487F8}"/>
          </ac:spMkLst>
        </pc:spChg>
      </pc:sldChg>
      <pc:sldChg chg="del">
        <pc:chgData name="Väätäinen Kai" userId="99b6f124-bf5a-42c5-baa6-0796f3e013c3" providerId="ADAL" clId="{C9181985-A1EF-44AA-B498-C101720140B1}" dt="2023-08-08T07:19:52.446" v="39" actId="47"/>
        <pc:sldMkLst>
          <pc:docMk/>
          <pc:sldMk cId="467575313" sldId="265"/>
        </pc:sldMkLst>
      </pc:sldChg>
      <pc:sldChg chg="addSp delSp modSp mod">
        <pc:chgData name="Väätäinen Kai" userId="99b6f124-bf5a-42c5-baa6-0796f3e013c3" providerId="ADAL" clId="{C9181985-A1EF-44AA-B498-C101720140B1}" dt="2023-08-24T07:30:36.637" v="7140" actId="1076"/>
        <pc:sldMkLst>
          <pc:docMk/>
          <pc:sldMk cId="1822284580" sldId="268"/>
        </pc:sldMkLst>
        <pc:spChg chg="mod">
          <ac:chgData name="Väätäinen Kai" userId="99b6f124-bf5a-42c5-baa6-0796f3e013c3" providerId="ADAL" clId="{C9181985-A1EF-44AA-B498-C101720140B1}" dt="2023-08-09T06:10:03.106" v="4399"/>
          <ac:spMkLst>
            <pc:docMk/>
            <pc:sldMk cId="1822284580" sldId="268"/>
            <ac:spMk id="6" creationId="{60F6D862-C4EF-C9E5-9094-69A10A168BF7}"/>
          </ac:spMkLst>
        </pc:spChg>
        <pc:graphicFrameChg chg="del">
          <ac:chgData name="Väätäinen Kai" userId="99b6f124-bf5a-42c5-baa6-0796f3e013c3" providerId="ADAL" clId="{C9181985-A1EF-44AA-B498-C101720140B1}" dt="2023-08-08T07:19:48.392" v="37" actId="478"/>
          <ac:graphicFrameMkLst>
            <pc:docMk/>
            <pc:sldMk cId="1822284580" sldId="268"/>
            <ac:graphicFrameMk id="2" creationId="{198AA779-C782-421D-5786-637E36AB4753}"/>
          </ac:graphicFrameMkLst>
        </pc:graphicFrameChg>
        <pc:graphicFrameChg chg="add mod">
          <ac:chgData name="Väätäinen Kai" userId="99b6f124-bf5a-42c5-baa6-0796f3e013c3" providerId="ADAL" clId="{C9181985-A1EF-44AA-B498-C101720140B1}" dt="2023-08-08T10:56:58.803" v="1338"/>
          <ac:graphicFrameMkLst>
            <pc:docMk/>
            <pc:sldMk cId="1822284580" sldId="268"/>
            <ac:graphicFrameMk id="7" creationId="{BEFB1483-4673-8782-8788-F320AE0746D8}"/>
          </ac:graphicFrameMkLst>
        </pc:graphicFrameChg>
        <pc:graphicFrameChg chg="add del mod">
          <ac:chgData name="Väätäinen Kai" userId="99b6f124-bf5a-42c5-baa6-0796f3e013c3" providerId="ADAL" clId="{C9181985-A1EF-44AA-B498-C101720140B1}" dt="2023-08-24T07:30:36.637" v="7140" actId="1076"/>
          <ac:graphicFrameMkLst>
            <pc:docMk/>
            <pc:sldMk cId="1822284580" sldId="268"/>
            <ac:graphicFrameMk id="8" creationId="{94F12F38-9844-8854-966F-AC4E33F73CF9}"/>
          </ac:graphicFrameMkLst>
        </pc:graphicFrameChg>
      </pc:sldChg>
      <pc:sldChg chg="addSp delSp modSp mod">
        <pc:chgData name="Väätäinen Kai" userId="99b6f124-bf5a-42c5-baa6-0796f3e013c3" providerId="ADAL" clId="{C9181985-A1EF-44AA-B498-C101720140B1}" dt="2023-08-10T10:54:12.307" v="7139" actId="478"/>
        <pc:sldMkLst>
          <pc:docMk/>
          <pc:sldMk cId="1478645722" sldId="269"/>
        </pc:sldMkLst>
        <pc:spChg chg="add del mod">
          <ac:chgData name="Väätäinen Kai" userId="99b6f124-bf5a-42c5-baa6-0796f3e013c3" providerId="ADAL" clId="{C9181985-A1EF-44AA-B498-C101720140B1}" dt="2023-08-09T05:40:00.941" v="1851" actId="478"/>
          <ac:spMkLst>
            <pc:docMk/>
            <pc:sldMk cId="1478645722" sldId="269"/>
            <ac:spMk id="2" creationId="{5DBD55B4-18EC-14F3-C0F6-5ED1C143C58C}"/>
          </ac:spMkLst>
        </pc:spChg>
        <pc:spChg chg="mod">
          <ac:chgData name="Väätäinen Kai" userId="99b6f124-bf5a-42c5-baa6-0796f3e013c3" providerId="ADAL" clId="{C9181985-A1EF-44AA-B498-C101720140B1}" dt="2023-08-08T10:32:28.272" v="798" actId="26606"/>
          <ac:spMkLst>
            <pc:docMk/>
            <pc:sldMk cId="1478645722" sldId="269"/>
            <ac:spMk id="3" creationId="{EB7D4FBA-B4AA-917D-EC28-C6F1F8D5F88B}"/>
          </ac:spMkLst>
        </pc:spChg>
        <pc:spChg chg="del mod">
          <ac:chgData name="Väätäinen Kai" userId="99b6f124-bf5a-42c5-baa6-0796f3e013c3" providerId="ADAL" clId="{C9181985-A1EF-44AA-B498-C101720140B1}" dt="2023-08-10T10:54:12.307" v="7139" actId="478"/>
          <ac:spMkLst>
            <pc:docMk/>
            <pc:sldMk cId="1478645722" sldId="269"/>
            <ac:spMk id="4" creationId="{1B8ADF55-7043-3BA7-FD9F-35DBCD803FBA}"/>
          </ac:spMkLst>
        </pc:spChg>
        <pc:spChg chg="mod">
          <ac:chgData name="Väätäinen Kai" userId="99b6f124-bf5a-42c5-baa6-0796f3e013c3" providerId="ADAL" clId="{C9181985-A1EF-44AA-B498-C101720140B1}" dt="2023-08-08T10:32:28.272" v="798" actId="26606"/>
          <ac:spMkLst>
            <pc:docMk/>
            <pc:sldMk cId="1478645722" sldId="269"/>
            <ac:spMk id="5" creationId="{5C8393F2-5FE4-66C7-1FBC-8CD5D2761FF1}"/>
          </ac:spMkLst>
        </pc:spChg>
        <pc:spChg chg="mod">
          <ac:chgData name="Väätäinen Kai" userId="99b6f124-bf5a-42c5-baa6-0796f3e013c3" providerId="ADAL" clId="{C9181985-A1EF-44AA-B498-C101720140B1}" dt="2023-08-09T05:50:54.245" v="2956" actId="27636"/>
          <ac:spMkLst>
            <pc:docMk/>
            <pc:sldMk cId="1478645722" sldId="269"/>
            <ac:spMk id="6" creationId="{3D8413B5-44F6-34EE-3442-E760734A0C90}"/>
          </ac:spMkLst>
        </pc:spChg>
        <pc:spChg chg="add mod">
          <ac:chgData name="Väätäinen Kai" userId="99b6f124-bf5a-42c5-baa6-0796f3e013c3" providerId="ADAL" clId="{C9181985-A1EF-44AA-B498-C101720140B1}" dt="2023-08-10T10:48:50.569" v="7138" actId="20577"/>
          <ac:spMkLst>
            <pc:docMk/>
            <pc:sldMk cId="1478645722" sldId="269"/>
            <ac:spMk id="8" creationId="{278D1C37-3540-AE51-BAD2-CA12C32F8D5E}"/>
          </ac:spMkLst>
        </pc:spChg>
        <pc:graphicFrameChg chg="del">
          <ac:chgData name="Väätäinen Kai" userId="99b6f124-bf5a-42c5-baa6-0796f3e013c3" providerId="ADAL" clId="{C9181985-A1EF-44AA-B498-C101720140B1}" dt="2023-08-08T07:19:50.505" v="38" actId="478"/>
          <ac:graphicFrameMkLst>
            <pc:docMk/>
            <pc:sldMk cId="1478645722" sldId="269"/>
            <ac:graphicFrameMk id="2" creationId="{BA7CC416-8F28-59AD-FE58-DE052E7BE95F}"/>
          </ac:graphicFrameMkLst>
        </pc:graphicFrameChg>
        <pc:graphicFrameChg chg="add mod">
          <ac:chgData name="Väätäinen Kai" userId="99b6f124-bf5a-42c5-baa6-0796f3e013c3" providerId="ADAL" clId="{C9181985-A1EF-44AA-B498-C101720140B1}" dt="2023-08-09T06:04:58.816" v="4326" actId="1076"/>
          <ac:graphicFrameMkLst>
            <pc:docMk/>
            <pc:sldMk cId="1478645722" sldId="269"/>
            <ac:graphicFrameMk id="7" creationId="{CA78B315-EEA9-70E7-991F-AB538E58B9A2}"/>
          </ac:graphicFrameMkLst>
        </pc:graphicFrameChg>
      </pc:sldChg>
      <pc:sldChg chg="del">
        <pc:chgData name="Väätäinen Kai" userId="99b6f124-bf5a-42c5-baa6-0796f3e013c3" providerId="ADAL" clId="{C9181985-A1EF-44AA-B498-C101720140B1}" dt="2023-08-08T07:19:53.667" v="40" actId="47"/>
        <pc:sldMkLst>
          <pc:docMk/>
          <pc:sldMk cId="2827795207" sldId="270"/>
        </pc:sldMkLst>
      </pc:sldChg>
      <pc:sldChg chg="delSp del mod">
        <pc:chgData name="Väätäinen Kai" userId="99b6f124-bf5a-42c5-baa6-0796f3e013c3" providerId="ADAL" clId="{C9181985-A1EF-44AA-B498-C101720140B1}" dt="2023-08-08T10:32:22.422" v="792" actId="47"/>
        <pc:sldMkLst>
          <pc:docMk/>
          <pc:sldMk cId="1717921162" sldId="271"/>
        </pc:sldMkLst>
        <pc:graphicFrameChg chg="del">
          <ac:chgData name="Väätäinen Kai" userId="99b6f124-bf5a-42c5-baa6-0796f3e013c3" providerId="ADAL" clId="{C9181985-A1EF-44AA-B498-C101720140B1}" dt="2023-08-08T07:20:06.955" v="44" actId="478"/>
          <ac:graphicFrameMkLst>
            <pc:docMk/>
            <pc:sldMk cId="1717921162" sldId="271"/>
            <ac:graphicFrameMk id="7" creationId="{8541A9FD-AFED-9B2A-6B62-FD274A89425C}"/>
          </ac:graphicFrameMkLst>
        </pc:graphicFrameChg>
      </pc:sldChg>
      <pc:sldChg chg="del">
        <pc:chgData name="Väätäinen Kai" userId="99b6f124-bf5a-42c5-baa6-0796f3e013c3" providerId="ADAL" clId="{C9181985-A1EF-44AA-B498-C101720140B1}" dt="2023-08-08T07:20:08.786" v="45" actId="47"/>
        <pc:sldMkLst>
          <pc:docMk/>
          <pc:sldMk cId="3978010128" sldId="272"/>
        </pc:sldMkLst>
      </pc:sldChg>
      <pc:sldChg chg="delSp modSp mod">
        <pc:chgData name="Väätäinen Kai" userId="99b6f124-bf5a-42c5-baa6-0796f3e013c3" providerId="ADAL" clId="{C9181985-A1EF-44AA-B498-C101720140B1}" dt="2023-08-10T05:46:36.615" v="7056" actId="478"/>
        <pc:sldMkLst>
          <pc:docMk/>
          <pc:sldMk cId="2821454378" sldId="275"/>
        </pc:sldMkLst>
        <pc:spChg chg="mod">
          <ac:chgData name="Väätäinen Kai" userId="99b6f124-bf5a-42c5-baa6-0796f3e013c3" providerId="ADAL" clId="{C9181985-A1EF-44AA-B498-C101720140B1}" dt="2023-08-10T05:28:36.356" v="6877" actId="20577"/>
          <ac:spMkLst>
            <pc:docMk/>
            <pc:sldMk cId="2821454378" sldId="275"/>
            <ac:spMk id="2" creationId="{6F5DF07E-EFA4-E860-7107-95B55F2E5C6C}"/>
          </ac:spMkLst>
        </pc:spChg>
        <pc:spChg chg="del">
          <ac:chgData name="Väätäinen Kai" userId="99b6f124-bf5a-42c5-baa6-0796f3e013c3" providerId="ADAL" clId="{C9181985-A1EF-44AA-B498-C101720140B1}" dt="2023-08-10T05:46:36.615" v="7056" actId="478"/>
          <ac:spMkLst>
            <pc:docMk/>
            <pc:sldMk cId="2821454378" sldId="275"/>
            <ac:spMk id="4" creationId="{39435EB4-0A48-BCFE-A4F7-21BC8BAB7D16}"/>
          </ac:spMkLst>
        </pc:spChg>
        <pc:spChg chg="mod">
          <ac:chgData name="Väätäinen Kai" userId="99b6f124-bf5a-42c5-baa6-0796f3e013c3" providerId="ADAL" clId="{C9181985-A1EF-44AA-B498-C101720140B1}" dt="2023-08-08T07:22:54.858" v="563" actId="20577"/>
          <ac:spMkLst>
            <pc:docMk/>
            <pc:sldMk cId="2821454378" sldId="275"/>
            <ac:spMk id="6" creationId="{374E0FFA-DECD-33CB-E810-E8A535BC64D5}"/>
          </ac:spMkLst>
        </pc:spChg>
      </pc:sldChg>
      <pc:sldChg chg="delSp modSp del mod">
        <pc:chgData name="Väätäinen Kai" userId="99b6f124-bf5a-42c5-baa6-0796f3e013c3" providerId="ADAL" clId="{C9181985-A1EF-44AA-B498-C101720140B1}" dt="2023-08-08T07:20:21.429" v="48" actId="47"/>
        <pc:sldMkLst>
          <pc:docMk/>
          <pc:sldMk cId="1330789610" sldId="277"/>
        </pc:sldMkLst>
        <pc:spChg chg="mod">
          <ac:chgData name="Väätäinen Kai" userId="99b6f124-bf5a-42c5-baa6-0796f3e013c3" providerId="ADAL" clId="{C9181985-A1EF-44AA-B498-C101720140B1}" dt="2023-08-08T07:20:16.395" v="47" actId="6549"/>
          <ac:spMkLst>
            <pc:docMk/>
            <pc:sldMk cId="1330789610" sldId="277"/>
            <ac:spMk id="2" creationId="{6F5DF07E-EFA4-E860-7107-95B55F2E5C6C}"/>
          </ac:spMkLst>
        </pc:spChg>
        <pc:picChg chg="del">
          <ac:chgData name="Väätäinen Kai" userId="99b6f124-bf5a-42c5-baa6-0796f3e013c3" providerId="ADAL" clId="{C9181985-A1EF-44AA-B498-C101720140B1}" dt="2023-08-08T07:20:15.019" v="46" actId="478"/>
          <ac:picMkLst>
            <pc:docMk/>
            <pc:sldMk cId="1330789610" sldId="277"/>
            <ac:picMk id="8" creationId="{D06B4249-F2AC-B7F0-3509-B3DA5C68C9BB}"/>
          </ac:picMkLst>
        </pc:picChg>
      </pc:sldChg>
      <pc:sldChg chg="del">
        <pc:chgData name="Väätäinen Kai" userId="99b6f124-bf5a-42c5-baa6-0796f3e013c3" providerId="ADAL" clId="{C9181985-A1EF-44AA-B498-C101720140B1}" dt="2023-08-08T07:21:01.281" v="172" actId="47"/>
        <pc:sldMkLst>
          <pc:docMk/>
          <pc:sldMk cId="2711228358" sldId="278"/>
        </pc:sldMkLst>
      </pc:sldChg>
      <pc:sldChg chg="addSp delSp modSp mod ord">
        <pc:chgData name="Väätäinen Kai" userId="99b6f124-bf5a-42c5-baa6-0796f3e013c3" providerId="ADAL" clId="{C9181985-A1EF-44AA-B498-C101720140B1}" dt="2023-08-10T10:42:46.869" v="7080" actId="20577"/>
        <pc:sldMkLst>
          <pc:docMk/>
          <pc:sldMk cId="1093965067" sldId="279"/>
        </pc:sldMkLst>
        <pc:spChg chg="mod">
          <ac:chgData name="Väätäinen Kai" userId="99b6f124-bf5a-42c5-baa6-0796f3e013c3" providerId="ADAL" clId="{C9181985-A1EF-44AA-B498-C101720140B1}" dt="2023-08-10T10:42:46.869" v="7080" actId="20577"/>
          <ac:spMkLst>
            <pc:docMk/>
            <pc:sldMk cId="1093965067" sldId="279"/>
            <ac:spMk id="6" creationId="{2DCCFA1B-FB5B-A2B4-CB69-E1A1BC9F03CA}"/>
          </ac:spMkLst>
        </pc:spChg>
        <pc:spChg chg="add mod">
          <ac:chgData name="Väätäinen Kai" userId="99b6f124-bf5a-42c5-baa6-0796f3e013c3" providerId="ADAL" clId="{C9181985-A1EF-44AA-B498-C101720140B1}" dt="2023-08-09T06:02:27.293" v="4309" actId="20577"/>
          <ac:spMkLst>
            <pc:docMk/>
            <pc:sldMk cId="1093965067" sldId="279"/>
            <ac:spMk id="7" creationId="{B73D8016-6D2D-94EF-2BAA-11B3438D5DB5}"/>
          </ac:spMkLst>
        </pc:spChg>
        <pc:graphicFrameChg chg="add mod">
          <ac:chgData name="Väätäinen Kai" userId="99b6f124-bf5a-42c5-baa6-0796f3e013c3" providerId="ADAL" clId="{C9181985-A1EF-44AA-B498-C101720140B1}" dt="2023-08-09T05:58:40.253" v="4072" actId="1076"/>
          <ac:graphicFrameMkLst>
            <pc:docMk/>
            <pc:sldMk cId="1093965067" sldId="279"/>
            <ac:graphicFrameMk id="2" creationId="{713191CA-4600-A64E-9A8C-07256271CC4E}"/>
          </ac:graphicFrameMkLst>
        </pc:graphicFrameChg>
        <pc:graphicFrameChg chg="del">
          <ac:chgData name="Väätäinen Kai" userId="99b6f124-bf5a-42c5-baa6-0796f3e013c3" providerId="ADAL" clId="{C9181985-A1EF-44AA-B498-C101720140B1}" dt="2023-08-08T07:20:01.890" v="43" actId="478"/>
          <ac:graphicFrameMkLst>
            <pc:docMk/>
            <pc:sldMk cId="1093965067" sldId="279"/>
            <ac:graphicFrameMk id="10" creationId="{91C6EAF4-5302-B2BA-F12F-56560211A59C}"/>
          </ac:graphicFrameMkLst>
        </pc:graphicFrameChg>
      </pc:sldChg>
      <pc:sldChg chg="new del">
        <pc:chgData name="Väätäinen Kai" userId="99b6f124-bf5a-42c5-baa6-0796f3e013c3" providerId="ADAL" clId="{C9181985-A1EF-44AA-B498-C101720140B1}" dt="2023-08-08T07:22:48.019" v="531" actId="47"/>
        <pc:sldMkLst>
          <pc:docMk/>
          <pc:sldMk cId="94136132" sldId="280"/>
        </pc:sldMkLst>
      </pc:sldChg>
      <pc:sldChg chg="delSp modSp new mod">
        <pc:chgData name="Väätäinen Kai" userId="99b6f124-bf5a-42c5-baa6-0796f3e013c3" providerId="ADAL" clId="{C9181985-A1EF-44AA-B498-C101720140B1}" dt="2023-08-10T05:46:43.086" v="7061" actId="478"/>
        <pc:sldMkLst>
          <pc:docMk/>
          <pc:sldMk cId="1964401151" sldId="280"/>
        </pc:sldMkLst>
        <pc:spChg chg="mod">
          <ac:chgData name="Väätäinen Kai" userId="99b6f124-bf5a-42c5-baa6-0796f3e013c3" providerId="ADAL" clId="{C9181985-A1EF-44AA-B498-C101720140B1}" dt="2023-08-10T05:22:29.586" v="6562" actId="20577"/>
          <ac:spMkLst>
            <pc:docMk/>
            <pc:sldMk cId="1964401151" sldId="280"/>
            <ac:spMk id="2" creationId="{D7F02469-F84E-1281-D672-C1AF5A662672}"/>
          </ac:spMkLst>
        </pc:spChg>
        <pc:spChg chg="del">
          <ac:chgData name="Väätäinen Kai" userId="99b6f124-bf5a-42c5-baa6-0796f3e013c3" providerId="ADAL" clId="{C9181985-A1EF-44AA-B498-C101720140B1}" dt="2023-08-10T05:46:43.086" v="7061" actId="478"/>
          <ac:spMkLst>
            <pc:docMk/>
            <pc:sldMk cId="1964401151" sldId="280"/>
            <ac:spMk id="4" creationId="{680C0BA2-734C-83CE-A916-C558D5F9EE64}"/>
          </ac:spMkLst>
        </pc:spChg>
        <pc:spChg chg="mod">
          <ac:chgData name="Väätäinen Kai" userId="99b6f124-bf5a-42c5-baa6-0796f3e013c3" providerId="ADAL" clId="{C9181985-A1EF-44AA-B498-C101720140B1}" dt="2023-08-08T07:23:04.906" v="583" actId="1076"/>
          <ac:spMkLst>
            <pc:docMk/>
            <pc:sldMk cId="1964401151" sldId="280"/>
            <ac:spMk id="6" creationId="{B971B76F-2BD3-34AE-6F1F-CDBFF54D4511}"/>
          </ac:spMkLst>
        </pc:spChg>
      </pc:sldChg>
      <pc:sldChg chg="del">
        <pc:chgData name="Väätäinen Kai" userId="99b6f124-bf5a-42c5-baa6-0796f3e013c3" providerId="ADAL" clId="{C9181985-A1EF-44AA-B498-C101720140B1}" dt="2023-08-08T07:21:33.351" v="263" actId="47"/>
        <pc:sldMkLst>
          <pc:docMk/>
          <pc:sldMk cId="2393685966" sldId="280"/>
        </pc:sldMkLst>
      </pc:sldChg>
      <pc:sldChg chg="del">
        <pc:chgData name="Väätäinen Kai" userId="99b6f124-bf5a-42c5-baa6-0796f3e013c3" providerId="ADAL" clId="{C9181985-A1EF-44AA-B498-C101720140B1}" dt="2023-08-08T07:22:01.709" v="299" actId="47"/>
        <pc:sldMkLst>
          <pc:docMk/>
          <pc:sldMk cId="1342164387" sldId="281"/>
        </pc:sldMkLst>
      </pc:sldChg>
      <pc:sldChg chg="addSp delSp modSp new mod modClrScheme chgLayout">
        <pc:chgData name="Väätäinen Kai" userId="99b6f124-bf5a-42c5-baa6-0796f3e013c3" providerId="ADAL" clId="{C9181985-A1EF-44AA-B498-C101720140B1}" dt="2023-08-10T05:46:34.926" v="7054" actId="478"/>
        <pc:sldMkLst>
          <pc:docMk/>
          <pc:sldMk cId="2840934483" sldId="281"/>
        </pc:sldMkLst>
        <pc:spChg chg="del mod ord">
          <ac:chgData name="Väätäinen Kai" userId="99b6f124-bf5a-42c5-baa6-0796f3e013c3" providerId="ADAL" clId="{C9181985-A1EF-44AA-B498-C101720140B1}" dt="2023-08-08T07:26:41.290" v="694" actId="700"/>
          <ac:spMkLst>
            <pc:docMk/>
            <pc:sldMk cId="2840934483" sldId="281"/>
            <ac:spMk id="2" creationId="{5FEFDA6D-B1E9-0950-102A-58B111B981E7}"/>
          </ac:spMkLst>
        </pc:spChg>
        <pc:spChg chg="mod ord">
          <ac:chgData name="Väätäinen Kai" userId="99b6f124-bf5a-42c5-baa6-0796f3e013c3" providerId="ADAL" clId="{C9181985-A1EF-44AA-B498-C101720140B1}" dt="2023-08-08T07:26:41.290" v="694" actId="700"/>
          <ac:spMkLst>
            <pc:docMk/>
            <pc:sldMk cId="2840934483" sldId="281"/>
            <ac:spMk id="3" creationId="{54AE5813-B6DE-3385-38A3-14B1910695ED}"/>
          </ac:spMkLst>
        </pc:spChg>
        <pc:spChg chg="del mod ord">
          <ac:chgData name="Väätäinen Kai" userId="99b6f124-bf5a-42c5-baa6-0796f3e013c3" providerId="ADAL" clId="{C9181985-A1EF-44AA-B498-C101720140B1}" dt="2023-08-10T05:46:34.926" v="7054" actId="478"/>
          <ac:spMkLst>
            <pc:docMk/>
            <pc:sldMk cId="2840934483" sldId="281"/>
            <ac:spMk id="4" creationId="{78CE42C4-A099-B8E2-834C-EA666D59457A}"/>
          </ac:spMkLst>
        </pc:spChg>
        <pc:spChg chg="mod ord">
          <ac:chgData name="Väätäinen Kai" userId="99b6f124-bf5a-42c5-baa6-0796f3e013c3" providerId="ADAL" clId="{C9181985-A1EF-44AA-B498-C101720140B1}" dt="2023-08-08T07:26:41.290" v="694" actId="700"/>
          <ac:spMkLst>
            <pc:docMk/>
            <pc:sldMk cId="2840934483" sldId="281"/>
            <ac:spMk id="5" creationId="{75BEB3B9-3D95-4E86-E55C-7C6C4F35C2E8}"/>
          </ac:spMkLst>
        </pc:spChg>
        <pc:spChg chg="del mod ord">
          <ac:chgData name="Väätäinen Kai" userId="99b6f124-bf5a-42c5-baa6-0796f3e013c3" providerId="ADAL" clId="{C9181985-A1EF-44AA-B498-C101720140B1}" dt="2023-08-08T07:26:41.290" v="694" actId="700"/>
          <ac:spMkLst>
            <pc:docMk/>
            <pc:sldMk cId="2840934483" sldId="281"/>
            <ac:spMk id="6" creationId="{994E2806-6B55-B63B-5CB4-33439956E9C4}"/>
          </ac:spMkLst>
        </pc:spChg>
        <pc:spChg chg="del">
          <ac:chgData name="Väätäinen Kai" userId="99b6f124-bf5a-42c5-baa6-0796f3e013c3" providerId="ADAL" clId="{C9181985-A1EF-44AA-B498-C101720140B1}" dt="2023-08-08T07:26:41.290" v="694" actId="700"/>
          <ac:spMkLst>
            <pc:docMk/>
            <pc:sldMk cId="2840934483" sldId="281"/>
            <ac:spMk id="7" creationId="{3B3F515E-AE2C-DA0E-624B-7DC0D3CC719A}"/>
          </ac:spMkLst>
        </pc:spChg>
        <pc:spChg chg="add mod ord">
          <ac:chgData name="Väätäinen Kai" userId="99b6f124-bf5a-42c5-baa6-0796f3e013c3" providerId="ADAL" clId="{C9181985-A1EF-44AA-B498-C101720140B1}" dt="2023-08-08T07:26:51.311" v="729" actId="1076"/>
          <ac:spMkLst>
            <pc:docMk/>
            <pc:sldMk cId="2840934483" sldId="281"/>
            <ac:spMk id="8" creationId="{79EBA1F1-8AAD-F17D-B851-5B578C4B1F9B}"/>
          </ac:spMkLst>
        </pc:spChg>
        <pc:spChg chg="add del mod ord">
          <ac:chgData name="Väätäinen Kai" userId="99b6f124-bf5a-42c5-baa6-0796f3e013c3" providerId="ADAL" clId="{C9181985-A1EF-44AA-B498-C101720140B1}" dt="2023-08-08T07:26:52.779" v="730" actId="478"/>
          <ac:spMkLst>
            <pc:docMk/>
            <pc:sldMk cId="2840934483" sldId="281"/>
            <ac:spMk id="9" creationId="{B357DA3E-5F1F-66F4-A88A-A326D1CDC491}"/>
          </ac:spMkLst>
        </pc:spChg>
        <pc:picChg chg="add mod modCrop">
          <ac:chgData name="Väätäinen Kai" userId="99b6f124-bf5a-42c5-baa6-0796f3e013c3" providerId="ADAL" clId="{C9181985-A1EF-44AA-B498-C101720140B1}" dt="2023-08-08T11:16:56.358" v="1551" actId="1076"/>
          <ac:picMkLst>
            <pc:docMk/>
            <pc:sldMk cId="2840934483" sldId="281"/>
            <ac:picMk id="11" creationId="{A22841D6-91F1-BE52-4773-275E694E1508}"/>
          </ac:picMkLst>
        </pc:picChg>
        <pc:picChg chg="add mod modCrop">
          <ac:chgData name="Väätäinen Kai" userId="99b6f124-bf5a-42c5-baa6-0796f3e013c3" providerId="ADAL" clId="{C9181985-A1EF-44AA-B498-C101720140B1}" dt="2023-08-08T11:16:59.372" v="1553" actId="1076"/>
          <ac:picMkLst>
            <pc:docMk/>
            <pc:sldMk cId="2840934483" sldId="281"/>
            <ac:picMk id="12" creationId="{DCC3943C-D6C5-B418-C18F-46858DC7B6AE}"/>
          </ac:picMkLst>
        </pc:picChg>
      </pc:sldChg>
      <pc:sldChg chg="addSp delSp modSp add mod">
        <pc:chgData name="Väätäinen Kai" userId="99b6f124-bf5a-42c5-baa6-0796f3e013c3" providerId="ADAL" clId="{C9181985-A1EF-44AA-B498-C101720140B1}" dt="2023-08-10T05:46:35.703" v="7055" actId="478"/>
        <pc:sldMkLst>
          <pc:docMk/>
          <pc:sldMk cId="3095935230" sldId="282"/>
        </pc:sldMkLst>
        <pc:spChg chg="del">
          <ac:chgData name="Väätäinen Kai" userId="99b6f124-bf5a-42c5-baa6-0796f3e013c3" providerId="ADAL" clId="{C9181985-A1EF-44AA-B498-C101720140B1}" dt="2023-08-10T05:46:35.703" v="7055" actId="478"/>
          <ac:spMkLst>
            <pc:docMk/>
            <pc:sldMk cId="3095935230" sldId="282"/>
            <ac:spMk id="4" creationId="{78CE42C4-A099-B8E2-834C-EA666D59457A}"/>
          </ac:spMkLst>
        </pc:spChg>
        <pc:picChg chg="add del mod">
          <ac:chgData name="Väätäinen Kai" userId="99b6f124-bf5a-42c5-baa6-0796f3e013c3" providerId="ADAL" clId="{C9181985-A1EF-44AA-B498-C101720140B1}" dt="2023-08-08T07:27:44.128" v="748" actId="478"/>
          <ac:picMkLst>
            <pc:docMk/>
            <pc:sldMk cId="3095935230" sldId="282"/>
            <ac:picMk id="6" creationId="{6DB17D99-F5D3-992C-0D2F-33B314D4151A}"/>
          </ac:picMkLst>
        </pc:picChg>
        <pc:picChg chg="add mod">
          <ac:chgData name="Väätäinen Kai" userId="99b6f124-bf5a-42c5-baa6-0796f3e013c3" providerId="ADAL" clId="{C9181985-A1EF-44AA-B498-C101720140B1}" dt="2023-08-08T11:17:03.734" v="1555" actId="1076"/>
          <ac:picMkLst>
            <pc:docMk/>
            <pc:sldMk cId="3095935230" sldId="282"/>
            <ac:picMk id="9" creationId="{873D6392-8B80-CBD3-42D5-71601D0663E5}"/>
          </ac:picMkLst>
        </pc:picChg>
        <pc:picChg chg="del">
          <ac:chgData name="Väätäinen Kai" userId="99b6f124-bf5a-42c5-baa6-0796f3e013c3" providerId="ADAL" clId="{C9181985-A1EF-44AA-B498-C101720140B1}" dt="2023-08-08T07:27:20.235" v="744" actId="478"/>
          <ac:picMkLst>
            <pc:docMk/>
            <pc:sldMk cId="3095935230" sldId="282"/>
            <ac:picMk id="11" creationId="{A22841D6-91F1-BE52-4773-275E694E1508}"/>
          </ac:picMkLst>
        </pc:picChg>
        <pc:picChg chg="del">
          <ac:chgData name="Väätäinen Kai" userId="99b6f124-bf5a-42c5-baa6-0796f3e013c3" providerId="ADAL" clId="{C9181985-A1EF-44AA-B498-C101720140B1}" dt="2023-08-08T07:27:23.851" v="745" actId="478"/>
          <ac:picMkLst>
            <pc:docMk/>
            <pc:sldMk cId="3095935230" sldId="282"/>
            <ac:picMk id="12" creationId="{DCC3943C-D6C5-B418-C18F-46858DC7B6AE}"/>
          </ac:picMkLst>
        </pc:picChg>
      </pc:sldChg>
      <pc:sldChg chg="delSp modSp new mod">
        <pc:chgData name="Väätäinen Kai" userId="99b6f124-bf5a-42c5-baa6-0796f3e013c3" providerId="ADAL" clId="{C9181985-A1EF-44AA-B498-C101720140B1}" dt="2023-08-10T05:46:33.252" v="7053" actId="478"/>
        <pc:sldMkLst>
          <pc:docMk/>
          <pc:sldMk cId="1538292288" sldId="283"/>
        </pc:sldMkLst>
        <pc:spChg chg="mod">
          <ac:chgData name="Väätäinen Kai" userId="99b6f124-bf5a-42c5-baa6-0796f3e013c3" providerId="ADAL" clId="{C9181985-A1EF-44AA-B498-C101720140B1}" dt="2023-08-10T05:33:39.398" v="7028" actId="20577"/>
          <ac:spMkLst>
            <pc:docMk/>
            <pc:sldMk cId="1538292288" sldId="283"/>
            <ac:spMk id="2" creationId="{31B1A109-08F2-EE84-7933-8CA584B64E28}"/>
          </ac:spMkLst>
        </pc:spChg>
        <pc:spChg chg="del">
          <ac:chgData name="Väätäinen Kai" userId="99b6f124-bf5a-42c5-baa6-0796f3e013c3" providerId="ADAL" clId="{C9181985-A1EF-44AA-B498-C101720140B1}" dt="2023-08-10T05:46:33.252" v="7053" actId="478"/>
          <ac:spMkLst>
            <pc:docMk/>
            <pc:sldMk cId="1538292288" sldId="283"/>
            <ac:spMk id="4" creationId="{2893137A-EFB9-CE36-F3DF-AE68BE63C2DB}"/>
          </ac:spMkLst>
        </pc:spChg>
        <pc:spChg chg="mod">
          <ac:chgData name="Väätäinen Kai" userId="99b6f124-bf5a-42c5-baa6-0796f3e013c3" providerId="ADAL" clId="{C9181985-A1EF-44AA-B498-C101720140B1}" dt="2023-08-10T05:33:43.726" v="7048" actId="20577"/>
          <ac:spMkLst>
            <pc:docMk/>
            <pc:sldMk cId="1538292288" sldId="283"/>
            <ac:spMk id="6" creationId="{7C3331C7-D718-1F84-D48A-8B13D0E97E25}"/>
          </ac:spMkLst>
        </pc:spChg>
      </pc:sldChg>
      <pc:sldChg chg="add del">
        <pc:chgData name="Väätäinen Kai" userId="99b6f124-bf5a-42c5-baa6-0796f3e013c3" providerId="ADAL" clId="{C9181985-A1EF-44AA-B498-C101720140B1}" dt="2023-08-08T10:36:40.964" v="1124" actId="47"/>
        <pc:sldMkLst>
          <pc:docMk/>
          <pc:sldMk cId="713529347" sldId="284"/>
        </pc:sldMkLst>
      </pc:sldChg>
      <pc:sldChg chg="new del">
        <pc:chgData name="Väätäinen Kai" userId="99b6f124-bf5a-42c5-baa6-0796f3e013c3" providerId="ADAL" clId="{C9181985-A1EF-44AA-B498-C101720140B1}" dt="2023-08-08T11:15:00.261" v="1541" actId="47"/>
        <pc:sldMkLst>
          <pc:docMk/>
          <pc:sldMk cId="728762272" sldId="284"/>
        </pc:sldMkLst>
      </pc:sldChg>
      <pc:sldChg chg="addSp delSp modSp new mod">
        <pc:chgData name="Väätäinen Kai" userId="99b6f124-bf5a-42c5-baa6-0796f3e013c3" providerId="ADAL" clId="{C9181985-A1EF-44AA-B498-C101720140B1}" dt="2023-08-09T06:10:37.792" v="4454" actId="20577"/>
        <pc:sldMkLst>
          <pc:docMk/>
          <pc:sldMk cId="4206892459" sldId="285"/>
        </pc:sldMkLst>
        <pc:spChg chg="del mod">
          <ac:chgData name="Väätäinen Kai" userId="99b6f124-bf5a-42c5-baa6-0796f3e013c3" providerId="ADAL" clId="{C9181985-A1EF-44AA-B498-C101720140B1}" dt="2023-08-08T10:51:12.319" v="1208"/>
          <ac:spMkLst>
            <pc:docMk/>
            <pc:sldMk cId="4206892459" sldId="285"/>
            <ac:spMk id="2" creationId="{9CB4DCCB-04B9-59A0-F63B-DF709A4DC854}"/>
          </ac:spMkLst>
        </pc:spChg>
        <pc:spChg chg="add mod">
          <ac:chgData name="Väätäinen Kai" userId="99b6f124-bf5a-42c5-baa6-0796f3e013c3" providerId="ADAL" clId="{C9181985-A1EF-44AA-B498-C101720140B1}" dt="2023-08-09T06:10:37.792" v="4454" actId="20577"/>
          <ac:spMkLst>
            <pc:docMk/>
            <pc:sldMk cId="4206892459" sldId="285"/>
            <ac:spMk id="2" creationId="{E6656D00-C47C-9443-85E6-6D8793E82417}"/>
          </ac:spMkLst>
        </pc:spChg>
        <pc:spChg chg="mod">
          <ac:chgData name="Väätäinen Kai" userId="99b6f124-bf5a-42c5-baa6-0796f3e013c3" providerId="ADAL" clId="{C9181985-A1EF-44AA-B498-C101720140B1}" dt="2023-08-08T10:45:35.732" v="1205" actId="1076"/>
          <ac:spMkLst>
            <pc:docMk/>
            <pc:sldMk cId="4206892459" sldId="285"/>
            <ac:spMk id="6" creationId="{B2E8990E-A274-E4FA-DDB6-03647D12CD08}"/>
          </ac:spMkLst>
        </pc:spChg>
        <pc:spChg chg="add mod">
          <ac:chgData name="Väätäinen Kai" userId="99b6f124-bf5a-42c5-baa6-0796f3e013c3" providerId="ADAL" clId="{C9181985-A1EF-44AA-B498-C101720140B1}" dt="2023-08-09T05:35:16.698" v="1642" actId="1076"/>
          <ac:spMkLst>
            <pc:docMk/>
            <pc:sldMk cId="4206892459" sldId="285"/>
            <ac:spMk id="8" creationId="{1C8E2A53-0145-A75F-43C0-6F43C44304EF}"/>
          </ac:spMkLst>
        </pc:spChg>
        <pc:graphicFrameChg chg="add mod">
          <ac:chgData name="Väätäinen Kai" userId="99b6f124-bf5a-42c5-baa6-0796f3e013c3" providerId="ADAL" clId="{C9181985-A1EF-44AA-B498-C101720140B1}" dt="2023-08-09T05:39:04.407" v="1799" actId="207"/>
          <ac:graphicFrameMkLst>
            <pc:docMk/>
            <pc:sldMk cId="4206892459" sldId="285"/>
            <ac:graphicFrameMk id="7" creationId="{7FD4D72D-F2C1-B6A7-5E73-2B5AE924846B}"/>
          </ac:graphicFrameMkLst>
        </pc:graphicFrameChg>
      </pc:sldChg>
      <pc:sldChg chg="addSp delSp modSp add mod">
        <pc:chgData name="Väätäinen Kai" userId="99b6f124-bf5a-42c5-baa6-0796f3e013c3" providerId="ADAL" clId="{C9181985-A1EF-44AA-B498-C101720140B1}" dt="2023-08-10T05:46:25.540" v="7049" actId="478"/>
        <pc:sldMkLst>
          <pc:docMk/>
          <pc:sldMk cId="3012721161" sldId="286"/>
        </pc:sldMkLst>
        <pc:spChg chg="del">
          <ac:chgData name="Väätäinen Kai" userId="99b6f124-bf5a-42c5-baa6-0796f3e013c3" providerId="ADAL" clId="{C9181985-A1EF-44AA-B498-C101720140B1}" dt="2023-08-10T05:46:25.540" v="7049" actId="478"/>
          <ac:spMkLst>
            <pc:docMk/>
            <pc:sldMk cId="3012721161" sldId="286"/>
            <ac:spMk id="4" creationId="{942228EB-3BA0-085F-9B32-838173CA91CC}"/>
          </ac:spMkLst>
        </pc:spChg>
        <pc:spChg chg="mod">
          <ac:chgData name="Väätäinen Kai" userId="99b6f124-bf5a-42c5-baa6-0796f3e013c3" providerId="ADAL" clId="{C9181985-A1EF-44AA-B498-C101720140B1}" dt="2023-08-09T05:58:14.169" v="4067" actId="20577"/>
          <ac:spMkLst>
            <pc:docMk/>
            <pc:sldMk cId="3012721161" sldId="286"/>
            <ac:spMk id="6" creationId="{A37527A3-C11B-BF86-5103-14CC1E2EDBB6}"/>
          </ac:spMkLst>
        </pc:spChg>
        <pc:graphicFrameChg chg="del">
          <ac:chgData name="Väätäinen Kai" userId="99b6f124-bf5a-42c5-baa6-0796f3e013c3" providerId="ADAL" clId="{C9181985-A1EF-44AA-B498-C101720140B1}" dt="2023-08-08T10:57:57.426" v="1356" actId="478"/>
          <ac:graphicFrameMkLst>
            <pc:docMk/>
            <pc:sldMk cId="3012721161" sldId="286"/>
            <ac:graphicFrameMk id="2" creationId="{BEFB1483-4673-8782-8788-F320AE0746D8}"/>
          </ac:graphicFrameMkLst>
        </pc:graphicFrameChg>
        <pc:graphicFrameChg chg="add mod">
          <ac:chgData name="Väätäinen Kai" userId="99b6f124-bf5a-42c5-baa6-0796f3e013c3" providerId="ADAL" clId="{C9181985-A1EF-44AA-B498-C101720140B1}" dt="2023-08-09T05:58:16.211" v="4068" actId="1076"/>
          <ac:graphicFrameMkLst>
            <pc:docMk/>
            <pc:sldMk cId="3012721161" sldId="286"/>
            <ac:graphicFrameMk id="7" creationId="{91832F26-E08E-0CDB-04B2-D6BCD842216B}"/>
          </ac:graphicFrameMkLst>
        </pc:graphicFrameChg>
      </pc:sldChg>
      <pc:sldChg chg="addSp delSp modSp add mod">
        <pc:chgData name="Väätäinen Kai" userId="99b6f124-bf5a-42c5-baa6-0796f3e013c3" providerId="ADAL" clId="{C9181985-A1EF-44AA-B498-C101720140B1}" dt="2023-08-10T10:42:53.862" v="7081" actId="20577"/>
        <pc:sldMkLst>
          <pc:docMk/>
          <pc:sldMk cId="2242930130" sldId="287"/>
        </pc:sldMkLst>
        <pc:spChg chg="add mod">
          <ac:chgData name="Väätäinen Kai" userId="99b6f124-bf5a-42c5-baa6-0796f3e013c3" providerId="ADAL" clId="{C9181985-A1EF-44AA-B498-C101720140B1}" dt="2023-08-10T05:30:27.762" v="7027" actId="14100"/>
          <ac:spMkLst>
            <pc:docMk/>
            <pc:sldMk cId="2242930130" sldId="287"/>
            <ac:spMk id="2" creationId="{1E3F01C0-B701-528D-006E-3DD381D841EB}"/>
          </ac:spMkLst>
        </pc:spChg>
        <pc:spChg chg="add del mod">
          <ac:chgData name="Väätäinen Kai" userId="99b6f124-bf5a-42c5-baa6-0796f3e013c3" providerId="ADAL" clId="{C9181985-A1EF-44AA-B498-C101720140B1}" dt="2023-08-09T06:01:43.004" v="4299" actId="21"/>
          <ac:spMkLst>
            <pc:docMk/>
            <pc:sldMk cId="2242930130" sldId="287"/>
            <ac:spMk id="2" creationId="{241C148E-8225-5F91-81D4-942BE1556E0E}"/>
          </ac:spMkLst>
        </pc:spChg>
        <pc:spChg chg="mod">
          <ac:chgData name="Väätäinen Kai" userId="99b6f124-bf5a-42c5-baa6-0796f3e013c3" providerId="ADAL" clId="{C9181985-A1EF-44AA-B498-C101720140B1}" dt="2023-08-10T10:42:53.862" v="7081" actId="20577"/>
          <ac:spMkLst>
            <pc:docMk/>
            <pc:sldMk cId="2242930130" sldId="287"/>
            <ac:spMk id="6" creationId="{2DCCFA1B-FB5B-A2B4-CB69-E1A1BC9F03CA}"/>
          </ac:spMkLst>
        </pc:spChg>
        <pc:graphicFrameChg chg="del">
          <ac:chgData name="Väätäinen Kai" userId="99b6f124-bf5a-42c5-baa6-0796f3e013c3" providerId="ADAL" clId="{C9181985-A1EF-44AA-B498-C101720140B1}" dt="2023-08-08T11:02:51.931" v="1414" actId="478"/>
          <ac:graphicFrameMkLst>
            <pc:docMk/>
            <pc:sldMk cId="2242930130" sldId="287"/>
            <ac:graphicFrameMk id="2" creationId="{713191CA-4600-A64E-9A8C-07256271CC4E}"/>
          </ac:graphicFrameMkLst>
        </pc:graphicFrameChg>
        <pc:graphicFrameChg chg="add mod">
          <ac:chgData name="Väätäinen Kai" userId="99b6f124-bf5a-42c5-baa6-0796f3e013c3" providerId="ADAL" clId="{C9181985-A1EF-44AA-B498-C101720140B1}" dt="2023-08-09T05:29:51.421" v="1603" actId="14100"/>
          <ac:graphicFrameMkLst>
            <pc:docMk/>
            <pc:sldMk cId="2242930130" sldId="287"/>
            <ac:graphicFrameMk id="7" creationId="{2D9CCCB5-B7B5-34D2-A116-211E959F9F41}"/>
          </ac:graphicFrameMkLst>
        </pc:graphicFrameChg>
      </pc:sldChg>
      <pc:sldChg chg="new del">
        <pc:chgData name="Väätäinen Kai" userId="99b6f124-bf5a-42c5-baa6-0796f3e013c3" providerId="ADAL" clId="{C9181985-A1EF-44AA-B498-C101720140B1}" dt="2023-08-08T11:12:45.570" v="1501" actId="47"/>
        <pc:sldMkLst>
          <pc:docMk/>
          <pc:sldMk cId="1141648675" sldId="288"/>
        </pc:sldMkLst>
      </pc:sldChg>
      <pc:sldChg chg="addSp delSp modSp add mod">
        <pc:chgData name="Väätäinen Kai" userId="99b6f124-bf5a-42c5-baa6-0796f3e013c3" providerId="ADAL" clId="{C9181985-A1EF-44AA-B498-C101720140B1}" dt="2023-08-10T10:43:23.339" v="7082"/>
        <pc:sldMkLst>
          <pc:docMk/>
          <pc:sldMk cId="890571632" sldId="289"/>
        </pc:sldMkLst>
        <pc:spChg chg="del">
          <ac:chgData name="Väätäinen Kai" userId="99b6f124-bf5a-42c5-baa6-0796f3e013c3" providerId="ADAL" clId="{C9181985-A1EF-44AA-B498-C101720140B1}" dt="2023-08-10T05:46:29.593" v="7050" actId="478"/>
          <ac:spMkLst>
            <pc:docMk/>
            <pc:sldMk cId="890571632" sldId="289"/>
            <ac:spMk id="4" creationId="{B323AA63-18C0-F98C-0A8C-C27F981164CB}"/>
          </ac:spMkLst>
        </pc:spChg>
        <pc:spChg chg="mod">
          <ac:chgData name="Väätäinen Kai" userId="99b6f124-bf5a-42c5-baa6-0796f3e013c3" providerId="ADAL" clId="{C9181985-A1EF-44AA-B498-C101720140B1}" dt="2023-08-09T06:10:08.581" v="4402" actId="14100"/>
          <ac:spMkLst>
            <pc:docMk/>
            <pc:sldMk cId="890571632" sldId="289"/>
            <ac:spMk id="6" creationId="{60F6D862-C4EF-C9E5-9094-69A10A168BF7}"/>
          </ac:spMkLst>
        </pc:spChg>
        <pc:graphicFrameChg chg="add mod">
          <ac:chgData name="Väätäinen Kai" userId="99b6f124-bf5a-42c5-baa6-0796f3e013c3" providerId="ADAL" clId="{C9181985-A1EF-44AA-B498-C101720140B1}" dt="2023-08-10T10:43:23.339" v="7082"/>
          <ac:graphicFrameMkLst>
            <pc:docMk/>
            <pc:sldMk cId="890571632" sldId="289"/>
            <ac:graphicFrameMk id="2" creationId="{3D253EDF-C764-C74E-6672-3A133C1E2403}"/>
          </ac:graphicFrameMkLst>
        </pc:graphicFrameChg>
        <pc:graphicFrameChg chg="del">
          <ac:chgData name="Väätäinen Kai" userId="99b6f124-bf5a-42c5-baa6-0796f3e013c3" providerId="ADAL" clId="{C9181985-A1EF-44AA-B498-C101720140B1}" dt="2023-08-08T11:12:55.074" v="1514" actId="478"/>
          <ac:graphicFrameMkLst>
            <pc:docMk/>
            <pc:sldMk cId="890571632" sldId="289"/>
            <ac:graphicFrameMk id="8" creationId="{94F12F38-9844-8854-966F-AC4E33F73CF9}"/>
          </ac:graphicFrameMkLst>
        </pc:graphicFrameChg>
      </pc:sldChg>
      <pc:sldChg chg="delSp modSp new mod">
        <pc:chgData name="Väätäinen Kai" userId="99b6f124-bf5a-42c5-baa6-0796f3e013c3" providerId="ADAL" clId="{C9181985-A1EF-44AA-B498-C101720140B1}" dt="2023-08-10T05:46:31.054" v="7051" actId="478"/>
        <pc:sldMkLst>
          <pc:docMk/>
          <pc:sldMk cId="1476014514" sldId="290"/>
        </pc:sldMkLst>
        <pc:spChg chg="mod">
          <ac:chgData name="Väätäinen Kai" userId="99b6f124-bf5a-42c5-baa6-0796f3e013c3" providerId="ADAL" clId="{C9181985-A1EF-44AA-B498-C101720140B1}" dt="2023-08-09T06:11:14.256" v="4456" actId="20577"/>
          <ac:spMkLst>
            <pc:docMk/>
            <pc:sldMk cId="1476014514" sldId="290"/>
            <ac:spMk id="2" creationId="{50FFDD75-9C6D-7D89-F1AB-C35906857ED5}"/>
          </ac:spMkLst>
        </pc:spChg>
        <pc:spChg chg="del">
          <ac:chgData name="Väätäinen Kai" userId="99b6f124-bf5a-42c5-baa6-0796f3e013c3" providerId="ADAL" clId="{C9181985-A1EF-44AA-B498-C101720140B1}" dt="2023-08-10T05:46:31.054" v="7051" actId="478"/>
          <ac:spMkLst>
            <pc:docMk/>
            <pc:sldMk cId="1476014514" sldId="290"/>
            <ac:spMk id="4" creationId="{CA3D7F38-5F41-461C-4F8C-6B78CD2C69BB}"/>
          </ac:spMkLst>
        </pc:spChg>
        <pc:spChg chg="mod">
          <ac:chgData name="Väätäinen Kai" userId="99b6f124-bf5a-42c5-baa6-0796f3e013c3" providerId="ADAL" clId="{C9181985-A1EF-44AA-B498-C101720140B1}" dt="2023-08-09T05:51:54.966" v="3077" actId="20577"/>
          <ac:spMkLst>
            <pc:docMk/>
            <pc:sldMk cId="1476014514" sldId="290"/>
            <ac:spMk id="6" creationId="{90FF8573-52FC-0246-9E51-1423A44D46B4}"/>
          </ac:spMkLst>
        </pc:spChg>
      </pc:sldChg>
      <pc:sldChg chg="delSp modSp add mod">
        <pc:chgData name="Väätäinen Kai" userId="99b6f124-bf5a-42c5-baa6-0796f3e013c3" providerId="ADAL" clId="{C9181985-A1EF-44AA-B498-C101720140B1}" dt="2023-08-10T05:46:32.124" v="7052" actId="478"/>
        <pc:sldMkLst>
          <pc:docMk/>
          <pc:sldMk cId="2404816774" sldId="291"/>
        </pc:sldMkLst>
        <pc:spChg chg="mod">
          <ac:chgData name="Väätäinen Kai" userId="99b6f124-bf5a-42c5-baa6-0796f3e013c3" providerId="ADAL" clId="{C9181985-A1EF-44AA-B498-C101720140B1}" dt="2023-08-09T06:05:58.376" v="4381" actId="20577"/>
          <ac:spMkLst>
            <pc:docMk/>
            <pc:sldMk cId="2404816774" sldId="291"/>
            <ac:spMk id="2" creationId="{50FFDD75-9C6D-7D89-F1AB-C35906857ED5}"/>
          </ac:spMkLst>
        </pc:spChg>
        <pc:spChg chg="del">
          <ac:chgData name="Väätäinen Kai" userId="99b6f124-bf5a-42c5-baa6-0796f3e013c3" providerId="ADAL" clId="{C9181985-A1EF-44AA-B498-C101720140B1}" dt="2023-08-10T05:46:32.124" v="7052" actId="478"/>
          <ac:spMkLst>
            <pc:docMk/>
            <pc:sldMk cId="2404816774" sldId="291"/>
            <ac:spMk id="4" creationId="{CA3D7F38-5F41-461C-4F8C-6B78CD2C69BB}"/>
          </ac:spMkLst>
        </pc:spChg>
        <pc:spChg chg="mod">
          <ac:chgData name="Väätäinen Kai" userId="99b6f124-bf5a-42c5-baa6-0796f3e013c3" providerId="ADAL" clId="{C9181985-A1EF-44AA-B498-C101720140B1}" dt="2023-08-09T05:52:03.188" v="3100" actId="20577"/>
          <ac:spMkLst>
            <pc:docMk/>
            <pc:sldMk cId="2404816774" sldId="291"/>
            <ac:spMk id="6" creationId="{90FF8573-52FC-0246-9E51-1423A44D46B4}"/>
          </ac:spMkLst>
        </pc:spChg>
      </pc:sldChg>
      <pc:sldChg chg="addSp delSp modSp new mod">
        <pc:chgData name="Väätäinen Kai" userId="99b6f124-bf5a-42c5-baa6-0796f3e013c3" providerId="ADAL" clId="{C9181985-A1EF-44AA-B498-C101720140B1}" dt="2023-08-10T05:46:40.267" v="7059" actId="478"/>
        <pc:sldMkLst>
          <pc:docMk/>
          <pc:sldMk cId="2536991684" sldId="292"/>
        </pc:sldMkLst>
        <pc:spChg chg="mod">
          <ac:chgData name="Väätäinen Kai" userId="99b6f124-bf5a-42c5-baa6-0796f3e013c3" providerId="ADAL" clId="{C9181985-A1EF-44AA-B498-C101720140B1}" dt="2023-08-10T05:27:11.946" v="6855" actId="27636"/>
          <ac:spMkLst>
            <pc:docMk/>
            <pc:sldMk cId="2536991684" sldId="292"/>
            <ac:spMk id="2" creationId="{D4460F78-D9E2-EDB8-F9EF-281F8D03BCDA}"/>
          </ac:spMkLst>
        </pc:spChg>
        <pc:spChg chg="del">
          <ac:chgData name="Väätäinen Kai" userId="99b6f124-bf5a-42c5-baa6-0796f3e013c3" providerId="ADAL" clId="{C9181985-A1EF-44AA-B498-C101720140B1}" dt="2023-08-10T05:46:40.267" v="7059" actId="478"/>
          <ac:spMkLst>
            <pc:docMk/>
            <pc:sldMk cId="2536991684" sldId="292"/>
            <ac:spMk id="4" creationId="{305AD7CC-3E4B-81B6-AAC0-B99A30FC0E85}"/>
          </ac:spMkLst>
        </pc:spChg>
        <pc:spChg chg="mod">
          <ac:chgData name="Väätäinen Kai" userId="99b6f124-bf5a-42c5-baa6-0796f3e013c3" providerId="ADAL" clId="{C9181985-A1EF-44AA-B498-C101720140B1}" dt="2023-08-09T08:48:53.811" v="4493" actId="20577"/>
          <ac:spMkLst>
            <pc:docMk/>
            <pc:sldMk cId="2536991684" sldId="292"/>
            <ac:spMk id="6" creationId="{FEFD3635-97ED-A6B7-3E4C-896391EC78AC}"/>
          </ac:spMkLst>
        </pc:spChg>
        <pc:spChg chg="add del">
          <ac:chgData name="Väätäinen Kai" userId="99b6f124-bf5a-42c5-baa6-0796f3e013c3" providerId="ADAL" clId="{C9181985-A1EF-44AA-B498-C101720140B1}" dt="2023-08-10T05:24:02.851" v="6600" actId="22"/>
          <ac:spMkLst>
            <pc:docMk/>
            <pc:sldMk cId="2536991684" sldId="292"/>
            <ac:spMk id="8" creationId="{2B3D2447-A0E5-5716-D23E-11D591F80CB9}"/>
          </ac:spMkLst>
        </pc:spChg>
      </pc:sldChg>
      <pc:sldChg chg="delSp modSp add mod">
        <pc:chgData name="Väätäinen Kai" userId="99b6f124-bf5a-42c5-baa6-0796f3e013c3" providerId="ADAL" clId="{C9181985-A1EF-44AA-B498-C101720140B1}" dt="2023-08-10T05:46:39.489" v="7058" actId="478"/>
        <pc:sldMkLst>
          <pc:docMk/>
          <pc:sldMk cId="1256406356" sldId="293"/>
        </pc:sldMkLst>
        <pc:spChg chg="mod">
          <ac:chgData name="Väätäinen Kai" userId="99b6f124-bf5a-42c5-baa6-0796f3e013c3" providerId="ADAL" clId="{C9181985-A1EF-44AA-B498-C101720140B1}" dt="2023-08-10T05:27:17.490" v="6856" actId="2711"/>
          <ac:spMkLst>
            <pc:docMk/>
            <pc:sldMk cId="1256406356" sldId="293"/>
            <ac:spMk id="2" creationId="{D4460F78-D9E2-EDB8-F9EF-281F8D03BCDA}"/>
          </ac:spMkLst>
        </pc:spChg>
        <pc:spChg chg="del">
          <ac:chgData name="Väätäinen Kai" userId="99b6f124-bf5a-42c5-baa6-0796f3e013c3" providerId="ADAL" clId="{C9181985-A1EF-44AA-B498-C101720140B1}" dt="2023-08-10T05:46:39.489" v="7058" actId="478"/>
          <ac:spMkLst>
            <pc:docMk/>
            <pc:sldMk cId="1256406356" sldId="293"/>
            <ac:spMk id="4" creationId="{305AD7CC-3E4B-81B6-AAC0-B99A30FC0E85}"/>
          </ac:spMkLst>
        </pc:spChg>
      </pc:sldChg>
    </pc:docChg>
  </pc:docChgLst>
  <pc:docChgLst>
    <pc:chgData name="Väätäinen Kai" userId="99b6f124-bf5a-42c5-baa6-0796f3e013c3" providerId="ADAL" clId="{FAB22CF3-ABE3-4272-B4C6-138A82CDD1FE}"/>
    <pc:docChg chg="undo custSel addSld delSld modSld sldOrd">
      <pc:chgData name="Väätäinen Kai" userId="99b6f124-bf5a-42c5-baa6-0796f3e013c3" providerId="ADAL" clId="{FAB22CF3-ABE3-4272-B4C6-138A82CDD1FE}" dt="2023-05-17T10:28:10.919" v="3793" actId="20577"/>
      <pc:docMkLst>
        <pc:docMk/>
      </pc:docMkLst>
      <pc:sldChg chg="delSp modSp mod">
        <pc:chgData name="Väätäinen Kai" userId="99b6f124-bf5a-42c5-baa6-0796f3e013c3" providerId="ADAL" clId="{FAB22CF3-ABE3-4272-B4C6-138A82CDD1FE}" dt="2023-05-17T07:49:05.321" v="2963" actId="403"/>
        <pc:sldMkLst>
          <pc:docMk/>
          <pc:sldMk cId="2250027496" sldId="261"/>
        </pc:sldMkLst>
        <pc:spChg chg="mod">
          <ac:chgData name="Väätäinen Kai" userId="99b6f124-bf5a-42c5-baa6-0796f3e013c3" providerId="ADAL" clId="{FAB22CF3-ABE3-4272-B4C6-138A82CDD1FE}" dt="2023-05-17T07:49:05.321" v="2963" actId="403"/>
          <ac:spMkLst>
            <pc:docMk/>
            <pc:sldMk cId="2250027496" sldId="261"/>
            <ac:spMk id="9" creationId="{6322748B-3683-C3EF-2CC5-643E4285C223}"/>
          </ac:spMkLst>
        </pc:spChg>
        <pc:picChg chg="del">
          <ac:chgData name="Väätäinen Kai" userId="99b6f124-bf5a-42c5-baa6-0796f3e013c3" providerId="ADAL" clId="{FAB22CF3-ABE3-4272-B4C6-138A82CDD1FE}" dt="2023-05-15T09:37:02.349" v="633" actId="478"/>
          <ac:picMkLst>
            <pc:docMk/>
            <pc:sldMk cId="2250027496" sldId="261"/>
            <ac:picMk id="7" creationId="{AC8EFC94-AAEB-A6D5-9433-C65DF2AEBF9A}"/>
          </ac:picMkLst>
        </pc:picChg>
      </pc:sldChg>
      <pc:sldChg chg="modSp mod">
        <pc:chgData name="Väätäinen Kai" userId="99b6f124-bf5a-42c5-baa6-0796f3e013c3" providerId="ADAL" clId="{FAB22CF3-ABE3-4272-B4C6-138A82CDD1FE}" dt="2023-05-17T10:28:10.919" v="3793" actId="20577"/>
        <pc:sldMkLst>
          <pc:docMk/>
          <pc:sldMk cId="1955729027" sldId="262"/>
        </pc:sldMkLst>
        <pc:spChg chg="mod">
          <ac:chgData name="Väätäinen Kai" userId="99b6f124-bf5a-42c5-baa6-0796f3e013c3" providerId="ADAL" clId="{FAB22CF3-ABE3-4272-B4C6-138A82CDD1FE}" dt="2023-05-17T10:28:10.919" v="3793" actId="20577"/>
          <ac:spMkLst>
            <pc:docMk/>
            <pc:sldMk cId="1955729027" sldId="262"/>
            <ac:spMk id="2" creationId="{6F5DF07E-EFA4-E860-7107-95B55F2E5C6C}"/>
          </ac:spMkLst>
        </pc:spChg>
      </pc:sldChg>
      <pc:sldChg chg="addSp delSp modSp mod">
        <pc:chgData name="Väätäinen Kai" userId="99b6f124-bf5a-42c5-baa6-0796f3e013c3" providerId="ADAL" clId="{FAB22CF3-ABE3-4272-B4C6-138A82CDD1FE}" dt="2023-05-15T10:00:07.937" v="1284" actId="14100"/>
        <pc:sldMkLst>
          <pc:docMk/>
          <pc:sldMk cId="2308278901" sldId="263"/>
        </pc:sldMkLst>
        <pc:spChg chg="del mod">
          <ac:chgData name="Väätäinen Kai" userId="99b6f124-bf5a-42c5-baa6-0796f3e013c3" providerId="ADAL" clId="{FAB22CF3-ABE3-4272-B4C6-138A82CDD1FE}" dt="2023-05-15T09:57:57.793" v="1253" actId="478"/>
          <ac:spMkLst>
            <pc:docMk/>
            <pc:sldMk cId="2308278901" sldId="263"/>
            <ac:spMk id="10" creationId="{CE285B99-65F6-B2F3-7B22-F151A78DF1BC}"/>
          </ac:spMkLst>
        </pc:spChg>
        <pc:graphicFrameChg chg="add mod">
          <ac:chgData name="Väätäinen Kai" userId="99b6f124-bf5a-42c5-baa6-0796f3e013c3" providerId="ADAL" clId="{FAB22CF3-ABE3-4272-B4C6-138A82CDD1FE}" dt="2023-05-15T09:59:35.431" v="1278" actId="14100"/>
          <ac:graphicFrameMkLst>
            <pc:docMk/>
            <pc:sldMk cId="2308278901" sldId="263"/>
            <ac:graphicFrameMk id="11" creationId="{C2CB8B80-6C48-7DA6-BD97-290DA1CC046D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59:33.111" v="1277" actId="14100"/>
          <ac:graphicFrameMkLst>
            <pc:docMk/>
            <pc:sldMk cId="2308278901" sldId="263"/>
            <ac:graphicFrameMk id="12" creationId="{FA97B4AF-2BFA-7E4B-23FE-E766B7E031FB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59:37.897" v="1279" actId="14100"/>
          <ac:graphicFrameMkLst>
            <pc:docMk/>
            <pc:sldMk cId="2308278901" sldId="263"/>
            <ac:graphicFrameMk id="13" creationId="{FBCC1CCC-E382-E1BB-809C-5C3DB562AF4F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10:00:07.937" v="1284" actId="14100"/>
          <ac:graphicFrameMkLst>
            <pc:docMk/>
            <pc:sldMk cId="2308278901" sldId="263"/>
            <ac:graphicFrameMk id="14" creationId="{5610B225-9082-4CBA-BB16-A73F45922D41}"/>
          </ac:graphicFrameMkLst>
        </pc:graphicFrameChg>
      </pc:sldChg>
      <pc:sldChg chg="addSp modSp mod">
        <pc:chgData name="Väätäinen Kai" userId="99b6f124-bf5a-42c5-baa6-0796f3e013c3" providerId="ADAL" clId="{FAB22CF3-ABE3-4272-B4C6-138A82CDD1FE}" dt="2023-05-15T10:00:47.235" v="1288" actId="14100"/>
        <pc:sldMkLst>
          <pc:docMk/>
          <pc:sldMk cId="1822284580" sldId="268"/>
        </pc:sldMkLst>
        <pc:graphicFrameChg chg="add mod">
          <ac:chgData name="Väätäinen Kai" userId="99b6f124-bf5a-42c5-baa6-0796f3e013c3" providerId="ADAL" clId="{FAB22CF3-ABE3-4272-B4C6-138A82CDD1FE}" dt="2023-05-15T10:00:47.235" v="1288" actId="14100"/>
          <ac:graphicFrameMkLst>
            <pc:docMk/>
            <pc:sldMk cId="1822284580" sldId="268"/>
            <ac:graphicFrameMk id="2" creationId="{198AA779-C782-421D-5786-637E36AB4753}"/>
          </ac:graphicFrameMkLst>
        </pc:graphicFrameChg>
      </pc:sldChg>
      <pc:sldChg chg="addSp modSp mod">
        <pc:chgData name="Väätäinen Kai" userId="99b6f124-bf5a-42c5-baa6-0796f3e013c3" providerId="ADAL" clId="{FAB22CF3-ABE3-4272-B4C6-138A82CDD1FE}" dt="2023-05-17T07:50:21.020" v="2995" actId="20577"/>
        <pc:sldMkLst>
          <pc:docMk/>
          <pc:sldMk cId="1478645722" sldId="269"/>
        </pc:sldMkLst>
        <pc:graphicFrameChg chg="add mod">
          <ac:chgData name="Väätäinen Kai" userId="99b6f124-bf5a-42c5-baa6-0796f3e013c3" providerId="ADAL" clId="{FAB22CF3-ABE3-4272-B4C6-138A82CDD1FE}" dt="2023-05-17T07:50:21.020" v="2995" actId="20577"/>
          <ac:graphicFrameMkLst>
            <pc:docMk/>
            <pc:sldMk cId="1478645722" sldId="269"/>
            <ac:graphicFrameMk id="2" creationId="{BA7CC416-8F28-59AD-FE58-DE052E7BE95F}"/>
          </ac:graphicFrameMkLst>
        </pc:graphicFrameChg>
      </pc:sldChg>
      <pc:sldChg chg="addSp modSp mod modClrScheme chgLayout">
        <pc:chgData name="Väätäinen Kai" userId="99b6f124-bf5a-42c5-baa6-0796f3e013c3" providerId="ADAL" clId="{FAB22CF3-ABE3-4272-B4C6-138A82CDD1FE}" dt="2023-05-15T09:51:40.867" v="1205" actId="14100"/>
        <pc:sldMkLst>
          <pc:docMk/>
          <pc:sldMk cId="2827795207" sldId="270"/>
        </pc:sldMkLst>
        <pc:spChg chg="mod">
          <ac:chgData name="Väätäinen Kai" userId="99b6f124-bf5a-42c5-baa6-0796f3e013c3" providerId="ADAL" clId="{FAB22CF3-ABE3-4272-B4C6-138A82CDD1FE}" dt="2023-05-15T09:46:15.101" v="1109" actId="26606"/>
          <ac:spMkLst>
            <pc:docMk/>
            <pc:sldMk cId="2827795207" sldId="270"/>
            <ac:spMk id="3" creationId="{1FCD5A98-14E0-513A-C5E0-F5F8B174E2C4}"/>
          </ac:spMkLst>
        </pc:spChg>
        <pc:spChg chg="mod">
          <ac:chgData name="Väätäinen Kai" userId="99b6f124-bf5a-42c5-baa6-0796f3e013c3" providerId="ADAL" clId="{FAB22CF3-ABE3-4272-B4C6-138A82CDD1FE}" dt="2023-05-15T09:46:15.101" v="1109" actId="26606"/>
          <ac:spMkLst>
            <pc:docMk/>
            <pc:sldMk cId="2827795207" sldId="270"/>
            <ac:spMk id="4" creationId="{942228EB-3BA0-085F-9B32-838173CA91CC}"/>
          </ac:spMkLst>
        </pc:spChg>
        <pc:spChg chg="mod">
          <ac:chgData name="Väätäinen Kai" userId="99b6f124-bf5a-42c5-baa6-0796f3e013c3" providerId="ADAL" clId="{FAB22CF3-ABE3-4272-B4C6-138A82CDD1FE}" dt="2023-05-15T09:46:15.101" v="1109" actId="26606"/>
          <ac:spMkLst>
            <pc:docMk/>
            <pc:sldMk cId="2827795207" sldId="270"/>
            <ac:spMk id="5" creationId="{9E73F9A3-036B-AC46-9FE9-4D8AE98650FA}"/>
          </ac:spMkLst>
        </pc:spChg>
        <pc:spChg chg="mod">
          <ac:chgData name="Väätäinen Kai" userId="99b6f124-bf5a-42c5-baa6-0796f3e013c3" providerId="ADAL" clId="{FAB22CF3-ABE3-4272-B4C6-138A82CDD1FE}" dt="2023-05-15T09:51:27.135" v="1200" actId="20577"/>
          <ac:spMkLst>
            <pc:docMk/>
            <pc:sldMk cId="2827795207" sldId="270"/>
            <ac:spMk id="6" creationId="{A37527A3-C11B-BF86-5103-14CC1E2EDBB6}"/>
          </ac:spMkLst>
        </pc:spChg>
        <pc:graphicFrameChg chg="add mod ord">
          <ac:chgData name="Väätäinen Kai" userId="99b6f124-bf5a-42c5-baa6-0796f3e013c3" providerId="ADAL" clId="{FAB22CF3-ABE3-4272-B4C6-138A82CDD1FE}" dt="2023-05-15T09:46:28.341" v="1114"/>
          <ac:graphicFrameMkLst>
            <pc:docMk/>
            <pc:sldMk cId="2827795207" sldId="270"/>
            <ac:graphicFrameMk id="8" creationId="{83087A90-509A-7AAF-94FC-EBA66DB52C4D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48:23.422" v="1137" actId="1076"/>
          <ac:graphicFrameMkLst>
            <pc:docMk/>
            <pc:sldMk cId="2827795207" sldId="270"/>
            <ac:graphicFrameMk id="9" creationId="{D618F9C2-31A6-A325-9C27-D5FB85CEC774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47:21.923" v="1123"/>
          <ac:graphicFrameMkLst>
            <pc:docMk/>
            <pc:sldMk cId="2827795207" sldId="270"/>
            <ac:graphicFrameMk id="10" creationId="{C92DCA2E-E362-DC90-862B-E0FDF8B66FED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51:40.867" v="1205" actId="14100"/>
          <ac:graphicFrameMkLst>
            <pc:docMk/>
            <pc:sldMk cId="2827795207" sldId="270"/>
            <ac:graphicFrameMk id="15" creationId="{C92DCA2E-E362-DC90-862B-E0FDF8B66FED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48:14.816" v="1134"/>
          <ac:graphicFrameMkLst>
            <pc:docMk/>
            <pc:sldMk cId="2827795207" sldId="270"/>
            <ac:graphicFrameMk id="16" creationId="{FC1CAC66-CA46-DB17-9B1D-AF21E21A469C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48:32.402" v="1143" actId="14100"/>
          <ac:graphicFrameMkLst>
            <pc:docMk/>
            <pc:sldMk cId="2827795207" sldId="270"/>
            <ac:graphicFrameMk id="17" creationId="{FC1CAC66-CA46-DB17-9B1D-AF21E21A469C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09:51:37.362" v="1204" actId="14100"/>
          <ac:graphicFrameMkLst>
            <pc:docMk/>
            <pc:sldMk cId="2827795207" sldId="270"/>
            <ac:graphicFrameMk id="18" creationId="{3BE78B4E-489A-0A7A-20D1-3F8322EBC8A6}"/>
          </ac:graphicFrameMkLst>
        </pc:graphicFrameChg>
      </pc:sldChg>
      <pc:sldChg chg="addSp modSp mod">
        <pc:chgData name="Väätäinen Kai" userId="99b6f124-bf5a-42c5-baa6-0796f3e013c3" providerId="ADAL" clId="{FAB22CF3-ABE3-4272-B4C6-138A82CDD1FE}" dt="2023-05-17T07:49:57.620" v="2965" actId="1076"/>
        <pc:sldMkLst>
          <pc:docMk/>
          <pc:sldMk cId="1717921162" sldId="271"/>
        </pc:sldMkLst>
        <pc:graphicFrameChg chg="add mod">
          <ac:chgData name="Väätäinen Kai" userId="99b6f124-bf5a-42c5-baa6-0796f3e013c3" providerId="ADAL" clId="{FAB22CF3-ABE3-4272-B4C6-138A82CDD1FE}" dt="2023-05-17T07:49:57.620" v="2965" actId="1076"/>
          <ac:graphicFrameMkLst>
            <pc:docMk/>
            <pc:sldMk cId="1717921162" sldId="271"/>
            <ac:graphicFrameMk id="7" creationId="{8541A9FD-AFED-9B2A-6B62-FD274A89425C}"/>
          </ac:graphicFrameMkLst>
        </pc:graphicFrameChg>
      </pc:sldChg>
      <pc:sldChg chg="addSp modSp mod">
        <pc:chgData name="Väätäinen Kai" userId="99b6f124-bf5a-42c5-baa6-0796f3e013c3" providerId="ADAL" clId="{FAB22CF3-ABE3-4272-B4C6-138A82CDD1FE}" dt="2023-05-17T07:50:06.963" v="2971" actId="403"/>
        <pc:sldMkLst>
          <pc:docMk/>
          <pc:sldMk cId="3978010128" sldId="272"/>
        </pc:sldMkLst>
        <pc:graphicFrameChg chg="add mod">
          <ac:chgData name="Väätäinen Kai" userId="99b6f124-bf5a-42c5-baa6-0796f3e013c3" providerId="ADAL" clId="{FAB22CF3-ABE3-4272-B4C6-138A82CDD1FE}" dt="2023-05-17T07:50:06.963" v="2971" actId="403"/>
          <ac:graphicFrameMkLst>
            <pc:docMk/>
            <pc:sldMk cId="3978010128" sldId="272"/>
            <ac:graphicFrameMk id="2" creationId="{456E0832-0642-3A9A-16D1-8E81E1F8EBB8}"/>
          </ac:graphicFrameMkLst>
        </pc:graphicFrameChg>
      </pc:sldChg>
      <pc:sldChg chg="del">
        <pc:chgData name="Väätäinen Kai" userId="99b6f124-bf5a-42c5-baa6-0796f3e013c3" providerId="ADAL" clId="{FAB22CF3-ABE3-4272-B4C6-138A82CDD1FE}" dt="2023-05-15T09:52:30.116" v="1208" actId="47"/>
        <pc:sldMkLst>
          <pc:docMk/>
          <pc:sldMk cId="1754807868" sldId="273"/>
        </pc:sldMkLst>
      </pc:sldChg>
      <pc:sldChg chg="modSp mod">
        <pc:chgData name="Väätäinen Kai" userId="99b6f124-bf5a-42c5-baa6-0796f3e013c3" providerId="ADAL" clId="{FAB22CF3-ABE3-4272-B4C6-138A82CDD1FE}" dt="2023-05-15T09:40:54.747" v="1101" actId="27636"/>
        <pc:sldMkLst>
          <pc:docMk/>
          <pc:sldMk cId="2821454378" sldId="275"/>
        </pc:sldMkLst>
        <pc:spChg chg="mod">
          <ac:chgData name="Väätäinen Kai" userId="99b6f124-bf5a-42c5-baa6-0796f3e013c3" providerId="ADAL" clId="{FAB22CF3-ABE3-4272-B4C6-138A82CDD1FE}" dt="2023-05-15T09:40:54.747" v="1101" actId="27636"/>
          <ac:spMkLst>
            <pc:docMk/>
            <pc:sldMk cId="2821454378" sldId="275"/>
            <ac:spMk id="2" creationId="{6F5DF07E-EFA4-E860-7107-95B55F2E5C6C}"/>
          </ac:spMkLst>
        </pc:spChg>
      </pc:sldChg>
      <pc:sldChg chg="del">
        <pc:chgData name="Väätäinen Kai" userId="99b6f124-bf5a-42c5-baa6-0796f3e013c3" providerId="ADAL" clId="{FAB22CF3-ABE3-4272-B4C6-138A82CDD1FE}" dt="2023-05-15T09:41:10.042" v="1102" actId="47"/>
        <pc:sldMkLst>
          <pc:docMk/>
          <pc:sldMk cId="2516626255" sldId="276"/>
        </pc:sldMkLst>
      </pc:sldChg>
      <pc:sldChg chg="addSp delSp modSp add mod ord">
        <pc:chgData name="Väätäinen Kai" userId="99b6f124-bf5a-42c5-baa6-0796f3e013c3" providerId="ADAL" clId="{FAB22CF3-ABE3-4272-B4C6-138A82CDD1FE}" dt="2023-05-15T10:04:22.589" v="1350" actId="403"/>
        <pc:sldMkLst>
          <pc:docMk/>
          <pc:sldMk cId="1330789610" sldId="277"/>
        </pc:sldMkLst>
        <pc:spChg chg="add del mod">
          <ac:chgData name="Väätäinen Kai" userId="99b6f124-bf5a-42c5-baa6-0796f3e013c3" providerId="ADAL" clId="{FAB22CF3-ABE3-4272-B4C6-138A82CDD1FE}" dt="2023-05-15T10:04:22.589" v="1350" actId="403"/>
          <ac:spMkLst>
            <pc:docMk/>
            <pc:sldMk cId="1330789610" sldId="277"/>
            <ac:spMk id="2" creationId="{6F5DF07E-EFA4-E860-7107-95B55F2E5C6C}"/>
          </ac:spMkLst>
        </pc:spChg>
        <pc:spChg chg="mod">
          <ac:chgData name="Väätäinen Kai" userId="99b6f124-bf5a-42c5-baa6-0796f3e013c3" providerId="ADAL" clId="{FAB22CF3-ABE3-4272-B4C6-138A82CDD1FE}" dt="2023-05-15T09:32:46.530" v="263" actId="20577"/>
          <ac:spMkLst>
            <pc:docMk/>
            <pc:sldMk cId="1330789610" sldId="277"/>
            <ac:spMk id="6" creationId="{374E0FFA-DECD-33CB-E810-E8A535BC64D5}"/>
          </ac:spMkLst>
        </pc:spChg>
        <pc:spChg chg="add del mod">
          <ac:chgData name="Väätäinen Kai" userId="99b6f124-bf5a-42c5-baa6-0796f3e013c3" providerId="ADAL" clId="{FAB22CF3-ABE3-4272-B4C6-138A82CDD1FE}" dt="2023-05-15T09:35:32.660" v="457" actId="21"/>
          <ac:spMkLst>
            <pc:docMk/>
            <pc:sldMk cId="1330789610" sldId="277"/>
            <ac:spMk id="7" creationId="{71B2A03F-3901-A0B4-FA1B-B387ED35B6D9}"/>
          </ac:spMkLst>
        </pc:spChg>
        <pc:picChg chg="add mod">
          <ac:chgData name="Väätäinen Kai" userId="99b6f124-bf5a-42c5-baa6-0796f3e013c3" providerId="ADAL" clId="{FAB22CF3-ABE3-4272-B4C6-138A82CDD1FE}" dt="2023-05-15T10:04:11.198" v="1345" actId="1076"/>
          <ac:picMkLst>
            <pc:docMk/>
            <pc:sldMk cId="1330789610" sldId="277"/>
            <ac:picMk id="8" creationId="{D06B4249-F2AC-B7F0-3509-B3DA5C68C9BB}"/>
          </ac:picMkLst>
        </pc:picChg>
        <pc:picChg chg="add del mod">
          <ac:chgData name="Väätäinen Kai" userId="99b6f124-bf5a-42c5-baa6-0796f3e013c3" providerId="ADAL" clId="{FAB22CF3-ABE3-4272-B4C6-138A82CDD1FE}" dt="2023-05-15T09:35:33.912" v="458" actId="21"/>
          <ac:picMkLst>
            <pc:docMk/>
            <pc:sldMk cId="1330789610" sldId="277"/>
            <ac:picMk id="1026" creationId="{8811A6AF-DAEF-4535-858F-F58EEAF92F7C}"/>
          </ac:picMkLst>
        </pc:picChg>
      </pc:sldChg>
      <pc:sldChg chg="new del">
        <pc:chgData name="Väätäinen Kai" userId="99b6f124-bf5a-42c5-baa6-0796f3e013c3" providerId="ADAL" clId="{FAB22CF3-ABE3-4272-B4C6-138A82CDD1FE}" dt="2023-05-15T09:32:31.975" v="232" actId="47"/>
        <pc:sldMkLst>
          <pc:docMk/>
          <pc:sldMk cId="1848863042" sldId="277"/>
        </pc:sldMkLst>
      </pc:sldChg>
      <pc:sldChg chg="addSp delSp modSp new mod">
        <pc:chgData name="Väätäinen Kai" userId="99b6f124-bf5a-42c5-baa6-0796f3e013c3" providerId="ADAL" clId="{FAB22CF3-ABE3-4272-B4C6-138A82CDD1FE}" dt="2023-05-15T09:39:56.240" v="1030" actId="14100"/>
        <pc:sldMkLst>
          <pc:docMk/>
          <pc:sldMk cId="2711228358" sldId="278"/>
        </pc:sldMkLst>
        <pc:spChg chg="mod">
          <ac:chgData name="Väätäinen Kai" userId="99b6f124-bf5a-42c5-baa6-0796f3e013c3" providerId="ADAL" clId="{FAB22CF3-ABE3-4272-B4C6-138A82CDD1FE}" dt="2023-05-15T09:39:56.240" v="1030" actId="14100"/>
          <ac:spMkLst>
            <pc:docMk/>
            <pc:sldMk cId="2711228358" sldId="278"/>
            <ac:spMk id="2" creationId="{F49DC141-48D5-DB5A-A88F-8BD44166FA0D}"/>
          </ac:spMkLst>
        </pc:spChg>
        <pc:spChg chg="del mod">
          <ac:chgData name="Väätäinen Kai" userId="99b6f124-bf5a-42c5-baa6-0796f3e013c3" providerId="ADAL" clId="{FAB22CF3-ABE3-4272-B4C6-138A82CDD1FE}" dt="2023-05-15T09:39:25.565" v="951" actId="478"/>
          <ac:spMkLst>
            <pc:docMk/>
            <pc:sldMk cId="2711228358" sldId="278"/>
            <ac:spMk id="6" creationId="{21087917-3558-70DE-638B-7A7FE5CE99FF}"/>
          </ac:spMkLst>
        </pc:spChg>
        <pc:spChg chg="add del mod">
          <ac:chgData name="Väätäinen Kai" userId="99b6f124-bf5a-42c5-baa6-0796f3e013c3" providerId="ADAL" clId="{FAB22CF3-ABE3-4272-B4C6-138A82CDD1FE}" dt="2023-05-15T09:39:27.063" v="952" actId="478"/>
          <ac:spMkLst>
            <pc:docMk/>
            <pc:sldMk cId="2711228358" sldId="278"/>
            <ac:spMk id="10" creationId="{CFCFD049-F033-AFC8-74E7-9EB41D748A2D}"/>
          </ac:spMkLst>
        </pc:spChg>
        <pc:picChg chg="add mod">
          <ac:chgData name="Väätäinen Kai" userId="99b6f124-bf5a-42c5-baa6-0796f3e013c3" providerId="ADAL" clId="{FAB22CF3-ABE3-4272-B4C6-138A82CDD1FE}" dt="2023-05-15T09:39:32.080" v="954" actId="1076"/>
          <ac:picMkLst>
            <pc:docMk/>
            <pc:sldMk cId="2711228358" sldId="278"/>
            <ac:picMk id="8" creationId="{EAB31FF7-73C7-C342-9960-6CB67701207F}"/>
          </ac:picMkLst>
        </pc:picChg>
      </pc:sldChg>
      <pc:sldChg chg="addSp delSp modSp new mod">
        <pc:chgData name="Väätäinen Kai" userId="99b6f124-bf5a-42c5-baa6-0796f3e013c3" providerId="ADAL" clId="{FAB22CF3-ABE3-4272-B4C6-138A82CDD1FE}" dt="2023-05-15T10:01:59.410" v="1305" actId="403"/>
        <pc:sldMkLst>
          <pc:docMk/>
          <pc:sldMk cId="1093965067" sldId="279"/>
        </pc:sldMkLst>
        <pc:spChg chg="del">
          <ac:chgData name="Väätäinen Kai" userId="99b6f124-bf5a-42c5-baa6-0796f3e013c3" providerId="ADAL" clId="{FAB22CF3-ABE3-4272-B4C6-138A82CDD1FE}" dt="2023-05-15T09:49:48.607" v="1150"/>
          <ac:spMkLst>
            <pc:docMk/>
            <pc:sldMk cId="1093965067" sldId="279"/>
            <ac:spMk id="2" creationId="{C38BFC9D-4A18-2D25-11FD-3CF0F4646BE7}"/>
          </ac:spMkLst>
        </pc:spChg>
        <pc:spChg chg="add del mod">
          <ac:chgData name="Väätäinen Kai" userId="99b6f124-bf5a-42c5-baa6-0796f3e013c3" providerId="ADAL" clId="{FAB22CF3-ABE3-4272-B4C6-138A82CDD1FE}" dt="2023-05-15T09:51:11.735" v="1181" actId="1076"/>
          <ac:spMkLst>
            <pc:docMk/>
            <pc:sldMk cId="1093965067" sldId="279"/>
            <ac:spMk id="6" creationId="{2DCCFA1B-FB5B-A2B4-CB69-E1A1BC9F03CA}"/>
          </ac:spMkLst>
        </pc:spChg>
        <pc:spChg chg="add del mod">
          <ac:chgData name="Väätäinen Kai" userId="99b6f124-bf5a-42c5-baa6-0796f3e013c3" providerId="ADAL" clId="{FAB22CF3-ABE3-4272-B4C6-138A82CDD1FE}" dt="2023-05-15T09:51:18.489" v="1185" actId="478"/>
          <ac:spMkLst>
            <pc:docMk/>
            <pc:sldMk cId="1093965067" sldId="279"/>
            <ac:spMk id="9" creationId="{78103A08-DFC1-F953-2C1F-8B230C0350C2}"/>
          </ac:spMkLst>
        </pc:spChg>
        <pc:graphicFrameChg chg="add del mod">
          <ac:chgData name="Väätäinen Kai" userId="99b6f124-bf5a-42c5-baa6-0796f3e013c3" providerId="ADAL" clId="{FAB22CF3-ABE3-4272-B4C6-138A82CDD1FE}" dt="2023-05-15T09:50:56.839" v="1151" actId="478"/>
          <ac:graphicFrameMkLst>
            <pc:docMk/>
            <pc:sldMk cId="1093965067" sldId="279"/>
            <ac:graphicFrameMk id="7" creationId="{EE7814C9-F362-260F-E111-1A4C90673461}"/>
          </ac:graphicFrameMkLst>
        </pc:graphicFrameChg>
        <pc:graphicFrameChg chg="add mod">
          <ac:chgData name="Väätäinen Kai" userId="99b6f124-bf5a-42c5-baa6-0796f3e013c3" providerId="ADAL" clId="{FAB22CF3-ABE3-4272-B4C6-138A82CDD1FE}" dt="2023-05-15T10:01:59.410" v="1305" actId="403"/>
          <ac:graphicFrameMkLst>
            <pc:docMk/>
            <pc:sldMk cId="1093965067" sldId="279"/>
            <ac:graphicFrameMk id="10" creationId="{91C6EAF4-5302-B2BA-F12F-56560211A59C}"/>
          </ac:graphicFrameMkLst>
        </pc:graphicFrameChg>
      </pc:sldChg>
      <pc:sldChg chg="modSp add mod">
        <pc:chgData name="Väätäinen Kai" userId="99b6f124-bf5a-42c5-baa6-0796f3e013c3" providerId="ADAL" clId="{FAB22CF3-ABE3-4272-B4C6-138A82CDD1FE}" dt="2023-05-17T07:48:51.232" v="2960" actId="403"/>
        <pc:sldMkLst>
          <pc:docMk/>
          <pc:sldMk cId="2393685966" sldId="280"/>
        </pc:sldMkLst>
        <pc:spChg chg="mod">
          <ac:chgData name="Väätäinen Kai" userId="99b6f124-bf5a-42c5-baa6-0796f3e013c3" providerId="ADAL" clId="{FAB22CF3-ABE3-4272-B4C6-138A82CDD1FE}" dt="2023-05-17T07:48:51.232" v="2960" actId="403"/>
          <ac:spMkLst>
            <pc:docMk/>
            <pc:sldMk cId="2393685966" sldId="280"/>
            <ac:spMk id="2" creationId="{6F5DF07E-EFA4-E860-7107-95B55F2E5C6C}"/>
          </ac:spMkLst>
        </pc:spChg>
        <pc:spChg chg="mod">
          <ac:chgData name="Väätäinen Kai" userId="99b6f124-bf5a-42c5-baa6-0796f3e013c3" providerId="ADAL" clId="{FAB22CF3-ABE3-4272-B4C6-138A82CDD1FE}" dt="2023-05-17T07:48:47.740" v="2956" actId="14100"/>
          <ac:spMkLst>
            <pc:docMk/>
            <pc:sldMk cId="2393685966" sldId="280"/>
            <ac:spMk id="6" creationId="{374E0FFA-DECD-33CB-E810-E8A535BC64D5}"/>
          </ac:spMkLst>
        </pc:spChg>
      </pc:sldChg>
      <pc:sldChg chg="modSp add mod">
        <pc:chgData name="Väätäinen Kai" userId="99b6f124-bf5a-42c5-baa6-0796f3e013c3" providerId="ADAL" clId="{FAB22CF3-ABE3-4272-B4C6-138A82CDD1FE}" dt="2023-05-17T10:27:45.003" v="3788" actId="20577"/>
        <pc:sldMkLst>
          <pc:docMk/>
          <pc:sldMk cId="1342164387" sldId="281"/>
        </pc:sldMkLst>
        <pc:spChg chg="mod">
          <ac:chgData name="Väätäinen Kai" userId="99b6f124-bf5a-42c5-baa6-0796f3e013c3" providerId="ADAL" clId="{FAB22CF3-ABE3-4272-B4C6-138A82CDD1FE}" dt="2023-05-17T10:23:20.756" v="3016" actId="20577"/>
          <ac:spMkLst>
            <pc:docMk/>
            <pc:sldMk cId="1342164387" sldId="281"/>
            <ac:spMk id="6" creationId="{F23093EC-8510-2A87-CA02-582FC77EC8C2}"/>
          </ac:spMkLst>
        </pc:spChg>
        <pc:spChg chg="mod">
          <ac:chgData name="Väätäinen Kai" userId="99b6f124-bf5a-42c5-baa6-0796f3e013c3" providerId="ADAL" clId="{FAB22CF3-ABE3-4272-B4C6-138A82CDD1FE}" dt="2023-05-17T10:27:45.003" v="3788" actId="20577"/>
          <ac:spMkLst>
            <pc:docMk/>
            <pc:sldMk cId="1342164387" sldId="281"/>
            <ac:spMk id="9" creationId="{6322748B-3683-C3EF-2CC5-643E4285C223}"/>
          </ac:spMkLst>
        </pc:spChg>
      </pc:sldChg>
    </pc:docChg>
  </pc:docChgLst>
  <pc:docChgLst>
    <pc:chgData name="Väätäinen Kai" userId="99b6f124-bf5a-42c5-baa6-0796f3e013c3" providerId="ADAL" clId="{06791BE9-C257-4E50-8A54-C62BE7E0D2D1}"/>
    <pc:docChg chg="custSel addSld delSld modSld">
      <pc:chgData name="Väätäinen Kai" userId="99b6f124-bf5a-42c5-baa6-0796f3e013c3" providerId="ADAL" clId="{06791BE9-C257-4E50-8A54-C62BE7E0D2D1}" dt="2023-08-31T06:16:10.324" v="3368" actId="1076"/>
      <pc:docMkLst>
        <pc:docMk/>
      </pc:docMkLst>
      <pc:sldChg chg="modSp mod">
        <pc:chgData name="Väätäinen Kai" userId="99b6f124-bf5a-42c5-baa6-0796f3e013c3" providerId="ADAL" clId="{06791BE9-C257-4E50-8A54-C62BE7E0D2D1}" dt="2023-08-31T06:14:44.713" v="3275" actId="20577"/>
        <pc:sldMkLst>
          <pc:docMk/>
          <pc:sldMk cId="3205568868" sldId="256"/>
        </pc:sldMkLst>
        <pc:spChg chg="mod">
          <ac:chgData name="Väätäinen Kai" userId="99b6f124-bf5a-42c5-baa6-0796f3e013c3" providerId="ADAL" clId="{06791BE9-C257-4E50-8A54-C62BE7E0D2D1}" dt="2023-08-31T06:14:44.713" v="3275" actId="20577"/>
          <ac:spMkLst>
            <pc:docMk/>
            <pc:sldMk cId="3205568868" sldId="256"/>
            <ac:spMk id="2" creationId="{7065CC7B-CE30-439D-83F6-075DA687A39E}"/>
          </ac:spMkLst>
        </pc:spChg>
      </pc:sldChg>
      <pc:sldChg chg="del">
        <pc:chgData name="Väätäinen Kai" userId="99b6f124-bf5a-42c5-baa6-0796f3e013c3" providerId="ADAL" clId="{06791BE9-C257-4E50-8A54-C62BE7E0D2D1}" dt="2023-08-31T05:03:18.511" v="8" actId="47"/>
        <pc:sldMkLst>
          <pc:docMk/>
          <pc:sldMk cId="2250027496" sldId="261"/>
        </pc:sldMkLst>
      </pc:sldChg>
      <pc:sldChg chg="del">
        <pc:chgData name="Väätäinen Kai" userId="99b6f124-bf5a-42c5-baa6-0796f3e013c3" providerId="ADAL" clId="{06791BE9-C257-4E50-8A54-C62BE7E0D2D1}" dt="2023-08-31T05:03:17.251" v="5" actId="47"/>
        <pc:sldMkLst>
          <pc:docMk/>
          <pc:sldMk cId="1955729027" sldId="262"/>
        </pc:sldMkLst>
      </pc:sldChg>
      <pc:sldChg chg="del">
        <pc:chgData name="Väätäinen Kai" userId="99b6f124-bf5a-42c5-baa6-0796f3e013c3" providerId="ADAL" clId="{06791BE9-C257-4E50-8A54-C62BE7E0D2D1}" dt="2023-08-31T05:03:16.483" v="4" actId="47"/>
        <pc:sldMkLst>
          <pc:docMk/>
          <pc:sldMk cId="333634241" sldId="274"/>
        </pc:sldMkLst>
      </pc:sldChg>
      <pc:sldChg chg="del">
        <pc:chgData name="Väätäinen Kai" userId="99b6f124-bf5a-42c5-baa6-0796f3e013c3" providerId="ADAL" clId="{06791BE9-C257-4E50-8A54-C62BE7E0D2D1}" dt="2023-08-31T05:03:14.082" v="2" actId="47"/>
        <pc:sldMkLst>
          <pc:docMk/>
          <pc:sldMk cId="2821454378" sldId="275"/>
        </pc:sldMkLst>
      </pc:sldChg>
      <pc:sldChg chg="del">
        <pc:chgData name="Väätäinen Kai" userId="99b6f124-bf5a-42c5-baa6-0796f3e013c3" providerId="ADAL" clId="{06791BE9-C257-4E50-8A54-C62BE7E0D2D1}" dt="2023-08-31T05:03:19.445" v="9" actId="47"/>
        <pc:sldMkLst>
          <pc:docMk/>
          <pc:sldMk cId="1964401151" sldId="280"/>
        </pc:sldMkLst>
      </pc:sldChg>
      <pc:sldChg chg="del">
        <pc:chgData name="Väätäinen Kai" userId="99b6f124-bf5a-42c5-baa6-0796f3e013c3" providerId="ADAL" clId="{06791BE9-C257-4E50-8A54-C62BE7E0D2D1}" dt="2023-08-31T05:03:12.990" v="0" actId="47"/>
        <pc:sldMkLst>
          <pc:docMk/>
          <pc:sldMk cId="2840934483" sldId="281"/>
        </pc:sldMkLst>
      </pc:sldChg>
      <pc:sldChg chg="del">
        <pc:chgData name="Väätäinen Kai" userId="99b6f124-bf5a-42c5-baa6-0796f3e013c3" providerId="ADAL" clId="{06791BE9-C257-4E50-8A54-C62BE7E0D2D1}" dt="2023-08-31T05:03:13.629" v="1" actId="47"/>
        <pc:sldMkLst>
          <pc:docMk/>
          <pc:sldMk cId="3095935230" sldId="282"/>
        </pc:sldMkLst>
      </pc:sldChg>
      <pc:sldChg chg="del">
        <pc:chgData name="Väätäinen Kai" userId="99b6f124-bf5a-42c5-baa6-0796f3e013c3" providerId="ADAL" clId="{06791BE9-C257-4E50-8A54-C62BE7E0D2D1}" dt="2023-08-31T05:03:15.639" v="3" actId="47"/>
        <pc:sldMkLst>
          <pc:docMk/>
          <pc:sldMk cId="1538292288" sldId="283"/>
        </pc:sldMkLst>
      </pc:sldChg>
      <pc:sldChg chg="modSp mod">
        <pc:chgData name="Väätäinen Kai" userId="99b6f124-bf5a-42c5-baa6-0796f3e013c3" providerId="ADAL" clId="{06791BE9-C257-4E50-8A54-C62BE7E0D2D1}" dt="2023-08-31T05:16:11.482" v="1393" actId="6549"/>
        <pc:sldMkLst>
          <pc:docMk/>
          <pc:sldMk cId="4206892459" sldId="285"/>
        </pc:sldMkLst>
        <pc:spChg chg="mod">
          <ac:chgData name="Väätäinen Kai" userId="99b6f124-bf5a-42c5-baa6-0796f3e013c3" providerId="ADAL" clId="{06791BE9-C257-4E50-8A54-C62BE7E0D2D1}" dt="2023-08-31T05:16:11.482" v="1393" actId="6549"/>
          <ac:spMkLst>
            <pc:docMk/>
            <pc:sldMk cId="4206892459" sldId="285"/>
            <ac:spMk id="8" creationId="{1C8E2A53-0145-A75F-43C0-6F43C44304EF}"/>
          </ac:spMkLst>
        </pc:spChg>
      </pc:sldChg>
      <pc:sldChg chg="addSp delSp modSp new mod">
        <pc:chgData name="Väätäinen Kai" userId="99b6f124-bf5a-42c5-baa6-0796f3e013c3" providerId="ADAL" clId="{06791BE9-C257-4E50-8A54-C62BE7E0D2D1}" dt="2023-08-31T06:16:10.324" v="3368" actId="1076"/>
        <pc:sldMkLst>
          <pc:docMk/>
          <pc:sldMk cId="838022038" sldId="290"/>
        </pc:sldMkLst>
        <pc:spChg chg="mod">
          <ac:chgData name="Väätäinen Kai" userId="99b6f124-bf5a-42c5-baa6-0796f3e013c3" providerId="ADAL" clId="{06791BE9-C257-4E50-8A54-C62BE7E0D2D1}" dt="2023-08-31T06:16:10.324" v="3368" actId="1076"/>
          <ac:spMkLst>
            <pc:docMk/>
            <pc:sldMk cId="838022038" sldId="290"/>
            <ac:spMk id="2" creationId="{4417EAA4-4C27-09C7-DF72-075A316EF4BD}"/>
          </ac:spMkLst>
        </pc:spChg>
        <pc:spChg chg="del">
          <ac:chgData name="Väätäinen Kai" userId="99b6f124-bf5a-42c5-baa6-0796f3e013c3" providerId="ADAL" clId="{06791BE9-C257-4E50-8A54-C62BE7E0D2D1}" dt="2023-08-31T05:27:30.660" v="1992" actId="478"/>
          <ac:spMkLst>
            <pc:docMk/>
            <pc:sldMk cId="838022038" sldId="290"/>
            <ac:spMk id="4" creationId="{7DC90438-3AD9-77A1-121D-18EBC26A5A68}"/>
          </ac:spMkLst>
        </pc:spChg>
        <pc:spChg chg="mod">
          <ac:chgData name="Väätäinen Kai" userId="99b6f124-bf5a-42c5-baa6-0796f3e013c3" providerId="ADAL" clId="{06791BE9-C257-4E50-8A54-C62BE7E0D2D1}" dt="2023-08-31T05:32:01.651" v="2569" actId="6549"/>
          <ac:spMkLst>
            <pc:docMk/>
            <pc:sldMk cId="838022038" sldId="290"/>
            <ac:spMk id="6" creationId="{D36BCBAB-F153-58AF-F483-39F91C02C092}"/>
          </ac:spMkLst>
        </pc:spChg>
        <pc:graphicFrameChg chg="add del mod modGraphic">
          <ac:chgData name="Väätäinen Kai" userId="99b6f124-bf5a-42c5-baa6-0796f3e013c3" providerId="ADAL" clId="{06791BE9-C257-4E50-8A54-C62BE7E0D2D1}" dt="2023-08-31T05:20:44.092" v="1439" actId="478"/>
          <ac:graphicFrameMkLst>
            <pc:docMk/>
            <pc:sldMk cId="838022038" sldId="290"/>
            <ac:graphicFrameMk id="9" creationId="{3CFBEC1C-4E09-44E9-90D9-CEED8D8B591F}"/>
          </ac:graphicFrameMkLst>
        </pc:graphicFrameChg>
        <pc:graphicFrameChg chg="add del mod modGraphic">
          <ac:chgData name="Väätäinen Kai" userId="99b6f124-bf5a-42c5-baa6-0796f3e013c3" providerId="ADAL" clId="{06791BE9-C257-4E50-8A54-C62BE7E0D2D1}" dt="2023-08-31T05:20:42.654" v="1438" actId="478"/>
          <ac:graphicFrameMkLst>
            <pc:docMk/>
            <pc:sldMk cId="838022038" sldId="290"/>
            <ac:graphicFrameMk id="10" creationId="{3A3546D2-819E-6E32-FFEF-196A0B9C74DF}"/>
          </ac:graphicFrameMkLst>
        </pc:graphicFrameChg>
        <pc:picChg chg="add del mod">
          <ac:chgData name="Väätäinen Kai" userId="99b6f124-bf5a-42c5-baa6-0796f3e013c3" providerId="ADAL" clId="{06791BE9-C257-4E50-8A54-C62BE7E0D2D1}" dt="2023-08-31T05:20:44.562" v="1440" actId="478"/>
          <ac:picMkLst>
            <pc:docMk/>
            <pc:sldMk cId="838022038" sldId="290"/>
            <ac:picMk id="8" creationId="{2245A7B5-47E5-244E-8291-2EBCF615AF9B}"/>
          </ac:picMkLst>
        </pc:picChg>
      </pc:sldChg>
      <pc:sldChg chg="del">
        <pc:chgData name="Väätäinen Kai" userId="99b6f124-bf5a-42c5-baa6-0796f3e013c3" providerId="ADAL" clId="{06791BE9-C257-4E50-8A54-C62BE7E0D2D1}" dt="2023-08-31T05:03:44.589" v="10" actId="47"/>
        <pc:sldMkLst>
          <pc:docMk/>
          <pc:sldMk cId="1476014514" sldId="290"/>
        </pc:sldMkLst>
      </pc:sldChg>
      <pc:sldChg chg="addSp delSp modSp add mod">
        <pc:chgData name="Väätäinen Kai" userId="99b6f124-bf5a-42c5-baa6-0796f3e013c3" providerId="ADAL" clId="{06791BE9-C257-4E50-8A54-C62BE7E0D2D1}" dt="2023-08-31T06:16:01.002" v="3367" actId="20577"/>
        <pc:sldMkLst>
          <pc:docMk/>
          <pc:sldMk cId="885343353" sldId="291"/>
        </pc:sldMkLst>
        <pc:spChg chg="del">
          <ac:chgData name="Väätäinen Kai" userId="99b6f124-bf5a-42c5-baa6-0796f3e013c3" providerId="ADAL" clId="{06791BE9-C257-4E50-8A54-C62BE7E0D2D1}" dt="2023-08-31T05:20:56.065" v="1449" actId="478"/>
          <ac:spMkLst>
            <pc:docMk/>
            <pc:sldMk cId="885343353" sldId="291"/>
            <ac:spMk id="2" creationId="{4417EAA4-4C27-09C7-DF72-075A316EF4BD}"/>
          </ac:spMkLst>
        </pc:spChg>
        <pc:spChg chg="del">
          <ac:chgData name="Väätäinen Kai" userId="99b6f124-bf5a-42c5-baa6-0796f3e013c3" providerId="ADAL" clId="{06791BE9-C257-4E50-8A54-C62BE7E0D2D1}" dt="2023-08-31T05:33:25.972" v="2675" actId="478"/>
          <ac:spMkLst>
            <pc:docMk/>
            <pc:sldMk cId="885343353" sldId="291"/>
            <ac:spMk id="4" creationId="{7DC90438-3AD9-77A1-121D-18EBC26A5A68}"/>
          </ac:spMkLst>
        </pc:spChg>
        <pc:spChg chg="mod">
          <ac:chgData name="Väätäinen Kai" userId="99b6f124-bf5a-42c5-baa6-0796f3e013c3" providerId="ADAL" clId="{06791BE9-C257-4E50-8A54-C62BE7E0D2D1}" dt="2023-08-31T06:15:25.695" v="3297" actId="20577"/>
          <ac:spMkLst>
            <pc:docMk/>
            <pc:sldMk cId="885343353" sldId="291"/>
            <ac:spMk id="6" creationId="{D36BCBAB-F153-58AF-F483-39F91C02C092}"/>
          </ac:spMkLst>
        </pc:spChg>
        <pc:spChg chg="add del mod">
          <ac:chgData name="Väätäinen Kai" userId="99b6f124-bf5a-42c5-baa6-0796f3e013c3" providerId="ADAL" clId="{06791BE9-C257-4E50-8A54-C62BE7E0D2D1}" dt="2023-08-31T05:20:58.313" v="1451" actId="478"/>
          <ac:spMkLst>
            <pc:docMk/>
            <pc:sldMk cId="885343353" sldId="291"/>
            <ac:spMk id="11" creationId="{8AA21737-9DDE-6433-7E24-2DA17925021E}"/>
          </ac:spMkLst>
        </pc:spChg>
        <pc:graphicFrameChg chg="mod modGraphic">
          <ac:chgData name="Väätäinen Kai" userId="99b6f124-bf5a-42c5-baa6-0796f3e013c3" providerId="ADAL" clId="{06791BE9-C257-4E50-8A54-C62BE7E0D2D1}" dt="2023-08-31T06:16:01.002" v="3367" actId="20577"/>
          <ac:graphicFrameMkLst>
            <pc:docMk/>
            <pc:sldMk cId="885343353" sldId="291"/>
            <ac:graphicFrameMk id="9" creationId="{3CFBEC1C-4E09-44E9-90D9-CEED8D8B591F}"/>
          </ac:graphicFrameMkLst>
        </pc:graphicFrameChg>
        <pc:graphicFrameChg chg="mod modGraphic">
          <ac:chgData name="Väätäinen Kai" userId="99b6f124-bf5a-42c5-baa6-0796f3e013c3" providerId="ADAL" clId="{06791BE9-C257-4E50-8A54-C62BE7E0D2D1}" dt="2023-08-31T06:15:32.808" v="3321" actId="20577"/>
          <ac:graphicFrameMkLst>
            <pc:docMk/>
            <pc:sldMk cId="885343353" sldId="291"/>
            <ac:graphicFrameMk id="10" creationId="{3A3546D2-819E-6E32-FFEF-196A0B9C74DF}"/>
          </ac:graphicFrameMkLst>
        </pc:graphicFrameChg>
        <pc:picChg chg="mod">
          <ac:chgData name="Väätäinen Kai" userId="99b6f124-bf5a-42c5-baa6-0796f3e013c3" providerId="ADAL" clId="{06791BE9-C257-4E50-8A54-C62BE7E0D2D1}" dt="2023-08-31T05:38:14.139" v="2864" actId="1076"/>
          <ac:picMkLst>
            <pc:docMk/>
            <pc:sldMk cId="885343353" sldId="291"/>
            <ac:picMk id="8" creationId="{2245A7B5-47E5-244E-8291-2EBCF615AF9B}"/>
          </ac:picMkLst>
        </pc:picChg>
      </pc:sldChg>
      <pc:sldChg chg="del">
        <pc:chgData name="Väätäinen Kai" userId="99b6f124-bf5a-42c5-baa6-0796f3e013c3" providerId="ADAL" clId="{06791BE9-C257-4E50-8A54-C62BE7E0D2D1}" dt="2023-08-31T05:03:46.439" v="11" actId="47"/>
        <pc:sldMkLst>
          <pc:docMk/>
          <pc:sldMk cId="2404816774" sldId="291"/>
        </pc:sldMkLst>
      </pc:sldChg>
      <pc:sldChg chg="del">
        <pc:chgData name="Väätäinen Kai" userId="99b6f124-bf5a-42c5-baa6-0796f3e013c3" providerId="ADAL" clId="{06791BE9-C257-4E50-8A54-C62BE7E0D2D1}" dt="2023-08-31T05:03:17.701" v="6" actId="47"/>
        <pc:sldMkLst>
          <pc:docMk/>
          <pc:sldMk cId="2536991684" sldId="292"/>
        </pc:sldMkLst>
      </pc:sldChg>
      <pc:sldChg chg="addSp delSp modSp add mod">
        <pc:chgData name="Väätäinen Kai" userId="99b6f124-bf5a-42c5-baa6-0796f3e013c3" providerId="ADAL" clId="{06791BE9-C257-4E50-8A54-C62BE7E0D2D1}" dt="2023-08-31T06:15:21.092" v="3291" actId="20577"/>
        <pc:sldMkLst>
          <pc:docMk/>
          <pc:sldMk cId="2702821631" sldId="292"/>
        </pc:sldMkLst>
        <pc:spChg chg="add mod">
          <ac:chgData name="Väätäinen Kai" userId="99b6f124-bf5a-42c5-baa6-0796f3e013c3" providerId="ADAL" clId="{06791BE9-C257-4E50-8A54-C62BE7E0D2D1}" dt="2023-08-31T05:59:11.871" v="3205" actId="20577"/>
          <ac:spMkLst>
            <pc:docMk/>
            <pc:sldMk cId="2702821631" sldId="292"/>
            <ac:spMk id="2" creationId="{914B4882-5F6E-322A-A936-483BA10E7A81}"/>
          </ac:spMkLst>
        </pc:spChg>
        <pc:spChg chg="del">
          <ac:chgData name="Väätäinen Kai" userId="99b6f124-bf5a-42c5-baa6-0796f3e013c3" providerId="ADAL" clId="{06791BE9-C257-4E50-8A54-C62BE7E0D2D1}" dt="2023-08-31T05:41:59.474" v="2982" actId="478"/>
          <ac:spMkLst>
            <pc:docMk/>
            <pc:sldMk cId="2702821631" sldId="292"/>
            <ac:spMk id="4" creationId="{7DC90438-3AD9-77A1-121D-18EBC26A5A68}"/>
          </ac:spMkLst>
        </pc:spChg>
        <pc:spChg chg="mod">
          <ac:chgData name="Väätäinen Kai" userId="99b6f124-bf5a-42c5-baa6-0796f3e013c3" providerId="ADAL" clId="{06791BE9-C257-4E50-8A54-C62BE7E0D2D1}" dt="2023-08-31T06:15:21.092" v="3291" actId="20577"/>
          <ac:spMkLst>
            <pc:docMk/>
            <pc:sldMk cId="2702821631" sldId="292"/>
            <ac:spMk id="6" creationId="{D36BCBAB-F153-58AF-F483-39F91C02C092}"/>
          </ac:spMkLst>
        </pc:spChg>
        <pc:graphicFrameChg chg="del">
          <ac:chgData name="Väätäinen Kai" userId="99b6f124-bf5a-42c5-baa6-0796f3e013c3" providerId="ADAL" clId="{06791BE9-C257-4E50-8A54-C62BE7E0D2D1}" dt="2023-08-31T05:24:55.706" v="1691" actId="478"/>
          <ac:graphicFrameMkLst>
            <pc:docMk/>
            <pc:sldMk cId="2702821631" sldId="292"/>
            <ac:graphicFrameMk id="9" creationId="{3CFBEC1C-4E09-44E9-90D9-CEED8D8B591F}"/>
          </ac:graphicFrameMkLst>
        </pc:graphicFrameChg>
        <pc:graphicFrameChg chg="del">
          <ac:chgData name="Väätäinen Kai" userId="99b6f124-bf5a-42c5-baa6-0796f3e013c3" providerId="ADAL" clId="{06791BE9-C257-4E50-8A54-C62BE7E0D2D1}" dt="2023-08-31T05:24:58.004" v="1692" actId="478"/>
          <ac:graphicFrameMkLst>
            <pc:docMk/>
            <pc:sldMk cId="2702821631" sldId="292"/>
            <ac:graphicFrameMk id="10" creationId="{3A3546D2-819E-6E32-FFEF-196A0B9C74DF}"/>
          </ac:graphicFrameMkLst>
        </pc:graphicFrameChg>
        <pc:picChg chg="del">
          <ac:chgData name="Väätäinen Kai" userId="99b6f124-bf5a-42c5-baa6-0796f3e013c3" providerId="ADAL" clId="{06791BE9-C257-4E50-8A54-C62BE7E0D2D1}" dt="2023-08-31T05:24:58.326" v="1693" actId="478"/>
          <ac:picMkLst>
            <pc:docMk/>
            <pc:sldMk cId="2702821631" sldId="292"/>
            <ac:picMk id="8" creationId="{2245A7B5-47E5-244E-8291-2EBCF615AF9B}"/>
          </ac:picMkLst>
        </pc:picChg>
      </pc:sldChg>
      <pc:sldChg chg="del">
        <pc:chgData name="Väätäinen Kai" userId="99b6f124-bf5a-42c5-baa6-0796f3e013c3" providerId="ADAL" clId="{06791BE9-C257-4E50-8A54-C62BE7E0D2D1}" dt="2023-08-31T05:03:18.119" v="7" actId="47"/>
        <pc:sldMkLst>
          <pc:docMk/>
          <pc:sldMk cId="1256406356" sldId="2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hussote.sharepoint.com/teams/Kymenlaaksoosastofarmasiajatyttpalvelu/Shared%20Documents/General/TA-pilotti/TAFAR%20Tilastoinnit%20m&#228;&#228;r&#228;t%20ja%20laatu%20(YHDISTETTY%2010_2022%20-%207_2023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7806592918247E-2"/>
          <c:y val="3.9820070497217482E-2"/>
          <c:w val="0.97480438681416348"/>
          <c:h val="0.84296297525383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'Määrällinen yhteenveto'!$C$2</c:f>
              <c:strCache>
                <c:ptCount val="1"/>
                <c:pt idx="0">
                  <c:v>Hoitajan kons.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yhteenveto'!$C$3:$C$12</c:f>
              <c:numCache>
                <c:formatCode>General</c:formatCode>
                <c:ptCount val="10"/>
                <c:pt idx="0">
                  <c:v>96</c:v>
                </c:pt>
                <c:pt idx="1">
                  <c:v>91</c:v>
                </c:pt>
                <c:pt idx="2">
                  <c:v>128</c:v>
                </c:pt>
                <c:pt idx="3">
                  <c:v>140</c:v>
                </c:pt>
                <c:pt idx="4">
                  <c:v>193</c:v>
                </c:pt>
                <c:pt idx="5">
                  <c:v>169</c:v>
                </c:pt>
                <c:pt idx="6">
                  <c:v>122</c:v>
                </c:pt>
                <c:pt idx="7">
                  <c:v>144</c:v>
                </c:pt>
                <c:pt idx="8">
                  <c:v>112</c:v>
                </c:pt>
                <c:pt idx="9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D-4750-BF95-63F5B247F656}"/>
            </c:ext>
          </c:extLst>
        </c:ser>
        <c:ser>
          <c:idx val="1"/>
          <c:order val="1"/>
          <c:tx>
            <c:strRef>
              <c:f>'Määrällinen yhteenveto'!$D$2</c:f>
              <c:strCache>
                <c:ptCount val="1"/>
                <c:pt idx="0">
                  <c:v>Lääkärin kons.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yhteenveto'!$D$3:$D$12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13</c:v>
                </c:pt>
                <c:pt idx="5">
                  <c:v>12</c:v>
                </c:pt>
                <c:pt idx="6">
                  <c:v>12</c:v>
                </c:pt>
                <c:pt idx="7">
                  <c:v>19</c:v>
                </c:pt>
                <c:pt idx="8">
                  <c:v>24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CD-4750-BF95-63F5B247F656}"/>
            </c:ext>
          </c:extLst>
        </c:ser>
        <c:ser>
          <c:idx val="2"/>
          <c:order val="2"/>
          <c:tx>
            <c:strRef>
              <c:f>'Määrällinen yhteenveto'!$E$2</c:f>
              <c:strCache>
                <c:ptCount val="1"/>
                <c:pt idx="0">
                  <c:v>Kaiku24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yhteenveto'!$E$3:$E$12</c:f>
              <c:numCache>
                <c:formatCode>General</c:formatCode>
                <c:ptCount val="10"/>
                <c:pt idx="0">
                  <c:v>9</c:v>
                </c:pt>
                <c:pt idx="1">
                  <c:v>17</c:v>
                </c:pt>
                <c:pt idx="2">
                  <c:v>17</c:v>
                </c:pt>
                <c:pt idx="3">
                  <c:v>10</c:v>
                </c:pt>
                <c:pt idx="4">
                  <c:v>31</c:v>
                </c:pt>
                <c:pt idx="5">
                  <c:v>32</c:v>
                </c:pt>
                <c:pt idx="6">
                  <c:v>22</c:v>
                </c:pt>
                <c:pt idx="7">
                  <c:v>17</c:v>
                </c:pt>
                <c:pt idx="8">
                  <c:v>11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CD-4750-BF95-63F5B247F656}"/>
            </c:ext>
          </c:extLst>
        </c:ser>
        <c:ser>
          <c:idx val="3"/>
          <c:order val="3"/>
          <c:tx>
            <c:strRef>
              <c:f>'Määrällinen yhteenveto'!$F$2</c:f>
              <c:strCache>
                <c:ptCount val="1"/>
                <c:pt idx="0">
                  <c:v>Itse varannut ajan e-asioinnin kautta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yhteenveto'!$F$3:$F$12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CD-4750-BF95-63F5B247F656}"/>
            </c:ext>
          </c:extLst>
        </c:ser>
        <c:ser>
          <c:idx val="4"/>
          <c:order val="4"/>
          <c:tx>
            <c:strRef>
              <c:f>'Määrällinen yhteenveto'!$G$2</c:f>
              <c:strCache>
                <c:ptCount val="1"/>
                <c:pt idx="0">
                  <c:v>Annosjakeluapteekki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yhteenveto'!$G$3:$G$12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CD-4750-BF95-63F5B247F6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63191896"/>
        <c:axId val="1063192616"/>
      </c:barChart>
      <c:catAx>
        <c:axId val="106319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3192616"/>
        <c:crosses val="autoZero"/>
        <c:auto val="1"/>
        <c:lblAlgn val="ctr"/>
        <c:lblOffset val="100"/>
        <c:noMultiLvlLbl val="0"/>
      </c:catAx>
      <c:valAx>
        <c:axId val="1063192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319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087160950370593"/>
          <c:y val="0.9418558471858105"/>
          <c:w val="0.7255749541537232"/>
          <c:h val="4.211058078683897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49"/>
          <c:dPt>
            <c:idx val="0"/>
            <c:bubble3D val="0"/>
            <c:explosion val="3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26-44F3-9332-68CA6D9FB5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26-44F3-9332-68CA6D9FB5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26-44F3-9332-68CA6D9FB5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26-44F3-9332-68CA6D9FB5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126-44F3-9332-68CA6D9FB5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'Määrällinen yhteenveto'!$C$2:$G$2</c:f>
              <c:strCache>
                <c:ptCount val="5"/>
                <c:pt idx="0">
                  <c:v>Hoitajan kons.</c:v>
                </c:pt>
                <c:pt idx="1">
                  <c:v>Lääkärin kons.</c:v>
                </c:pt>
                <c:pt idx="2">
                  <c:v>Kaiku24</c:v>
                </c:pt>
                <c:pt idx="3">
                  <c:v>Itse varannut ajan e-asioinnin kautta</c:v>
                </c:pt>
                <c:pt idx="4">
                  <c:v>Annosjakeluapteekki</c:v>
                </c:pt>
              </c:strCache>
            </c:strRef>
          </c:cat>
          <c:val>
            <c:numRef>
              <c:f>'Määrällinen yhteenveto'!$C$13:$G$13</c:f>
              <c:numCache>
                <c:formatCode>General</c:formatCode>
                <c:ptCount val="5"/>
                <c:pt idx="0">
                  <c:v>1290</c:v>
                </c:pt>
                <c:pt idx="1">
                  <c:v>113</c:v>
                </c:pt>
                <c:pt idx="2">
                  <c:v>181</c:v>
                </c:pt>
                <c:pt idx="3">
                  <c:v>81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26-44F3-9332-68CA6D9FB56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'Määrällinen yhteenveto'!$I$2</c:f>
              <c:strCache>
                <c:ptCount val="1"/>
                <c:pt idx="0">
                  <c:v>Ratamo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yhteenveto'!$I$3:$I$12</c:f>
              <c:numCache>
                <c:formatCode>General</c:formatCode>
                <c:ptCount val="10"/>
                <c:pt idx="0">
                  <c:v>110</c:v>
                </c:pt>
                <c:pt idx="1">
                  <c:v>105</c:v>
                </c:pt>
                <c:pt idx="2">
                  <c:v>145</c:v>
                </c:pt>
                <c:pt idx="3">
                  <c:v>143</c:v>
                </c:pt>
                <c:pt idx="4">
                  <c:v>123</c:v>
                </c:pt>
                <c:pt idx="5">
                  <c:v>102</c:v>
                </c:pt>
                <c:pt idx="6">
                  <c:v>84</c:v>
                </c:pt>
                <c:pt idx="7">
                  <c:v>89</c:v>
                </c:pt>
                <c:pt idx="8">
                  <c:v>76</c:v>
                </c:pt>
                <c:pt idx="9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1-419E-9DD1-F2DE55285803}"/>
            </c:ext>
          </c:extLst>
        </c:ser>
        <c:ser>
          <c:idx val="1"/>
          <c:order val="1"/>
          <c:tx>
            <c:strRef>
              <c:f>'Määrällinen yhteenveto'!$J$2</c:f>
              <c:strCache>
                <c:ptCount val="1"/>
                <c:pt idx="0">
                  <c:v>Muu Kouvolan TA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yhteenveto'!$J$3:$J$12</c:f>
              <c:numCache>
                <c:formatCode>General</c:formatCode>
                <c:ptCount val="10"/>
                <c:pt idx="0">
                  <c:v>0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25</c:v>
                </c:pt>
                <c:pt idx="5">
                  <c:v>20</c:v>
                </c:pt>
                <c:pt idx="6">
                  <c:v>15</c:v>
                </c:pt>
                <c:pt idx="7">
                  <c:v>19</c:v>
                </c:pt>
                <c:pt idx="8">
                  <c:v>13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1-419E-9DD1-F2DE55285803}"/>
            </c:ext>
          </c:extLst>
        </c:ser>
        <c:ser>
          <c:idx val="2"/>
          <c:order val="2"/>
          <c:tx>
            <c:strRef>
              <c:f>'Määrällinen yhteenveto'!$K$2</c:f>
              <c:strCache>
                <c:ptCount val="1"/>
                <c:pt idx="0">
                  <c:v>Kotkansaari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yhteenveto'!$K$3:$K$12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62</c:v>
                </c:pt>
                <c:pt idx="5">
                  <c:v>73</c:v>
                </c:pt>
                <c:pt idx="6">
                  <c:v>51</c:v>
                </c:pt>
                <c:pt idx="7">
                  <c:v>63</c:v>
                </c:pt>
                <c:pt idx="8">
                  <c:v>44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1-419E-9DD1-F2DE55285803}"/>
            </c:ext>
          </c:extLst>
        </c:ser>
        <c:ser>
          <c:idx val="3"/>
          <c:order val="3"/>
          <c:tx>
            <c:strRef>
              <c:f>'Määrällinen yhteenveto'!$L$2</c:f>
              <c:strCache>
                <c:ptCount val="1"/>
                <c:pt idx="0">
                  <c:v>Länsi-Kotka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yhteenveto'!$L$3:$L$12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C1-419E-9DD1-F2DE55285803}"/>
            </c:ext>
          </c:extLst>
        </c:ser>
        <c:ser>
          <c:idx val="4"/>
          <c:order val="4"/>
          <c:tx>
            <c:strRef>
              <c:f>'Määrällinen yhteenveto'!$M$2</c:f>
              <c:strCache>
                <c:ptCount val="1"/>
                <c:pt idx="0">
                  <c:v>Karhula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yhteenveto'!$M$3:$M$12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12</c:v>
                </c:pt>
                <c:pt idx="6">
                  <c:v>6</c:v>
                </c:pt>
                <c:pt idx="7">
                  <c:v>7</c:v>
                </c:pt>
                <c:pt idx="8">
                  <c:v>11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C1-419E-9DD1-F2DE55285803}"/>
            </c:ext>
          </c:extLst>
        </c:ser>
        <c:ser>
          <c:idx val="5"/>
          <c:order val="5"/>
          <c:tx>
            <c:strRef>
              <c:f>'Määrällinen yhteenveto'!$N$2</c:f>
              <c:strCache>
                <c:ptCount val="1"/>
                <c:pt idx="0">
                  <c:v>Hamina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yhteenveto'!$N$3:$N$12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C1-419E-9DD1-F2DE55285803}"/>
            </c:ext>
          </c:extLst>
        </c:ser>
        <c:ser>
          <c:idx val="6"/>
          <c:order val="6"/>
          <c:tx>
            <c:strRef>
              <c:f>'Määrällinen yhteenveto'!$O$2</c:f>
              <c:strCache>
                <c:ptCount val="1"/>
                <c:pt idx="0">
                  <c:v>Miehikkälä/Virolahti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yhteenveto'!$O$3:$O$12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7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C1-419E-9DD1-F2DE55285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7010016"/>
        <c:axId val="1177013976"/>
      </c:barChart>
      <c:catAx>
        <c:axId val="11770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7013976"/>
        <c:crosses val="autoZero"/>
        <c:auto val="1"/>
        <c:lblAlgn val="ctr"/>
        <c:lblOffset val="100"/>
        <c:noMultiLvlLbl val="0"/>
      </c:catAx>
      <c:valAx>
        <c:axId val="1177013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701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yhteenveto'!$I$2:$O$2</c:f>
              <c:strCache>
                <c:ptCount val="7"/>
                <c:pt idx="0">
                  <c:v>Ratamo</c:v>
                </c:pt>
                <c:pt idx="1">
                  <c:v>Muu Kouvolan TA</c:v>
                </c:pt>
                <c:pt idx="2">
                  <c:v>Kotkansaari</c:v>
                </c:pt>
                <c:pt idx="3">
                  <c:v>Länsi-Kotka</c:v>
                </c:pt>
                <c:pt idx="4">
                  <c:v>Karhula</c:v>
                </c:pt>
                <c:pt idx="5">
                  <c:v>Hamina</c:v>
                </c:pt>
                <c:pt idx="6">
                  <c:v>Miehikkälä/Virolahti</c:v>
                </c:pt>
              </c:strCache>
            </c:strRef>
          </c:cat>
          <c:val>
            <c:numRef>
              <c:f>'Määrällinen yhteenveto'!$I$13:$O$13</c:f>
              <c:numCache>
                <c:formatCode>General</c:formatCode>
                <c:ptCount val="7"/>
                <c:pt idx="0">
                  <c:v>1070</c:v>
                </c:pt>
                <c:pt idx="1">
                  <c:v>121</c:v>
                </c:pt>
                <c:pt idx="2">
                  <c:v>318</c:v>
                </c:pt>
                <c:pt idx="3">
                  <c:v>27</c:v>
                </c:pt>
                <c:pt idx="4">
                  <c:v>50</c:v>
                </c:pt>
                <c:pt idx="5">
                  <c:v>30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8-466A-B9A8-0A15DE0E4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7014336"/>
        <c:axId val="1177007496"/>
      </c:barChart>
      <c:catAx>
        <c:axId val="11770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7007496"/>
        <c:crosses val="autoZero"/>
        <c:auto val="1"/>
        <c:lblAlgn val="ctr"/>
        <c:lblOffset val="100"/>
        <c:noMultiLvlLbl val="0"/>
      </c:catAx>
      <c:valAx>
        <c:axId val="1177007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701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'Määrällinen yhteenveto'!$R$2</c:f>
              <c:strCache>
                <c:ptCount val="1"/>
                <c:pt idx="0">
                  <c:v>Lääkityksen ajantasaistus v000301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yhteenveto'!$R$3:$R$12</c:f>
              <c:numCache>
                <c:formatCode>General</c:formatCode>
                <c:ptCount val="10"/>
                <c:pt idx="0">
                  <c:v>100</c:v>
                </c:pt>
                <c:pt idx="1">
                  <c:v>91</c:v>
                </c:pt>
                <c:pt idx="2">
                  <c:v>115</c:v>
                </c:pt>
                <c:pt idx="3">
                  <c:v>135</c:v>
                </c:pt>
                <c:pt idx="4">
                  <c:v>218</c:v>
                </c:pt>
                <c:pt idx="5">
                  <c:v>200</c:v>
                </c:pt>
                <c:pt idx="6">
                  <c:v>141</c:v>
                </c:pt>
                <c:pt idx="7">
                  <c:v>169</c:v>
                </c:pt>
                <c:pt idx="8">
                  <c:v>145</c:v>
                </c:pt>
                <c:pt idx="9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F-4A7E-9A8C-06A5E596C092}"/>
            </c:ext>
          </c:extLst>
        </c:ser>
        <c:ser>
          <c:idx val="1"/>
          <c:order val="1"/>
          <c:tx>
            <c:strRef>
              <c:f>'Määrällinen yhteenveto'!$S$2</c:f>
              <c:strCache>
                <c:ptCount val="1"/>
                <c:pt idx="0">
                  <c:v>Lääkeneuvonta v000302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6"/>
              <c:layout>
                <c:manualLayout>
                  <c:x val="1.0519633446270905E-3"/>
                  <c:y val="-3.388762616344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F2-44D4-B23F-ACD034CEB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yhteenveto'!$S$3:$S$12</c:f>
              <c:numCache>
                <c:formatCode>General</c:formatCode>
                <c:ptCount val="10"/>
                <c:pt idx="0">
                  <c:v>10</c:v>
                </c:pt>
                <c:pt idx="1">
                  <c:v>5</c:v>
                </c:pt>
                <c:pt idx="2">
                  <c:v>19</c:v>
                </c:pt>
                <c:pt idx="3">
                  <c:v>31</c:v>
                </c:pt>
                <c:pt idx="4">
                  <c:v>60</c:v>
                </c:pt>
                <c:pt idx="5">
                  <c:v>59</c:v>
                </c:pt>
                <c:pt idx="6">
                  <c:v>37</c:v>
                </c:pt>
                <c:pt idx="7">
                  <c:v>48</c:v>
                </c:pt>
                <c:pt idx="8">
                  <c:v>30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F-4A7E-9A8C-06A5E596C092}"/>
            </c:ext>
          </c:extLst>
        </c:ser>
        <c:ser>
          <c:idx val="2"/>
          <c:order val="2"/>
          <c:tx>
            <c:strRef>
              <c:f>'Määrällinen yhteenveto'!$T$2</c:f>
              <c:strCache>
                <c:ptCount val="1"/>
                <c:pt idx="0">
                  <c:v>Reseptin uusiminen (kons)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4.2078533785086898E-3"/>
                  <c:y val="-4.2359532704312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F2-44D4-B23F-ACD034CEBFAB}"/>
                </c:ext>
              </c:extLst>
            </c:dLbl>
            <c:dLbl>
              <c:idx val="2"/>
              <c:layout>
                <c:manualLayout>
                  <c:x val="-3.1558900338815028E-3"/>
                  <c:y val="-3.3887626163448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F2-44D4-B23F-ACD034CEBFAB}"/>
                </c:ext>
              </c:extLst>
            </c:dLbl>
            <c:dLbl>
              <c:idx val="9"/>
              <c:layout>
                <c:manualLayout>
                  <c:x val="-2.1039266892544897E-3"/>
                  <c:y val="-2.329774298737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F2-44D4-B23F-ACD034CEB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yhteenveto'!$T$3:$T$12</c:f>
              <c:numCache>
                <c:formatCode>General</c:formatCode>
                <c:ptCount val="10"/>
                <c:pt idx="0">
                  <c:v>32</c:v>
                </c:pt>
                <c:pt idx="1">
                  <c:v>18</c:v>
                </c:pt>
                <c:pt idx="2">
                  <c:v>20</c:v>
                </c:pt>
                <c:pt idx="3">
                  <c:v>19</c:v>
                </c:pt>
                <c:pt idx="4">
                  <c:v>53</c:v>
                </c:pt>
                <c:pt idx="5">
                  <c:v>30</c:v>
                </c:pt>
                <c:pt idx="6">
                  <c:v>36</c:v>
                </c:pt>
                <c:pt idx="7">
                  <c:v>31</c:v>
                </c:pt>
                <c:pt idx="8">
                  <c:v>36</c:v>
                </c:pt>
                <c:pt idx="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FF-4A7E-9A8C-06A5E596C092}"/>
            </c:ext>
          </c:extLst>
        </c:ser>
        <c:ser>
          <c:idx val="3"/>
          <c:order val="3"/>
          <c:tx>
            <c:strRef>
              <c:f>'Määrällinen yhteenveto'!$U$2</c:f>
              <c:strCache>
                <c:ptCount val="1"/>
                <c:pt idx="0">
                  <c:v>Reseptien kpl määrä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yhteenveto'!$U$3:$U$12</c:f>
              <c:numCache>
                <c:formatCode>General</c:formatCode>
                <c:ptCount val="10"/>
                <c:pt idx="0">
                  <c:v>53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86</c:v>
                </c:pt>
                <c:pt idx="5">
                  <c:v>58</c:v>
                </c:pt>
                <c:pt idx="6">
                  <c:v>71</c:v>
                </c:pt>
                <c:pt idx="7">
                  <c:v>64</c:v>
                </c:pt>
                <c:pt idx="8">
                  <c:v>58</c:v>
                </c:pt>
                <c:pt idx="9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FF-4A7E-9A8C-06A5E596C092}"/>
            </c:ext>
          </c:extLst>
        </c:ser>
        <c:ser>
          <c:idx val="4"/>
          <c:order val="4"/>
          <c:tx>
            <c:strRef>
              <c:f>'Määrällinen yhteenveto'!$V$2</c:f>
              <c:strCache>
                <c:ptCount val="1"/>
                <c:pt idx="0">
                  <c:v>Tarkastus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yhteenveto'!$V$3:$V$12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7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FF-4A7E-9A8C-06A5E596C092}"/>
            </c:ext>
          </c:extLst>
        </c:ser>
        <c:ser>
          <c:idx val="5"/>
          <c:order val="5"/>
          <c:tx>
            <c:strRef>
              <c:f>'Määrällinen yhteenveto'!$W$2</c:f>
              <c:strCache>
                <c:ptCount val="1"/>
                <c:pt idx="0">
                  <c:v>LHA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yhteenveto'!$W$3:$W$12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FF-4A7E-9A8C-06A5E596C092}"/>
            </c:ext>
          </c:extLst>
        </c:ser>
        <c:ser>
          <c:idx val="6"/>
          <c:order val="6"/>
          <c:tx>
            <c:strRef>
              <c:f>'Määrällinen yhteenveto'!$X$2</c:f>
              <c:strCache>
                <c:ptCount val="1"/>
                <c:pt idx="0">
                  <c:v>Koulutus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yhteenveto'!$X$3:$X$12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FF-4A7E-9A8C-06A5E596C092}"/>
            </c:ext>
          </c:extLst>
        </c:ser>
        <c:ser>
          <c:idx val="7"/>
          <c:order val="7"/>
          <c:tx>
            <c:strRef>
              <c:f>'Määrällinen yhteenveto'!$Y$2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yhteenveto'!$Y$3:$Y$12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FF-4A7E-9A8C-06A5E596C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4"/>
        <c:axId val="1177020816"/>
        <c:axId val="1177017576"/>
      </c:barChart>
      <c:catAx>
        <c:axId val="117702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7017576"/>
        <c:crosses val="autoZero"/>
        <c:auto val="1"/>
        <c:lblAlgn val="ctr"/>
        <c:lblOffset val="100"/>
        <c:noMultiLvlLbl val="0"/>
      </c:catAx>
      <c:valAx>
        <c:axId val="117701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702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87638455164956E-2"/>
          <c:y val="0.94710578492797792"/>
          <c:w val="0.89999995030094437"/>
          <c:h val="4.018635526072875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8"/>
          <c:dPt>
            <c:idx val="0"/>
            <c:bubble3D val="0"/>
            <c:explosion val="14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9A-4629-9E90-3DBFDDD1CF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9A-4629-9E90-3DBFDDD1CF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9A-4629-9E90-3DBFDDD1CF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9A-4629-9E90-3DBFDDD1CF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D9A-4629-9E90-3DBFDDD1CF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D9A-4629-9E90-3DBFDDD1CF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D9A-4629-9E90-3DBFDDD1CF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D9A-4629-9E90-3DBFDDD1CF8F}"/>
              </c:ext>
            </c:extLst>
          </c:dPt>
          <c:dLbls>
            <c:dLbl>
              <c:idx val="4"/>
              <c:layout>
                <c:manualLayout>
                  <c:x val="-0.18641264935555105"/>
                  <c:y val="8.3262156673555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9A-4629-9E90-3DBFDDD1CF8F}"/>
                </c:ext>
              </c:extLst>
            </c:dLbl>
            <c:dLbl>
              <c:idx val="5"/>
              <c:layout>
                <c:manualLayout>
                  <c:x val="-0.14917672769996637"/>
                  <c:y val="1.41925501521061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9A-4629-9E90-3DBFDDD1CF8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'Määrällinen yhteenveto'!$R$2:$Y$2</c:f>
              <c:strCache>
                <c:ptCount val="8"/>
                <c:pt idx="0">
                  <c:v>Lääkityksen ajantasaistus v000301</c:v>
                </c:pt>
                <c:pt idx="1">
                  <c:v>Lääkeneuvonta v000302</c:v>
                </c:pt>
                <c:pt idx="2">
                  <c:v>Reseptin uusiminen (kons)</c:v>
                </c:pt>
                <c:pt idx="3">
                  <c:v>Reseptien kpl määrä</c:v>
                </c:pt>
                <c:pt idx="4">
                  <c:v>Tarkastus</c:v>
                </c:pt>
                <c:pt idx="5">
                  <c:v>LHA </c:v>
                </c:pt>
                <c:pt idx="6">
                  <c:v>Koulutus</c:v>
                </c:pt>
                <c:pt idx="7">
                  <c:v>Muu</c:v>
                </c:pt>
              </c:strCache>
            </c:strRef>
          </c:cat>
          <c:val>
            <c:numRef>
              <c:f>'Määrällinen yhteenveto'!$R$13:$Y$13</c:f>
              <c:numCache>
                <c:formatCode>General</c:formatCode>
                <c:ptCount val="8"/>
                <c:pt idx="0">
                  <c:v>1432</c:v>
                </c:pt>
                <c:pt idx="1">
                  <c:v>336</c:v>
                </c:pt>
                <c:pt idx="2">
                  <c:v>315</c:v>
                </c:pt>
                <c:pt idx="3">
                  <c:v>545</c:v>
                </c:pt>
                <c:pt idx="4">
                  <c:v>43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9A-4629-9E90-3DBFDDD1CF8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'Määrällinen yhteenveto'!$P$2</c:f>
              <c:strCache>
                <c:ptCount val="1"/>
                <c:pt idx="0">
                  <c:v>Etelä yhteensä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yhteenveto'!$P$3:$P$12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87</c:v>
                </c:pt>
                <c:pt idx="5">
                  <c:v>101</c:v>
                </c:pt>
                <c:pt idx="6">
                  <c:v>66</c:v>
                </c:pt>
                <c:pt idx="7">
                  <c:v>84</c:v>
                </c:pt>
                <c:pt idx="8">
                  <c:v>68</c:v>
                </c:pt>
                <c:pt idx="9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9-401E-80C6-089A170E55A3}"/>
            </c:ext>
          </c:extLst>
        </c:ser>
        <c:ser>
          <c:idx val="1"/>
          <c:order val="1"/>
          <c:tx>
            <c:strRef>
              <c:f>'Määrällinen yhteenveto'!$Q$2</c:f>
              <c:strCache>
                <c:ptCount val="1"/>
                <c:pt idx="0">
                  <c:v>Pohjoinen yhteensä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'Määrällinen yhteenveto'!$B$3:$B$12</c:f>
              <c:strCache>
                <c:ptCount val="10"/>
                <c:pt idx="0">
                  <c:v>Lokakuu</c:v>
                </c:pt>
                <c:pt idx="1">
                  <c:v>Marraskuu</c:v>
                </c:pt>
                <c:pt idx="2">
                  <c:v>Joulukuu</c:v>
                </c:pt>
                <c:pt idx="3">
                  <c:v>Tammikuu</c:v>
                </c:pt>
                <c:pt idx="4">
                  <c:v>Helmikuu</c:v>
                </c:pt>
                <c:pt idx="5">
                  <c:v>Maaliskuu</c:v>
                </c:pt>
                <c:pt idx="6">
                  <c:v>Huhtikuu</c:v>
                </c:pt>
                <c:pt idx="7">
                  <c:v>Toukokuu</c:v>
                </c:pt>
                <c:pt idx="8">
                  <c:v>Kesäkuu</c:v>
                </c:pt>
                <c:pt idx="9">
                  <c:v>Heinäkuu</c:v>
                </c:pt>
              </c:strCache>
            </c:strRef>
          </c:cat>
          <c:val>
            <c:numRef>
              <c:f>'Määrällinen yhteenveto'!$Q$3:$Q$12</c:f>
              <c:numCache>
                <c:formatCode>General</c:formatCode>
                <c:ptCount val="10"/>
                <c:pt idx="0">
                  <c:v>110</c:v>
                </c:pt>
                <c:pt idx="1">
                  <c:v>112</c:v>
                </c:pt>
                <c:pt idx="2">
                  <c:v>149</c:v>
                </c:pt>
                <c:pt idx="3">
                  <c:v>150</c:v>
                </c:pt>
                <c:pt idx="4">
                  <c:v>148</c:v>
                </c:pt>
                <c:pt idx="5">
                  <c:v>122</c:v>
                </c:pt>
                <c:pt idx="6">
                  <c:v>99</c:v>
                </c:pt>
                <c:pt idx="7">
                  <c:v>108</c:v>
                </c:pt>
                <c:pt idx="8">
                  <c:v>89</c:v>
                </c:pt>
                <c:pt idx="9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9-401E-80C6-089A170E55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6756368"/>
        <c:axId val="976757448"/>
      </c:barChart>
      <c:catAx>
        <c:axId val="9767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6757448"/>
        <c:crosses val="autoZero"/>
        <c:auto val="1"/>
        <c:lblAlgn val="ctr"/>
        <c:lblOffset val="100"/>
        <c:noMultiLvlLbl val="0"/>
      </c:catAx>
      <c:valAx>
        <c:axId val="976757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675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Yhteenveto!$A$5</c:f>
              <c:strCache>
                <c:ptCount val="1"/>
                <c:pt idx="0">
                  <c:v>Havaittuja lääkitysongelmia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61-458E-B422-8F13044BD4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61-458E-B422-8F13044BD4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61-458E-B422-8F13044BD4A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61-458E-B422-8F13044BD4A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61-458E-B422-8F13044BD4A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D61-458E-B422-8F13044BD4A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D61-458E-B422-8F13044BD4A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D61-458E-B422-8F13044BD4A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D61-458E-B422-8F13044BD4A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D61-458E-B422-8F13044BD4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Yhteenveto!$B$2:$Q$3</c:f>
              <c:multiLvlStrCache>
                <c:ptCount val="16"/>
                <c:lvl>
                  <c:pt idx="0">
                    <c:v>Pohjoinen</c:v>
                  </c:pt>
                  <c:pt idx="1">
                    <c:v>Pohjoinen</c:v>
                  </c:pt>
                  <c:pt idx="2">
                    <c:v>Pohjoinen</c:v>
                  </c:pt>
                  <c:pt idx="3">
                    <c:v>Pohjoinen</c:v>
                  </c:pt>
                  <c:pt idx="4">
                    <c:v>Pohjoinen</c:v>
                  </c:pt>
                  <c:pt idx="5">
                    <c:v>Etelä</c:v>
                  </c:pt>
                  <c:pt idx="6">
                    <c:v>Pohjoinen</c:v>
                  </c:pt>
                  <c:pt idx="7">
                    <c:v>Etelä</c:v>
                  </c:pt>
                  <c:pt idx="8">
                    <c:v>Pohjoinen</c:v>
                  </c:pt>
                  <c:pt idx="9">
                    <c:v>Etelä</c:v>
                  </c:pt>
                  <c:pt idx="10">
                    <c:v>Pohjoinen</c:v>
                  </c:pt>
                  <c:pt idx="11">
                    <c:v>Etelä</c:v>
                  </c:pt>
                  <c:pt idx="12">
                    <c:v>Pohjoinen</c:v>
                  </c:pt>
                  <c:pt idx="13">
                    <c:v>Etelä</c:v>
                  </c:pt>
                  <c:pt idx="14">
                    <c:v>Pohjoinen</c:v>
                  </c:pt>
                  <c:pt idx="15">
                    <c:v>Etelä</c:v>
                  </c:pt>
                </c:lvl>
                <c:lvl>
                  <c:pt idx="0">
                    <c:v>Lokakuu</c:v>
                  </c:pt>
                  <c:pt idx="1">
                    <c:v>Marraskuu</c:v>
                  </c:pt>
                  <c:pt idx="2">
                    <c:v>Joulukuu</c:v>
                  </c:pt>
                  <c:pt idx="3">
                    <c:v>Tammikuu</c:v>
                  </c:pt>
                  <c:pt idx="4">
                    <c:v>Helmikuu</c:v>
                  </c:pt>
                  <c:pt idx="5">
                    <c:v>Helmikuu</c:v>
                  </c:pt>
                  <c:pt idx="6">
                    <c:v>Maaliskuu</c:v>
                  </c:pt>
                  <c:pt idx="7">
                    <c:v>Maaliskuu</c:v>
                  </c:pt>
                  <c:pt idx="8">
                    <c:v>Huhtikuu</c:v>
                  </c:pt>
                  <c:pt idx="9">
                    <c:v>Huhtikuu</c:v>
                  </c:pt>
                  <c:pt idx="10">
                    <c:v>Toukokuu</c:v>
                  </c:pt>
                  <c:pt idx="11">
                    <c:v>Toukokuu</c:v>
                  </c:pt>
                  <c:pt idx="12">
                    <c:v>Kesäkuu</c:v>
                  </c:pt>
                  <c:pt idx="13">
                    <c:v>Kesäkuu</c:v>
                  </c:pt>
                  <c:pt idx="14">
                    <c:v>Heinäkuu</c:v>
                  </c:pt>
                  <c:pt idx="15">
                    <c:v>Heinäkuu</c:v>
                  </c:pt>
                </c:lvl>
              </c:multiLvlStrCache>
            </c:multiLvlStrRef>
          </c:cat>
          <c:val>
            <c:numRef>
              <c:f>Yhteenveto!$B$5:$Q$5</c:f>
              <c:numCache>
                <c:formatCode>General</c:formatCode>
                <c:ptCount val="16"/>
                <c:pt idx="0">
                  <c:v>14</c:v>
                </c:pt>
                <c:pt idx="1">
                  <c:v>5</c:v>
                </c:pt>
                <c:pt idx="2">
                  <c:v>24</c:v>
                </c:pt>
                <c:pt idx="3">
                  <c:v>12</c:v>
                </c:pt>
                <c:pt idx="4">
                  <c:v>20</c:v>
                </c:pt>
                <c:pt idx="5">
                  <c:v>26</c:v>
                </c:pt>
                <c:pt idx="6">
                  <c:v>23</c:v>
                </c:pt>
                <c:pt idx="7">
                  <c:v>16</c:v>
                </c:pt>
                <c:pt idx="8">
                  <c:v>14</c:v>
                </c:pt>
                <c:pt idx="9">
                  <c:v>18</c:v>
                </c:pt>
                <c:pt idx="10">
                  <c:v>15</c:v>
                </c:pt>
                <c:pt idx="11">
                  <c:v>10</c:v>
                </c:pt>
                <c:pt idx="12">
                  <c:v>14</c:v>
                </c:pt>
                <c:pt idx="13">
                  <c:v>12</c:v>
                </c:pt>
                <c:pt idx="14">
                  <c:v>17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D61-458E-B422-8F13044BD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02171360"/>
        <c:axId val="502172440"/>
      </c:barChart>
      <c:catAx>
        <c:axId val="5021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2172440"/>
        <c:crosses val="autoZero"/>
        <c:auto val="1"/>
        <c:lblAlgn val="ctr"/>
        <c:lblOffset val="100"/>
        <c:noMultiLvlLbl val="0"/>
      </c:catAx>
      <c:valAx>
        <c:axId val="502172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21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0.44805</cdr:x>
      <cdr:y>0.01299</cdr:y>
    </cdr:from>
    <cdr:to>
      <cdr:x>0.99026</cdr:x>
      <cdr:y>0.22947</cdr:y>
    </cdr:to>
    <cdr:sp macro="" textlink="">
      <cdr:nvSpPr>
        <cdr:cNvPr id="2" name="Tekstiruutu 6">
          <a:extLst xmlns:a="http://schemas.openxmlformats.org/drawingml/2006/main">
            <a:ext uri="{FF2B5EF4-FFF2-40B4-BE49-F238E27FC236}">
              <a16:creationId xmlns:a16="http://schemas.microsoft.com/office/drawing/2014/main" id="{B73D8016-6D2D-94EF-2BAA-11B3438D5DB5}"/>
            </a:ext>
          </a:extLst>
        </cdr:cNvPr>
        <cdr:cNvSpPr txBox="1"/>
      </cdr:nvSpPr>
      <cdr:spPr>
        <a:xfrm xmlns:a="http://schemas.openxmlformats.org/drawingml/2006/main">
          <a:off x="4968552" y="72008"/>
          <a:ext cx="6012668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dirty="0"/>
            <a:t>Touko-kesäkuussa lääkäreiden konsultaatioita enemmän -&gt; kesäkandien perehdytyksestä ainakin Kotkansaarella tuli useita kons. -&gt; lääkäri perehdytyksen tärkeys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27.10.2023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27.10.2023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09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824419-13F3-4B57-AEFF-F6C594AC923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1988840"/>
            <a:ext cx="9791700" cy="3888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04DE-9C01-43AE-B363-75661579612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50F855-FD7F-49FD-8C44-CD83C4170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listaus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47186C-CF24-4878-945B-66CA22AB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8A1-0327-44FF-BF20-EBF4EA18192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FA890A-7496-4DBE-BD8E-F64CBC7E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C1E89D-CDE5-4A51-9577-5B40ED30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8431F-06A1-4541-B8E1-9A08B3FD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listaus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5"/>
            <a:endParaRPr lang="fi-FI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7008D5-8CF7-4118-BEB1-B8397AB8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9C-F49F-4EF4-8DDB-6F2C5BDC046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502C8B-6567-42E7-903F-C6820993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0B175D-129D-48AE-8693-4A4E2D00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1F76F8-214F-42CC-9A8E-E610E9BC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34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E5AA1A-3CAC-4172-A548-E96FF555BCD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43B245-B61D-486D-8344-21C1B3696AC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5D7E1B-487B-4300-A15C-9F23EFD1B14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C29524-BD5E-42DD-9C96-FEE3FF25305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5052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3ADAFEB-A108-4CC0-AB0B-C12EED8F69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2123" y="1"/>
            <a:ext cx="4079877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4864"/>
            <a:ext cx="6336050" cy="36720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29A-471C-493A-8CE4-8AB55BF4363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04FD7-DA29-47B5-87BA-B53DFE072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igg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779E7D2-30A0-4919-84CB-8E2685B202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1864" y="1"/>
            <a:ext cx="732013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345569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345569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1152351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144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4864"/>
            <a:ext cx="6336050" cy="36720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4B0D-009C-4C53-B9AC-0AD9E801978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F7068-C316-4EB2-90D0-1307B0F6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6788CEA-BEB8-414B-AEA5-355658E8E5A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9DD1-C1A2-49D1-B88F-A3269D5E1A8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B6240-1CDB-48CA-B477-183CD0757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556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E685-7356-4E08-9D14-403E6DC18F2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355F-F222-4487-9A10-526DF5BA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23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3E6D-5478-4315-8A5A-7B6FA6C0D92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r>
              <a:rPr lang="fi-FI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FD094-FBF4-4DB9-8DCF-E2889F3DF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69-6C7E-4F4B-B84A-D4F746173F6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r>
              <a:rPr lang="fi-FI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C0AF9-D27E-4396-B05E-EF804C4B6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753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9082-8022-435C-86DB-15F1E487069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r>
              <a:rPr lang="fi-FI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A38C-95F0-4554-951B-18071ADC6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510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CE84AF-5ECA-4EC1-90AC-E2060577760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1A3DE-F857-49F7-868A-70746FA00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83CD1-151B-4DD3-9A4C-9004D38DCE3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C80044-DA82-4C3E-93F3-CA6B25C10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2776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B0CCEC-A923-4704-A4D0-AA0C7F16E96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F01E1A-7769-4449-951F-E0864A244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57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2C3-C327-4772-A61A-51A9D1A8905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124744"/>
            <a:ext cx="9791700" cy="47521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BFF692-64D0-4175-B549-5E0DDFF0E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BB40-0AFE-40F8-B734-53040204E1B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66489F-BDB9-4202-A571-D776AA74D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A182922-13D2-49E5-A624-D1FDF4016B4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61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5633-9253-44A3-880D-B9664296529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5D1F2D-26B2-47EC-83F6-4D6B69CD8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BA8-5534-44D2-96F5-0B63743330E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4F313F-07ED-426D-9AF9-E0EE27E1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1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0917-88A9-42CB-B140-D94B4C51150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D4F251-1EE3-4C8F-A67B-6E93A1025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685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g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EE4A7E90-5471-473C-A644-EDBBACB2A86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980729"/>
            <a:ext cx="9791700" cy="4896196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476672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025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CEDE-D2D2-42C1-BF4B-3BC770435CF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9791700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20C6A0-0EEB-4463-8682-811AF101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1E2A-601B-42E9-B27F-359EB485E2B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72"/>
            <a:ext cx="4823840" cy="475215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124744"/>
            <a:ext cx="4825428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1973D1-A65F-40CC-B4D5-FE912ABFC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BF39-C45E-49DF-803C-0F88E56C09E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3167610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124744"/>
            <a:ext cx="3169198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124772"/>
            <a:ext cx="3168440" cy="475215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C930A4-99D6-49AC-8B31-13B61F581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C2555-B7DE-4280-9006-0ECA75A27BC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DAC0C-FAD7-475E-BD8B-60498D06321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7F1F-1B7F-4B40-A9AE-1E98ED69F3F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5B722B-2A24-45CE-8D5B-F50A5B68729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grpSp>
        <p:nvGrpSpPr>
          <p:cNvPr id="20" name="Group 1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Valitse objekti ja lisää kuva valikosta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C732C5-7486-4B84-9A8B-36A008B3F31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650A0F-7911-43AB-B41C-EF9D496D4E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62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E39F8-C080-41E1-8370-2DB28FA3551B}" type="datetime1">
              <a:rPr lang="fi-FI" smtClean="0"/>
              <a:pPr/>
              <a:t>27.10.2023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A56F4-5EC7-4EC6-B744-40FEE395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87F58-4D35-41A3-A79A-C421D1EA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AD52A-ECC3-4CE2-A30E-F5D55CC4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530124-0A4F-49F5-9E2B-2D4FEBE0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027C95-2684-49AC-BF24-B8033DEB9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8FD50-3D3E-47AA-92F6-C252FDF7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27.10.2023</a:t>
            </a:fld>
            <a:endParaRPr lang="fi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938BD57-040C-441F-B0CE-45FC2622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58B2E62-A5BE-4306-9D89-D1EF8983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29A4EE2B-BE82-4F33-BCD3-12BABAD38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4036A-03DF-4E01-B5C6-92569D22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27.10.2023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228E2-1C3F-4EBF-B500-69C92638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9679CD-056A-4E59-BD09-BD67968B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E28D5B-8B98-4F55-BFD8-BDCDD4B8B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A6C74-A004-4332-831A-BD96E14B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27.10.2023</a:t>
            </a:fld>
            <a:endParaRPr lang="fi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43E80D-820B-4B56-8AEE-7604EF38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B32305-DC68-4751-A0D2-28F16D1D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7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4823840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1988840"/>
            <a:ext cx="4823840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EA97-0D38-419E-91AF-232C803C7B3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C888B6-88B9-4516-B252-F5F830001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1988840"/>
            <a:ext cx="4823840" cy="57606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564904"/>
            <a:ext cx="4823840" cy="33120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988840"/>
            <a:ext cx="4825428" cy="57606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564904"/>
            <a:ext cx="4823840" cy="33120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CC62-74B5-4D04-8D41-9C5EEC677B8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2F99F-8321-4D78-B1AC-9483A9BA2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6480026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69A-1E09-4947-A489-E9DDAB744CD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1988840"/>
            <a:ext cx="3023642" cy="38880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kuva napsauttamalla kuvaketta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88C47-BFCA-4F9F-A327-F3E8DAD06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8CE3B-C112-4853-B7B0-125D38912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F63933C-D0D9-477B-861E-865EE8A369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C7C54F6-150E-438E-9512-01D4FFE9F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860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BE7-2870-48DF-A9BE-D9D0C2896BA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046302-C571-4B88-82C9-C41A8D1FC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68E9-6706-4CDA-AE5E-3238B4CCD91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B866C-C7B1-4E1B-802C-0E1A6F00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839B4E-1A83-4D98-96D2-0EE05807B74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B80AD-7BB9-4644-B9C9-1EBCB47D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D37D2-9A27-466D-AE6D-F458E61D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4419353-FA65-47EC-AC89-69E9CA01A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9456" y="1988840"/>
            <a:ext cx="9792395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kuva napsauttamalla kuvaketta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164B1-609B-4991-8331-8018748CE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5A336-28D3-40D7-A52E-631BCA64AE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</p:spTree>
    <p:extLst>
      <p:ext uri="{BB962C8B-B14F-4D97-AF65-F5344CB8AC3E}">
        <p14:creationId xmlns:p14="http://schemas.microsoft.com/office/powerpoint/2010/main" val="35032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B866C-C7B1-4E1B-802C-0E1A6F00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229BF-1462-46AB-A4B7-4429F0F0682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B80AD-7BB9-4644-B9C9-1EBCB47D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D37D2-9A27-466D-AE6D-F458E61D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4419353-FA65-47EC-AC89-69E9CA01A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9457" y="1988840"/>
            <a:ext cx="4824536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kuva napsauttamalla kuvaketta 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AB0E28C-C400-48EC-B2F4-1D2A66849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008" y="1988840"/>
            <a:ext cx="4824536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kuva napsauttamalla kuvaketta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F754E-A0B3-491A-A9E4-C4335F206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04BFE3-07BC-4028-BBB9-90C817CF7B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</p:spTree>
    <p:extLst>
      <p:ext uri="{BB962C8B-B14F-4D97-AF65-F5344CB8AC3E}">
        <p14:creationId xmlns:p14="http://schemas.microsoft.com/office/powerpoint/2010/main" val="20014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D71B98-485F-4024-8B66-A99B9DB3BD6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808F4B9-EF6A-44A1-A41B-367AD1902F4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CF80BF-2872-4A71-AF75-3070CA08D64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759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58CDD8-FB51-4219-B12D-72AFBA91AAC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1008000"/>
            <a:ext cx="3448739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4BE8F7-E224-4EE8-AA2A-0C2B16A22F8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319" y="1008000"/>
            <a:ext cx="3125289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1E52EE-8211-495F-8FBE-5413E21ABEC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796" y="1008000"/>
            <a:ext cx="3267828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007CC0-FA38-4C1C-8A76-1C48A667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4358-A9E2-4EF8-813A-B8A7F6D1DE8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818868-A5C3-49CD-B2AA-3712A7DE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E169AA-CBBA-4C5D-B3B5-55590424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F9479-1D56-4FF7-B3D4-BD4CC9904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19" name="Freeform 1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A2838-F369-4AD1-B0AE-B9177A46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8830C-E8EB-4C33-B3FB-7BF5E0CB5FC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4DAE2-FF84-453C-B778-01A8D6A4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2BDD7-BADE-4D71-A234-B4B63762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art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1FBA8-BCA2-4278-9D1C-77C3A819F8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63652A-8A34-44F4-8B1D-87DC6BA67D72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57BCA6-F266-4474-8B3C-66E948ABD1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7D5847-C034-4022-A44B-758E77B92B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Partn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  <p:sp>
        <p:nvSpPr>
          <p:cNvPr id="15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6AE06-20A4-4F28-B7D4-E5AB85827E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E90E44-793C-408D-854E-77BBD547201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B2743E-68F2-4F19-90F2-F00416C3A9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7C38E5-6DC0-4587-B65B-AAECE90DEE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DE5CD-29B2-4207-9542-7CE3B66872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D86481-1DBB-42D6-B555-7F62CCA1574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DB8F8-0D9D-4E01-8AA2-FEA6ACC41D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64C8-2803-44DA-835E-CA279EA34A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5135B-B71D-43E2-A1FA-47C77990C3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C99F2C-4F4F-4870-B8F7-8CFC626E6A2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37B46-2867-4E41-95AA-E3FE678D9A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94DB4-BF0A-4116-B677-3EE77B3E07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art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F5DEF-6F42-441C-8F96-DFDA8203A1D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7E174C-A3F5-45EA-A011-3E951C81FED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BF7AC-D805-4373-AB07-738673A550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CD367-B88E-432B-9029-CC06B68655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 Part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97E4B-1428-4903-97E4-E49EBC677E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4DCFB-2065-4056-9210-48D551A4B97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0A522-0D57-4C4A-9DC5-64910E7E0D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55068-66B4-4C95-893E-85A1E86B4F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72964D-31E0-4EFB-9E0E-F88220D0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466CAE-ED29-4928-A009-DC1B66DD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607E-663F-4705-983D-6666B83FF10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BC3F5F-6788-4A90-8F6E-621922D5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0EC430-1CA2-4728-9F95-57304648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B6B470-3281-4790-8200-2B3387B06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03BBCB-3E32-4CD6-B14B-41B20926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FC0-BB4D-4CFE-A224-4E78FA9EBAC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CBBA1D-A821-41F7-8239-CAEE83E5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0932B4-8FC3-4A7F-9A80-593CFCAA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A2EC67-8B88-4809-BB02-B775BE35D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574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</a:pPr>
            <a:r>
              <a:rPr lang="fi-FI" noProof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988840"/>
            <a:ext cx="9792394" cy="3888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5"/>
            <a:r>
              <a:rPr lang="fi-FI" noProof="0"/>
              <a:t>6</a:t>
            </a:r>
          </a:p>
          <a:p>
            <a:pPr lvl="6"/>
            <a:r>
              <a:rPr lang="fi-FI" noProof="0"/>
              <a:t>7</a:t>
            </a:r>
          </a:p>
          <a:p>
            <a:pPr lvl="7"/>
            <a:r>
              <a:rPr lang="fi-FI" noProof="0"/>
              <a:t>8</a:t>
            </a:r>
          </a:p>
          <a:p>
            <a:pPr lvl="8"/>
            <a:r>
              <a:rPr lang="fi-FI" noProof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F45469FD-AFBA-4E32-A6EF-4D53061A8BA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fi-FI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36" r:id="rId3"/>
    <p:sldLayoutId id="2147483661" r:id="rId4"/>
    <p:sldLayoutId id="2147483756" r:id="rId5"/>
    <p:sldLayoutId id="2147483650" r:id="rId6"/>
    <p:sldLayoutId id="2147483662" r:id="rId7"/>
    <p:sldLayoutId id="2147483747" r:id="rId8"/>
    <p:sldLayoutId id="2147483748" r:id="rId9"/>
    <p:sldLayoutId id="2147483678" r:id="rId10"/>
    <p:sldLayoutId id="2147483679" r:id="rId11"/>
    <p:sldLayoutId id="2147483746" r:id="rId12"/>
    <p:sldLayoutId id="2147483689" r:id="rId13"/>
    <p:sldLayoutId id="2147483687" r:id="rId14"/>
    <p:sldLayoutId id="2147483688" r:id="rId15"/>
    <p:sldLayoutId id="2147483737" r:id="rId16"/>
    <p:sldLayoutId id="2147483671" r:id="rId17"/>
    <p:sldLayoutId id="2147483757" r:id="rId18"/>
    <p:sldLayoutId id="2147483673" r:id="rId19"/>
    <p:sldLayoutId id="2147483740" r:id="rId20"/>
    <p:sldLayoutId id="2147483741" r:id="rId21"/>
    <p:sldLayoutId id="2147483672" r:id="rId22"/>
    <p:sldLayoutId id="2147483742" r:id="rId23"/>
    <p:sldLayoutId id="2147483743" r:id="rId24"/>
    <p:sldLayoutId id="2147483680" r:id="rId25"/>
    <p:sldLayoutId id="2147483744" r:id="rId26"/>
    <p:sldLayoutId id="2147483745" r:id="rId27"/>
    <p:sldLayoutId id="2147483691" r:id="rId28"/>
    <p:sldLayoutId id="2147483684" r:id="rId29"/>
    <p:sldLayoutId id="2147483674" r:id="rId30"/>
    <p:sldLayoutId id="2147483752" r:id="rId31"/>
    <p:sldLayoutId id="2147483753" r:id="rId32"/>
    <p:sldLayoutId id="2147483758" r:id="rId33"/>
    <p:sldLayoutId id="2147483675" r:id="rId34"/>
    <p:sldLayoutId id="2147483676" r:id="rId35"/>
    <p:sldLayoutId id="2147483677" r:id="rId36"/>
    <p:sldLayoutId id="2147483651" r:id="rId37"/>
    <p:sldLayoutId id="2147483663" r:id="rId38"/>
    <p:sldLayoutId id="2147483664" r:id="rId39"/>
    <p:sldLayoutId id="2147483670" r:id="rId40"/>
    <p:sldLayoutId id="2147483759" r:id="rId41"/>
    <p:sldLayoutId id="2147483760" r:id="rId42"/>
    <p:sldLayoutId id="2147483681" r:id="rId43"/>
    <p:sldLayoutId id="2147483682" r:id="rId44"/>
    <p:sldLayoutId id="2147483683" r:id="rId45"/>
    <p:sldLayoutId id="2147483738" r:id="rId46"/>
    <p:sldLayoutId id="2147483652" r:id="rId47"/>
    <p:sldLayoutId id="2147483653" r:id="rId48"/>
    <p:sldLayoutId id="2147483690" r:id="rId49"/>
    <p:sldLayoutId id="2147483654" r:id="rId50"/>
    <p:sldLayoutId id="2147483655" r:id="rId51"/>
    <p:sldLayoutId id="2147483754" r:id="rId52"/>
    <p:sldLayoutId id="2147483755" r:id="rId53"/>
    <p:sldLayoutId id="2147483685" r:id="rId54"/>
    <p:sldLayoutId id="2147483686" r:id="rId55"/>
    <p:sldLayoutId id="2147483739" r:id="rId56"/>
    <p:sldLayoutId id="2147483749" r:id="rId57"/>
    <p:sldLayoutId id="2147483750" r:id="rId58"/>
    <p:sldLayoutId id="2147483751" r:id="rId59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all" spc="-100" baseline="0" noProof="0">
          <a:solidFill>
            <a:schemeClr val="accent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5"/>
            <a:r>
              <a:rPr lang="fi-FI" noProof="0"/>
              <a:t>6</a:t>
            </a:r>
          </a:p>
          <a:p>
            <a:pPr lvl="6"/>
            <a:r>
              <a:rPr lang="fi-FI" noProof="0"/>
              <a:t>7</a:t>
            </a:r>
          </a:p>
          <a:p>
            <a:pPr lvl="7"/>
            <a:r>
              <a:rPr lang="fi-FI" noProof="0"/>
              <a:t>8</a:t>
            </a:r>
          </a:p>
          <a:p>
            <a:pPr lvl="8"/>
            <a:r>
              <a:rPr lang="fi-FI" noProof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3CBA17C-0AF6-44D3-91FC-659BFE72013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73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CC7B-CE30-439D-83F6-075DA687A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 osastofarmasia tilannekuva ja jatko</a:t>
            </a:r>
            <a:br>
              <a:rPr lang="fi-FI" dirty="0"/>
            </a:br>
            <a:r>
              <a:rPr lang="fi-FI" dirty="0"/>
              <a:t>31.8.23 10.30-11.30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BD00F-A72D-425C-917E-CABF130A7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E402-9A1C-4EEE-9A0B-89C838543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5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B7D4FBA-B4AA-917D-EC28-C6F1F8D5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8393F2-5FE4-66C7-1FBC-8CD5D276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10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D8413B5-44F6-34EE-3442-E760734A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9073008" cy="936104"/>
          </a:xfrm>
        </p:spPr>
        <p:txBody>
          <a:bodyPr>
            <a:normAutofit fontScale="90000"/>
          </a:bodyPr>
          <a:lstStyle/>
          <a:p>
            <a:r>
              <a:rPr lang="fi-FI"/>
              <a:t>DRP-tilastointi – havaittuja lääkeongelmia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CA78B315-EEA9-70E7-991F-AB538E58B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58295"/>
              </p:ext>
            </p:extLst>
          </p:nvPr>
        </p:nvGraphicFramePr>
        <p:xfrm>
          <a:off x="191345" y="980728"/>
          <a:ext cx="9577063" cy="519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278D1C37-3540-AE51-BAD2-CA12C32F8D5E}"/>
              </a:ext>
            </a:extLst>
          </p:cNvPr>
          <p:cNvSpPr txBox="1"/>
          <p:nvPr/>
        </p:nvSpPr>
        <p:spPr>
          <a:xfrm>
            <a:off x="9912423" y="764704"/>
            <a:ext cx="2200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Etelä </a:t>
            </a:r>
          </a:p>
          <a:p>
            <a:r>
              <a:rPr lang="fi-FI" dirty="0"/>
              <a:t>2/23-7/23 =</a:t>
            </a:r>
          </a:p>
          <a:p>
            <a:r>
              <a:rPr lang="fi-FI" dirty="0"/>
              <a:t>83kpl kirjattuja </a:t>
            </a:r>
            <a:r>
              <a:rPr lang="fi-FI" dirty="0" err="1"/>
              <a:t>drp</a:t>
            </a:r>
            <a:r>
              <a:rPr lang="fi-FI" dirty="0"/>
              <a:t>-havaintoja</a:t>
            </a:r>
          </a:p>
          <a:p>
            <a:endParaRPr lang="fi-FI" dirty="0"/>
          </a:p>
          <a:p>
            <a:r>
              <a:rPr lang="fi-FI" b="1" dirty="0"/>
              <a:t>16,6/kk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Pohjoinen </a:t>
            </a:r>
          </a:p>
          <a:p>
            <a:r>
              <a:rPr lang="fi-FI" dirty="0"/>
              <a:t>10/22-7/23 =</a:t>
            </a:r>
          </a:p>
          <a:p>
            <a:endParaRPr lang="fi-FI" dirty="0"/>
          </a:p>
          <a:p>
            <a:r>
              <a:rPr lang="fi-FI" dirty="0"/>
              <a:t>158kpl kirjattuja </a:t>
            </a:r>
            <a:r>
              <a:rPr lang="fi-FI" dirty="0" err="1"/>
              <a:t>drp</a:t>
            </a:r>
            <a:r>
              <a:rPr lang="fi-FI" dirty="0"/>
              <a:t>-havaintoja</a:t>
            </a:r>
          </a:p>
          <a:p>
            <a:endParaRPr lang="fi-FI" dirty="0"/>
          </a:p>
          <a:p>
            <a:r>
              <a:rPr lang="fi-FI" b="1" dirty="0"/>
              <a:t>15,8/kk</a:t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Yhteensä 241kpl </a:t>
            </a:r>
            <a:r>
              <a:rPr lang="fi-FI" dirty="0"/>
              <a:t>(kirjaus voi sisältää enemmän kuin yhden ongelman)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(241 </a:t>
            </a:r>
            <a:r>
              <a:rPr lang="fi-FI" dirty="0" err="1"/>
              <a:t>drp</a:t>
            </a:r>
            <a:r>
              <a:rPr lang="fi-FI" dirty="0"/>
              <a:t> / 1638 </a:t>
            </a:r>
            <a:r>
              <a:rPr lang="fi-FI" dirty="0" err="1"/>
              <a:t>kons</a:t>
            </a:r>
            <a:r>
              <a:rPr lang="fi-FI" dirty="0"/>
              <a:t> -&gt; 14,7%)</a:t>
            </a:r>
          </a:p>
        </p:txBody>
      </p:sp>
    </p:spTree>
    <p:extLst>
      <p:ext uri="{BB962C8B-B14F-4D97-AF65-F5344CB8AC3E}">
        <p14:creationId xmlns:p14="http://schemas.microsoft.com/office/powerpoint/2010/main" val="14786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417EAA4-4C27-09C7-DF72-075A316E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57" y="978579"/>
            <a:ext cx="11084619" cy="5113629"/>
          </a:xfrm>
        </p:spPr>
        <p:txBody>
          <a:bodyPr>
            <a:normAutofit/>
          </a:bodyPr>
          <a:lstStyle/>
          <a:p>
            <a:r>
              <a:rPr lang="fi-FI" sz="1400" dirty="0"/>
              <a:t>Kustannus = Farmaseuttipalvelun hinta </a:t>
            </a:r>
          </a:p>
          <a:p>
            <a:r>
              <a:rPr lang="fi-FI" sz="1400" dirty="0"/>
              <a:t>Vältetty kustannus = Lääkeongelman ennaltaehkäisy + säästetty hoitajan työaika + säästetty lääkärin työaika</a:t>
            </a:r>
          </a:p>
          <a:p>
            <a:r>
              <a:rPr lang="fi-FI" sz="1400" dirty="0"/>
              <a:t>Kerroin = 50% -&gt; Lääkeongelmista tutkimusten* mukaan n. 50% ennaltaehkäistävissä, hoitajan/lääkärin </a:t>
            </a:r>
            <a:r>
              <a:rPr lang="fi-FI" sz="1400" dirty="0" err="1"/>
              <a:t>vo:t</a:t>
            </a:r>
            <a:r>
              <a:rPr lang="fi-FI" sz="1400" dirty="0"/>
              <a:t> 20-30 min (50% tuntipalkasta). </a:t>
            </a:r>
          </a:p>
          <a:p>
            <a:endParaRPr lang="fi-FI" sz="1400" dirty="0"/>
          </a:p>
          <a:p>
            <a:r>
              <a:rPr lang="fi-FI" sz="1400" dirty="0"/>
              <a:t>Oletuksia ja huomioita: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Jokainen konsultaatio säästää lääkärin/hoitajan aikaa kun lääkelista </a:t>
            </a:r>
            <a:r>
              <a:rPr lang="fi-FI" sz="1400" dirty="0" err="1"/>
              <a:t>ajantasalla</a:t>
            </a:r>
            <a:r>
              <a:rPr lang="fi-FI" sz="1400" dirty="0"/>
              <a:t> ja huomiot kirjattu (todellisuudessa voi aiheuttaa myös lisätyötä)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Ottaa huomioon vain konsultaatioiden määrän, ei sisältöä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Olettaa, että jokainen havaittu lääkeongelma aiheuttaisi päivystyskäynnin (voi aiheuttaa myös muun käynnin/sairaalajakson tai ei aiheuta mitään)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Jokaista havaittua </a:t>
            </a:r>
            <a:r>
              <a:rPr lang="fi-FI" sz="1400" dirty="0" err="1"/>
              <a:t>DRP:tä</a:t>
            </a:r>
            <a:r>
              <a:rPr lang="fi-FI" sz="1400" dirty="0"/>
              <a:t> ei ole kirjattu, ei ota huomioon muuta farmaseuttipalvelun tuomaa hyötyä esim. lääkitysturvallisuuteen, käytäntöjen kehittämiseen ym.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Ei huomioi vaikutusta potilaan vointiin/elämän laatuun/lääkehoitoon sitouttamiseen ym.</a:t>
            </a:r>
          </a:p>
          <a:p>
            <a:endParaRPr lang="fi-FI" sz="1400" dirty="0"/>
          </a:p>
          <a:p>
            <a:r>
              <a:rPr lang="fi-FI" sz="1100" dirty="0"/>
              <a:t>*2. Hakkarainen, K., </a:t>
            </a:r>
            <a:r>
              <a:rPr lang="fi-FI" sz="1100" dirty="0" err="1"/>
              <a:t>Hedna</a:t>
            </a:r>
            <a:r>
              <a:rPr lang="fi-FI" sz="1100" dirty="0"/>
              <a:t>, K., </a:t>
            </a:r>
            <a:r>
              <a:rPr lang="fi-FI" sz="1100" dirty="0" err="1"/>
              <a:t>Petzold</a:t>
            </a:r>
            <a:r>
              <a:rPr lang="fi-FI" sz="1100" dirty="0"/>
              <a:t>, M. and </a:t>
            </a:r>
            <a:r>
              <a:rPr lang="fi-FI" sz="1100" dirty="0" err="1"/>
              <a:t>Hägg</a:t>
            </a:r>
            <a:r>
              <a:rPr lang="fi-FI" sz="1100" dirty="0"/>
              <a:t>, S. (2012). </a:t>
            </a:r>
            <a:r>
              <a:rPr lang="fi-FI" sz="1100" dirty="0" err="1"/>
              <a:t>Percentage</a:t>
            </a:r>
            <a:r>
              <a:rPr lang="fi-FI" sz="1100" dirty="0"/>
              <a:t> of </a:t>
            </a:r>
            <a:r>
              <a:rPr lang="fi-FI" sz="1100" dirty="0" err="1"/>
              <a:t>Patients</a:t>
            </a:r>
            <a:r>
              <a:rPr lang="fi-FI" sz="1100" dirty="0"/>
              <a:t> </a:t>
            </a:r>
            <a:r>
              <a:rPr lang="fi-FI" sz="1100" dirty="0" err="1"/>
              <a:t>with</a:t>
            </a:r>
            <a:r>
              <a:rPr lang="fi-FI" sz="1100" dirty="0"/>
              <a:t> </a:t>
            </a:r>
            <a:r>
              <a:rPr lang="fi-FI" sz="1100" dirty="0" err="1"/>
              <a:t>Preventable</a:t>
            </a:r>
            <a:r>
              <a:rPr lang="fi-FI" sz="1100" dirty="0"/>
              <a:t> </a:t>
            </a:r>
            <a:r>
              <a:rPr lang="fi-FI" sz="1100" dirty="0" err="1"/>
              <a:t>Adverse</a:t>
            </a:r>
            <a:r>
              <a:rPr lang="fi-FI" sz="1100" dirty="0"/>
              <a:t> </a:t>
            </a:r>
            <a:r>
              <a:rPr lang="fi-FI" sz="1100" dirty="0" err="1"/>
              <a:t>Drug</a:t>
            </a:r>
            <a:r>
              <a:rPr lang="fi-FI" sz="1100" dirty="0"/>
              <a:t> </a:t>
            </a:r>
            <a:r>
              <a:rPr lang="fi-FI" sz="1100" dirty="0" err="1"/>
              <a:t>Reactions</a:t>
            </a:r>
            <a:r>
              <a:rPr lang="fi-FI" sz="1100" dirty="0"/>
              <a:t> and </a:t>
            </a:r>
            <a:r>
              <a:rPr lang="fi-FI" sz="1100" dirty="0" err="1"/>
              <a:t>Preventability</a:t>
            </a:r>
            <a:r>
              <a:rPr lang="fi-FI" sz="1100" dirty="0"/>
              <a:t> of </a:t>
            </a:r>
            <a:r>
              <a:rPr lang="fi-FI" sz="1100" dirty="0" err="1"/>
              <a:t>Adverse</a:t>
            </a:r>
            <a:r>
              <a:rPr lang="fi-FI" sz="1100" dirty="0"/>
              <a:t> </a:t>
            </a:r>
            <a:r>
              <a:rPr lang="fi-FI" sz="1100" dirty="0" err="1"/>
              <a:t>Drug</a:t>
            </a:r>
            <a:r>
              <a:rPr lang="fi-FI" sz="1100" dirty="0"/>
              <a:t> </a:t>
            </a:r>
            <a:r>
              <a:rPr lang="fi-FI" sz="1100" dirty="0" err="1"/>
              <a:t>Reactions</a:t>
            </a:r>
            <a:r>
              <a:rPr lang="fi-FI" sz="1100" dirty="0"/>
              <a:t> – A Meta-Analysis. </a:t>
            </a:r>
            <a:r>
              <a:rPr lang="fi-FI" sz="1100" dirty="0" err="1"/>
              <a:t>PLoS</a:t>
            </a:r>
            <a:r>
              <a:rPr lang="fi-FI" sz="1100" dirty="0"/>
              <a:t> ONE, 7(3), p.e33236. Nice.org.uk, (2015). </a:t>
            </a:r>
            <a:r>
              <a:rPr lang="fi-FI" sz="1100" dirty="0" err="1"/>
              <a:t>Costing</a:t>
            </a:r>
            <a:r>
              <a:rPr lang="fi-FI" sz="1100" dirty="0"/>
              <a:t> </a:t>
            </a:r>
            <a:r>
              <a:rPr lang="fi-FI" sz="1100" dirty="0" err="1"/>
              <a:t>statement</a:t>
            </a:r>
            <a:r>
              <a:rPr lang="fi-FI" sz="1100" dirty="0"/>
              <a:t>: </a:t>
            </a:r>
            <a:r>
              <a:rPr lang="fi-FI" sz="1100" dirty="0" err="1"/>
              <a:t>Medicines</a:t>
            </a:r>
            <a:r>
              <a:rPr lang="fi-FI" sz="1100" dirty="0"/>
              <a:t> </a:t>
            </a:r>
            <a:r>
              <a:rPr lang="fi-FI" sz="1100" dirty="0" err="1"/>
              <a:t>optimisation</a:t>
            </a:r>
            <a:r>
              <a:rPr lang="fi-FI" sz="1100" dirty="0"/>
              <a:t>. </a:t>
            </a:r>
            <a:r>
              <a:rPr lang="fi-FI" sz="1100" dirty="0" err="1"/>
              <a:t>Implementing</a:t>
            </a:r>
            <a:r>
              <a:rPr lang="fi-FI" sz="1100" dirty="0"/>
              <a:t> </a:t>
            </a:r>
            <a:r>
              <a:rPr lang="fi-FI" sz="1100" dirty="0" err="1"/>
              <a:t>the</a:t>
            </a:r>
            <a:r>
              <a:rPr lang="fi-FI" sz="1100" dirty="0"/>
              <a:t> NICE </a:t>
            </a:r>
            <a:r>
              <a:rPr lang="fi-FI" sz="1100" dirty="0" err="1"/>
              <a:t>guideline</a:t>
            </a:r>
            <a:r>
              <a:rPr lang="fi-FI" sz="1100" dirty="0"/>
              <a:t> 5 on </a:t>
            </a:r>
            <a:r>
              <a:rPr lang="fi-FI" sz="1100" dirty="0" err="1"/>
              <a:t>medicines</a:t>
            </a:r>
            <a:r>
              <a:rPr lang="fi-FI" sz="1100" dirty="0"/>
              <a:t> </a:t>
            </a:r>
            <a:r>
              <a:rPr lang="fi-FI" sz="1100" dirty="0" err="1"/>
              <a:t>optimisation</a:t>
            </a:r>
            <a:r>
              <a:rPr lang="fi-FI" sz="1100" dirty="0"/>
              <a:t> (NG5).. [</a:t>
            </a:r>
            <a:r>
              <a:rPr lang="fi-FI" sz="1100" dirty="0" err="1"/>
              <a:t>online</a:t>
            </a:r>
            <a:r>
              <a:rPr lang="fi-FI" sz="1100" dirty="0"/>
              <a:t>] </a:t>
            </a:r>
            <a:r>
              <a:rPr lang="fi-FI" sz="1100" dirty="0" err="1"/>
              <a:t>Available</a:t>
            </a:r>
            <a:r>
              <a:rPr lang="fi-FI" sz="1100" dirty="0"/>
              <a:t> at: https://www.nice.org.uk/guidance/ng5/resources/costing-statement-6916717 </a:t>
            </a:r>
            <a:r>
              <a:rPr lang="fi-FI" sz="1100" b="1" dirty="0"/>
              <a:t>(16 tutkimuksen ja 48000 potilaan aineiston meta-analyysi)</a:t>
            </a:r>
          </a:p>
          <a:p>
            <a:endParaRPr lang="fi-FI" sz="14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70B961-2A33-71D2-A544-D6DA0B75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65CCCA-543C-3504-ED4A-1C27B2BF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11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6BCBAB-F153-58AF-F483-39F91C02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57" y="268148"/>
            <a:ext cx="9073008" cy="565327"/>
          </a:xfrm>
        </p:spPr>
        <p:txBody>
          <a:bodyPr/>
          <a:lstStyle/>
          <a:p>
            <a:r>
              <a:rPr lang="fi-FI" dirty="0"/>
              <a:t>Kustannusten välttäminen</a:t>
            </a:r>
          </a:p>
        </p:txBody>
      </p:sp>
    </p:spTree>
    <p:extLst>
      <p:ext uri="{BB962C8B-B14F-4D97-AF65-F5344CB8AC3E}">
        <p14:creationId xmlns:p14="http://schemas.microsoft.com/office/powerpoint/2010/main" val="8380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70B961-2A33-71D2-A544-D6DA0B75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65CCCA-543C-3504-ED4A-1C27B2BF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12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6BCBAB-F153-58AF-F483-39F91C02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57" y="268148"/>
            <a:ext cx="9073008" cy="565327"/>
          </a:xfrm>
        </p:spPr>
        <p:txBody>
          <a:bodyPr/>
          <a:lstStyle/>
          <a:p>
            <a:r>
              <a:rPr lang="fi-FI" dirty="0"/>
              <a:t>Kustannusten välttäminen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245A7B5-47E5-244E-8291-2EBCF615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7" y="958953"/>
            <a:ext cx="7217269" cy="876009"/>
          </a:xfrm>
          <a:prstGeom prst="rect">
            <a:avLst/>
          </a:prstGeom>
        </p:spPr>
      </p:pic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3CFBEC1C-4E09-44E9-90D9-CEED8D8B5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80227"/>
              </p:ext>
            </p:extLst>
          </p:nvPr>
        </p:nvGraphicFramePr>
        <p:xfrm>
          <a:off x="488257" y="2150540"/>
          <a:ext cx="5369618" cy="400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8686">
                  <a:extLst>
                    <a:ext uri="{9D8B030D-6E8A-4147-A177-3AD203B41FA5}">
                      <a16:colId xmlns:a16="http://schemas.microsoft.com/office/drawing/2014/main" val="4128278673"/>
                    </a:ext>
                  </a:extLst>
                </a:gridCol>
                <a:gridCol w="2150932">
                  <a:extLst>
                    <a:ext uri="{9D8B030D-6E8A-4147-A177-3AD203B41FA5}">
                      <a16:colId xmlns:a16="http://schemas.microsoft.com/office/drawing/2014/main" val="3589068801"/>
                    </a:ext>
                  </a:extLst>
                </a:gridCol>
              </a:tblGrid>
              <a:tr h="1000652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Aiheutuva kustannus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€ (arvio, keskimääräinen hinta)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846126"/>
                  </a:ext>
                </a:extLst>
              </a:tr>
              <a:tr h="1000652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Päivystyskäynti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n. 450€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149149"/>
                  </a:ext>
                </a:extLst>
              </a:tr>
              <a:tr h="1000652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Hoitajan tuntipalkka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n. 20,5€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611873"/>
                  </a:ext>
                </a:extLst>
              </a:tr>
              <a:tr h="1000652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Lääkärin tuntipalkka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n. 44,5€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914877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3A3546D2-819E-6E32-FFEF-196A0B9C7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9607"/>
              </p:ext>
            </p:extLst>
          </p:nvPr>
        </p:nvGraphicFramePr>
        <p:xfrm>
          <a:off x="6095999" y="2029535"/>
          <a:ext cx="5819775" cy="4518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4128278673"/>
                    </a:ext>
                  </a:extLst>
                </a:gridCol>
                <a:gridCol w="1402346">
                  <a:extLst>
                    <a:ext uri="{9D8B030D-6E8A-4147-A177-3AD203B41FA5}">
                      <a16:colId xmlns:a16="http://schemas.microsoft.com/office/drawing/2014/main" val="3589068801"/>
                    </a:ext>
                  </a:extLst>
                </a:gridCol>
                <a:gridCol w="1294314">
                  <a:extLst>
                    <a:ext uri="{9D8B030D-6E8A-4147-A177-3AD203B41FA5}">
                      <a16:colId xmlns:a16="http://schemas.microsoft.com/office/drawing/2014/main" val="1853028233"/>
                    </a:ext>
                  </a:extLst>
                </a:gridCol>
                <a:gridCol w="1294314">
                  <a:extLst>
                    <a:ext uri="{9D8B030D-6E8A-4147-A177-3AD203B41FA5}">
                      <a16:colId xmlns:a16="http://schemas.microsoft.com/office/drawing/2014/main" val="991555622"/>
                    </a:ext>
                  </a:extLst>
                </a:gridCol>
              </a:tblGrid>
              <a:tr h="1094555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Työtehtävät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Keskiarvo pilotin ajalta /kk/ farmaseutti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Kerroin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Vältetty kustannus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846126"/>
                  </a:ext>
                </a:extLst>
              </a:tr>
              <a:tr h="731901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Havaittuja lääkeongelmia (DRP)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n.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3600€/kk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611873"/>
                  </a:ext>
                </a:extLst>
              </a:tr>
              <a:tr h="515042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Konsultaatio</a:t>
                      </a:r>
                    </a:p>
                    <a:p>
                      <a:pPr algn="ctr"/>
                      <a:r>
                        <a:rPr lang="fi-FI" sz="1600" dirty="0"/>
                        <a:t>hoitajalta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91,85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941,5€/kk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914877"/>
                  </a:ext>
                </a:extLst>
              </a:tr>
              <a:tr h="515042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Konsultaatio KAIKU24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17,25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176,8€/kk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714349"/>
                  </a:ext>
                </a:extLst>
              </a:tr>
              <a:tr h="731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Konsultaatio lääkäriltä</a:t>
                      </a:r>
                    </a:p>
                    <a:p>
                      <a:pPr algn="ctr"/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227€/kk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637999"/>
                  </a:ext>
                </a:extLst>
              </a:tr>
              <a:tr h="619335">
                <a:tc gridSpan="3"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  <a:p>
                      <a:pPr algn="ctr"/>
                      <a:r>
                        <a:rPr lang="fi-FI" sz="1600" dirty="0"/>
                        <a:t>Yhteensä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/>
                        <a:t>4945,3€/kk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3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70B961-2A33-71D2-A544-D6DA0B75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65CCCA-543C-3504-ED4A-1C27B2BF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13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6BCBAB-F153-58AF-F483-39F91C02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57" y="268148"/>
            <a:ext cx="9073008" cy="565327"/>
          </a:xfrm>
        </p:spPr>
        <p:txBody>
          <a:bodyPr/>
          <a:lstStyle/>
          <a:p>
            <a:r>
              <a:rPr lang="fi-FI" dirty="0"/>
              <a:t>Kustannusten välttäminen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14B4882-5F6E-322A-A936-483BA10E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56" y="1020472"/>
            <a:ext cx="10941743" cy="4342104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/>
              <a:t>Farmaseuttipalvelun kustannus ilman sijaista = </a:t>
            </a:r>
            <a:r>
              <a:rPr lang="fi-FI" b="1" dirty="0"/>
              <a:t>4796€/kk </a:t>
            </a:r>
          </a:p>
          <a:p>
            <a:pPr marL="609600" lvl="1" indent="-342900"/>
            <a:r>
              <a:rPr lang="fi-FI" dirty="0"/>
              <a:t>Huom, 2024 hinta nousee n. 5% -&gt; n. 5035€</a:t>
            </a:r>
            <a:endParaRPr lang="fi-FI" b="1" dirty="0"/>
          </a:p>
          <a:p>
            <a:endParaRPr lang="fi-FI" dirty="0"/>
          </a:p>
          <a:p>
            <a:r>
              <a:rPr lang="fi-FI" dirty="0"/>
              <a:t>Farmaseuttipalvelun mahdollisesti välttämät kustannukset = </a:t>
            </a:r>
            <a:r>
              <a:rPr lang="fi-FI" sz="2000" b="1" dirty="0"/>
              <a:t>4945,3€/kk</a:t>
            </a:r>
          </a:p>
          <a:p>
            <a:endParaRPr lang="fi-FI" dirty="0"/>
          </a:p>
          <a:p>
            <a:r>
              <a:rPr lang="fi-FI" dirty="0"/>
              <a:t>Jos konsultaatioiden määrät saadaan pysymään n. 100/kk/farmaseutti ja </a:t>
            </a:r>
            <a:r>
              <a:rPr lang="fi-FI" dirty="0" err="1"/>
              <a:t>DRP:tä</a:t>
            </a:r>
            <a:r>
              <a:rPr lang="fi-FI" dirty="0"/>
              <a:t> pystytään havaitsemaan n. 15-20/kk tulos +/- 0 vähintään, jos ei sijaista -&gt; farmaseutti säästää vähintään hintansa verran</a:t>
            </a:r>
          </a:p>
          <a:p>
            <a:endParaRPr lang="fi-FI" dirty="0"/>
          </a:p>
          <a:p>
            <a:r>
              <a:rPr lang="fi-FI" dirty="0"/>
              <a:t>Etelän konsultaatioiden hyödyntämisastetta nostamalla päästäisiin säästön puolelle ilman sijaista (kesän poissaolot yms. laskee keskiarvoa)</a:t>
            </a:r>
          </a:p>
        </p:txBody>
      </p:sp>
    </p:spTree>
    <p:extLst>
      <p:ext uri="{BB962C8B-B14F-4D97-AF65-F5344CB8AC3E}">
        <p14:creationId xmlns:p14="http://schemas.microsoft.com/office/powerpoint/2010/main" val="27028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E0A94D-D884-DBE0-25E6-1B98F5972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32" y="2016173"/>
            <a:ext cx="9791700" cy="2592308"/>
          </a:xfrm>
        </p:spPr>
        <p:txBody>
          <a:bodyPr/>
          <a:lstStyle/>
          <a:p>
            <a:r>
              <a:rPr lang="fi-FI" dirty="0"/>
              <a:t>Tilastot 10/22 – 7/2023</a:t>
            </a:r>
            <a:br>
              <a:rPr lang="fi-FI" dirty="0"/>
            </a:br>
            <a:r>
              <a:rPr lang="fi-FI" dirty="0"/>
              <a:t>(yhdistetty </a:t>
            </a:r>
            <a:r>
              <a:rPr lang="fi-FI" dirty="0" err="1"/>
              <a:t>etelä+pohjoinen</a:t>
            </a:r>
            <a:r>
              <a:rPr lang="fi-FI" dirty="0"/>
              <a:t>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A0C1CD-51F0-9FA3-26A0-2739B5790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3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FCD5A98-14E0-513A-C5E0-F5F8B174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2228EB-3BA0-085F-9B32-838173CA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73F9A3-036B-AC46-9FE9-4D8AE986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3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37527A3-C11B-BF86-5103-14CC1E2E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9" y="188640"/>
            <a:ext cx="9073008" cy="936104"/>
          </a:xfrm>
        </p:spPr>
        <p:txBody>
          <a:bodyPr/>
          <a:lstStyle/>
          <a:p>
            <a:r>
              <a:rPr lang="fi-FI"/>
              <a:t>Konsultoijat (Kaikki)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BEFB1483-4673-8782-8788-F320AE074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619665"/>
              </p:ext>
            </p:extLst>
          </p:nvPr>
        </p:nvGraphicFramePr>
        <p:xfrm>
          <a:off x="551384" y="908720"/>
          <a:ext cx="110892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2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FCD5A98-14E0-513A-C5E0-F5F8B174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73F9A3-036B-AC46-9FE9-4D8AE986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4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37527A3-C11B-BF86-5103-14CC1E2E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9073008" cy="576064"/>
          </a:xfrm>
        </p:spPr>
        <p:txBody>
          <a:bodyPr/>
          <a:lstStyle/>
          <a:p>
            <a:r>
              <a:rPr lang="fi-FI" sz="4000"/>
              <a:t>Konsultoijat (osuudet, yhteensä)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1832F26-E08E-0CDB-04B2-D6BCD8422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407625"/>
              </p:ext>
            </p:extLst>
          </p:nvPr>
        </p:nvGraphicFramePr>
        <p:xfrm>
          <a:off x="55138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7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4AD17B-A746-70BA-E9DC-41BA6523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C1DFD9-B097-E1D9-43F1-E0075840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ACF503-7E19-BD6B-D269-FAC19D16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5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CCFA1B-FB5B-A2B4-CB69-E1A1BC9F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68660"/>
            <a:ext cx="9073008" cy="491458"/>
          </a:xfrm>
        </p:spPr>
        <p:txBody>
          <a:bodyPr/>
          <a:lstStyle/>
          <a:p>
            <a:r>
              <a:rPr lang="fi-FI" dirty="0"/>
              <a:t>Konsultaatiot Terveysasemittain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713191CA-4600-A64E-9A8C-07256271C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993412"/>
              </p:ext>
            </p:extLst>
          </p:nvPr>
        </p:nvGraphicFramePr>
        <p:xfrm>
          <a:off x="263352" y="1124744"/>
          <a:ext cx="117013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B73D8016-6D2D-94EF-2BAA-11B3438D5DB5}"/>
              </a:ext>
            </a:extLst>
          </p:cNvPr>
          <p:cNvSpPr txBox="1"/>
          <p:nvPr/>
        </p:nvSpPr>
        <p:spPr>
          <a:xfrm>
            <a:off x="5735960" y="1268760"/>
            <a:ext cx="6012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Läsnäolo Ratamossa / Kotkansaarella näkyy selkeästi tässä. Muualla ei osata hyödyntää samalla tavalla. Lisäksi muilta asemilta tulevat konsultaatiot </a:t>
            </a:r>
            <a:r>
              <a:rPr lang="fi-FI" err="1"/>
              <a:t>isolti</a:t>
            </a:r>
            <a:r>
              <a:rPr lang="fi-FI"/>
              <a:t> Kaiku24-kautta.</a:t>
            </a:r>
          </a:p>
        </p:txBody>
      </p:sp>
    </p:spTree>
    <p:extLst>
      <p:ext uri="{BB962C8B-B14F-4D97-AF65-F5344CB8AC3E}">
        <p14:creationId xmlns:p14="http://schemas.microsoft.com/office/powerpoint/2010/main" val="10939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4AD17B-A746-70BA-E9DC-41BA6523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C1DFD9-B097-E1D9-43F1-E0075840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ACF503-7E19-BD6B-D269-FAC19D16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6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CCFA1B-FB5B-A2B4-CB69-E1A1BC9F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84" y="86926"/>
            <a:ext cx="10414128" cy="965809"/>
          </a:xfrm>
        </p:spPr>
        <p:txBody>
          <a:bodyPr/>
          <a:lstStyle/>
          <a:p>
            <a:r>
              <a:rPr lang="fi-FI" dirty="0"/>
              <a:t>Konsultaatiot Terveysasemittain YHTEENSÄ 10/22- 7/23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2D9CCCB5-B7B5-34D2-A116-211E959F9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0147"/>
              </p:ext>
            </p:extLst>
          </p:nvPr>
        </p:nvGraphicFramePr>
        <p:xfrm>
          <a:off x="290384" y="1052736"/>
          <a:ext cx="116382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1E3F01C0-B701-528D-006E-3DD381D841EB}"/>
              </a:ext>
            </a:extLst>
          </p:cNvPr>
          <p:cNvSpPr txBox="1"/>
          <p:nvPr/>
        </p:nvSpPr>
        <p:spPr>
          <a:xfrm>
            <a:off x="5357091" y="1505527"/>
            <a:ext cx="52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Huom, etelä/pohjoinen ei vertailtavissa tässä</a:t>
            </a:r>
          </a:p>
        </p:txBody>
      </p:sp>
    </p:spTree>
    <p:extLst>
      <p:ext uri="{BB962C8B-B14F-4D97-AF65-F5344CB8AC3E}">
        <p14:creationId xmlns:p14="http://schemas.microsoft.com/office/powerpoint/2010/main" val="22429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7D78B68-3BC4-FF24-C5B8-533318B8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23AA63-18C0-F98C-0A8C-C27F9811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520" y="6292187"/>
            <a:ext cx="5399881" cy="288032"/>
          </a:xfrm>
        </p:spPr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2B25CEC-B969-6CDF-65E5-078DCC12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7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0F6D862-C4EF-C9E5-9094-69A10A16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1714"/>
            <a:ext cx="9073008" cy="545901"/>
          </a:xfrm>
        </p:spPr>
        <p:txBody>
          <a:bodyPr/>
          <a:lstStyle/>
          <a:p>
            <a:r>
              <a:rPr lang="fi-FI"/>
              <a:t>Työtehtävät (kaikki) 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94F12F38-9844-8854-966F-AC4E33F73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010922"/>
              </p:ext>
            </p:extLst>
          </p:nvPr>
        </p:nvGraphicFramePr>
        <p:xfrm>
          <a:off x="59668" y="861711"/>
          <a:ext cx="12072664" cy="599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2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7D78B68-3BC4-FF24-C5B8-533318B8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2B25CEC-B969-6CDF-65E5-078DCC12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8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0F6D862-C4EF-C9E5-9094-69A10A16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1714"/>
            <a:ext cx="10009112" cy="616883"/>
          </a:xfrm>
        </p:spPr>
        <p:txBody>
          <a:bodyPr/>
          <a:lstStyle/>
          <a:p>
            <a:r>
              <a:rPr lang="fi-FI"/>
              <a:t>Työtehtävät (Osuudet, YHTEENSÄ) 10/22- 7/23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3D253EDF-C764-C74E-6672-3A133C1E2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687501"/>
              </p:ext>
            </p:extLst>
          </p:nvPr>
        </p:nvGraphicFramePr>
        <p:xfrm>
          <a:off x="695400" y="1052736"/>
          <a:ext cx="10513168" cy="50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5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7B7AE9-CE16-9BFC-F886-55AA97BB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66B2-2319-4A95-86F0-97DF57937B7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42CFA2-7EDF-CF22-103E-FC119584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466F4B-F6F9-5E2B-8F95-973E7B52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9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2E8990E-A274-E4FA-DDB6-03647D12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44393"/>
            <a:ext cx="9073008" cy="936104"/>
          </a:xfrm>
        </p:spPr>
        <p:txBody>
          <a:bodyPr/>
          <a:lstStyle/>
          <a:p>
            <a:r>
              <a:rPr lang="fi-FI"/>
              <a:t>Konsultaatiota yhteensä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7FD4D72D-F2C1-B6A7-5E73-2B5AE9248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736289"/>
              </p:ext>
            </p:extLst>
          </p:nvPr>
        </p:nvGraphicFramePr>
        <p:xfrm>
          <a:off x="407368" y="1243092"/>
          <a:ext cx="8641035" cy="48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1C8E2A53-0145-A75F-43C0-6F43C44304EF}"/>
              </a:ext>
            </a:extLst>
          </p:cNvPr>
          <p:cNvSpPr txBox="1"/>
          <p:nvPr/>
        </p:nvSpPr>
        <p:spPr>
          <a:xfrm>
            <a:off x="9264352" y="1389316"/>
            <a:ext cx="2776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Etelä </a:t>
            </a:r>
          </a:p>
          <a:p>
            <a:r>
              <a:rPr lang="fi-FI" dirty="0"/>
              <a:t>2/23-7/23 = 447 </a:t>
            </a:r>
            <a:r>
              <a:rPr lang="fi-FI" dirty="0" err="1"/>
              <a:t>kons</a:t>
            </a:r>
            <a:r>
              <a:rPr lang="fi-FI" dirty="0"/>
              <a:t> = 72,4 </a:t>
            </a:r>
            <a:r>
              <a:rPr lang="fi-FI" dirty="0" err="1"/>
              <a:t>kons</a:t>
            </a:r>
            <a:r>
              <a:rPr lang="fi-FI" dirty="0"/>
              <a:t>/kk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Pohjoinen </a:t>
            </a:r>
          </a:p>
          <a:p>
            <a:r>
              <a:rPr lang="fi-FI" dirty="0"/>
              <a:t>10/22-7/23 = 1191 </a:t>
            </a:r>
            <a:r>
              <a:rPr lang="fi-FI" dirty="0" err="1"/>
              <a:t>kons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= 119,1 </a:t>
            </a:r>
            <a:r>
              <a:rPr lang="fi-FI" dirty="0" err="1"/>
              <a:t>kons</a:t>
            </a:r>
            <a:r>
              <a:rPr lang="fi-FI" dirty="0"/>
              <a:t>/kk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6656D00-C47C-9443-85E6-6D8793E82417}"/>
              </a:ext>
            </a:extLst>
          </p:cNvPr>
          <p:cNvSpPr txBox="1"/>
          <p:nvPr/>
        </p:nvSpPr>
        <p:spPr>
          <a:xfrm>
            <a:off x="9264352" y="378904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Etelässä enemmän poissaoloja huhtikuu/heinäkuu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/>
              <a:t>Heinäkuussa Länsi-Kotkan kesäsulku </a:t>
            </a:r>
          </a:p>
        </p:txBody>
      </p:sp>
    </p:spTree>
    <p:extLst>
      <p:ext uri="{BB962C8B-B14F-4D97-AF65-F5344CB8AC3E}">
        <p14:creationId xmlns:p14="http://schemas.microsoft.com/office/powerpoint/2010/main" val="42068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1465B9-E310-4605-82C8-B9A71E1BE445}" vid="{4EF9F70E-9562-4BCE-BAB0-0D41BB1F5A3A}"/>
    </a:ext>
  </a:extLst>
</a:theme>
</file>

<file path=ppt/theme/theme2.xml><?xml version="1.0" encoding="utf-8"?>
<a:theme xmlns:a="http://schemas.openxmlformats.org/drawingml/2006/main" name="HUS partner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1465B9-E310-4605-82C8-B9A71E1BE445}" vid="{A99E913C-CBA0-48F0-AB5D-9368A50FC0E4}"/>
    </a:ext>
  </a:extLst>
</a:theme>
</file>

<file path=ppt/theme/theme3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3240B707EC34D84FEDA3700A654EE" ma:contentTypeVersion="7" ma:contentTypeDescription="Create a new document." ma:contentTypeScope="" ma:versionID="73ca99c67a98488f5560f8e6ec743a81">
  <xsd:schema xmlns:xsd="http://www.w3.org/2001/XMLSchema" xmlns:xs="http://www.w3.org/2001/XMLSchema" xmlns:p="http://schemas.microsoft.com/office/2006/metadata/properties" xmlns:ns2="89422fd0-fb7f-48e6-a3eb-bc7933e31e92" xmlns:ns3="7dc57614-9ed2-484d-b3e5-ca3af733d9be" targetNamespace="http://schemas.microsoft.com/office/2006/metadata/properties" ma:root="true" ma:fieldsID="352ebbe27c200794c80d42918f2181b8" ns2:_="" ns3:_="">
    <xsd:import namespace="89422fd0-fb7f-48e6-a3eb-bc7933e31e92"/>
    <xsd:import namespace="7dc57614-9ed2-484d-b3e5-ca3af733d9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22fd0-fb7f-48e6-a3eb-bc7933e31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57614-9ed2-484d-b3e5-ca3af733d9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2B9EBC-BEE2-4C49-A62F-6A96079FB9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dc57614-9ed2-484d-b3e5-ca3af733d9be"/>
    <ds:schemaRef ds:uri="http://purl.org/dc/elements/1.1/"/>
    <ds:schemaRef ds:uri="http://schemas.microsoft.com/office/2006/metadata/properties"/>
    <ds:schemaRef ds:uri="89422fd0-fb7f-48e6-a3eb-bc7933e31e9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8C830F-04F1-4377-A570-9C87022025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97DA91-321E-47F0-BF47-39D77E728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22fd0-fb7f-48e6-a3eb-bc7933e31e92"/>
    <ds:schemaRef ds:uri="7dc57614-9ed2-484d-b3e5-ca3af733d9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307563d-5fcd-4e12-a554-9927f388b1cf}" enabled="0" method="" siteId="{e307563d-5fcd-4e12-a554-9927f388b1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HUS_FI</Template>
  <TotalTime>153</TotalTime>
  <Words>570</Words>
  <Application>Microsoft Office PowerPoint</Application>
  <PresentationFormat>Laajakuva</PresentationFormat>
  <Paragraphs>113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HUS</vt:lpstr>
      <vt:lpstr>HUS partner</vt:lpstr>
      <vt:lpstr>TA osastofarmasia tilannekuva ja jatko 31.8.23 10.30-11.30</vt:lpstr>
      <vt:lpstr>Tilastot 10/22 – 7/2023 (yhdistetty etelä+pohjoinen)</vt:lpstr>
      <vt:lpstr>Konsultoijat (Kaikki)</vt:lpstr>
      <vt:lpstr>Konsultoijat (osuudet, yhteensä)</vt:lpstr>
      <vt:lpstr>Konsultaatiot Terveysasemittain</vt:lpstr>
      <vt:lpstr>Konsultaatiot Terveysasemittain YHTEENSÄ 10/22- 7/23</vt:lpstr>
      <vt:lpstr>Työtehtävät (kaikki) </vt:lpstr>
      <vt:lpstr>Työtehtävät (Osuudet, YHTEENSÄ) 10/22- 7/23</vt:lpstr>
      <vt:lpstr>Konsultaatiota yhteensä</vt:lpstr>
      <vt:lpstr>DRP-tilastointi – havaittuja lääkeongelmia</vt:lpstr>
      <vt:lpstr>Kustannusten välttäminen</vt:lpstr>
      <vt:lpstr>Kustannusten välttäminen</vt:lpstr>
      <vt:lpstr>Kustannusten välttäminen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osastofarmasia etelä 31.1. – 21.2.23</dc:title>
  <dc:creator>Väätäinen Kai</dc:creator>
  <dc:description>updated 1 / 2021</dc:description>
  <cp:lastModifiedBy>Koppinen Julia</cp:lastModifiedBy>
  <cp:revision>1</cp:revision>
  <dcterms:created xsi:type="dcterms:W3CDTF">2023-02-22T06:55:02Z</dcterms:created>
  <dcterms:modified xsi:type="dcterms:W3CDTF">2023-10-27T12:22:47Z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0x0101003AA3240B707EC34D84FEDA3700A654EE</vt:lpwstr>
  </property>
</Properties>
</file>