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7B912E-EA0F-4321-675B-FE1103360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9D49132-5FAC-EEF4-6F51-DFFF9FCA5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0915A1-7835-1D3F-5207-6D64AB54A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7D75-EA64-44E8-AB86-DDB62A9E51F7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56C8813-D3E0-523C-D45E-7C345DA86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A8C60E3-BA3F-8C8E-D13D-FEE45465F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5C3B-8043-462C-88DC-1ACE6DF23E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306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BA494C-68FB-3BA4-D18A-F11560891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4450175-F456-A927-BDA4-0CD90C797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3A13F5A-7AE1-6902-542E-034A3D864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7D75-EA64-44E8-AB86-DDB62A9E51F7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3E66DC-46EF-159F-711F-2C14BB7C3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4769EBD-BDD8-2671-13A7-AB9884012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5C3B-8043-462C-88DC-1ACE6DF23E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013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4B2BAEB-5581-CF20-DB7F-69E1147BEF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79F7148-1598-0566-A0DD-5DFC658A71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D0FBFC-117B-7F29-3EDF-C68152E45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7D75-EA64-44E8-AB86-DDB62A9E51F7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9E68748-C7A9-9C8B-5C06-CA6CEF2E9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A71F4F5-855A-BD22-56A2-E9EA2CFDD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5C3B-8043-462C-88DC-1ACE6DF23E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1490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847745B7-B4A6-6849-9E8C-FB47424046A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C1F12-FACD-46FA-AF74-D86535340AED}" type="datetime1">
              <a:rPr lang="fi-FI"/>
              <a:pPr>
                <a:defRPr/>
              </a:pPr>
              <a:t>11.10.2023</a:t>
            </a:fld>
            <a:endParaRPr lang="fi-FI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9399D890-D74C-7A42-AC89-A56B859B615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623E8190-4DB8-7446-B96F-2AEF9BE409C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AB8A9-1181-488F-A6FB-2DBEC034845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239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567505E-673C-B854-AFEE-18870AE1D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9067CD-7E25-610E-745F-244696F51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4717FAF-47DA-6903-02F4-1538328B8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7D75-EA64-44E8-AB86-DDB62A9E51F7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C06DFDB-667F-1B9E-C924-2A6DB1735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6A69F3-8066-29F0-79C0-C4223ABD7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5C3B-8043-462C-88DC-1ACE6DF23E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0970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86B640-6F21-F777-57E6-44D817A48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EB9E8CF-DD0C-E616-70E8-C1C33618F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C884E6E-04AD-2A8C-87B6-EF854F708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7D75-EA64-44E8-AB86-DDB62A9E51F7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6DB07EA-FFAA-88DA-1F40-EC9D1C708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41149B-C594-B840-0517-0E1680ECF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5C3B-8043-462C-88DC-1ACE6DF23E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579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BDCC875-DDBF-A45A-7357-A460623C5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90C1E8-4BF8-E07A-E00C-EFC3F10160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1A769E1-720B-5B91-A153-2FC640827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8E8ACBA-710E-7B8C-44DF-A6307EB26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7D75-EA64-44E8-AB86-DDB62A9E51F7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D78E340-D820-79CF-FC17-5953987F5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0286145-8DA0-8A37-60C5-54F6C68E1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5C3B-8043-462C-88DC-1ACE6DF23E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777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60B3F3-AF1D-8A8B-98E4-8DC923D81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A877235-FDEA-47A1-2431-65C23F7AC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6F18B40-CDCB-9E41-A93A-84AAE08D2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739F3ED-AB04-45B3-1233-C02C1F3A10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3EE96F0-95C6-0343-BA91-C40F6F5195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FA1252C7-7520-869E-ACB9-E52D3EA6D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7D75-EA64-44E8-AB86-DDB62A9E51F7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36F263C-C086-70B2-6DF3-267CFBBB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1DF9C31-92A5-DA1A-7934-046956B2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5C3B-8043-462C-88DC-1ACE6DF23E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844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9860B4-4A95-E4F5-D244-EA44C271A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195F035-FB58-EE49-8E5D-C13618828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7D75-EA64-44E8-AB86-DDB62A9E51F7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3D4DE2F-63EB-36C3-81D6-22ACB46ED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8235D9F-D8F7-AF51-169B-13CF626F9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5C3B-8043-462C-88DC-1ACE6DF23E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632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8CD2149-99DD-D04F-000D-D57C3F9BD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7D75-EA64-44E8-AB86-DDB62A9E51F7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6B0EA37-D4EF-DE28-B27C-212F63DF7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8DC2780-75FB-44F1-2D32-526047017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5C3B-8043-462C-88DC-1ACE6DF23E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1566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2556140-FEEB-8586-02D6-27CF4BA78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459ACBA-43C9-88E9-5FE9-3DE987FB0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F6817CB-8701-80FD-C2BD-E0877B1A9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0316ACB-FEF7-3070-E648-BEF86DA5C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7D75-EA64-44E8-AB86-DDB62A9E51F7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73A045D-C7B2-9773-9BF8-9DFEA5082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9AA526A-F138-90EB-F021-ADE2755D1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5C3B-8043-462C-88DC-1ACE6DF23E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8111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DEFE47-61D5-D762-866C-5BEC9C536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EC106E9-7DAC-72E6-AD95-D31AA0EDE8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DA9F984-A1D7-F2C6-8C50-76730713C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D0A463A-6452-FD08-9CA2-FA6636E50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7D75-EA64-44E8-AB86-DDB62A9E51F7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8516290-2582-C67B-7FFB-531F3480A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1E25D7A-891B-51CB-D730-0EDBF3227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5C3B-8043-462C-88DC-1ACE6DF23E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209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0BA2FC9-02C4-2768-F437-0C0A94D7E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9ECB1DA-2E55-4330-BC02-213D02CE8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8012DCE-0CB5-6B6E-D1E7-8A820AAA04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27D75-EA64-44E8-AB86-DDB62A9E51F7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A8A41CC-37BB-290D-87BB-2E62C86DE9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69B861A-C050-7824-678B-FDBD14DB9D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C5C3B-8043-462C-88DC-1ACE6DF23E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626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561830"/>
          </a:xfrm>
        </p:spPr>
        <p:txBody>
          <a:bodyPr/>
          <a:lstStyle/>
          <a:p>
            <a:r>
              <a:rPr lang="fi-FI" sz="2800">
                <a:latin typeface="Arial Black"/>
              </a:rPr>
              <a:t>Kotihoidon hoitotyön teemapäivä</a:t>
            </a:r>
            <a:endParaRPr lang="fi-FI" sz="280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037" y="1150657"/>
            <a:ext cx="4951017" cy="4852980"/>
          </a:xfrm>
        </p:spPr>
        <p:txBody>
          <a:bodyPr>
            <a:normAutofit lnSpcReduction="10000"/>
          </a:bodyPr>
          <a:lstStyle/>
          <a:p>
            <a:r>
              <a:rPr lang="fi-FI" sz="1400" dirty="0">
                <a:cs typeface="Arial"/>
              </a:rPr>
              <a:t>1-2 kertaa vuodessa RAI-tulosten tultua</a:t>
            </a:r>
          </a:p>
          <a:p>
            <a:endParaRPr lang="fi-FI" sz="1400" dirty="0">
              <a:cs typeface="Arial"/>
            </a:endParaRPr>
          </a:p>
          <a:p>
            <a:r>
              <a:rPr lang="fi-FI" sz="1400" dirty="0">
                <a:cs typeface="Arial"/>
              </a:rPr>
              <a:t>Kotihoidon yksiköt järjestävät vuorotellen</a:t>
            </a:r>
          </a:p>
          <a:p>
            <a:endParaRPr lang="fi-FI" sz="1400" dirty="0">
              <a:cs typeface="Arial"/>
            </a:endParaRPr>
          </a:p>
          <a:p>
            <a:r>
              <a:rPr lang="fi-FI" sz="1400" dirty="0">
                <a:cs typeface="Arial"/>
              </a:rPr>
              <a:t>Kotihoidon RAI-yhdyshenkilökokous päättää teemat</a:t>
            </a:r>
          </a:p>
          <a:p>
            <a:pPr lvl="1"/>
            <a:r>
              <a:rPr lang="fi-FI" sz="1400" dirty="0">
                <a:cs typeface="Arial"/>
              </a:rPr>
              <a:t>Linjausten ja painopisteiden esittely</a:t>
            </a:r>
          </a:p>
          <a:p>
            <a:pPr lvl="1"/>
            <a:r>
              <a:rPr lang="fi-FI" sz="1400" dirty="0">
                <a:cs typeface="Arial"/>
              </a:rPr>
              <a:t>Hyvät käytännöt ja ideat</a:t>
            </a:r>
          </a:p>
          <a:p>
            <a:pPr lvl="1"/>
            <a:r>
              <a:rPr lang="fi-FI" sz="1400" dirty="0">
                <a:cs typeface="Arial"/>
              </a:rPr>
              <a:t>Ennakkotehtävä</a:t>
            </a:r>
          </a:p>
          <a:p>
            <a:pPr marL="457200" lvl="1" indent="0">
              <a:buNone/>
            </a:pPr>
            <a:endParaRPr lang="fi-FI" sz="1400" dirty="0">
              <a:cs typeface="Arial"/>
            </a:endParaRPr>
          </a:p>
          <a:p>
            <a:r>
              <a:rPr lang="fi-FI" sz="1400" dirty="0">
                <a:cs typeface="Arial"/>
              </a:rPr>
              <a:t>Osallistujat: </a:t>
            </a:r>
          </a:p>
          <a:p>
            <a:pPr lvl="1"/>
            <a:r>
              <a:rPr lang="fi-FI" sz="1400" dirty="0">
                <a:cs typeface="Arial"/>
              </a:rPr>
              <a:t>RAI-osaajat</a:t>
            </a:r>
          </a:p>
          <a:p>
            <a:pPr lvl="1"/>
            <a:r>
              <a:rPr lang="fi-FI" sz="1400" dirty="0">
                <a:cs typeface="Arial"/>
              </a:rPr>
              <a:t>RAI-yhdyshenkilöt</a:t>
            </a:r>
          </a:p>
          <a:p>
            <a:pPr lvl="1"/>
            <a:r>
              <a:rPr lang="fi-FI" sz="1400" dirty="0">
                <a:cs typeface="Arial"/>
              </a:rPr>
              <a:t>Vastaavat sairaanhoitajat</a:t>
            </a:r>
          </a:p>
          <a:p>
            <a:pPr lvl="1"/>
            <a:r>
              <a:rPr lang="fi-FI" sz="1400" dirty="0">
                <a:cs typeface="Arial"/>
              </a:rPr>
              <a:t>Kotihoidon lääkärit</a:t>
            </a:r>
          </a:p>
          <a:p>
            <a:pPr lvl="1"/>
            <a:r>
              <a:rPr lang="fi-FI" sz="1400" dirty="0">
                <a:cs typeface="Arial"/>
              </a:rPr>
              <a:t>Laatusuunnittelijat</a:t>
            </a:r>
          </a:p>
          <a:p>
            <a:pPr lvl="1"/>
            <a:r>
              <a:rPr lang="fi-FI" sz="1400" dirty="0">
                <a:cs typeface="Arial"/>
              </a:rPr>
              <a:t>Kotihoidon esihenkilöt</a:t>
            </a:r>
          </a:p>
          <a:p>
            <a:pPr lvl="1"/>
            <a:r>
              <a:rPr lang="fi-FI" sz="1400" dirty="0">
                <a:cs typeface="Arial"/>
              </a:rPr>
              <a:t>Kotihoidon päälliköt</a:t>
            </a:r>
          </a:p>
          <a:p>
            <a:pPr lvl="1"/>
            <a:r>
              <a:rPr lang="fi-FI" sz="1400" dirty="0">
                <a:cs typeface="Arial"/>
              </a:rPr>
              <a:t>Kotihoidon johtaja</a:t>
            </a:r>
          </a:p>
          <a:p>
            <a:pPr lvl="1"/>
            <a:r>
              <a:rPr lang="fi-FI" sz="1400" dirty="0">
                <a:cs typeface="Arial"/>
              </a:rPr>
              <a:t>Kotihoidon terapeutit</a:t>
            </a:r>
          </a:p>
          <a:p>
            <a:endParaRPr lang="fi-FI" sz="1400" dirty="0">
              <a:solidFill>
                <a:srgbClr val="FF0000"/>
              </a:solidFill>
              <a:cs typeface="Arial"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74733" y="1740697"/>
            <a:ext cx="5276758" cy="4373776"/>
          </a:xfrm>
        </p:spPr>
        <p:txBody>
          <a:bodyPr>
            <a:normAutofit fontScale="70000" lnSpcReduction="20000"/>
          </a:bodyPr>
          <a:lstStyle/>
          <a:p>
            <a:endParaRPr lang="fi-FI" sz="1600">
              <a:latin typeface="Brush Script MT" panose="03060802040406070304" pitchFamily="66" charset="0"/>
            </a:endParaRPr>
          </a:p>
          <a:p>
            <a:r>
              <a:rPr lang="fi-FI" sz="1600">
                <a:latin typeface="Brush Script MT" panose="03060802040406070304" pitchFamily="66" charset="0"/>
              </a:rPr>
              <a:t>Ohjelma</a:t>
            </a:r>
          </a:p>
          <a:p>
            <a:endParaRPr lang="fi-FI" sz="1600">
              <a:latin typeface="Brush Script MT" panose="03060802040406070304" pitchFamily="66" charset="0"/>
            </a:endParaRPr>
          </a:p>
          <a:p>
            <a:r>
              <a:rPr lang="fi-FI" sz="1600">
                <a:latin typeface="Brush Script MT" panose="03060802040406070304" pitchFamily="66" charset="0"/>
              </a:rPr>
              <a:t>13.00-13.1   Tervetuloa </a:t>
            </a:r>
            <a:r>
              <a:rPr lang="fi-FI" sz="1000">
                <a:latin typeface="Brush Script MT" panose="03060802040406070304" pitchFamily="66" charset="0"/>
              </a:rPr>
              <a:t>Helena Venetvaara</a:t>
            </a:r>
          </a:p>
          <a:p>
            <a:r>
              <a:rPr lang="fi-FI" sz="1600">
                <a:latin typeface="Brush Script MT" panose="03060802040406070304" pitchFamily="66" charset="0"/>
              </a:rPr>
              <a:t>13:10-13:45  Keskeiset RAI-tulokset ja suunnitellut painopisteet  	      kuluvalla kaudella 	</a:t>
            </a:r>
          </a:p>
          <a:p>
            <a:pPr marL="0" indent="0">
              <a:buNone/>
            </a:pPr>
            <a:r>
              <a:rPr lang="fi-FI" sz="1600">
                <a:latin typeface="Brush Script MT" panose="03060802040406070304" pitchFamily="66" charset="0"/>
              </a:rPr>
              <a:t>                      </a:t>
            </a:r>
            <a:r>
              <a:rPr lang="fi-FI" sz="1000">
                <a:latin typeface="Brush Script MT" panose="03060802040406070304" pitchFamily="66" charset="0"/>
              </a:rPr>
              <a:t>Kirsi Pentikäinen </a:t>
            </a:r>
            <a:r>
              <a:rPr lang="fi-FI" sz="1600">
                <a:latin typeface="Brush Script MT" panose="03060802040406070304" pitchFamily="66" charset="0"/>
              </a:rPr>
              <a:t>ja </a:t>
            </a:r>
            <a:r>
              <a:rPr lang="fi-FI" sz="1000">
                <a:latin typeface="Brush Script MT" panose="03060802040406070304" pitchFamily="66" charset="0"/>
              </a:rPr>
              <a:t>Suvi Kan       </a:t>
            </a:r>
          </a:p>
          <a:p>
            <a:r>
              <a:rPr lang="fi-FI" sz="1600">
                <a:latin typeface="Brush Script MT" panose="03060802040406070304" pitchFamily="66" charset="0"/>
              </a:rPr>
              <a:t>13:45-14:15  Kivun arviointi ja seuranta, mittarit ja havainnot</a:t>
            </a:r>
          </a:p>
          <a:p>
            <a:pPr marL="0" indent="0">
              <a:buNone/>
            </a:pPr>
            <a:r>
              <a:rPr lang="fi-FI" sz="1600">
                <a:latin typeface="Brush Script MT" panose="03060802040406070304" pitchFamily="66" charset="0"/>
              </a:rPr>
              <a:t>                      </a:t>
            </a:r>
            <a:r>
              <a:rPr lang="fi-FI" sz="1000">
                <a:latin typeface="Brush Script MT" panose="03060802040406070304" pitchFamily="66" charset="0"/>
              </a:rPr>
              <a:t>Vastaava Sairaanhoitaja</a:t>
            </a:r>
          </a:p>
          <a:p>
            <a:r>
              <a:rPr lang="fi-FI" sz="1600">
                <a:latin typeface="Brush Script MT" panose="03060802040406070304" pitchFamily="66" charset="0"/>
              </a:rPr>
              <a:t>14.15-14.30  Tauko</a:t>
            </a:r>
          </a:p>
          <a:p>
            <a:r>
              <a:rPr lang="fi-FI" sz="1600">
                <a:latin typeface="Brush Script MT" panose="03060802040406070304" pitchFamily="66" charset="0"/>
              </a:rPr>
              <a:t>15.30-15.00  Kipulääkitys ja siinä </a:t>
            </a:r>
          </a:p>
          <a:p>
            <a:pPr marL="0" indent="0">
              <a:buNone/>
            </a:pPr>
            <a:r>
              <a:rPr lang="fi-FI" sz="1600">
                <a:latin typeface="Brush Script MT" panose="03060802040406070304" pitchFamily="66" charset="0"/>
              </a:rPr>
              <a:t>                     huomioitavat asiat . </a:t>
            </a:r>
          </a:p>
          <a:p>
            <a:pPr marL="0" indent="0">
              <a:buNone/>
            </a:pPr>
            <a:r>
              <a:rPr lang="fi-FI" sz="1000">
                <a:latin typeface="Brush Script MT" panose="03060802040406070304" pitchFamily="66" charset="0"/>
              </a:rPr>
              <a:t>                                   Kotihoidon lääkäri</a:t>
            </a:r>
          </a:p>
          <a:p>
            <a:r>
              <a:rPr lang="fi-FI" sz="1600">
                <a:latin typeface="Brush Script MT" panose="03060802040406070304" pitchFamily="66" charset="0"/>
              </a:rPr>
              <a:t>15.00-15.15  Suutarilan kotihoidon hyvät</a:t>
            </a:r>
          </a:p>
          <a:p>
            <a:pPr marL="0" indent="0">
              <a:buNone/>
            </a:pPr>
            <a:r>
              <a:rPr lang="fi-FI" sz="1600">
                <a:latin typeface="Brush Script MT" panose="03060802040406070304" pitchFamily="66" charset="0"/>
              </a:rPr>
              <a:t>	     käytännöt hoitaa kipua</a:t>
            </a:r>
            <a:r>
              <a:rPr lang="fi-FI" sz="900">
                <a:latin typeface="Brush Script MT" panose="03060802040406070304" pitchFamily="66" charset="0"/>
              </a:rPr>
              <a:t>	.         </a:t>
            </a:r>
          </a:p>
          <a:p>
            <a:pPr marL="0" indent="0">
              <a:buNone/>
            </a:pPr>
            <a:r>
              <a:rPr lang="fi-FI" sz="900">
                <a:latin typeface="Brush Script MT" panose="03060802040406070304" pitchFamily="66" charset="0"/>
              </a:rPr>
              <a:t>                                      </a:t>
            </a:r>
            <a:r>
              <a:rPr lang="fi-FI" sz="1000">
                <a:latin typeface="Brush Script MT" panose="03060802040406070304" pitchFamily="66" charset="0"/>
              </a:rPr>
              <a:t>Sairaanhoitaja ja RAI-vastaava </a:t>
            </a:r>
          </a:p>
          <a:p>
            <a:r>
              <a:rPr lang="fi-FI" sz="1600">
                <a:latin typeface="Brush Script MT" panose="03060802040406070304" pitchFamily="66" charset="0"/>
              </a:rPr>
              <a:t>15.15-15.30  Keskustelua ja loppusanat</a:t>
            </a:r>
          </a:p>
          <a:p>
            <a:pPr marL="914400" lvl="2" indent="0">
              <a:buNone/>
            </a:pPr>
            <a:r>
              <a:rPr lang="fi-FI" sz="1000">
                <a:latin typeface="Brush Script MT" panose="03060802040406070304" pitchFamily="66" charset="0"/>
              </a:rPr>
              <a:t>        Helena Venetvaara</a:t>
            </a:r>
          </a:p>
          <a:p>
            <a:pPr marL="1828800" lvl="4" indent="0">
              <a:buNone/>
            </a:pPr>
            <a:endParaRPr lang="fi-FI" sz="900">
              <a:latin typeface="Brush Script MT" panose="03060802040406070304" pitchFamily="66" charset="0"/>
            </a:endParaRPr>
          </a:p>
          <a:p>
            <a:pPr marL="914400" lvl="2" indent="0">
              <a:buNone/>
            </a:pPr>
            <a:r>
              <a:rPr lang="fi-FI" sz="1100">
                <a:latin typeface="Brush Script MT" panose="03060802040406070304" pitchFamily="66" charset="0"/>
              </a:rPr>
              <a:t>     </a:t>
            </a:r>
          </a:p>
          <a:p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>
          <a:xfrm>
            <a:off x="6166933" y="1338277"/>
            <a:ext cx="5364163" cy="409203"/>
          </a:xfrm>
        </p:spPr>
        <p:txBody>
          <a:bodyPr>
            <a:normAutofit lnSpcReduction="10000"/>
          </a:bodyPr>
          <a:lstStyle/>
          <a:p>
            <a:r>
              <a:rPr lang="fi-FI" sz="2400">
                <a:latin typeface="Brush Script MT" panose="03060802040406070304" pitchFamily="66" charset="0"/>
              </a:rPr>
              <a:t>Kotihoidon hoitotyön teemapäivä 1.2.2023</a:t>
            </a:r>
            <a:endParaRPr lang="fi-FI" sz="240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54DAB8A9-1181-488F-A6FB-2DBEC0348456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  <p:pic>
        <p:nvPicPr>
          <p:cNvPr id="11" name="Sisällön paikkamerkki 6" descr="GLAM-tapahtumat – Wikimedia Suomi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37964" y="3833091"/>
            <a:ext cx="2438400" cy="2170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679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Laajakuva</PresentationFormat>
  <Paragraphs>41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Arial Black</vt:lpstr>
      <vt:lpstr>Brush Script MT</vt:lpstr>
      <vt:lpstr>Calibri</vt:lpstr>
      <vt:lpstr>Calibri Light</vt:lpstr>
      <vt:lpstr>Office-teema</vt:lpstr>
      <vt:lpstr>Kotihoidon hoitotyön teemapäivä</vt:lpstr>
    </vt:vector>
  </TitlesOfParts>
  <Company>Helsingin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Kotihoidon hoitotyön teemapäivä</dc:title>
  <dc:creator>Lammila Riikka</dc:creator>
  <cp:lastModifiedBy>Lammila Riikka</cp:lastModifiedBy>
  <cp:revision>1</cp:revision>
  <dcterms:created xsi:type="dcterms:W3CDTF">2023-10-11T15:02:23Z</dcterms:created>
  <dcterms:modified xsi:type="dcterms:W3CDTF">2023-10-11T15:03:03Z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5e945f-875f-47b7-87fa-10b3524d17f5_Enabled">
    <vt:lpwstr>true</vt:lpwstr>
  </property>
  <property fmtid="{D5CDD505-2E9C-101B-9397-08002B2CF9AE}" pid="3" name="MSIP_Label_f35e945f-875f-47b7-87fa-10b3524d17f5_SetDate">
    <vt:lpwstr>2023-10-11T15:02:49Z</vt:lpwstr>
  </property>
  <property fmtid="{D5CDD505-2E9C-101B-9397-08002B2CF9AE}" pid="4" name="MSIP_Label_f35e945f-875f-47b7-87fa-10b3524d17f5_Method">
    <vt:lpwstr>Standard</vt:lpwstr>
  </property>
  <property fmtid="{D5CDD505-2E9C-101B-9397-08002B2CF9AE}" pid="5" name="MSIP_Label_f35e945f-875f-47b7-87fa-10b3524d17f5_Name">
    <vt:lpwstr>Julkinen (harkinnanvaraisesti)</vt:lpwstr>
  </property>
  <property fmtid="{D5CDD505-2E9C-101B-9397-08002B2CF9AE}" pid="6" name="MSIP_Label_f35e945f-875f-47b7-87fa-10b3524d17f5_SiteId">
    <vt:lpwstr>3feb6bc1-d722-4726-966c-5b58b64df752</vt:lpwstr>
  </property>
  <property fmtid="{D5CDD505-2E9C-101B-9397-08002B2CF9AE}" pid="7" name="MSIP_Label_f35e945f-875f-47b7-87fa-10b3524d17f5_ActionId">
    <vt:lpwstr>ec2b9bd1-f4d2-4a6c-af9c-b836a5479ecc</vt:lpwstr>
  </property>
  <property fmtid="{D5CDD505-2E9C-101B-9397-08002B2CF9AE}" pid="8" name="MSIP_Label_f35e945f-875f-47b7-87fa-10b3524d17f5_ContentBits">
    <vt:lpwstr>0</vt:lpwstr>
  </property>
</Properties>
</file>