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15F607-DE55-FCB9-9A7A-652A93460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54812D-09A3-35D1-7477-17F62A2DEA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C312E81-A7AA-6BEB-6A58-4EB472AC9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BBFD-9F01-4D57-9281-C1365C81322C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12BD803-1521-A656-86E3-5B41B2522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5792E0F-85DD-8797-ADCF-A02B44AFB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0DBB-D852-483F-B36B-8C7DA8D295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2941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FBA336-2EA6-08BD-69BF-EF7E97500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EED9D9C-46AC-AFC8-D06F-A48B7BF5A0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E066D2B-CE03-7475-6661-9FB48C81F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BBFD-9F01-4D57-9281-C1365C81322C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31DFBF5-C3E3-A30A-47B2-9EBC6482E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4B52DB9-3D52-5090-7728-1BCAEF5EC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0DBB-D852-483F-B36B-8C7DA8D295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370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D989CE2-6262-F6BD-E6FB-B247F6E06B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ECB2CFB-D2A0-D900-BD9D-BE2F4AA52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3545448-09F2-6E9A-08FC-733756119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BBFD-9F01-4D57-9281-C1365C81322C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32E2E66-BC31-365B-66E7-65E961815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A82393-8D10-AA26-35FD-8F26D93CF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0DBB-D852-483F-B36B-8C7DA8D295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743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3FB7097-D7D3-809C-A0A6-008F85DAD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62A766-2E67-673C-1838-381BED323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00A722F-A904-E847-2BB7-F3B80DAFA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BBFD-9F01-4D57-9281-C1365C81322C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6F911F7-9C38-AF0C-511E-0803E8A34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4980A96-02EA-CDB5-10E1-EF644BB1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0DBB-D852-483F-B36B-8C7DA8D295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515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C917CBF-9DB7-E168-B2AB-1E795A529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88D1226-C46A-457C-99FF-0AA7CAD8C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98520D2-2DCA-6317-1250-A87CDA945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BBFD-9F01-4D57-9281-C1365C81322C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80CFD51-48F6-DE8E-2FD5-35C71CA1E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EE68175-B86F-FE9F-0E37-7614F78C4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0DBB-D852-483F-B36B-8C7DA8D295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0917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183985-FD89-BB85-AD28-F1189D7CB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563BBC4-12A3-50AA-AB4E-1156A2465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73908C3-4E56-F487-1AF8-DF2308A17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7858F71-26E2-E21E-4D1C-C231D25C2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BBFD-9F01-4D57-9281-C1365C81322C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7A720B5-446D-303B-48D2-A39B12583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0E7F1E7-CDF2-A6EB-2A20-2859397B1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0DBB-D852-483F-B36B-8C7DA8D295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466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2CCC76-46BF-6118-C58D-C5ABB45CD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68B77A0-94F0-6BBC-57EF-B1DE2F4A3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28192B5-8CDE-C4D6-4402-697FE556B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1F3B0B5-5488-0853-A97D-32F7F45DD5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E383884-80C8-9C80-77C0-E3B37993AD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4673D70-E9AD-99BA-4547-6601593B8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BBFD-9F01-4D57-9281-C1365C81322C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109C551-CF24-4881-275D-9F5F39C64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71EE3C1-B382-D22C-1290-7133096FA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0DBB-D852-483F-B36B-8C7DA8D295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5744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667370-270F-4BA4-EC58-3239EA63B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9EAEC81-90C7-D52A-069F-E008AD5E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BBFD-9F01-4D57-9281-C1365C81322C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32D8534-B8C4-5399-2B3D-AF99E20E0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9706D85-A851-0C36-4689-F1022B02B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0DBB-D852-483F-B36B-8C7DA8D295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682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DA4CD40-CFA8-E735-0C20-EC9F1026D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BBFD-9F01-4D57-9281-C1365C81322C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53D5D7F-2B7A-21E5-D62E-2A1F13B0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6A4F85D-61C3-7D87-8495-38F847456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0DBB-D852-483F-B36B-8C7DA8D295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814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06FB2C2-D907-8C18-DCA7-E02910D46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AC9ED2-02D8-F08B-F08F-F0FF2B836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A85FA1B-2552-A00B-693C-D657ADA06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69CAC42-C043-5B43-5834-5066CC279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BBFD-9F01-4D57-9281-C1365C81322C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0F8A3F6-3E91-F041-3E69-1CFFF1AB1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5239B9A-77F5-D47C-8CBC-8B528739F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0DBB-D852-483F-B36B-8C7DA8D295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088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82BDE4-C173-E34F-551D-5BDDAF91F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1F902FB-1A35-A608-BBEF-5AB94D9F3D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A6962D4-EBB5-0242-9675-96A341A23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2EB0E36-4AF7-D96D-9864-431326035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BBFD-9F01-4D57-9281-C1365C81322C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065ED95-27BF-73F5-D5DC-2709C7B9C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2BCB9C1-29BF-393E-2EAE-AFB07325C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0DBB-D852-483F-B36B-8C7DA8D295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633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5E27C2C-C677-432E-921A-679EB5B1C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CF84F6-F07B-9665-8A5A-20801A25E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532A0CA-D2CF-FD43-E830-11CAA506EE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1BBFD-9F01-4D57-9281-C1365C81322C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C26891-5AF7-5785-4AC9-305A53191F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F78E801-84BD-659F-40F1-C251E10541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40DBB-D852-483F-B36B-8C7DA8D295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375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Kuva 15">
            <a:extLst>
              <a:ext uri="{FF2B5EF4-FFF2-40B4-BE49-F238E27FC236}">
                <a16:creationId xmlns:a16="http://schemas.microsoft.com/office/drawing/2014/main" id="{38E14C63-6C0D-F292-A07C-C87CF4B9A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6534"/>
            <a:ext cx="12192000" cy="6931068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A3200B10-A53B-7728-FDC2-9B638909E1F8}"/>
              </a:ext>
            </a:extLst>
          </p:cNvPr>
          <p:cNvSpPr txBox="1"/>
          <p:nvPr/>
        </p:nvSpPr>
        <p:spPr>
          <a:xfrm>
            <a:off x="4124430" y="4884939"/>
            <a:ext cx="3072103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Ympärivuorokautisen palveluasumisen laatutavoitteet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ja -mittarit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2023-2024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981F4A82-CDB6-EEBE-CE1F-8D0C2EADC93E}"/>
              </a:ext>
            </a:extLst>
          </p:cNvPr>
          <p:cNvSpPr txBox="1"/>
          <p:nvPr/>
        </p:nvSpPr>
        <p:spPr>
          <a:xfrm>
            <a:off x="3466323" y="936916"/>
            <a:ext cx="265533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Tavoite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: Asukas osallistuu oman arkensa ja hoitonsa suunnitteluun toimintakykynsä mukaan omahoitajan tuella.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Mittari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: Arviointiin/suunnitelman laadintaan osallistuneiden asukkaiden osuus, tavoite 90 %</a:t>
            </a: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058CFCC4-C026-7349-42E9-08603A424BC2}"/>
              </a:ext>
            </a:extLst>
          </p:cNvPr>
          <p:cNvSpPr txBox="1"/>
          <p:nvPr/>
        </p:nvSpPr>
        <p:spPr>
          <a:xfrm>
            <a:off x="6268618" y="912329"/>
            <a:ext cx="2655337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Tavoite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: Läheisten kanssa tehdään yhteistyötä ja heitä kuullaan, ellei asukas sitä kiellä. Läheiset toimivat asukkaan toiveiden tulkkina, ellei hän itse siihen pysty.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Mittari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: Arviointiin osallistuneiden läheisten osuus, tavoite 50 %</a:t>
            </a: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C04EC81C-D0E3-92B7-F0AE-BC9A7514A1D5}"/>
              </a:ext>
            </a:extLst>
          </p:cNvPr>
          <p:cNvSpPr txBox="1"/>
          <p:nvPr/>
        </p:nvSpPr>
        <p:spPr>
          <a:xfrm>
            <a:off x="530290" y="2926001"/>
            <a:ext cx="265533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Tavoite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: Asukas elää aktiivista elämää voimavarojensa mukaan. Häntä motivoidaan ja avustetaan osallistumaan päivittäin ruokailuun, yhdessäoloon ja yhteiseen tekemiseen.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34DD84CE-DD32-95C3-1A74-87BE251315F5}"/>
              </a:ext>
            </a:extLst>
          </p:cNvPr>
          <p:cNvSpPr txBox="1"/>
          <p:nvPr/>
        </p:nvSpPr>
        <p:spPr>
          <a:xfrm>
            <a:off x="9161104" y="2926001"/>
            <a:ext cx="2500606" cy="1461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Tavoite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: Asukkaalle on kirjattu vähintään yksi kuntoutustavoite toimintakyvyn ja omatoimisuuden ylläpitämiseksi. Arkikuntoutus toteutuu päivittäin ilman liikkumista estäviä rajoitteita.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C690DD82-11AB-C960-745F-6A62DF359647}"/>
              </a:ext>
            </a:extLst>
          </p:cNvPr>
          <p:cNvSpPr txBox="1"/>
          <p:nvPr/>
        </p:nvSpPr>
        <p:spPr>
          <a:xfrm>
            <a:off x="9161104" y="4524556"/>
            <a:ext cx="2565919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Mittari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: Asukkaat, joilla toteutuu hoitajan antama kuntoutus, tavoite 90 %</a:t>
            </a: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Mittari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: Liikkumista rajoittavien välineiden ja toimenpiteiden yleisyys, tavoite 15 %</a:t>
            </a: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B3953F28-4C90-380E-3234-84FDC9496057}"/>
              </a:ext>
            </a:extLst>
          </p:cNvPr>
          <p:cNvSpPr txBox="1"/>
          <p:nvPr/>
        </p:nvSpPr>
        <p:spPr>
          <a:xfrm>
            <a:off x="530290" y="4427939"/>
            <a:ext cx="2488164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Mittari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: Aktiviteetteihin osallistuneiden asukkaiden osuus, tavoite 90 %</a:t>
            </a: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Mittari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: Vuoteessa elävien määrä, tavoite 10 %</a:t>
            </a: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Kuva 1" descr="Etelä-Pohjanmaan hyvinvointialue&#10;">
            <a:extLst>
              <a:ext uri="{FF2B5EF4-FFF2-40B4-BE49-F238E27FC236}">
                <a16:creationId xmlns:a16="http://schemas.microsoft.com/office/drawing/2014/main" id="{1D734450-352F-D282-66F6-E00DABB84E4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09" b="-634"/>
          <a:stretch/>
        </p:blipFill>
        <p:spPr bwMode="auto">
          <a:xfrm>
            <a:off x="4221149" y="6377897"/>
            <a:ext cx="1439332" cy="3778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25E20362-59B1-EC74-00BF-6FBF689B23C0}"/>
              </a:ext>
            </a:extLst>
          </p:cNvPr>
          <p:cNvSpPr txBox="1"/>
          <p:nvPr/>
        </p:nvSpPr>
        <p:spPr>
          <a:xfrm>
            <a:off x="7736912" y="536806"/>
            <a:ext cx="16324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892F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Perhekeskeisyys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892F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Asiakaslähtöisyys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7ED6B73B-8234-2B28-DF57-4BDE31B0DBAC}"/>
              </a:ext>
            </a:extLst>
          </p:cNvPr>
          <p:cNvSpPr txBox="1"/>
          <p:nvPr/>
        </p:nvSpPr>
        <p:spPr>
          <a:xfrm>
            <a:off x="3088809" y="413249"/>
            <a:ext cx="190150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892F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Asiakaslähtöisyys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892F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Osallisuus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892F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Itsemääräämisoikeus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892F2C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E07F0951-4D71-0C93-4A91-99C3AD9CF1BD}"/>
              </a:ext>
            </a:extLst>
          </p:cNvPr>
          <p:cNvSpPr txBox="1"/>
          <p:nvPr/>
        </p:nvSpPr>
        <p:spPr>
          <a:xfrm>
            <a:off x="217626" y="2159413"/>
            <a:ext cx="2488163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892F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Yhteisöllisyys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892F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Osallisuus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892F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Toimintakyvyn ja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892F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omatoimisuuden tukeminen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892F2C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4A72F003-C201-49B3-5AF6-C0210A4A169B}"/>
              </a:ext>
            </a:extLst>
          </p:cNvPr>
          <p:cNvSpPr txBox="1"/>
          <p:nvPr/>
        </p:nvSpPr>
        <p:spPr>
          <a:xfrm>
            <a:off x="10216056" y="2372003"/>
            <a:ext cx="204942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892F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Toimintakyvyn ja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892F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omatoimisuuden tukeminen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892F2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Itsemääräämisoikeus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892F2C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6022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174</Words>
  <Application>Microsoft Office PowerPoint</Application>
  <PresentationFormat>Laajakuva</PresentationFormat>
  <Paragraphs>30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Jaana Auressalmi</dc:creator>
  <cp:lastModifiedBy>Jaana Auressalmi</cp:lastModifiedBy>
  <cp:revision>2</cp:revision>
  <dcterms:created xsi:type="dcterms:W3CDTF">2023-08-23T08:48:04Z</dcterms:created>
  <dcterms:modified xsi:type="dcterms:W3CDTF">2023-08-23T09:21:48Z</dcterms:modified>
</cp:coreProperties>
</file>