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58" r:id="rId2"/>
    <p:sldMasterId id="2147483799" r:id="rId3"/>
    <p:sldMasterId id="2147483829" r:id="rId4"/>
    <p:sldMasterId id="2147483777" r:id="rId5"/>
  </p:sldMasterIdLst>
  <p:notesMasterIdLst>
    <p:notesMasterId r:id="rId49"/>
  </p:notesMasterIdLst>
  <p:sldIdLst>
    <p:sldId id="288" r:id="rId6"/>
    <p:sldId id="567" r:id="rId7"/>
    <p:sldId id="568" r:id="rId8"/>
    <p:sldId id="570" r:id="rId9"/>
    <p:sldId id="571" r:id="rId10"/>
    <p:sldId id="572" r:id="rId11"/>
    <p:sldId id="573" r:id="rId12"/>
    <p:sldId id="574" r:id="rId13"/>
    <p:sldId id="575" r:id="rId14"/>
    <p:sldId id="576" r:id="rId15"/>
    <p:sldId id="610" r:id="rId16"/>
    <p:sldId id="578" r:id="rId17"/>
    <p:sldId id="579" r:id="rId18"/>
    <p:sldId id="580" r:id="rId19"/>
    <p:sldId id="581" r:id="rId20"/>
    <p:sldId id="582" r:id="rId21"/>
    <p:sldId id="583" r:id="rId22"/>
    <p:sldId id="584" r:id="rId23"/>
    <p:sldId id="585" r:id="rId24"/>
    <p:sldId id="586" r:id="rId25"/>
    <p:sldId id="587" r:id="rId26"/>
    <p:sldId id="588" r:id="rId27"/>
    <p:sldId id="589" r:id="rId28"/>
    <p:sldId id="590" r:id="rId29"/>
    <p:sldId id="591" r:id="rId30"/>
    <p:sldId id="592" r:id="rId31"/>
    <p:sldId id="593" r:id="rId32"/>
    <p:sldId id="594" r:id="rId33"/>
    <p:sldId id="595" r:id="rId34"/>
    <p:sldId id="596" r:id="rId35"/>
    <p:sldId id="597" r:id="rId36"/>
    <p:sldId id="598" r:id="rId37"/>
    <p:sldId id="599" r:id="rId38"/>
    <p:sldId id="600" r:id="rId39"/>
    <p:sldId id="601" r:id="rId40"/>
    <p:sldId id="602" r:id="rId41"/>
    <p:sldId id="603" r:id="rId42"/>
    <p:sldId id="604" r:id="rId43"/>
    <p:sldId id="605" r:id="rId44"/>
    <p:sldId id="606" r:id="rId45"/>
    <p:sldId id="607" r:id="rId46"/>
    <p:sldId id="608" r:id="rId47"/>
    <p:sldId id="284" r:id="rId4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1465"/>
    <a:srgbClr val="FFDEE6"/>
    <a:srgbClr val="AA72A3"/>
    <a:srgbClr val="8E4384"/>
    <a:srgbClr val="E7E9EF"/>
    <a:srgbClr val="CFD4DF"/>
    <a:srgbClr val="E3D0E0"/>
    <a:srgbClr val="FF5982"/>
    <a:srgbClr val="707E9E"/>
    <a:srgbClr val="405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70" autoAdjust="0"/>
  </p:normalViewPr>
  <p:slideViewPr>
    <p:cSldViewPr showGuides="1">
      <p:cViewPr varScale="1">
        <p:scale>
          <a:sx n="74" d="100"/>
          <a:sy n="74" d="100"/>
        </p:scale>
        <p:origin x="34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F942C8-356B-4AD9-912D-F06AF15973EF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52B9DCA-BB7F-4D38-9A14-E2CAAB0DE8BC}">
      <dgm:prSet phldrT="[Teksti]"/>
      <dgm:spPr/>
      <dgm:t>
        <a:bodyPr/>
        <a:lstStyle/>
        <a:p>
          <a:r>
            <a:rPr lang="fi-FI" dirty="0"/>
            <a:t>Hoitovastuun siirtävä tai ammattilaisen läsnäoloa vaativa tilanne</a:t>
          </a:r>
        </a:p>
        <a:p>
          <a:r>
            <a:rPr lang="fi-FI" dirty="0"/>
            <a:t>Mallin tarkoitus vähentää</a:t>
          </a:r>
        </a:p>
      </dgm:t>
    </dgm:pt>
    <dgm:pt modelId="{9F913C48-08D1-4C90-AC5D-5D1831913A38}" type="parTrans" cxnId="{55D1C359-5547-448A-8C18-D38FE1B4EE57}">
      <dgm:prSet/>
      <dgm:spPr/>
      <dgm:t>
        <a:bodyPr/>
        <a:lstStyle/>
        <a:p>
          <a:endParaRPr lang="fi-FI"/>
        </a:p>
      </dgm:t>
    </dgm:pt>
    <dgm:pt modelId="{A1C7A0A3-1D69-4BD1-AD6E-42DA3C80B552}" type="sibTrans" cxnId="{55D1C359-5547-448A-8C18-D38FE1B4EE57}">
      <dgm:prSet/>
      <dgm:spPr/>
      <dgm:t>
        <a:bodyPr/>
        <a:lstStyle/>
        <a:p>
          <a:endParaRPr lang="fi-FI"/>
        </a:p>
      </dgm:t>
    </dgm:pt>
    <dgm:pt modelId="{F89C268E-E5BE-4A9F-B37A-FBE84DA246B3}">
      <dgm:prSet phldrT="[Teksti]"/>
      <dgm:spPr/>
      <dgm:t>
        <a:bodyPr/>
        <a:lstStyle/>
        <a:p>
          <a:r>
            <a:rPr lang="fi-FI"/>
            <a:t>Osastokonsultaatiot</a:t>
          </a:r>
        </a:p>
      </dgm:t>
    </dgm:pt>
    <dgm:pt modelId="{DE53EB79-DB9D-4C70-8245-7CF19C499291}" type="parTrans" cxnId="{864EED6A-7255-4FFB-8206-DBA38D810AF7}">
      <dgm:prSet/>
      <dgm:spPr/>
      <dgm:t>
        <a:bodyPr/>
        <a:lstStyle/>
        <a:p>
          <a:endParaRPr lang="fi-FI"/>
        </a:p>
      </dgm:t>
    </dgm:pt>
    <dgm:pt modelId="{B7D08030-6E10-4081-BFEE-A4ED8D9AEDC3}" type="sibTrans" cxnId="{864EED6A-7255-4FFB-8206-DBA38D810AF7}">
      <dgm:prSet/>
      <dgm:spPr/>
      <dgm:t>
        <a:bodyPr/>
        <a:lstStyle/>
        <a:p>
          <a:endParaRPr lang="fi-FI"/>
        </a:p>
      </dgm:t>
    </dgm:pt>
    <dgm:pt modelId="{B85124A6-F18A-4734-A03A-A9D89C9963C8}">
      <dgm:prSet phldrT="[Teksti]" custT="1"/>
      <dgm:spPr/>
      <dgm:t>
        <a:bodyPr/>
        <a:lstStyle/>
        <a:p>
          <a:r>
            <a:rPr lang="fi-FI" sz="2400" dirty="0" err="1"/>
            <a:t>eKonsultaatiot</a:t>
          </a:r>
          <a:endParaRPr lang="fi-FI" sz="2400" dirty="0"/>
        </a:p>
      </dgm:t>
    </dgm:pt>
    <dgm:pt modelId="{8F0F5EBE-EF57-44F9-BC1D-13DD9276113B}" type="parTrans" cxnId="{4F64FA4C-A1EB-4945-867C-F61BDDCF45CB}">
      <dgm:prSet/>
      <dgm:spPr/>
      <dgm:t>
        <a:bodyPr/>
        <a:lstStyle/>
        <a:p>
          <a:endParaRPr lang="fi-FI"/>
        </a:p>
      </dgm:t>
    </dgm:pt>
    <dgm:pt modelId="{6D73DA8D-7C15-4453-BA18-A1408AD932B7}" type="sibTrans" cxnId="{4F64FA4C-A1EB-4945-867C-F61BDDCF45CB}">
      <dgm:prSet/>
      <dgm:spPr/>
      <dgm:t>
        <a:bodyPr/>
        <a:lstStyle/>
        <a:p>
          <a:endParaRPr lang="fi-FI"/>
        </a:p>
      </dgm:t>
    </dgm:pt>
    <dgm:pt modelId="{03E01210-0949-4B31-890A-3343D6F130D1}">
      <dgm:prSet phldrT="[Teksti]" custT="1"/>
      <dgm:spPr/>
      <dgm:t>
        <a:bodyPr/>
        <a:lstStyle/>
        <a:p>
          <a:r>
            <a:rPr lang="fi-FI" sz="1600" dirty="0"/>
            <a:t>Ovenripakonsultaatio</a:t>
          </a:r>
        </a:p>
      </dgm:t>
    </dgm:pt>
    <dgm:pt modelId="{9FF610F7-6718-448C-B5EC-136EA3354D0A}" type="parTrans" cxnId="{4D4097EE-2DA2-42BF-9743-1173707BF5A2}">
      <dgm:prSet/>
      <dgm:spPr/>
      <dgm:t>
        <a:bodyPr/>
        <a:lstStyle/>
        <a:p>
          <a:endParaRPr lang="fi-FI"/>
        </a:p>
      </dgm:t>
    </dgm:pt>
    <dgm:pt modelId="{06D1D9B4-CB82-48A4-8B31-8490710A6CD9}" type="sibTrans" cxnId="{4D4097EE-2DA2-42BF-9743-1173707BF5A2}">
      <dgm:prSet/>
      <dgm:spPr/>
      <dgm:t>
        <a:bodyPr/>
        <a:lstStyle/>
        <a:p>
          <a:endParaRPr lang="fi-FI"/>
        </a:p>
      </dgm:t>
    </dgm:pt>
    <dgm:pt modelId="{89A2C448-6270-4430-9BDA-466138695022}">
      <dgm:prSet phldrT="[Teksti]" custT="1"/>
      <dgm:spPr/>
      <dgm:t>
        <a:bodyPr/>
        <a:lstStyle/>
        <a:p>
          <a:r>
            <a:rPr lang="fi-FI" sz="1600" dirty="0"/>
            <a:t>Paperikonsultaatio</a:t>
          </a:r>
        </a:p>
      </dgm:t>
    </dgm:pt>
    <dgm:pt modelId="{95E60C6E-02FB-4738-AB50-E1D0862EB9CD}" type="parTrans" cxnId="{B5326680-EA96-4206-9967-BB5AF7274AF8}">
      <dgm:prSet/>
      <dgm:spPr/>
      <dgm:t>
        <a:bodyPr/>
        <a:lstStyle/>
        <a:p>
          <a:endParaRPr lang="fi-FI"/>
        </a:p>
      </dgm:t>
    </dgm:pt>
    <dgm:pt modelId="{4A1D1655-86C3-4D68-90EE-6D4AADC3562C}" type="sibTrans" cxnId="{B5326680-EA96-4206-9967-BB5AF7274AF8}">
      <dgm:prSet/>
      <dgm:spPr/>
      <dgm:t>
        <a:bodyPr/>
        <a:lstStyle/>
        <a:p>
          <a:endParaRPr lang="fi-FI"/>
        </a:p>
      </dgm:t>
    </dgm:pt>
    <dgm:pt modelId="{F05F9C9F-5088-477D-ACFE-19000AA9603D}">
      <dgm:prSet phldrT="[Teksti]" custT="1"/>
      <dgm:spPr/>
      <dgm:t>
        <a:bodyPr/>
        <a:lstStyle/>
        <a:p>
          <a:r>
            <a:rPr lang="fi-FI" sz="1600" dirty="0"/>
            <a:t>Palvelupyyntö</a:t>
          </a:r>
        </a:p>
      </dgm:t>
    </dgm:pt>
    <dgm:pt modelId="{1115F4CC-D809-47E4-9CAB-958421CAA141}" type="parTrans" cxnId="{C599BB91-0EF7-463C-8BD4-61B3D75370B6}">
      <dgm:prSet/>
      <dgm:spPr/>
      <dgm:t>
        <a:bodyPr/>
        <a:lstStyle/>
        <a:p>
          <a:endParaRPr lang="fi-FI"/>
        </a:p>
      </dgm:t>
    </dgm:pt>
    <dgm:pt modelId="{20E885AD-BF27-4A4F-A80B-257D9A5A9C66}" type="sibTrans" cxnId="{C599BB91-0EF7-463C-8BD4-61B3D75370B6}">
      <dgm:prSet/>
      <dgm:spPr/>
      <dgm:t>
        <a:bodyPr/>
        <a:lstStyle/>
        <a:p>
          <a:endParaRPr lang="fi-FI"/>
        </a:p>
      </dgm:t>
    </dgm:pt>
    <dgm:pt modelId="{373B4284-8DBB-4D5E-8524-78CE3A435FBE}">
      <dgm:prSet phldrT="[Teksti]"/>
      <dgm:spPr/>
      <dgm:t>
        <a:bodyPr/>
        <a:lstStyle/>
        <a:p>
          <a:r>
            <a:rPr lang="fi-FI"/>
            <a:t>Lähete</a:t>
          </a:r>
        </a:p>
      </dgm:t>
    </dgm:pt>
    <dgm:pt modelId="{4DAEF976-B012-4154-90EA-75282F8FCFFF}" type="parTrans" cxnId="{BB06258F-40B8-4D7F-BAA6-F13FE7A3F619}">
      <dgm:prSet/>
      <dgm:spPr/>
      <dgm:t>
        <a:bodyPr/>
        <a:lstStyle/>
        <a:p>
          <a:endParaRPr lang="fi-FI"/>
        </a:p>
      </dgm:t>
    </dgm:pt>
    <dgm:pt modelId="{89A46EBD-25E2-4A4B-BAA6-3970CEF9D310}" type="sibTrans" cxnId="{BB06258F-40B8-4D7F-BAA6-F13FE7A3F619}">
      <dgm:prSet/>
      <dgm:spPr/>
      <dgm:t>
        <a:bodyPr/>
        <a:lstStyle/>
        <a:p>
          <a:endParaRPr lang="fi-FI"/>
        </a:p>
      </dgm:t>
    </dgm:pt>
    <dgm:pt modelId="{1A8C9DE8-941B-4344-817B-73B4CE5E5AA4}">
      <dgm:prSet phldrT="[Teksti]"/>
      <dgm:spPr/>
      <dgm:t>
        <a:bodyPr/>
        <a:lstStyle/>
        <a:p>
          <a:r>
            <a:rPr lang="fi-FI" dirty="0"/>
            <a:t>Geneerisen ammattilaisen konsultaatiot</a:t>
          </a:r>
        </a:p>
        <a:p>
          <a:r>
            <a:rPr lang="fi-FI" dirty="0"/>
            <a:t>Mallin tarkoitus lisätä</a:t>
          </a:r>
        </a:p>
      </dgm:t>
    </dgm:pt>
    <dgm:pt modelId="{96353BCE-B503-4AE6-BA11-6CFD29A82111}" type="parTrans" cxnId="{91E3D3B2-BAC9-4089-BD7B-E839362153E1}">
      <dgm:prSet/>
      <dgm:spPr/>
      <dgm:t>
        <a:bodyPr/>
        <a:lstStyle/>
        <a:p>
          <a:endParaRPr lang="fi-FI"/>
        </a:p>
      </dgm:t>
    </dgm:pt>
    <dgm:pt modelId="{0B03EB72-91DA-40E4-A3BC-DFCED50B584A}" type="sibTrans" cxnId="{91E3D3B2-BAC9-4089-BD7B-E839362153E1}">
      <dgm:prSet/>
      <dgm:spPr/>
      <dgm:t>
        <a:bodyPr/>
        <a:lstStyle/>
        <a:p>
          <a:endParaRPr lang="fi-FI"/>
        </a:p>
      </dgm:t>
    </dgm:pt>
    <dgm:pt modelId="{959784A2-3868-4CCC-A4C0-6FB47A9C8E58}">
      <dgm:prSet phldrT="[Teksti]"/>
      <dgm:spPr/>
      <dgm:t>
        <a:bodyPr/>
        <a:lstStyle/>
        <a:p>
          <a:r>
            <a:rPr lang="fi-FI"/>
            <a:t>Moniammatillinen tiimityöskentely</a:t>
          </a:r>
        </a:p>
      </dgm:t>
    </dgm:pt>
    <dgm:pt modelId="{C232AC34-B249-42CB-9848-0D5475FD041C}" type="parTrans" cxnId="{A9A01B15-9FAA-45F3-883B-7092C8F0A2EC}">
      <dgm:prSet/>
      <dgm:spPr/>
      <dgm:t>
        <a:bodyPr/>
        <a:lstStyle/>
        <a:p>
          <a:endParaRPr lang="fi-FI"/>
        </a:p>
      </dgm:t>
    </dgm:pt>
    <dgm:pt modelId="{7AEFE425-3415-48A3-8C80-32F7C2B347D9}" type="sibTrans" cxnId="{A9A01B15-9FAA-45F3-883B-7092C8F0A2EC}">
      <dgm:prSet/>
      <dgm:spPr/>
      <dgm:t>
        <a:bodyPr/>
        <a:lstStyle/>
        <a:p>
          <a:endParaRPr lang="fi-FI"/>
        </a:p>
      </dgm:t>
    </dgm:pt>
    <dgm:pt modelId="{AA481089-CFDD-40E6-95CE-33E0E4CC5D1B}">
      <dgm:prSet phldrT="[Teksti]"/>
      <dgm:spPr/>
      <dgm:t>
        <a:bodyPr/>
        <a:lstStyle/>
        <a:p>
          <a:r>
            <a:rPr lang="fi-FI" dirty="0"/>
            <a:t>Tietyn ammattilaisen konsultaatiot</a:t>
          </a:r>
        </a:p>
        <a:p>
          <a:r>
            <a:rPr lang="fi-FI" dirty="0"/>
            <a:t>Mallin tarkoitus mahdollistaa</a:t>
          </a:r>
        </a:p>
      </dgm:t>
    </dgm:pt>
    <dgm:pt modelId="{80D45F80-B99E-40F3-9178-E01DBAD74B15}" type="parTrans" cxnId="{3735C283-56AB-4D26-BD64-DA480C800246}">
      <dgm:prSet/>
      <dgm:spPr/>
      <dgm:t>
        <a:bodyPr/>
        <a:lstStyle/>
        <a:p>
          <a:endParaRPr lang="fi-FI"/>
        </a:p>
      </dgm:t>
    </dgm:pt>
    <dgm:pt modelId="{EB070F6C-8EE1-48F3-B2E2-936E5A099ECA}" type="sibTrans" cxnId="{3735C283-56AB-4D26-BD64-DA480C800246}">
      <dgm:prSet/>
      <dgm:spPr/>
      <dgm:t>
        <a:bodyPr/>
        <a:lstStyle/>
        <a:p>
          <a:endParaRPr lang="fi-FI"/>
        </a:p>
      </dgm:t>
    </dgm:pt>
    <dgm:pt modelId="{9F39E86D-084E-42B8-846A-FE9325E27D9E}">
      <dgm:prSet phldrT="[Teksti]"/>
      <dgm:spPr/>
      <dgm:t>
        <a:bodyPr/>
        <a:lstStyle/>
        <a:p>
          <a:r>
            <a:rPr lang="fi-FI"/>
            <a:t>Asiakkaan tuttu oma lääkäri/hoitaja/sosiaalityöntekijä</a:t>
          </a:r>
        </a:p>
      </dgm:t>
    </dgm:pt>
    <dgm:pt modelId="{08D60828-05F6-4750-9951-1AEAF423233B}" type="parTrans" cxnId="{16D1439A-C99E-466B-BD43-43EC97313562}">
      <dgm:prSet/>
      <dgm:spPr/>
      <dgm:t>
        <a:bodyPr/>
        <a:lstStyle/>
        <a:p>
          <a:endParaRPr lang="fi-FI"/>
        </a:p>
      </dgm:t>
    </dgm:pt>
    <dgm:pt modelId="{48639099-DB2A-4A9B-AC42-DC09985C35E4}" type="sibTrans" cxnId="{16D1439A-C99E-466B-BD43-43EC97313562}">
      <dgm:prSet/>
      <dgm:spPr/>
      <dgm:t>
        <a:bodyPr/>
        <a:lstStyle/>
        <a:p>
          <a:endParaRPr lang="fi-FI"/>
        </a:p>
      </dgm:t>
    </dgm:pt>
    <dgm:pt modelId="{44FD7D34-ADB3-4DAA-AEEB-8CC090DC32B7}">
      <dgm:prSet phldrT="[Teksti]" custT="1"/>
      <dgm:spPr/>
      <dgm:t>
        <a:bodyPr/>
        <a:lstStyle/>
        <a:p>
          <a:r>
            <a:rPr lang="fi-FI" sz="1600" dirty="0"/>
            <a:t>Paperikonsultaatio</a:t>
          </a:r>
        </a:p>
      </dgm:t>
    </dgm:pt>
    <dgm:pt modelId="{FCC4EE80-B7D9-46C5-843A-50AA29883D47}" type="parTrans" cxnId="{128364D3-1663-4B82-9B83-8048BA6F2D9A}">
      <dgm:prSet/>
      <dgm:spPr/>
      <dgm:t>
        <a:bodyPr/>
        <a:lstStyle/>
        <a:p>
          <a:endParaRPr lang="fi-FI"/>
        </a:p>
      </dgm:t>
    </dgm:pt>
    <dgm:pt modelId="{FBB0F2B6-4E00-41DA-87EA-17DC3517DB36}" type="sibTrans" cxnId="{128364D3-1663-4B82-9B83-8048BA6F2D9A}">
      <dgm:prSet/>
      <dgm:spPr/>
      <dgm:t>
        <a:bodyPr/>
        <a:lstStyle/>
        <a:p>
          <a:endParaRPr lang="fi-FI"/>
        </a:p>
      </dgm:t>
    </dgm:pt>
    <dgm:pt modelId="{8D5C8109-48F2-46BE-881B-AC9F5FC37134}" type="pres">
      <dgm:prSet presAssocID="{7AF942C8-356B-4AD9-912D-F06AF15973EF}" presName="theList" presStyleCnt="0">
        <dgm:presLayoutVars>
          <dgm:dir/>
          <dgm:animLvl val="lvl"/>
          <dgm:resizeHandles val="exact"/>
        </dgm:presLayoutVars>
      </dgm:prSet>
      <dgm:spPr/>
    </dgm:pt>
    <dgm:pt modelId="{55FC8973-9EA0-4FCC-BAB2-37C3EED0BA8E}" type="pres">
      <dgm:prSet presAssocID="{852B9DCA-BB7F-4D38-9A14-E2CAAB0DE8BC}" presName="compNode" presStyleCnt="0"/>
      <dgm:spPr/>
    </dgm:pt>
    <dgm:pt modelId="{846332F7-9835-4293-8471-19AE970F9619}" type="pres">
      <dgm:prSet presAssocID="{852B9DCA-BB7F-4D38-9A14-E2CAAB0DE8BC}" presName="aNode" presStyleLbl="bgShp" presStyleIdx="0" presStyleCnt="3"/>
      <dgm:spPr/>
    </dgm:pt>
    <dgm:pt modelId="{BFDD189D-77ED-4148-8FB5-47D9364BF927}" type="pres">
      <dgm:prSet presAssocID="{852B9DCA-BB7F-4D38-9A14-E2CAAB0DE8BC}" presName="textNode" presStyleLbl="bgShp" presStyleIdx="0" presStyleCnt="3"/>
      <dgm:spPr/>
    </dgm:pt>
    <dgm:pt modelId="{908DBA85-934F-4D91-8250-CA058C7E7FC9}" type="pres">
      <dgm:prSet presAssocID="{852B9DCA-BB7F-4D38-9A14-E2CAAB0DE8BC}" presName="compChildNode" presStyleCnt="0"/>
      <dgm:spPr/>
    </dgm:pt>
    <dgm:pt modelId="{F470A491-6D24-441B-80F7-58693BACA337}" type="pres">
      <dgm:prSet presAssocID="{852B9DCA-BB7F-4D38-9A14-E2CAAB0DE8BC}" presName="theInnerList" presStyleCnt="0"/>
      <dgm:spPr/>
    </dgm:pt>
    <dgm:pt modelId="{376F6389-8B3F-4E53-92E6-6C2C9A06C431}" type="pres">
      <dgm:prSet presAssocID="{373B4284-8DBB-4D5E-8524-78CE3A435FBE}" presName="childNode" presStyleLbl="node1" presStyleIdx="0" presStyleCnt="5">
        <dgm:presLayoutVars>
          <dgm:bulletEnabled val="1"/>
        </dgm:presLayoutVars>
      </dgm:prSet>
      <dgm:spPr/>
    </dgm:pt>
    <dgm:pt modelId="{BD3D7A37-F005-4F3B-AA27-152EE636565E}" type="pres">
      <dgm:prSet presAssocID="{373B4284-8DBB-4D5E-8524-78CE3A435FBE}" presName="aSpace2" presStyleCnt="0"/>
      <dgm:spPr/>
    </dgm:pt>
    <dgm:pt modelId="{C7FC83A1-B87B-4805-A7D8-2AE6B6034AE9}" type="pres">
      <dgm:prSet presAssocID="{F89C268E-E5BE-4A9F-B37A-FBE84DA246B3}" presName="childNode" presStyleLbl="node1" presStyleIdx="1" presStyleCnt="5">
        <dgm:presLayoutVars>
          <dgm:bulletEnabled val="1"/>
        </dgm:presLayoutVars>
      </dgm:prSet>
      <dgm:spPr/>
    </dgm:pt>
    <dgm:pt modelId="{111D2A14-9685-4171-9EEF-347787476DC4}" type="pres">
      <dgm:prSet presAssocID="{852B9DCA-BB7F-4D38-9A14-E2CAAB0DE8BC}" presName="aSpace" presStyleCnt="0"/>
      <dgm:spPr/>
    </dgm:pt>
    <dgm:pt modelId="{F062299E-0C08-4363-A30B-80489244300C}" type="pres">
      <dgm:prSet presAssocID="{1A8C9DE8-941B-4344-817B-73B4CE5E5AA4}" presName="compNode" presStyleCnt="0"/>
      <dgm:spPr/>
    </dgm:pt>
    <dgm:pt modelId="{C1C0C718-D224-415C-8B12-22F6B0560F29}" type="pres">
      <dgm:prSet presAssocID="{1A8C9DE8-941B-4344-817B-73B4CE5E5AA4}" presName="aNode" presStyleLbl="bgShp" presStyleIdx="1" presStyleCnt="3"/>
      <dgm:spPr/>
    </dgm:pt>
    <dgm:pt modelId="{878814FD-03ED-4915-AD58-273F3A97DAC5}" type="pres">
      <dgm:prSet presAssocID="{1A8C9DE8-941B-4344-817B-73B4CE5E5AA4}" presName="textNode" presStyleLbl="bgShp" presStyleIdx="1" presStyleCnt="3"/>
      <dgm:spPr/>
    </dgm:pt>
    <dgm:pt modelId="{46221F04-187A-4C50-9724-FA0C2061E32A}" type="pres">
      <dgm:prSet presAssocID="{1A8C9DE8-941B-4344-817B-73B4CE5E5AA4}" presName="compChildNode" presStyleCnt="0"/>
      <dgm:spPr/>
    </dgm:pt>
    <dgm:pt modelId="{9FD0B1DA-608F-444E-B180-B21D152B864E}" type="pres">
      <dgm:prSet presAssocID="{1A8C9DE8-941B-4344-817B-73B4CE5E5AA4}" presName="theInnerList" presStyleCnt="0"/>
      <dgm:spPr/>
    </dgm:pt>
    <dgm:pt modelId="{92529924-8825-4B92-9110-0DC745A97CC2}" type="pres">
      <dgm:prSet presAssocID="{B85124A6-F18A-4734-A03A-A9D89C9963C8}" presName="childNode" presStyleLbl="node1" presStyleIdx="2" presStyleCnt="5">
        <dgm:presLayoutVars>
          <dgm:bulletEnabled val="1"/>
        </dgm:presLayoutVars>
      </dgm:prSet>
      <dgm:spPr/>
    </dgm:pt>
    <dgm:pt modelId="{ED7782FD-AE1D-4C9B-ADEB-0B5123CD7C81}" type="pres">
      <dgm:prSet presAssocID="{1A8C9DE8-941B-4344-817B-73B4CE5E5AA4}" presName="aSpace" presStyleCnt="0"/>
      <dgm:spPr/>
    </dgm:pt>
    <dgm:pt modelId="{58FD2600-8886-44D0-B7E3-BCBB27AF3F2E}" type="pres">
      <dgm:prSet presAssocID="{AA481089-CFDD-40E6-95CE-33E0E4CC5D1B}" presName="compNode" presStyleCnt="0"/>
      <dgm:spPr/>
    </dgm:pt>
    <dgm:pt modelId="{1A90E2B8-4884-4132-9AD9-76A400BDD646}" type="pres">
      <dgm:prSet presAssocID="{AA481089-CFDD-40E6-95CE-33E0E4CC5D1B}" presName="aNode" presStyleLbl="bgShp" presStyleIdx="2" presStyleCnt="3"/>
      <dgm:spPr/>
    </dgm:pt>
    <dgm:pt modelId="{E0BAFB6A-F4FD-48EC-96EF-CBD5E5B6CEAE}" type="pres">
      <dgm:prSet presAssocID="{AA481089-CFDD-40E6-95CE-33E0E4CC5D1B}" presName="textNode" presStyleLbl="bgShp" presStyleIdx="2" presStyleCnt="3"/>
      <dgm:spPr/>
    </dgm:pt>
    <dgm:pt modelId="{E7DD6AA9-7B1D-44F6-ADF8-42DA2A46F6E0}" type="pres">
      <dgm:prSet presAssocID="{AA481089-CFDD-40E6-95CE-33E0E4CC5D1B}" presName="compChildNode" presStyleCnt="0"/>
      <dgm:spPr/>
    </dgm:pt>
    <dgm:pt modelId="{46B181CC-5F5F-49CD-90AA-8921705ABA90}" type="pres">
      <dgm:prSet presAssocID="{AA481089-CFDD-40E6-95CE-33E0E4CC5D1B}" presName="theInnerList" presStyleCnt="0"/>
      <dgm:spPr/>
    </dgm:pt>
    <dgm:pt modelId="{888476E5-59D7-497A-BFE8-EEB2DCD06B82}" type="pres">
      <dgm:prSet presAssocID="{959784A2-3868-4CCC-A4C0-6FB47A9C8E58}" presName="childNode" presStyleLbl="node1" presStyleIdx="3" presStyleCnt="5">
        <dgm:presLayoutVars>
          <dgm:bulletEnabled val="1"/>
        </dgm:presLayoutVars>
      </dgm:prSet>
      <dgm:spPr/>
    </dgm:pt>
    <dgm:pt modelId="{6D297DE0-AC69-4160-9628-B845BA8B5CA8}" type="pres">
      <dgm:prSet presAssocID="{959784A2-3868-4CCC-A4C0-6FB47A9C8E58}" presName="aSpace2" presStyleCnt="0"/>
      <dgm:spPr/>
    </dgm:pt>
    <dgm:pt modelId="{ACEA0F70-8262-440B-BA30-A9F9E0D470B6}" type="pres">
      <dgm:prSet presAssocID="{9F39E86D-084E-42B8-846A-FE9325E27D9E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0FD6E702-E06A-40F4-9853-079A43568A09}" type="presOf" srcId="{03E01210-0949-4B31-890A-3343D6F130D1}" destId="{92529924-8825-4B92-9110-0DC745A97CC2}" srcOrd="0" destOrd="1" presId="urn:microsoft.com/office/officeart/2005/8/layout/lProcess2"/>
    <dgm:cxn modelId="{E3AA0E0D-24E7-4823-B5FC-8CB76DDDA63F}" type="presOf" srcId="{852B9DCA-BB7F-4D38-9A14-E2CAAB0DE8BC}" destId="{846332F7-9835-4293-8471-19AE970F9619}" srcOrd="0" destOrd="0" presId="urn:microsoft.com/office/officeart/2005/8/layout/lProcess2"/>
    <dgm:cxn modelId="{1491F712-6718-4B38-B6DF-5CB777D4BF08}" type="presOf" srcId="{959784A2-3868-4CCC-A4C0-6FB47A9C8E58}" destId="{888476E5-59D7-497A-BFE8-EEB2DCD06B82}" srcOrd="0" destOrd="0" presId="urn:microsoft.com/office/officeart/2005/8/layout/lProcess2"/>
    <dgm:cxn modelId="{DBB0B314-9652-4CFC-9E6B-2EDCCFC07736}" type="presOf" srcId="{F89C268E-E5BE-4A9F-B37A-FBE84DA246B3}" destId="{C7FC83A1-B87B-4805-A7D8-2AE6B6034AE9}" srcOrd="0" destOrd="0" presId="urn:microsoft.com/office/officeart/2005/8/layout/lProcess2"/>
    <dgm:cxn modelId="{A9A01B15-9FAA-45F3-883B-7092C8F0A2EC}" srcId="{AA481089-CFDD-40E6-95CE-33E0E4CC5D1B}" destId="{959784A2-3868-4CCC-A4C0-6FB47A9C8E58}" srcOrd="0" destOrd="0" parTransId="{C232AC34-B249-42CB-9848-0D5475FD041C}" sibTransId="{7AEFE425-3415-48A3-8C80-32F7C2B347D9}"/>
    <dgm:cxn modelId="{B8B03B29-D640-4CDA-A0A2-56EF56A76FDF}" type="presOf" srcId="{1A8C9DE8-941B-4344-817B-73B4CE5E5AA4}" destId="{C1C0C718-D224-415C-8B12-22F6B0560F29}" srcOrd="0" destOrd="0" presId="urn:microsoft.com/office/officeart/2005/8/layout/lProcess2"/>
    <dgm:cxn modelId="{B188122E-F780-4772-8D80-495D97F00FE3}" type="presOf" srcId="{9F39E86D-084E-42B8-846A-FE9325E27D9E}" destId="{ACEA0F70-8262-440B-BA30-A9F9E0D470B6}" srcOrd="0" destOrd="0" presId="urn:microsoft.com/office/officeart/2005/8/layout/lProcess2"/>
    <dgm:cxn modelId="{864EED6A-7255-4FFB-8206-DBA38D810AF7}" srcId="{852B9DCA-BB7F-4D38-9A14-E2CAAB0DE8BC}" destId="{F89C268E-E5BE-4A9F-B37A-FBE84DA246B3}" srcOrd="1" destOrd="0" parTransId="{DE53EB79-DB9D-4C70-8245-7CF19C499291}" sibTransId="{B7D08030-6E10-4081-BFEE-A4ED8D9AEDC3}"/>
    <dgm:cxn modelId="{4F64FA4C-A1EB-4945-867C-F61BDDCF45CB}" srcId="{1A8C9DE8-941B-4344-817B-73B4CE5E5AA4}" destId="{B85124A6-F18A-4734-A03A-A9D89C9963C8}" srcOrd="0" destOrd="0" parTransId="{8F0F5EBE-EF57-44F9-BC1D-13DD9276113B}" sibTransId="{6D73DA8D-7C15-4453-BA18-A1408AD932B7}"/>
    <dgm:cxn modelId="{2EDE5D76-2CD1-4F1B-BF23-5B1654C53D3D}" type="presOf" srcId="{B85124A6-F18A-4734-A03A-A9D89C9963C8}" destId="{92529924-8825-4B92-9110-0DC745A97CC2}" srcOrd="0" destOrd="0" presId="urn:microsoft.com/office/officeart/2005/8/layout/lProcess2"/>
    <dgm:cxn modelId="{9EABA857-EE57-4058-9EC3-213347428B3C}" type="presOf" srcId="{89A2C448-6270-4430-9BDA-466138695022}" destId="{92529924-8825-4B92-9110-0DC745A97CC2}" srcOrd="0" destOrd="2" presId="urn:microsoft.com/office/officeart/2005/8/layout/lProcess2"/>
    <dgm:cxn modelId="{E50FFC57-94F9-4A3B-A83F-DD58FA043A61}" type="presOf" srcId="{AA481089-CFDD-40E6-95CE-33E0E4CC5D1B}" destId="{E0BAFB6A-F4FD-48EC-96EF-CBD5E5B6CEAE}" srcOrd="1" destOrd="0" presId="urn:microsoft.com/office/officeart/2005/8/layout/lProcess2"/>
    <dgm:cxn modelId="{55D1C359-5547-448A-8C18-D38FE1B4EE57}" srcId="{7AF942C8-356B-4AD9-912D-F06AF15973EF}" destId="{852B9DCA-BB7F-4D38-9A14-E2CAAB0DE8BC}" srcOrd="0" destOrd="0" parTransId="{9F913C48-08D1-4C90-AC5D-5D1831913A38}" sibTransId="{A1C7A0A3-1D69-4BD1-AD6E-42DA3C80B552}"/>
    <dgm:cxn modelId="{C2A51D7E-9C02-4272-B4B2-EA8154CBC4D5}" type="presOf" srcId="{373B4284-8DBB-4D5E-8524-78CE3A435FBE}" destId="{376F6389-8B3F-4E53-92E6-6C2C9A06C431}" srcOrd="0" destOrd="0" presId="urn:microsoft.com/office/officeart/2005/8/layout/lProcess2"/>
    <dgm:cxn modelId="{B5326680-EA96-4206-9967-BB5AF7274AF8}" srcId="{B85124A6-F18A-4734-A03A-A9D89C9963C8}" destId="{89A2C448-6270-4430-9BDA-466138695022}" srcOrd="1" destOrd="0" parTransId="{95E60C6E-02FB-4738-AB50-E1D0862EB9CD}" sibTransId="{4A1D1655-86C3-4D68-90EE-6D4AADC3562C}"/>
    <dgm:cxn modelId="{3735C283-56AB-4D26-BD64-DA480C800246}" srcId="{7AF942C8-356B-4AD9-912D-F06AF15973EF}" destId="{AA481089-CFDD-40E6-95CE-33E0E4CC5D1B}" srcOrd="2" destOrd="0" parTransId="{80D45F80-B99E-40F3-9178-E01DBAD74B15}" sibTransId="{EB070F6C-8EE1-48F3-B2E2-936E5A099ECA}"/>
    <dgm:cxn modelId="{BB06258F-40B8-4D7F-BAA6-F13FE7A3F619}" srcId="{852B9DCA-BB7F-4D38-9A14-E2CAAB0DE8BC}" destId="{373B4284-8DBB-4D5E-8524-78CE3A435FBE}" srcOrd="0" destOrd="0" parTransId="{4DAEF976-B012-4154-90EA-75282F8FCFFF}" sibTransId="{89A46EBD-25E2-4A4B-BAA6-3970CEF9D310}"/>
    <dgm:cxn modelId="{C599BB91-0EF7-463C-8BD4-61B3D75370B6}" srcId="{B85124A6-F18A-4734-A03A-A9D89C9963C8}" destId="{F05F9C9F-5088-477D-ACFE-19000AA9603D}" srcOrd="3" destOrd="0" parTransId="{1115F4CC-D809-47E4-9CAB-958421CAA141}" sibTransId="{20E885AD-BF27-4A4F-A80B-257D9A5A9C66}"/>
    <dgm:cxn modelId="{88A58397-1092-4C0A-AAD9-1DEC30BF4D69}" type="presOf" srcId="{852B9DCA-BB7F-4D38-9A14-E2CAAB0DE8BC}" destId="{BFDD189D-77ED-4148-8FB5-47D9364BF927}" srcOrd="1" destOrd="0" presId="urn:microsoft.com/office/officeart/2005/8/layout/lProcess2"/>
    <dgm:cxn modelId="{16D1439A-C99E-466B-BD43-43EC97313562}" srcId="{AA481089-CFDD-40E6-95CE-33E0E4CC5D1B}" destId="{9F39E86D-084E-42B8-846A-FE9325E27D9E}" srcOrd="1" destOrd="0" parTransId="{08D60828-05F6-4750-9951-1AEAF423233B}" sibTransId="{48639099-DB2A-4A9B-AC42-DC09985C35E4}"/>
    <dgm:cxn modelId="{E5FE2AAD-1335-47E4-AD3F-129759BCEF66}" type="presOf" srcId="{7AF942C8-356B-4AD9-912D-F06AF15973EF}" destId="{8D5C8109-48F2-46BE-881B-AC9F5FC37134}" srcOrd="0" destOrd="0" presId="urn:microsoft.com/office/officeart/2005/8/layout/lProcess2"/>
    <dgm:cxn modelId="{91E3D3B2-BAC9-4089-BD7B-E839362153E1}" srcId="{7AF942C8-356B-4AD9-912D-F06AF15973EF}" destId="{1A8C9DE8-941B-4344-817B-73B4CE5E5AA4}" srcOrd="1" destOrd="0" parTransId="{96353BCE-B503-4AE6-BA11-6CFD29A82111}" sibTransId="{0B03EB72-91DA-40E4-A3BC-DFCED50B584A}"/>
    <dgm:cxn modelId="{4366AFC9-2BAF-4010-AA9A-53DD33969A46}" type="presOf" srcId="{44FD7D34-ADB3-4DAA-AEEB-8CC090DC32B7}" destId="{92529924-8825-4B92-9110-0DC745A97CC2}" srcOrd="0" destOrd="3" presId="urn:microsoft.com/office/officeart/2005/8/layout/lProcess2"/>
    <dgm:cxn modelId="{128364D3-1663-4B82-9B83-8048BA6F2D9A}" srcId="{B85124A6-F18A-4734-A03A-A9D89C9963C8}" destId="{44FD7D34-ADB3-4DAA-AEEB-8CC090DC32B7}" srcOrd="2" destOrd="0" parTransId="{FCC4EE80-B7D9-46C5-843A-50AA29883D47}" sibTransId="{FBB0F2B6-4E00-41DA-87EA-17DC3517DB36}"/>
    <dgm:cxn modelId="{40D1EFE7-9616-4C8A-A941-A0800A1E1D5B}" type="presOf" srcId="{AA481089-CFDD-40E6-95CE-33E0E4CC5D1B}" destId="{1A90E2B8-4884-4132-9AD9-76A400BDD646}" srcOrd="0" destOrd="0" presId="urn:microsoft.com/office/officeart/2005/8/layout/lProcess2"/>
    <dgm:cxn modelId="{4D4097EE-2DA2-42BF-9743-1173707BF5A2}" srcId="{B85124A6-F18A-4734-A03A-A9D89C9963C8}" destId="{03E01210-0949-4B31-890A-3343D6F130D1}" srcOrd="0" destOrd="0" parTransId="{9FF610F7-6718-448C-B5EC-136EA3354D0A}" sibTransId="{06D1D9B4-CB82-48A4-8B31-8490710A6CD9}"/>
    <dgm:cxn modelId="{A9496CF0-4B48-488B-83DF-1535F7955F61}" type="presOf" srcId="{F05F9C9F-5088-477D-ACFE-19000AA9603D}" destId="{92529924-8825-4B92-9110-0DC745A97CC2}" srcOrd="0" destOrd="4" presId="urn:microsoft.com/office/officeart/2005/8/layout/lProcess2"/>
    <dgm:cxn modelId="{A606F8FA-2ED6-45BC-ABDB-B93B42C9FA8E}" type="presOf" srcId="{1A8C9DE8-941B-4344-817B-73B4CE5E5AA4}" destId="{878814FD-03ED-4915-AD58-273F3A97DAC5}" srcOrd="1" destOrd="0" presId="urn:microsoft.com/office/officeart/2005/8/layout/lProcess2"/>
    <dgm:cxn modelId="{10BDC9D1-D8B1-413C-8CE9-918738FCA9E1}" type="presParOf" srcId="{8D5C8109-48F2-46BE-881B-AC9F5FC37134}" destId="{55FC8973-9EA0-4FCC-BAB2-37C3EED0BA8E}" srcOrd="0" destOrd="0" presId="urn:microsoft.com/office/officeart/2005/8/layout/lProcess2"/>
    <dgm:cxn modelId="{74231117-9546-4242-9E60-AF86859A63AA}" type="presParOf" srcId="{55FC8973-9EA0-4FCC-BAB2-37C3EED0BA8E}" destId="{846332F7-9835-4293-8471-19AE970F9619}" srcOrd="0" destOrd="0" presId="urn:microsoft.com/office/officeart/2005/8/layout/lProcess2"/>
    <dgm:cxn modelId="{CD15AEA0-14FC-4860-9466-F97026F36966}" type="presParOf" srcId="{55FC8973-9EA0-4FCC-BAB2-37C3EED0BA8E}" destId="{BFDD189D-77ED-4148-8FB5-47D9364BF927}" srcOrd="1" destOrd="0" presId="urn:microsoft.com/office/officeart/2005/8/layout/lProcess2"/>
    <dgm:cxn modelId="{05DA2A88-51F6-417E-A155-5B85ACC3F90F}" type="presParOf" srcId="{55FC8973-9EA0-4FCC-BAB2-37C3EED0BA8E}" destId="{908DBA85-934F-4D91-8250-CA058C7E7FC9}" srcOrd="2" destOrd="0" presId="urn:microsoft.com/office/officeart/2005/8/layout/lProcess2"/>
    <dgm:cxn modelId="{D1012227-0913-453E-B8ED-A55CF1E77470}" type="presParOf" srcId="{908DBA85-934F-4D91-8250-CA058C7E7FC9}" destId="{F470A491-6D24-441B-80F7-58693BACA337}" srcOrd="0" destOrd="0" presId="urn:microsoft.com/office/officeart/2005/8/layout/lProcess2"/>
    <dgm:cxn modelId="{4EA77DE5-B992-4C34-A123-5E0444955CD0}" type="presParOf" srcId="{F470A491-6D24-441B-80F7-58693BACA337}" destId="{376F6389-8B3F-4E53-92E6-6C2C9A06C431}" srcOrd="0" destOrd="0" presId="urn:microsoft.com/office/officeart/2005/8/layout/lProcess2"/>
    <dgm:cxn modelId="{B4A1E9D2-4EA5-4891-86A4-AC379AF283C1}" type="presParOf" srcId="{F470A491-6D24-441B-80F7-58693BACA337}" destId="{BD3D7A37-F005-4F3B-AA27-152EE636565E}" srcOrd="1" destOrd="0" presId="urn:microsoft.com/office/officeart/2005/8/layout/lProcess2"/>
    <dgm:cxn modelId="{EDD875EE-DC02-4D0F-BF49-5C8C2F13291A}" type="presParOf" srcId="{F470A491-6D24-441B-80F7-58693BACA337}" destId="{C7FC83A1-B87B-4805-A7D8-2AE6B6034AE9}" srcOrd="2" destOrd="0" presId="urn:microsoft.com/office/officeart/2005/8/layout/lProcess2"/>
    <dgm:cxn modelId="{D356C8CB-E18D-4EDD-9D48-5853AB9E7656}" type="presParOf" srcId="{8D5C8109-48F2-46BE-881B-AC9F5FC37134}" destId="{111D2A14-9685-4171-9EEF-347787476DC4}" srcOrd="1" destOrd="0" presId="urn:microsoft.com/office/officeart/2005/8/layout/lProcess2"/>
    <dgm:cxn modelId="{F7BE610C-6919-444C-8071-EE30404040AC}" type="presParOf" srcId="{8D5C8109-48F2-46BE-881B-AC9F5FC37134}" destId="{F062299E-0C08-4363-A30B-80489244300C}" srcOrd="2" destOrd="0" presId="urn:microsoft.com/office/officeart/2005/8/layout/lProcess2"/>
    <dgm:cxn modelId="{FF678E40-F04E-47B9-9C27-585E5C309BB0}" type="presParOf" srcId="{F062299E-0C08-4363-A30B-80489244300C}" destId="{C1C0C718-D224-415C-8B12-22F6B0560F29}" srcOrd="0" destOrd="0" presId="urn:microsoft.com/office/officeart/2005/8/layout/lProcess2"/>
    <dgm:cxn modelId="{9A02EE46-1CF3-4C24-8B15-976C1F50C7AE}" type="presParOf" srcId="{F062299E-0C08-4363-A30B-80489244300C}" destId="{878814FD-03ED-4915-AD58-273F3A97DAC5}" srcOrd="1" destOrd="0" presId="urn:microsoft.com/office/officeart/2005/8/layout/lProcess2"/>
    <dgm:cxn modelId="{84E1539F-58AB-412C-80E2-C92F50864C45}" type="presParOf" srcId="{F062299E-0C08-4363-A30B-80489244300C}" destId="{46221F04-187A-4C50-9724-FA0C2061E32A}" srcOrd="2" destOrd="0" presId="urn:microsoft.com/office/officeart/2005/8/layout/lProcess2"/>
    <dgm:cxn modelId="{E40E76E0-D239-4433-B48A-DAFD4965B03B}" type="presParOf" srcId="{46221F04-187A-4C50-9724-FA0C2061E32A}" destId="{9FD0B1DA-608F-444E-B180-B21D152B864E}" srcOrd="0" destOrd="0" presId="urn:microsoft.com/office/officeart/2005/8/layout/lProcess2"/>
    <dgm:cxn modelId="{E648F709-725E-4B93-B4E3-524E9208C009}" type="presParOf" srcId="{9FD0B1DA-608F-444E-B180-B21D152B864E}" destId="{92529924-8825-4B92-9110-0DC745A97CC2}" srcOrd="0" destOrd="0" presId="urn:microsoft.com/office/officeart/2005/8/layout/lProcess2"/>
    <dgm:cxn modelId="{D498090F-4EDA-4115-9347-1709AADAF810}" type="presParOf" srcId="{8D5C8109-48F2-46BE-881B-AC9F5FC37134}" destId="{ED7782FD-AE1D-4C9B-ADEB-0B5123CD7C81}" srcOrd="3" destOrd="0" presId="urn:microsoft.com/office/officeart/2005/8/layout/lProcess2"/>
    <dgm:cxn modelId="{D4514E90-1FA7-40C1-A0F1-CBEDE8DBDF3C}" type="presParOf" srcId="{8D5C8109-48F2-46BE-881B-AC9F5FC37134}" destId="{58FD2600-8886-44D0-B7E3-BCBB27AF3F2E}" srcOrd="4" destOrd="0" presId="urn:microsoft.com/office/officeart/2005/8/layout/lProcess2"/>
    <dgm:cxn modelId="{E50D8251-1D7B-4B6B-AAC4-AA17748996C3}" type="presParOf" srcId="{58FD2600-8886-44D0-B7E3-BCBB27AF3F2E}" destId="{1A90E2B8-4884-4132-9AD9-76A400BDD646}" srcOrd="0" destOrd="0" presId="urn:microsoft.com/office/officeart/2005/8/layout/lProcess2"/>
    <dgm:cxn modelId="{8AA4036E-80D0-436E-905B-CE18C9DCB1DA}" type="presParOf" srcId="{58FD2600-8886-44D0-B7E3-BCBB27AF3F2E}" destId="{E0BAFB6A-F4FD-48EC-96EF-CBD5E5B6CEAE}" srcOrd="1" destOrd="0" presId="urn:microsoft.com/office/officeart/2005/8/layout/lProcess2"/>
    <dgm:cxn modelId="{F27186D8-D265-4F8E-80F0-F66E34FE9E7B}" type="presParOf" srcId="{58FD2600-8886-44D0-B7E3-BCBB27AF3F2E}" destId="{E7DD6AA9-7B1D-44F6-ADF8-42DA2A46F6E0}" srcOrd="2" destOrd="0" presId="urn:microsoft.com/office/officeart/2005/8/layout/lProcess2"/>
    <dgm:cxn modelId="{78895728-E7CE-4C90-8391-37BB029405BF}" type="presParOf" srcId="{E7DD6AA9-7B1D-44F6-ADF8-42DA2A46F6E0}" destId="{46B181CC-5F5F-49CD-90AA-8921705ABA90}" srcOrd="0" destOrd="0" presId="urn:microsoft.com/office/officeart/2005/8/layout/lProcess2"/>
    <dgm:cxn modelId="{C5366BC0-DB03-46AC-A61B-1878F3CC16EB}" type="presParOf" srcId="{46B181CC-5F5F-49CD-90AA-8921705ABA90}" destId="{888476E5-59D7-497A-BFE8-EEB2DCD06B82}" srcOrd="0" destOrd="0" presId="urn:microsoft.com/office/officeart/2005/8/layout/lProcess2"/>
    <dgm:cxn modelId="{DA294607-15EF-4A6A-A5AC-A290483C7F2D}" type="presParOf" srcId="{46B181CC-5F5F-49CD-90AA-8921705ABA90}" destId="{6D297DE0-AC69-4160-9628-B845BA8B5CA8}" srcOrd="1" destOrd="0" presId="urn:microsoft.com/office/officeart/2005/8/layout/lProcess2"/>
    <dgm:cxn modelId="{885B0CFD-48CB-4006-9FF0-65AF36C9DC21}" type="presParOf" srcId="{46B181CC-5F5F-49CD-90AA-8921705ABA90}" destId="{ACEA0F70-8262-440B-BA30-A9F9E0D470B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F942C8-356B-4AD9-912D-F06AF15973E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52B9DCA-BB7F-4D38-9A14-E2CAAB0DE8BC}">
      <dgm:prSet phldrT="[Teksti]"/>
      <dgm:spPr/>
      <dgm:t>
        <a:bodyPr/>
        <a:lstStyle/>
        <a:p>
          <a:r>
            <a:rPr lang="fi-FI"/>
            <a:t>Lähete</a:t>
          </a:r>
        </a:p>
      </dgm:t>
    </dgm:pt>
    <dgm:pt modelId="{9F913C48-08D1-4C90-AC5D-5D1831913A38}" type="parTrans" cxnId="{55D1C359-5547-448A-8C18-D38FE1B4EE57}">
      <dgm:prSet/>
      <dgm:spPr/>
      <dgm:t>
        <a:bodyPr/>
        <a:lstStyle/>
        <a:p>
          <a:endParaRPr lang="fi-FI"/>
        </a:p>
      </dgm:t>
    </dgm:pt>
    <dgm:pt modelId="{A1C7A0A3-1D69-4BD1-AD6E-42DA3C80B552}" type="sibTrans" cxnId="{55D1C359-5547-448A-8C18-D38FE1B4EE57}">
      <dgm:prSet/>
      <dgm:spPr/>
      <dgm:t>
        <a:bodyPr/>
        <a:lstStyle/>
        <a:p>
          <a:endParaRPr lang="fi-FI"/>
        </a:p>
      </dgm:t>
    </dgm:pt>
    <dgm:pt modelId="{F89C268E-E5BE-4A9F-B37A-FBE84DA246B3}">
      <dgm:prSet phldrT="[Teksti]"/>
      <dgm:spPr/>
      <dgm:t>
        <a:bodyPr/>
        <a:lstStyle/>
        <a:p>
          <a:r>
            <a:rPr lang="fi-FI"/>
            <a:t>Osastokonsultaatiot</a:t>
          </a:r>
        </a:p>
      </dgm:t>
    </dgm:pt>
    <dgm:pt modelId="{DE53EB79-DB9D-4C70-8245-7CF19C499291}" type="parTrans" cxnId="{864EED6A-7255-4FFB-8206-DBA38D810AF7}">
      <dgm:prSet/>
      <dgm:spPr/>
      <dgm:t>
        <a:bodyPr/>
        <a:lstStyle/>
        <a:p>
          <a:endParaRPr lang="fi-FI"/>
        </a:p>
      </dgm:t>
    </dgm:pt>
    <dgm:pt modelId="{B7D08030-6E10-4081-BFEE-A4ED8D9AEDC3}" type="sibTrans" cxnId="{864EED6A-7255-4FFB-8206-DBA38D810AF7}">
      <dgm:prSet/>
      <dgm:spPr/>
      <dgm:t>
        <a:bodyPr/>
        <a:lstStyle/>
        <a:p>
          <a:endParaRPr lang="fi-FI"/>
        </a:p>
      </dgm:t>
    </dgm:pt>
    <dgm:pt modelId="{B85124A6-F18A-4734-A03A-A9D89C9963C8}">
      <dgm:prSet phldrT="[Teksti]"/>
      <dgm:spPr/>
      <dgm:t>
        <a:bodyPr/>
        <a:lstStyle/>
        <a:p>
          <a:r>
            <a:rPr lang="fi-FI"/>
            <a:t>Puhelinkonsultaatio</a:t>
          </a:r>
        </a:p>
      </dgm:t>
    </dgm:pt>
    <dgm:pt modelId="{8F0F5EBE-EF57-44F9-BC1D-13DD9276113B}" type="parTrans" cxnId="{4F64FA4C-A1EB-4945-867C-F61BDDCF45CB}">
      <dgm:prSet/>
      <dgm:spPr/>
      <dgm:t>
        <a:bodyPr/>
        <a:lstStyle/>
        <a:p>
          <a:endParaRPr lang="fi-FI"/>
        </a:p>
      </dgm:t>
    </dgm:pt>
    <dgm:pt modelId="{6D73DA8D-7C15-4453-BA18-A1408AD932B7}" type="sibTrans" cxnId="{4F64FA4C-A1EB-4945-867C-F61BDDCF45CB}">
      <dgm:prSet/>
      <dgm:spPr/>
      <dgm:t>
        <a:bodyPr/>
        <a:lstStyle/>
        <a:p>
          <a:endParaRPr lang="fi-FI"/>
        </a:p>
      </dgm:t>
    </dgm:pt>
    <dgm:pt modelId="{03E01210-0949-4B31-890A-3343D6F130D1}">
      <dgm:prSet phldrT="[Teksti]"/>
      <dgm:spPr/>
      <dgm:t>
        <a:bodyPr/>
        <a:lstStyle/>
        <a:p>
          <a:r>
            <a:rPr lang="fi-FI"/>
            <a:t>Ovenripakonsultaatio</a:t>
          </a:r>
        </a:p>
      </dgm:t>
    </dgm:pt>
    <dgm:pt modelId="{9FF610F7-6718-448C-B5EC-136EA3354D0A}" type="parTrans" cxnId="{4D4097EE-2DA2-42BF-9743-1173707BF5A2}">
      <dgm:prSet/>
      <dgm:spPr/>
      <dgm:t>
        <a:bodyPr/>
        <a:lstStyle/>
        <a:p>
          <a:endParaRPr lang="fi-FI"/>
        </a:p>
      </dgm:t>
    </dgm:pt>
    <dgm:pt modelId="{06D1D9B4-CB82-48A4-8B31-8490710A6CD9}" type="sibTrans" cxnId="{4D4097EE-2DA2-42BF-9743-1173707BF5A2}">
      <dgm:prSet/>
      <dgm:spPr/>
      <dgm:t>
        <a:bodyPr/>
        <a:lstStyle/>
        <a:p>
          <a:endParaRPr lang="fi-FI"/>
        </a:p>
      </dgm:t>
    </dgm:pt>
    <dgm:pt modelId="{89A2C448-6270-4430-9BDA-466138695022}">
      <dgm:prSet phldrT="[Teksti]"/>
      <dgm:spPr/>
      <dgm:t>
        <a:bodyPr/>
        <a:lstStyle/>
        <a:p>
          <a:r>
            <a:rPr lang="fi-FI"/>
            <a:t>Paperikonsultaatio</a:t>
          </a:r>
        </a:p>
      </dgm:t>
    </dgm:pt>
    <dgm:pt modelId="{95E60C6E-02FB-4738-AB50-E1D0862EB9CD}" type="parTrans" cxnId="{B5326680-EA96-4206-9967-BB5AF7274AF8}">
      <dgm:prSet/>
      <dgm:spPr/>
      <dgm:t>
        <a:bodyPr/>
        <a:lstStyle/>
        <a:p>
          <a:endParaRPr lang="fi-FI"/>
        </a:p>
      </dgm:t>
    </dgm:pt>
    <dgm:pt modelId="{4A1D1655-86C3-4D68-90EE-6D4AADC3562C}" type="sibTrans" cxnId="{B5326680-EA96-4206-9967-BB5AF7274AF8}">
      <dgm:prSet/>
      <dgm:spPr/>
      <dgm:t>
        <a:bodyPr/>
        <a:lstStyle/>
        <a:p>
          <a:endParaRPr lang="fi-FI"/>
        </a:p>
      </dgm:t>
    </dgm:pt>
    <dgm:pt modelId="{F05F9C9F-5088-477D-ACFE-19000AA9603D}">
      <dgm:prSet phldrT="[Teksti]"/>
      <dgm:spPr/>
      <dgm:t>
        <a:bodyPr/>
        <a:lstStyle/>
        <a:p>
          <a:r>
            <a:rPr lang="fi-FI"/>
            <a:t>Palvelupyyntö</a:t>
          </a:r>
        </a:p>
      </dgm:t>
    </dgm:pt>
    <dgm:pt modelId="{1115F4CC-D809-47E4-9CAB-958421CAA141}" type="parTrans" cxnId="{C599BB91-0EF7-463C-8BD4-61B3D75370B6}">
      <dgm:prSet/>
      <dgm:spPr/>
      <dgm:t>
        <a:bodyPr/>
        <a:lstStyle/>
        <a:p>
          <a:endParaRPr lang="fi-FI"/>
        </a:p>
      </dgm:t>
    </dgm:pt>
    <dgm:pt modelId="{20E885AD-BF27-4A4F-A80B-257D9A5A9C66}" type="sibTrans" cxnId="{C599BB91-0EF7-463C-8BD4-61B3D75370B6}">
      <dgm:prSet/>
      <dgm:spPr/>
      <dgm:t>
        <a:bodyPr/>
        <a:lstStyle/>
        <a:p>
          <a:endParaRPr lang="fi-FI"/>
        </a:p>
      </dgm:t>
    </dgm:pt>
    <dgm:pt modelId="{1576EDB0-C35F-4BF6-91C9-AE3ADEA88F1C}">
      <dgm:prSet phldrT="[Teksti]"/>
      <dgm:spPr/>
      <dgm:t>
        <a:bodyPr/>
        <a:lstStyle/>
        <a:p>
          <a:r>
            <a:rPr lang="fi-FI"/>
            <a:t>Moniammatillinen tiimityöskentely</a:t>
          </a:r>
        </a:p>
      </dgm:t>
    </dgm:pt>
    <dgm:pt modelId="{9C94EA1E-2186-4C8B-9810-C76A15DEF94F}" type="parTrans" cxnId="{867A71A0-BC58-40D6-9F33-ABF1FE94E81C}">
      <dgm:prSet/>
      <dgm:spPr/>
      <dgm:t>
        <a:bodyPr/>
        <a:lstStyle/>
        <a:p>
          <a:endParaRPr lang="fi-FI"/>
        </a:p>
      </dgm:t>
    </dgm:pt>
    <dgm:pt modelId="{8B41A329-177A-4BCB-BEE3-203B99C3D315}" type="sibTrans" cxnId="{867A71A0-BC58-40D6-9F33-ABF1FE94E81C}">
      <dgm:prSet/>
      <dgm:spPr/>
      <dgm:t>
        <a:bodyPr/>
        <a:lstStyle/>
        <a:p>
          <a:endParaRPr lang="fi-FI"/>
        </a:p>
      </dgm:t>
    </dgm:pt>
    <dgm:pt modelId="{DDEAC971-EA56-4921-96B1-A3F3FCD1F58D}" type="pres">
      <dgm:prSet presAssocID="{7AF942C8-356B-4AD9-912D-F06AF15973EF}" presName="diagram" presStyleCnt="0">
        <dgm:presLayoutVars>
          <dgm:dir/>
          <dgm:resizeHandles val="exact"/>
        </dgm:presLayoutVars>
      </dgm:prSet>
      <dgm:spPr/>
    </dgm:pt>
    <dgm:pt modelId="{D9F8574E-20A5-42F1-A5B1-2FFBC8374974}" type="pres">
      <dgm:prSet presAssocID="{852B9DCA-BB7F-4D38-9A14-E2CAAB0DE8BC}" presName="node" presStyleLbl="node1" presStyleIdx="0" presStyleCnt="7">
        <dgm:presLayoutVars>
          <dgm:bulletEnabled val="1"/>
        </dgm:presLayoutVars>
      </dgm:prSet>
      <dgm:spPr/>
    </dgm:pt>
    <dgm:pt modelId="{AFCA4F9A-E215-4607-AC45-45EF5DE73D2F}" type="pres">
      <dgm:prSet presAssocID="{A1C7A0A3-1D69-4BD1-AD6E-42DA3C80B552}" presName="sibTrans" presStyleCnt="0"/>
      <dgm:spPr/>
    </dgm:pt>
    <dgm:pt modelId="{D71E1D1E-81A0-408F-9400-E716218D888C}" type="pres">
      <dgm:prSet presAssocID="{F89C268E-E5BE-4A9F-B37A-FBE84DA246B3}" presName="node" presStyleLbl="node1" presStyleIdx="1" presStyleCnt="7">
        <dgm:presLayoutVars>
          <dgm:bulletEnabled val="1"/>
        </dgm:presLayoutVars>
      </dgm:prSet>
      <dgm:spPr/>
    </dgm:pt>
    <dgm:pt modelId="{95F55EB2-4D2A-47A9-905F-7039D9FE4709}" type="pres">
      <dgm:prSet presAssocID="{B7D08030-6E10-4081-BFEE-A4ED8D9AEDC3}" presName="sibTrans" presStyleCnt="0"/>
      <dgm:spPr/>
    </dgm:pt>
    <dgm:pt modelId="{CC2AEC24-60D8-4DB5-8DB0-7758A239F035}" type="pres">
      <dgm:prSet presAssocID="{B85124A6-F18A-4734-A03A-A9D89C9963C8}" presName="node" presStyleLbl="node1" presStyleIdx="2" presStyleCnt="7">
        <dgm:presLayoutVars>
          <dgm:bulletEnabled val="1"/>
        </dgm:presLayoutVars>
      </dgm:prSet>
      <dgm:spPr/>
    </dgm:pt>
    <dgm:pt modelId="{62AF6F39-6B7B-4FF2-AD90-837078985B54}" type="pres">
      <dgm:prSet presAssocID="{6D73DA8D-7C15-4453-BA18-A1408AD932B7}" presName="sibTrans" presStyleCnt="0"/>
      <dgm:spPr/>
    </dgm:pt>
    <dgm:pt modelId="{6BAFD654-CD00-4C90-BF06-223A6EF05F38}" type="pres">
      <dgm:prSet presAssocID="{03E01210-0949-4B31-890A-3343D6F130D1}" presName="node" presStyleLbl="node1" presStyleIdx="3" presStyleCnt="7">
        <dgm:presLayoutVars>
          <dgm:bulletEnabled val="1"/>
        </dgm:presLayoutVars>
      </dgm:prSet>
      <dgm:spPr/>
    </dgm:pt>
    <dgm:pt modelId="{1D9A2D4E-1D35-4B75-8701-5B6DA1FA989B}" type="pres">
      <dgm:prSet presAssocID="{06D1D9B4-CB82-48A4-8B31-8490710A6CD9}" presName="sibTrans" presStyleCnt="0"/>
      <dgm:spPr/>
    </dgm:pt>
    <dgm:pt modelId="{006A330F-6349-417B-BF2D-E0520CB27727}" type="pres">
      <dgm:prSet presAssocID="{89A2C448-6270-4430-9BDA-466138695022}" presName="node" presStyleLbl="node1" presStyleIdx="4" presStyleCnt="7">
        <dgm:presLayoutVars>
          <dgm:bulletEnabled val="1"/>
        </dgm:presLayoutVars>
      </dgm:prSet>
      <dgm:spPr/>
    </dgm:pt>
    <dgm:pt modelId="{2F8C0000-0554-48FC-8F5B-0967D7C2CEA0}" type="pres">
      <dgm:prSet presAssocID="{4A1D1655-86C3-4D68-90EE-6D4AADC3562C}" presName="sibTrans" presStyleCnt="0"/>
      <dgm:spPr/>
    </dgm:pt>
    <dgm:pt modelId="{BE1773D4-5341-4AE3-8D47-C2F47DBF65BE}" type="pres">
      <dgm:prSet presAssocID="{F05F9C9F-5088-477D-ACFE-19000AA9603D}" presName="node" presStyleLbl="node1" presStyleIdx="5" presStyleCnt="7">
        <dgm:presLayoutVars>
          <dgm:bulletEnabled val="1"/>
        </dgm:presLayoutVars>
      </dgm:prSet>
      <dgm:spPr/>
    </dgm:pt>
    <dgm:pt modelId="{1A254F2C-C6FB-435A-AD1B-28C822B7B9E0}" type="pres">
      <dgm:prSet presAssocID="{20E885AD-BF27-4A4F-A80B-257D9A5A9C66}" presName="sibTrans" presStyleCnt="0"/>
      <dgm:spPr/>
    </dgm:pt>
    <dgm:pt modelId="{A0B49877-0C59-4785-9143-4624B7FED225}" type="pres">
      <dgm:prSet presAssocID="{1576EDB0-C35F-4BF6-91C9-AE3ADEA88F1C}" presName="node" presStyleLbl="node1" presStyleIdx="6" presStyleCnt="7">
        <dgm:presLayoutVars>
          <dgm:bulletEnabled val="1"/>
        </dgm:presLayoutVars>
      </dgm:prSet>
      <dgm:spPr/>
    </dgm:pt>
  </dgm:ptLst>
  <dgm:cxnLst>
    <dgm:cxn modelId="{CF59C30A-A67C-4C8A-AAEA-19A4C306471B}" type="presOf" srcId="{1576EDB0-C35F-4BF6-91C9-AE3ADEA88F1C}" destId="{A0B49877-0C59-4785-9143-4624B7FED225}" srcOrd="0" destOrd="0" presId="urn:microsoft.com/office/officeart/2005/8/layout/default"/>
    <dgm:cxn modelId="{6864B71F-DEFE-494B-8934-8F1611E4C1A1}" type="presOf" srcId="{852B9DCA-BB7F-4D38-9A14-E2CAAB0DE8BC}" destId="{D9F8574E-20A5-42F1-A5B1-2FFBC8374974}" srcOrd="0" destOrd="0" presId="urn:microsoft.com/office/officeart/2005/8/layout/default"/>
    <dgm:cxn modelId="{4D6A6437-E352-4356-872E-FCDAC9C2591C}" type="presOf" srcId="{03E01210-0949-4B31-890A-3343D6F130D1}" destId="{6BAFD654-CD00-4C90-BF06-223A6EF05F38}" srcOrd="0" destOrd="0" presId="urn:microsoft.com/office/officeart/2005/8/layout/default"/>
    <dgm:cxn modelId="{51348D69-B7F7-4BC0-B0F8-6776177863D8}" type="presOf" srcId="{89A2C448-6270-4430-9BDA-466138695022}" destId="{006A330F-6349-417B-BF2D-E0520CB27727}" srcOrd="0" destOrd="0" presId="urn:microsoft.com/office/officeart/2005/8/layout/default"/>
    <dgm:cxn modelId="{864EED6A-7255-4FFB-8206-DBA38D810AF7}" srcId="{7AF942C8-356B-4AD9-912D-F06AF15973EF}" destId="{F89C268E-E5BE-4A9F-B37A-FBE84DA246B3}" srcOrd="1" destOrd="0" parTransId="{DE53EB79-DB9D-4C70-8245-7CF19C499291}" sibTransId="{B7D08030-6E10-4081-BFEE-A4ED8D9AEDC3}"/>
    <dgm:cxn modelId="{4F64FA4C-A1EB-4945-867C-F61BDDCF45CB}" srcId="{7AF942C8-356B-4AD9-912D-F06AF15973EF}" destId="{B85124A6-F18A-4734-A03A-A9D89C9963C8}" srcOrd="2" destOrd="0" parTransId="{8F0F5EBE-EF57-44F9-BC1D-13DD9276113B}" sibTransId="{6D73DA8D-7C15-4453-BA18-A1408AD932B7}"/>
    <dgm:cxn modelId="{55D1C359-5547-448A-8C18-D38FE1B4EE57}" srcId="{7AF942C8-356B-4AD9-912D-F06AF15973EF}" destId="{852B9DCA-BB7F-4D38-9A14-E2CAAB0DE8BC}" srcOrd="0" destOrd="0" parTransId="{9F913C48-08D1-4C90-AC5D-5D1831913A38}" sibTransId="{A1C7A0A3-1D69-4BD1-AD6E-42DA3C80B552}"/>
    <dgm:cxn modelId="{B5326680-EA96-4206-9967-BB5AF7274AF8}" srcId="{7AF942C8-356B-4AD9-912D-F06AF15973EF}" destId="{89A2C448-6270-4430-9BDA-466138695022}" srcOrd="4" destOrd="0" parTransId="{95E60C6E-02FB-4738-AB50-E1D0862EB9CD}" sibTransId="{4A1D1655-86C3-4D68-90EE-6D4AADC3562C}"/>
    <dgm:cxn modelId="{C599BB91-0EF7-463C-8BD4-61B3D75370B6}" srcId="{7AF942C8-356B-4AD9-912D-F06AF15973EF}" destId="{F05F9C9F-5088-477D-ACFE-19000AA9603D}" srcOrd="5" destOrd="0" parTransId="{1115F4CC-D809-47E4-9CAB-958421CAA141}" sibTransId="{20E885AD-BF27-4A4F-A80B-257D9A5A9C66}"/>
    <dgm:cxn modelId="{BB025498-21BE-4C58-8E4A-24FF8F321396}" type="presOf" srcId="{B85124A6-F18A-4734-A03A-A9D89C9963C8}" destId="{CC2AEC24-60D8-4DB5-8DB0-7758A239F035}" srcOrd="0" destOrd="0" presId="urn:microsoft.com/office/officeart/2005/8/layout/default"/>
    <dgm:cxn modelId="{867A71A0-BC58-40D6-9F33-ABF1FE94E81C}" srcId="{7AF942C8-356B-4AD9-912D-F06AF15973EF}" destId="{1576EDB0-C35F-4BF6-91C9-AE3ADEA88F1C}" srcOrd="6" destOrd="0" parTransId="{9C94EA1E-2186-4C8B-9810-C76A15DEF94F}" sibTransId="{8B41A329-177A-4BCB-BEE3-203B99C3D315}"/>
    <dgm:cxn modelId="{8A4A71AC-0DA6-4126-8B3B-A71FBC7A58D3}" type="presOf" srcId="{F89C268E-E5BE-4A9F-B37A-FBE84DA246B3}" destId="{D71E1D1E-81A0-408F-9400-E716218D888C}" srcOrd="0" destOrd="0" presId="urn:microsoft.com/office/officeart/2005/8/layout/default"/>
    <dgm:cxn modelId="{4FAD5CC7-BB5F-4764-AFF7-07C99AD25DBA}" type="presOf" srcId="{F05F9C9F-5088-477D-ACFE-19000AA9603D}" destId="{BE1773D4-5341-4AE3-8D47-C2F47DBF65BE}" srcOrd="0" destOrd="0" presId="urn:microsoft.com/office/officeart/2005/8/layout/default"/>
    <dgm:cxn modelId="{4D4097EE-2DA2-42BF-9743-1173707BF5A2}" srcId="{7AF942C8-356B-4AD9-912D-F06AF15973EF}" destId="{03E01210-0949-4B31-890A-3343D6F130D1}" srcOrd="3" destOrd="0" parTransId="{9FF610F7-6718-448C-B5EC-136EA3354D0A}" sibTransId="{06D1D9B4-CB82-48A4-8B31-8490710A6CD9}"/>
    <dgm:cxn modelId="{8CF0FDFD-5505-42C6-8F03-37ECE094697C}" type="presOf" srcId="{7AF942C8-356B-4AD9-912D-F06AF15973EF}" destId="{DDEAC971-EA56-4921-96B1-A3F3FCD1F58D}" srcOrd="0" destOrd="0" presId="urn:microsoft.com/office/officeart/2005/8/layout/default"/>
    <dgm:cxn modelId="{FD7F3838-3123-4FF0-AA6F-B2C11B362B86}" type="presParOf" srcId="{DDEAC971-EA56-4921-96B1-A3F3FCD1F58D}" destId="{D9F8574E-20A5-42F1-A5B1-2FFBC8374974}" srcOrd="0" destOrd="0" presId="urn:microsoft.com/office/officeart/2005/8/layout/default"/>
    <dgm:cxn modelId="{5D2EE4ED-7FA1-49FF-A771-E218763362C4}" type="presParOf" srcId="{DDEAC971-EA56-4921-96B1-A3F3FCD1F58D}" destId="{AFCA4F9A-E215-4607-AC45-45EF5DE73D2F}" srcOrd="1" destOrd="0" presId="urn:microsoft.com/office/officeart/2005/8/layout/default"/>
    <dgm:cxn modelId="{FD308AF5-3617-45FF-85B3-3FA3A8952FA5}" type="presParOf" srcId="{DDEAC971-EA56-4921-96B1-A3F3FCD1F58D}" destId="{D71E1D1E-81A0-408F-9400-E716218D888C}" srcOrd="2" destOrd="0" presId="urn:microsoft.com/office/officeart/2005/8/layout/default"/>
    <dgm:cxn modelId="{ED69EE87-851E-4B90-B7C1-0B785B87C384}" type="presParOf" srcId="{DDEAC971-EA56-4921-96B1-A3F3FCD1F58D}" destId="{95F55EB2-4D2A-47A9-905F-7039D9FE4709}" srcOrd="3" destOrd="0" presId="urn:microsoft.com/office/officeart/2005/8/layout/default"/>
    <dgm:cxn modelId="{B8725864-B5C7-453C-9513-F1CA1605F6F3}" type="presParOf" srcId="{DDEAC971-EA56-4921-96B1-A3F3FCD1F58D}" destId="{CC2AEC24-60D8-4DB5-8DB0-7758A239F035}" srcOrd="4" destOrd="0" presId="urn:microsoft.com/office/officeart/2005/8/layout/default"/>
    <dgm:cxn modelId="{BDE2D86C-912C-485D-9A99-2C11AA1900FE}" type="presParOf" srcId="{DDEAC971-EA56-4921-96B1-A3F3FCD1F58D}" destId="{62AF6F39-6B7B-4FF2-AD90-837078985B54}" srcOrd="5" destOrd="0" presId="urn:microsoft.com/office/officeart/2005/8/layout/default"/>
    <dgm:cxn modelId="{0837B759-B4F9-4557-84E5-78EF86389365}" type="presParOf" srcId="{DDEAC971-EA56-4921-96B1-A3F3FCD1F58D}" destId="{6BAFD654-CD00-4C90-BF06-223A6EF05F38}" srcOrd="6" destOrd="0" presId="urn:microsoft.com/office/officeart/2005/8/layout/default"/>
    <dgm:cxn modelId="{DFADC7E9-5B28-4E8D-AAAD-51B46F2F244E}" type="presParOf" srcId="{DDEAC971-EA56-4921-96B1-A3F3FCD1F58D}" destId="{1D9A2D4E-1D35-4B75-8701-5B6DA1FA989B}" srcOrd="7" destOrd="0" presId="urn:microsoft.com/office/officeart/2005/8/layout/default"/>
    <dgm:cxn modelId="{83898EC2-8E08-4CBD-8F30-A0B3134900C2}" type="presParOf" srcId="{DDEAC971-EA56-4921-96B1-A3F3FCD1F58D}" destId="{006A330F-6349-417B-BF2D-E0520CB27727}" srcOrd="8" destOrd="0" presId="urn:microsoft.com/office/officeart/2005/8/layout/default"/>
    <dgm:cxn modelId="{F5869F0F-1456-4DD8-927E-3211D1407826}" type="presParOf" srcId="{DDEAC971-EA56-4921-96B1-A3F3FCD1F58D}" destId="{2F8C0000-0554-48FC-8F5B-0967D7C2CEA0}" srcOrd="9" destOrd="0" presId="urn:microsoft.com/office/officeart/2005/8/layout/default"/>
    <dgm:cxn modelId="{85380D4B-B33F-4068-A836-1064CEBB819C}" type="presParOf" srcId="{DDEAC971-EA56-4921-96B1-A3F3FCD1F58D}" destId="{BE1773D4-5341-4AE3-8D47-C2F47DBF65BE}" srcOrd="10" destOrd="0" presId="urn:microsoft.com/office/officeart/2005/8/layout/default"/>
    <dgm:cxn modelId="{FE42B4AC-9BF0-4229-8684-9DCB2ABBD72B}" type="presParOf" srcId="{DDEAC971-EA56-4921-96B1-A3F3FCD1F58D}" destId="{1A254F2C-C6FB-435A-AD1B-28C822B7B9E0}" srcOrd="11" destOrd="0" presId="urn:microsoft.com/office/officeart/2005/8/layout/default"/>
    <dgm:cxn modelId="{DAEF2B97-7C14-4059-B97E-71272023DB33}" type="presParOf" srcId="{DDEAC971-EA56-4921-96B1-A3F3FCD1F58D}" destId="{A0B49877-0C59-4785-9143-4624B7FED22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332F7-9835-4293-8471-19AE970F9619}">
      <dsp:nvSpPr>
        <dsp:cNvPr id="0" name=""/>
        <dsp:cNvSpPr/>
      </dsp:nvSpPr>
      <dsp:spPr>
        <a:xfrm>
          <a:off x="1137" y="0"/>
          <a:ext cx="2958388" cy="40622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Hoitovastuun siirtävä tai ammattilaisen läsnäoloa vaativa tilanne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Mallin tarkoitus vähentää</a:t>
          </a:r>
        </a:p>
      </dsp:txBody>
      <dsp:txXfrm>
        <a:off x="1137" y="0"/>
        <a:ext cx="2958388" cy="1218672"/>
      </dsp:txXfrm>
    </dsp:sp>
    <dsp:sp modelId="{376F6389-8B3F-4E53-92E6-6C2C9A06C431}">
      <dsp:nvSpPr>
        <dsp:cNvPr id="0" name=""/>
        <dsp:cNvSpPr/>
      </dsp:nvSpPr>
      <dsp:spPr>
        <a:xfrm>
          <a:off x="296976" y="1219862"/>
          <a:ext cx="2366710" cy="1224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Lähete</a:t>
          </a:r>
        </a:p>
      </dsp:txBody>
      <dsp:txXfrm>
        <a:off x="332850" y="1255736"/>
        <a:ext cx="2294962" cy="1153073"/>
      </dsp:txXfrm>
    </dsp:sp>
    <dsp:sp modelId="{C7FC83A1-B87B-4805-A7D8-2AE6B6034AE9}">
      <dsp:nvSpPr>
        <dsp:cNvPr id="0" name=""/>
        <dsp:cNvSpPr/>
      </dsp:nvSpPr>
      <dsp:spPr>
        <a:xfrm>
          <a:off x="296976" y="2633118"/>
          <a:ext cx="2366710" cy="1224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Osastokonsultaatiot</a:t>
          </a:r>
        </a:p>
      </dsp:txBody>
      <dsp:txXfrm>
        <a:off x="332850" y="2668992"/>
        <a:ext cx="2294962" cy="1153073"/>
      </dsp:txXfrm>
    </dsp:sp>
    <dsp:sp modelId="{C1C0C718-D224-415C-8B12-22F6B0560F29}">
      <dsp:nvSpPr>
        <dsp:cNvPr id="0" name=""/>
        <dsp:cNvSpPr/>
      </dsp:nvSpPr>
      <dsp:spPr>
        <a:xfrm>
          <a:off x="3181405" y="0"/>
          <a:ext cx="2958388" cy="40622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Geneerisen ammattilaisen konsultaatiot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Mallin tarkoitus lisätä</a:t>
          </a:r>
        </a:p>
      </dsp:txBody>
      <dsp:txXfrm>
        <a:off x="3181405" y="0"/>
        <a:ext cx="2958388" cy="1218672"/>
      </dsp:txXfrm>
    </dsp:sp>
    <dsp:sp modelId="{92529924-8825-4B92-9110-0DC745A97CC2}">
      <dsp:nvSpPr>
        <dsp:cNvPr id="0" name=""/>
        <dsp:cNvSpPr/>
      </dsp:nvSpPr>
      <dsp:spPr>
        <a:xfrm>
          <a:off x="3477244" y="1218672"/>
          <a:ext cx="2366710" cy="2640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eKonsultaatiot</a:t>
          </a:r>
          <a:endParaRPr lang="fi-FI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Ovenripakonsultaatio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Paperikonsultaatio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Paperikonsultaatio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kern="1200" dirty="0"/>
            <a:t>Palvelupyyntö</a:t>
          </a:r>
        </a:p>
      </dsp:txBody>
      <dsp:txXfrm>
        <a:off x="3546563" y="1287991"/>
        <a:ext cx="2228072" cy="2501819"/>
      </dsp:txXfrm>
    </dsp:sp>
    <dsp:sp modelId="{1A90E2B8-4884-4132-9AD9-76A400BDD646}">
      <dsp:nvSpPr>
        <dsp:cNvPr id="0" name=""/>
        <dsp:cNvSpPr/>
      </dsp:nvSpPr>
      <dsp:spPr>
        <a:xfrm>
          <a:off x="6361673" y="0"/>
          <a:ext cx="2958388" cy="40622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Tietyn ammattilaisen konsultaatiot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Mallin tarkoitus mahdollistaa</a:t>
          </a:r>
        </a:p>
      </dsp:txBody>
      <dsp:txXfrm>
        <a:off x="6361673" y="0"/>
        <a:ext cx="2958388" cy="1218672"/>
      </dsp:txXfrm>
    </dsp:sp>
    <dsp:sp modelId="{888476E5-59D7-497A-BFE8-EEB2DCD06B82}">
      <dsp:nvSpPr>
        <dsp:cNvPr id="0" name=""/>
        <dsp:cNvSpPr/>
      </dsp:nvSpPr>
      <dsp:spPr>
        <a:xfrm>
          <a:off x="6657512" y="1219862"/>
          <a:ext cx="2366710" cy="1224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Moniammatillinen tiimityöskentely</a:t>
          </a:r>
        </a:p>
      </dsp:txBody>
      <dsp:txXfrm>
        <a:off x="6693386" y="1255736"/>
        <a:ext cx="2294962" cy="1153073"/>
      </dsp:txXfrm>
    </dsp:sp>
    <dsp:sp modelId="{ACEA0F70-8262-440B-BA30-A9F9E0D470B6}">
      <dsp:nvSpPr>
        <dsp:cNvPr id="0" name=""/>
        <dsp:cNvSpPr/>
      </dsp:nvSpPr>
      <dsp:spPr>
        <a:xfrm>
          <a:off x="6657512" y="2633118"/>
          <a:ext cx="2366710" cy="1224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Asiakkaan tuttu oma lääkäri/hoitaja/sosiaalityöntekijä</a:t>
          </a:r>
        </a:p>
      </dsp:txBody>
      <dsp:txXfrm>
        <a:off x="6693386" y="2668992"/>
        <a:ext cx="2294962" cy="1153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8574E-20A5-42F1-A5B1-2FFBC8374974}">
      <dsp:nvSpPr>
        <dsp:cNvPr id="0" name=""/>
        <dsp:cNvSpPr/>
      </dsp:nvSpPr>
      <dsp:spPr>
        <a:xfrm>
          <a:off x="2730" y="622927"/>
          <a:ext cx="2166450" cy="129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Lähete</a:t>
          </a:r>
        </a:p>
      </dsp:txBody>
      <dsp:txXfrm>
        <a:off x="2730" y="622927"/>
        <a:ext cx="2166450" cy="1299870"/>
      </dsp:txXfrm>
    </dsp:sp>
    <dsp:sp modelId="{D71E1D1E-81A0-408F-9400-E716218D888C}">
      <dsp:nvSpPr>
        <dsp:cNvPr id="0" name=""/>
        <dsp:cNvSpPr/>
      </dsp:nvSpPr>
      <dsp:spPr>
        <a:xfrm>
          <a:off x="2385826" y="622927"/>
          <a:ext cx="2166450" cy="129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Osastokonsultaatiot</a:t>
          </a:r>
        </a:p>
      </dsp:txBody>
      <dsp:txXfrm>
        <a:off x="2385826" y="622927"/>
        <a:ext cx="2166450" cy="1299870"/>
      </dsp:txXfrm>
    </dsp:sp>
    <dsp:sp modelId="{CC2AEC24-60D8-4DB5-8DB0-7758A239F035}">
      <dsp:nvSpPr>
        <dsp:cNvPr id="0" name=""/>
        <dsp:cNvSpPr/>
      </dsp:nvSpPr>
      <dsp:spPr>
        <a:xfrm>
          <a:off x="4768922" y="622927"/>
          <a:ext cx="2166450" cy="129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Puhelinkonsultaatio</a:t>
          </a:r>
        </a:p>
      </dsp:txBody>
      <dsp:txXfrm>
        <a:off x="4768922" y="622927"/>
        <a:ext cx="2166450" cy="1299870"/>
      </dsp:txXfrm>
    </dsp:sp>
    <dsp:sp modelId="{6BAFD654-CD00-4C90-BF06-223A6EF05F38}">
      <dsp:nvSpPr>
        <dsp:cNvPr id="0" name=""/>
        <dsp:cNvSpPr/>
      </dsp:nvSpPr>
      <dsp:spPr>
        <a:xfrm>
          <a:off x="7152018" y="622927"/>
          <a:ext cx="2166450" cy="129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Ovenripakonsultaatio</a:t>
          </a:r>
        </a:p>
      </dsp:txBody>
      <dsp:txXfrm>
        <a:off x="7152018" y="622927"/>
        <a:ext cx="2166450" cy="1299870"/>
      </dsp:txXfrm>
    </dsp:sp>
    <dsp:sp modelId="{006A330F-6349-417B-BF2D-E0520CB27727}">
      <dsp:nvSpPr>
        <dsp:cNvPr id="0" name=""/>
        <dsp:cNvSpPr/>
      </dsp:nvSpPr>
      <dsp:spPr>
        <a:xfrm>
          <a:off x="1194278" y="2139443"/>
          <a:ext cx="2166450" cy="129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Paperikonsultaatio</a:t>
          </a:r>
        </a:p>
      </dsp:txBody>
      <dsp:txXfrm>
        <a:off x="1194278" y="2139443"/>
        <a:ext cx="2166450" cy="1299870"/>
      </dsp:txXfrm>
    </dsp:sp>
    <dsp:sp modelId="{BE1773D4-5341-4AE3-8D47-C2F47DBF65BE}">
      <dsp:nvSpPr>
        <dsp:cNvPr id="0" name=""/>
        <dsp:cNvSpPr/>
      </dsp:nvSpPr>
      <dsp:spPr>
        <a:xfrm>
          <a:off x="3577374" y="2139443"/>
          <a:ext cx="2166450" cy="129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Palvelupyyntö</a:t>
          </a:r>
        </a:p>
      </dsp:txBody>
      <dsp:txXfrm>
        <a:off x="3577374" y="2139443"/>
        <a:ext cx="2166450" cy="1299870"/>
      </dsp:txXfrm>
    </dsp:sp>
    <dsp:sp modelId="{A0B49877-0C59-4785-9143-4624B7FED225}">
      <dsp:nvSpPr>
        <dsp:cNvPr id="0" name=""/>
        <dsp:cNvSpPr/>
      </dsp:nvSpPr>
      <dsp:spPr>
        <a:xfrm>
          <a:off x="5960470" y="2139443"/>
          <a:ext cx="2166450" cy="129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/>
            <a:t>Moniammatillinen tiimityöskentely</a:t>
          </a:r>
        </a:p>
      </dsp:txBody>
      <dsp:txXfrm>
        <a:off x="5960470" y="2139443"/>
        <a:ext cx="2166450" cy="1299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F54BD-3701-42E0-95F8-6B5541F7A16A}" type="datetimeFigureOut">
              <a:rPr lang="fi-FI" smtClean="0"/>
              <a:t>22.9.2023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095AD-1777-4067-B046-A1A28382DA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586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E79FDE38-AB36-104A-134D-391C549C0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3644900"/>
            <a:ext cx="5184775" cy="2087810"/>
          </a:xfrm>
        </p:spPr>
        <p:txBody>
          <a:bodyPr/>
          <a:lstStyle>
            <a:lvl1pPr marL="0" indent="0" algn="l">
              <a:buNone/>
              <a:defRPr lang="fi-FI" sz="2000" kern="1200" dirty="0" err="1" smtClean="0">
                <a:solidFill>
                  <a:srgbClr val="10285E"/>
                </a:solidFill>
                <a:latin typeface="+mn-lt"/>
                <a:ea typeface="Inter" panose="02000503000000020004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FB70ACE-C88B-4462-956A-778C13875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10919056-E79E-47D8-B0E3-43BAAF3E0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1053625D-16BF-44C7-8504-EE92C2BD7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21" name="Tekstin paikkamerkki 20">
            <a:extLst>
              <a:ext uri="{FF2B5EF4-FFF2-40B4-BE49-F238E27FC236}">
                <a16:creationId xmlns:a16="http://schemas.microsoft.com/office/drawing/2014/main" id="{B326C72A-CF20-4784-B191-D8224CD08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88" y="908719"/>
            <a:ext cx="5976937" cy="2304381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2"/>
                </a:solidFill>
                <a:latin typeface="+mj-lt"/>
              </a:defRPr>
            </a:lvl1pPr>
            <a:lvl2pPr marL="144000" indent="0">
              <a:buNone/>
              <a:defRPr>
                <a:latin typeface="+mj-lt"/>
              </a:defRPr>
            </a:lvl2pPr>
            <a:lvl3pPr marL="324000" indent="0">
              <a:buNone/>
              <a:defRPr>
                <a:latin typeface="+mj-lt"/>
              </a:defRPr>
            </a:lvl3pPr>
            <a:lvl4pPr marL="504000" indent="0">
              <a:buNone/>
              <a:defRPr>
                <a:latin typeface="+mj-lt"/>
              </a:defRPr>
            </a:lvl4pPr>
            <a:lvl5pPr marL="684000" indent="0">
              <a:buNone/>
              <a:defRPr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15899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3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56791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11233150" cy="935039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9425" y="1633538"/>
            <a:ext cx="5472113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9425" y="2505075"/>
            <a:ext cx="5472113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0463" y="1633538"/>
            <a:ext cx="5472112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0463" y="2505075"/>
            <a:ext cx="5472112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99493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28215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Loppudia_val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5959414" y="1270000"/>
            <a:ext cx="5753161" cy="1150887"/>
          </a:xfr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 userDrawn="1">
            <p:ph type="subTitle" idx="1"/>
          </p:nvPr>
        </p:nvSpPr>
        <p:spPr>
          <a:xfrm>
            <a:off x="5959414" y="2636912"/>
            <a:ext cx="5753161" cy="3005364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20" name="Kuva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2624" y="1270000"/>
            <a:ext cx="3369220" cy="4372276"/>
          </a:xfrm>
          <a:prstGeom prst="rect">
            <a:avLst/>
          </a:prstGeom>
        </p:spPr>
      </p:pic>
      <p:pic>
        <p:nvPicPr>
          <p:cNvPr id="32" name="Kuva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DB37A8E0-51C7-42D4-AA59-2ED69BF98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51538" y="6237288"/>
            <a:ext cx="215053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7261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22.9.2023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8548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515937" y="1989137"/>
            <a:ext cx="11155387" cy="404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39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515937" y="1989137"/>
            <a:ext cx="11155387" cy="404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61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515937" y="1989137"/>
            <a:ext cx="11155387" cy="404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24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22.9.2023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6970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9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479424" y="1628800"/>
            <a:ext cx="11233151" cy="4321175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3pPr>
            <a:lvl4pPr>
              <a:spcAft>
                <a:spcPts val="1200"/>
              </a:spcAft>
              <a:defRPr>
                <a:latin typeface="+mn-lt"/>
              </a:defRPr>
            </a:lvl4pPr>
            <a:lvl5pPr marL="684000" indent="0">
              <a:spcAft>
                <a:spcPts val="1200"/>
              </a:spcAft>
              <a:buNone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612999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84188" y="1628775"/>
            <a:ext cx="5611812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70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2696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purppura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4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71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55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239" y="333375"/>
            <a:ext cx="5472338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091444" y="1268760"/>
            <a:ext cx="4353584" cy="435358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3031" y="1430348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6606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4" cy="4435511"/>
          </a:xfrm>
          <a:solidFill>
            <a:schemeClr val="accent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5" y="2358776"/>
              <a:ext cx="4312103" cy="2870246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36703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sininen">
    <p:bg>
      <p:bgPr>
        <a:solidFill>
          <a:srgbClr val="E7E9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188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206024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39418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ksen väliotsikko_roos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6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pic>
        <p:nvPicPr>
          <p:cNvPr id="4" name="Kuva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625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llo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7"/>
          <p:cNvSpPr>
            <a:spLocks noChangeAspect="1" noChangeArrowheads="1"/>
          </p:cNvSpPr>
          <p:nvPr userDrawn="1"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82160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2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11233150" cy="4321175"/>
          </a:xfrm>
        </p:spPr>
        <p:txBody>
          <a:bodyPr numCol="2" spcCol="720000"/>
          <a:lstStyle>
            <a:lvl1pPr marL="216000" indent="-216000">
              <a:defRPr sz="2800">
                <a:latin typeface="+mn-lt"/>
              </a:defRPr>
            </a:lvl1pPr>
            <a:lvl2pPr indent="-216000">
              <a:defRPr>
                <a:latin typeface="+mn-lt"/>
              </a:defRPr>
            </a:lvl2pPr>
            <a:lvl3pPr indent="-216000">
              <a:defRPr>
                <a:latin typeface="+mn-lt"/>
              </a:defRPr>
            </a:lvl3pPr>
            <a:lvl4pPr indent="-216000">
              <a:defRPr>
                <a:latin typeface="+mn-lt"/>
              </a:defRPr>
            </a:lvl4pPr>
            <a:lvl5pPr indent="-216000"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3110389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sisältö_lainaus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 marL="684000" indent="0">
              <a:buNone/>
              <a:defRPr>
                <a:latin typeface="+mn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 dirty="0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95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4 kuvapaikk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7"/>
          </p:nvPr>
        </p:nvSpPr>
        <p:spPr>
          <a:xfrm>
            <a:off x="479425" y="1628775"/>
            <a:ext cx="5472113" cy="431165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Kuvan paikkamerkki 7"/>
          <p:cNvSpPr>
            <a:spLocks noGrp="1" noChangeAspect="1"/>
          </p:cNvSpPr>
          <p:nvPr>
            <p:ph type="pic" sz="quarter" idx="13"/>
          </p:nvPr>
        </p:nvSpPr>
        <p:spPr>
          <a:xfrm>
            <a:off x="6240462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0" name="Kuvan paikkamerkki 7"/>
          <p:cNvSpPr>
            <a:spLocks noGrp="1" noChangeAspect="1"/>
          </p:cNvSpPr>
          <p:nvPr>
            <p:ph type="pic" sz="quarter" idx="14"/>
          </p:nvPr>
        </p:nvSpPr>
        <p:spPr>
          <a:xfrm>
            <a:off x="9192636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1" name="Kuvan paikkamerkki 7"/>
          <p:cNvSpPr>
            <a:spLocks noGrp="1" noChangeAspect="1"/>
          </p:cNvSpPr>
          <p:nvPr>
            <p:ph type="pic" sz="quarter" idx="15"/>
          </p:nvPr>
        </p:nvSpPr>
        <p:spPr>
          <a:xfrm>
            <a:off x="6240462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2" name="Kuvan paikkamerkki 7"/>
          <p:cNvSpPr>
            <a:spLocks noGrp="1" noChangeAspect="1"/>
          </p:cNvSpPr>
          <p:nvPr>
            <p:ph type="pic" sz="quarter" idx="16"/>
          </p:nvPr>
        </p:nvSpPr>
        <p:spPr>
          <a:xfrm>
            <a:off x="9192636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308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, kuvapaikk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6240463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315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510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6240510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2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0FB90F6-6D35-4849-B924-ACF4E2E07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9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-9291" y="0"/>
            <a:ext cx="5490303" cy="685800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7E4171C4-DD32-4377-8D67-FB1A19774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0463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7" name="Tekstin paikkamerkki 10">
            <a:extLst>
              <a:ext uri="{FF2B5EF4-FFF2-40B4-BE49-F238E27FC236}">
                <a16:creationId xmlns:a16="http://schemas.microsoft.com/office/drawing/2014/main" id="{B9E7CB1E-D677-4A67-854A-864FFD0F81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4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4024043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, sisältö, kuvapaikk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7248130" y="333375"/>
            <a:ext cx="4464446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/>
          </p:nvPr>
        </p:nvSpPr>
        <p:spPr>
          <a:xfrm>
            <a:off x="7248130" y="1628775"/>
            <a:ext cx="446444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0" y="4497"/>
            <a:ext cx="6853504" cy="6853504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74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_pattern-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7524750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Kuvan paikkamerkki 58"/>
          <p:cNvSpPr>
            <a:spLocks noGrp="1"/>
          </p:cNvSpPr>
          <p:nvPr>
            <p:ph type="pic" sz="quarter" idx="13"/>
          </p:nvPr>
        </p:nvSpPr>
        <p:spPr>
          <a:xfrm>
            <a:off x="6646461" y="-538"/>
            <a:ext cx="5546031" cy="6864730"/>
          </a:xfrm>
          <a:custGeom>
            <a:avLst/>
            <a:gdLst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9719 w 5545537"/>
              <a:gd name="connsiteY42" fmla="*/ 4149617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58537 h 6876000"/>
              <a:gd name="connsiteX19" fmla="*/ 1069719 w 5545537"/>
              <a:gd name="connsiteY19" fmla="*/ 6858537 h 6876000"/>
              <a:gd name="connsiteX20" fmla="*/ 1069719 w 5545537"/>
              <a:gd name="connsiteY20" fmla="*/ 6318334 h 6876000"/>
              <a:gd name="connsiteX21" fmla="*/ 1069720 w 5545537"/>
              <a:gd name="connsiteY21" fmla="*/ 6318321 h 6876000"/>
              <a:gd name="connsiteX22" fmla="*/ 1069719 w 5545537"/>
              <a:gd name="connsiteY22" fmla="*/ 6318310 h 6876000"/>
              <a:gd name="connsiteX23" fmla="*/ 1069719 w 5545537"/>
              <a:gd name="connsiteY23" fmla="*/ 6237825 h 6876000"/>
              <a:gd name="connsiteX24" fmla="*/ 1062618 w 5545537"/>
              <a:gd name="connsiteY24" fmla="*/ 6237825 h 6876000"/>
              <a:gd name="connsiteX25" fmla="*/ 1061010 w 5545537"/>
              <a:gd name="connsiteY25" fmla="*/ 6219603 h 6876000"/>
              <a:gd name="connsiteX26" fmla="*/ 624433 w 5545537"/>
              <a:gd name="connsiteY26" fmla="*/ 5771972 h 6876000"/>
              <a:gd name="connsiteX27" fmla="*/ 529659 w 5545537"/>
              <a:gd name="connsiteY27" fmla="*/ 5762418 h 6876000"/>
              <a:gd name="connsiteX28" fmla="*/ 529659 w 5545537"/>
              <a:gd name="connsiteY28" fmla="*/ 5760642 h 6876000"/>
              <a:gd name="connsiteX29" fmla="*/ 512040 w 5545537"/>
              <a:gd name="connsiteY29" fmla="*/ 5760642 h 6876000"/>
              <a:gd name="connsiteX30" fmla="*/ 512040 w 5545537"/>
              <a:gd name="connsiteY30" fmla="*/ 5743975 h 6876000"/>
              <a:gd name="connsiteX31" fmla="*/ 426816 w 5545537"/>
              <a:gd name="connsiteY31" fmla="*/ 5735384 h 6876000"/>
              <a:gd name="connsiteX32" fmla="*/ 9971 w 5545537"/>
              <a:gd name="connsiteY32" fmla="*/ 5223932 h 6876000"/>
              <a:gd name="connsiteX33" fmla="*/ 426816 w 5545537"/>
              <a:gd name="connsiteY33" fmla="*/ 4712481 h 6876000"/>
              <a:gd name="connsiteX34" fmla="*/ 512040 w 5545537"/>
              <a:gd name="connsiteY34" fmla="*/ 4703889 h 6876000"/>
              <a:gd name="connsiteX35" fmla="*/ 512040 w 5545537"/>
              <a:gd name="connsiteY35" fmla="*/ 4703511 h 6876000"/>
              <a:gd name="connsiteX36" fmla="*/ 423086 w 5545537"/>
              <a:gd name="connsiteY36" fmla="*/ 4694544 h 6876000"/>
              <a:gd name="connsiteX37" fmla="*/ 0 w 5545537"/>
              <a:gd name="connsiteY37" fmla="*/ 4175435 h 6876000"/>
              <a:gd name="connsiteX38" fmla="*/ 529874 w 5545537"/>
              <a:gd name="connsiteY38" fmla="*/ 3645561 h 6876000"/>
              <a:gd name="connsiteX39" fmla="*/ 1048983 w 5545537"/>
              <a:gd name="connsiteY39" fmla="*/ 4068647 h 6876000"/>
              <a:gd name="connsiteX40" fmla="*/ 1057146 w 5545537"/>
              <a:gd name="connsiteY40" fmla="*/ 4149617 h 6876000"/>
              <a:gd name="connsiteX41" fmla="*/ 1066307 w 5545537"/>
              <a:gd name="connsiteY41" fmla="*/ 4347509 h 6876000"/>
              <a:gd name="connsiteX42" fmla="*/ 1069719 w 5545537"/>
              <a:gd name="connsiteY42" fmla="*/ 4620012 h 6876000"/>
              <a:gd name="connsiteX43" fmla="*/ 1095113 w 5545537"/>
              <a:gd name="connsiteY43" fmla="*/ 4538207 h 6876000"/>
              <a:gd name="connsiteX44" fmla="*/ 1576145 w 5545537"/>
              <a:gd name="connsiteY44" fmla="*/ 4219357 h 6876000"/>
              <a:gd name="connsiteX45" fmla="*/ 1609779 w 5545537"/>
              <a:gd name="connsiteY45" fmla="*/ 4222748 h 6876000"/>
              <a:gd name="connsiteX46" fmla="*/ 1609779 w 5545537"/>
              <a:gd name="connsiteY46" fmla="*/ 4205666 h 6876000"/>
              <a:gd name="connsiteX47" fmla="*/ 1577115 w 5545537"/>
              <a:gd name="connsiteY47" fmla="*/ 4208959 h 6876000"/>
              <a:gd name="connsiteX48" fmla="*/ 1055057 w 5545537"/>
              <a:gd name="connsiteY48" fmla="*/ 3686901 h 6876000"/>
              <a:gd name="connsiteX49" fmla="*/ 1577115 w 5545537"/>
              <a:gd name="connsiteY49" fmla="*/ 3164843 h 6876000"/>
              <a:gd name="connsiteX50" fmla="*/ 2088567 w 5545537"/>
              <a:gd name="connsiteY50" fmla="*/ 3581688 h 6876000"/>
              <a:gd name="connsiteX51" fmla="*/ 2098635 w 5545537"/>
              <a:gd name="connsiteY51" fmla="*/ 3681565 h 6876000"/>
              <a:gd name="connsiteX52" fmla="*/ 2113837 w 5545537"/>
              <a:gd name="connsiteY52" fmla="*/ 3681565 h 6876000"/>
              <a:gd name="connsiteX53" fmla="*/ 2113837 w 5545537"/>
              <a:gd name="connsiteY53" fmla="*/ 2637449 h 6876000"/>
              <a:gd name="connsiteX54" fmla="*/ 2114775 w 5545537"/>
              <a:gd name="connsiteY54" fmla="*/ 2637449 h 6876000"/>
              <a:gd name="connsiteX55" fmla="*/ 2113835 w 5545537"/>
              <a:gd name="connsiteY55" fmla="*/ 2628122 h 6876000"/>
              <a:gd name="connsiteX56" fmla="*/ 2635893 w 5545537"/>
              <a:gd name="connsiteY56" fmla="*/ 2106064 h 6876000"/>
              <a:gd name="connsiteX57" fmla="*/ 2649648 w 5545537"/>
              <a:gd name="connsiteY57" fmla="*/ 2107451 h 6876000"/>
              <a:gd name="connsiteX58" fmla="*/ 2649648 w 5545537"/>
              <a:gd name="connsiteY58" fmla="*/ 2090015 h 6876000"/>
              <a:gd name="connsiteX59" fmla="*/ 2635894 w 5545537"/>
              <a:gd name="connsiteY59" fmla="*/ 2091401 h 6876000"/>
              <a:gd name="connsiteX60" fmla="*/ 2113836 w 5545537"/>
              <a:gd name="connsiteY60" fmla="*/ 1569343 h 6876000"/>
              <a:gd name="connsiteX61" fmla="*/ 2635894 w 5545537"/>
              <a:gd name="connsiteY61" fmla="*/ 1047285 h 6876000"/>
              <a:gd name="connsiteX62" fmla="*/ 2649648 w 5545537"/>
              <a:gd name="connsiteY62" fmla="*/ 1048672 h 6876000"/>
              <a:gd name="connsiteX63" fmla="*/ 2649648 w 5545537"/>
              <a:gd name="connsiteY63" fmla="*/ 1043268 h 6876000"/>
              <a:gd name="connsiteX64" fmla="*/ 2689899 w 5545537"/>
              <a:gd name="connsiteY64" fmla="*/ 1039210 h 6876000"/>
              <a:gd name="connsiteX65" fmla="*/ 2689899 w 5545537"/>
              <a:gd name="connsiteY65" fmla="*/ 1038672 h 6876000"/>
              <a:gd name="connsiteX66" fmla="*/ 2635893 w 5545537"/>
              <a:gd name="connsiteY66" fmla="*/ 1044116 h 6876000"/>
              <a:gd name="connsiteX67" fmla="*/ 2113835 w 5545537"/>
              <a:gd name="connsiteY67" fmla="*/ 522058 h 6876000"/>
              <a:gd name="connsiteX68" fmla="*/ 2635893 w 5545537"/>
              <a:gd name="connsiteY6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1609779 w 5545537"/>
              <a:gd name="connsiteY17" fmla="*/ 6858537 h 6876000"/>
              <a:gd name="connsiteX18" fmla="*/ 1069719 w 5545537"/>
              <a:gd name="connsiteY18" fmla="*/ 6858537 h 6876000"/>
              <a:gd name="connsiteX19" fmla="*/ 1069719 w 5545537"/>
              <a:gd name="connsiteY19" fmla="*/ 6318334 h 6876000"/>
              <a:gd name="connsiteX20" fmla="*/ 1069720 w 5545537"/>
              <a:gd name="connsiteY20" fmla="*/ 6318321 h 6876000"/>
              <a:gd name="connsiteX21" fmla="*/ 1069719 w 5545537"/>
              <a:gd name="connsiteY21" fmla="*/ 6318310 h 6876000"/>
              <a:gd name="connsiteX22" fmla="*/ 1069719 w 5545537"/>
              <a:gd name="connsiteY22" fmla="*/ 6237825 h 6876000"/>
              <a:gd name="connsiteX23" fmla="*/ 1062618 w 5545537"/>
              <a:gd name="connsiteY23" fmla="*/ 6237825 h 6876000"/>
              <a:gd name="connsiteX24" fmla="*/ 1061010 w 5545537"/>
              <a:gd name="connsiteY24" fmla="*/ 6219603 h 6876000"/>
              <a:gd name="connsiteX25" fmla="*/ 624433 w 5545537"/>
              <a:gd name="connsiteY25" fmla="*/ 5771972 h 6876000"/>
              <a:gd name="connsiteX26" fmla="*/ 529659 w 5545537"/>
              <a:gd name="connsiteY26" fmla="*/ 5762418 h 6876000"/>
              <a:gd name="connsiteX27" fmla="*/ 529659 w 5545537"/>
              <a:gd name="connsiteY27" fmla="*/ 5760642 h 6876000"/>
              <a:gd name="connsiteX28" fmla="*/ 512040 w 5545537"/>
              <a:gd name="connsiteY28" fmla="*/ 5760642 h 6876000"/>
              <a:gd name="connsiteX29" fmla="*/ 512040 w 5545537"/>
              <a:gd name="connsiteY29" fmla="*/ 5743975 h 6876000"/>
              <a:gd name="connsiteX30" fmla="*/ 426816 w 5545537"/>
              <a:gd name="connsiteY30" fmla="*/ 5735384 h 6876000"/>
              <a:gd name="connsiteX31" fmla="*/ 9971 w 5545537"/>
              <a:gd name="connsiteY31" fmla="*/ 5223932 h 6876000"/>
              <a:gd name="connsiteX32" fmla="*/ 426816 w 5545537"/>
              <a:gd name="connsiteY32" fmla="*/ 4712481 h 6876000"/>
              <a:gd name="connsiteX33" fmla="*/ 512040 w 5545537"/>
              <a:gd name="connsiteY33" fmla="*/ 4703889 h 6876000"/>
              <a:gd name="connsiteX34" fmla="*/ 512040 w 5545537"/>
              <a:gd name="connsiteY34" fmla="*/ 4703511 h 6876000"/>
              <a:gd name="connsiteX35" fmla="*/ 423086 w 5545537"/>
              <a:gd name="connsiteY35" fmla="*/ 4694544 h 6876000"/>
              <a:gd name="connsiteX36" fmla="*/ 0 w 5545537"/>
              <a:gd name="connsiteY36" fmla="*/ 4175435 h 6876000"/>
              <a:gd name="connsiteX37" fmla="*/ 529874 w 5545537"/>
              <a:gd name="connsiteY37" fmla="*/ 3645561 h 6876000"/>
              <a:gd name="connsiteX38" fmla="*/ 1048983 w 5545537"/>
              <a:gd name="connsiteY38" fmla="*/ 4068647 h 6876000"/>
              <a:gd name="connsiteX39" fmla="*/ 1057146 w 5545537"/>
              <a:gd name="connsiteY39" fmla="*/ 4149617 h 6876000"/>
              <a:gd name="connsiteX40" fmla="*/ 1066307 w 5545537"/>
              <a:gd name="connsiteY40" fmla="*/ 4347509 h 6876000"/>
              <a:gd name="connsiteX41" fmla="*/ 1069719 w 5545537"/>
              <a:gd name="connsiteY41" fmla="*/ 4620012 h 6876000"/>
              <a:gd name="connsiteX42" fmla="*/ 1095113 w 5545537"/>
              <a:gd name="connsiteY42" fmla="*/ 4538207 h 6876000"/>
              <a:gd name="connsiteX43" fmla="*/ 1576145 w 5545537"/>
              <a:gd name="connsiteY43" fmla="*/ 4219357 h 6876000"/>
              <a:gd name="connsiteX44" fmla="*/ 1609779 w 5545537"/>
              <a:gd name="connsiteY44" fmla="*/ 4222748 h 6876000"/>
              <a:gd name="connsiteX45" fmla="*/ 1609779 w 5545537"/>
              <a:gd name="connsiteY45" fmla="*/ 4205666 h 6876000"/>
              <a:gd name="connsiteX46" fmla="*/ 1577115 w 5545537"/>
              <a:gd name="connsiteY46" fmla="*/ 4208959 h 6876000"/>
              <a:gd name="connsiteX47" fmla="*/ 1055057 w 5545537"/>
              <a:gd name="connsiteY47" fmla="*/ 3686901 h 6876000"/>
              <a:gd name="connsiteX48" fmla="*/ 1577115 w 5545537"/>
              <a:gd name="connsiteY48" fmla="*/ 3164843 h 6876000"/>
              <a:gd name="connsiteX49" fmla="*/ 2088567 w 5545537"/>
              <a:gd name="connsiteY49" fmla="*/ 3581688 h 6876000"/>
              <a:gd name="connsiteX50" fmla="*/ 2098635 w 5545537"/>
              <a:gd name="connsiteY50" fmla="*/ 3681565 h 6876000"/>
              <a:gd name="connsiteX51" fmla="*/ 2113837 w 5545537"/>
              <a:gd name="connsiteY51" fmla="*/ 3681565 h 6876000"/>
              <a:gd name="connsiteX52" fmla="*/ 2113837 w 5545537"/>
              <a:gd name="connsiteY52" fmla="*/ 2637449 h 6876000"/>
              <a:gd name="connsiteX53" fmla="*/ 2114775 w 5545537"/>
              <a:gd name="connsiteY53" fmla="*/ 2637449 h 6876000"/>
              <a:gd name="connsiteX54" fmla="*/ 2113835 w 5545537"/>
              <a:gd name="connsiteY54" fmla="*/ 2628122 h 6876000"/>
              <a:gd name="connsiteX55" fmla="*/ 2635893 w 5545537"/>
              <a:gd name="connsiteY55" fmla="*/ 2106064 h 6876000"/>
              <a:gd name="connsiteX56" fmla="*/ 2649648 w 5545537"/>
              <a:gd name="connsiteY56" fmla="*/ 2107451 h 6876000"/>
              <a:gd name="connsiteX57" fmla="*/ 2649648 w 5545537"/>
              <a:gd name="connsiteY57" fmla="*/ 2090015 h 6876000"/>
              <a:gd name="connsiteX58" fmla="*/ 2635894 w 5545537"/>
              <a:gd name="connsiteY58" fmla="*/ 2091401 h 6876000"/>
              <a:gd name="connsiteX59" fmla="*/ 2113836 w 5545537"/>
              <a:gd name="connsiteY59" fmla="*/ 1569343 h 6876000"/>
              <a:gd name="connsiteX60" fmla="*/ 2635894 w 5545537"/>
              <a:gd name="connsiteY60" fmla="*/ 1047285 h 6876000"/>
              <a:gd name="connsiteX61" fmla="*/ 2649648 w 5545537"/>
              <a:gd name="connsiteY61" fmla="*/ 1048672 h 6876000"/>
              <a:gd name="connsiteX62" fmla="*/ 2649648 w 5545537"/>
              <a:gd name="connsiteY62" fmla="*/ 1043268 h 6876000"/>
              <a:gd name="connsiteX63" fmla="*/ 2689899 w 5545537"/>
              <a:gd name="connsiteY63" fmla="*/ 1039210 h 6876000"/>
              <a:gd name="connsiteX64" fmla="*/ 2689899 w 5545537"/>
              <a:gd name="connsiteY64" fmla="*/ 1038672 h 6876000"/>
              <a:gd name="connsiteX65" fmla="*/ 2635893 w 5545537"/>
              <a:gd name="connsiteY65" fmla="*/ 1044116 h 6876000"/>
              <a:gd name="connsiteX66" fmla="*/ 2113835 w 5545537"/>
              <a:gd name="connsiteY66" fmla="*/ 522058 h 6876000"/>
              <a:gd name="connsiteX67" fmla="*/ 2635893 w 5545537"/>
              <a:gd name="connsiteY6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2618 w 5545537"/>
              <a:gd name="connsiteY22" fmla="*/ 6237825 h 6876000"/>
              <a:gd name="connsiteX23" fmla="*/ 1061010 w 5545537"/>
              <a:gd name="connsiteY23" fmla="*/ 6219603 h 6876000"/>
              <a:gd name="connsiteX24" fmla="*/ 624433 w 5545537"/>
              <a:gd name="connsiteY24" fmla="*/ 5771972 h 6876000"/>
              <a:gd name="connsiteX25" fmla="*/ 529659 w 5545537"/>
              <a:gd name="connsiteY25" fmla="*/ 5762418 h 6876000"/>
              <a:gd name="connsiteX26" fmla="*/ 529659 w 5545537"/>
              <a:gd name="connsiteY26" fmla="*/ 5760642 h 6876000"/>
              <a:gd name="connsiteX27" fmla="*/ 512040 w 5545537"/>
              <a:gd name="connsiteY27" fmla="*/ 5760642 h 6876000"/>
              <a:gd name="connsiteX28" fmla="*/ 512040 w 5545537"/>
              <a:gd name="connsiteY28" fmla="*/ 5743975 h 6876000"/>
              <a:gd name="connsiteX29" fmla="*/ 426816 w 5545537"/>
              <a:gd name="connsiteY29" fmla="*/ 5735384 h 6876000"/>
              <a:gd name="connsiteX30" fmla="*/ 9971 w 5545537"/>
              <a:gd name="connsiteY30" fmla="*/ 5223932 h 6876000"/>
              <a:gd name="connsiteX31" fmla="*/ 426816 w 5545537"/>
              <a:gd name="connsiteY31" fmla="*/ 4712481 h 6876000"/>
              <a:gd name="connsiteX32" fmla="*/ 512040 w 5545537"/>
              <a:gd name="connsiteY32" fmla="*/ 4703889 h 6876000"/>
              <a:gd name="connsiteX33" fmla="*/ 512040 w 5545537"/>
              <a:gd name="connsiteY33" fmla="*/ 4703511 h 6876000"/>
              <a:gd name="connsiteX34" fmla="*/ 423086 w 5545537"/>
              <a:gd name="connsiteY34" fmla="*/ 4694544 h 6876000"/>
              <a:gd name="connsiteX35" fmla="*/ 0 w 5545537"/>
              <a:gd name="connsiteY35" fmla="*/ 4175435 h 6876000"/>
              <a:gd name="connsiteX36" fmla="*/ 529874 w 5545537"/>
              <a:gd name="connsiteY36" fmla="*/ 3645561 h 6876000"/>
              <a:gd name="connsiteX37" fmla="*/ 1048983 w 5545537"/>
              <a:gd name="connsiteY37" fmla="*/ 4068647 h 6876000"/>
              <a:gd name="connsiteX38" fmla="*/ 1057146 w 5545537"/>
              <a:gd name="connsiteY38" fmla="*/ 4149617 h 6876000"/>
              <a:gd name="connsiteX39" fmla="*/ 1066307 w 5545537"/>
              <a:gd name="connsiteY39" fmla="*/ 4347509 h 6876000"/>
              <a:gd name="connsiteX40" fmla="*/ 1069719 w 5545537"/>
              <a:gd name="connsiteY40" fmla="*/ 4620012 h 6876000"/>
              <a:gd name="connsiteX41" fmla="*/ 1095113 w 5545537"/>
              <a:gd name="connsiteY41" fmla="*/ 4538207 h 6876000"/>
              <a:gd name="connsiteX42" fmla="*/ 1576145 w 5545537"/>
              <a:gd name="connsiteY42" fmla="*/ 4219357 h 6876000"/>
              <a:gd name="connsiteX43" fmla="*/ 1609779 w 5545537"/>
              <a:gd name="connsiteY43" fmla="*/ 4222748 h 6876000"/>
              <a:gd name="connsiteX44" fmla="*/ 1609779 w 5545537"/>
              <a:gd name="connsiteY44" fmla="*/ 4205666 h 6876000"/>
              <a:gd name="connsiteX45" fmla="*/ 1577115 w 5545537"/>
              <a:gd name="connsiteY45" fmla="*/ 4208959 h 6876000"/>
              <a:gd name="connsiteX46" fmla="*/ 1055057 w 5545537"/>
              <a:gd name="connsiteY46" fmla="*/ 3686901 h 6876000"/>
              <a:gd name="connsiteX47" fmla="*/ 1577115 w 5545537"/>
              <a:gd name="connsiteY47" fmla="*/ 3164843 h 6876000"/>
              <a:gd name="connsiteX48" fmla="*/ 2088567 w 5545537"/>
              <a:gd name="connsiteY48" fmla="*/ 3581688 h 6876000"/>
              <a:gd name="connsiteX49" fmla="*/ 2098635 w 5545537"/>
              <a:gd name="connsiteY49" fmla="*/ 3681565 h 6876000"/>
              <a:gd name="connsiteX50" fmla="*/ 2113837 w 5545537"/>
              <a:gd name="connsiteY50" fmla="*/ 3681565 h 6876000"/>
              <a:gd name="connsiteX51" fmla="*/ 2113837 w 5545537"/>
              <a:gd name="connsiteY51" fmla="*/ 2637449 h 6876000"/>
              <a:gd name="connsiteX52" fmla="*/ 2114775 w 5545537"/>
              <a:gd name="connsiteY52" fmla="*/ 2637449 h 6876000"/>
              <a:gd name="connsiteX53" fmla="*/ 2113835 w 5545537"/>
              <a:gd name="connsiteY53" fmla="*/ 2628122 h 6876000"/>
              <a:gd name="connsiteX54" fmla="*/ 2635893 w 5545537"/>
              <a:gd name="connsiteY54" fmla="*/ 2106064 h 6876000"/>
              <a:gd name="connsiteX55" fmla="*/ 2649648 w 5545537"/>
              <a:gd name="connsiteY55" fmla="*/ 2107451 h 6876000"/>
              <a:gd name="connsiteX56" fmla="*/ 2649648 w 5545537"/>
              <a:gd name="connsiteY56" fmla="*/ 2090015 h 6876000"/>
              <a:gd name="connsiteX57" fmla="*/ 2635894 w 5545537"/>
              <a:gd name="connsiteY57" fmla="*/ 2091401 h 6876000"/>
              <a:gd name="connsiteX58" fmla="*/ 2113836 w 5545537"/>
              <a:gd name="connsiteY58" fmla="*/ 1569343 h 6876000"/>
              <a:gd name="connsiteX59" fmla="*/ 2635894 w 5545537"/>
              <a:gd name="connsiteY59" fmla="*/ 1047285 h 6876000"/>
              <a:gd name="connsiteX60" fmla="*/ 2649648 w 5545537"/>
              <a:gd name="connsiteY60" fmla="*/ 1048672 h 6876000"/>
              <a:gd name="connsiteX61" fmla="*/ 2649648 w 5545537"/>
              <a:gd name="connsiteY61" fmla="*/ 1043268 h 6876000"/>
              <a:gd name="connsiteX62" fmla="*/ 2689899 w 5545537"/>
              <a:gd name="connsiteY62" fmla="*/ 1039210 h 6876000"/>
              <a:gd name="connsiteX63" fmla="*/ 2689899 w 5545537"/>
              <a:gd name="connsiteY63" fmla="*/ 1038672 h 6876000"/>
              <a:gd name="connsiteX64" fmla="*/ 2635893 w 5545537"/>
              <a:gd name="connsiteY64" fmla="*/ 1044116 h 6876000"/>
              <a:gd name="connsiteX65" fmla="*/ 2113835 w 5545537"/>
              <a:gd name="connsiteY65" fmla="*/ 522058 h 6876000"/>
              <a:gd name="connsiteX66" fmla="*/ 2635893 w 5545537"/>
              <a:gd name="connsiteY6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60642 h 6876000"/>
              <a:gd name="connsiteX26" fmla="*/ 512040 w 5545537"/>
              <a:gd name="connsiteY26" fmla="*/ 5743975 h 6876000"/>
              <a:gd name="connsiteX27" fmla="*/ 426816 w 5545537"/>
              <a:gd name="connsiteY27" fmla="*/ 5735384 h 6876000"/>
              <a:gd name="connsiteX28" fmla="*/ 9971 w 5545537"/>
              <a:gd name="connsiteY28" fmla="*/ 5223932 h 6876000"/>
              <a:gd name="connsiteX29" fmla="*/ 426816 w 5545537"/>
              <a:gd name="connsiteY29" fmla="*/ 4712481 h 6876000"/>
              <a:gd name="connsiteX30" fmla="*/ 512040 w 5545537"/>
              <a:gd name="connsiteY30" fmla="*/ 4703889 h 6876000"/>
              <a:gd name="connsiteX31" fmla="*/ 512040 w 5545537"/>
              <a:gd name="connsiteY31" fmla="*/ 4703511 h 6876000"/>
              <a:gd name="connsiteX32" fmla="*/ 423086 w 5545537"/>
              <a:gd name="connsiteY32" fmla="*/ 4694544 h 6876000"/>
              <a:gd name="connsiteX33" fmla="*/ 0 w 5545537"/>
              <a:gd name="connsiteY33" fmla="*/ 4175435 h 6876000"/>
              <a:gd name="connsiteX34" fmla="*/ 529874 w 5545537"/>
              <a:gd name="connsiteY34" fmla="*/ 3645561 h 6876000"/>
              <a:gd name="connsiteX35" fmla="*/ 1048983 w 5545537"/>
              <a:gd name="connsiteY35" fmla="*/ 4068647 h 6876000"/>
              <a:gd name="connsiteX36" fmla="*/ 1057146 w 5545537"/>
              <a:gd name="connsiteY36" fmla="*/ 4149617 h 6876000"/>
              <a:gd name="connsiteX37" fmla="*/ 1066307 w 5545537"/>
              <a:gd name="connsiteY37" fmla="*/ 4347509 h 6876000"/>
              <a:gd name="connsiteX38" fmla="*/ 1069719 w 5545537"/>
              <a:gd name="connsiteY38" fmla="*/ 4620012 h 6876000"/>
              <a:gd name="connsiteX39" fmla="*/ 1095113 w 5545537"/>
              <a:gd name="connsiteY39" fmla="*/ 4538207 h 6876000"/>
              <a:gd name="connsiteX40" fmla="*/ 1576145 w 5545537"/>
              <a:gd name="connsiteY40" fmla="*/ 4219357 h 6876000"/>
              <a:gd name="connsiteX41" fmla="*/ 1609779 w 5545537"/>
              <a:gd name="connsiteY41" fmla="*/ 4222748 h 6876000"/>
              <a:gd name="connsiteX42" fmla="*/ 1609779 w 5545537"/>
              <a:gd name="connsiteY42" fmla="*/ 4205666 h 6876000"/>
              <a:gd name="connsiteX43" fmla="*/ 1577115 w 5545537"/>
              <a:gd name="connsiteY43" fmla="*/ 4208959 h 6876000"/>
              <a:gd name="connsiteX44" fmla="*/ 1055057 w 5545537"/>
              <a:gd name="connsiteY44" fmla="*/ 3686901 h 6876000"/>
              <a:gd name="connsiteX45" fmla="*/ 1577115 w 5545537"/>
              <a:gd name="connsiteY45" fmla="*/ 3164843 h 6876000"/>
              <a:gd name="connsiteX46" fmla="*/ 2088567 w 5545537"/>
              <a:gd name="connsiteY46" fmla="*/ 3581688 h 6876000"/>
              <a:gd name="connsiteX47" fmla="*/ 2098635 w 5545537"/>
              <a:gd name="connsiteY47" fmla="*/ 3681565 h 6876000"/>
              <a:gd name="connsiteX48" fmla="*/ 2113837 w 5545537"/>
              <a:gd name="connsiteY48" fmla="*/ 3681565 h 6876000"/>
              <a:gd name="connsiteX49" fmla="*/ 2113837 w 5545537"/>
              <a:gd name="connsiteY49" fmla="*/ 2637449 h 6876000"/>
              <a:gd name="connsiteX50" fmla="*/ 2114775 w 5545537"/>
              <a:gd name="connsiteY50" fmla="*/ 2637449 h 6876000"/>
              <a:gd name="connsiteX51" fmla="*/ 2113835 w 5545537"/>
              <a:gd name="connsiteY51" fmla="*/ 2628122 h 6876000"/>
              <a:gd name="connsiteX52" fmla="*/ 2635893 w 5545537"/>
              <a:gd name="connsiteY52" fmla="*/ 2106064 h 6876000"/>
              <a:gd name="connsiteX53" fmla="*/ 2649648 w 5545537"/>
              <a:gd name="connsiteY53" fmla="*/ 2107451 h 6876000"/>
              <a:gd name="connsiteX54" fmla="*/ 2649648 w 5545537"/>
              <a:gd name="connsiteY54" fmla="*/ 2090015 h 6876000"/>
              <a:gd name="connsiteX55" fmla="*/ 2635894 w 5545537"/>
              <a:gd name="connsiteY55" fmla="*/ 2091401 h 6876000"/>
              <a:gd name="connsiteX56" fmla="*/ 2113836 w 5545537"/>
              <a:gd name="connsiteY56" fmla="*/ 1569343 h 6876000"/>
              <a:gd name="connsiteX57" fmla="*/ 2635894 w 5545537"/>
              <a:gd name="connsiteY57" fmla="*/ 1047285 h 6876000"/>
              <a:gd name="connsiteX58" fmla="*/ 2649648 w 5545537"/>
              <a:gd name="connsiteY58" fmla="*/ 1048672 h 6876000"/>
              <a:gd name="connsiteX59" fmla="*/ 2649648 w 5545537"/>
              <a:gd name="connsiteY59" fmla="*/ 1043268 h 6876000"/>
              <a:gd name="connsiteX60" fmla="*/ 2689899 w 5545537"/>
              <a:gd name="connsiteY60" fmla="*/ 1039210 h 6876000"/>
              <a:gd name="connsiteX61" fmla="*/ 2689899 w 5545537"/>
              <a:gd name="connsiteY61" fmla="*/ 1038672 h 6876000"/>
              <a:gd name="connsiteX62" fmla="*/ 2635893 w 5545537"/>
              <a:gd name="connsiteY62" fmla="*/ 1044116 h 6876000"/>
              <a:gd name="connsiteX63" fmla="*/ 2113835 w 5545537"/>
              <a:gd name="connsiteY63" fmla="*/ 522058 h 6876000"/>
              <a:gd name="connsiteX64" fmla="*/ 2635893 w 5545537"/>
              <a:gd name="connsiteY64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43975 h 6876000"/>
              <a:gd name="connsiteX26" fmla="*/ 426816 w 5545537"/>
              <a:gd name="connsiteY26" fmla="*/ 5735384 h 6876000"/>
              <a:gd name="connsiteX27" fmla="*/ 9971 w 5545537"/>
              <a:gd name="connsiteY27" fmla="*/ 5223932 h 6876000"/>
              <a:gd name="connsiteX28" fmla="*/ 426816 w 5545537"/>
              <a:gd name="connsiteY28" fmla="*/ 4712481 h 6876000"/>
              <a:gd name="connsiteX29" fmla="*/ 512040 w 5545537"/>
              <a:gd name="connsiteY29" fmla="*/ 4703889 h 6876000"/>
              <a:gd name="connsiteX30" fmla="*/ 512040 w 5545537"/>
              <a:gd name="connsiteY30" fmla="*/ 4703511 h 6876000"/>
              <a:gd name="connsiteX31" fmla="*/ 423086 w 5545537"/>
              <a:gd name="connsiteY31" fmla="*/ 4694544 h 6876000"/>
              <a:gd name="connsiteX32" fmla="*/ 0 w 5545537"/>
              <a:gd name="connsiteY32" fmla="*/ 4175435 h 6876000"/>
              <a:gd name="connsiteX33" fmla="*/ 529874 w 5545537"/>
              <a:gd name="connsiteY33" fmla="*/ 3645561 h 6876000"/>
              <a:gd name="connsiteX34" fmla="*/ 1048983 w 5545537"/>
              <a:gd name="connsiteY34" fmla="*/ 4068647 h 6876000"/>
              <a:gd name="connsiteX35" fmla="*/ 1057146 w 5545537"/>
              <a:gd name="connsiteY35" fmla="*/ 4149617 h 6876000"/>
              <a:gd name="connsiteX36" fmla="*/ 1066307 w 5545537"/>
              <a:gd name="connsiteY36" fmla="*/ 4347509 h 6876000"/>
              <a:gd name="connsiteX37" fmla="*/ 1069719 w 5545537"/>
              <a:gd name="connsiteY37" fmla="*/ 4620012 h 6876000"/>
              <a:gd name="connsiteX38" fmla="*/ 1095113 w 5545537"/>
              <a:gd name="connsiteY38" fmla="*/ 4538207 h 6876000"/>
              <a:gd name="connsiteX39" fmla="*/ 1576145 w 5545537"/>
              <a:gd name="connsiteY39" fmla="*/ 4219357 h 6876000"/>
              <a:gd name="connsiteX40" fmla="*/ 1609779 w 5545537"/>
              <a:gd name="connsiteY40" fmla="*/ 4222748 h 6876000"/>
              <a:gd name="connsiteX41" fmla="*/ 1609779 w 5545537"/>
              <a:gd name="connsiteY41" fmla="*/ 4205666 h 6876000"/>
              <a:gd name="connsiteX42" fmla="*/ 1577115 w 5545537"/>
              <a:gd name="connsiteY42" fmla="*/ 4208959 h 6876000"/>
              <a:gd name="connsiteX43" fmla="*/ 1055057 w 5545537"/>
              <a:gd name="connsiteY43" fmla="*/ 3686901 h 6876000"/>
              <a:gd name="connsiteX44" fmla="*/ 1577115 w 5545537"/>
              <a:gd name="connsiteY44" fmla="*/ 3164843 h 6876000"/>
              <a:gd name="connsiteX45" fmla="*/ 2088567 w 5545537"/>
              <a:gd name="connsiteY45" fmla="*/ 3581688 h 6876000"/>
              <a:gd name="connsiteX46" fmla="*/ 2098635 w 5545537"/>
              <a:gd name="connsiteY46" fmla="*/ 3681565 h 6876000"/>
              <a:gd name="connsiteX47" fmla="*/ 2113837 w 5545537"/>
              <a:gd name="connsiteY47" fmla="*/ 3681565 h 6876000"/>
              <a:gd name="connsiteX48" fmla="*/ 2113837 w 5545537"/>
              <a:gd name="connsiteY48" fmla="*/ 2637449 h 6876000"/>
              <a:gd name="connsiteX49" fmla="*/ 2114775 w 5545537"/>
              <a:gd name="connsiteY49" fmla="*/ 2637449 h 6876000"/>
              <a:gd name="connsiteX50" fmla="*/ 2113835 w 5545537"/>
              <a:gd name="connsiteY50" fmla="*/ 2628122 h 6876000"/>
              <a:gd name="connsiteX51" fmla="*/ 2635893 w 5545537"/>
              <a:gd name="connsiteY51" fmla="*/ 2106064 h 6876000"/>
              <a:gd name="connsiteX52" fmla="*/ 2649648 w 5545537"/>
              <a:gd name="connsiteY52" fmla="*/ 2107451 h 6876000"/>
              <a:gd name="connsiteX53" fmla="*/ 2649648 w 5545537"/>
              <a:gd name="connsiteY53" fmla="*/ 2090015 h 6876000"/>
              <a:gd name="connsiteX54" fmla="*/ 2635894 w 5545537"/>
              <a:gd name="connsiteY54" fmla="*/ 2091401 h 6876000"/>
              <a:gd name="connsiteX55" fmla="*/ 2113836 w 5545537"/>
              <a:gd name="connsiteY55" fmla="*/ 1569343 h 6876000"/>
              <a:gd name="connsiteX56" fmla="*/ 2635894 w 5545537"/>
              <a:gd name="connsiteY56" fmla="*/ 1047285 h 6876000"/>
              <a:gd name="connsiteX57" fmla="*/ 2649648 w 5545537"/>
              <a:gd name="connsiteY57" fmla="*/ 1048672 h 6876000"/>
              <a:gd name="connsiteX58" fmla="*/ 2649648 w 5545537"/>
              <a:gd name="connsiteY58" fmla="*/ 1043268 h 6876000"/>
              <a:gd name="connsiteX59" fmla="*/ 2689899 w 5545537"/>
              <a:gd name="connsiteY59" fmla="*/ 1039210 h 6876000"/>
              <a:gd name="connsiteX60" fmla="*/ 2689899 w 5545537"/>
              <a:gd name="connsiteY60" fmla="*/ 1038672 h 6876000"/>
              <a:gd name="connsiteX61" fmla="*/ 2635893 w 5545537"/>
              <a:gd name="connsiteY61" fmla="*/ 1044116 h 6876000"/>
              <a:gd name="connsiteX62" fmla="*/ 2113835 w 5545537"/>
              <a:gd name="connsiteY62" fmla="*/ 522058 h 6876000"/>
              <a:gd name="connsiteX63" fmla="*/ 2635893 w 5545537"/>
              <a:gd name="connsiteY63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12040 w 5545537"/>
              <a:gd name="connsiteY24" fmla="*/ 5743975 h 6876000"/>
              <a:gd name="connsiteX25" fmla="*/ 426816 w 5545537"/>
              <a:gd name="connsiteY25" fmla="*/ 5735384 h 6876000"/>
              <a:gd name="connsiteX26" fmla="*/ 9971 w 5545537"/>
              <a:gd name="connsiteY26" fmla="*/ 5223932 h 6876000"/>
              <a:gd name="connsiteX27" fmla="*/ 426816 w 5545537"/>
              <a:gd name="connsiteY27" fmla="*/ 4712481 h 6876000"/>
              <a:gd name="connsiteX28" fmla="*/ 512040 w 5545537"/>
              <a:gd name="connsiteY28" fmla="*/ 4703889 h 6876000"/>
              <a:gd name="connsiteX29" fmla="*/ 512040 w 5545537"/>
              <a:gd name="connsiteY29" fmla="*/ 4703511 h 6876000"/>
              <a:gd name="connsiteX30" fmla="*/ 423086 w 5545537"/>
              <a:gd name="connsiteY30" fmla="*/ 4694544 h 6876000"/>
              <a:gd name="connsiteX31" fmla="*/ 0 w 5545537"/>
              <a:gd name="connsiteY31" fmla="*/ 4175435 h 6876000"/>
              <a:gd name="connsiteX32" fmla="*/ 529874 w 5545537"/>
              <a:gd name="connsiteY32" fmla="*/ 3645561 h 6876000"/>
              <a:gd name="connsiteX33" fmla="*/ 1048983 w 5545537"/>
              <a:gd name="connsiteY33" fmla="*/ 4068647 h 6876000"/>
              <a:gd name="connsiteX34" fmla="*/ 1057146 w 5545537"/>
              <a:gd name="connsiteY34" fmla="*/ 4149617 h 6876000"/>
              <a:gd name="connsiteX35" fmla="*/ 1066307 w 5545537"/>
              <a:gd name="connsiteY35" fmla="*/ 4347509 h 6876000"/>
              <a:gd name="connsiteX36" fmla="*/ 1069719 w 5545537"/>
              <a:gd name="connsiteY36" fmla="*/ 4620012 h 6876000"/>
              <a:gd name="connsiteX37" fmla="*/ 1095113 w 5545537"/>
              <a:gd name="connsiteY37" fmla="*/ 4538207 h 6876000"/>
              <a:gd name="connsiteX38" fmla="*/ 1576145 w 5545537"/>
              <a:gd name="connsiteY38" fmla="*/ 4219357 h 6876000"/>
              <a:gd name="connsiteX39" fmla="*/ 1609779 w 5545537"/>
              <a:gd name="connsiteY39" fmla="*/ 4222748 h 6876000"/>
              <a:gd name="connsiteX40" fmla="*/ 1609779 w 5545537"/>
              <a:gd name="connsiteY40" fmla="*/ 4205666 h 6876000"/>
              <a:gd name="connsiteX41" fmla="*/ 1577115 w 5545537"/>
              <a:gd name="connsiteY41" fmla="*/ 4208959 h 6876000"/>
              <a:gd name="connsiteX42" fmla="*/ 1055057 w 5545537"/>
              <a:gd name="connsiteY42" fmla="*/ 3686901 h 6876000"/>
              <a:gd name="connsiteX43" fmla="*/ 1577115 w 5545537"/>
              <a:gd name="connsiteY43" fmla="*/ 3164843 h 6876000"/>
              <a:gd name="connsiteX44" fmla="*/ 2088567 w 5545537"/>
              <a:gd name="connsiteY44" fmla="*/ 3581688 h 6876000"/>
              <a:gd name="connsiteX45" fmla="*/ 2098635 w 5545537"/>
              <a:gd name="connsiteY45" fmla="*/ 3681565 h 6876000"/>
              <a:gd name="connsiteX46" fmla="*/ 2113837 w 5545537"/>
              <a:gd name="connsiteY46" fmla="*/ 3681565 h 6876000"/>
              <a:gd name="connsiteX47" fmla="*/ 2113837 w 5545537"/>
              <a:gd name="connsiteY47" fmla="*/ 2637449 h 6876000"/>
              <a:gd name="connsiteX48" fmla="*/ 2114775 w 5545537"/>
              <a:gd name="connsiteY48" fmla="*/ 2637449 h 6876000"/>
              <a:gd name="connsiteX49" fmla="*/ 2113835 w 5545537"/>
              <a:gd name="connsiteY49" fmla="*/ 2628122 h 6876000"/>
              <a:gd name="connsiteX50" fmla="*/ 2635893 w 5545537"/>
              <a:gd name="connsiteY50" fmla="*/ 2106064 h 6876000"/>
              <a:gd name="connsiteX51" fmla="*/ 2649648 w 5545537"/>
              <a:gd name="connsiteY51" fmla="*/ 2107451 h 6876000"/>
              <a:gd name="connsiteX52" fmla="*/ 2649648 w 5545537"/>
              <a:gd name="connsiteY52" fmla="*/ 2090015 h 6876000"/>
              <a:gd name="connsiteX53" fmla="*/ 2635894 w 5545537"/>
              <a:gd name="connsiteY53" fmla="*/ 2091401 h 6876000"/>
              <a:gd name="connsiteX54" fmla="*/ 2113836 w 5545537"/>
              <a:gd name="connsiteY54" fmla="*/ 1569343 h 6876000"/>
              <a:gd name="connsiteX55" fmla="*/ 2635894 w 5545537"/>
              <a:gd name="connsiteY55" fmla="*/ 1047285 h 6876000"/>
              <a:gd name="connsiteX56" fmla="*/ 2649648 w 5545537"/>
              <a:gd name="connsiteY56" fmla="*/ 1048672 h 6876000"/>
              <a:gd name="connsiteX57" fmla="*/ 2649648 w 5545537"/>
              <a:gd name="connsiteY57" fmla="*/ 1043268 h 6876000"/>
              <a:gd name="connsiteX58" fmla="*/ 2689899 w 5545537"/>
              <a:gd name="connsiteY58" fmla="*/ 1039210 h 6876000"/>
              <a:gd name="connsiteX59" fmla="*/ 2689899 w 5545537"/>
              <a:gd name="connsiteY59" fmla="*/ 1038672 h 6876000"/>
              <a:gd name="connsiteX60" fmla="*/ 2635893 w 5545537"/>
              <a:gd name="connsiteY60" fmla="*/ 1044116 h 6876000"/>
              <a:gd name="connsiteX61" fmla="*/ 2113835 w 5545537"/>
              <a:gd name="connsiteY61" fmla="*/ 522058 h 6876000"/>
              <a:gd name="connsiteX62" fmla="*/ 2635893 w 5545537"/>
              <a:gd name="connsiteY62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6307 w 5545537"/>
              <a:gd name="connsiteY34" fmla="*/ 4347509 h 6876000"/>
              <a:gd name="connsiteX35" fmla="*/ 1069719 w 5545537"/>
              <a:gd name="connsiteY35" fmla="*/ 4620012 h 6876000"/>
              <a:gd name="connsiteX36" fmla="*/ 1095113 w 5545537"/>
              <a:gd name="connsiteY36" fmla="*/ 4538207 h 6876000"/>
              <a:gd name="connsiteX37" fmla="*/ 1576145 w 5545537"/>
              <a:gd name="connsiteY37" fmla="*/ 4219357 h 6876000"/>
              <a:gd name="connsiteX38" fmla="*/ 1609779 w 5545537"/>
              <a:gd name="connsiteY38" fmla="*/ 4222748 h 6876000"/>
              <a:gd name="connsiteX39" fmla="*/ 1609779 w 5545537"/>
              <a:gd name="connsiteY39" fmla="*/ 4205666 h 6876000"/>
              <a:gd name="connsiteX40" fmla="*/ 1577115 w 5545537"/>
              <a:gd name="connsiteY40" fmla="*/ 4208959 h 6876000"/>
              <a:gd name="connsiteX41" fmla="*/ 1055057 w 5545537"/>
              <a:gd name="connsiteY41" fmla="*/ 3686901 h 6876000"/>
              <a:gd name="connsiteX42" fmla="*/ 1577115 w 5545537"/>
              <a:gd name="connsiteY42" fmla="*/ 3164843 h 6876000"/>
              <a:gd name="connsiteX43" fmla="*/ 2088567 w 5545537"/>
              <a:gd name="connsiteY43" fmla="*/ 3581688 h 6876000"/>
              <a:gd name="connsiteX44" fmla="*/ 2098635 w 5545537"/>
              <a:gd name="connsiteY44" fmla="*/ 3681565 h 6876000"/>
              <a:gd name="connsiteX45" fmla="*/ 2113837 w 5545537"/>
              <a:gd name="connsiteY45" fmla="*/ 3681565 h 6876000"/>
              <a:gd name="connsiteX46" fmla="*/ 2113837 w 5545537"/>
              <a:gd name="connsiteY46" fmla="*/ 2637449 h 6876000"/>
              <a:gd name="connsiteX47" fmla="*/ 2114775 w 5545537"/>
              <a:gd name="connsiteY47" fmla="*/ 2637449 h 6876000"/>
              <a:gd name="connsiteX48" fmla="*/ 2113835 w 5545537"/>
              <a:gd name="connsiteY48" fmla="*/ 2628122 h 6876000"/>
              <a:gd name="connsiteX49" fmla="*/ 2635893 w 5545537"/>
              <a:gd name="connsiteY49" fmla="*/ 2106064 h 6876000"/>
              <a:gd name="connsiteX50" fmla="*/ 2649648 w 5545537"/>
              <a:gd name="connsiteY50" fmla="*/ 2107451 h 6876000"/>
              <a:gd name="connsiteX51" fmla="*/ 2649648 w 5545537"/>
              <a:gd name="connsiteY51" fmla="*/ 2090015 h 6876000"/>
              <a:gd name="connsiteX52" fmla="*/ 2635894 w 5545537"/>
              <a:gd name="connsiteY52" fmla="*/ 2091401 h 6876000"/>
              <a:gd name="connsiteX53" fmla="*/ 2113836 w 5545537"/>
              <a:gd name="connsiteY53" fmla="*/ 1569343 h 6876000"/>
              <a:gd name="connsiteX54" fmla="*/ 2635894 w 5545537"/>
              <a:gd name="connsiteY54" fmla="*/ 1047285 h 6876000"/>
              <a:gd name="connsiteX55" fmla="*/ 2649648 w 5545537"/>
              <a:gd name="connsiteY55" fmla="*/ 1048672 h 6876000"/>
              <a:gd name="connsiteX56" fmla="*/ 2649648 w 5545537"/>
              <a:gd name="connsiteY56" fmla="*/ 1043268 h 6876000"/>
              <a:gd name="connsiteX57" fmla="*/ 2689899 w 5545537"/>
              <a:gd name="connsiteY57" fmla="*/ 1039210 h 6876000"/>
              <a:gd name="connsiteX58" fmla="*/ 2689899 w 5545537"/>
              <a:gd name="connsiteY58" fmla="*/ 1038672 h 6876000"/>
              <a:gd name="connsiteX59" fmla="*/ 2635893 w 5545537"/>
              <a:gd name="connsiteY59" fmla="*/ 1044116 h 6876000"/>
              <a:gd name="connsiteX60" fmla="*/ 2113835 w 5545537"/>
              <a:gd name="connsiteY60" fmla="*/ 522058 h 6876000"/>
              <a:gd name="connsiteX61" fmla="*/ 2635893 w 5545537"/>
              <a:gd name="connsiteY61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9719 w 5545537"/>
              <a:gd name="connsiteY34" fmla="*/ 4620012 h 6876000"/>
              <a:gd name="connsiteX35" fmla="*/ 1095113 w 5545537"/>
              <a:gd name="connsiteY35" fmla="*/ 4538207 h 6876000"/>
              <a:gd name="connsiteX36" fmla="*/ 1576145 w 5545537"/>
              <a:gd name="connsiteY36" fmla="*/ 4219357 h 6876000"/>
              <a:gd name="connsiteX37" fmla="*/ 1609779 w 5545537"/>
              <a:gd name="connsiteY37" fmla="*/ 4222748 h 6876000"/>
              <a:gd name="connsiteX38" fmla="*/ 1609779 w 5545537"/>
              <a:gd name="connsiteY38" fmla="*/ 4205666 h 6876000"/>
              <a:gd name="connsiteX39" fmla="*/ 1577115 w 5545537"/>
              <a:gd name="connsiteY39" fmla="*/ 4208959 h 6876000"/>
              <a:gd name="connsiteX40" fmla="*/ 1055057 w 5545537"/>
              <a:gd name="connsiteY40" fmla="*/ 3686901 h 6876000"/>
              <a:gd name="connsiteX41" fmla="*/ 1577115 w 5545537"/>
              <a:gd name="connsiteY41" fmla="*/ 3164843 h 6876000"/>
              <a:gd name="connsiteX42" fmla="*/ 2088567 w 5545537"/>
              <a:gd name="connsiteY42" fmla="*/ 3581688 h 6876000"/>
              <a:gd name="connsiteX43" fmla="*/ 2098635 w 5545537"/>
              <a:gd name="connsiteY43" fmla="*/ 3681565 h 6876000"/>
              <a:gd name="connsiteX44" fmla="*/ 2113837 w 5545537"/>
              <a:gd name="connsiteY44" fmla="*/ 3681565 h 6876000"/>
              <a:gd name="connsiteX45" fmla="*/ 2113837 w 5545537"/>
              <a:gd name="connsiteY45" fmla="*/ 2637449 h 6876000"/>
              <a:gd name="connsiteX46" fmla="*/ 2114775 w 5545537"/>
              <a:gd name="connsiteY46" fmla="*/ 2637449 h 6876000"/>
              <a:gd name="connsiteX47" fmla="*/ 2113835 w 5545537"/>
              <a:gd name="connsiteY47" fmla="*/ 2628122 h 6876000"/>
              <a:gd name="connsiteX48" fmla="*/ 2635893 w 5545537"/>
              <a:gd name="connsiteY48" fmla="*/ 2106064 h 6876000"/>
              <a:gd name="connsiteX49" fmla="*/ 2649648 w 5545537"/>
              <a:gd name="connsiteY49" fmla="*/ 2107451 h 6876000"/>
              <a:gd name="connsiteX50" fmla="*/ 2649648 w 5545537"/>
              <a:gd name="connsiteY50" fmla="*/ 2090015 h 6876000"/>
              <a:gd name="connsiteX51" fmla="*/ 2635894 w 5545537"/>
              <a:gd name="connsiteY51" fmla="*/ 2091401 h 6876000"/>
              <a:gd name="connsiteX52" fmla="*/ 2113836 w 5545537"/>
              <a:gd name="connsiteY52" fmla="*/ 1569343 h 6876000"/>
              <a:gd name="connsiteX53" fmla="*/ 2635894 w 5545537"/>
              <a:gd name="connsiteY53" fmla="*/ 1047285 h 6876000"/>
              <a:gd name="connsiteX54" fmla="*/ 2649648 w 5545537"/>
              <a:gd name="connsiteY54" fmla="*/ 1048672 h 6876000"/>
              <a:gd name="connsiteX55" fmla="*/ 2649648 w 5545537"/>
              <a:gd name="connsiteY55" fmla="*/ 1043268 h 6876000"/>
              <a:gd name="connsiteX56" fmla="*/ 2689899 w 5545537"/>
              <a:gd name="connsiteY56" fmla="*/ 1039210 h 6876000"/>
              <a:gd name="connsiteX57" fmla="*/ 2689899 w 5545537"/>
              <a:gd name="connsiteY57" fmla="*/ 1038672 h 6876000"/>
              <a:gd name="connsiteX58" fmla="*/ 2635893 w 5545537"/>
              <a:gd name="connsiteY58" fmla="*/ 1044116 h 6876000"/>
              <a:gd name="connsiteX59" fmla="*/ 2113835 w 5545537"/>
              <a:gd name="connsiteY59" fmla="*/ 522058 h 6876000"/>
              <a:gd name="connsiteX60" fmla="*/ 2635893 w 5545537"/>
              <a:gd name="connsiteY60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426816 w 5545537"/>
              <a:gd name="connsiteY23" fmla="*/ 5735384 h 6876000"/>
              <a:gd name="connsiteX24" fmla="*/ 9971 w 5545537"/>
              <a:gd name="connsiteY24" fmla="*/ 5223932 h 6876000"/>
              <a:gd name="connsiteX25" fmla="*/ 426816 w 5545537"/>
              <a:gd name="connsiteY25" fmla="*/ 4712481 h 6876000"/>
              <a:gd name="connsiteX26" fmla="*/ 512040 w 5545537"/>
              <a:gd name="connsiteY26" fmla="*/ 4703889 h 6876000"/>
              <a:gd name="connsiteX27" fmla="*/ 512040 w 5545537"/>
              <a:gd name="connsiteY27" fmla="*/ 4703511 h 6876000"/>
              <a:gd name="connsiteX28" fmla="*/ 423086 w 5545537"/>
              <a:gd name="connsiteY28" fmla="*/ 4694544 h 6876000"/>
              <a:gd name="connsiteX29" fmla="*/ 0 w 5545537"/>
              <a:gd name="connsiteY29" fmla="*/ 4175435 h 6876000"/>
              <a:gd name="connsiteX30" fmla="*/ 529874 w 5545537"/>
              <a:gd name="connsiteY30" fmla="*/ 3645561 h 6876000"/>
              <a:gd name="connsiteX31" fmla="*/ 1048983 w 5545537"/>
              <a:gd name="connsiteY31" fmla="*/ 4068647 h 6876000"/>
              <a:gd name="connsiteX32" fmla="*/ 1057146 w 5545537"/>
              <a:gd name="connsiteY32" fmla="*/ 4149617 h 6876000"/>
              <a:gd name="connsiteX33" fmla="*/ 1069719 w 5545537"/>
              <a:gd name="connsiteY33" fmla="*/ 4620012 h 6876000"/>
              <a:gd name="connsiteX34" fmla="*/ 1095113 w 5545537"/>
              <a:gd name="connsiteY34" fmla="*/ 4538207 h 6876000"/>
              <a:gd name="connsiteX35" fmla="*/ 1576145 w 5545537"/>
              <a:gd name="connsiteY35" fmla="*/ 4219357 h 6876000"/>
              <a:gd name="connsiteX36" fmla="*/ 1609779 w 5545537"/>
              <a:gd name="connsiteY36" fmla="*/ 4222748 h 6876000"/>
              <a:gd name="connsiteX37" fmla="*/ 1609779 w 5545537"/>
              <a:gd name="connsiteY37" fmla="*/ 4205666 h 6876000"/>
              <a:gd name="connsiteX38" fmla="*/ 1577115 w 5545537"/>
              <a:gd name="connsiteY38" fmla="*/ 4208959 h 6876000"/>
              <a:gd name="connsiteX39" fmla="*/ 1055057 w 5545537"/>
              <a:gd name="connsiteY39" fmla="*/ 3686901 h 6876000"/>
              <a:gd name="connsiteX40" fmla="*/ 1577115 w 5545537"/>
              <a:gd name="connsiteY40" fmla="*/ 3164843 h 6876000"/>
              <a:gd name="connsiteX41" fmla="*/ 2088567 w 5545537"/>
              <a:gd name="connsiteY41" fmla="*/ 3581688 h 6876000"/>
              <a:gd name="connsiteX42" fmla="*/ 2098635 w 5545537"/>
              <a:gd name="connsiteY42" fmla="*/ 3681565 h 6876000"/>
              <a:gd name="connsiteX43" fmla="*/ 2113837 w 5545537"/>
              <a:gd name="connsiteY43" fmla="*/ 3681565 h 6876000"/>
              <a:gd name="connsiteX44" fmla="*/ 2113837 w 5545537"/>
              <a:gd name="connsiteY44" fmla="*/ 2637449 h 6876000"/>
              <a:gd name="connsiteX45" fmla="*/ 2114775 w 5545537"/>
              <a:gd name="connsiteY45" fmla="*/ 2637449 h 6876000"/>
              <a:gd name="connsiteX46" fmla="*/ 2113835 w 5545537"/>
              <a:gd name="connsiteY46" fmla="*/ 2628122 h 6876000"/>
              <a:gd name="connsiteX47" fmla="*/ 2635893 w 5545537"/>
              <a:gd name="connsiteY47" fmla="*/ 2106064 h 6876000"/>
              <a:gd name="connsiteX48" fmla="*/ 2649648 w 5545537"/>
              <a:gd name="connsiteY48" fmla="*/ 2107451 h 6876000"/>
              <a:gd name="connsiteX49" fmla="*/ 2649648 w 5545537"/>
              <a:gd name="connsiteY49" fmla="*/ 2090015 h 6876000"/>
              <a:gd name="connsiteX50" fmla="*/ 2635894 w 5545537"/>
              <a:gd name="connsiteY50" fmla="*/ 2091401 h 6876000"/>
              <a:gd name="connsiteX51" fmla="*/ 2113836 w 5545537"/>
              <a:gd name="connsiteY51" fmla="*/ 1569343 h 6876000"/>
              <a:gd name="connsiteX52" fmla="*/ 2635894 w 5545537"/>
              <a:gd name="connsiteY52" fmla="*/ 1047285 h 6876000"/>
              <a:gd name="connsiteX53" fmla="*/ 2649648 w 5545537"/>
              <a:gd name="connsiteY53" fmla="*/ 1048672 h 6876000"/>
              <a:gd name="connsiteX54" fmla="*/ 2649648 w 5545537"/>
              <a:gd name="connsiteY54" fmla="*/ 1043268 h 6876000"/>
              <a:gd name="connsiteX55" fmla="*/ 2689899 w 5545537"/>
              <a:gd name="connsiteY55" fmla="*/ 1039210 h 6876000"/>
              <a:gd name="connsiteX56" fmla="*/ 2689899 w 5545537"/>
              <a:gd name="connsiteY56" fmla="*/ 1038672 h 6876000"/>
              <a:gd name="connsiteX57" fmla="*/ 2635893 w 5545537"/>
              <a:gd name="connsiteY57" fmla="*/ 1044116 h 6876000"/>
              <a:gd name="connsiteX58" fmla="*/ 2113835 w 5545537"/>
              <a:gd name="connsiteY58" fmla="*/ 522058 h 6876000"/>
              <a:gd name="connsiteX59" fmla="*/ 2635893 w 5545537"/>
              <a:gd name="connsiteY5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17891 w 5545537"/>
              <a:gd name="connsiteY14" fmla="*/ 6858537 h 6876000"/>
              <a:gd name="connsiteX15" fmla="*/ 1609779 w 5545537"/>
              <a:gd name="connsiteY15" fmla="*/ 6858537 h 6876000"/>
              <a:gd name="connsiteX16" fmla="*/ 1069719 w 5545537"/>
              <a:gd name="connsiteY16" fmla="*/ 6858537 h 6876000"/>
              <a:gd name="connsiteX17" fmla="*/ 1069719 w 5545537"/>
              <a:gd name="connsiteY17" fmla="*/ 6318334 h 6876000"/>
              <a:gd name="connsiteX18" fmla="*/ 1069720 w 5545537"/>
              <a:gd name="connsiteY18" fmla="*/ 6318321 h 6876000"/>
              <a:gd name="connsiteX19" fmla="*/ 1069719 w 5545537"/>
              <a:gd name="connsiteY19" fmla="*/ 6318310 h 6876000"/>
              <a:gd name="connsiteX20" fmla="*/ 1061010 w 5545537"/>
              <a:gd name="connsiteY20" fmla="*/ 6219603 h 6876000"/>
              <a:gd name="connsiteX21" fmla="*/ 624433 w 5545537"/>
              <a:gd name="connsiteY21" fmla="*/ 5771972 h 6876000"/>
              <a:gd name="connsiteX22" fmla="*/ 426816 w 5545537"/>
              <a:gd name="connsiteY22" fmla="*/ 5735384 h 6876000"/>
              <a:gd name="connsiteX23" fmla="*/ 9971 w 5545537"/>
              <a:gd name="connsiteY23" fmla="*/ 5223932 h 6876000"/>
              <a:gd name="connsiteX24" fmla="*/ 426816 w 5545537"/>
              <a:gd name="connsiteY24" fmla="*/ 4712481 h 6876000"/>
              <a:gd name="connsiteX25" fmla="*/ 512040 w 5545537"/>
              <a:gd name="connsiteY25" fmla="*/ 4703889 h 6876000"/>
              <a:gd name="connsiteX26" fmla="*/ 512040 w 5545537"/>
              <a:gd name="connsiteY26" fmla="*/ 4703511 h 6876000"/>
              <a:gd name="connsiteX27" fmla="*/ 423086 w 5545537"/>
              <a:gd name="connsiteY27" fmla="*/ 4694544 h 6876000"/>
              <a:gd name="connsiteX28" fmla="*/ 0 w 5545537"/>
              <a:gd name="connsiteY28" fmla="*/ 4175435 h 6876000"/>
              <a:gd name="connsiteX29" fmla="*/ 529874 w 5545537"/>
              <a:gd name="connsiteY29" fmla="*/ 3645561 h 6876000"/>
              <a:gd name="connsiteX30" fmla="*/ 1048983 w 5545537"/>
              <a:gd name="connsiteY30" fmla="*/ 4068647 h 6876000"/>
              <a:gd name="connsiteX31" fmla="*/ 1057146 w 5545537"/>
              <a:gd name="connsiteY31" fmla="*/ 4149617 h 6876000"/>
              <a:gd name="connsiteX32" fmla="*/ 1069719 w 5545537"/>
              <a:gd name="connsiteY32" fmla="*/ 4620012 h 6876000"/>
              <a:gd name="connsiteX33" fmla="*/ 1095113 w 5545537"/>
              <a:gd name="connsiteY33" fmla="*/ 4538207 h 6876000"/>
              <a:gd name="connsiteX34" fmla="*/ 1576145 w 5545537"/>
              <a:gd name="connsiteY34" fmla="*/ 4219357 h 6876000"/>
              <a:gd name="connsiteX35" fmla="*/ 1609779 w 5545537"/>
              <a:gd name="connsiteY35" fmla="*/ 4222748 h 6876000"/>
              <a:gd name="connsiteX36" fmla="*/ 1609779 w 5545537"/>
              <a:gd name="connsiteY36" fmla="*/ 4205666 h 6876000"/>
              <a:gd name="connsiteX37" fmla="*/ 1577115 w 5545537"/>
              <a:gd name="connsiteY37" fmla="*/ 4208959 h 6876000"/>
              <a:gd name="connsiteX38" fmla="*/ 1055057 w 5545537"/>
              <a:gd name="connsiteY38" fmla="*/ 3686901 h 6876000"/>
              <a:gd name="connsiteX39" fmla="*/ 1577115 w 5545537"/>
              <a:gd name="connsiteY39" fmla="*/ 3164843 h 6876000"/>
              <a:gd name="connsiteX40" fmla="*/ 2088567 w 5545537"/>
              <a:gd name="connsiteY40" fmla="*/ 3581688 h 6876000"/>
              <a:gd name="connsiteX41" fmla="*/ 2098635 w 5545537"/>
              <a:gd name="connsiteY41" fmla="*/ 3681565 h 6876000"/>
              <a:gd name="connsiteX42" fmla="*/ 2113837 w 5545537"/>
              <a:gd name="connsiteY42" fmla="*/ 3681565 h 6876000"/>
              <a:gd name="connsiteX43" fmla="*/ 2113837 w 5545537"/>
              <a:gd name="connsiteY43" fmla="*/ 2637449 h 6876000"/>
              <a:gd name="connsiteX44" fmla="*/ 2114775 w 5545537"/>
              <a:gd name="connsiteY44" fmla="*/ 2637449 h 6876000"/>
              <a:gd name="connsiteX45" fmla="*/ 2113835 w 5545537"/>
              <a:gd name="connsiteY45" fmla="*/ 2628122 h 6876000"/>
              <a:gd name="connsiteX46" fmla="*/ 2635893 w 5545537"/>
              <a:gd name="connsiteY46" fmla="*/ 2106064 h 6876000"/>
              <a:gd name="connsiteX47" fmla="*/ 2649648 w 5545537"/>
              <a:gd name="connsiteY47" fmla="*/ 2107451 h 6876000"/>
              <a:gd name="connsiteX48" fmla="*/ 2649648 w 5545537"/>
              <a:gd name="connsiteY48" fmla="*/ 2090015 h 6876000"/>
              <a:gd name="connsiteX49" fmla="*/ 2635894 w 5545537"/>
              <a:gd name="connsiteY49" fmla="*/ 2091401 h 6876000"/>
              <a:gd name="connsiteX50" fmla="*/ 2113836 w 5545537"/>
              <a:gd name="connsiteY50" fmla="*/ 1569343 h 6876000"/>
              <a:gd name="connsiteX51" fmla="*/ 2635894 w 5545537"/>
              <a:gd name="connsiteY51" fmla="*/ 1047285 h 6876000"/>
              <a:gd name="connsiteX52" fmla="*/ 2649648 w 5545537"/>
              <a:gd name="connsiteY52" fmla="*/ 1048672 h 6876000"/>
              <a:gd name="connsiteX53" fmla="*/ 2649648 w 5545537"/>
              <a:gd name="connsiteY53" fmla="*/ 1043268 h 6876000"/>
              <a:gd name="connsiteX54" fmla="*/ 2689899 w 5545537"/>
              <a:gd name="connsiteY54" fmla="*/ 1039210 h 6876000"/>
              <a:gd name="connsiteX55" fmla="*/ 2689899 w 5545537"/>
              <a:gd name="connsiteY55" fmla="*/ 1038672 h 6876000"/>
              <a:gd name="connsiteX56" fmla="*/ 2635893 w 5545537"/>
              <a:gd name="connsiteY56" fmla="*/ 1044116 h 6876000"/>
              <a:gd name="connsiteX57" fmla="*/ 2113835 w 5545537"/>
              <a:gd name="connsiteY57" fmla="*/ 522058 h 6876000"/>
              <a:gd name="connsiteX58" fmla="*/ 2635893 w 5545537"/>
              <a:gd name="connsiteY5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609779 w 5545537"/>
              <a:gd name="connsiteY14" fmla="*/ 6858537 h 6876000"/>
              <a:gd name="connsiteX15" fmla="*/ 1069719 w 5545537"/>
              <a:gd name="connsiteY15" fmla="*/ 6858537 h 6876000"/>
              <a:gd name="connsiteX16" fmla="*/ 1069719 w 5545537"/>
              <a:gd name="connsiteY16" fmla="*/ 6318334 h 6876000"/>
              <a:gd name="connsiteX17" fmla="*/ 1069720 w 5545537"/>
              <a:gd name="connsiteY17" fmla="*/ 6318321 h 6876000"/>
              <a:gd name="connsiteX18" fmla="*/ 1069719 w 5545537"/>
              <a:gd name="connsiteY18" fmla="*/ 6318310 h 6876000"/>
              <a:gd name="connsiteX19" fmla="*/ 1061010 w 5545537"/>
              <a:gd name="connsiteY19" fmla="*/ 6219603 h 6876000"/>
              <a:gd name="connsiteX20" fmla="*/ 624433 w 5545537"/>
              <a:gd name="connsiteY20" fmla="*/ 5771972 h 6876000"/>
              <a:gd name="connsiteX21" fmla="*/ 426816 w 5545537"/>
              <a:gd name="connsiteY21" fmla="*/ 5735384 h 6876000"/>
              <a:gd name="connsiteX22" fmla="*/ 9971 w 5545537"/>
              <a:gd name="connsiteY22" fmla="*/ 5223932 h 6876000"/>
              <a:gd name="connsiteX23" fmla="*/ 426816 w 5545537"/>
              <a:gd name="connsiteY23" fmla="*/ 4712481 h 6876000"/>
              <a:gd name="connsiteX24" fmla="*/ 512040 w 5545537"/>
              <a:gd name="connsiteY24" fmla="*/ 4703889 h 6876000"/>
              <a:gd name="connsiteX25" fmla="*/ 512040 w 5545537"/>
              <a:gd name="connsiteY25" fmla="*/ 4703511 h 6876000"/>
              <a:gd name="connsiteX26" fmla="*/ 423086 w 5545537"/>
              <a:gd name="connsiteY26" fmla="*/ 4694544 h 6876000"/>
              <a:gd name="connsiteX27" fmla="*/ 0 w 5545537"/>
              <a:gd name="connsiteY27" fmla="*/ 4175435 h 6876000"/>
              <a:gd name="connsiteX28" fmla="*/ 529874 w 5545537"/>
              <a:gd name="connsiteY28" fmla="*/ 3645561 h 6876000"/>
              <a:gd name="connsiteX29" fmla="*/ 1048983 w 5545537"/>
              <a:gd name="connsiteY29" fmla="*/ 4068647 h 6876000"/>
              <a:gd name="connsiteX30" fmla="*/ 1057146 w 5545537"/>
              <a:gd name="connsiteY30" fmla="*/ 4149617 h 6876000"/>
              <a:gd name="connsiteX31" fmla="*/ 1069719 w 5545537"/>
              <a:gd name="connsiteY31" fmla="*/ 4620012 h 6876000"/>
              <a:gd name="connsiteX32" fmla="*/ 1095113 w 5545537"/>
              <a:gd name="connsiteY32" fmla="*/ 4538207 h 6876000"/>
              <a:gd name="connsiteX33" fmla="*/ 1576145 w 5545537"/>
              <a:gd name="connsiteY33" fmla="*/ 4219357 h 6876000"/>
              <a:gd name="connsiteX34" fmla="*/ 1609779 w 5545537"/>
              <a:gd name="connsiteY34" fmla="*/ 4222748 h 6876000"/>
              <a:gd name="connsiteX35" fmla="*/ 1609779 w 5545537"/>
              <a:gd name="connsiteY35" fmla="*/ 4205666 h 6876000"/>
              <a:gd name="connsiteX36" fmla="*/ 1577115 w 5545537"/>
              <a:gd name="connsiteY36" fmla="*/ 4208959 h 6876000"/>
              <a:gd name="connsiteX37" fmla="*/ 1055057 w 5545537"/>
              <a:gd name="connsiteY37" fmla="*/ 3686901 h 6876000"/>
              <a:gd name="connsiteX38" fmla="*/ 1577115 w 5545537"/>
              <a:gd name="connsiteY38" fmla="*/ 3164843 h 6876000"/>
              <a:gd name="connsiteX39" fmla="*/ 2088567 w 5545537"/>
              <a:gd name="connsiteY39" fmla="*/ 3581688 h 6876000"/>
              <a:gd name="connsiteX40" fmla="*/ 2098635 w 5545537"/>
              <a:gd name="connsiteY40" fmla="*/ 3681565 h 6876000"/>
              <a:gd name="connsiteX41" fmla="*/ 2113837 w 5545537"/>
              <a:gd name="connsiteY41" fmla="*/ 3681565 h 6876000"/>
              <a:gd name="connsiteX42" fmla="*/ 2113837 w 5545537"/>
              <a:gd name="connsiteY42" fmla="*/ 2637449 h 6876000"/>
              <a:gd name="connsiteX43" fmla="*/ 2114775 w 5545537"/>
              <a:gd name="connsiteY43" fmla="*/ 2637449 h 6876000"/>
              <a:gd name="connsiteX44" fmla="*/ 2113835 w 5545537"/>
              <a:gd name="connsiteY44" fmla="*/ 2628122 h 6876000"/>
              <a:gd name="connsiteX45" fmla="*/ 2635893 w 5545537"/>
              <a:gd name="connsiteY45" fmla="*/ 2106064 h 6876000"/>
              <a:gd name="connsiteX46" fmla="*/ 2649648 w 5545537"/>
              <a:gd name="connsiteY46" fmla="*/ 2107451 h 6876000"/>
              <a:gd name="connsiteX47" fmla="*/ 2649648 w 5545537"/>
              <a:gd name="connsiteY47" fmla="*/ 2090015 h 6876000"/>
              <a:gd name="connsiteX48" fmla="*/ 2635894 w 5545537"/>
              <a:gd name="connsiteY48" fmla="*/ 2091401 h 6876000"/>
              <a:gd name="connsiteX49" fmla="*/ 2113836 w 5545537"/>
              <a:gd name="connsiteY49" fmla="*/ 1569343 h 6876000"/>
              <a:gd name="connsiteX50" fmla="*/ 2635894 w 5545537"/>
              <a:gd name="connsiteY50" fmla="*/ 1047285 h 6876000"/>
              <a:gd name="connsiteX51" fmla="*/ 2649648 w 5545537"/>
              <a:gd name="connsiteY51" fmla="*/ 1048672 h 6876000"/>
              <a:gd name="connsiteX52" fmla="*/ 2649648 w 5545537"/>
              <a:gd name="connsiteY52" fmla="*/ 1043268 h 6876000"/>
              <a:gd name="connsiteX53" fmla="*/ 2689899 w 5545537"/>
              <a:gd name="connsiteY53" fmla="*/ 1039210 h 6876000"/>
              <a:gd name="connsiteX54" fmla="*/ 2689899 w 5545537"/>
              <a:gd name="connsiteY54" fmla="*/ 1038672 h 6876000"/>
              <a:gd name="connsiteX55" fmla="*/ 2635893 w 5545537"/>
              <a:gd name="connsiteY55" fmla="*/ 1044116 h 6876000"/>
              <a:gd name="connsiteX56" fmla="*/ 2113835 w 5545537"/>
              <a:gd name="connsiteY56" fmla="*/ 522058 h 6876000"/>
              <a:gd name="connsiteX57" fmla="*/ 2635893 w 5545537"/>
              <a:gd name="connsiteY5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9719 w 5545537"/>
              <a:gd name="connsiteY14" fmla="*/ 6858537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922831"/>
              <a:gd name="connsiteX1" fmla="*/ 2099173 w 5545537"/>
              <a:gd name="connsiteY1" fmla="*/ 2628122 h 6922831"/>
              <a:gd name="connsiteX2" fmla="*/ 1577115 w 5545537"/>
              <a:gd name="connsiteY2" fmla="*/ 3150180 h 6922831"/>
              <a:gd name="connsiteX3" fmla="*/ 1055057 w 5545537"/>
              <a:gd name="connsiteY3" fmla="*/ 2628122 h 6922831"/>
              <a:gd name="connsiteX4" fmla="*/ 1577115 w 5545537"/>
              <a:gd name="connsiteY4" fmla="*/ 2106064 h 6922831"/>
              <a:gd name="connsiteX5" fmla="*/ 2635893 w 5545537"/>
              <a:gd name="connsiteY5" fmla="*/ 0 h 6922831"/>
              <a:gd name="connsiteX6" fmla="*/ 2649648 w 5545537"/>
              <a:gd name="connsiteY6" fmla="*/ 1387 h 6922831"/>
              <a:gd name="connsiteX7" fmla="*/ 2649648 w 5545537"/>
              <a:gd name="connsiteY7" fmla="*/ 537 h 6922831"/>
              <a:gd name="connsiteX8" fmla="*/ 2689899 w 5545537"/>
              <a:gd name="connsiteY8" fmla="*/ 537 h 6922831"/>
              <a:gd name="connsiteX9" fmla="*/ 2689899 w 5545537"/>
              <a:gd name="connsiteY9" fmla="*/ 0 h 6922831"/>
              <a:gd name="connsiteX10" fmla="*/ 3846766 w 5545537"/>
              <a:gd name="connsiteY10" fmla="*/ 0 h 6922831"/>
              <a:gd name="connsiteX11" fmla="*/ 3846766 w 5545537"/>
              <a:gd name="connsiteY11" fmla="*/ 537 h 6922831"/>
              <a:gd name="connsiteX12" fmla="*/ 5545537 w 5545537"/>
              <a:gd name="connsiteY12" fmla="*/ 537 h 6922831"/>
              <a:gd name="connsiteX13" fmla="*/ 5545537 w 5545537"/>
              <a:gd name="connsiteY13" fmla="*/ 6876000 h 6922831"/>
              <a:gd name="connsiteX14" fmla="*/ 1067337 w 5545537"/>
              <a:gd name="connsiteY14" fmla="*/ 6922831 h 6922831"/>
              <a:gd name="connsiteX15" fmla="*/ 1069719 w 5545537"/>
              <a:gd name="connsiteY15" fmla="*/ 6318334 h 6922831"/>
              <a:gd name="connsiteX16" fmla="*/ 1069720 w 5545537"/>
              <a:gd name="connsiteY16" fmla="*/ 6318321 h 6922831"/>
              <a:gd name="connsiteX17" fmla="*/ 1069719 w 5545537"/>
              <a:gd name="connsiteY17" fmla="*/ 6318310 h 6922831"/>
              <a:gd name="connsiteX18" fmla="*/ 1061010 w 5545537"/>
              <a:gd name="connsiteY18" fmla="*/ 6219603 h 6922831"/>
              <a:gd name="connsiteX19" fmla="*/ 624433 w 5545537"/>
              <a:gd name="connsiteY19" fmla="*/ 5771972 h 6922831"/>
              <a:gd name="connsiteX20" fmla="*/ 426816 w 5545537"/>
              <a:gd name="connsiteY20" fmla="*/ 5735384 h 6922831"/>
              <a:gd name="connsiteX21" fmla="*/ 9971 w 5545537"/>
              <a:gd name="connsiteY21" fmla="*/ 5223932 h 6922831"/>
              <a:gd name="connsiteX22" fmla="*/ 426816 w 5545537"/>
              <a:gd name="connsiteY22" fmla="*/ 4712481 h 6922831"/>
              <a:gd name="connsiteX23" fmla="*/ 512040 w 5545537"/>
              <a:gd name="connsiteY23" fmla="*/ 4703889 h 6922831"/>
              <a:gd name="connsiteX24" fmla="*/ 512040 w 5545537"/>
              <a:gd name="connsiteY24" fmla="*/ 4703511 h 6922831"/>
              <a:gd name="connsiteX25" fmla="*/ 423086 w 5545537"/>
              <a:gd name="connsiteY25" fmla="*/ 4694544 h 6922831"/>
              <a:gd name="connsiteX26" fmla="*/ 0 w 5545537"/>
              <a:gd name="connsiteY26" fmla="*/ 4175435 h 6922831"/>
              <a:gd name="connsiteX27" fmla="*/ 529874 w 5545537"/>
              <a:gd name="connsiteY27" fmla="*/ 3645561 h 6922831"/>
              <a:gd name="connsiteX28" fmla="*/ 1048983 w 5545537"/>
              <a:gd name="connsiteY28" fmla="*/ 4068647 h 6922831"/>
              <a:gd name="connsiteX29" fmla="*/ 1057146 w 5545537"/>
              <a:gd name="connsiteY29" fmla="*/ 4149617 h 6922831"/>
              <a:gd name="connsiteX30" fmla="*/ 1069719 w 5545537"/>
              <a:gd name="connsiteY30" fmla="*/ 4620012 h 6922831"/>
              <a:gd name="connsiteX31" fmla="*/ 1095113 w 5545537"/>
              <a:gd name="connsiteY31" fmla="*/ 4538207 h 6922831"/>
              <a:gd name="connsiteX32" fmla="*/ 1576145 w 5545537"/>
              <a:gd name="connsiteY32" fmla="*/ 4219357 h 6922831"/>
              <a:gd name="connsiteX33" fmla="*/ 1609779 w 5545537"/>
              <a:gd name="connsiteY33" fmla="*/ 4222748 h 6922831"/>
              <a:gd name="connsiteX34" fmla="*/ 1609779 w 5545537"/>
              <a:gd name="connsiteY34" fmla="*/ 4205666 h 6922831"/>
              <a:gd name="connsiteX35" fmla="*/ 1577115 w 5545537"/>
              <a:gd name="connsiteY35" fmla="*/ 4208959 h 6922831"/>
              <a:gd name="connsiteX36" fmla="*/ 1055057 w 5545537"/>
              <a:gd name="connsiteY36" fmla="*/ 3686901 h 6922831"/>
              <a:gd name="connsiteX37" fmla="*/ 1577115 w 5545537"/>
              <a:gd name="connsiteY37" fmla="*/ 3164843 h 6922831"/>
              <a:gd name="connsiteX38" fmla="*/ 2088567 w 5545537"/>
              <a:gd name="connsiteY38" fmla="*/ 3581688 h 6922831"/>
              <a:gd name="connsiteX39" fmla="*/ 2098635 w 5545537"/>
              <a:gd name="connsiteY39" fmla="*/ 3681565 h 6922831"/>
              <a:gd name="connsiteX40" fmla="*/ 2113837 w 5545537"/>
              <a:gd name="connsiteY40" fmla="*/ 3681565 h 6922831"/>
              <a:gd name="connsiteX41" fmla="*/ 2113837 w 5545537"/>
              <a:gd name="connsiteY41" fmla="*/ 2637449 h 6922831"/>
              <a:gd name="connsiteX42" fmla="*/ 2114775 w 5545537"/>
              <a:gd name="connsiteY42" fmla="*/ 2637449 h 6922831"/>
              <a:gd name="connsiteX43" fmla="*/ 2113835 w 5545537"/>
              <a:gd name="connsiteY43" fmla="*/ 2628122 h 6922831"/>
              <a:gd name="connsiteX44" fmla="*/ 2635893 w 5545537"/>
              <a:gd name="connsiteY44" fmla="*/ 2106064 h 6922831"/>
              <a:gd name="connsiteX45" fmla="*/ 2649648 w 5545537"/>
              <a:gd name="connsiteY45" fmla="*/ 2107451 h 6922831"/>
              <a:gd name="connsiteX46" fmla="*/ 2649648 w 5545537"/>
              <a:gd name="connsiteY46" fmla="*/ 2090015 h 6922831"/>
              <a:gd name="connsiteX47" fmla="*/ 2635894 w 5545537"/>
              <a:gd name="connsiteY47" fmla="*/ 2091401 h 6922831"/>
              <a:gd name="connsiteX48" fmla="*/ 2113836 w 5545537"/>
              <a:gd name="connsiteY48" fmla="*/ 1569343 h 6922831"/>
              <a:gd name="connsiteX49" fmla="*/ 2635894 w 5545537"/>
              <a:gd name="connsiteY49" fmla="*/ 1047285 h 6922831"/>
              <a:gd name="connsiteX50" fmla="*/ 2649648 w 5545537"/>
              <a:gd name="connsiteY50" fmla="*/ 1048672 h 6922831"/>
              <a:gd name="connsiteX51" fmla="*/ 2649648 w 5545537"/>
              <a:gd name="connsiteY51" fmla="*/ 1043268 h 6922831"/>
              <a:gd name="connsiteX52" fmla="*/ 2689899 w 5545537"/>
              <a:gd name="connsiteY52" fmla="*/ 1039210 h 6922831"/>
              <a:gd name="connsiteX53" fmla="*/ 2689899 w 5545537"/>
              <a:gd name="connsiteY53" fmla="*/ 1038672 h 6922831"/>
              <a:gd name="connsiteX54" fmla="*/ 2635893 w 5545537"/>
              <a:gd name="connsiteY54" fmla="*/ 1044116 h 6922831"/>
              <a:gd name="connsiteX55" fmla="*/ 2113835 w 5545537"/>
              <a:gd name="connsiteY55" fmla="*/ 522058 h 6922831"/>
              <a:gd name="connsiteX56" fmla="*/ 2635893 w 5545537"/>
              <a:gd name="connsiteY56" fmla="*/ 0 h 6922831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03"/>
              <a:gd name="connsiteX1" fmla="*/ 2099173 w 5545537"/>
              <a:gd name="connsiteY1" fmla="*/ 2628122 h 6876003"/>
              <a:gd name="connsiteX2" fmla="*/ 1577115 w 5545537"/>
              <a:gd name="connsiteY2" fmla="*/ 3150180 h 6876003"/>
              <a:gd name="connsiteX3" fmla="*/ 1055057 w 5545537"/>
              <a:gd name="connsiteY3" fmla="*/ 2628122 h 6876003"/>
              <a:gd name="connsiteX4" fmla="*/ 1577115 w 5545537"/>
              <a:gd name="connsiteY4" fmla="*/ 2106064 h 6876003"/>
              <a:gd name="connsiteX5" fmla="*/ 2635893 w 5545537"/>
              <a:gd name="connsiteY5" fmla="*/ 0 h 6876003"/>
              <a:gd name="connsiteX6" fmla="*/ 2649648 w 5545537"/>
              <a:gd name="connsiteY6" fmla="*/ 1387 h 6876003"/>
              <a:gd name="connsiteX7" fmla="*/ 2649648 w 5545537"/>
              <a:gd name="connsiteY7" fmla="*/ 537 h 6876003"/>
              <a:gd name="connsiteX8" fmla="*/ 2689899 w 5545537"/>
              <a:gd name="connsiteY8" fmla="*/ 537 h 6876003"/>
              <a:gd name="connsiteX9" fmla="*/ 2689899 w 5545537"/>
              <a:gd name="connsiteY9" fmla="*/ 0 h 6876003"/>
              <a:gd name="connsiteX10" fmla="*/ 3846766 w 5545537"/>
              <a:gd name="connsiteY10" fmla="*/ 0 h 6876003"/>
              <a:gd name="connsiteX11" fmla="*/ 3846766 w 5545537"/>
              <a:gd name="connsiteY11" fmla="*/ 537 h 6876003"/>
              <a:gd name="connsiteX12" fmla="*/ 5545537 w 5545537"/>
              <a:gd name="connsiteY12" fmla="*/ 537 h 6876003"/>
              <a:gd name="connsiteX13" fmla="*/ 5545537 w 5545537"/>
              <a:gd name="connsiteY13" fmla="*/ 6876000 h 6876003"/>
              <a:gd name="connsiteX14" fmla="*/ 1064761 w 5545537"/>
              <a:gd name="connsiteY14" fmla="*/ 6804058 h 6876003"/>
              <a:gd name="connsiteX15" fmla="*/ 1069719 w 5545537"/>
              <a:gd name="connsiteY15" fmla="*/ 6318334 h 6876003"/>
              <a:gd name="connsiteX16" fmla="*/ 1069720 w 5545537"/>
              <a:gd name="connsiteY16" fmla="*/ 6318321 h 6876003"/>
              <a:gd name="connsiteX17" fmla="*/ 1069719 w 5545537"/>
              <a:gd name="connsiteY17" fmla="*/ 6318310 h 6876003"/>
              <a:gd name="connsiteX18" fmla="*/ 1061010 w 5545537"/>
              <a:gd name="connsiteY18" fmla="*/ 6219603 h 6876003"/>
              <a:gd name="connsiteX19" fmla="*/ 624433 w 5545537"/>
              <a:gd name="connsiteY19" fmla="*/ 5771972 h 6876003"/>
              <a:gd name="connsiteX20" fmla="*/ 426816 w 5545537"/>
              <a:gd name="connsiteY20" fmla="*/ 5735384 h 6876003"/>
              <a:gd name="connsiteX21" fmla="*/ 9971 w 5545537"/>
              <a:gd name="connsiteY21" fmla="*/ 5223932 h 6876003"/>
              <a:gd name="connsiteX22" fmla="*/ 426816 w 5545537"/>
              <a:gd name="connsiteY22" fmla="*/ 4712481 h 6876003"/>
              <a:gd name="connsiteX23" fmla="*/ 512040 w 5545537"/>
              <a:gd name="connsiteY23" fmla="*/ 4703889 h 6876003"/>
              <a:gd name="connsiteX24" fmla="*/ 512040 w 5545537"/>
              <a:gd name="connsiteY24" fmla="*/ 4703511 h 6876003"/>
              <a:gd name="connsiteX25" fmla="*/ 423086 w 5545537"/>
              <a:gd name="connsiteY25" fmla="*/ 4694544 h 6876003"/>
              <a:gd name="connsiteX26" fmla="*/ 0 w 5545537"/>
              <a:gd name="connsiteY26" fmla="*/ 4175435 h 6876003"/>
              <a:gd name="connsiteX27" fmla="*/ 529874 w 5545537"/>
              <a:gd name="connsiteY27" fmla="*/ 3645561 h 6876003"/>
              <a:gd name="connsiteX28" fmla="*/ 1048983 w 5545537"/>
              <a:gd name="connsiteY28" fmla="*/ 4068647 h 6876003"/>
              <a:gd name="connsiteX29" fmla="*/ 1057146 w 5545537"/>
              <a:gd name="connsiteY29" fmla="*/ 4149617 h 6876003"/>
              <a:gd name="connsiteX30" fmla="*/ 1069719 w 5545537"/>
              <a:gd name="connsiteY30" fmla="*/ 4620012 h 6876003"/>
              <a:gd name="connsiteX31" fmla="*/ 1095113 w 5545537"/>
              <a:gd name="connsiteY31" fmla="*/ 4538207 h 6876003"/>
              <a:gd name="connsiteX32" fmla="*/ 1576145 w 5545537"/>
              <a:gd name="connsiteY32" fmla="*/ 4219357 h 6876003"/>
              <a:gd name="connsiteX33" fmla="*/ 1609779 w 5545537"/>
              <a:gd name="connsiteY33" fmla="*/ 4222748 h 6876003"/>
              <a:gd name="connsiteX34" fmla="*/ 1609779 w 5545537"/>
              <a:gd name="connsiteY34" fmla="*/ 4205666 h 6876003"/>
              <a:gd name="connsiteX35" fmla="*/ 1577115 w 5545537"/>
              <a:gd name="connsiteY35" fmla="*/ 4208959 h 6876003"/>
              <a:gd name="connsiteX36" fmla="*/ 1055057 w 5545537"/>
              <a:gd name="connsiteY36" fmla="*/ 3686901 h 6876003"/>
              <a:gd name="connsiteX37" fmla="*/ 1577115 w 5545537"/>
              <a:gd name="connsiteY37" fmla="*/ 3164843 h 6876003"/>
              <a:gd name="connsiteX38" fmla="*/ 2088567 w 5545537"/>
              <a:gd name="connsiteY38" fmla="*/ 3581688 h 6876003"/>
              <a:gd name="connsiteX39" fmla="*/ 2098635 w 5545537"/>
              <a:gd name="connsiteY39" fmla="*/ 3681565 h 6876003"/>
              <a:gd name="connsiteX40" fmla="*/ 2113837 w 5545537"/>
              <a:gd name="connsiteY40" fmla="*/ 3681565 h 6876003"/>
              <a:gd name="connsiteX41" fmla="*/ 2113837 w 5545537"/>
              <a:gd name="connsiteY41" fmla="*/ 2637449 h 6876003"/>
              <a:gd name="connsiteX42" fmla="*/ 2114775 w 5545537"/>
              <a:gd name="connsiteY42" fmla="*/ 2637449 h 6876003"/>
              <a:gd name="connsiteX43" fmla="*/ 2113835 w 5545537"/>
              <a:gd name="connsiteY43" fmla="*/ 2628122 h 6876003"/>
              <a:gd name="connsiteX44" fmla="*/ 2635893 w 5545537"/>
              <a:gd name="connsiteY44" fmla="*/ 2106064 h 6876003"/>
              <a:gd name="connsiteX45" fmla="*/ 2649648 w 5545537"/>
              <a:gd name="connsiteY45" fmla="*/ 2107451 h 6876003"/>
              <a:gd name="connsiteX46" fmla="*/ 2649648 w 5545537"/>
              <a:gd name="connsiteY46" fmla="*/ 2090015 h 6876003"/>
              <a:gd name="connsiteX47" fmla="*/ 2635894 w 5545537"/>
              <a:gd name="connsiteY47" fmla="*/ 2091401 h 6876003"/>
              <a:gd name="connsiteX48" fmla="*/ 2113836 w 5545537"/>
              <a:gd name="connsiteY48" fmla="*/ 1569343 h 6876003"/>
              <a:gd name="connsiteX49" fmla="*/ 2635894 w 5545537"/>
              <a:gd name="connsiteY49" fmla="*/ 1047285 h 6876003"/>
              <a:gd name="connsiteX50" fmla="*/ 2649648 w 5545537"/>
              <a:gd name="connsiteY50" fmla="*/ 1048672 h 6876003"/>
              <a:gd name="connsiteX51" fmla="*/ 2649648 w 5545537"/>
              <a:gd name="connsiteY51" fmla="*/ 1043268 h 6876003"/>
              <a:gd name="connsiteX52" fmla="*/ 2689899 w 5545537"/>
              <a:gd name="connsiteY52" fmla="*/ 1039210 h 6876003"/>
              <a:gd name="connsiteX53" fmla="*/ 2689899 w 5545537"/>
              <a:gd name="connsiteY53" fmla="*/ 1038672 h 6876003"/>
              <a:gd name="connsiteX54" fmla="*/ 2635893 w 5545537"/>
              <a:gd name="connsiteY54" fmla="*/ 1044116 h 6876003"/>
              <a:gd name="connsiteX55" fmla="*/ 2113835 w 5545537"/>
              <a:gd name="connsiteY55" fmla="*/ 522058 h 6876003"/>
              <a:gd name="connsiteX56" fmla="*/ 2635893 w 5545537"/>
              <a:gd name="connsiteY56" fmla="*/ 0 h 6876003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4761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72488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942972"/>
              <a:gd name="connsiteX1" fmla="*/ 2099173 w 5545537"/>
              <a:gd name="connsiteY1" fmla="*/ 2628122 h 6942972"/>
              <a:gd name="connsiteX2" fmla="*/ 1577115 w 5545537"/>
              <a:gd name="connsiteY2" fmla="*/ 3150180 h 6942972"/>
              <a:gd name="connsiteX3" fmla="*/ 1055057 w 5545537"/>
              <a:gd name="connsiteY3" fmla="*/ 2628122 h 6942972"/>
              <a:gd name="connsiteX4" fmla="*/ 1577115 w 5545537"/>
              <a:gd name="connsiteY4" fmla="*/ 2106064 h 6942972"/>
              <a:gd name="connsiteX5" fmla="*/ 2635893 w 5545537"/>
              <a:gd name="connsiteY5" fmla="*/ 0 h 6942972"/>
              <a:gd name="connsiteX6" fmla="*/ 2649648 w 5545537"/>
              <a:gd name="connsiteY6" fmla="*/ 1387 h 6942972"/>
              <a:gd name="connsiteX7" fmla="*/ 2649648 w 5545537"/>
              <a:gd name="connsiteY7" fmla="*/ 537 h 6942972"/>
              <a:gd name="connsiteX8" fmla="*/ 2689899 w 5545537"/>
              <a:gd name="connsiteY8" fmla="*/ 537 h 6942972"/>
              <a:gd name="connsiteX9" fmla="*/ 2689899 w 5545537"/>
              <a:gd name="connsiteY9" fmla="*/ 0 h 6942972"/>
              <a:gd name="connsiteX10" fmla="*/ 3846766 w 5545537"/>
              <a:gd name="connsiteY10" fmla="*/ 0 h 6942972"/>
              <a:gd name="connsiteX11" fmla="*/ 3846766 w 5545537"/>
              <a:gd name="connsiteY11" fmla="*/ 537 h 6942972"/>
              <a:gd name="connsiteX12" fmla="*/ 5545537 w 5545537"/>
              <a:gd name="connsiteY12" fmla="*/ 537 h 6942972"/>
              <a:gd name="connsiteX13" fmla="*/ 5540385 w 5545537"/>
              <a:gd name="connsiteY13" fmla="*/ 6942970 h 6942972"/>
              <a:gd name="connsiteX14" fmla="*/ 1067337 w 5545537"/>
              <a:gd name="connsiteY14" fmla="*/ 6863300 h 6942972"/>
              <a:gd name="connsiteX15" fmla="*/ 1069719 w 5545537"/>
              <a:gd name="connsiteY15" fmla="*/ 6318334 h 6942972"/>
              <a:gd name="connsiteX16" fmla="*/ 1069720 w 5545537"/>
              <a:gd name="connsiteY16" fmla="*/ 6318321 h 6942972"/>
              <a:gd name="connsiteX17" fmla="*/ 1069719 w 5545537"/>
              <a:gd name="connsiteY17" fmla="*/ 6318310 h 6942972"/>
              <a:gd name="connsiteX18" fmla="*/ 1061010 w 5545537"/>
              <a:gd name="connsiteY18" fmla="*/ 6219603 h 6942972"/>
              <a:gd name="connsiteX19" fmla="*/ 624433 w 5545537"/>
              <a:gd name="connsiteY19" fmla="*/ 5771972 h 6942972"/>
              <a:gd name="connsiteX20" fmla="*/ 426816 w 5545537"/>
              <a:gd name="connsiteY20" fmla="*/ 5735384 h 6942972"/>
              <a:gd name="connsiteX21" fmla="*/ 9971 w 5545537"/>
              <a:gd name="connsiteY21" fmla="*/ 5223932 h 6942972"/>
              <a:gd name="connsiteX22" fmla="*/ 426816 w 5545537"/>
              <a:gd name="connsiteY22" fmla="*/ 4712481 h 6942972"/>
              <a:gd name="connsiteX23" fmla="*/ 512040 w 5545537"/>
              <a:gd name="connsiteY23" fmla="*/ 4703889 h 6942972"/>
              <a:gd name="connsiteX24" fmla="*/ 512040 w 5545537"/>
              <a:gd name="connsiteY24" fmla="*/ 4703511 h 6942972"/>
              <a:gd name="connsiteX25" fmla="*/ 423086 w 5545537"/>
              <a:gd name="connsiteY25" fmla="*/ 4694544 h 6942972"/>
              <a:gd name="connsiteX26" fmla="*/ 0 w 5545537"/>
              <a:gd name="connsiteY26" fmla="*/ 4175435 h 6942972"/>
              <a:gd name="connsiteX27" fmla="*/ 529874 w 5545537"/>
              <a:gd name="connsiteY27" fmla="*/ 3645561 h 6942972"/>
              <a:gd name="connsiteX28" fmla="*/ 1048983 w 5545537"/>
              <a:gd name="connsiteY28" fmla="*/ 4068647 h 6942972"/>
              <a:gd name="connsiteX29" fmla="*/ 1057146 w 5545537"/>
              <a:gd name="connsiteY29" fmla="*/ 4149617 h 6942972"/>
              <a:gd name="connsiteX30" fmla="*/ 1069719 w 5545537"/>
              <a:gd name="connsiteY30" fmla="*/ 4620012 h 6942972"/>
              <a:gd name="connsiteX31" fmla="*/ 1095113 w 5545537"/>
              <a:gd name="connsiteY31" fmla="*/ 4538207 h 6942972"/>
              <a:gd name="connsiteX32" fmla="*/ 1576145 w 5545537"/>
              <a:gd name="connsiteY32" fmla="*/ 4219357 h 6942972"/>
              <a:gd name="connsiteX33" fmla="*/ 1609779 w 5545537"/>
              <a:gd name="connsiteY33" fmla="*/ 4222748 h 6942972"/>
              <a:gd name="connsiteX34" fmla="*/ 1609779 w 5545537"/>
              <a:gd name="connsiteY34" fmla="*/ 4205666 h 6942972"/>
              <a:gd name="connsiteX35" fmla="*/ 1577115 w 5545537"/>
              <a:gd name="connsiteY35" fmla="*/ 4208959 h 6942972"/>
              <a:gd name="connsiteX36" fmla="*/ 1055057 w 5545537"/>
              <a:gd name="connsiteY36" fmla="*/ 3686901 h 6942972"/>
              <a:gd name="connsiteX37" fmla="*/ 1577115 w 5545537"/>
              <a:gd name="connsiteY37" fmla="*/ 3164843 h 6942972"/>
              <a:gd name="connsiteX38" fmla="*/ 2088567 w 5545537"/>
              <a:gd name="connsiteY38" fmla="*/ 3581688 h 6942972"/>
              <a:gd name="connsiteX39" fmla="*/ 2098635 w 5545537"/>
              <a:gd name="connsiteY39" fmla="*/ 3681565 h 6942972"/>
              <a:gd name="connsiteX40" fmla="*/ 2113837 w 5545537"/>
              <a:gd name="connsiteY40" fmla="*/ 3681565 h 6942972"/>
              <a:gd name="connsiteX41" fmla="*/ 2113837 w 5545537"/>
              <a:gd name="connsiteY41" fmla="*/ 2637449 h 6942972"/>
              <a:gd name="connsiteX42" fmla="*/ 2114775 w 5545537"/>
              <a:gd name="connsiteY42" fmla="*/ 2637449 h 6942972"/>
              <a:gd name="connsiteX43" fmla="*/ 2113835 w 5545537"/>
              <a:gd name="connsiteY43" fmla="*/ 2628122 h 6942972"/>
              <a:gd name="connsiteX44" fmla="*/ 2635893 w 5545537"/>
              <a:gd name="connsiteY44" fmla="*/ 2106064 h 6942972"/>
              <a:gd name="connsiteX45" fmla="*/ 2649648 w 5545537"/>
              <a:gd name="connsiteY45" fmla="*/ 2107451 h 6942972"/>
              <a:gd name="connsiteX46" fmla="*/ 2649648 w 5545537"/>
              <a:gd name="connsiteY46" fmla="*/ 2090015 h 6942972"/>
              <a:gd name="connsiteX47" fmla="*/ 2635894 w 5545537"/>
              <a:gd name="connsiteY47" fmla="*/ 2091401 h 6942972"/>
              <a:gd name="connsiteX48" fmla="*/ 2113836 w 5545537"/>
              <a:gd name="connsiteY48" fmla="*/ 1569343 h 6942972"/>
              <a:gd name="connsiteX49" fmla="*/ 2635894 w 5545537"/>
              <a:gd name="connsiteY49" fmla="*/ 1047285 h 6942972"/>
              <a:gd name="connsiteX50" fmla="*/ 2649648 w 5545537"/>
              <a:gd name="connsiteY50" fmla="*/ 1048672 h 6942972"/>
              <a:gd name="connsiteX51" fmla="*/ 2649648 w 5545537"/>
              <a:gd name="connsiteY51" fmla="*/ 1043268 h 6942972"/>
              <a:gd name="connsiteX52" fmla="*/ 2689899 w 5545537"/>
              <a:gd name="connsiteY52" fmla="*/ 1039210 h 6942972"/>
              <a:gd name="connsiteX53" fmla="*/ 2689899 w 5545537"/>
              <a:gd name="connsiteY53" fmla="*/ 1038672 h 6942972"/>
              <a:gd name="connsiteX54" fmla="*/ 2635893 w 5545537"/>
              <a:gd name="connsiteY54" fmla="*/ 1044116 h 6942972"/>
              <a:gd name="connsiteX55" fmla="*/ 2113835 w 5545537"/>
              <a:gd name="connsiteY55" fmla="*/ 522058 h 6942972"/>
              <a:gd name="connsiteX56" fmla="*/ 2635893 w 5545537"/>
              <a:gd name="connsiteY56" fmla="*/ 0 h 6942972"/>
              <a:gd name="connsiteX0" fmla="*/ 1577115 w 5545537"/>
              <a:gd name="connsiteY0" fmla="*/ 2106064 h 6863435"/>
              <a:gd name="connsiteX1" fmla="*/ 2099173 w 5545537"/>
              <a:gd name="connsiteY1" fmla="*/ 2628122 h 6863435"/>
              <a:gd name="connsiteX2" fmla="*/ 1577115 w 5545537"/>
              <a:gd name="connsiteY2" fmla="*/ 3150180 h 6863435"/>
              <a:gd name="connsiteX3" fmla="*/ 1055057 w 5545537"/>
              <a:gd name="connsiteY3" fmla="*/ 2628122 h 6863435"/>
              <a:gd name="connsiteX4" fmla="*/ 1577115 w 5545537"/>
              <a:gd name="connsiteY4" fmla="*/ 2106064 h 6863435"/>
              <a:gd name="connsiteX5" fmla="*/ 2635893 w 5545537"/>
              <a:gd name="connsiteY5" fmla="*/ 0 h 6863435"/>
              <a:gd name="connsiteX6" fmla="*/ 2649648 w 5545537"/>
              <a:gd name="connsiteY6" fmla="*/ 1387 h 6863435"/>
              <a:gd name="connsiteX7" fmla="*/ 2649648 w 5545537"/>
              <a:gd name="connsiteY7" fmla="*/ 537 h 6863435"/>
              <a:gd name="connsiteX8" fmla="*/ 2689899 w 5545537"/>
              <a:gd name="connsiteY8" fmla="*/ 537 h 6863435"/>
              <a:gd name="connsiteX9" fmla="*/ 2689899 w 5545537"/>
              <a:gd name="connsiteY9" fmla="*/ 0 h 6863435"/>
              <a:gd name="connsiteX10" fmla="*/ 3846766 w 5545537"/>
              <a:gd name="connsiteY10" fmla="*/ 0 h 6863435"/>
              <a:gd name="connsiteX11" fmla="*/ 3846766 w 5545537"/>
              <a:gd name="connsiteY11" fmla="*/ 537 h 6863435"/>
              <a:gd name="connsiteX12" fmla="*/ 5545537 w 5545537"/>
              <a:gd name="connsiteY12" fmla="*/ 537 h 6863435"/>
              <a:gd name="connsiteX13" fmla="*/ 5452809 w 5545537"/>
              <a:gd name="connsiteY13" fmla="*/ 6770393 h 6863435"/>
              <a:gd name="connsiteX14" fmla="*/ 1067337 w 5545537"/>
              <a:gd name="connsiteY14" fmla="*/ 6863300 h 6863435"/>
              <a:gd name="connsiteX15" fmla="*/ 1069719 w 5545537"/>
              <a:gd name="connsiteY15" fmla="*/ 6318334 h 6863435"/>
              <a:gd name="connsiteX16" fmla="*/ 1069720 w 5545537"/>
              <a:gd name="connsiteY16" fmla="*/ 6318321 h 6863435"/>
              <a:gd name="connsiteX17" fmla="*/ 1069719 w 5545537"/>
              <a:gd name="connsiteY17" fmla="*/ 6318310 h 6863435"/>
              <a:gd name="connsiteX18" fmla="*/ 1061010 w 5545537"/>
              <a:gd name="connsiteY18" fmla="*/ 6219603 h 6863435"/>
              <a:gd name="connsiteX19" fmla="*/ 624433 w 5545537"/>
              <a:gd name="connsiteY19" fmla="*/ 5771972 h 6863435"/>
              <a:gd name="connsiteX20" fmla="*/ 426816 w 5545537"/>
              <a:gd name="connsiteY20" fmla="*/ 5735384 h 6863435"/>
              <a:gd name="connsiteX21" fmla="*/ 9971 w 5545537"/>
              <a:gd name="connsiteY21" fmla="*/ 5223932 h 6863435"/>
              <a:gd name="connsiteX22" fmla="*/ 426816 w 5545537"/>
              <a:gd name="connsiteY22" fmla="*/ 4712481 h 6863435"/>
              <a:gd name="connsiteX23" fmla="*/ 512040 w 5545537"/>
              <a:gd name="connsiteY23" fmla="*/ 4703889 h 6863435"/>
              <a:gd name="connsiteX24" fmla="*/ 512040 w 5545537"/>
              <a:gd name="connsiteY24" fmla="*/ 4703511 h 6863435"/>
              <a:gd name="connsiteX25" fmla="*/ 423086 w 5545537"/>
              <a:gd name="connsiteY25" fmla="*/ 4694544 h 6863435"/>
              <a:gd name="connsiteX26" fmla="*/ 0 w 5545537"/>
              <a:gd name="connsiteY26" fmla="*/ 4175435 h 6863435"/>
              <a:gd name="connsiteX27" fmla="*/ 529874 w 5545537"/>
              <a:gd name="connsiteY27" fmla="*/ 3645561 h 6863435"/>
              <a:gd name="connsiteX28" fmla="*/ 1048983 w 5545537"/>
              <a:gd name="connsiteY28" fmla="*/ 4068647 h 6863435"/>
              <a:gd name="connsiteX29" fmla="*/ 1057146 w 5545537"/>
              <a:gd name="connsiteY29" fmla="*/ 4149617 h 6863435"/>
              <a:gd name="connsiteX30" fmla="*/ 1069719 w 5545537"/>
              <a:gd name="connsiteY30" fmla="*/ 4620012 h 6863435"/>
              <a:gd name="connsiteX31" fmla="*/ 1095113 w 5545537"/>
              <a:gd name="connsiteY31" fmla="*/ 4538207 h 6863435"/>
              <a:gd name="connsiteX32" fmla="*/ 1576145 w 5545537"/>
              <a:gd name="connsiteY32" fmla="*/ 4219357 h 6863435"/>
              <a:gd name="connsiteX33" fmla="*/ 1609779 w 5545537"/>
              <a:gd name="connsiteY33" fmla="*/ 4222748 h 6863435"/>
              <a:gd name="connsiteX34" fmla="*/ 1609779 w 5545537"/>
              <a:gd name="connsiteY34" fmla="*/ 4205666 h 6863435"/>
              <a:gd name="connsiteX35" fmla="*/ 1577115 w 5545537"/>
              <a:gd name="connsiteY35" fmla="*/ 4208959 h 6863435"/>
              <a:gd name="connsiteX36" fmla="*/ 1055057 w 5545537"/>
              <a:gd name="connsiteY36" fmla="*/ 3686901 h 6863435"/>
              <a:gd name="connsiteX37" fmla="*/ 1577115 w 5545537"/>
              <a:gd name="connsiteY37" fmla="*/ 3164843 h 6863435"/>
              <a:gd name="connsiteX38" fmla="*/ 2088567 w 5545537"/>
              <a:gd name="connsiteY38" fmla="*/ 3581688 h 6863435"/>
              <a:gd name="connsiteX39" fmla="*/ 2098635 w 5545537"/>
              <a:gd name="connsiteY39" fmla="*/ 3681565 h 6863435"/>
              <a:gd name="connsiteX40" fmla="*/ 2113837 w 5545537"/>
              <a:gd name="connsiteY40" fmla="*/ 3681565 h 6863435"/>
              <a:gd name="connsiteX41" fmla="*/ 2113837 w 5545537"/>
              <a:gd name="connsiteY41" fmla="*/ 2637449 h 6863435"/>
              <a:gd name="connsiteX42" fmla="*/ 2114775 w 5545537"/>
              <a:gd name="connsiteY42" fmla="*/ 2637449 h 6863435"/>
              <a:gd name="connsiteX43" fmla="*/ 2113835 w 5545537"/>
              <a:gd name="connsiteY43" fmla="*/ 2628122 h 6863435"/>
              <a:gd name="connsiteX44" fmla="*/ 2635893 w 5545537"/>
              <a:gd name="connsiteY44" fmla="*/ 2106064 h 6863435"/>
              <a:gd name="connsiteX45" fmla="*/ 2649648 w 5545537"/>
              <a:gd name="connsiteY45" fmla="*/ 2107451 h 6863435"/>
              <a:gd name="connsiteX46" fmla="*/ 2649648 w 5545537"/>
              <a:gd name="connsiteY46" fmla="*/ 2090015 h 6863435"/>
              <a:gd name="connsiteX47" fmla="*/ 2635894 w 5545537"/>
              <a:gd name="connsiteY47" fmla="*/ 2091401 h 6863435"/>
              <a:gd name="connsiteX48" fmla="*/ 2113836 w 5545537"/>
              <a:gd name="connsiteY48" fmla="*/ 1569343 h 6863435"/>
              <a:gd name="connsiteX49" fmla="*/ 2635894 w 5545537"/>
              <a:gd name="connsiteY49" fmla="*/ 1047285 h 6863435"/>
              <a:gd name="connsiteX50" fmla="*/ 2649648 w 5545537"/>
              <a:gd name="connsiteY50" fmla="*/ 1048672 h 6863435"/>
              <a:gd name="connsiteX51" fmla="*/ 2649648 w 5545537"/>
              <a:gd name="connsiteY51" fmla="*/ 1043268 h 6863435"/>
              <a:gd name="connsiteX52" fmla="*/ 2689899 w 5545537"/>
              <a:gd name="connsiteY52" fmla="*/ 1039210 h 6863435"/>
              <a:gd name="connsiteX53" fmla="*/ 2689899 w 5545537"/>
              <a:gd name="connsiteY53" fmla="*/ 1038672 h 6863435"/>
              <a:gd name="connsiteX54" fmla="*/ 2635893 w 5545537"/>
              <a:gd name="connsiteY54" fmla="*/ 1044116 h 6863435"/>
              <a:gd name="connsiteX55" fmla="*/ 2113835 w 5545537"/>
              <a:gd name="connsiteY55" fmla="*/ 522058 h 6863435"/>
              <a:gd name="connsiteX56" fmla="*/ 2635893 w 5545537"/>
              <a:gd name="connsiteY56" fmla="*/ 0 h 6863435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2689899 w 5546031"/>
              <a:gd name="connsiteY9" fmla="*/ 0 h 6864730"/>
              <a:gd name="connsiteX10" fmla="*/ 3846766 w 5546031"/>
              <a:gd name="connsiteY10" fmla="*/ 0 h 6864730"/>
              <a:gd name="connsiteX11" fmla="*/ 3846766 w 5546031"/>
              <a:gd name="connsiteY11" fmla="*/ 537 h 6864730"/>
              <a:gd name="connsiteX12" fmla="*/ 5545537 w 5546031"/>
              <a:gd name="connsiteY12" fmla="*/ 537 h 6864730"/>
              <a:gd name="connsiteX13" fmla="*/ 5545536 w 5546031"/>
              <a:gd name="connsiteY13" fmla="*/ 6860545 h 6864730"/>
              <a:gd name="connsiteX14" fmla="*/ 1067337 w 5546031"/>
              <a:gd name="connsiteY14" fmla="*/ 6863300 h 6864730"/>
              <a:gd name="connsiteX15" fmla="*/ 1069719 w 5546031"/>
              <a:gd name="connsiteY15" fmla="*/ 6318334 h 6864730"/>
              <a:gd name="connsiteX16" fmla="*/ 1069720 w 5546031"/>
              <a:gd name="connsiteY16" fmla="*/ 6318321 h 6864730"/>
              <a:gd name="connsiteX17" fmla="*/ 1069719 w 5546031"/>
              <a:gd name="connsiteY17" fmla="*/ 6318310 h 6864730"/>
              <a:gd name="connsiteX18" fmla="*/ 1061010 w 5546031"/>
              <a:gd name="connsiteY18" fmla="*/ 6219603 h 6864730"/>
              <a:gd name="connsiteX19" fmla="*/ 624433 w 5546031"/>
              <a:gd name="connsiteY19" fmla="*/ 5771972 h 6864730"/>
              <a:gd name="connsiteX20" fmla="*/ 426816 w 5546031"/>
              <a:gd name="connsiteY20" fmla="*/ 5735384 h 6864730"/>
              <a:gd name="connsiteX21" fmla="*/ 9971 w 5546031"/>
              <a:gd name="connsiteY21" fmla="*/ 5223932 h 6864730"/>
              <a:gd name="connsiteX22" fmla="*/ 426816 w 5546031"/>
              <a:gd name="connsiteY22" fmla="*/ 4712481 h 6864730"/>
              <a:gd name="connsiteX23" fmla="*/ 512040 w 5546031"/>
              <a:gd name="connsiteY23" fmla="*/ 4703889 h 6864730"/>
              <a:gd name="connsiteX24" fmla="*/ 512040 w 5546031"/>
              <a:gd name="connsiteY24" fmla="*/ 4703511 h 6864730"/>
              <a:gd name="connsiteX25" fmla="*/ 423086 w 5546031"/>
              <a:gd name="connsiteY25" fmla="*/ 4694544 h 6864730"/>
              <a:gd name="connsiteX26" fmla="*/ 0 w 5546031"/>
              <a:gd name="connsiteY26" fmla="*/ 4175435 h 6864730"/>
              <a:gd name="connsiteX27" fmla="*/ 529874 w 5546031"/>
              <a:gd name="connsiteY27" fmla="*/ 3645561 h 6864730"/>
              <a:gd name="connsiteX28" fmla="*/ 1048983 w 5546031"/>
              <a:gd name="connsiteY28" fmla="*/ 4068647 h 6864730"/>
              <a:gd name="connsiteX29" fmla="*/ 1057146 w 5546031"/>
              <a:gd name="connsiteY29" fmla="*/ 4149617 h 6864730"/>
              <a:gd name="connsiteX30" fmla="*/ 1069719 w 5546031"/>
              <a:gd name="connsiteY30" fmla="*/ 4620012 h 6864730"/>
              <a:gd name="connsiteX31" fmla="*/ 1095113 w 5546031"/>
              <a:gd name="connsiteY31" fmla="*/ 4538207 h 6864730"/>
              <a:gd name="connsiteX32" fmla="*/ 1576145 w 5546031"/>
              <a:gd name="connsiteY32" fmla="*/ 4219357 h 6864730"/>
              <a:gd name="connsiteX33" fmla="*/ 1609779 w 5546031"/>
              <a:gd name="connsiteY33" fmla="*/ 4222748 h 6864730"/>
              <a:gd name="connsiteX34" fmla="*/ 1609779 w 5546031"/>
              <a:gd name="connsiteY34" fmla="*/ 4205666 h 6864730"/>
              <a:gd name="connsiteX35" fmla="*/ 1577115 w 5546031"/>
              <a:gd name="connsiteY35" fmla="*/ 4208959 h 6864730"/>
              <a:gd name="connsiteX36" fmla="*/ 1055057 w 5546031"/>
              <a:gd name="connsiteY36" fmla="*/ 3686901 h 6864730"/>
              <a:gd name="connsiteX37" fmla="*/ 1577115 w 5546031"/>
              <a:gd name="connsiteY37" fmla="*/ 3164843 h 6864730"/>
              <a:gd name="connsiteX38" fmla="*/ 2088567 w 5546031"/>
              <a:gd name="connsiteY38" fmla="*/ 3581688 h 6864730"/>
              <a:gd name="connsiteX39" fmla="*/ 2098635 w 5546031"/>
              <a:gd name="connsiteY39" fmla="*/ 3681565 h 6864730"/>
              <a:gd name="connsiteX40" fmla="*/ 2113837 w 5546031"/>
              <a:gd name="connsiteY40" fmla="*/ 3681565 h 6864730"/>
              <a:gd name="connsiteX41" fmla="*/ 2113837 w 5546031"/>
              <a:gd name="connsiteY41" fmla="*/ 2637449 h 6864730"/>
              <a:gd name="connsiteX42" fmla="*/ 2114775 w 5546031"/>
              <a:gd name="connsiteY42" fmla="*/ 2637449 h 6864730"/>
              <a:gd name="connsiteX43" fmla="*/ 2113835 w 5546031"/>
              <a:gd name="connsiteY43" fmla="*/ 2628122 h 6864730"/>
              <a:gd name="connsiteX44" fmla="*/ 2635893 w 5546031"/>
              <a:gd name="connsiteY44" fmla="*/ 2106064 h 6864730"/>
              <a:gd name="connsiteX45" fmla="*/ 2649648 w 5546031"/>
              <a:gd name="connsiteY45" fmla="*/ 2107451 h 6864730"/>
              <a:gd name="connsiteX46" fmla="*/ 2649648 w 5546031"/>
              <a:gd name="connsiteY46" fmla="*/ 2090015 h 6864730"/>
              <a:gd name="connsiteX47" fmla="*/ 2635894 w 5546031"/>
              <a:gd name="connsiteY47" fmla="*/ 2091401 h 6864730"/>
              <a:gd name="connsiteX48" fmla="*/ 2113836 w 5546031"/>
              <a:gd name="connsiteY48" fmla="*/ 1569343 h 6864730"/>
              <a:gd name="connsiteX49" fmla="*/ 2635894 w 5546031"/>
              <a:gd name="connsiteY49" fmla="*/ 1047285 h 6864730"/>
              <a:gd name="connsiteX50" fmla="*/ 2649648 w 5546031"/>
              <a:gd name="connsiteY50" fmla="*/ 1048672 h 6864730"/>
              <a:gd name="connsiteX51" fmla="*/ 2649648 w 5546031"/>
              <a:gd name="connsiteY51" fmla="*/ 1043268 h 6864730"/>
              <a:gd name="connsiteX52" fmla="*/ 2689899 w 5546031"/>
              <a:gd name="connsiteY52" fmla="*/ 1039210 h 6864730"/>
              <a:gd name="connsiteX53" fmla="*/ 2689899 w 5546031"/>
              <a:gd name="connsiteY53" fmla="*/ 1038672 h 6864730"/>
              <a:gd name="connsiteX54" fmla="*/ 2635893 w 5546031"/>
              <a:gd name="connsiteY54" fmla="*/ 1044116 h 6864730"/>
              <a:gd name="connsiteX55" fmla="*/ 2113835 w 5546031"/>
              <a:gd name="connsiteY55" fmla="*/ 522058 h 6864730"/>
              <a:gd name="connsiteX56" fmla="*/ 2635893 w 5546031"/>
              <a:gd name="connsiteY56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3846766 w 5546031"/>
              <a:gd name="connsiteY9" fmla="*/ 0 h 6864730"/>
              <a:gd name="connsiteX10" fmla="*/ 3846766 w 5546031"/>
              <a:gd name="connsiteY10" fmla="*/ 537 h 6864730"/>
              <a:gd name="connsiteX11" fmla="*/ 5545537 w 5546031"/>
              <a:gd name="connsiteY11" fmla="*/ 537 h 6864730"/>
              <a:gd name="connsiteX12" fmla="*/ 5545536 w 5546031"/>
              <a:gd name="connsiteY12" fmla="*/ 6860545 h 6864730"/>
              <a:gd name="connsiteX13" fmla="*/ 1067337 w 5546031"/>
              <a:gd name="connsiteY13" fmla="*/ 6863300 h 6864730"/>
              <a:gd name="connsiteX14" fmla="*/ 1069719 w 5546031"/>
              <a:gd name="connsiteY14" fmla="*/ 6318334 h 6864730"/>
              <a:gd name="connsiteX15" fmla="*/ 1069720 w 5546031"/>
              <a:gd name="connsiteY15" fmla="*/ 6318321 h 6864730"/>
              <a:gd name="connsiteX16" fmla="*/ 1069719 w 5546031"/>
              <a:gd name="connsiteY16" fmla="*/ 6318310 h 6864730"/>
              <a:gd name="connsiteX17" fmla="*/ 1061010 w 5546031"/>
              <a:gd name="connsiteY17" fmla="*/ 6219603 h 6864730"/>
              <a:gd name="connsiteX18" fmla="*/ 624433 w 5546031"/>
              <a:gd name="connsiteY18" fmla="*/ 5771972 h 6864730"/>
              <a:gd name="connsiteX19" fmla="*/ 426816 w 5546031"/>
              <a:gd name="connsiteY19" fmla="*/ 5735384 h 6864730"/>
              <a:gd name="connsiteX20" fmla="*/ 9971 w 5546031"/>
              <a:gd name="connsiteY20" fmla="*/ 5223932 h 6864730"/>
              <a:gd name="connsiteX21" fmla="*/ 426816 w 5546031"/>
              <a:gd name="connsiteY21" fmla="*/ 4712481 h 6864730"/>
              <a:gd name="connsiteX22" fmla="*/ 512040 w 5546031"/>
              <a:gd name="connsiteY22" fmla="*/ 4703889 h 6864730"/>
              <a:gd name="connsiteX23" fmla="*/ 512040 w 5546031"/>
              <a:gd name="connsiteY23" fmla="*/ 4703511 h 6864730"/>
              <a:gd name="connsiteX24" fmla="*/ 423086 w 5546031"/>
              <a:gd name="connsiteY24" fmla="*/ 4694544 h 6864730"/>
              <a:gd name="connsiteX25" fmla="*/ 0 w 5546031"/>
              <a:gd name="connsiteY25" fmla="*/ 4175435 h 6864730"/>
              <a:gd name="connsiteX26" fmla="*/ 529874 w 5546031"/>
              <a:gd name="connsiteY26" fmla="*/ 3645561 h 6864730"/>
              <a:gd name="connsiteX27" fmla="*/ 1048983 w 5546031"/>
              <a:gd name="connsiteY27" fmla="*/ 4068647 h 6864730"/>
              <a:gd name="connsiteX28" fmla="*/ 1057146 w 5546031"/>
              <a:gd name="connsiteY28" fmla="*/ 4149617 h 6864730"/>
              <a:gd name="connsiteX29" fmla="*/ 1069719 w 5546031"/>
              <a:gd name="connsiteY29" fmla="*/ 4620012 h 6864730"/>
              <a:gd name="connsiteX30" fmla="*/ 1095113 w 5546031"/>
              <a:gd name="connsiteY30" fmla="*/ 4538207 h 6864730"/>
              <a:gd name="connsiteX31" fmla="*/ 1576145 w 5546031"/>
              <a:gd name="connsiteY31" fmla="*/ 4219357 h 6864730"/>
              <a:gd name="connsiteX32" fmla="*/ 1609779 w 5546031"/>
              <a:gd name="connsiteY32" fmla="*/ 4222748 h 6864730"/>
              <a:gd name="connsiteX33" fmla="*/ 1609779 w 5546031"/>
              <a:gd name="connsiteY33" fmla="*/ 4205666 h 6864730"/>
              <a:gd name="connsiteX34" fmla="*/ 1577115 w 5546031"/>
              <a:gd name="connsiteY34" fmla="*/ 4208959 h 6864730"/>
              <a:gd name="connsiteX35" fmla="*/ 1055057 w 5546031"/>
              <a:gd name="connsiteY35" fmla="*/ 3686901 h 6864730"/>
              <a:gd name="connsiteX36" fmla="*/ 1577115 w 5546031"/>
              <a:gd name="connsiteY36" fmla="*/ 3164843 h 6864730"/>
              <a:gd name="connsiteX37" fmla="*/ 2088567 w 5546031"/>
              <a:gd name="connsiteY37" fmla="*/ 3581688 h 6864730"/>
              <a:gd name="connsiteX38" fmla="*/ 2098635 w 5546031"/>
              <a:gd name="connsiteY38" fmla="*/ 3681565 h 6864730"/>
              <a:gd name="connsiteX39" fmla="*/ 2113837 w 5546031"/>
              <a:gd name="connsiteY39" fmla="*/ 3681565 h 6864730"/>
              <a:gd name="connsiteX40" fmla="*/ 2113837 w 5546031"/>
              <a:gd name="connsiteY40" fmla="*/ 2637449 h 6864730"/>
              <a:gd name="connsiteX41" fmla="*/ 2114775 w 5546031"/>
              <a:gd name="connsiteY41" fmla="*/ 2637449 h 6864730"/>
              <a:gd name="connsiteX42" fmla="*/ 2113835 w 5546031"/>
              <a:gd name="connsiteY42" fmla="*/ 2628122 h 6864730"/>
              <a:gd name="connsiteX43" fmla="*/ 2635893 w 5546031"/>
              <a:gd name="connsiteY43" fmla="*/ 2106064 h 6864730"/>
              <a:gd name="connsiteX44" fmla="*/ 2649648 w 5546031"/>
              <a:gd name="connsiteY44" fmla="*/ 2107451 h 6864730"/>
              <a:gd name="connsiteX45" fmla="*/ 2649648 w 5546031"/>
              <a:gd name="connsiteY45" fmla="*/ 2090015 h 6864730"/>
              <a:gd name="connsiteX46" fmla="*/ 2635894 w 5546031"/>
              <a:gd name="connsiteY46" fmla="*/ 2091401 h 6864730"/>
              <a:gd name="connsiteX47" fmla="*/ 2113836 w 5546031"/>
              <a:gd name="connsiteY47" fmla="*/ 1569343 h 6864730"/>
              <a:gd name="connsiteX48" fmla="*/ 2635894 w 5546031"/>
              <a:gd name="connsiteY48" fmla="*/ 1047285 h 6864730"/>
              <a:gd name="connsiteX49" fmla="*/ 2649648 w 5546031"/>
              <a:gd name="connsiteY49" fmla="*/ 1048672 h 6864730"/>
              <a:gd name="connsiteX50" fmla="*/ 2649648 w 5546031"/>
              <a:gd name="connsiteY50" fmla="*/ 1043268 h 6864730"/>
              <a:gd name="connsiteX51" fmla="*/ 2689899 w 5546031"/>
              <a:gd name="connsiteY51" fmla="*/ 1039210 h 6864730"/>
              <a:gd name="connsiteX52" fmla="*/ 2689899 w 5546031"/>
              <a:gd name="connsiteY52" fmla="*/ 1038672 h 6864730"/>
              <a:gd name="connsiteX53" fmla="*/ 2635893 w 5546031"/>
              <a:gd name="connsiteY53" fmla="*/ 1044116 h 6864730"/>
              <a:gd name="connsiteX54" fmla="*/ 2113835 w 5546031"/>
              <a:gd name="connsiteY54" fmla="*/ 522058 h 6864730"/>
              <a:gd name="connsiteX55" fmla="*/ 2635893 w 5546031"/>
              <a:gd name="connsiteY55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89899 w 5546031"/>
              <a:gd name="connsiteY51" fmla="*/ 1038672 h 6864730"/>
              <a:gd name="connsiteX52" fmla="*/ 2635893 w 5546031"/>
              <a:gd name="connsiteY52" fmla="*/ 1044116 h 6864730"/>
              <a:gd name="connsiteX53" fmla="*/ 2113835 w 5546031"/>
              <a:gd name="connsiteY53" fmla="*/ 522058 h 6864730"/>
              <a:gd name="connsiteX54" fmla="*/ 2635893 w 5546031"/>
              <a:gd name="connsiteY54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35893 w 5546031"/>
              <a:gd name="connsiteY51" fmla="*/ 1044116 h 6864730"/>
              <a:gd name="connsiteX52" fmla="*/ 2113835 w 5546031"/>
              <a:gd name="connsiteY52" fmla="*/ 522058 h 6864730"/>
              <a:gd name="connsiteX53" fmla="*/ 2635893 w 5546031"/>
              <a:gd name="connsiteY53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35893 w 5546031"/>
              <a:gd name="connsiteY50" fmla="*/ 1044116 h 6864730"/>
              <a:gd name="connsiteX51" fmla="*/ 2113835 w 5546031"/>
              <a:gd name="connsiteY51" fmla="*/ 522058 h 6864730"/>
              <a:gd name="connsiteX52" fmla="*/ 2635893 w 5546031"/>
              <a:gd name="connsiteY52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5545537 w 5546031"/>
              <a:gd name="connsiteY9" fmla="*/ 537 h 6864730"/>
              <a:gd name="connsiteX10" fmla="*/ 5545536 w 5546031"/>
              <a:gd name="connsiteY10" fmla="*/ 6860545 h 6864730"/>
              <a:gd name="connsiteX11" fmla="*/ 1067337 w 5546031"/>
              <a:gd name="connsiteY11" fmla="*/ 6863300 h 6864730"/>
              <a:gd name="connsiteX12" fmla="*/ 1069719 w 5546031"/>
              <a:gd name="connsiteY12" fmla="*/ 6318334 h 6864730"/>
              <a:gd name="connsiteX13" fmla="*/ 1069720 w 5546031"/>
              <a:gd name="connsiteY13" fmla="*/ 6318321 h 6864730"/>
              <a:gd name="connsiteX14" fmla="*/ 1069719 w 5546031"/>
              <a:gd name="connsiteY14" fmla="*/ 6318310 h 6864730"/>
              <a:gd name="connsiteX15" fmla="*/ 1061010 w 5546031"/>
              <a:gd name="connsiteY15" fmla="*/ 6219603 h 6864730"/>
              <a:gd name="connsiteX16" fmla="*/ 624433 w 5546031"/>
              <a:gd name="connsiteY16" fmla="*/ 5771972 h 6864730"/>
              <a:gd name="connsiteX17" fmla="*/ 426816 w 5546031"/>
              <a:gd name="connsiteY17" fmla="*/ 5735384 h 6864730"/>
              <a:gd name="connsiteX18" fmla="*/ 9971 w 5546031"/>
              <a:gd name="connsiteY18" fmla="*/ 5223932 h 6864730"/>
              <a:gd name="connsiteX19" fmla="*/ 426816 w 5546031"/>
              <a:gd name="connsiteY19" fmla="*/ 4712481 h 6864730"/>
              <a:gd name="connsiteX20" fmla="*/ 512040 w 5546031"/>
              <a:gd name="connsiteY20" fmla="*/ 4703889 h 6864730"/>
              <a:gd name="connsiteX21" fmla="*/ 512040 w 5546031"/>
              <a:gd name="connsiteY21" fmla="*/ 4703511 h 6864730"/>
              <a:gd name="connsiteX22" fmla="*/ 423086 w 5546031"/>
              <a:gd name="connsiteY22" fmla="*/ 4694544 h 6864730"/>
              <a:gd name="connsiteX23" fmla="*/ 0 w 5546031"/>
              <a:gd name="connsiteY23" fmla="*/ 4175435 h 6864730"/>
              <a:gd name="connsiteX24" fmla="*/ 529874 w 5546031"/>
              <a:gd name="connsiteY24" fmla="*/ 3645561 h 6864730"/>
              <a:gd name="connsiteX25" fmla="*/ 1048983 w 5546031"/>
              <a:gd name="connsiteY25" fmla="*/ 4068647 h 6864730"/>
              <a:gd name="connsiteX26" fmla="*/ 1057146 w 5546031"/>
              <a:gd name="connsiteY26" fmla="*/ 4149617 h 6864730"/>
              <a:gd name="connsiteX27" fmla="*/ 1069719 w 5546031"/>
              <a:gd name="connsiteY27" fmla="*/ 4620012 h 6864730"/>
              <a:gd name="connsiteX28" fmla="*/ 1095113 w 5546031"/>
              <a:gd name="connsiteY28" fmla="*/ 4538207 h 6864730"/>
              <a:gd name="connsiteX29" fmla="*/ 1576145 w 5546031"/>
              <a:gd name="connsiteY29" fmla="*/ 4219357 h 6864730"/>
              <a:gd name="connsiteX30" fmla="*/ 1609779 w 5546031"/>
              <a:gd name="connsiteY30" fmla="*/ 4222748 h 6864730"/>
              <a:gd name="connsiteX31" fmla="*/ 1609779 w 5546031"/>
              <a:gd name="connsiteY31" fmla="*/ 4205666 h 6864730"/>
              <a:gd name="connsiteX32" fmla="*/ 1577115 w 5546031"/>
              <a:gd name="connsiteY32" fmla="*/ 4208959 h 6864730"/>
              <a:gd name="connsiteX33" fmla="*/ 1055057 w 5546031"/>
              <a:gd name="connsiteY33" fmla="*/ 3686901 h 6864730"/>
              <a:gd name="connsiteX34" fmla="*/ 1577115 w 5546031"/>
              <a:gd name="connsiteY34" fmla="*/ 3164843 h 6864730"/>
              <a:gd name="connsiteX35" fmla="*/ 2088567 w 5546031"/>
              <a:gd name="connsiteY35" fmla="*/ 3581688 h 6864730"/>
              <a:gd name="connsiteX36" fmla="*/ 2098635 w 5546031"/>
              <a:gd name="connsiteY36" fmla="*/ 3681565 h 6864730"/>
              <a:gd name="connsiteX37" fmla="*/ 2113837 w 5546031"/>
              <a:gd name="connsiteY37" fmla="*/ 3681565 h 6864730"/>
              <a:gd name="connsiteX38" fmla="*/ 2113837 w 5546031"/>
              <a:gd name="connsiteY38" fmla="*/ 2637449 h 6864730"/>
              <a:gd name="connsiteX39" fmla="*/ 2114775 w 5546031"/>
              <a:gd name="connsiteY39" fmla="*/ 2637449 h 6864730"/>
              <a:gd name="connsiteX40" fmla="*/ 2113835 w 5546031"/>
              <a:gd name="connsiteY40" fmla="*/ 2628122 h 6864730"/>
              <a:gd name="connsiteX41" fmla="*/ 2635893 w 5546031"/>
              <a:gd name="connsiteY41" fmla="*/ 2106064 h 6864730"/>
              <a:gd name="connsiteX42" fmla="*/ 2649648 w 5546031"/>
              <a:gd name="connsiteY42" fmla="*/ 2107451 h 6864730"/>
              <a:gd name="connsiteX43" fmla="*/ 2649648 w 5546031"/>
              <a:gd name="connsiteY43" fmla="*/ 2090015 h 6864730"/>
              <a:gd name="connsiteX44" fmla="*/ 2635894 w 5546031"/>
              <a:gd name="connsiteY44" fmla="*/ 2091401 h 6864730"/>
              <a:gd name="connsiteX45" fmla="*/ 2113836 w 5546031"/>
              <a:gd name="connsiteY45" fmla="*/ 1569343 h 6864730"/>
              <a:gd name="connsiteX46" fmla="*/ 2635894 w 5546031"/>
              <a:gd name="connsiteY46" fmla="*/ 1047285 h 6864730"/>
              <a:gd name="connsiteX47" fmla="*/ 2649648 w 5546031"/>
              <a:gd name="connsiteY47" fmla="*/ 1048672 h 6864730"/>
              <a:gd name="connsiteX48" fmla="*/ 2649648 w 5546031"/>
              <a:gd name="connsiteY48" fmla="*/ 1043268 h 6864730"/>
              <a:gd name="connsiteX49" fmla="*/ 2635893 w 5546031"/>
              <a:gd name="connsiteY49" fmla="*/ 1044116 h 6864730"/>
              <a:gd name="connsiteX50" fmla="*/ 2113835 w 5546031"/>
              <a:gd name="connsiteY50" fmla="*/ 522058 h 6864730"/>
              <a:gd name="connsiteX51" fmla="*/ 2635893 w 5546031"/>
              <a:gd name="connsiteY51" fmla="*/ 0 h 6864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46031" h="6864730">
                <a:moveTo>
                  <a:pt x="1577115" y="2106064"/>
                </a:moveTo>
                <a:cubicBezTo>
                  <a:pt x="1865440" y="2106064"/>
                  <a:pt x="2099173" y="2339797"/>
                  <a:pt x="2099173" y="2628122"/>
                </a:cubicBezTo>
                <a:cubicBezTo>
                  <a:pt x="2099173" y="2916447"/>
                  <a:pt x="1865440" y="3150180"/>
                  <a:pt x="1577115" y="3150180"/>
                </a:cubicBezTo>
                <a:cubicBezTo>
                  <a:pt x="1288790" y="3150180"/>
                  <a:pt x="1055057" y="2916447"/>
                  <a:pt x="1055057" y="2628122"/>
                </a:cubicBezTo>
                <a:cubicBezTo>
                  <a:pt x="1055057" y="2339797"/>
                  <a:pt x="1288790" y="2106064"/>
                  <a:pt x="1577115" y="2106064"/>
                </a:cubicBezTo>
                <a:close/>
                <a:moveTo>
                  <a:pt x="2635893" y="0"/>
                </a:moveTo>
                <a:lnTo>
                  <a:pt x="2649648" y="1387"/>
                </a:lnTo>
                <a:lnTo>
                  <a:pt x="2649648" y="537"/>
                </a:lnTo>
                <a:lnTo>
                  <a:pt x="3846766" y="0"/>
                </a:lnTo>
                <a:lnTo>
                  <a:pt x="5545537" y="537"/>
                </a:lnTo>
                <a:cubicBezTo>
                  <a:pt x="5543820" y="2314681"/>
                  <a:pt x="5547253" y="4546401"/>
                  <a:pt x="5545536" y="6860545"/>
                </a:cubicBezTo>
                <a:cubicBezTo>
                  <a:pt x="5545847" y="6861075"/>
                  <a:pt x="2560070" y="6867533"/>
                  <a:pt x="1067337" y="6863300"/>
                </a:cubicBezTo>
                <a:cubicBezTo>
                  <a:pt x="1068990" y="6701392"/>
                  <a:pt x="1068066" y="6480242"/>
                  <a:pt x="1069719" y="6318334"/>
                </a:cubicBezTo>
                <a:cubicBezTo>
                  <a:pt x="1069719" y="6318330"/>
                  <a:pt x="1069720" y="6318325"/>
                  <a:pt x="1069720" y="6318321"/>
                </a:cubicBezTo>
                <a:cubicBezTo>
                  <a:pt x="1069720" y="6318317"/>
                  <a:pt x="1069719" y="6318314"/>
                  <a:pt x="1069719" y="6318310"/>
                </a:cubicBezTo>
                <a:lnTo>
                  <a:pt x="1061010" y="6219603"/>
                </a:lnTo>
                <a:cubicBezTo>
                  <a:pt x="1020946" y="5995312"/>
                  <a:pt x="846793" y="5817474"/>
                  <a:pt x="624433" y="5771972"/>
                </a:cubicBezTo>
                <a:lnTo>
                  <a:pt x="426816" y="5735384"/>
                </a:lnTo>
                <a:cubicBezTo>
                  <a:pt x="188923" y="5686704"/>
                  <a:pt x="9971" y="5476217"/>
                  <a:pt x="9971" y="5223932"/>
                </a:cubicBezTo>
                <a:cubicBezTo>
                  <a:pt x="9971" y="4971648"/>
                  <a:pt x="188923" y="4761160"/>
                  <a:pt x="426816" y="4712481"/>
                </a:cubicBezTo>
                <a:lnTo>
                  <a:pt x="512040" y="4703889"/>
                </a:lnTo>
                <a:lnTo>
                  <a:pt x="512040" y="4703511"/>
                </a:lnTo>
                <a:lnTo>
                  <a:pt x="423086" y="4694544"/>
                </a:lnTo>
                <a:cubicBezTo>
                  <a:pt x="181632" y="4645135"/>
                  <a:pt x="0" y="4431496"/>
                  <a:pt x="0" y="4175435"/>
                </a:cubicBezTo>
                <a:cubicBezTo>
                  <a:pt x="0" y="3882794"/>
                  <a:pt x="237233" y="3645561"/>
                  <a:pt x="529874" y="3645561"/>
                </a:cubicBezTo>
                <a:cubicBezTo>
                  <a:pt x="785935" y="3645561"/>
                  <a:pt x="999574" y="3827193"/>
                  <a:pt x="1048983" y="4068647"/>
                </a:cubicBezTo>
                <a:lnTo>
                  <a:pt x="1057146" y="4149617"/>
                </a:lnTo>
                <a:cubicBezTo>
                  <a:pt x="1060602" y="4241511"/>
                  <a:pt x="1063391" y="4555247"/>
                  <a:pt x="1069719" y="4620012"/>
                </a:cubicBezTo>
                <a:lnTo>
                  <a:pt x="1095113" y="4538207"/>
                </a:lnTo>
                <a:cubicBezTo>
                  <a:pt x="1174366" y="4350832"/>
                  <a:pt x="1359902" y="4219357"/>
                  <a:pt x="1576145" y="4219357"/>
                </a:cubicBezTo>
                <a:lnTo>
                  <a:pt x="1609779" y="4222748"/>
                </a:lnTo>
                <a:lnTo>
                  <a:pt x="1609779" y="4205666"/>
                </a:lnTo>
                <a:lnTo>
                  <a:pt x="1577115" y="4208959"/>
                </a:lnTo>
                <a:cubicBezTo>
                  <a:pt x="1288790" y="4208959"/>
                  <a:pt x="1055057" y="3975226"/>
                  <a:pt x="1055057" y="3686901"/>
                </a:cubicBezTo>
                <a:cubicBezTo>
                  <a:pt x="1055057" y="3398576"/>
                  <a:pt x="1288790" y="3164843"/>
                  <a:pt x="1577115" y="3164843"/>
                </a:cubicBezTo>
                <a:cubicBezTo>
                  <a:pt x="1829399" y="3164843"/>
                  <a:pt x="2039887" y="3343795"/>
                  <a:pt x="2088567" y="3581688"/>
                </a:cubicBezTo>
                <a:lnTo>
                  <a:pt x="2098635" y="3681565"/>
                </a:lnTo>
                <a:lnTo>
                  <a:pt x="2113837" y="3681565"/>
                </a:lnTo>
                <a:lnTo>
                  <a:pt x="2113837" y="2637449"/>
                </a:lnTo>
                <a:lnTo>
                  <a:pt x="2114775" y="2637449"/>
                </a:lnTo>
                <a:cubicBezTo>
                  <a:pt x="2114462" y="2634340"/>
                  <a:pt x="2114148" y="2631231"/>
                  <a:pt x="2113835" y="2628122"/>
                </a:cubicBezTo>
                <a:cubicBezTo>
                  <a:pt x="2113835" y="2339797"/>
                  <a:pt x="2347568" y="2106064"/>
                  <a:pt x="2635893" y="2106064"/>
                </a:cubicBezTo>
                <a:lnTo>
                  <a:pt x="2649648" y="2107451"/>
                </a:lnTo>
                <a:lnTo>
                  <a:pt x="2649648" y="2090015"/>
                </a:lnTo>
                <a:lnTo>
                  <a:pt x="2635894" y="2091401"/>
                </a:lnTo>
                <a:cubicBezTo>
                  <a:pt x="2347569" y="2091401"/>
                  <a:pt x="2113836" y="1857668"/>
                  <a:pt x="2113836" y="1569343"/>
                </a:cubicBezTo>
                <a:cubicBezTo>
                  <a:pt x="2113836" y="1281018"/>
                  <a:pt x="2347569" y="1047285"/>
                  <a:pt x="2635894" y="1047285"/>
                </a:cubicBezTo>
                <a:lnTo>
                  <a:pt x="2649648" y="1048672"/>
                </a:lnTo>
                <a:lnTo>
                  <a:pt x="2649648" y="1043268"/>
                </a:lnTo>
                <a:lnTo>
                  <a:pt x="2635893" y="1044116"/>
                </a:lnTo>
                <a:cubicBezTo>
                  <a:pt x="2347568" y="1044116"/>
                  <a:pt x="2113835" y="810383"/>
                  <a:pt x="2113835" y="522058"/>
                </a:cubicBezTo>
                <a:cubicBezTo>
                  <a:pt x="2113835" y="233733"/>
                  <a:pt x="2347568" y="0"/>
                  <a:pt x="263589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949510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emf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1.emf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22.9.2023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0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673" r:id="rId2"/>
    <p:sldLayoutId id="2147483662" r:id="rId3"/>
    <p:sldLayoutId id="2147483723" r:id="rId4"/>
    <p:sldLayoutId id="2147483731" r:id="rId5"/>
    <p:sldLayoutId id="2147483914" r:id="rId6"/>
    <p:sldLayoutId id="2147483684" r:id="rId7"/>
    <p:sldLayoutId id="2147483726" r:id="rId8"/>
    <p:sldLayoutId id="2147483892" r:id="rId9"/>
    <p:sldLayoutId id="2147483664" r:id="rId10"/>
    <p:sldLayoutId id="2147483665" r:id="rId11"/>
    <p:sldLayoutId id="2147483666" r:id="rId12"/>
    <p:sldLayoutId id="2147483912" r:id="rId13"/>
    <p:sldLayoutId id="2147483916" r:id="rId14"/>
    <p:sldLayoutId id="2147483917" r:id="rId15"/>
    <p:sldLayoutId id="2147483918" r:id="rId16"/>
    <p:sldLayoutId id="2147483919" r:id="rId17"/>
    <p:sldLayoutId id="2147483920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7" pos="7378" userDrawn="1">
          <p15:clr>
            <a:srgbClr val="F26B43"/>
          </p15:clr>
        </p15:guide>
        <p15:guide id="19" orient="horz" pos="210" userDrawn="1">
          <p15:clr>
            <a:srgbClr val="F26B43"/>
          </p15:clr>
        </p15:guide>
        <p15:guide id="20" orient="horz" pos="3929" userDrawn="1">
          <p15:clr>
            <a:srgbClr val="F26B43"/>
          </p15:clr>
        </p15:guide>
        <p15:guide id="21" orient="horz" pos="799" userDrawn="1">
          <p15:clr>
            <a:srgbClr val="F26B43"/>
          </p15:clr>
        </p15:guide>
        <p15:guide id="22" orient="horz" pos="1026" userDrawn="1">
          <p15:clr>
            <a:srgbClr val="F26B43"/>
          </p15:clr>
        </p15:guide>
        <p15:guide id="23" pos="1436" userDrawn="1">
          <p15:clr>
            <a:srgbClr val="F26B43"/>
          </p15:clr>
        </p15:guide>
        <p15:guide id="24" orient="horz" pos="3748" userDrawn="1">
          <p15:clr>
            <a:srgbClr val="F26B43"/>
          </p15:clr>
        </p15:guide>
        <p15:guide id="25" orient="horz" pos="4156" userDrawn="1">
          <p15:clr>
            <a:srgbClr val="F26B43"/>
          </p15:clr>
        </p15:guide>
        <p15:guide id="26" pos="2638" userDrawn="1">
          <p15:clr>
            <a:srgbClr val="F26B43"/>
          </p15:clr>
        </p15:guide>
        <p15:guide id="27" pos="5042" userDrawn="1">
          <p15:clr>
            <a:srgbClr val="F26B43"/>
          </p15:clr>
        </p15:guide>
        <p15:guide id="28" pos="6244" userDrawn="1">
          <p15:clr>
            <a:srgbClr val="F26B43"/>
          </p15:clr>
        </p15:guide>
        <p15:guide id="29" pos="3931" userDrawn="1">
          <p15:clr>
            <a:srgbClr val="F26B43"/>
          </p15:clr>
        </p15:guide>
        <p15:guide id="30" pos="302" userDrawn="1">
          <p15:clr>
            <a:srgbClr val="F26B43"/>
          </p15:clr>
        </p15:guide>
        <p15:guide id="31" pos="3840" userDrawn="1">
          <p15:clr>
            <a:srgbClr val="F26B43"/>
          </p15:clr>
        </p15:guide>
        <p15:guide id="32" pos="665" userDrawn="1">
          <p15:clr>
            <a:srgbClr val="F26B43"/>
          </p15:clr>
        </p15:guide>
        <p15:guide id="33" orient="horz" pos="202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22.9.2023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6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68" r:id="rId2"/>
    <p:sldLayoutId id="2147483880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22.9.2023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3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8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 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22.9.2023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2" r:id="rId2"/>
    <p:sldLayoutId id="2147483849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dirty="0"/>
              <a:t>Muokkaa perustyyliä</a:t>
            </a:r>
            <a:br>
              <a:rPr lang="fi-FI" dirty="0"/>
            </a:br>
            <a:r>
              <a:rPr lang="fi-FI" dirty="0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22.9.2023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0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9" r:id="rId2"/>
    <p:sldLayoutId id="2147483798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etunimi.sukunimi@pirha.fi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903AF556-C4B0-2581-C87A-17570C5B9B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129A9108-D180-4E1D-9721-4AB6142003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Konsultaatiokäytänteet Pirkanmaalla</a:t>
            </a:r>
          </a:p>
        </p:txBody>
      </p:sp>
    </p:spTree>
    <p:extLst>
      <p:ext uri="{BB962C8B-B14F-4D97-AF65-F5344CB8AC3E}">
        <p14:creationId xmlns:p14="http://schemas.microsoft.com/office/powerpoint/2010/main" val="2354603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Isoja kysymyksiä ratkaistavaksi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Ollaanko valmiita toiminnalliseen muutokseen ja resurssoinnin uudelleen allokointiin?</a:t>
            </a:r>
          </a:p>
          <a:p>
            <a:r>
              <a:rPr lang="fi-FI" dirty="0"/>
              <a:t>Rakennetaan sellainen sisäinen laskutus, joka ei estä sujuvaa konsultaatiota vaan tukee sitä</a:t>
            </a:r>
          </a:p>
          <a:p>
            <a:pPr lvl="1"/>
            <a:r>
              <a:rPr lang="fi-FI" dirty="0"/>
              <a:t>”Könttäsumma” rahaa, jota johdetaan tiedolla vs. yksittäisen konsultaation hinta/kirjaus</a:t>
            </a:r>
          </a:p>
          <a:p>
            <a:r>
              <a:rPr lang="fi-FI" dirty="0"/>
              <a:t>Tekniseltä työkalulta vaaditaan asioita, mutta yhteinen organisaatio helpottaa niiden käyttöä</a:t>
            </a:r>
          </a:p>
          <a:p>
            <a:pPr lvl="1"/>
            <a:r>
              <a:rPr lang="fi-FI" dirty="0"/>
              <a:t>Kun </a:t>
            </a:r>
            <a:r>
              <a:rPr lang="fi-FI" dirty="0" err="1"/>
              <a:t>Teams</a:t>
            </a:r>
            <a:r>
              <a:rPr lang="fi-FI" dirty="0"/>
              <a:t> jää käyttöön jossain muodossa (mutta ei konsultaatiokanavana), konsultaatioiden rajaaminen toiseen sovellukseen tulee olemaan haaste johtamiselle</a:t>
            </a:r>
          </a:p>
        </p:txBody>
      </p:sp>
    </p:spTree>
    <p:extLst>
      <p:ext uri="{BB962C8B-B14F-4D97-AF65-F5344CB8AC3E}">
        <p14:creationId xmlns:p14="http://schemas.microsoft.com/office/powerpoint/2010/main" val="1914052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>
            <a:extLst>
              <a:ext uri="{FF2B5EF4-FFF2-40B4-BE49-F238E27FC236}">
                <a16:creationId xmlns:a16="http://schemas.microsoft.com/office/drawing/2014/main" id="{2ACC952C-19D0-886F-2380-D52E62808A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3E18DE7-21CA-3EA3-F1B5-1BB61CA46D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Vaiheistus 2023</a:t>
            </a:r>
          </a:p>
        </p:txBody>
      </p:sp>
    </p:spTree>
    <p:extLst>
      <p:ext uri="{BB962C8B-B14F-4D97-AF65-F5344CB8AC3E}">
        <p14:creationId xmlns:p14="http://schemas.microsoft.com/office/powerpoint/2010/main" val="371279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E2098B-0346-253A-77CB-0B7041E5E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mbria"/>
              </a:rPr>
              <a:t>Konsultaatiot vaiheittain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2C6DE2-414D-0F1F-EE5F-DCD0E01F9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51460" indent="-251460"/>
            <a:r>
              <a:rPr lang="fi-FI" dirty="0">
                <a:cs typeface="Calibri"/>
              </a:rPr>
              <a:t>Vaiheet pyritty kuvaamaan digisotekeskuksen vaiheiden mukaisesti</a:t>
            </a:r>
          </a:p>
          <a:p>
            <a:pPr marL="251460" indent="-251460"/>
            <a:r>
              <a:rPr lang="fi-FI" dirty="0">
                <a:cs typeface="Calibri"/>
              </a:rPr>
              <a:t>Teknisinä työkaluina puhelin ja </a:t>
            </a:r>
            <a:r>
              <a:rPr lang="fi-FI" dirty="0" err="1">
                <a:cs typeface="Calibri"/>
              </a:rPr>
              <a:t>Videovisit</a:t>
            </a:r>
            <a:endParaRPr lang="fi-FI" dirty="0">
              <a:cs typeface="Calibri"/>
            </a:endParaRPr>
          </a:p>
          <a:p>
            <a:pPr marL="251460" indent="-25146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6435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617A30-DC5B-A0B0-C118-BEB74185E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mbria"/>
              </a:rPr>
              <a:t>Nykytila hyvinvointialueella (puhelin)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276B98-87D0-B046-947E-79FFA196A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51460" indent="-251460"/>
            <a:r>
              <a:rPr lang="fi-FI" dirty="0">
                <a:cs typeface="Calibri"/>
              </a:rPr>
              <a:t>Päiväperho</a:t>
            </a:r>
          </a:p>
          <a:p>
            <a:pPr marL="251460" indent="-251460"/>
            <a:r>
              <a:rPr lang="fi-FI" dirty="0">
                <a:cs typeface="Calibri"/>
              </a:rPr>
              <a:t>Sosiaali- ja kriisipäivystys</a:t>
            </a:r>
          </a:p>
          <a:p>
            <a:pPr marL="251460" indent="-251460"/>
            <a:r>
              <a:rPr lang="fi-FI" dirty="0">
                <a:cs typeface="Calibri"/>
              </a:rPr>
              <a:t>FT + fysiatria Tampereella?</a:t>
            </a:r>
          </a:p>
          <a:p>
            <a:pPr marL="251460" indent="-251460"/>
            <a:r>
              <a:rPr lang="fi-FI" dirty="0">
                <a:cs typeface="Calibri"/>
              </a:rPr>
              <a:t>Lääkäreiden kesken erikoisaloittain konsultaatiot</a:t>
            </a:r>
          </a:p>
          <a:p>
            <a:pPr marL="503555" lvl="1" indent="-251460"/>
            <a:r>
              <a:rPr lang="fi-FI" dirty="0">
                <a:cs typeface="Calibri"/>
              </a:rPr>
              <a:t>Sydänsairaalan EKG tulkinta viestein poistuu</a:t>
            </a:r>
          </a:p>
          <a:p>
            <a:pPr marL="503555" lvl="1" indent="-251460"/>
            <a:r>
              <a:rPr lang="fi-FI" dirty="0">
                <a:cs typeface="Calibri"/>
              </a:rPr>
              <a:t>Tampereen sisällä psykiatrikonsultti (puhelin + </a:t>
            </a:r>
            <a:r>
              <a:rPr lang="fi-FI" dirty="0" err="1">
                <a:cs typeface="Calibri"/>
              </a:rPr>
              <a:t>teams</a:t>
            </a:r>
            <a:r>
              <a:rPr lang="fi-FI" dirty="0">
                <a:cs typeface="Calibri"/>
              </a:rPr>
              <a:t>)</a:t>
            </a:r>
          </a:p>
          <a:p>
            <a:pPr marL="251460" indent="-25146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5660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60F496-F1C1-33FB-1004-9A0080D18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ea typeface="Cambria"/>
              </a:rPr>
              <a:t>Vaihe 1.1 Toimintamallin lanseeraus ja </a:t>
            </a:r>
            <a:r>
              <a:rPr lang="fi-FI" dirty="0" err="1">
                <a:ea typeface="Cambria"/>
              </a:rPr>
              <a:t>Videovisitin</a:t>
            </a:r>
            <a:r>
              <a:rPr lang="fi-FI" dirty="0">
                <a:ea typeface="Cambria"/>
              </a:rPr>
              <a:t> käyttöönotto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A834B7-67E3-8915-8767-38DE62C47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51460" indent="-251460"/>
            <a:r>
              <a:rPr lang="fi-FI" dirty="0">
                <a:cs typeface="Calibri"/>
              </a:rPr>
              <a:t>Työryhmä esittää, että toimintamalli otetaan käyttöön heti hyödyntäen </a:t>
            </a:r>
            <a:r>
              <a:rPr lang="fi-FI" dirty="0" err="1">
                <a:cs typeface="Calibri"/>
              </a:rPr>
              <a:t>Videovisitiä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>
                <a:cs typeface="Calibri"/>
              </a:rPr>
              <a:t>Työryhmä esittää, että konsultaatiorooleihin tehty resurssien allokointi tulee olla riittävä ja rohkea, jotta malli on turvallista polkaista käyntiin</a:t>
            </a:r>
          </a:p>
          <a:p>
            <a:pPr marL="503460" lvl="1" indent="-251460"/>
            <a:r>
              <a:rPr lang="fi-FI" dirty="0">
                <a:cs typeface="Calibri"/>
              </a:rPr>
              <a:t>Liian ohut resursointi vesittää mallin idean</a:t>
            </a:r>
          </a:p>
          <a:p>
            <a:pPr marL="503460" lvl="1" indent="-251460"/>
            <a:endParaRPr lang="fi-FI" dirty="0">
              <a:cs typeface="Calibri"/>
            </a:endParaRPr>
          </a:p>
          <a:p>
            <a:pPr marL="251460" indent="-251460"/>
            <a:r>
              <a:rPr lang="fi-FI" dirty="0">
                <a:cs typeface="Calibri"/>
              </a:rPr>
              <a:t>Mallin käyttöönotto vaatii viestinnän tukea ja koulutusta ammattilaisille</a:t>
            </a:r>
          </a:p>
        </p:txBody>
      </p:sp>
    </p:spTree>
    <p:extLst>
      <p:ext uri="{BB962C8B-B14F-4D97-AF65-F5344CB8AC3E}">
        <p14:creationId xmlns:p14="http://schemas.microsoft.com/office/powerpoint/2010/main" val="3397522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60F496-F1C1-33FB-1004-9A0080D18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ea typeface="Cambria"/>
              </a:rPr>
              <a:t>Vaihe 1.1 Toimintamallin lanseeraus ja </a:t>
            </a:r>
            <a:r>
              <a:rPr lang="fi-FI" dirty="0" err="1">
                <a:ea typeface="Cambria"/>
              </a:rPr>
              <a:t>Videovisitin</a:t>
            </a:r>
            <a:r>
              <a:rPr lang="fi-FI" dirty="0">
                <a:ea typeface="Cambria"/>
              </a:rPr>
              <a:t> käyttöönotto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A834B7-67E3-8915-8767-38DE62C47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0" indent="0">
              <a:buNone/>
            </a:pPr>
            <a:r>
              <a:rPr lang="fi-FI" dirty="0">
                <a:ea typeface="+mn-lt"/>
                <a:cs typeface="+mn-lt"/>
              </a:rPr>
              <a:t>Ensimmäisessä vaiheessa mukaan kannattaisi lähteä seuraavien olemassa olevien konsulttien  </a:t>
            </a:r>
          </a:p>
          <a:p>
            <a:pPr marL="251460" indent="-251460"/>
            <a:r>
              <a:rPr lang="fi-FI" dirty="0">
                <a:ea typeface="+mn-lt"/>
                <a:cs typeface="+mn-lt"/>
              </a:rPr>
              <a:t>Päiväperho (päihteitä käyttävien äitien neuvola)</a:t>
            </a:r>
            <a:endParaRPr lang="en-US" dirty="0">
              <a:ea typeface="+mn-lt"/>
              <a:cs typeface="+mn-lt"/>
            </a:endParaRPr>
          </a:p>
          <a:p>
            <a:pPr marL="251460" indent="-251460"/>
            <a:r>
              <a:rPr lang="fi-FI" dirty="0">
                <a:cs typeface="Calibri"/>
              </a:rPr>
              <a:t>Fysiatria fysioterapeuttien suoravastaanoton tueksi</a:t>
            </a:r>
          </a:p>
          <a:p>
            <a:pPr marL="251460" indent="-251460"/>
            <a:r>
              <a:rPr lang="fi-FI" dirty="0">
                <a:cs typeface="Calibri"/>
              </a:rPr>
              <a:t>Lääkäreiden kesken erikoisaloittain konsultaatiot kaikkien niiden erikoisalojen kanssa, jotka valmiit mukaan lähtemään (myös </a:t>
            </a:r>
            <a:r>
              <a:rPr lang="fi-FI" dirty="0" err="1">
                <a:cs typeface="Calibri"/>
              </a:rPr>
              <a:t>suunth</a:t>
            </a:r>
            <a:r>
              <a:rPr lang="fi-FI" dirty="0">
                <a:cs typeface="Calibri"/>
              </a:rPr>
              <a:t>)</a:t>
            </a:r>
          </a:p>
          <a:p>
            <a:pPr marL="502920" lvl="1" indent="-251460"/>
            <a:r>
              <a:rPr lang="en-US" dirty="0">
                <a:ea typeface="+mn-lt"/>
                <a:cs typeface="+mn-lt"/>
              </a:rPr>
              <a:t>Mukana </a:t>
            </a:r>
            <a:r>
              <a:rPr lang="en-US" dirty="0" err="1">
                <a:ea typeface="+mn-lt"/>
                <a:cs typeface="+mn-lt"/>
              </a:rPr>
              <a:t>todennäköisesti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heti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ortopedia</a:t>
            </a:r>
            <a:r>
              <a:rPr lang="en-US" dirty="0">
                <a:ea typeface="+mn-lt"/>
                <a:cs typeface="+mn-lt"/>
              </a:rPr>
              <a:t> ja </a:t>
            </a:r>
            <a:r>
              <a:rPr lang="en-US" dirty="0" err="1">
                <a:ea typeface="+mn-lt"/>
                <a:cs typeface="+mn-lt"/>
              </a:rPr>
              <a:t>kardiologia</a:t>
            </a:r>
            <a:r>
              <a:rPr lang="fi-FI" dirty="0">
                <a:ea typeface="+mn-lt"/>
                <a:cs typeface="Calibri"/>
              </a:rPr>
              <a:t>. </a:t>
            </a:r>
          </a:p>
          <a:p>
            <a:pPr marL="502920" lvl="1" indent="-251460"/>
            <a:r>
              <a:rPr lang="fi-FI" dirty="0">
                <a:cs typeface="Calibri"/>
              </a:rPr>
              <a:t>Tampereen kaupungin psykiatria rajatusti Tampereen/pohjoisen alueen käyttöön?</a:t>
            </a:r>
          </a:p>
          <a:p>
            <a:pPr marL="251460" indent="-251460"/>
            <a:r>
              <a:rPr lang="fi-FI" dirty="0">
                <a:ea typeface="+mn-lt"/>
                <a:cs typeface="+mn-lt"/>
              </a:rPr>
              <a:t>Sosiaali- ja kriisipäivystys (säilyy puhelimella)</a:t>
            </a:r>
          </a:p>
          <a:p>
            <a:pPr marL="251460" indent="-251460"/>
            <a:endParaRPr lang="fi-FI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fi-FI" dirty="0">
                <a:cs typeface="Calibri"/>
              </a:rPr>
              <a:t>Uudet roolit, jotka vaaditaan toimintamallin onnistumiseksi: </a:t>
            </a:r>
          </a:p>
          <a:p>
            <a:pPr marL="251460" indent="-251460"/>
            <a:r>
              <a:rPr lang="fi-FI" dirty="0">
                <a:cs typeface="Calibri"/>
              </a:rPr>
              <a:t>Mielenterveys ja päihdepalveluiden konsultti/konsultit (sairaanhoitaja/sosiaalityöntekijä)</a:t>
            </a:r>
          </a:p>
          <a:p>
            <a:pPr marL="251460" indent="-251460"/>
            <a:r>
              <a:rPr lang="fi-FI" dirty="0">
                <a:cs typeface="Calibri"/>
              </a:rPr>
              <a:t>Yleislääkäri konsultti </a:t>
            </a:r>
          </a:p>
          <a:p>
            <a:pPr marL="251460" indent="-251460"/>
            <a:r>
              <a:rPr lang="fi-FI" dirty="0">
                <a:cs typeface="Calibri"/>
              </a:rPr>
              <a:t>Sosiaalihuollon konsultti (viim. 1.3.23)</a:t>
            </a:r>
          </a:p>
          <a:p>
            <a:pPr marL="251460" indent="-251460"/>
            <a:r>
              <a:rPr lang="fi-FI" dirty="0">
                <a:cs typeface="Calibri"/>
              </a:rPr>
              <a:t>Kotihoito 24/7 mallin mukainen sairaanhoitaja klo 8-22 kiireellisiin konsultaatioihin, tukeutuu alussa yleislääkäriin (jatkossa mahdollisesti geriatriin)</a:t>
            </a:r>
          </a:p>
          <a:p>
            <a:pPr marL="251460" indent="-251460"/>
            <a:endParaRPr lang="fi-FI" dirty="0">
              <a:cs typeface="Calibri"/>
            </a:endParaRPr>
          </a:p>
          <a:p>
            <a:pPr marL="251460" indent="-251460"/>
            <a:endParaRPr lang="fi-FI" dirty="0">
              <a:ea typeface="+mn-lt"/>
              <a:cs typeface="+mn-lt"/>
            </a:endParaRPr>
          </a:p>
          <a:p>
            <a:pPr marL="251460" indent="-251460"/>
            <a:endParaRPr lang="fi-FI" dirty="0">
              <a:cs typeface="Calibri"/>
            </a:endParaRPr>
          </a:p>
          <a:p>
            <a:pPr marL="251460" indent="-25146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5624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60F496-F1C1-33FB-1004-9A0080D18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ea typeface="Cambria"/>
              </a:rPr>
              <a:t>Vaihe 1.1 Toimintamallin lanseeraus ja </a:t>
            </a:r>
            <a:r>
              <a:rPr lang="fi-FI" dirty="0" err="1">
                <a:ea typeface="Cambria"/>
              </a:rPr>
              <a:t>Videovisitin</a:t>
            </a:r>
            <a:r>
              <a:rPr lang="fi-FI" dirty="0">
                <a:ea typeface="Cambria"/>
              </a:rPr>
              <a:t> käyttöönotto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A834B7-67E3-8915-8767-38DE62C47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51460" indent="-251460"/>
            <a:r>
              <a:rPr lang="fi-FI" dirty="0">
                <a:cs typeface="Calibri"/>
              </a:rPr>
              <a:t>Uudet roolit mahdollistaisivat tuen 116117, sos. ja </a:t>
            </a:r>
            <a:r>
              <a:rPr lang="fi-FI" dirty="0" err="1">
                <a:cs typeface="Calibri"/>
              </a:rPr>
              <a:t>kriisipäiv</a:t>
            </a:r>
            <a:r>
              <a:rPr lang="fi-FI" dirty="0">
                <a:cs typeface="Calibri"/>
              </a:rPr>
              <a:t> sekä Acutan </a:t>
            </a:r>
            <a:r>
              <a:rPr lang="fi-FI" dirty="0" err="1">
                <a:cs typeface="Calibri"/>
              </a:rPr>
              <a:t>triagen</a:t>
            </a:r>
            <a:r>
              <a:rPr lang="fi-FI" dirty="0">
                <a:cs typeface="Calibri"/>
              </a:rPr>
              <a:t> ja toiminnasta vastaavan lääkärin työnkuvan osalta roolin täsmentämisen</a:t>
            </a:r>
          </a:p>
          <a:p>
            <a:pPr marL="251460" indent="-251460"/>
            <a:r>
              <a:rPr lang="fi-FI" dirty="0" err="1">
                <a:cs typeface="Calibri"/>
              </a:rPr>
              <a:t>Miepäasioissa</a:t>
            </a:r>
            <a:r>
              <a:rPr lang="fi-FI" dirty="0">
                <a:cs typeface="Calibri"/>
              </a:rPr>
              <a:t> tuki ja oikeanlainen ohjaus myös soteasemien kiirevastaanottotoiminnan tueksi</a:t>
            </a:r>
          </a:p>
          <a:p>
            <a:pPr marL="251460" indent="-251460"/>
            <a:endParaRPr lang="fi-FI" dirty="0">
              <a:cs typeface="Calibri"/>
            </a:endParaRPr>
          </a:p>
          <a:p>
            <a:pPr marL="251460" indent="-251460"/>
            <a:r>
              <a:rPr lang="fi-FI" dirty="0" err="1">
                <a:cs typeface="Calibri"/>
              </a:rPr>
              <a:t>Miepä</a:t>
            </a:r>
            <a:r>
              <a:rPr lang="fi-FI" dirty="0">
                <a:cs typeface="Calibri"/>
              </a:rPr>
              <a:t>, yleislääkäri ja kotihoidon sh roolit erittäin vaativia, sillä pitää pystyä käyttämään kaikkia 3-4 järjestelmää.</a:t>
            </a:r>
          </a:p>
          <a:p>
            <a:pPr marL="251460" indent="-251460"/>
            <a:r>
              <a:rPr lang="fi-FI" dirty="0" err="1">
                <a:ea typeface="+mn-lt"/>
                <a:cs typeface="+mn-lt"/>
              </a:rPr>
              <a:t>Sosiialihuollossa</a:t>
            </a:r>
            <a:r>
              <a:rPr lang="fi-FI" dirty="0">
                <a:ea typeface="+mn-lt"/>
                <a:cs typeface="+mn-lt"/>
              </a:rPr>
              <a:t> 2 eri järjestelmää, 17 eri versiota.</a:t>
            </a:r>
          </a:p>
          <a:p>
            <a:pPr marL="251460" indent="-251460"/>
            <a:endParaRPr lang="fi-FI" dirty="0">
              <a:ea typeface="+mn-lt"/>
              <a:cs typeface="+mn-lt"/>
            </a:endParaRPr>
          </a:p>
          <a:p>
            <a:pPr marL="251460" indent="-251460"/>
            <a:endParaRPr lang="fi-FI" dirty="0">
              <a:cs typeface="Calibri"/>
            </a:endParaRPr>
          </a:p>
          <a:p>
            <a:pPr marL="251460" indent="-25146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5814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E911C1-BF0A-B090-80AF-6A53C0FC6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a typeface="Cambria"/>
              </a:rPr>
              <a:t>Vaihe 1.2. kotihoidon mallin laajentaminen 24/7 mukaiseksi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63BFC8-42C5-951F-250B-1FFEDDC2F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51460" indent="-251460"/>
            <a:r>
              <a:rPr lang="fi-FI" dirty="0">
                <a:cs typeface="Calibri"/>
              </a:rPr>
              <a:t>Kotihoito 24/7 mukainen konsultaatio</a:t>
            </a:r>
          </a:p>
          <a:p>
            <a:pPr marL="251460" indent="-251460"/>
            <a:r>
              <a:rPr lang="fi-FI" dirty="0">
                <a:cs typeface="Calibri"/>
              </a:rPr>
              <a:t>Miten ja mistä resurssi? RRP vai linja?</a:t>
            </a:r>
          </a:p>
          <a:p>
            <a:pPr marL="503555" lvl="1" indent="-251460"/>
            <a:r>
              <a:rPr lang="fi-FI" dirty="0">
                <a:cs typeface="Calibri"/>
              </a:rPr>
              <a:t>Voidaanko laajentaa heti kattamaan esim. koko </a:t>
            </a:r>
            <a:r>
              <a:rPr lang="fi-FI" dirty="0" err="1">
                <a:cs typeface="Calibri"/>
              </a:rPr>
              <a:t>Erva</a:t>
            </a:r>
            <a:r>
              <a:rPr lang="fi-FI" dirty="0">
                <a:cs typeface="Calibri"/>
              </a:rPr>
              <a:t>-alue, jolloin volyymi riittäisi ilta/yöaikaan järkevään toiminnan pyörittämiseen ja hyötyä myös muille alueille</a:t>
            </a:r>
          </a:p>
          <a:p>
            <a:pPr marL="503555" lvl="1" indent="-251460"/>
            <a:endParaRPr lang="fi-FI" dirty="0">
              <a:cs typeface="Calibri"/>
            </a:endParaRPr>
          </a:p>
          <a:p>
            <a:pPr marL="503555" lvl="1" indent="-25146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627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78318F-F1F8-3427-46F7-2D1A2D4E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mbria"/>
              </a:rPr>
              <a:t>Vaihe 2 Hoidon tarpeen ratkaisu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20E2A5-91AB-E1C6-ACC9-83867E4A4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51460" indent="-251460"/>
            <a:r>
              <a:rPr lang="fi-FI" dirty="0">
                <a:cs typeface="Calibri"/>
              </a:rPr>
              <a:t>Yleislääkäri ja sairaanhoitaja konsulttiroolien merkittävä vahvistaminen</a:t>
            </a:r>
            <a:endParaRPr lang="fi-FI" dirty="0"/>
          </a:p>
          <a:p>
            <a:pPr marL="503555" lvl="1" indent="-251460"/>
            <a:r>
              <a:rPr lang="fi-FI" dirty="0">
                <a:cs typeface="Calibri"/>
              </a:rPr>
              <a:t>Tuetaan hoidon tarpeen arviota omille asemille</a:t>
            </a:r>
          </a:p>
          <a:p>
            <a:pPr marL="755015" lvl="2" indent="-251460"/>
            <a:r>
              <a:rPr lang="fi-FI" dirty="0">
                <a:cs typeface="Calibri"/>
              </a:rPr>
              <a:t>Ruuhkanpurku, poissaolojen paikkaus</a:t>
            </a:r>
          </a:p>
          <a:p>
            <a:pPr marL="503555" lvl="1" indent="-251460"/>
            <a:r>
              <a:rPr lang="fi-FI" dirty="0">
                <a:cs typeface="Calibri"/>
              </a:rPr>
              <a:t>Integroidaan konsulttirooleihin etävastaanotot</a:t>
            </a:r>
          </a:p>
          <a:p>
            <a:pPr marL="755650" lvl="2" indent="-251460"/>
            <a:r>
              <a:rPr lang="fi-FI" dirty="0" err="1">
                <a:cs typeface="Calibri"/>
              </a:rPr>
              <a:t>HTA:ssa</a:t>
            </a:r>
            <a:r>
              <a:rPr lang="fi-FI" dirty="0">
                <a:cs typeface="Calibri"/>
              </a:rPr>
              <a:t> lyhyt arvio --&gt; etävastaanotolla perehtyminen asiaan laajemmin</a:t>
            </a:r>
          </a:p>
          <a:p>
            <a:pPr marL="755650" lvl="2" indent="-251460"/>
            <a:r>
              <a:rPr lang="fi-FI" dirty="0">
                <a:cs typeface="Calibri"/>
              </a:rPr>
              <a:t>Erityisesti </a:t>
            </a:r>
            <a:r>
              <a:rPr lang="fi-FI" dirty="0" err="1">
                <a:cs typeface="Calibri"/>
              </a:rPr>
              <a:t>miepä</a:t>
            </a:r>
            <a:r>
              <a:rPr lang="fi-FI" dirty="0">
                <a:cs typeface="Calibri"/>
              </a:rPr>
              <a:t>-asiakkaat</a:t>
            </a:r>
          </a:p>
          <a:p>
            <a:pPr marL="755650" lvl="2" indent="-251460"/>
            <a:endParaRPr lang="fi-FI" dirty="0">
              <a:cs typeface="Calibri"/>
            </a:endParaRPr>
          </a:p>
          <a:p>
            <a:pPr marL="503555" lvl="1" indent="-251460"/>
            <a:r>
              <a:rPr lang="fi-FI" dirty="0">
                <a:cs typeface="Calibri"/>
              </a:rPr>
              <a:t>Sosiaalihuollon puolelta sujuva ohjaus hoidon tarpeen arvion prosessiin</a:t>
            </a:r>
          </a:p>
        </p:txBody>
      </p:sp>
    </p:spTree>
    <p:extLst>
      <p:ext uri="{BB962C8B-B14F-4D97-AF65-F5344CB8AC3E}">
        <p14:creationId xmlns:p14="http://schemas.microsoft.com/office/powerpoint/2010/main" val="2783687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25461F-326E-7306-69EE-5827C72F7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mbria"/>
              </a:rPr>
              <a:t>Vaihe 3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C13441-1AE8-2CA1-4074-54A13F3F0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51460" indent="-251460"/>
            <a:r>
              <a:rPr lang="fi-FI" dirty="0">
                <a:cs typeface="Calibri"/>
              </a:rPr>
              <a:t>Laajennetaan mahdollisimman paljon eri konsulttiroolien osalta</a:t>
            </a:r>
          </a:p>
          <a:p>
            <a:pPr marL="251460" indent="-251460"/>
            <a:r>
              <a:rPr lang="fi-FI" dirty="0">
                <a:cs typeface="Calibri"/>
              </a:rPr>
              <a:t>Laajennetaan etävastaanottoja konsultaatioroolien rinnalla </a:t>
            </a:r>
            <a:r>
              <a:rPr lang="fi-FI" dirty="0">
                <a:cs typeface="Calibri"/>
                <a:sym typeface="Wingdings" panose="05000000000000000000" pitchFamily="2" charset="2"/>
              </a:rPr>
              <a:t> mahdollistaa laajempaa etätyötä</a:t>
            </a:r>
            <a:endParaRPr lang="fi-FI" dirty="0">
              <a:cs typeface="Calibri"/>
            </a:endParaRPr>
          </a:p>
          <a:p>
            <a:pPr marL="251460" indent="-25146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7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Hoitotakuulain muutos muuttaa tarvetta ja toimintatapaa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”Hoidetaan tämän päivän asiat tänään”</a:t>
            </a:r>
          </a:p>
          <a:p>
            <a:r>
              <a:rPr lang="fi-FI"/>
              <a:t>Sujuva konsultaatioväylä vähentää organisaation sisäistä kysyntää / keskeneräisiä asioita</a:t>
            </a:r>
          </a:p>
          <a:p>
            <a:r>
              <a:rPr lang="fi-FI"/>
              <a:t>Toimintatavan muutos ja konsultaatioiden arvon näkeminen vaaditaan jokaisella tasolla onnistuneen muutoksen saavuttamiseksi</a:t>
            </a:r>
          </a:p>
        </p:txBody>
      </p:sp>
    </p:spTree>
    <p:extLst>
      <p:ext uri="{BB962C8B-B14F-4D97-AF65-F5344CB8AC3E}">
        <p14:creationId xmlns:p14="http://schemas.microsoft.com/office/powerpoint/2010/main" val="2276561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82B093-6442-4741-8AC2-1ECECB83F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Miepä</a:t>
            </a:r>
            <a:r>
              <a:rPr lang="fi-FI" dirty="0"/>
              <a:t>-konsultaatiot kärjeksi!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4F2F87-8F86-4FDB-97D3-D154B6EE1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251460" indent="-251460"/>
            <a:r>
              <a:rPr lang="fi-FI" dirty="0"/>
              <a:t>Runsaan kysynnän, etähoidon mahdollisuuksien ja 3. sektorin palveluverkoston tuntemisen vuoksi työryhmä esittää, että RRP-rahoituksella ja linjojen tekemisellä priorisoitaisiin </a:t>
            </a:r>
            <a:r>
              <a:rPr lang="fi-FI" dirty="0" err="1"/>
              <a:t>miepä</a:t>
            </a:r>
            <a:r>
              <a:rPr lang="fi-FI" dirty="0"/>
              <a:t>-konsultaatiot tässä mallissa korkealle</a:t>
            </a:r>
            <a:endParaRPr lang="fi-FI"/>
          </a:p>
          <a:p>
            <a:pPr marL="251460" indent="-251460"/>
            <a:r>
              <a:rPr lang="fi-FI" dirty="0" err="1"/>
              <a:t>Miepä</a:t>
            </a:r>
            <a:r>
              <a:rPr lang="fi-FI" dirty="0"/>
              <a:t>-hoidon tarpeen ratkaisussa konsultaation avulla voidaan tuottaa lakisääteinen osuus myös sosiaalityöntekijän vastaanotolle /lähitorin tueksi</a:t>
            </a:r>
            <a:endParaRPr lang="fi-FI" dirty="0">
              <a:cs typeface="Calibri"/>
            </a:endParaRPr>
          </a:p>
          <a:p>
            <a:pPr marL="503555" lvl="1" indent="-251460"/>
            <a:r>
              <a:rPr lang="fi-FI" dirty="0"/>
              <a:t>Kontakti</a:t>
            </a:r>
            <a:endParaRPr lang="fi-FI" dirty="0">
              <a:cs typeface="Calibri"/>
            </a:endParaRPr>
          </a:p>
          <a:p>
            <a:pPr marL="755650" lvl="2" indent="-251460"/>
            <a:r>
              <a:rPr lang="fi-FI" dirty="0"/>
              <a:t>Ohjaus</a:t>
            </a:r>
            <a:endParaRPr lang="fi-FI" dirty="0">
              <a:cs typeface="Calibri"/>
            </a:endParaRPr>
          </a:p>
          <a:p>
            <a:pPr marL="755650" lvl="2" indent="-251460"/>
            <a:r>
              <a:rPr lang="fi-FI" dirty="0"/>
              <a:t>Hoidon tarpeen arvio (lakisääteinen)</a:t>
            </a:r>
            <a:endParaRPr lang="fi-FI" dirty="0">
              <a:cs typeface="Calibri"/>
            </a:endParaRPr>
          </a:p>
          <a:p>
            <a:pPr marL="755650" lvl="2" indent="-251460"/>
            <a:r>
              <a:rPr lang="fi-FI" dirty="0"/>
              <a:t>Terapianavigaattori</a:t>
            </a:r>
            <a:endParaRPr lang="fi-FI">
              <a:cs typeface="Calibri"/>
            </a:endParaRPr>
          </a:p>
          <a:p>
            <a:pPr marL="755650" lvl="2" indent="-251460"/>
            <a:r>
              <a:rPr lang="fi-FI" dirty="0">
                <a:ea typeface="+mn-lt"/>
                <a:cs typeface="+mn-lt"/>
              </a:rPr>
              <a:t>Ajanvaraus </a:t>
            </a:r>
          </a:p>
          <a:p>
            <a:pPr marL="503555" lvl="1" indent="-251460"/>
            <a:r>
              <a:rPr lang="fi-FI" dirty="0" err="1"/>
              <a:t>Miepä</a:t>
            </a:r>
            <a:r>
              <a:rPr lang="fi-FI" dirty="0"/>
              <a:t>-asiantuntijan käynti (nopeasti) (etänä mahdollisesti)</a:t>
            </a:r>
            <a:endParaRPr lang="fi-FI" dirty="0">
              <a:cs typeface="Calibri"/>
            </a:endParaRPr>
          </a:p>
          <a:p>
            <a:pPr marL="755650" lvl="2" indent="-251460"/>
            <a:r>
              <a:rPr lang="fi-FI" dirty="0"/>
              <a:t>Terapianavigaattori, jos ei jo täytetty</a:t>
            </a:r>
            <a:endParaRPr lang="fi-FI" dirty="0">
              <a:cs typeface="Calibri"/>
            </a:endParaRPr>
          </a:p>
          <a:p>
            <a:pPr marL="755650" lvl="2" indent="-251460"/>
            <a:r>
              <a:rPr lang="fi-FI" dirty="0"/>
              <a:t>Ensiohjaus</a:t>
            </a:r>
            <a:endParaRPr lang="fi-FI" dirty="0">
              <a:cs typeface="Calibri"/>
            </a:endParaRPr>
          </a:p>
          <a:p>
            <a:pPr marL="503555" lvl="1" indent="-251460"/>
            <a:r>
              <a:rPr lang="fi-FI" dirty="0"/>
              <a:t>Jatkokäynnit / Lääkärikäynti</a:t>
            </a: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0925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Etävastaanotot ovat mallin rinnalla, mutta eri asia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Konsepti ennallaan (videovastaanotto, soitot)</a:t>
            </a:r>
          </a:p>
          <a:p>
            <a:r>
              <a:rPr lang="fi-FI" dirty="0"/>
              <a:t>Laajennetaan käyttöä sellaisissa tilanteissa, kun se on järkevää</a:t>
            </a:r>
          </a:p>
          <a:p>
            <a:pPr lvl="1"/>
            <a:r>
              <a:rPr lang="fi-FI" dirty="0"/>
              <a:t>Erillinen suunnitelma ja ohjaus tarvitaan</a:t>
            </a:r>
          </a:p>
          <a:p>
            <a:r>
              <a:rPr lang="fi-FI" dirty="0"/>
              <a:t>Asiakkaalle/potilaalle lasku</a:t>
            </a:r>
          </a:p>
          <a:p>
            <a:pPr lvl="1"/>
            <a:r>
              <a:rPr lang="fi-FI" dirty="0"/>
              <a:t>Miten toimitaan jos yhteisvastaanotto </a:t>
            </a:r>
            <a:r>
              <a:rPr lang="fi-FI" dirty="0" err="1"/>
              <a:t>pth+esh</a:t>
            </a:r>
            <a:endParaRPr lang="fi-FI" dirty="0"/>
          </a:p>
          <a:p>
            <a:r>
              <a:rPr lang="fi-FI" dirty="0"/>
              <a:t>Asiakaslähtöisyys keskeistä </a:t>
            </a:r>
          </a:p>
        </p:txBody>
      </p:sp>
    </p:spTree>
    <p:extLst>
      <p:ext uri="{BB962C8B-B14F-4D97-AF65-F5344CB8AC3E}">
        <p14:creationId xmlns:p14="http://schemas.microsoft.com/office/powerpoint/2010/main" val="701564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Case-esimerkkejä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Hahmottamisen helpottamiseksi näissä käytössä </a:t>
            </a:r>
            <a:r>
              <a:rPr lang="fi-FI" err="1"/>
              <a:t>Teams</a:t>
            </a:r>
            <a:endParaRPr lang="fi-FI"/>
          </a:p>
          <a:p>
            <a:pPr lvl="1"/>
            <a:r>
              <a:rPr lang="fi-FI"/>
              <a:t>Chat ei tällä hetkellä riittävän tietoturvallinen </a:t>
            </a:r>
            <a:r>
              <a:rPr lang="fi-FI" err="1"/>
              <a:t>Hetu:n</a:t>
            </a:r>
            <a:r>
              <a:rPr lang="fi-FI"/>
              <a:t> jakoon</a:t>
            </a:r>
          </a:p>
        </p:txBody>
      </p:sp>
    </p:spTree>
    <p:extLst>
      <p:ext uri="{BB962C8B-B14F-4D97-AF65-F5344CB8AC3E}">
        <p14:creationId xmlns:p14="http://schemas.microsoft.com/office/powerpoint/2010/main" val="2724461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Esimerkki 1: Ajokorttitarkastuksen yhteydessä asiakas näyttää ihottumaa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Ihottumaa hoidettu jo kortisonilla asianmukaisesti, yleislääkäri tarvitsee ihotautilääkärin apua</a:t>
            </a:r>
          </a:p>
          <a:p>
            <a:r>
              <a:rPr lang="fi-FI" dirty="0"/>
              <a:t>Ottaa kuvan ihottumasta ja lähettää ihotautikonsultille </a:t>
            </a:r>
            <a:r>
              <a:rPr lang="fi-FI" dirty="0" err="1"/>
              <a:t>Videovisitillä</a:t>
            </a:r>
            <a:r>
              <a:rPr lang="fi-FI" dirty="0"/>
              <a:t> kuvan ilman </a:t>
            </a:r>
            <a:r>
              <a:rPr lang="fi-FI" dirty="0" err="1"/>
              <a:t>hetua</a:t>
            </a:r>
            <a:r>
              <a:rPr lang="fi-FI" dirty="0"/>
              <a:t>. Parilla sanalla täydentää kuvaa.</a:t>
            </a:r>
          </a:p>
          <a:p>
            <a:r>
              <a:rPr lang="fi-FI" dirty="0"/>
              <a:t>Ihotautilääkäri vastaan nopeasti </a:t>
            </a:r>
            <a:r>
              <a:rPr lang="fi-FI" dirty="0" err="1"/>
              <a:t>chatissa</a:t>
            </a:r>
            <a:r>
              <a:rPr lang="fi-FI" dirty="0"/>
              <a:t>: Tarkenna anamneesista ja statuksesta x ja y </a:t>
            </a:r>
            <a:r>
              <a:rPr lang="fi-FI" dirty="0">
                <a:sym typeface="Wingdings" panose="05000000000000000000" pitchFamily="2" charset="2"/>
              </a:rPr>
              <a:t> jos ei näitä ongelmia, kokeile voidetta z. Jos on, tee lähete</a:t>
            </a:r>
          </a:p>
          <a:p>
            <a:r>
              <a:rPr lang="fi-FI" dirty="0">
                <a:sym typeface="Wingdings" panose="05000000000000000000" pitchFamily="2" charset="2"/>
              </a:rPr>
              <a:t>Yleislääkäri voi täytellä ajokorttilausuntoa samalla odottaessa vastausta</a:t>
            </a:r>
          </a:p>
        </p:txBody>
      </p:sp>
    </p:spTree>
    <p:extLst>
      <p:ext uri="{BB962C8B-B14F-4D97-AF65-F5344CB8AC3E}">
        <p14:creationId xmlns:p14="http://schemas.microsoft.com/office/powerpoint/2010/main" val="2794085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Esimerkki 1: mitä säästettiin?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Yleislääkärin aikaa vastaanotolla, kun voi hoitaa toista asiaa (ajokortti) samanaikaisesti</a:t>
            </a:r>
          </a:p>
          <a:p>
            <a:r>
              <a:rPr lang="fi-FI"/>
              <a:t>Yleislääkärin ei tarvitse varata itselleen erikseen aikaa konsultaatiovastauksen läpikäyntiin ja asian ilmoittamiseen potilaalle</a:t>
            </a:r>
          </a:p>
          <a:p>
            <a:r>
              <a:rPr lang="fi-FI"/>
              <a:t>Pahimmillaan yleislääkäri olisi ohjeistanut soittamaan vastausta terveysasemalta, jolloin:</a:t>
            </a:r>
          </a:p>
          <a:p>
            <a:pPr lvl="1"/>
            <a:r>
              <a:rPr lang="fi-FI"/>
              <a:t>Hoidon tarpeen arvio kuormittuu häiriökysynnästä</a:t>
            </a:r>
          </a:p>
          <a:p>
            <a:pPr lvl="1"/>
            <a:r>
              <a:rPr lang="fi-FI"/>
              <a:t>Varataan aika yleislääkärille asian selittämiseksi</a:t>
            </a:r>
          </a:p>
          <a:p>
            <a:pPr lvl="1"/>
            <a:r>
              <a:rPr lang="fi-FI"/>
              <a:t>Asian hoito viivästyy potilaan kannalta</a:t>
            </a:r>
          </a:p>
        </p:txBody>
      </p:sp>
    </p:spTree>
    <p:extLst>
      <p:ext uri="{BB962C8B-B14F-4D97-AF65-F5344CB8AC3E}">
        <p14:creationId xmlns:p14="http://schemas.microsoft.com/office/powerpoint/2010/main" val="484761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Esimerkki 2: murtuma päivystyksessä/</a:t>
            </a:r>
            <a:r>
              <a:rPr lang="fi-FI" err="1"/>
              <a:t>kiireVO:lla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51460" indent="-251460"/>
            <a:r>
              <a:rPr lang="fi-FI"/>
              <a:t>Murtumapotilas on tutkittu ja käynyt kuvissa </a:t>
            </a:r>
            <a:r>
              <a:rPr lang="fi-FI">
                <a:sym typeface="Wingdings" panose="05000000000000000000" pitchFamily="2" charset="2"/>
              </a:rPr>
              <a:t> </a:t>
            </a:r>
            <a:r>
              <a:rPr lang="fi-FI" err="1">
                <a:sym typeface="Wingdings" panose="05000000000000000000" pitchFamily="2" charset="2"/>
              </a:rPr>
              <a:t>chatilla</a:t>
            </a:r>
            <a:r>
              <a:rPr lang="fi-FI">
                <a:sym typeface="Wingdings" panose="05000000000000000000" pitchFamily="2" charset="2"/>
              </a:rPr>
              <a:t> konsultaatio kirurgille: Hetu ja lyhyesti anamneesi + status sekä kysymyksen asettelu jatkosta.</a:t>
            </a:r>
            <a:endParaRPr lang="fi-FI"/>
          </a:p>
          <a:p>
            <a:pPr marL="251460" indent="-251460"/>
            <a:r>
              <a:rPr lang="fi-FI">
                <a:sym typeface="Wingdings" panose="05000000000000000000" pitchFamily="2" charset="2"/>
              </a:rPr>
              <a:t>Sillä välin, kun yleislääkäri odottaa vastausta, hän voi hoitaa aulassa odottavan silmätulehduspotilaan</a:t>
            </a:r>
            <a:endParaRPr lang="fi-FI">
              <a:cs typeface="Calibri"/>
            </a:endParaRPr>
          </a:p>
          <a:p>
            <a:pPr marL="251460" indent="-251460"/>
            <a:r>
              <a:rPr lang="fi-FI">
                <a:sym typeface="Wingdings" panose="05000000000000000000" pitchFamily="2" charset="2"/>
              </a:rPr>
              <a:t>Chatissa ortopedin vastaus: ”jos edelleen tosiaan aristaa ja työkyky uhattuna, tarvitaan magneetti. Sihteerimme täältä ottaa asiakkaaseen yhteyttä kuvantamisajan suhteen. Tee lähete, jotta hoitovastuu siirtyy.”</a:t>
            </a:r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03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Esimerkki 3: munuaissairaus edennyt, kontrolli </a:t>
            </a:r>
            <a:r>
              <a:rPr lang="fi-FI" err="1"/>
              <a:t>vo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251460" indent="-251460"/>
            <a:r>
              <a:rPr lang="fi-FI"/>
              <a:t>Yleislääkäri avaa iltapäivällä seuraavan päivän potilaan paperit, joka iltapäivällä tulossa vastaanotolle. </a:t>
            </a:r>
            <a:r>
              <a:rPr lang="fi-FI" err="1"/>
              <a:t>Lab</a:t>
            </a:r>
            <a:r>
              <a:rPr lang="fi-FI"/>
              <a:t>. </a:t>
            </a:r>
            <a:r>
              <a:rPr lang="fi-FI" err="1"/>
              <a:t>eGFR</a:t>
            </a:r>
            <a:r>
              <a:rPr lang="fi-FI"/>
              <a:t> laskenut merkittävästi edellisestä ollen 25.</a:t>
            </a:r>
          </a:p>
          <a:p>
            <a:pPr marL="503555" lvl="1" indent="-251460"/>
            <a:r>
              <a:rPr lang="fi-FI"/>
              <a:t>Yleislääkärillä herää epäilys munuaissairaudesta</a:t>
            </a:r>
            <a:endParaRPr lang="fi-FI">
              <a:cs typeface="Calibri"/>
            </a:endParaRPr>
          </a:p>
          <a:p>
            <a:pPr marL="251460" indent="-251460"/>
            <a:r>
              <a:rPr lang="fi-FI"/>
              <a:t>Yleislääkäri laittaa </a:t>
            </a:r>
            <a:r>
              <a:rPr lang="fi-FI" err="1"/>
              <a:t>chatilla</a:t>
            </a:r>
            <a:r>
              <a:rPr lang="fi-FI"/>
              <a:t> konsultaation </a:t>
            </a:r>
            <a:r>
              <a:rPr lang="fi-FI" err="1"/>
              <a:t>nefrologille</a:t>
            </a:r>
            <a:r>
              <a:rPr lang="fi-FI"/>
              <a:t>: ”Verenpainetta pyrin hoitamaan tehostamalla lääkitystä …… Voin ohjata potilaan suoraan lisälabroihin ja teen teille lähetteen. Millaista valmistautumista </a:t>
            </a:r>
            <a:r>
              <a:rPr lang="fi-FI" err="1"/>
              <a:t>lab</a:t>
            </a:r>
            <a:r>
              <a:rPr lang="fi-FI"/>
              <a:t> kokeisiin vaaditaan ja hoituuhan tilaus </a:t>
            </a:r>
            <a:r>
              <a:rPr lang="fi-FI" err="1"/>
              <a:t>esh</a:t>
            </a:r>
            <a:r>
              <a:rPr lang="fi-FI"/>
              <a:t> kautta?</a:t>
            </a:r>
            <a:endParaRPr lang="fi-FI">
              <a:cs typeface="Calibri"/>
            </a:endParaRPr>
          </a:p>
          <a:p>
            <a:pPr marL="251460" indent="-251460"/>
            <a:r>
              <a:rPr lang="fi-FI"/>
              <a:t>Konsultaatiovastauksen perusteella yleislääkäri osaa ohjata potilasta oikein </a:t>
            </a:r>
            <a:endParaRPr lang="fi-FI">
              <a:cs typeface="Calibri"/>
            </a:endParaRPr>
          </a:p>
          <a:p>
            <a:pPr marL="251460" indent="-251460"/>
            <a:r>
              <a:rPr lang="fi-FI"/>
              <a:t>Konsultaation myötä muistaa myös kiinnittää huomiota tupakoinnin lopettamiseen, jonka lääkehoitojen pohtimisille jää aikaa jo tällä käynnillä.</a:t>
            </a:r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156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Esimerkki 4: Sosiaalityöntekijä tarvitsee hoidon tarpeen arvion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800" y="1972574"/>
            <a:ext cx="10512000" cy="3992626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Sosiaalialan ammattilaisen käynnillä ilmenee uusi oire / terveyshuoli, johon tulee soveltaa hoidon tarpeen arvion prosessia</a:t>
            </a:r>
          </a:p>
          <a:p>
            <a:r>
              <a:rPr lang="fi-FI" dirty="0"/>
              <a:t>Konsultaation avulla helposti hoidon tarpeen arvio sekä ensiohjaus</a:t>
            </a:r>
          </a:p>
          <a:p>
            <a:r>
              <a:rPr lang="fi-FI" dirty="0"/>
              <a:t>Hoitosuhde sos. ammattilaisen kanssa jatkuu kuten tavallisesti</a:t>
            </a:r>
          </a:p>
          <a:p>
            <a:r>
              <a:rPr lang="fi-FI" dirty="0"/>
              <a:t>Hoitaja/</a:t>
            </a:r>
            <a:r>
              <a:rPr lang="fi-FI" dirty="0" err="1"/>
              <a:t>sos.työntekijä</a:t>
            </a:r>
            <a:r>
              <a:rPr lang="fi-FI" dirty="0"/>
              <a:t> voi auttaa omahoito-ohjeen tulkinnassa ja huolehtia tutkimuksiin hakeutumisesta</a:t>
            </a:r>
          </a:p>
          <a:p>
            <a:r>
              <a:rPr lang="fi-FI" dirty="0"/>
              <a:t>Sairaanhoitaja/lääkäri jatkaa hoitoa </a:t>
            </a:r>
            <a:r>
              <a:rPr lang="fi-FI" dirty="0" err="1"/>
              <a:t>hta:n</a:t>
            </a:r>
            <a:r>
              <a:rPr lang="fi-FI" dirty="0"/>
              <a:t> suunnitelman mukaisesti</a:t>
            </a:r>
          </a:p>
          <a:p>
            <a:r>
              <a:rPr lang="fi-FI" dirty="0"/>
              <a:t>Tarvittaessa järjestetään erillinen (</a:t>
            </a:r>
            <a:r>
              <a:rPr lang="fi-FI" dirty="0" err="1"/>
              <a:t>etä</a:t>
            </a:r>
            <a:r>
              <a:rPr lang="fi-FI" dirty="0"/>
              <a:t>)vastaanotto terveydenhuollon ammattilaiselle</a:t>
            </a:r>
          </a:p>
        </p:txBody>
      </p:sp>
    </p:spTree>
    <p:extLst>
      <p:ext uri="{BB962C8B-B14F-4D97-AF65-F5344CB8AC3E}">
        <p14:creationId xmlns:p14="http://schemas.microsoft.com/office/powerpoint/2010/main" val="3622500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Esimerkki 5: Lääkäri tunnistaa </a:t>
            </a:r>
            <a:r>
              <a:rPr lang="fi-FI" err="1"/>
              <a:t>sos.tuen</a:t>
            </a:r>
            <a:r>
              <a:rPr lang="fi-FI"/>
              <a:t> tarpeen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Vastaanoton aikana tunnistetaan sosiaalihuollon tarve </a:t>
            </a:r>
          </a:p>
          <a:p>
            <a:r>
              <a:rPr lang="fi-FI"/>
              <a:t>Lähetetään konsultoivalle sosiaalityöntekijälle viesti/otetaan mukaan vastaanotolle etänä</a:t>
            </a:r>
          </a:p>
          <a:p>
            <a:r>
              <a:rPr lang="fi-FI"/>
              <a:t>Sosiaalityöntekijä tekee tarvittavat ajanvaraukset/ohjeistuksen konsultaation perusteella</a:t>
            </a:r>
          </a:p>
          <a:p>
            <a:pPr lvl="1"/>
            <a:r>
              <a:rPr lang="fi-FI"/>
              <a:t>Ohjaus palveluihin tapahtuu esim. oman sosiaalityöntekijän yhteydenotolla seuraavana päivänä</a:t>
            </a:r>
          </a:p>
          <a:p>
            <a:pPr lvl="1"/>
            <a:r>
              <a:rPr lang="fi-FI"/>
              <a:t>Ammattilaisten yhteistä aikaa vastaanotolla käytetään vain lyhyt tarvittava aika</a:t>
            </a:r>
          </a:p>
        </p:txBody>
      </p:sp>
    </p:spTree>
    <p:extLst>
      <p:ext uri="{BB962C8B-B14F-4D97-AF65-F5344CB8AC3E}">
        <p14:creationId xmlns:p14="http://schemas.microsoft.com/office/powerpoint/2010/main" val="40467242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732C0B-71FD-41E2-9122-CFF86391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Lisämateriaalia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341704-D902-4B57-8740-0F81E5C02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81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2FE3D1-BA5F-483A-B7FA-0DEF5EA1E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Työryhmä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F67939-99D0-4C29-A272-F3182922E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251460" indent="-251460"/>
            <a:r>
              <a:rPr lang="fi-FI" dirty="0"/>
              <a:t>Riku Metsälä, avosairaanhoidon hankepäällikkö, </a:t>
            </a:r>
            <a:r>
              <a:rPr lang="fi-FI" dirty="0" err="1"/>
              <a:t>PirSote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Kaija Saari, mielenterveyden ja päihdepalveluiden projektipäällikkö, </a:t>
            </a:r>
            <a:r>
              <a:rPr lang="fi-FI" dirty="0" err="1"/>
              <a:t>PirSote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Pia Seppänen, </a:t>
            </a:r>
            <a:r>
              <a:rPr lang="fi-FI" sz="2800" dirty="0"/>
              <a:t>kehittämispäällikkö, TAYS / </a:t>
            </a:r>
            <a:r>
              <a:rPr lang="fi-FI" sz="2800" dirty="0">
                <a:effectLst/>
                <a:ea typeface="Calibri" panose="020F0502020204030204" pitchFamily="34" charset="0"/>
              </a:rPr>
              <a:t>Tiedolla johtaminen ja tiedon laatu, </a:t>
            </a:r>
            <a:r>
              <a:rPr lang="fi-FI" sz="2800" dirty="0" err="1">
                <a:effectLst/>
                <a:ea typeface="Calibri" panose="020F0502020204030204" pitchFamily="34" charset="0"/>
              </a:rPr>
              <a:t>Pirha</a:t>
            </a:r>
            <a:r>
              <a:rPr lang="fi-FI" sz="2800" dirty="0">
                <a:effectLst/>
                <a:ea typeface="Calibri" panose="020F0502020204030204" pitchFamily="34" charset="0"/>
              </a:rPr>
              <a:t> tiedolla johtamisen yksikkö</a:t>
            </a:r>
            <a:endParaRPr lang="fi-FI" sz="2800" dirty="0">
              <a:effectLst/>
              <a:ea typeface="Calibri" panose="020F0502020204030204" pitchFamily="34" charset="0"/>
              <a:cs typeface="Calibri"/>
            </a:endParaRPr>
          </a:p>
          <a:p>
            <a:pPr marL="251460" indent="-251460"/>
            <a:r>
              <a:rPr lang="fi-FI" dirty="0"/>
              <a:t>Elsi Huovinen, projektipäällikkö, TAYS kehitystiimi</a:t>
            </a:r>
            <a:endParaRPr lang="fi-FI" sz="2800" dirty="0">
              <a:effectLst/>
              <a:ea typeface="Calibri" panose="020F0502020204030204" pitchFamily="34" charset="0"/>
              <a:cs typeface="Calibri"/>
            </a:endParaRPr>
          </a:p>
          <a:p>
            <a:pPr marL="251460" indent="-251460"/>
            <a:r>
              <a:rPr lang="fi-FI" dirty="0"/>
              <a:t>Taru Manner, digitalisaation hankepäällikkö, </a:t>
            </a:r>
            <a:r>
              <a:rPr lang="fi-FI" dirty="0" err="1"/>
              <a:t>PirSote</a:t>
            </a:r>
            <a:endParaRPr lang="fi-FI" sz="2800" dirty="0">
              <a:cs typeface="Calibri"/>
            </a:endParaRPr>
          </a:p>
          <a:p>
            <a:pPr marL="251460" indent="-251460"/>
            <a:r>
              <a:rPr lang="fi-FI" dirty="0"/>
              <a:t>Noora Vehmas, TA5 kehittämiskoordinaattori / Terapiat etulinjaan -projektipäällikkö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Anna Pekkarinen, kehittämispäällikkö, </a:t>
            </a:r>
            <a:r>
              <a:rPr lang="fi-FI" dirty="0" err="1"/>
              <a:t>Pikassos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Erja Kovalainen, </a:t>
            </a:r>
            <a:r>
              <a:rPr lang="fi-FI" dirty="0" err="1"/>
              <a:t>LaNuPe</a:t>
            </a:r>
            <a:r>
              <a:rPr lang="fi-FI" dirty="0"/>
              <a:t> hankepäällikkö, </a:t>
            </a:r>
            <a:r>
              <a:rPr lang="fi-FI" dirty="0" err="1"/>
              <a:t>PirSote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Katja Hakkarainen, ikäihmisten palveluiden suunnittelija, </a:t>
            </a:r>
            <a:r>
              <a:rPr lang="fi-FI" dirty="0" err="1"/>
              <a:t>PirKoti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Essi Teronen, suun terveydenhuollon suunnittelija, </a:t>
            </a:r>
            <a:r>
              <a:rPr lang="fi-FI" dirty="0" err="1"/>
              <a:t>PirSote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Anneli Haliseva, LAPE suunnittelija, </a:t>
            </a:r>
            <a:r>
              <a:rPr lang="fi-FI" dirty="0" err="1"/>
              <a:t>PirSote</a:t>
            </a:r>
            <a:endParaRPr lang="fi-FI" dirty="0">
              <a:cs typeface="Calibri"/>
            </a:endParaRPr>
          </a:p>
          <a:p>
            <a:pPr marL="251460" indent="-251460"/>
            <a:r>
              <a:rPr lang="fi-FI" dirty="0"/>
              <a:t>Sanna Ylistenniemi, </a:t>
            </a:r>
            <a:r>
              <a:rPr lang="fi-FI" dirty="0">
                <a:ea typeface="+mn-lt"/>
                <a:cs typeface="+mn-lt"/>
              </a:rPr>
              <a:t>OT-koordinaattori, </a:t>
            </a:r>
            <a:r>
              <a:rPr lang="fi-FI" dirty="0" err="1">
                <a:ea typeface="+mn-lt"/>
                <a:cs typeface="+mn-lt"/>
              </a:rPr>
              <a:t>Pikassos</a:t>
            </a:r>
            <a:endParaRPr lang="fi-FI" dirty="0" err="1">
              <a:cs typeface="Calibri"/>
            </a:endParaRPr>
          </a:p>
          <a:p>
            <a:pPr marL="251460" indent="-251460"/>
            <a:r>
              <a:rPr lang="fi-FI" dirty="0"/>
              <a:t>Sinikka Pennanen, kehittämispäällikkö Terveyskylä, TAYS</a:t>
            </a:r>
            <a:endParaRPr lang="fi-FI" dirty="0">
              <a:cs typeface="Calibri"/>
            </a:endParaRPr>
          </a:p>
          <a:p>
            <a:pPr marL="251460" indent="-251460"/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486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Konsultaatio vai jotain muuta?</a:t>
            </a:r>
          </a:p>
        </p:txBody>
      </p:sp>
      <p:graphicFrame>
        <p:nvGraphicFramePr>
          <p:cNvPr id="4" name="Kaaviokuva 3"/>
          <p:cNvGraphicFramePr/>
          <p:nvPr/>
        </p:nvGraphicFramePr>
        <p:xfrm>
          <a:off x="1137849" y="1863306"/>
          <a:ext cx="9321200" cy="4062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961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-sakarainen tähti 6"/>
          <p:cNvSpPr/>
          <p:nvPr/>
        </p:nvSpPr>
        <p:spPr>
          <a:xfrm>
            <a:off x="2644873" y="3043085"/>
            <a:ext cx="1022552" cy="953730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8" name="5-sakarainen tähti 7"/>
          <p:cNvSpPr/>
          <p:nvPr/>
        </p:nvSpPr>
        <p:spPr>
          <a:xfrm>
            <a:off x="4114794" y="4503172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9" name="5-sakarainen tähti 8"/>
          <p:cNvSpPr/>
          <p:nvPr/>
        </p:nvSpPr>
        <p:spPr>
          <a:xfrm>
            <a:off x="3338047" y="4503171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0" name="5-sakarainen tähti 9"/>
          <p:cNvSpPr/>
          <p:nvPr/>
        </p:nvSpPr>
        <p:spPr>
          <a:xfrm>
            <a:off x="2561300" y="4503170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1" name="5-sakarainen tähti 10"/>
          <p:cNvSpPr/>
          <p:nvPr/>
        </p:nvSpPr>
        <p:spPr>
          <a:xfrm>
            <a:off x="1828799" y="4503170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2" name="6-sakarainen tähti 11"/>
          <p:cNvSpPr/>
          <p:nvPr/>
        </p:nvSpPr>
        <p:spPr>
          <a:xfrm>
            <a:off x="8357419" y="3018504"/>
            <a:ext cx="1140542" cy="1209369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4" name="6-sakarainen tähti 13"/>
          <p:cNvSpPr/>
          <p:nvPr/>
        </p:nvSpPr>
        <p:spPr>
          <a:xfrm>
            <a:off x="8357419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5" name="6-sakarainen tähti 14"/>
          <p:cNvSpPr/>
          <p:nvPr/>
        </p:nvSpPr>
        <p:spPr>
          <a:xfrm>
            <a:off x="9689690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7" name="16-sakarainen tähti 16"/>
          <p:cNvSpPr/>
          <p:nvPr/>
        </p:nvSpPr>
        <p:spPr>
          <a:xfrm>
            <a:off x="2187676" y="983226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8" name="16-sakarainen tähti 17"/>
          <p:cNvSpPr/>
          <p:nvPr/>
        </p:nvSpPr>
        <p:spPr>
          <a:xfrm>
            <a:off x="3156149" y="2113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9" name="16-sakarainen tähti 18"/>
          <p:cNvSpPr/>
          <p:nvPr/>
        </p:nvSpPr>
        <p:spPr>
          <a:xfrm>
            <a:off x="4240160" y="1292942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0" name="16-sakarainen tähti 19"/>
          <p:cNvSpPr/>
          <p:nvPr/>
        </p:nvSpPr>
        <p:spPr>
          <a:xfrm>
            <a:off x="5496231" y="3637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1" name="16-sakarainen tähti 20"/>
          <p:cNvSpPr/>
          <p:nvPr/>
        </p:nvSpPr>
        <p:spPr>
          <a:xfrm>
            <a:off x="6445044" y="115037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2" name="16-sakarainen tähti 21"/>
          <p:cNvSpPr/>
          <p:nvPr/>
        </p:nvSpPr>
        <p:spPr>
          <a:xfrm>
            <a:off x="7954295" y="3637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3" name="5-sakarainen tähti 22"/>
          <p:cNvSpPr/>
          <p:nvPr/>
        </p:nvSpPr>
        <p:spPr>
          <a:xfrm>
            <a:off x="4328648" y="442451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4" name="5-sakarainen tähti 23"/>
          <p:cNvSpPr/>
          <p:nvPr/>
        </p:nvSpPr>
        <p:spPr>
          <a:xfrm>
            <a:off x="8519651" y="1499418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5" name="6-sakarainen tähti 24"/>
          <p:cNvSpPr/>
          <p:nvPr/>
        </p:nvSpPr>
        <p:spPr>
          <a:xfrm>
            <a:off x="1177407" y="304797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6" name="6-sakarainen tähti 25"/>
          <p:cNvSpPr/>
          <p:nvPr/>
        </p:nvSpPr>
        <p:spPr>
          <a:xfrm>
            <a:off x="3110680" y="1292942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7" name="6-sakarainen tähti 26"/>
          <p:cNvSpPr/>
          <p:nvPr/>
        </p:nvSpPr>
        <p:spPr>
          <a:xfrm>
            <a:off x="9497961" y="35396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8" name="Alanuoli 27"/>
          <p:cNvSpPr/>
          <p:nvPr/>
        </p:nvSpPr>
        <p:spPr>
          <a:xfrm rot="2458454">
            <a:off x="3602439" y="2507220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9" name="Alanuoli 28"/>
          <p:cNvSpPr/>
          <p:nvPr/>
        </p:nvSpPr>
        <p:spPr>
          <a:xfrm rot="19160344">
            <a:off x="7800674" y="2330248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1" name="Suora nuoliyhdysviiva 30"/>
          <p:cNvCxnSpPr/>
          <p:nvPr/>
        </p:nvCxnSpPr>
        <p:spPr>
          <a:xfrm flipH="1">
            <a:off x="2389238" y="3996815"/>
            <a:ext cx="255635" cy="506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/>
          <p:nvPr/>
        </p:nvCxnSpPr>
        <p:spPr>
          <a:xfrm>
            <a:off x="9153832" y="4159045"/>
            <a:ext cx="435077" cy="344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/>
          <p:nvPr/>
        </p:nvCxnSpPr>
        <p:spPr>
          <a:xfrm flipH="1">
            <a:off x="2797276" y="3996815"/>
            <a:ext cx="255635" cy="506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/>
          <p:nvPr/>
        </p:nvCxnSpPr>
        <p:spPr>
          <a:xfrm>
            <a:off x="3205311" y="4149215"/>
            <a:ext cx="88490" cy="44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/>
          <p:cNvCxnSpPr/>
          <p:nvPr/>
        </p:nvCxnSpPr>
        <p:spPr>
          <a:xfrm>
            <a:off x="3618266" y="4026311"/>
            <a:ext cx="270385" cy="417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nuoliyhdysviiva 39"/>
          <p:cNvCxnSpPr/>
          <p:nvPr/>
        </p:nvCxnSpPr>
        <p:spPr>
          <a:xfrm flipH="1">
            <a:off x="8529481" y="4249992"/>
            <a:ext cx="137654" cy="346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6-sakarainen tähti 13">
            <a:extLst>
              <a:ext uri="{FF2B5EF4-FFF2-40B4-BE49-F238E27FC236}">
                <a16:creationId xmlns:a16="http://schemas.microsoft.com/office/drawing/2014/main" id="{E30ABD5E-4B11-E361-EAD6-CCEA625B7E08}"/>
              </a:ext>
            </a:extLst>
          </p:cNvPr>
          <p:cNvSpPr/>
          <p:nvPr/>
        </p:nvSpPr>
        <p:spPr>
          <a:xfrm>
            <a:off x="7494639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2" name="6-sakarainen tähti 13">
            <a:extLst>
              <a:ext uri="{FF2B5EF4-FFF2-40B4-BE49-F238E27FC236}">
                <a16:creationId xmlns:a16="http://schemas.microsoft.com/office/drawing/2014/main" id="{E5BD7B6D-70F8-9959-4D79-112728933EBC}"/>
              </a:ext>
            </a:extLst>
          </p:cNvPr>
          <p:cNvSpPr/>
          <p:nvPr/>
        </p:nvSpPr>
        <p:spPr>
          <a:xfrm>
            <a:off x="10623761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6" name="Suora nuoliyhdysviiva 35">
            <a:extLst>
              <a:ext uri="{FF2B5EF4-FFF2-40B4-BE49-F238E27FC236}">
                <a16:creationId xmlns:a16="http://schemas.microsoft.com/office/drawing/2014/main" id="{A2C61385-FE96-2FFF-3D9F-EA8D64CAD804}"/>
              </a:ext>
            </a:extLst>
          </p:cNvPr>
          <p:cNvCxnSpPr>
            <a:cxnSpLocks/>
          </p:cNvCxnSpPr>
          <p:nvPr/>
        </p:nvCxnSpPr>
        <p:spPr>
          <a:xfrm flipH="1">
            <a:off x="7983795" y="4012712"/>
            <a:ext cx="282676" cy="46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nuoliyhdysviiva 36">
            <a:extLst>
              <a:ext uri="{FF2B5EF4-FFF2-40B4-BE49-F238E27FC236}">
                <a16:creationId xmlns:a16="http://schemas.microsoft.com/office/drawing/2014/main" id="{F08F1545-1365-7E10-10BF-75DDFBF2F030}"/>
              </a:ext>
            </a:extLst>
          </p:cNvPr>
          <p:cNvCxnSpPr>
            <a:cxnSpLocks/>
          </p:cNvCxnSpPr>
          <p:nvPr/>
        </p:nvCxnSpPr>
        <p:spPr>
          <a:xfrm>
            <a:off x="9639139" y="3925534"/>
            <a:ext cx="856141" cy="497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ertta 3">
            <a:extLst>
              <a:ext uri="{FF2B5EF4-FFF2-40B4-BE49-F238E27FC236}">
                <a16:creationId xmlns:a16="http://schemas.microsoft.com/office/drawing/2014/main" id="{086A1C4E-3680-194A-A851-0DA518E2E239}"/>
              </a:ext>
            </a:extLst>
          </p:cNvPr>
          <p:cNvSpPr/>
          <p:nvPr/>
        </p:nvSpPr>
        <p:spPr>
          <a:xfrm>
            <a:off x="5429147" y="1769805"/>
            <a:ext cx="635620" cy="5496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" name="Aurinko 4">
            <a:extLst>
              <a:ext uri="{FF2B5EF4-FFF2-40B4-BE49-F238E27FC236}">
                <a16:creationId xmlns:a16="http://schemas.microsoft.com/office/drawing/2014/main" id="{8044E5F6-A09A-F311-4668-8084C89F7FE9}"/>
              </a:ext>
            </a:extLst>
          </p:cNvPr>
          <p:cNvSpPr/>
          <p:nvPr/>
        </p:nvSpPr>
        <p:spPr>
          <a:xfrm>
            <a:off x="10117393" y="1046920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9" name="Aurinko 38">
            <a:extLst>
              <a:ext uri="{FF2B5EF4-FFF2-40B4-BE49-F238E27FC236}">
                <a16:creationId xmlns:a16="http://schemas.microsoft.com/office/drawing/2014/main" id="{E8CACC0F-A20E-8063-03FC-3FD5FEF0E7B2}"/>
              </a:ext>
            </a:extLst>
          </p:cNvPr>
          <p:cNvSpPr/>
          <p:nvPr/>
        </p:nvSpPr>
        <p:spPr>
          <a:xfrm>
            <a:off x="6894873" y="383648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1" name="Aurinko 40">
            <a:extLst>
              <a:ext uri="{FF2B5EF4-FFF2-40B4-BE49-F238E27FC236}">
                <a16:creationId xmlns:a16="http://schemas.microsoft.com/office/drawing/2014/main" id="{664E4A05-E2ED-4D2C-DFDB-2B8F5DCAC4B8}"/>
              </a:ext>
            </a:extLst>
          </p:cNvPr>
          <p:cNvSpPr/>
          <p:nvPr/>
        </p:nvSpPr>
        <p:spPr>
          <a:xfrm>
            <a:off x="1367903" y="1403541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2" name="5-sakarainen tähti 41">
            <a:extLst>
              <a:ext uri="{FF2B5EF4-FFF2-40B4-BE49-F238E27FC236}">
                <a16:creationId xmlns:a16="http://schemas.microsoft.com/office/drawing/2014/main" id="{9E188DAA-337F-EB94-7BB3-23D394778970}"/>
              </a:ext>
            </a:extLst>
          </p:cNvPr>
          <p:cNvSpPr/>
          <p:nvPr/>
        </p:nvSpPr>
        <p:spPr>
          <a:xfrm>
            <a:off x="7524135" y="1153886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</p:spTree>
    <p:extLst>
      <p:ext uri="{BB962C8B-B14F-4D97-AF65-F5344CB8AC3E}">
        <p14:creationId xmlns:p14="http://schemas.microsoft.com/office/powerpoint/2010/main" val="131546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-sakarainen tähti 6"/>
          <p:cNvSpPr/>
          <p:nvPr/>
        </p:nvSpPr>
        <p:spPr>
          <a:xfrm>
            <a:off x="2782525" y="806178"/>
            <a:ext cx="1022552" cy="953730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9" name="5-sakarainen tähti 8"/>
          <p:cNvSpPr/>
          <p:nvPr/>
        </p:nvSpPr>
        <p:spPr>
          <a:xfrm>
            <a:off x="3551708" y="3843748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1" name="5-sakarainen tähti 10"/>
          <p:cNvSpPr/>
          <p:nvPr/>
        </p:nvSpPr>
        <p:spPr>
          <a:xfrm>
            <a:off x="2644872" y="2669315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2" name="6-sakarainen tähti 11"/>
          <p:cNvSpPr/>
          <p:nvPr/>
        </p:nvSpPr>
        <p:spPr>
          <a:xfrm>
            <a:off x="7554862" y="985986"/>
            <a:ext cx="1140542" cy="1209369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3" name="5-sakarainen tähti 22"/>
          <p:cNvSpPr/>
          <p:nvPr/>
        </p:nvSpPr>
        <p:spPr>
          <a:xfrm>
            <a:off x="8810502" y="4452444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6" name="6-sakarainen tähti 25"/>
          <p:cNvSpPr/>
          <p:nvPr/>
        </p:nvSpPr>
        <p:spPr>
          <a:xfrm>
            <a:off x="2821059" y="4138054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8" name="Alanuoli 27"/>
          <p:cNvSpPr/>
          <p:nvPr/>
        </p:nvSpPr>
        <p:spPr>
          <a:xfrm rot="2458454">
            <a:off x="4030510" y="310428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9" name="Alanuoli 28"/>
          <p:cNvSpPr/>
          <p:nvPr/>
        </p:nvSpPr>
        <p:spPr>
          <a:xfrm rot="19160344">
            <a:off x="6975485" y="310350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1" name="Suora nuoliyhdysviiva 30"/>
          <p:cNvCxnSpPr/>
          <p:nvPr/>
        </p:nvCxnSpPr>
        <p:spPr>
          <a:xfrm flipH="1">
            <a:off x="2432259" y="3276934"/>
            <a:ext cx="255635" cy="506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>
            <a:cxnSpLocks/>
          </p:cNvCxnSpPr>
          <p:nvPr/>
        </p:nvCxnSpPr>
        <p:spPr>
          <a:xfrm>
            <a:off x="8954763" y="3545882"/>
            <a:ext cx="91009" cy="419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>
            <a:cxnSpLocks/>
          </p:cNvCxnSpPr>
          <p:nvPr/>
        </p:nvCxnSpPr>
        <p:spPr>
          <a:xfrm flipH="1">
            <a:off x="3052431" y="2008524"/>
            <a:ext cx="152880" cy="520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/>
          <p:nvPr/>
        </p:nvCxnSpPr>
        <p:spPr>
          <a:xfrm>
            <a:off x="2925685" y="3317688"/>
            <a:ext cx="88490" cy="44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/>
          <p:cNvCxnSpPr/>
          <p:nvPr/>
        </p:nvCxnSpPr>
        <p:spPr>
          <a:xfrm>
            <a:off x="3231818" y="3317688"/>
            <a:ext cx="270385" cy="417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nuoliyhdysviiva 39"/>
          <p:cNvCxnSpPr>
            <a:cxnSpLocks/>
          </p:cNvCxnSpPr>
          <p:nvPr/>
        </p:nvCxnSpPr>
        <p:spPr>
          <a:xfrm>
            <a:off x="8568392" y="2229591"/>
            <a:ext cx="127012" cy="439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6-sakarainen tähti 13">
            <a:extLst>
              <a:ext uri="{FF2B5EF4-FFF2-40B4-BE49-F238E27FC236}">
                <a16:creationId xmlns:a16="http://schemas.microsoft.com/office/drawing/2014/main" id="{E30ABD5E-4B11-E361-EAD6-CCEA625B7E08}"/>
              </a:ext>
            </a:extLst>
          </p:cNvPr>
          <p:cNvSpPr/>
          <p:nvPr/>
        </p:nvSpPr>
        <p:spPr>
          <a:xfrm>
            <a:off x="8529481" y="2788159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2" name="6-sakarainen tähti 13">
            <a:extLst>
              <a:ext uri="{FF2B5EF4-FFF2-40B4-BE49-F238E27FC236}">
                <a16:creationId xmlns:a16="http://schemas.microsoft.com/office/drawing/2014/main" id="{E5BD7B6D-70F8-9959-4D79-112728933EBC}"/>
              </a:ext>
            </a:extLst>
          </p:cNvPr>
          <p:cNvSpPr/>
          <p:nvPr/>
        </p:nvSpPr>
        <p:spPr>
          <a:xfrm>
            <a:off x="10024456" y="3986316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6" name="Suora nuoliyhdysviiva 35">
            <a:extLst>
              <a:ext uri="{FF2B5EF4-FFF2-40B4-BE49-F238E27FC236}">
                <a16:creationId xmlns:a16="http://schemas.microsoft.com/office/drawing/2014/main" id="{A2C61385-FE96-2FFF-3D9F-EA8D64CAD804}"/>
              </a:ext>
            </a:extLst>
          </p:cNvPr>
          <p:cNvCxnSpPr>
            <a:cxnSpLocks/>
          </p:cNvCxnSpPr>
          <p:nvPr/>
        </p:nvCxnSpPr>
        <p:spPr>
          <a:xfrm flipH="1">
            <a:off x="8338345" y="3487310"/>
            <a:ext cx="282676" cy="46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nuoliyhdysviiva 36">
            <a:extLst>
              <a:ext uri="{FF2B5EF4-FFF2-40B4-BE49-F238E27FC236}">
                <a16:creationId xmlns:a16="http://schemas.microsoft.com/office/drawing/2014/main" id="{F08F1545-1365-7E10-10BF-75DDFBF2F030}"/>
              </a:ext>
            </a:extLst>
          </p:cNvPr>
          <p:cNvCxnSpPr>
            <a:cxnSpLocks/>
          </p:cNvCxnSpPr>
          <p:nvPr/>
        </p:nvCxnSpPr>
        <p:spPr>
          <a:xfrm>
            <a:off x="9114657" y="3484276"/>
            <a:ext cx="535463" cy="373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uoli vasemmalle, oikealle ja ylös 12">
            <a:extLst>
              <a:ext uri="{FF2B5EF4-FFF2-40B4-BE49-F238E27FC236}">
                <a16:creationId xmlns:a16="http://schemas.microsoft.com/office/drawing/2014/main" id="{E277A6F2-DC50-EBC2-40BA-ACED8104BA4B}"/>
              </a:ext>
            </a:extLst>
          </p:cNvPr>
          <p:cNvSpPr/>
          <p:nvPr/>
        </p:nvSpPr>
        <p:spPr>
          <a:xfrm flipV="1">
            <a:off x="2254483" y="3783289"/>
            <a:ext cx="1408418" cy="443251"/>
          </a:xfrm>
          <a:prstGeom prst="leftRigh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9" name="Nuoli vasemmalle, oikealle ja ylös 38">
            <a:extLst>
              <a:ext uri="{FF2B5EF4-FFF2-40B4-BE49-F238E27FC236}">
                <a16:creationId xmlns:a16="http://schemas.microsoft.com/office/drawing/2014/main" id="{4CADE4D1-A57B-1042-E12A-614F7542B3A3}"/>
              </a:ext>
            </a:extLst>
          </p:cNvPr>
          <p:cNvSpPr/>
          <p:nvPr/>
        </p:nvSpPr>
        <p:spPr>
          <a:xfrm flipV="1">
            <a:off x="8317837" y="3955751"/>
            <a:ext cx="1408418" cy="443251"/>
          </a:xfrm>
          <a:prstGeom prst="leftRigh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1" name="Hertta 40">
            <a:extLst>
              <a:ext uri="{FF2B5EF4-FFF2-40B4-BE49-F238E27FC236}">
                <a16:creationId xmlns:a16="http://schemas.microsoft.com/office/drawing/2014/main" id="{23F0F653-D941-C545-9443-A2807D118F2E}"/>
              </a:ext>
            </a:extLst>
          </p:cNvPr>
          <p:cNvSpPr/>
          <p:nvPr/>
        </p:nvSpPr>
        <p:spPr>
          <a:xfrm>
            <a:off x="1582528" y="4004914"/>
            <a:ext cx="635620" cy="5496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2" name="Hertta 41">
            <a:extLst>
              <a:ext uri="{FF2B5EF4-FFF2-40B4-BE49-F238E27FC236}">
                <a16:creationId xmlns:a16="http://schemas.microsoft.com/office/drawing/2014/main" id="{092FE075-EBF8-B902-EBB9-E023455FB00E}"/>
              </a:ext>
            </a:extLst>
          </p:cNvPr>
          <p:cNvSpPr/>
          <p:nvPr/>
        </p:nvSpPr>
        <p:spPr>
          <a:xfrm>
            <a:off x="7554862" y="4124177"/>
            <a:ext cx="635620" cy="5496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</p:spTree>
    <p:extLst>
      <p:ext uri="{BB962C8B-B14F-4D97-AF65-F5344CB8AC3E}">
        <p14:creationId xmlns:p14="http://schemas.microsoft.com/office/powerpoint/2010/main" val="107142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3" grpId="0" animBg="1"/>
      <p:bldP spid="26" grpId="0" animBg="1"/>
      <p:bldP spid="30" grpId="0" animBg="1"/>
      <p:bldP spid="32" grpId="0" animBg="1"/>
      <p:bldP spid="13" grpId="0" animBg="1"/>
      <p:bldP spid="39" grpId="0" animBg="1"/>
      <p:bldP spid="41" grpId="0" animBg="1"/>
      <p:bldP spid="4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-sakarainen tähti 6"/>
          <p:cNvSpPr/>
          <p:nvPr/>
        </p:nvSpPr>
        <p:spPr>
          <a:xfrm>
            <a:off x="2782525" y="806178"/>
            <a:ext cx="1022552" cy="953730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1" name="5-sakarainen tähti 10"/>
          <p:cNvSpPr/>
          <p:nvPr/>
        </p:nvSpPr>
        <p:spPr>
          <a:xfrm>
            <a:off x="4323379" y="2736159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2" name="6-sakarainen tähti 11"/>
          <p:cNvSpPr/>
          <p:nvPr/>
        </p:nvSpPr>
        <p:spPr>
          <a:xfrm>
            <a:off x="7554862" y="985986"/>
            <a:ext cx="1140542" cy="1209369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8" name="Alanuoli 27"/>
          <p:cNvSpPr/>
          <p:nvPr/>
        </p:nvSpPr>
        <p:spPr>
          <a:xfrm rot="2458454">
            <a:off x="4030510" y="310428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9" name="Alanuoli 28"/>
          <p:cNvSpPr/>
          <p:nvPr/>
        </p:nvSpPr>
        <p:spPr>
          <a:xfrm rot="19160344">
            <a:off x="6975485" y="310350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4" name="Suora nuoliyhdysviiva 33"/>
          <p:cNvCxnSpPr>
            <a:cxnSpLocks/>
          </p:cNvCxnSpPr>
          <p:nvPr/>
        </p:nvCxnSpPr>
        <p:spPr>
          <a:xfrm>
            <a:off x="3516931" y="1977874"/>
            <a:ext cx="687079" cy="69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nuoliyhdysviiva 39"/>
          <p:cNvCxnSpPr>
            <a:cxnSpLocks/>
          </p:cNvCxnSpPr>
          <p:nvPr/>
        </p:nvCxnSpPr>
        <p:spPr>
          <a:xfrm flipH="1">
            <a:off x="7139069" y="2049041"/>
            <a:ext cx="446603" cy="620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6-sakarainen tähti 13">
            <a:extLst>
              <a:ext uri="{FF2B5EF4-FFF2-40B4-BE49-F238E27FC236}">
                <a16:creationId xmlns:a16="http://schemas.microsoft.com/office/drawing/2014/main" id="{E30ABD5E-4B11-E361-EAD6-CCEA625B7E08}"/>
              </a:ext>
            </a:extLst>
          </p:cNvPr>
          <p:cNvSpPr/>
          <p:nvPr/>
        </p:nvSpPr>
        <p:spPr>
          <a:xfrm>
            <a:off x="6519637" y="2669315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9" name="Nuoli vasemmalle, oikealle ja ylös 38">
            <a:extLst>
              <a:ext uri="{FF2B5EF4-FFF2-40B4-BE49-F238E27FC236}">
                <a16:creationId xmlns:a16="http://schemas.microsoft.com/office/drawing/2014/main" id="{4CADE4D1-A57B-1042-E12A-614F7542B3A3}"/>
              </a:ext>
            </a:extLst>
          </p:cNvPr>
          <p:cNvSpPr/>
          <p:nvPr/>
        </p:nvSpPr>
        <p:spPr>
          <a:xfrm flipV="1">
            <a:off x="4968155" y="3029076"/>
            <a:ext cx="1408418" cy="443251"/>
          </a:xfrm>
          <a:prstGeom prst="leftRigh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7" name="Hertta 26">
            <a:extLst>
              <a:ext uri="{FF2B5EF4-FFF2-40B4-BE49-F238E27FC236}">
                <a16:creationId xmlns:a16="http://schemas.microsoft.com/office/drawing/2014/main" id="{832392B6-836A-E9B0-DBDC-BA2597A74D61}"/>
              </a:ext>
            </a:extLst>
          </p:cNvPr>
          <p:cNvSpPr/>
          <p:nvPr/>
        </p:nvSpPr>
        <p:spPr>
          <a:xfrm>
            <a:off x="5354554" y="3609756"/>
            <a:ext cx="635620" cy="5496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</p:spTree>
    <p:extLst>
      <p:ext uri="{BB962C8B-B14F-4D97-AF65-F5344CB8AC3E}">
        <p14:creationId xmlns:p14="http://schemas.microsoft.com/office/powerpoint/2010/main" val="362343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 animBg="1"/>
      <p:bldP spid="39" grpId="0" animBg="1"/>
      <p:bldP spid="2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-sakarainen tähti 7"/>
          <p:cNvSpPr/>
          <p:nvPr/>
        </p:nvSpPr>
        <p:spPr>
          <a:xfrm>
            <a:off x="4013181" y="4060719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2" name="6-sakarainen tähti 11"/>
          <p:cNvSpPr/>
          <p:nvPr/>
        </p:nvSpPr>
        <p:spPr>
          <a:xfrm>
            <a:off x="8357419" y="3018504"/>
            <a:ext cx="1140542" cy="1209369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4" name="6-sakarainen tähti 13"/>
          <p:cNvSpPr/>
          <p:nvPr/>
        </p:nvSpPr>
        <p:spPr>
          <a:xfrm>
            <a:off x="8357419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5" name="6-sakarainen tähti 14"/>
          <p:cNvSpPr/>
          <p:nvPr/>
        </p:nvSpPr>
        <p:spPr>
          <a:xfrm>
            <a:off x="9689690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7" name="16-sakarainen tähti 16"/>
          <p:cNvSpPr/>
          <p:nvPr/>
        </p:nvSpPr>
        <p:spPr>
          <a:xfrm>
            <a:off x="2187676" y="983226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8" name="16-sakarainen tähti 17"/>
          <p:cNvSpPr/>
          <p:nvPr/>
        </p:nvSpPr>
        <p:spPr>
          <a:xfrm>
            <a:off x="3156149" y="2113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9" name="16-sakarainen tähti 18"/>
          <p:cNvSpPr/>
          <p:nvPr/>
        </p:nvSpPr>
        <p:spPr>
          <a:xfrm>
            <a:off x="4240160" y="1292942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0" name="16-sakarainen tähti 19"/>
          <p:cNvSpPr/>
          <p:nvPr/>
        </p:nvSpPr>
        <p:spPr>
          <a:xfrm>
            <a:off x="5496231" y="3637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1" name="16-sakarainen tähti 20"/>
          <p:cNvSpPr/>
          <p:nvPr/>
        </p:nvSpPr>
        <p:spPr>
          <a:xfrm>
            <a:off x="6445044" y="115037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2" name="16-sakarainen tähti 21"/>
          <p:cNvSpPr/>
          <p:nvPr/>
        </p:nvSpPr>
        <p:spPr>
          <a:xfrm>
            <a:off x="7954295" y="3637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3" name="5-sakarainen tähti 22"/>
          <p:cNvSpPr/>
          <p:nvPr/>
        </p:nvSpPr>
        <p:spPr>
          <a:xfrm>
            <a:off x="4328648" y="442451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4" name="5-sakarainen tähti 23"/>
          <p:cNvSpPr/>
          <p:nvPr/>
        </p:nvSpPr>
        <p:spPr>
          <a:xfrm>
            <a:off x="8519651" y="1499418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5" name="6-sakarainen tähti 24"/>
          <p:cNvSpPr/>
          <p:nvPr/>
        </p:nvSpPr>
        <p:spPr>
          <a:xfrm>
            <a:off x="1177407" y="304797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6" name="6-sakarainen tähti 25"/>
          <p:cNvSpPr/>
          <p:nvPr/>
        </p:nvSpPr>
        <p:spPr>
          <a:xfrm>
            <a:off x="3110680" y="1292942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7" name="6-sakarainen tähti 26"/>
          <p:cNvSpPr/>
          <p:nvPr/>
        </p:nvSpPr>
        <p:spPr>
          <a:xfrm>
            <a:off x="9497961" y="35396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8" name="Alanuoli 27"/>
          <p:cNvSpPr/>
          <p:nvPr/>
        </p:nvSpPr>
        <p:spPr>
          <a:xfrm rot="2458454">
            <a:off x="3602439" y="2507220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9" name="Alanuoli 28"/>
          <p:cNvSpPr/>
          <p:nvPr/>
        </p:nvSpPr>
        <p:spPr>
          <a:xfrm rot="19160344">
            <a:off x="7800674" y="2330248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1" name="Suora nuoliyhdysviiva 30"/>
          <p:cNvCxnSpPr>
            <a:cxnSpLocks/>
          </p:cNvCxnSpPr>
          <p:nvPr/>
        </p:nvCxnSpPr>
        <p:spPr>
          <a:xfrm flipH="1">
            <a:off x="2535577" y="4612164"/>
            <a:ext cx="1427291" cy="616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/>
          <p:nvPr/>
        </p:nvCxnSpPr>
        <p:spPr>
          <a:xfrm>
            <a:off x="9153832" y="4159045"/>
            <a:ext cx="435077" cy="344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>
            <a:cxnSpLocks/>
          </p:cNvCxnSpPr>
          <p:nvPr/>
        </p:nvCxnSpPr>
        <p:spPr>
          <a:xfrm flipH="1">
            <a:off x="3438827" y="4721944"/>
            <a:ext cx="882143" cy="577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>
            <a:cxnSpLocks/>
          </p:cNvCxnSpPr>
          <p:nvPr/>
        </p:nvCxnSpPr>
        <p:spPr>
          <a:xfrm flipH="1">
            <a:off x="4443409" y="4721944"/>
            <a:ext cx="79429" cy="70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/>
          <p:cNvCxnSpPr>
            <a:cxnSpLocks/>
          </p:cNvCxnSpPr>
          <p:nvPr/>
        </p:nvCxnSpPr>
        <p:spPr>
          <a:xfrm>
            <a:off x="3519771" y="3741176"/>
            <a:ext cx="386246" cy="364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nuoliyhdysviiva 39"/>
          <p:cNvCxnSpPr/>
          <p:nvPr/>
        </p:nvCxnSpPr>
        <p:spPr>
          <a:xfrm flipH="1">
            <a:off x="8529481" y="4249992"/>
            <a:ext cx="137654" cy="346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6-sakarainen tähti 13">
            <a:extLst>
              <a:ext uri="{FF2B5EF4-FFF2-40B4-BE49-F238E27FC236}">
                <a16:creationId xmlns:a16="http://schemas.microsoft.com/office/drawing/2014/main" id="{E30ABD5E-4B11-E361-EAD6-CCEA625B7E08}"/>
              </a:ext>
            </a:extLst>
          </p:cNvPr>
          <p:cNvSpPr/>
          <p:nvPr/>
        </p:nvSpPr>
        <p:spPr>
          <a:xfrm>
            <a:off x="7494639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2" name="6-sakarainen tähti 13">
            <a:extLst>
              <a:ext uri="{FF2B5EF4-FFF2-40B4-BE49-F238E27FC236}">
                <a16:creationId xmlns:a16="http://schemas.microsoft.com/office/drawing/2014/main" id="{E5BD7B6D-70F8-9959-4D79-112728933EBC}"/>
              </a:ext>
            </a:extLst>
          </p:cNvPr>
          <p:cNvSpPr/>
          <p:nvPr/>
        </p:nvSpPr>
        <p:spPr>
          <a:xfrm>
            <a:off x="10623761" y="4503170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6" name="Suora nuoliyhdysviiva 35">
            <a:extLst>
              <a:ext uri="{FF2B5EF4-FFF2-40B4-BE49-F238E27FC236}">
                <a16:creationId xmlns:a16="http://schemas.microsoft.com/office/drawing/2014/main" id="{A2C61385-FE96-2FFF-3D9F-EA8D64CAD804}"/>
              </a:ext>
            </a:extLst>
          </p:cNvPr>
          <p:cNvCxnSpPr>
            <a:cxnSpLocks/>
          </p:cNvCxnSpPr>
          <p:nvPr/>
        </p:nvCxnSpPr>
        <p:spPr>
          <a:xfrm flipH="1">
            <a:off x="7983795" y="4012712"/>
            <a:ext cx="282676" cy="46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nuoliyhdysviiva 36">
            <a:extLst>
              <a:ext uri="{FF2B5EF4-FFF2-40B4-BE49-F238E27FC236}">
                <a16:creationId xmlns:a16="http://schemas.microsoft.com/office/drawing/2014/main" id="{F08F1545-1365-7E10-10BF-75DDFBF2F030}"/>
              </a:ext>
            </a:extLst>
          </p:cNvPr>
          <p:cNvCxnSpPr>
            <a:cxnSpLocks/>
          </p:cNvCxnSpPr>
          <p:nvPr/>
        </p:nvCxnSpPr>
        <p:spPr>
          <a:xfrm>
            <a:off x="9639139" y="3925534"/>
            <a:ext cx="856141" cy="497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ertta 3">
            <a:extLst>
              <a:ext uri="{FF2B5EF4-FFF2-40B4-BE49-F238E27FC236}">
                <a16:creationId xmlns:a16="http://schemas.microsoft.com/office/drawing/2014/main" id="{086A1C4E-3680-194A-A851-0DA518E2E239}"/>
              </a:ext>
            </a:extLst>
          </p:cNvPr>
          <p:cNvSpPr/>
          <p:nvPr/>
        </p:nvSpPr>
        <p:spPr>
          <a:xfrm>
            <a:off x="2753031" y="3116807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" name="Aurinko 4">
            <a:extLst>
              <a:ext uri="{FF2B5EF4-FFF2-40B4-BE49-F238E27FC236}">
                <a16:creationId xmlns:a16="http://schemas.microsoft.com/office/drawing/2014/main" id="{8044E5F6-A09A-F311-4668-8084C89F7FE9}"/>
              </a:ext>
            </a:extLst>
          </p:cNvPr>
          <p:cNvSpPr/>
          <p:nvPr/>
        </p:nvSpPr>
        <p:spPr>
          <a:xfrm>
            <a:off x="10117393" y="1046920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9" name="Hertta 38">
            <a:extLst>
              <a:ext uri="{FF2B5EF4-FFF2-40B4-BE49-F238E27FC236}">
                <a16:creationId xmlns:a16="http://schemas.microsoft.com/office/drawing/2014/main" id="{33F4ED77-F1B7-1746-794F-E1E06CAA77E0}"/>
              </a:ext>
            </a:extLst>
          </p:cNvPr>
          <p:cNvSpPr/>
          <p:nvPr/>
        </p:nvSpPr>
        <p:spPr>
          <a:xfrm>
            <a:off x="4058032" y="5346488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1" name="Hertta 40">
            <a:extLst>
              <a:ext uri="{FF2B5EF4-FFF2-40B4-BE49-F238E27FC236}">
                <a16:creationId xmlns:a16="http://schemas.microsoft.com/office/drawing/2014/main" id="{16B5D849-2D58-07E8-C61C-6FD7B5BB5DD1}"/>
              </a:ext>
            </a:extLst>
          </p:cNvPr>
          <p:cNvSpPr/>
          <p:nvPr/>
        </p:nvSpPr>
        <p:spPr>
          <a:xfrm>
            <a:off x="2640079" y="5340126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2" name="Hertta 41">
            <a:extLst>
              <a:ext uri="{FF2B5EF4-FFF2-40B4-BE49-F238E27FC236}">
                <a16:creationId xmlns:a16="http://schemas.microsoft.com/office/drawing/2014/main" id="{6DF34BE7-3D55-36F1-0D95-6A813108CA95}"/>
              </a:ext>
            </a:extLst>
          </p:cNvPr>
          <p:cNvSpPr/>
          <p:nvPr/>
        </p:nvSpPr>
        <p:spPr>
          <a:xfrm>
            <a:off x="1607504" y="5195831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</p:spTree>
    <p:extLst>
      <p:ext uri="{BB962C8B-B14F-4D97-AF65-F5344CB8AC3E}">
        <p14:creationId xmlns:p14="http://schemas.microsoft.com/office/powerpoint/2010/main" val="14300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9" grpId="0" animBg="1"/>
      <p:bldP spid="41" grpId="0" animBg="1"/>
      <p:bldP spid="4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-sakarainen tähti 7"/>
          <p:cNvSpPr/>
          <p:nvPr/>
        </p:nvSpPr>
        <p:spPr>
          <a:xfrm>
            <a:off x="4013181" y="4060719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7" name="16-sakarainen tähti 16"/>
          <p:cNvSpPr/>
          <p:nvPr/>
        </p:nvSpPr>
        <p:spPr>
          <a:xfrm>
            <a:off x="2187676" y="983226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8" name="16-sakarainen tähti 17"/>
          <p:cNvSpPr/>
          <p:nvPr/>
        </p:nvSpPr>
        <p:spPr>
          <a:xfrm>
            <a:off x="3156149" y="2113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19" name="16-sakarainen tähti 18"/>
          <p:cNvSpPr/>
          <p:nvPr/>
        </p:nvSpPr>
        <p:spPr>
          <a:xfrm>
            <a:off x="4240160" y="1292942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0" name="16-sakarainen tähti 19"/>
          <p:cNvSpPr/>
          <p:nvPr/>
        </p:nvSpPr>
        <p:spPr>
          <a:xfrm>
            <a:off x="5496231" y="363794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1" name="16-sakarainen tähti 20"/>
          <p:cNvSpPr/>
          <p:nvPr/>
        </p:nvSpPr>
        <p:spPr>
          <a:xfrm>
            <a:off x="5250543" y="1499418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2" name="16-sakarainen tähti 21"/>
          <p:cNvSpPr/>
          <p:nvPr/>
        </p:nvSpPr>
        <p:spPr>
          <a:xfrm>
            <a:off x="2187676" y="1835873"/>
            <a:ext cx="565356" cy="619432"/>
          </a:xfrm>
          <a:prstGeom prst="star1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3" name="5-sakarainen tähti 22"/>
          <p:cNvSpPr/>
          <p:nvPr/>
        </p:nvSpPr>
        <p:spPr>
          <a:xfrm>
            <a:off x="7196368" y="1017641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4" name="5-sakarainen tähti 23"/>
          <p:cNvSpPr/>
          <p:nvPr/>
        </p:nvSpPr>
        <p:spPr>
          <a:xfrm>
            <a:off x="8052612" y="250722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5" name="6-sakarainen tähti 24"/>
          <p:cNvSpPr/>
          <p:nvPr/>
        </p:nvSpPr>
        <p:spPr>
          <a:xfrm>
            <a:off x="1177407" y="304797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6" name="6-sakarainen tähti 25"/>
          <p:cNvSpPr/>
          <p:nvPr/>
        </p:nvSpPr>
        <p:spPr>
          <a:xfrm>
            <a:off x="3110680" y="1292942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7" name="6-sakarainen tähti 26"/>
          <p:cNvSpPr/>
          <p:nvPr/>
        </p:nvSpPr>
        <p:spPr>
          <a:xfrm>
            <a:off x="1138557" y="1418218"/>
            <a:ext cx="619432" cy="796414"/>
          </a:xfrm>
          <a:prstGeom prst="star6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8" name="Alanuoli 27"/>
          <p:cNvSpPr/>
          <p:nvPr/>
        </p:nvSpPr>
        <p:spPr>
          <a:xfrm rot="2458454">
            <a:off x="3602439" y="2507220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9" name="Alanuoli 28"/>
          <p:cNvSpPr/>
          <p:nvPr/>
        </p:nvSpPr>
        <p:spPr>
          <a:xfrm rot="20482073">
            <a:off x="8228750" y="2189751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1" name="Suora nuoliyhdysviiva 30"/>
          <p:cNvCxnSpPr>
            <a:cxnSpLocks/>
          </p:cNvCxnSpPr>
          <p:nvPr/>
        </p:nvCxnSpPr>
        <p:spPr>
          <a:xfrm flipH="1">
            <a:off x="2535577" y="4612164"/>
            <a:ext cx="1427291" cy="616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/>
          <p:nvPr/>
        </p:nvCxnSpPr>
        <p:spPr>
          <a:xfrm>
            <a:off x="9153832" y="4159045"/>
            <a:ext cx="435077" cy="344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>
            <a:cxnSpLocks/>
          </p:cNvCxnSpPr>
          <p:nvPr/>
        </p:nvCxnSpPr>
        <p:spPr>
          <a:xfrm flipH="1">
            <a:off x="3438827" y="4721944"/>
            <a:ext cx="882143" cy="577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>
            <a:cxnSpLocks/>
          </p:cNvCxnSpPr>
          <p:nvPr/>
        </p:nvCxnSpPr>
        <p:spPr>
          <a:xfrm flipH="1">
            <a:off x="4443409" y="4721944"/>
            <a:ext cx="79429" cy="70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/>
          <p:cNvCxnSpPr>
            <a:cxnSpLocks/>
          </p:cNvCxnSpPr>
          <p:nvPr/>
        </p:nvCxnSpPr>
        <p:spPr>
          <a:xfrm>
            <a:off x="3519771" y="3741176"/>
            <a:ext cx="386246" cy="364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uora nuoliyhdysviiva 39"/>
          <p:cNvCxnSpPr/>
          <p:nvPr/>
        </p:nvCxnSpPr>
        <p:spPr>
          <a:xfrm flipH="1">
            <a:off x="8529481" y="4249992"/>
            <a:ext cx="137654" cy="346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>
            <a:extLst>
              <a:ext uri="{FF2B5EF4-FFF2-40B4-BE49-F238E27FC236}">
                <a16:creationId xmlns:a16="http://schemas.microsoft.com/office/drawing/2014/main" id="{A2C61385-FE96-2FFF-3D9F-EA8D64CAD804}"/>
              </a:ext>
            </a:extLst>
          </p:cNvPr>
          <p:cNvCxnSpPr>
            <a:cxnSpLocks/>
          </p:cNvCxnSpPr>
          <p:nvPr/>
        </p:nvCxnSpPr>
        <p:spPr>
          <a:xfrm flipH="1">
            <a:off x="7983795" y="4012712"/>
            <a:ext cx="282676" cy="46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ertta 3">
            <a:extLst>
              <a:ext uri="{FF2B5EF4-FFF2-40B4-BE49-F238E27FC236}">
                <a16:creationId xmlns:a16="http://schemas.microsoft.com/office/drawing/2014/main" id="{086A1C4E-3680-194A-A851-0DA518E2E239}"/>
              </a:ext>
            </a:extLst>
          </p:cNvPr>
          <p:cNvSpPr/>
          <p:nvPr/>
        </p:nvSpPr>
        <p:spPr>
          <a:xfrm>
            <a:off x="2753031" y="3116807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" name="Aurinko 4">
            <a:extLst>
              <a:ext uri="{FF2B5EF4-FFF2-40B4-BE49-F238E27FC236}">
                <a16:creationId xmlns:a16="http://schemas.microsoft.com/office/drawing/2014/main" id="{8044E5F6-A09A-F311-4668-8084C89F7FE9}"/>
              </a:ext>
            </a:extLst>
          </p:cNvPr>
          <p:cNvSpPr/>
          <p:nvPr/>
        </p:nvSpPr>
        <p:spPr>
          <a:xfrm>
            <a:off x="9209226" y="991355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9" name="Hertta 38">
            <a:extLst>
              <a:ext uri="{FF2B5EF4-FFF2-40B4-BE49-F238E27FC236}">
                <a16:creationId xmlns:a16="http://schemas.microsoft.com/office/drawing/2014/main" id="{33F4ED77-F1B7-1746-794F-E1E06CAA77E0}"/>
              </a:ext>
            </a:extLst>
          </p:cNvPr>
          <p:cNvSpPr/>
          <p:nvPr/>
        </p:nvSpPr>
        <p:spPr>
          <a:xfrm>
            <a:off x="4058032" y="5346488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1" name="Hertta 40">
            <a:extLst>
              <a:ext uri="{FF2B5EF4-FFF2-40B4-BE49-F238E27FC236}">
                <a16:creationId xmlns:a16="http://schemas.microsoft.com/office/drawing/2014/main" id="{16B5D849-2D58-07E8-C61C-6FD7B5BB5DD1}"/>
              </a:ext>
            </a:extLst>
          </p:cNvPr>
          <p:cNvSpPr/>
          <p:nvPr/>
        </p:nvSpPr>
        <p:spPr>
          <a:xfrm>
            <a:off x="2640079" y="5340126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2" name="Hertta 41">
            <a:extLst>
              <a:ext uri="{FF2B5EF4-FFF2-40B4-BE49-F238E27FC236}">
                <a16:creationId xmlns:a16="http://schemas.microsoft.com/office/drawing/2014/main" id="{6DF34BE7-3D55-36F1-0D95-6A813108CA95}"/>
              </a:ext>
            </a:extLst>
          </p:cNvPr>
          <p:cNvSpPr/>
          <p:nvPr/>
        </p:nvSpPr>
        <p:spPr>
          <a:xfrm>
            <a:off x="1607504" y="5195831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3" name="Hertta 42">
            <a:extLst>
              <a:ext uri="{FF2B5EF4-FFF2-40B4-BE49-F238E27FC236}">
                <a16:creationId xmlns:a16="http://schemas.microsoft.com/office/drawing/2014/main" id="{2EB7CB2D-5092-17E1-35FA-EC21FB123FBD}"/>
              </a:ext>
            </a:extLst>
          </p:cNvPr>
          <p:cNvSpPr/>
          <p:nvPr/>
        </p:nvSpPr>
        <p:spPr>
          <a:xfrm>
            <a:off x="9393013" y="4693966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4" name="Hertta 43">
            <a:extLst>
              <a:ext uri="{FF2B5EF4-FFF2-40B4-BE49-F238E27FC236}">
                <a16:creationId xmlns:a16="http://schemas.microsoft.com/office/drawing/2014/main" id="{ACA9BA8E-D36B-B085-7FE2-EC04A50A6C71}"/>
              </a:ext>
            </a:extLst>
          </p:cNvPr>
          <p:cNvSpPr/>
          <p:nvPr/>
        </p:nvSpPr>
        <p:spPr>
          <a:xfrm>
            <a:off x="8212931" y="4747395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5" name="Hertta 44">
            <a:extLst>
              <a:ext uri="{FF2B5EF4-FFF2-40B4-BE49-F238E27FC236}">
                <a16:creationId xmlns:a16="http://schemas.microsoft.com/office/drawing/2014/main" id="{41ACE339-4124-935D-77F1-626BF2DCA909}"/>
              </a:ext>
            </a:extLst>
          </p:cNvPr>
          <p:cNvSpPr/>
          <p:nvPr/>
        </p:nvSpPr>
        <p:spPr>
          <a:xfrm>
            <a:off x="7308293" y="4616335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6" name="Hertta 45">
            <a:extLst>
              <a:ext uri="{FF2B5EF4-FFF2-40B4-BE49-F238E27FC236}">
                <a16:creationId xmlns:a16="http://schemas.microsoft.com/office/drawing/2014/main" id="{55209F5F-7362-8C50-3181-1F3F80016410}"/>
              </a:ext>
            </a:extLst>
          </p:cNvPr>
          <p:cNvSpPr/>
          <p:nvPr/>
        </p:nvSpPr>
        <p:spPr>
          <a:xfrm>
            <a:off x="8414493" y="3017684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7" name="Aurinko 46">
            <a:extLst>
              <a:ext uri="{FF2B5EF4-FFF2-40B4-BE49-F238E27FC236}">
                <a16:creationId xmlns:a16="http://schemas.microsoft.com/office/drawing/2014/main" id="{AF08977C-5FD6-AD09-A658-07C8E400881B}"/>
              </a:ext>
            </a:extLst>
          </p:cNvPr>
          <p:cNvSpPr/>
          <p:nvPr/>
        </p:nvSpPr>
        <p:spPr>
          <a:xfrm>
            <a:off x="8720346" y="1691149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8" name="Aurinko 47">
            <a:extLst>
              <a:ext uri="{FF2B5EF4-FFF2-40B4-BE49-F238E27FC236}">
                <a16:creationId xmlns:a16="http://schemas.microsoft.com/office/drawing/2014/main" id="{2567C739-A902-CDA7-D136-D4882734522C}"/>
              </a:ext>
            </a:extLst>
          </p:cNvPr>
          <p:cNvSpPr/>
          <p:nvPr/>
        </p:nvSpPr>
        <p:spPr>
          <a:xfrm>
            <a:off x="9749653" y="1691148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9" name="Aurinko 48">
            <a:extLst>
              <a:ext uri="{FF2B5EF4-FFF2-40B4-BE49-F238E27FC236}">
                <a16:creationId xmlns:a16="http://schemas.microsoft.com/office/drawing/2014/main" id="{7CD88065-3F80-B9A0-4E18-E948D46793FD}"/>
              </a:ext>
            </a:extLst>
          </p:cNvPr>
          <p:cNvSpPr/>
          <p:nvPr/>
        </p:nvSpPr>
        <p:spPr>
          <a:xfrm>
            <a:off x="10219609" y="849737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0" name="Aurinko 49">
            <a:extLst>
              <a:ext uri="{FF2B5EF4-FFF2-40B4-BE49-F238E27FC236}">
                <a16:creationId xmlns:a16="http://schemas.microsoft.com/office/drawing/2014/main" id="{45CD1BEA-869C-160B-C145-1E34EB53B56A}"/>
              </a:ext>
            </a:extLst>
          </p:cNvPr>
          <p:cNvSpPr/>
          <p:nvPr/>
        </p:nvSpPr>
        <p:spPr>
          <a:xfrm>
            <a:off x="9536430" y="8326"/>
            <a:ext cx="816084" cy="732527"/>
          </a:xfrm>
          <a:prstGeom prst="su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1" name="5-sakarainen tähti 50">
            <a:extLst>
              <a:ext uri="{FF2B5EF4-FFF2-40B4-BE49-F238E27FC236}">
                <a16:creationId xmlns:a16="http://schemas.microsoft.com/office/drawing/2014/main" id="{520706EE-30B2-172F-80EA-E6DB8D42DEA5}"/>
              </a:ext>
            </a:extLst>
          </p:cNvPr>
          <p:cNvSpPr/>
          <p:nvPr/>
        </p:nvSpPr>
        <p:spPr>
          <a:xfrm>
            <a:off x="8461708" y="764931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2" name="5-sakarainen tähti 51">
            <a:extLst>
              <a:ext uri="{FF2B5EF4-FFF2-40B4-BE49-F238E27FC236}">
                <a16:creationId xmlns:a16="http://schemas.microsoft.com/office/drawing/2014/main" id="{7E3E663C-E8A7-F864-9B9E-30CFFC99BAC2}"/>
              </a:ext>
            </a:extLst>
          </p:cNvPr>
          <p:cNvSpPr/>
          <p:nvPr/>
        </p:nvSpPr>
        <p:spPr>
          <a:xfrm>
            <a:off x="8002444" y="1332270"/>
            <a:ext cx="560439" cy="540775"/>
          </a:xfrm>
          <a:prstGeom prst="star5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" name="Suora yhdysviiva 2">
            <a:extLst>
              <a:ext uri="{FF2B5EF4-FFF2-40B4-BE49-F238E27FC236}">
                <a16:creationId xmlns:a16="http://schemas.microsoft.com/office/drawing/2014/main" id="{3FDE31DB-4B7E-8FAC-4627-8C3FD6EDB98D}"/>
              </a:ext>
            </a:extLst>
          </p:cNvPr>
          <p:cNvCxnSpPr/>
          <p:nvPr/>
        </p:nvCxnSpPr>
        <p:spPr>
          <a:xfrm>
            <a:off x="6880302" y="246589"/>
            <a:ext cx="0" cy="2558645"/>
          </a:xfrm>
          <a:prstGeom prst="line">
            <a:avLst/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38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lanuoli 27"/>
          <p:cNvSpPr/>
          <p:nvPr/>
        </p:nvSpPr>
        <p:spPr>
          <a:xfrm rot="2458454">
            <a:off x="3602439" y="2507220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29" name="Alanuoli 28"/>
          <p:cNvSpPr/>
          <p:nvPr/>
        </p:nvSpPr>
        <p:spPr>
          <a:xfrm rot="19160344">
            <a:off x="7800674" y="2330248"/>
            <a:ext cx="556745" cy="68825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cxnSp>
        <p:nvCxnSpPr>
          <p:cNvPr id="31" name="Suora nuoliyhdysviiva 30"/>
          <p:cNvCxnSpPr>
            <a:cxnSpLocks/>
          </p:cNvCxnSpPr>
          <p:nvPr/>
        </p:nvCxnSpPr>
        <p:spPr>
          <a:xfrm flipH="1">
            <a:off x="2163337" y="3980445"/>
            <a:ext cx="928565" cy="920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>
            <a:cxnSpLocks/>
          </p:cNvCxnSpPr>
          <p:nvPr/>
        </p:nvCxnSpPr>
        <p:spPr>
          <a:xfrm flipH="1">
            <a:off x="3003915" y="4001513"/>
            <a:ext cx="188768" cy="1119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>
            <a:cxnSpLocks/>
          </p:cNvCxnSpPr>
          <p:nvPr/>
        </p:nvCxnSpPr>
        <p:spPr>
          <a:xfrm>
            <a:off x="3459608" y="4001513"/>
            <a:ext cx="983801" cy="1429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ertta 3">
            <a:extLst>
              <a:ext uri="{FF2B5EF4-FFF2-40B4-BE49-F238E27FC236}">
                <a16:creationId xmlns:a16="http://schemas.microsoft.com/office/drawing/2014/main" id="{086A1C4E-3680-194A-A851-0DA518E2E239}"/>
              </a:ext>
            </a:extLst>
          </p:cNvPr>
          <p:cNvSpPr/>
          <p:nvPr/>
        </p:nvSpPr>
        <p:spPr>
          <a:xfrm>
            <a:off x="2753031" y="3116807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39" name="Hertta 38">
            <a:extLst>
              <a:ext uri="{FF2B5EF4-FFF2-40B4-BE49-F238E27FC236}">
                <a16:creationId xmlns:a16="http://schemas.microsoft.com/office/drawing/2014/main" id="{33F4ED77-F1B7-1746-794F-E1E06CAA77E0}"/>
              </a:ext>
            </a:extLst>
          </p:cNvPr>
          <p:cNvSpPr/>
          <p:nvPr/>
        </p:nvSpPr>
        <p:spPr>
          <a:xfrm>
            <a:off x="4058032" y="5346488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1" name="Hertta 40">
            <a:extLst>
              <a:ext uri="{FF2B5EF4-FFF2-40B4-BE49-F238E27FC236}">
                <a16:creationId xmlns:a16="http://schemas.microsoft.com/office/drawing/2014/main" id="{16B5D849-2D58-07E8-C61C-6FD7B5BB5DD1}"/>
              </a:ext>
            </a:extLst>
          </p:cNvPr>
          <p:cNvSpPr/>
          <p:nvPr/>
        </p:nvSpPr>
        <p:spPr>
          <a:xfrm>
            <a:off x="2640079" y="5340126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2" name="Hertta 41">
            <a:extLst>
              <a:ext uri="{FF2B5EF4-FFF2-40B4-BE49-F238E27FC236}">
                <a16:creationId xmlns:a16="http://schemas.microsoft.com/office/drawing/2014/main" id="{6DF34BE7-3D55-36F1-0D95-6A813108CA95}"/>
              </a:ext>
            </a:extLst>
          </p:cNvPr>
          <p:cNvSpPr/>
          <p:nvPr/>
        </p:nvSpPr>
        <p:spPr>
          <a:xfrm>
            <a:off x="1607504" y="5195831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3" name="Hertta 42">
            <a:extLst>
              <a:ext uri="{FF2B5EF4-FFF2-40B4-BE49-F238E27FC236}">
                <a16:creationId xmlns:a16="http://schemas.microsoft.com/office/drawing/2014/main" id="{C627A0B2-1D64-1CD0-E543-729CB4AC0588}"/>
              </a:ext>
            </a:extLst>
          </p:cNvPr>
          <p:cNvSpPr/>
          <p:nvPr/>
        </p:nvSpPr>
        <p:spPr>
          <a:xfrm>
            <a:off x="8327906" y="3318264"/>
            <a:ext cx="1797401" cy="1583113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4" name="Hertta 43">
            <a:extLst>
              <a:ext uri="{FF2B5EF4-FFF2-40B4-BE49-F238E27FC236}">
                <a16:creationId xmlns:a16="http://schemas.microsoft.com/office/drawing/2014/main" id="{4842DB26-0A59-404D-7139-44D767C53A5C}"/>
              </a:ext>
            </a:extLst>
          </p:cNvPr>
          <p:cNvSpPr/>
          <p:nvPr/>
        </p:nvSpPr>
        <p:spPr>
          <a:xfrm>
            <a:off x="3348071" y="1483843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5" name="Hertta 44">
            <a:extLst>
              <a:ext uri="{FF2B5EF4-FFF2-40B4-BE49-F238E27FC236}">
                <a16:creationId xmlns:a16="http://schemas.microsoft.com/office/drawing/2014/main" id="{44BA8C64-A112-D79F-34F0-732557C2508F}"/>
              </a:ext>
            </a:extLst>
          </p:cNvPr>
          <p:cNvSpPr/>
          <p:nvPr/>
        </p:nvSpPr>
        <p:spPr>
          <a:xfrm>
            <a:off x="4443408" y="663990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6" name="Hertta 45">
            <a:extLst>
              <a:ext uri="{FF2B5EF4-FFF2-40B4-BE49-F238E27FC236}">
                <a16:creationId xmlns:a16="http://schemas.microsoft.com/office/drawing/2014/main" id="{0A3B67F2-AA3C-DF76-9B2B-E552C5CBD7A4}"/>
              </a:ext>
            </a:extLst>
          </p:cNvPr>
          <p:cNvSpPr/>
          <p:nvPr/>
        </p:nvSpPr>
        <p:spPr>
          <a:xfrm>
            <a:off x="5496231" y="1548696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7" name="Hertta 46">
            <a:extLst>
              <a:ext uri="{FF2B5EF4-FFF2-40B4-BE49-F238E27FC236}">
                <a16:creationId xmlns:a16="http://schemas.microsoft.com/office/drawing/2014/main" id="{6C53DB76-69F5-F080-7F64-74B72C0D4E16}"/>
              </a:ext>
            </a:extLst>
          </p:cNvPr>
          <p:cNvSpPr/>
          <p:nvPr/>
        </p:nvSpPr>
        <p:spPr>
          <a:xfrm>
            <a:off x="6556915" y="663990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8" name="Hertta 47">
            <a:extLst>
              <a:ext uri="{FF2B5EF4-FFF2-40B4-BE49-F238E27FC236}">
                <a16:creationId xmlns:a16="http://schemas.microsoft.com/office/drawing/2014/main" id="{3A72967E-A200-D972-7E3D-F481A796F456}"/>
              </a:ext>
            </a:extLst>
          </p:cNvPr>
          <p:cNvSpPr/>
          <p:nvPr/>
        </p:nvSpPr>
        <p:spPr>
          <a:xfrm>
            <a:off x="7643651" y="1347239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49" name="Hertta 48">
            <a:extLst>
              <a:ext uri="{FF2B5EF4-FFF2-40B4-BE49-F238E27FC236}">
                <a16:creationId xmlns:a16="http://schemas.microsoft.com/office/drawing/2014/main" id="{2BA48B12-0F71-7D4B-13C7-9F5285EC9942}"/>
              </a:ext>
            </a:extLst>
          </p:cNvPr>
          <p:cNvSpPr/>
          <p:nvPr/>
        </p:nvSpPr>
        <p:spPr>
          <a:xfrm>
            <a:off x="2327546" y="972595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0" name="Hertta 49">
            <a:extLst>
              <a:ext uri="{FF2B5EF4-FFF2-40B4-BE49-F238E27FC236}">
                <a16:creationId xmlns:a16="http://schemas.microsoft.com/office/drawing/2014/main" id="{061D339F-53C4-28E9-A70D-54E41EA1E60B}"/>
              </a:ext>
            </a:extLst>
          </p:cNvPr>
          <p:cNvSpPr/>
          <p:nvPr/>
        </p:nvSpPr>
        <p:spPr>
          <a:xfrm>
            <a:off x="3174566" y="358241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51" name="Hertta 50">
            <a:extLst>
              <a:ext uri="{FF2B5EF4-FFF2-40B4-BE49-F238E27FC236}">
                <a16:creationId xmlns:a16="http://schemas.microsoft.com/office/drawing/2014/main" id="{C936F38B-005D-EA58-13A7-E1C40D76EB92}"/>
              </a:ext>
            </a:extLst>
          </p:cNvPr>
          <p:cNvSpPr/>
          <p:nvPr/>
        </p:nvSpPr>
        <p:spPr>
          <a:xfrm>
            <a:off x="9357259" y="492554"/>
            <a:ext cx="770753" cy="683249"/>
          </a:xfrm>
          <a:prstGeom prst="hear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7" name="Aurinko 6">
            <a:extLst>
              <a:ext uri="{FF2B5EF4-FFF2-40B4-BE49-F238E27FC236}">
                <a16:creationId xmlns:a16="http://schemas.microsoft.com/office/drawing/2014/main" id="{FF694EEC-57B6-4F27-D272-AEF763233199}"/>
              </a:ext>
            </a:extLst>
          </p:cNvPr>
          <p:cNvSpPr/>
          <p:nvPr/>
        </p:nvSpPr>
        <p:spPr>
          <a:xfrm>
            <a:off x="9275039" y="3458431"/>
            <a:ext cx="808748" cy="690924"/>
          </a:xfrm>
          <a:prstGeom prst="sun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</p:spTree>
    <p:extLst>
      <p:ext uri="{BB962C8B-B14F-4D97-AF65-F5344CB8AC3E}">
        <p14:creationId xmlns:p14="http://schemas.microsoft.com/office/powerpoint/2010/main" val="105870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4" grpId="0" animBg="1"/>
      <p:bldP spid="39" grpId="0" animBg="1"/>
      <p:bldP spid="41" grpId="0" animBg="1"/>
      <p:bldP spid="42" grpId="0" animBg="1"/>
      <p:bldP spid="43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Taustaa 2022 ja 2023 -&gt;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Vuosi 2022 on erilainen, sillä laskutus hankaloittaa kynnyksen madaltamista.</a:t>
            </a:r>
          </a:p>
          <a:p>
            <a:r>
              <a:rPr lang="fi-FI" dirty="0"/>
              <a:t>Tilanne muuttuu hyvinvointialueelle siirryttäessä -&gt; sisäinen laskutus murroksessa.</a:t>
            </a:r>
          </a:p>
          <a:p>
            <a:r>
              <a:rPr lang="fi-FI" dirty="0"/>
              <a:t>Suunnitellaan optimaalista kokonaisuutta ilman teknisiä rajoituksia.</a:t>
            </a:r>
          </a:p>
          <a:p>
            <a:r>
              <a:rPr lang="fi-FI" dirty="0"/>
              <a:t>Konsultaatiossa hoitovastuu ei siirry (vrt. lähete)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8143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600" y="102825"/>
            <a:ext cx="10512000" cy="944925"/>
          </a:xfrm>
        </p:spPr>
        <p:txBody>
          <a:bodyPr/>
          <a:lstStyle/>
          <a:p>
            <a:r>
              <a:rPr lang="fi-FI"/>
              <a:t>Konsultaatioväylät/-tavat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973875"/>
            <a:ext cx="5184000" cy="569790"/>
          </a:xfrm>
        </p:spPr>
        <p:txBody>
          <a:bodyPr>
            <a:normAutofit/>
          </a:bodyPr>
          <a:lstStyle/>
          <a:p>
            <a:r>
              <a:rPr lang="fi-FI"/>
              <a:t>2022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8800" y="1543665"/>
            <a:ext cx="5184000" cy="3456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51460" indent="-251460"/>
            <a:r>
              <a:rPr lang="fi-FI"/>
              <a:t>Puhelinkonsultaatio</a:t>
            </a:r>
          </a:p>
          <a:p>
            <a:pPr marL="251460" indent="-251460"/>
            <a:r>
              <a:rPr lang="fi-FI"/>
              <a:t>Paperikonsultaatio</a:t>
            </a:r>
            <a:endParaRPr lang="fi-FI">
              <a:cs typeface="Calibri"/>
            </a:endParaRPr>
          </a:p>
          <a:p>
            <a:pPr marL="251460" indent="-251460"/>
            <a:r>
              <a:rPr lang="fi-FI"/>
              <a:t>Lähete</a:t>
            </a:r>
            <a:endParaRPr lang="fi-FI">
              <a:cs typeface="Calibri"/>
            </a:endParaRPr>
          </a:p>
          <a:p>
            <a:pPr marL="251460" indent="-251460"/>
            <a:endParaRPr lang="fi-FI"/>
          </a:p>
          <a:p>
            <a:pPr marL="251460" indent="-251460"/>
            <a:r>
              <a:rPr lang="fi-FI"/>
              <a:t>Etävastaanotto</a:t>
            </a:r>
            <a:endParaRPr lang="fi-FI">
              <a:cs typeface="Calibri"/>
            </a:endParaRPr>
          </a:p>
          <a:p>
            <a:pPr marL="251460" indent="-251460"/>
            <a:endParaRPr lang="fi-FI">
              <a:cs typeface="Calibri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9600" y="1095150"/>
            <a:ext cx="5184000" cy="448515"/>
          </a:xfrm>
        </p:spPr>
        <p:txBody>
          <a:bodyPr>
            <a:normAutofit/>
          </a:bodyPr>
          <a:lstStyle/>
          <a:p>
            <a:r>
              <a:rPr lang="fi-FI"/>
              <a:t>2023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9600" y="1543665"/>
            <a:ext cx="5184000" cy="4454012"/>
          </a:xfrm>
        </p:spPr>
        <p:txBody>
          <a:bodyPr>
            <a:normAutofit fontScale="70000" lnSpcReduction="20000"/>
          </a:bodyPr>
          <a:lstStyle/>
          <a:p>
            <a:r>
              <a:rPr lang="fi-FI"/>
              <a:t>Puhelinkonsultaatio + </a:t>
            </a:r>
            <a:r>
              <a:rPr lang="fi-FI" b="1">
                <a:solidFill>
                  <a:srgbClr val="FF0000"/>
                </a:solidFill>
              </a:rPr>
              <a:t>chat </a:t>
            </a:r>
          </a:p>
          <a:p>
            <a:r>
              <a:rPr lang="fi-FI"/>
              <a:t>”Paperikonsultaatio” + </a:t>
            </a:r>
            <a:r>
              <a:rPr lang="fi-FI" b="1">
                <a:solidFill>
                  <a:srgbClr val="FF0000"/>
                </a:solidFill>
              </a:rPr>
              <a:t>ajanvarauskonsultaatio + chat</a:t>
            </a:r>
          </a:p>
          <a:p>
            <a:r>
              <a:rPr lang="fi-FI" b="1">
                <a:solidFill>
                  <a:srgbClr val="FF0000"/>
                </a:solidFill>
              </a:rPr>
              <a:t>Lähetteestä kohti hoitovastuun säilyttämistä perustasolla konsultaation avulla</a:t>
            </a:r>
          </a:p>
          <a:p>
            <a:pPr lvl="1"/>
            <a:r>
              <a:rPr lang="fi-FI"/>
              <a:t>Ei poista lähetettä kokonaan, juridinen näkökulma </a:t>
            </a:r>
            <a:r>
              <a:rPr lang="fi-FI" err="1"/>
              <a:t>esh</a:t>
            </a:r>
            <a:r>
              <a:rPr lang="fi-FI"/>
              <a:t> saatavuuden kautta</a:t>
            </a:r>
          </a:p>
          <a:p>
            <a:r>
              <a:rPr lang="fi-FI"/>
              <a:t>Etävastaanotto</a:t>
            </a:r>
          </a:p>
          <a:p>
            <a:pPr lvl="1"/>
            <a:r>
              <a:rPr lang="fi-FI" b="1">
                <a:solidFill>
                  <a:srgbClr val="FF0000"/>
                </a:solidFill>
              </a:rPr>
              <a:t>Milloin konsultaatio?</a:t>
            </a:r>
          </a:p>
          <a:p>
            <a:pPr lvl="1"/>
            <a:r>
              <a:rPr lang="fi-FI" b="1">
                <a:solidFill>
                  <a:srgbClr val="FF0000"/>
                </a:solidFill>
              </a:rPr>
              <a:t>Milloin vastaanotto? </a:t>
            </a:r>
          </a:p>
          <a:p>
            <a:r>
              <a:rPr lang="fi-FI" b="1">
                <a:solidFill>
                  <a:srgbClr val="FF0000"/>
                </a:solidFill>
              </a:rPr>
              <a:t>Onko useamman ammattilaisen läsnäolosta hyötyä?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61417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800" y="360000"/>
            <a:ext cx="10512000" cy="897300"/>
          </a:xfrm>
        </p:spPr>
        <p:txBody>
          <a:bodyPr>
            <a:normAutofit/>
          </a:bodyPr>
          <a:lstStyle/>
          <a:p>
            <a:r>
              <a:rPr lang="fi-FI"/>
              <a:t>2023 -&gt; esimerkkejä konsultaatioista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800" y="1257300"/>
            <a:ext cx="10512000" cy="47079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51460" indent="-251460"/>
            <a:r>
              <a:rPr lang="fi-FI"/>
              <a:t>Yleislääkäri – esh lääkäri</a:t>
            </a:r>
          </a:p>
          <a:p>
            <a:pPr marL="251460" indent="-251460"/>
            <a:r>
              <a:rPr lang="fi-FI"/>
              <a:t>Hoitaja – yleislääkäri </a:t>
            </a:r>
            <a:endParaRPr lang="fi-FI">
              <a:cs typeface="Calibri"/>
            </a:endParaRPr>
          </a:p>
          <a:p>
            <a:pPr marL="251460" indent="-251460"/>
            <a:r>
              <a:rPr lang="fi-FI"/>
              <a:t>Sh/ft – erikoissairaanhoidon lääkäri </a:t>
            </a:r>
            <a:endParaRPr lang="fi-FI">
              <a:cs typeface="Calibri"/>
            </a:endParaRPr>
          </a:p>
          <a:p>
            <a:pPr marL="251460" indent="-251460"/>
            <a:r>
              <a:rPr lang="fi-FI"/>
              <a:t>Hoitaja – hoitaja </a:t>
            </a:r>
            <a:endParaRPr lang="fi-FI">
              <a:cs typeface="Calibri"/>
            </a:endParaRPr>
          </a:p>
          <a:p>
            <a:pPr marL="251460" indent="-251460"/>
            <a:r>
              <a:rPr lang="fi-FI">
                <a:cs typeface="Calibri"/>
              </a:rPr>
              <a:t>Lääkäri - sosiaalityöntekijä</a:t>
            </a:r>
          </a:p>
          <a:p>
            <a:pPr marL="0" indent="0">
              <a:buNone/>
            </a:pPr>
            <a:endParaRPr lang="fi-FI">
              <a:ea typeface="Calibri"/>
              <a:cs typeface="Calibri"/>
            </a:endParaRPr>
          </a:p>
          <a:p>
            <a:pPr marL="0" indent="0">
              <a:buNone/>
            </a:pPr>
            <a:endParaRPr lang="fi-FI"/>
          </a:p>
          <a:p>
            <a:pPr marL="251460" indent="-251460"/>
            <a:r>
              <a:rPr lang="fi-FI"/>
              <a:t>Etävastaantoissa yhteisvastaanotot mahdollistettava</a:t>
            </a:r>
            <a:endParaRPr lang="fi-FI">
              <a:cs typeface="Calibri"/>
            </a:endParaRPr>
          </a:p>
          <a:p>
            <a:pPr marL="251460" indent="-251460"/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913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Konsultaatiot yleisesti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515937" y="1690689"/>
            <a:ext cx="11155387" cy="4348162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Toimintamalli, ei työkalu</a:t>
            </a:r>
          </a:p>
          <a:p>
            <a:pPr lvl="1"/>
            <a:r>
              <a:rPr lang="fi-FI" dirty="0"/>
              <a:t>Mahdollistaa sujuvan ja nopeasti saatavilla olevan konsultaation, jossa huolehditaan korkealaatuisesta vastauksesta</a:t>
            </a:r>
          </a:p>
          <a:p>
            <a:pPr lvl="1"/>
            <a:r>
              <a:rPr lang="fi-FI" dirty="0"/>
              <a:t>Tarkoitus poistaa tyhjäkäyntiä järjestelmästä vastaamalla mahdollisimman nopeasti konsultaatioihin </a:t>
            </a:r>
            <a:r>
              <a:rPr lang="fi-FI" dirty="0">
                <a:sym typeface="Wingdings" panose="05000000000000000000" pitchFamily="2" charset="2"/>
              </a:rPr>
              <a:t> palvelulupaus pitää antaa (minuuteista tunteihin riippuen konsulttiroolista)</a:t>
            </a:r>
            <a:endParaRPr lang="fi-FI" dirty="0"/>
          </a:p>
          <a:p>
            <a:pPr lvl="1"/>
            <a:r>
              <a:rPr lang="fi-FI" dirty="0"/>
              <a:t>Vähentää eri ammattilaisten keskeytyksiä muun työn lomassa keskittämällä konsultaatiot tietyille henkilöille tiettynä ajankohtana</a:t>
            </a:r>
          </a:p>
          <a:p>
            <a:r>
              <a:rPr lang="fi-FI" dirty="0"/>
              <a:t>Lisää tietotaitoa ja vähentää yksittäisen ammattilaisen kuormitusta</a:t>
            </a:r>
          </a:p>
          <a:p>
            <a:pPr lvl="1"/>
            <a:r>
              <a:rPr lang="fi-FI" dirty="0"/>
              <a:t>Tulee silti huolehtia, että ohjeet ovat </a:t>
            </a:r>
            <a:r>
              <a:rPr lang="fi-FI" dirty="0" err="1"/>
              <a:t>ajantasalla</a:t>
            </a:r>
            <a:r>
              <a:rPr lang="fi-FI" dirty="0"/>
              <a:t> ja ensisijainen toimintatapa</a:t>
            </a:r>
          </a:p>
          <a:p>
            <a:endParaRPr lang="fi-FI" dirty="0"/>
          </a:p>
          <a:p>
            <a:r>
              <a:rPr lang="fi-FI" dirty="0"/>
              <a:t>Teknisenä työkaluna 2023 alussa </a:t>
            </a:r>
            <a:r>
              <a:rPr lang="fi-FI" dirty="0" err="1"/>
              <a:t>Videovisit</a:t>
            </a:r>
            <a:r>
              <a:rPr lang="fi-FI" dirty="0"/>
              <a:t> ja vaihtoehtoisesti puhelin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75090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6800" y="95250"/>
            <a:ext cx="10512000" cy="885825"/>
          </a:xfrm>
        </p:spPr>
        <p:txBody>
          <a:bodyPr/>
          <a:lstStyle/>
          <a:p>
            <a:r>
              <a:rPr lang="fi-FI"/>
              <a:t>Puhelinkonsultaatiot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820650"/>
            <a:ext cx="5184000" cy="517800"/>
          </a:xfrm>
        </p:spPr>
        <p:txBody>
          <a:bodyPr>
            <a:normAutofit/>
          </a:bodyPr>
          <a:lstStyle/>
          <a:p>
            <a:r>
              <a:rPr lang="fi-FI"/>
              <a:t>2022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8800" y="1338449"/>
            <a:ext cx="5184000" cy="4709925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fi-FI" sz="2900" b="1"/>
              <a:t>Ilman tunnistautumista:</a:t>
            </a:r>
          </a:p>
          <a:p>
            <a:pPr marL="251460" indent="-251460"/>
            <a:r>
              <a:rPr lang="fi-FI" sz="2900"/>
              <a:t>Puhelinkonsultaatio </a:t>
            </a:r>
            <a:r>
              <a:rPr lang="fi-FI" sz="2900" err="1"/>
              <a:t>Taysiin</a:t>
            </a:r>
            <a:r>
              <a:rPr lang="fi-FI" sz="2900"/>
              <a:t>/ erikoislääkärille </a:t>
            </a:r>
            <a:r>
              <a:rPr lang="fi-FI" sz="2900" err="1"/>
              <a:t>pth</a:t>
            </a:r>
            <a:r>
              <a:rPr lang="fi-FI" sz="2900"/>
              <a:t> tai privaatti potilaasta (ei puhuta nimellä) </a:t>
            </a:r>
            <a:endParaRPr lang="fi-FI" sz="2900">
              <a:cs typeface="Calibri"/>
            </a:endParaRPr>
          </a:p>
          <a:p>
            <a:pPr marL="251460" indent="-251460"/>
            <a:r>
              <a:rPr lang="fi-FI" sz="2900"/>
              <a:t>Ei potilasasiakirjamerkintää</a:t>
            </a:r>
            <a:endParaRPr lang="fi-FI" sz="2900">
              <a:cs typeface="Calibri"/>
            </a:endParaRPr>
          </a:p>
          <a:p>
            <a:pPr marL="251460" indent="-251460"/>
            <a:r>
              <a:rPr lang="fi-FI" sz="2900"/>
              <a:t>Ei laskuteta</a:t>
            </a:r>
            <a:endParaRPr lang="fi-FI" sz="2900">
              <a:cs typeface="Calibri"/>
            </a:endParaRPr>
          </a:p>
          <a:p>
            <a:pPr marL="0" indent="0">
              <a:buNone/>
            </a:pPr>
            <a:r>
              <a:rPr lang="fi-FI" sz="2900" b="1"/>
              <a:t>Tunnistautuen: </a:t>
            </a:r>
          </a:p>
          <a:p>
            <a:pPr marL="0" indent="0">
              <a:buNone/>
            </a:pPr>
            <a:r>
              <a:rPr lang="fi-FI" sz="2900"/>
              <a:t>Puhelinkonsultaatio </a:t>
            </a:r>
            <a:r>
              <a:rPr lang="fi-FI" sz="2900" err="1"/>
              <a:t>Taysiin</a:t>
            </a:r>
            <a:r>
              <a:rPr lang="fi-FI" sz="2900"/>
              <a:t>/ erikoislääkärille </a:t>
            </a:r>
            <a:r>
              <a:rPr lang="fi-FI" sz="2900" err="1"/>
              <a:t>pth</a:t>
            </a:r>
            <a:r>
              <a:rPr lang="fi-FI" sz="2900"/>
              <a:t> tai privaatti potilaasta X </a:t>
            </a:r>
            <a:endParaRPr lang="fi-FI" sz="2900">
              <a:cs typeface="Calibri"/>
            </a:endParaRPr>
          </a:p>
          <a:p>
            <a:pPr marL="251460" indent="-251460"/>
            <a:r>
              <a:rPr lang="fi-FI" sz="2900"/>
              <a:t>Tehdään potilasasiakirjamerkintä </a:t>
            </a:r>
            <a:endParaRPr lang="fi-FI" sz="2900">
              <a:cs typeface="Calibri"/>
            </a:endParaRPr>
          </a:p>
          <a:p>
            <a:pPr marL="251460" indent="-251460"/>
            <a:r>
              <a:rPr lang="fi-FI" sz="2900"/>
              <a:t>Voidaan katsoa labroja (</a:t>
            </a:r>
            <a:r>
              <a:rPr lang="fi-FI" sz="2900" err="1"/>
              <a:t>Fimlab</a:t>
            </a:r>
            <a:r>
              <a:rPr lang="fi-FI" sz="2900"/>
              <a:t>) tai kuvantamistutkimuksia (PACS) </a:t>
            </a:r>
            <a:endParaRPr lang="fi-FI" sz="2900">
              <a:cs typeface="Calibri"/>
            </a:endParaRPr>
          </a:p>
          <a:p>
            <a:pPr marL="251460" indent="-251460"/>
            <a:r>
              <a:rPr lang="fi-FI" sz="2900"/>
              <a:t>Voidaan määrätä labroja tai kuvantamista</a:t>
            </a:r>
            <a:endParaRPr lang="fi-FI" sz="2900">
              <a:cs typeface="Calibri"/>
            </a:endParaRPr>
          </a:p>
          <a:p>
            <a:pPr marL="251460" indent="-251460"/>
            <a:r>
              <a:rPr lang="fi-FI" sz="2900"/>
              <a:t>Laskutetaan puhelusta</a:t>
            </a:r>
            <a:endParaRPr lang="fi-FI" sz="2900">
              <a:cs typeface="Calibri"/>
            </a:endParaRPr>
          </a:p>
          <a:p>
            <a:pPr marL="251460" indent="-251460"/>
            <a:endParaRPr lang="fi-FI">
              <a:cs typeface="Calibri"/>
            </a:endParaRP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9600" y="820650"/>
            <a:ext cx="5184000" cy="514350"/>
          </a:xfrm>
        </p:spPr>
        <p:txBody>
          <a:bodyPr>
            <a:normAutofit/>
          </a:bodyPr>
          <a:lstStyle/>
          <a:p>
            <a:r>
              <a:rPr lang="fi-FI"/>
              <a:t>2023 (puhelin + </a:t>
            </a:r>
            <a:r>
              <a:rPr lang="fi-FI">
                <a:solidFill>
                  <a:srgbClr val="FF0000"/>
                </a:solidFill>
              </a:rPr>
              <a:t>chat</a:t>
            </a:r>
            <a:r>
              <a:rPr lang="fi-FI"/>
              <a:t>)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9600" y="1335000"/>
            <a:ext cx="5184000" cy="4641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sz="2200" b="1"/>
              <a:t>Ilman </a:t>
            </a:r>
            <a:r>
              <a:rPr lang="fi-FI" sz="2200" b="1" err="1"/>
              <a:t>tunnistautumista</a:t>
            </a:r>
            <a:r>
              <a:rPr lang="fi-FI" sz="2200" b="1"/>
              <a:t>: </a:t>
            </a:r>
          </a:p>
          <a:p>
            <a:r>
              <a:rPr lang="fi-FI" sz="2200"/>
              <a:t>Puhelinkonsultaatio erikoislääkärille (ei puhuta nimellä) </a:t>
            </a:r>
          </a:p>
          <a:p>
            <a:r>
              <a:rPr lang="fi-FI" sz="2200" b="1">
                <a:solidFill>
                  <a:srgbClr val="FF0000"/>
                </a:solidFill>
              </a:rPr>
              <a:t>Toimii yhtä lailla </a:t>
            </a:r>
            <a:r>
              <a:rPr lang="fi-FI" sz="2200" b="1" err="1">
                <a:solidFill>
                  <a:srgbClr val="FF0000"/>
                </a:solidFill>
              </a:rPr>
              <a:t>chatillä</a:t>
            </a:r>
            <a:endParaRPr lang="fi-FI" sz="2200" b="1">
              <a:solidFill>
                <a:srgbClr val="FF0000"/>
              </a:solidFill>
            </a:endParaRPr>
          </a:p>
          <a:p>
            <a:r>
              <a:rPr lang="fi-FI" sz="2200"/>
              <a:t>Ei potilasasiakirjamerkintää</a:t>
            </a:r>
          </a:p>
          <a:p>
            <a:r>
              <a:rPr lang="fi-FI" sz="2200"/>
              <a:t>Ei laskutusta</a:t>
            </a:r>
          </a:p>
          <a:p>
            <a:pPr marL="0" indent="0">
              <a:buNone/>
            </a:pPr>
            <a:r>
              <a:rPr lang="fi-FI" sz="2200" b="1" err="1"/>
              <a:t>Tunnistautuen</a:t>
            </a:r>
            <a:r>
              <a:rPr lang="fi-FI" sz="2200" b="1"/>
              <a:t>: </a:t>
            </a:r>
          </a:p>
          <a:p>
            <a:r>
              <a:rPr lang="fi-FI" sz="2200"/>
              <a:t>Puhelinkonsultaatio erikoislääkärille</a:t>
            </a:r>
            <a:r>
              <a:rPr lang="fi-FI" sz="2200" b="1">
                <a:solidFill>
                  <a:srgbClr val="FF0000"/>
                </a:solidFill>
              </a:rPr>
              <a:t> potilaasta X. </a:t>
            </a:r>
          </a:p>
          <a:p>
            <a:r>
              <a:rPr lang="fi-FI" sz="2200" b="1">
                <a:solidFill>
                  <a:srgbClr val="FF0000"/>
                </a:solidFill>
              </a:rPr>
              <a:t>Toimii yhtä lailla </a:t>
            </a:r>
            <a:r>
              <a:rPr lang="fi-FI" sz="2200" b="1" err="1">
                <a:solidFill>
                  <a:srgbClr val="FF0000"/>
                </a:solidFill>
              </a:rPr>
              <a:t>chatillä</a:t>
            </a:r>
            <a:endParaRPr lang="fi-FI" sz="2200" b="1">
              <a:solidFill>
                <a:srgbClr val="FF0000"/>
              </a:solidFill>
            </a:endParaRPr>
          </a:p>
          <a:p>
            <a:r>
              <a:rPr lang="fi-FI" sz="2200"/>
              <a:t>Tehdään potilasasiakirjamerkintä. </a:t>
            </a:r>
          </a:p>
          <a:p>
            <a:r>
              <a:rPr lang="fi-FI" sz="2200"/>
              <a:t>Voidaan katsoa </a:t>
            </a:r>
            <a:r>
              <a:rPr lang="fi-FI" sz="2200" err="1"/>
              <a:t>labroja</a:t>
            </a:r>
            <a:r>
              <a:rPr lang="fi-FI" sz="2200"/>
              <a:t> (</a:t>
            </a:r>
            <a:r>
              <a:rPr lang="fi-FI" sz="2200" err="1"/>
              <a:t>Fimlab</a:t>
            </a:r>
            <a:r>
              <a:rPr lang="fi-FI" sz="2200"/>
              <a:t>) tai kuvantamistutkimuksia (PACS).  </a:t>
            </a:r>
          </a:p>
          <a:p>
            <a:r>
              <a:rPr lang="fi-FI" sz="2200"/>
              <a:t>Voidaan määrätä </a:t>
            </a:r>
            <a:r>
              <a:rPr lang="fi-FI" sz="2200" err="1"/>
              <a:t>labroja</a:t>
            </a:r>
            <a:r>
              <a:rPr lang="fi-FI" sz="2200"/>
              <a:t> tai kuvantamista. </a:t>
            </a:r>
          </a:p>
          <a:p>
            <a:r>
              <a:rPr lang="fi-FI" sz="2200" b="1">
                <a:solidFill>
                  <a:srgbClr val="FF0000"/>
                </a:solidFill>
              </a:rPr>
              <a:t>Sisäinen </a:t>
            </a:r>
            <a:r>
              <a:rPr lang="fi-FI" sz="2200" b="1" err="1">
                <a:solidFill>
                  <a:srgbClr val="FF0000"/>
                </a:solidFill>
              </a:rPr>
              <a:t>laskustus</a:t>
            </a:r>
            <a:r>
              <a:rPr lang="fi-FI" sz="2200" b="1">
                <a:solidFill>
                  <a:srgbClr val="FF0000"/>
                </a:solidFill>
              </a:rPr>
              <a:t>, miten?</a:t>
            </a:r>
          </a:p>
          <a:p>
            <a:endParaRPr lang="fi-FI" sz="2000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78321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6800" y="95250"/>
            <a:ext cx="10512000" cy="885825"/>
          </a:xfrm>
        </p:spPr>
        <p:txBody>
          <a:bodyPr/>
          <a:lstStyle/>
          <a:p>
            <a:r>
              <a:rPr lang="fi-FI"/>
              <a:t>”Paperi”-konsultaatiot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820650"/>
            <a:ext cx="5184000" cy="517800"/>
          </a:xfrm>
        </p:spPr>
        <p:txBody>
          <a:bodyPr>
            <a:normAutofit/>
          </a:bodyPr>
          <a:lstStyle/>
          <a:p>
            <a:r>
              <a:rPr lang="fi-FI"/>
              <a:t>2022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8800" y="1338449"/>
            <a:ext cx="5184000" cy="4709925"/>
          </a:xfrm>
        </p:spPr>
        <p:txBody>
          <a:bodyPr>
            <a:normAutofit fontScale="85000" lnSpcReduction="20000"/>
          </a:bodyPr>
          <a:lstStyle/>
          <a:p>
            <a:r>
              <a:rPr lang="fi-FI"/>
              <a:t>Pyydetty paperikonsultaatio (maininta lähetteessä) </a:t>
            </a:r>
          </a:p>
          <a:p>
            <a:r>
              <a:rPr lang="fi-FI"/>
              <a:t>Voidaan katsoa otettuja </a:t>
            </a:r>
            <a:r>
              <a:rPr lang="fi-FI" err="1"/>
              <a:t>labroja</a:t>
            </a:r>
            <a:r>
              <a:rPr lang="fi-FI"/>
              <a:t> (</a:t>
            </a:r>
            <a:r>
              <a:rPr lang="fi-FI" err="1"/>
              <a:t>Fimlab</a:t>
            </a:r>
            <a:r>
              <a:rPr lang="fi-FI"/>
              <a:t>) tai kuvantamistutkimuksia (PACS)  </a:t>
            </a:r>
          </a:p>
          <a:p>
            <a:r>
              <a:rPr lang="fi-FI"/>
              <a:t>Voidaan määrätä </a:t>
            </a:r>
            <a:r>
              <a:rPr lang="fi-FI" err="1"/>
              <a:t>labroja</a:t>
            </a:r>
            <a:r>
              <a:rPr lang="fi-FI"/>
              <a:t> tai kuvantamista  </a:t>
            </a:r>
          </a:p>
          <a:p>
            <a:r>
              <a:rPr lang="fi-FI"/>
              <a:t>Vastataan konsultaationa</a:t>
            </a:r>
          </a:p>
          <a:p>
            <a:r>
              <a:rPr lang="fi-FI"/>
              <a:t>Laskutetaan konsultaationa</a:t>
            </a:r>
          </a:p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9600" y="820650"/>
            <a:ext cx="5184000" cy="514350"/>
          </a:xfrm>
        </p:spPr>
        <p:txBody>
          <a:bodyPr>
            <a:normAutofit/>
          </a:bodyPr>
          <a:lstStyle/>
          <a:p>
            <a:r>
              <a:rPr lang="fi-FI"/>
              <a:t>2023 (paperi + </a:t>
            </a:r>
            <a:r>
              <a:rPr lang="fi-FI">
                <a:solidFill>
                  <a:srgbClr val="FF0000"/>
                </a:solidFill>
              </a:rPr>
              <a:t>chat</a:t>
            </a:r>
            <a:r>
              <a:rPr lang="fi-FI"/>
              <a:t>)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9600" y="1335000"/>
            <a:ext cx="5184000" cy="464100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251460" indent="-251460"/>
            <a:r>
              <a:rPr lang="fi-FI" sz="2000"/>
              <a:t>Pyydetty paperikonsultaatio (maininta lähetteessä)</a:t>
            </a:r>
            <a:endParaRPr lang="fi-FI"/>
          </a:p>
          <a:p>
            <a:pPr marL="251460" indent="-251460"/>
            <a:r>
              <a:rPr lang="fi-FI" sz="2000" b="1">
                <a:solidFill>
                  <a:srgbClr val="FF0000"/>
                </a:solidFill>
              </a:rPr>
              <a:t>Lyhyemmin ja nopeammin chat on täysin vastaavaa</a:t>
            </a:r>
            <a:endParaRPr lang="fi-FI" sz="2000" b="1">
              <a:solidFill>
                <a:srgbClr val="FF0000"/>
              </a:solidFill>
              <a:cs typeface="Calibri"/>
            </a:endParaRPr>
          </a:p>
          <a:p>
            <a:pPr marL="503555" lvl="1" indent="-251460"/>
            <a:r>
              <a:rPr lang="fi-FI" sz="2000" b="1">
                <a:solidFill>
                  <a:srgbClr val="FF0000"/>
                </a:solidFill>
              </a:rPr>
              <a:t>Vaatii tarkat raamit, koska tarvitaan pidempi aika/chat ei riitä</a:t>
            </a:r>
            <a:endParaRPr lang="fi-FI" sz="2000" b="1">
              <a:solidFill>
                <a:srgbClr val="FF0000"/>
              </a:solidFill>
              <a:cs typeface="Calibri"/>
            </a:endParaRPr>
          </a:p>
          <a:p>
            <a:pPr marL="251460" indent="-251460"/>
            <a:r>
              <a:rPr lang="fi-FI" sz="2000"/>
              <a:t>Voidaan katsoa otettuja labroja (</a:t>
            </a:r>
            <a:r>
              <a:rPr lang="fi-FI" sz="2000" err="1"/>
              <a:t>Fimlab</a:t>
            </a:r>
            <a:r>
              <a:rPr lang="fi-FI" sz="2000"/>
              <a:t>) tai kuvantamistutkimuksia (PACS)  </a:t>
            </a:r>
            <a:endParaRPr lang="fi-FI" sz="2000">
              <a:cs typeface="Calibri"/>
            </a:endParaRPr>
          </a:p>
          <a:p>
            <a:pPr marL="251460" indent="-251460"/>
            <a:r>
              <a:rPr lang="fi-FI" sz="2000"/>
              <a:t>Voidaan määrätä labroja tai kuvantamista  </a:t>
            </a:r>
            <a:endParaRPr lang="fi-FI" sz="2000">
              <a:cs typeface="Calibri"/>
            </a:endParaRPr>
          </a:p>
          <a:p>
            <a:pPr marL="251460" indent="-251460"/>
            <a:r>
              <a:rPr lang="fi-FI" sz="2000"/>
              <a:t>Vastataan konsultaationa </a:t>
            </a:r>
            <a:r>
              <a:rPr lang="fi-FI" sz="2000" b="1">
                <a:solidFill>
                  <a:srgbClr val="FF0000"/>
                </a:solidFill>
              </a:rPr>
              <a:t>tai jopa ilman asiakirjamerkintää </a:t>
            </a:r>
            <a:endParaRPr lang="fi-FI" sz="2000" b="1">
              <a:solidFill>
                <a:srgbClr val="FF0000"/>
              </a:solidFill>
              <a:cs typeface="Calibri"/>
            </a:endParaRPr>
          </a:p>
          <a:p>
            <a:pPr marL="503555" lvl="1" indent="-251460"/>
            <a:r>
              <a:rPr lang="fi-FI" sz="2000" b="1">
                <a:solidFill>
                  <a:srgbClr val="FF0000"/>
                </a:solidFill>
              </a:rPr>
              <a:t>Vaatii tarkat raamit, koska hoitovastuu siirtyy ja koska toimii vain konsultaationa (kts. aiempi dia)</a:t>
            </a:r>
            <a:endParaRPr lang="fi-FI" sz="2000" b="1">
              <a:solidFill>
                <a:srgbClr val="FF0000"/>
              </a:solidFill>
              <a:cs typeface="Calibri"/>
            </a:endParaRPr>
          </a:p>
          <a:p>
            <a:pPr marL="251460" indent="-251460"/>
            <a:r>
              <a:rPr lang="fi-FI" sz="2000" b="1">
                <a:solidFill>
                  <a:srgbClr val="FF0000"/>
                </a:solidFill>
              </a:rPr>
              <a:t>Sisäinen laskutus, miten?</a:t>
            </a:r>
            <a:endParaRPr lang="fi-FI" sz="2000" b="1">
              <a:solidFill>
                <a:srgbClr val="FF0000"/>
              </a:solidFill>
              <a:cs typeface="Calibri"/>
            </a:endParaRPr>
          </a:p>
          <a:p>
            <a:pPr marL="251460" indent="-251460"/>
            <a:endParaRPr lang="fi-FI" sz="2000">
              <a:cs typeface="Calibri"/>
            </a:endParaRPr>
          </a:p>
          <a:p>
            <a:pPr marL="251460" indent="-251460"/>
            <a:endParaRPr lang="fi-FI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19172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4">
            <a:extLst>
              <a:ext uri="{FF2B5EF4-FFF2-40B4-BE49-F238E27FC236}">
                <a16:creationId xmlns:a16="http://schemas.microsoft.com/office/drawing/2014/main" id="{33035990-37EB-54B6-1AAD-2F5BEE71C1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419" y="324192"/>
            <a:ext cx="11028216" cy="6199908"/>
          </a:xfrm>
        </p:spPr>
      </p:pic>
    </p:spTree>
    <p:extLst>
      <p:ext uri="{BB962C8B-B14F-4D97-AF65-F5344CB8AC3E}">
        <p14:creationId xmlns:p14="http://schemas.microsoft.com/office/powerpoint/2010/main" val="18978481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>
                <a:latin typeface="+mj-lt"/>
              </a:rPr>
              <a:t>Yhteystiedot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Riku Metsälä</a:t>
            </a:r>
            <a:br>
              <a:rPr lang="fi-FI" dirty="0"/>
            </a:br>
            <a:r>
              <a:rPr lang="fi-FI" dirty="0"/>
              <a:t>Hankepäällikkö</a:t>
            </a:r>
            <a:br>
              <a:rPr lang="fi-FI" dirty="0"/>
            </a:br>
            <a:br>
              <a:rPr lang="fi-FI" dirty="0"/>
            </a:br>
            <a:r>
              <a:rPr lang="fi-FI" dirty="0">
                <a:hlinkClick r:id="rId2"/>
              </a:rPr>
              <a:t>etunimi.sukunimi@pirha.fi</a:t>
            </a:r>
            <a:br>
              <a:rPr lang="fi-FI" dirty="0"/>
            </a:br>
            <a:br>
              <a:rPr lang="fi-FI" dirty="0"/>
            </a:br>
            <a:r>
              <a:rPr lang="fi-FI" dirty="0"/>
              <a:t>pirha.fi</a:t>
            </a:r>
            <a:br>
              <a:rPr lang="fi-FI" dirty="0"/>
            </a:b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076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Konsulttiroolit ovat geneerisiä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Samaa konsulttiroolia voi hoitaa yhtäaikaisesti useampi ammattilainen hyvinvointialueen tasolla</a:t>
            </a:r>
          </a:p>
          <a:p>
            <a:pPr lvl="1"/>
            <a:r>
              <a:rPr lang="fi-FI" dirty="0"/>
              <a:t>Esim. yleislääkäreitä voi olla vastaamassa kysymyksiin esim. 5 yhtä aikaa, mutta konsultoivan ammattilaisen puolelta asia näyttäytyy vain yhtenä ”yleislääkäri-roolina” jota konsultoidaan</a:t>
            </a:r>
          </a:p>
          <a:p>
            <a:r>
              <a:rPr lang="fi-FI" dirty="0"/>
              <a:t>”Geneerinen konsultti” voi ratkoa valtaosan ongelmista, mutta tarvitaan myös muita konsultteja</a:t>
            </a:r>
          </a:p>
          <a:p>
            <a:r>
              <a:rPr lang="fi-FI" dirty="0"/>
              <a:t>Valtaosa konsultaatioista pyritään mahdollistamaan ilman erillisiä kriteerejä</a:t>
            </a:r>
          </a:p>
          <a:p>
            <a:pPr lvl="1"/>
            <a:r>
              <a:rPr lang="fi-FI" dirty="0"/>
              <a:t>”Suojataksamme” tiettyjä rooleja, on jouduttu rajoittamaan sitä kuka saa konsultoida ketäkin</a:t>
            </a:r>
          </a:p>
          <a:p>
            <a:pPr lvl="2"/>
            <a:r>
              <a:rPr lang="fi-FI" dirty="0"/>
              <a:t>Esim. erikoislääkärit, </a:t>
            </a:r>
            <a:r>
              <a:rPr lang="fi-FI" dirty="0" err="1"/>
              <a:t>neuropsykiarian</a:t>
            </a:r>
            <a:r>
              <a:rPr lang="fi-FI" dirty="0"/>
              <a:t> poliklinikka, kehitysvammaisten erityishuollon sosiaalityö</a:t>
            </a:r>
          </a:p>
        </p:txBody>
      </p:sp>
    </p:spTree>
    <p:extLst>
      <p:ext uri="{BB962C8B-B14F-4D97-AF65-F5344CB8AC3E}">
        <p14:creationId xmlns:p14="http://schemas.microsoft.com/office/powerpoint/2010/main" val="691737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Sisäinen laskutus, vastuut ja maksut asiakkaalle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515937" y="1713050"/>
            <a:ext cx="11155387" cy="449145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fi-FI" sz="1800" dirty="0">
                <a:cs typeface="Arial"/>
              </a:rPr>
              <a:t>Tiedolla johtamisen tueksi data </a:t>
            </a:r>
            <a:r>
              <a:rPr lang="fi-FI" sz="1800" dirty="0" err="1">
                <a:cs typeface="Arial"/>
              </a:rPr>
              <a:t>Videovisitin</a:t>
            </a:r>
            <a:r>
              <a:rPr lang="fi-FI" sz="1800" dirty="0">
                <a:cs typeface="Arial"/>
              </a:rPr>
              <a:t> kautta automaattisesti määristä. </a:t>
            </a:r>
          </a:p>
          <a:p>
            <a:pPr marL="503460" lvl="1" indent="-251460"/>
            <a:r>
              <a:rPr lang="fi-FI" sz="1800" dirty="0">
                <a:cs typeface="Arial"/>
              </a:rPr>
              <a:t>Avainsanojen avulla voidaan luokitella tarkemmin konsultaation syytä ja ratkaisuun pääsyä.</a:t>
            </a:r>
            <a:endParaRPr lang="fi-FI" sz="1800" dirty="0"/>
          </a:p>
          <a:p>
            <a:pPr marL="251460" indent="-251460"/>
            <a:r>
              <a:rPr lang="fi-FI" sz="1800" dirty="0">
                <a:cs typeface="Arial"/>
              </a:rPr>
              <a:t>Ei varsinaista sisäistä laskutusta </a:t>
            </a:r>
            <a:r>
              <a:rPr lang="fi-FI" sz="1800" dirty="0">
                <a:cs typeface="Arial"/>
                <a:sym typeface="Wingdings" panose="05000000000000000000" pitchFamily="2" charset="2"/>
              </a:rPr>
              <a:t> palveluihin sisäänrakennettua toimintaa, jonka on tarkoitus säästää kaikkien aikaa ja kustannuksia</a:t>
            </a:r>
            <a:endParaRPr lang="fi-FI" sz="1800" dirty="0">
              <a:cs typeface="Arial"/>
            </a:endParaRPr>
          </a:p>
          <a:p>
            <a:pPr marL="251460" indent="-251460"/>
            <a:r>
              <a:rPr lang="fi-FI" sz="1800" dirty="0" err="1">
                <a:solidFill>
                  <a:srgbClr val="000000"/>
                </a:solidFill>
                <a:cs typeface="Arial"/>
              </a:rPr>
              <a:t>Konsultaaltioissa</a:t>
            </a:r>
            <a:r>
              <a:rPr lang="fi-FI" sz="1800" dirty="0">
                <a:solidFill>
                  <a:srgbClr val="000000"/>
                </a:solidFill>
                <a:cs typeface="Arial"/>
              </a:rPr>
              <a:t> hoitovastuu ei siirry</a:t>
            </a:r>
          </a:p>
          <a:p>
            <a:pPr marL="503460" lvl="1" indent="-251460"/>
            <a:r>
              <a:rPr lang="fi-FI" sz="1800" dirty="0">
                <a:solidFill>
                  <a:srgbClr val="000000"/>
                </a:solidFill>
              </a:rPr>
              <a:t>Konsultaatio voi johtaa suoraan etävastaanottoon tai lähetteeseen </a:t>
            </a:r>
            <a:r>
              <a:rPr lang="fi-FI" sz="1800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fi-FI" sz="1800" dirty="0">
                <a:solidFill>
                  <a:srgbClr val="000000"/>
                </a:solidFill>
              </a:rPr>
              <a:t> hoitovastuu siirtyy</a:t>
            </a:r>
            <a:endParaRPr lang="fi-FI" sz="1800" dirty="0">
              <a:cs typeface="Calibri"/>
            </a:endParaRPr>
          </a:p>
          <a:p>
            <a:pPr marL="251460" indent="-251460"/>
            <a:r>
              <a:rPr lang="fi-FI" sz="1800" dirty="0">
                <a:cs typeface="Arial"/>
                <a:sym typeface="Wingdings" panose="05000000000000000000" pitchFamily="2" charset="2"/>
              </a:rPr>
              <a:t>Konsultaatiosta ei lähde erillistä asiakasmaksua</a:t>
            </a:r>
            <a:endParaRPr lang="fi-FI" sz="1800" dirty="0">
              <a:cs typeface="Calibri"/>
            </a:endParaRPr>
          </a:p>
          <a:p>
            <a:pPr marL="503555" lvl="1" indent="-251460"/>
            <a:r>
              <a:rPr lang="fi-FI" sz="1800" dirty="0">
                <a:sym typeface="Wingdings" panose="05000000000000000000" pitchFamily="2" charset="2"/>
              </a:rPr>
              <a:t>Jos konsultaatio johtaa (</a:t>
            </a:r>
            <a:r>
              <a:rPr lang="fi-FI" sz="1800" dirty="0" err="1">
                <a:sym typeface="Wingdings" panose="05000000000000000000" pitchFamily="2" charset="2"/>
              </a:rPr>
              <a:t>etä</a:t>
            </a:r>
            <a:r>
              <a:rPr lang="fi-FI" sz="1800" dirty="0">
                <a:sym typeface="Wingdings" panose="05000000000000000000" pitchFamily="2" charset="2"/>
              </a:rPr>
              <a:t>)vastaanottoon, tulee maksu normaalin hinnaston mukaisesti</a:t>
            </a:r>
            <a:endParaRPr lang="fi-FI" sz="1800" dirty="0">
              <a:cs typeface="Arial"/>
            </a:endParaRPr>
          </a:p>
          <a:p>
            <a:pPr marL="503555" lvl="1" indent="-251460"/>
            <a:endParaRPr lang="fi-FI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639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Muut konsultaatiot</a:t>
            </a:r>
          </a:p>
        </p:txBody>
      </p:sp>
      <p:graphicFrame>
        <p:nvGraphicFramePr>
          <p:cNvPr id="4" name="Kaaviokuva 3"/>
          <p:cNvGraphicFramePr/>
          <p:nvPr/>
        </p:nvGraphicFramePr>
        <p:xfrm>
          <a:off x="1137849" y="1863306"/>
          <a:ext cx="9321200" cy="4062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alama 4"/>
          <p:cNvSpPr/>
          <p:nvPr/>
        </p:nvSpPr>
        <p:spPr>
          <a:xfrm>
            <a:off x="1420483" y="3105509"/>
            <a:ext cx="690113" cy="1219200"/>
          </a:xfrm>
          <a:prstGeom prst="lightningBol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6" name="Aurinko 5"/>
          <p:cNvSpPr/>
          <p:nvPr/>
        </p:nvSpPr>
        <p:spPr>
          <a:xfrm>
            <a:off x="9395962" y="3677727"/>
            <a:ext cx="1345721" cy="1293963"/>
          </a:xfrm>
          <a:prstGeom prst="sun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sp>
        <p:nvSpPr>
          <p:cNvPr id="7" name="Kaareutuva nuoli 6"/>
          <p:cNvSpPr/>
          <p:nvPr/>
        </p:nvSpPr>
        <p:spPr>
          <a:xfrm>
            <a:off x="3577087" y="2978989"/>
            <a:ext cx="943155" cy="2467155"/>
          </a:xfrm>
          <a:prstGeom prst="bentArrow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>
              <a:solidFill>
                <a:schemeClr val="tx1"/>
              </a:solidFill>
            </a:endParaRPr>
          </a:p>
        </p:txBody>
      </p:sp>
      <p:sp>
        <p:nvSpPr>
          <p:cNvPr id="8" name="Iloiset kasvot 7"/>
          <p:cNvSpPr/>
          <p:nvPr/>
        </p:nvSpPr>
        <p:spPr>
          <a:xfrm>
            <a:off x="6825142" y="2792365"/>
            <a:ext cx="1081177" cy="994914"/>
          </a:xfrm>
          <a:prstGeom prst="smileyFac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err="1"/>
          </a:p>
        </p:txBody>
      </p:sp>
      <p:grpSp>
        <p:nvGrpSpPr>
          <p:cNvPr id="9" name="Ryhmä 8"/>
          <p:cNvGrpSpPr/>
          <p:nvPr/>
        </p:nvGrpSpPr>
        <p:grpSpPr>
          <a:xfrm>
            <a:off x="1137849" y="5814531"/>
            <a:ext cx="9480990" cy="747296"/>
            <a:chOff x="3065186" y="3426711"/>
            <a:chExt cx="3190826" cy="432032"/>
          </a:xfrm>
        </p:grpSpPr>
        <p:sp>
          <p:nvSpPr>
            <p:cNvPr id="10" name="Pyöristetty suorakulmio 9"/>
            <p:cNvSpPr/>
            <p:nvPr/>
          </p:nvSpPr>
          <p:spPr>
            <a:xfrm>
              <a:off x="3065186" y="3426711"/>
              <a:ext cx="3190826" cy="4320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yöristetty suorakulmio 4"/>
            <p:cNvSpPr txBox="1"/>
            <p:nvPr/>
          </p:nvSpPr>
          <p:spPr>
            <a:xfrm>
              <a:off x="3077840" y="3439366"/>
              <a:ext cx="3165518" cy="411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2860" rIns="3048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kern="1200" dirty="0"/>
                <a:t>Moniammatillinen tiimityöskentely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i-FI" dirty="0"/>
                <a:t>Mallin tarkoitus mahdollistaa aiempaa paremmin</a:t>
              </a:r>
              <a:endParaRPr lang="fi-FI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9698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800" y="1498686"/>
            <a:ext cx="10512000" cy="1440000"/>
          </a:xfrm>
        </p:spPr>
        <p:txBody>
          <a:bodyPr/>
          <a:lstStyle/>
          <a:p>
            <a:r>
              <a:rPr lang="fi-FI"/>
              <a:t>Päivystyksellinen toiminta tulee turvata erikseen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800" y="3236360"/>
            <a:ext cx="10512000" cy="272884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Lähetteet aiempaan tapaan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Päivystykselliset konsultaatiot puhelinkonsultaatioina </a:t>
            </a:r>
          </a:p>
        </p:txBody>
      </p:sp>
    </p:spTree>
    <p:extLst>
      <p:ext uri="{BB962C8B-B14F-4D97-AF65-F5344CB8AC3E}">
        <p14:creationId xmlns:p14="http://schemas.microsoft.com/office/powerpoint/2010/main" val="258862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tämä vaatii?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Toiminnallinen muutos</a:t>
            </a:r>
          </a:p>
          <a:p>
            <a:pPr lvl="1"/>
            <a:r>
              <a:rPr lang="fi-FI" dirty="0"/>
              <a:t>Resurssin allokointi konsulttirooleihin</a:t>
            </a:r>
          </a:p>
          <a:p>
            <a:pPr lvl="1"/>
            <a:r>
              <a:rPr lang="fi-FI" dirty="0"/>
              <a:t>Konsultin roolin muutosta: tavoitettavuus uudelle tasolle, </a:t>
            </a:r>
            <a:r>
              <a:rPr lang="fi-FI" dirty="0" err="1"/>
              <a:t>chat</a:t>
            </a:r>
            <a:r>
              <a:rPr lang="fi-FI" dirty="0"/>
              <a:t>/videon hyödyntäminen ja etätyömahdollisuus</a:t>
            </a:r>
          </a:p>
          <a:p>
            <a:pPr lvl="1"/>
            <a:r>
              <a:rPr lang="fi-FI" dirty="0"/>
              <a:t>Tiedolla johtamista, esim. ruuhkahuiput</a:t>
            </a:r>
          </a:p>
          <a:p>
            <a:pPr lvl="1"/>
            <a:endParaRPr lang="fi-FI" dirty="0"/>
          </a:p>
          <a:p>
            <a:r>
              <a:rPr lang="fi-FI" dirty="0"/>
              <a:t>Tekninen valmius (</a:t>
            </a:r>
            <a:r>
              <a:rPr lang="fi-FI" dirty="0" err="1"/>
              <a:t>Videovisit</a:t>
            </a:r>
            <a:r>
              <a:rPr lang="fi-FI" dirty="0"/>
              <a:t> toimii, ei optimaalinen)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0647937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hyvinvointialue_perus">
  <a:themeElements>
    <a:clrScheme name="PHA_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284A96"/>
      </a:hlink>
      <a:folHlink>
        <a:srgbClr val="284A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enovaraisen yhtenäin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4433AC9-32E8-4852-9E10-5A5822690FC3}"/>
    </a:ext>
  </a:extLst>
</a:theme>
</file>

<file path=ppt/theme/theme2.xml><?xml version="1.0" encoding="utf-8"?>
<a:theme xmlns:a="http://schemas.openxmlformats.org/drawingml/2006/main" name="PHA_kelta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5D29AA7A-CD7A-44C4-AF57-9C23DF881C3F}"/>
    </a:ext>
  </a:extLst>
</a:theme>
</file>

<file path=ppt/theme/theme3.xml><?xml version="1.0" encoding="utf-8"?>
<a:theme xmlns:a="http://schemas.openxmlformats.org/drawingml/2006/main" name="PHA_purppur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9F62007-6372-45CF-8A51-13BB55BF629B}"/>
    </a:ext>
  </a:extLst>
</a:theme>
</file>

<file path=ppt/theme/theme4.xml><?xml version="1.0" encoding="utf-8"?>
<a:theme xmlns:a="http://schemas.openxmlformats.org/drawingml/2006/main" name="PHA_sin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D91A697D-A2F0-4DA3-94F1-BCB9228AFA9B}"/>
    </a:ext>
  </a:extLst>
</a:theme>
</file>

<file path=ppt/theme/theme5.xml><?xml version="1.0" encoding="utf-8"?>
<a:theme xmlns:a="http://schemas.openxmlformats.org/drawingml/2006/main" name="PHA_roos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20E0BB0C-9175-4E5C-85E9-1FE57EFF982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Pirkanmaan hyvinvointialue mallipohja</Template>
  <TotalTime>4</TotalTime>
  <Words>1841</Words>
  <Application>Microsoft Office PowerPoint</Application>
  <PresentationFormat>Laajakuva</PresentationFormat>
  <Paragraphs>273</Paragraphs>
  <Slides>43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43</vt:i4>
      </vt:variant>
    </vt:vector>
  </HeadingPairs>
  <TitlesOfParts>
    <vt:vector size="50" baseType="lpstr">
      <vt:lpstr>Arial</vt:lpstr>
      <vt:lpstr>Calibri</vt:lpstr>
      <vt:lpstr>Pirkanmaan hyvinvointialue_perus</vt:lpstr>
      <vt:lpstr>PHA_keltainen</vt:lpstr>
      <vt:lpstr>PHA_purppura</vt:lpstr>
      <vt:lpstr>PHA_sininen</vt:lpstr>
      <vt:lpstr>PHA_roosa</vt:lpstr>
      <vt:lpstr>PowerPoint-esitys</vt:lpstr>
      <vt:lpstr>Hoitotakuulain muutos muuttaa tarvetta ja toimintatapaa</vt:lpstr>
      <vt:lpstr>Työryhmä</vt:lpstr>
      <vt:lpstr>Konsultaatiot yleisesti</vt:lpstr>
      <vt:lpstr>Konsulttiroolit ovat geneerisiä </vt:lpstr>
      <vt:lpstr>Sisäinen laskutus, vastuut ja maksut asiakkaalle</vt:lpstr>
      <vt:lpstr>Muut konsultaatiot</vt:lpstr>
      <vt:lpstr>Päivystyksellinen toiminta tulee turvata erikseen</vt:lpstr>
      <vt:lpstr>Mitä tämä vaatii?</vt:lpstr>
      <vt:lpstr>Isoja kysymyksiä ratkaistavaksi</vt:lpstr>
      <vt:lpstr>PowerPoint-esitys</vt:lpstr>
      <vt:lpstr>Konsultaatiot vaiheittain</vt:lpstr>
      <vt:lpstr>Nykytila hyvinvointialueella (puhelin)</vt:lpstr>
      <vt:lpstr>Vaihe 1.1 Toimintamallin lanseeraus ja Videovisitin käyttöönotto</vt:lpstr>
      <vt:lpstr>Vaihe 1.1 Toimintamallin lanseeraus ja Videovisitin käyttöönotto</vt:lpstr>
      <vt:lpstr>Vaihe 1.1 Toimintamallin lanseeraus ja Videovisitin käyttöönotto</vt:lpstr>
      <vt:lpstr>Vaihe 1.2. kotihoidon mallin laajentaminen 24/7 mukaiseksi</vt:lpstr>
      <vt:lpstr>Vaihe 2 Hoidon tarpeen ratkaisu</vt:lpstr>
      <vt:lpstr>Vaihe 3</vt:lpstr>
      <vt:lpstr>Miepä-konsultaatiot kärjeksi! </vt:lpstr>
      <vt:lpstr>Etävastaanotot ovat mallin rinnalla, mutta eri asia</vt:lpstr>
      <vt:lpstr>Case-esimerkkejä</vt:lpstr>
      <vt:lpstr>Esimerkki 1: Ajokorttitarkastuksen yhteydessä asiakas näyttää ihottumaa</vt:lpstr>
      <vt:lpstr>Esimerkki 1: mitä säästettiin?</vt:lpstr>
      <vt:lpstr>Esimerkki 2: murtuma päivystyksessä/kiireVO:lla</vt:lpstr>
      <vt:lpstr>Esimerkki 3: munuaissairaus edennyt, kontrolli vo</vt:lpstr>
      <vt:lpstr>Esimerkki 4: Sosiaalityöntekijä tarvitsee hoidon tarpeen arvion</vt:lpstr>
      <vt:lpstr>Esimerkki 5: Lääkäri tunnistaa sos.tuen tarpeen </vt:lpstr>
      <vt:lpstr>Lisämateriaalia</vt:lpstr>
      <vt:lpstr>Konsultaatio vai jotain muuta?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Taustaa 2022 ja 2023 -&gt;</vt:lpstr>
      <vt:lpstr>Konsultaatioväylät/-tavat</vt:lpstr>
      <vt:lpstr>2023 -&gt; esimerkkejä konsultaatioista</vt:lpstr>
      <vt:lpstr>Puhelinkonsultaatiot</vt:lpstr>
      <vt:lpstr>”Paperi”-konsultaatiot</vt:lpstr>
      <vt:lpstr>PowerPoint-esitys</vt:lpstr>
      <vt:lpstr>Yhteystiedot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Metsälä Riku</dc:creator>
  <cp:keywords/>
  <cp:lastModifiedBy>Metsälä Riku</cp:lastModifiedBy>
  <cp:revision>1</cp:revision>
  <dcterms:created xsi:type="dcterms:W3CDTF">2023-09-22T12:18:05Z</dcterms:created>
  <dcterms:modified xsi:type="dcterms:W3CDTF">2023-09-22T12:22:15Z</dcterms:modified>
</cp:coreProperties>
</file>