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1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815D22-29AB-DB9C-C371-55DDE01A45DE}" v="68" dt="2023-09-06T07:22:47.104"/>
    <p1510:client id="{EB33FACF-FED0-4E3C-04F7-0E45D4BE3BAF}" v="16" dt="2023-08-25T08:08:05.8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634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811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1582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456EE12E-333A-1408-1758-B01EEA06A5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007" y="459214"/>
            <a:ext cx="11468100" cy="1082756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3200" b="1" i="0">
                <a:solidFill>
                  <a:srgbClr val="3C2B7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pic>
        <p:nvPicPr>
          <p:cNvPr id="6" name="Picture 5" descr="Varha logo">
            <a:extLst>
              <a:ext uri="{FF2B5EF4-FFF2-40B4-BE49-F238E27FC236}">
                <a16:creationId xmlns:a16="http://schemas.microsoft.com/office/drawing/2014/main" id="{7E6651AA-666B-8440-4B97-317739951C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59354" y="6269152"/>
            <a:ext cx="982391" cy="389376"/>
          </a:xfrm>
          <a:prstGeom prst="rect">
            <a:avLst/>
          </a:prstGeom>
        </p:spPr>
      </p:pic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A83E7AB3-CAA3-1A7D-4864-370F1005464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5005" y="1824001"/>
            <a:ext cx="11479617" cy="42799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667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3C2B7C"/>
              </a:buClr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3C2B7C"/>
              </a:buClr>
              <a:defRPr sz="1467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3C2B7C"/>
              </a:buCl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3C2B7C"/>
              </a:buCl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B0C437-2B09-A68F-0773-21F9212077D7}"/>
              </a:ext>
            </a:extLst>
          </p:cNvPr>
          <p:cNvSpPr txBox="1"/>
          <p:nvPr userDrawn="1"/>
        </p:nvSpPr>
        <p:spPr>
          <a:xfrm>
            <a:off x="349242" y="6301674"/>
            <a:ext cx="5579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Varsinais-Suomen</a:t>
            </a:r>
            <a:r>
              <a:rPr lang="en-GB"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0" i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hyvinvointialue</a:t>
            </a:r>
            <a:r>
              <a:rPr lang="en-GB"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en-GB" sz="1200" b="0" i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Egentliga</a:t>
            </a:r>
            <a:r>
              <a:rPr lang="en-GB"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0" i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Finlands</a:t>
            </a:r>
            <a:r>
              <a:rPr lang="en-GB"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0" i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välfärdsområde</a:t>
            </a:r>
            <a:endParaRPr lang="en-FI" sz="1200" b="0" i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8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485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89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91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329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732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695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770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081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7EE04-BE26-4FF6-BE94-066DADE91316}" type="datetimeFigureOut">
              <a:rPr lang="fi-FI" smtClean="0"/>
              <a:t>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54E3E-5A34-4574-98E4-5195B66BE8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309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240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Varsinais-Suomen hyvinvointialueen eli Varhan ikääntyvien kotona asumista tukevien palvelujen  tilannekohtaisen asiakas- ja läheispalautteen </a:t>
            </a:r>
            <a:r>
              <a:rPr lang="fi-FI" sz="2400"/>
              <a:t>toimintamallin väittämät palveluittain</a:t>
            </a: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4110" y="4049487"/>
            <a:ext cx="1048988" cy="99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42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85005" y="459214"/>
            <a:ext cx="11468100" cy="1082756"/>
          </a:xfrm>
        </p:spPr>
        <p:txBody>
          <a:bodyPr/>
          <a:lstStyle/>
          <a:p>
            <a:r>
              <a:rPr lang="fi-FI" sz="240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/>
                <a:cs typeface="Arial"/>
              </a:rPr>
              <a:t>Varsinais-Suomen hyvinvointialueen eli Varhan ikääntyvien kotona asumista tukevien palvelujen  tilannekohtaisen asiakas- ja läheispalautteen </a:t>
            </a:r>
            <a:r>
              <a:rPr lang="fi-FI" sz="2400">
                <a:latin typeface="Arial"/>
                <a:cs typeface="Arial"/>
              </a:rPr>
              <a:t>toimintamalli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4"/>
          </p:nvPr>
        </p:nvSpPr>
        <p:spPr>
          <a:xfrm>
            <a:off x="866832" y="1658375"/>
            <a:ext cx="10986273" cy="4189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600"/>
              <a:t>Varhan yhteiset väittämät: 1-2</a:t>
            </a:r>
          </a:p>
          <a:p>
            <a:pPr marL="0" indent="0">
              <a:buNone/>
            </a:pPr>
            <a:endParaRPr lang="fi-FI" sz="1600"/>
          </a:p>
          <a:p>
            <a:r>
              <a:rPr lang="fi-FI" sz="1600"/>
              <a:t>Saatavuus: </a:t>
            </a:r>
            <a:r>
              <a:rPr lang="fi-FI" sz="1600" b="1"/>
              <a:t>Sain apua, kun sitä tarvitsin</a:t>
            </a:r>
          </a:p>
          <a:p>
            <a:r>
              <a:rPr lang="fi-FI" sz="1600"/>
              <a:t>Kohtaaminen: </a:t>
            </a:r>
            <a:r>
              <a:rPr lang="fi-FI" sz="1600" b="1"/>
              <a:t>Minulle jäi tunne, että minusta välitettiin kokonaisvaltaisesti</a:t>
            </a:r>
          </a:p>
          <a:p>
            <a:r>
              <a:rPr lang="fi-FI" sz="1600"/>
              <a:t>Osallistuminen: </a:t>
            </a:r>
            <a:r>
              <a:rPr lang="fi-FI" sz="1600" b="1"/>
              <a:t>Hoitoani/asiaani koskevat päätökset tehtiin yhteistyössä kanssani</a:t>
            </a:r>
          </a:p>
          <a:p>
            <a:r>
              <a:rPr lang="fi-FI" sz="1600"/>
              <a:t>Turvallisuus: </a:t>
            </a:r>
            <a:r>
              <a:rPr lang="fi-FI" sz="1600" b="1"/>
              <a:t>Koin oloni turvalliseksi hoitoni/palveluni aikana</a:t>
            </a:r>
          </a:p>
          <a:p>
            <a:r>
              <a:rPr lang="fi-FI" sz="1600"/>
              <a:t>Tiedon saanti: </a:t>
            </a:r>
            <a:r>
              <a:rPr lang="fi-FI" sz="1600" b="1"/>
              <a:t>Tiedän, miten hoitoni/palveluni jatkuu</a:t>
            </a:r>
          </a:p>
          <a:p>
            <a:r>
              <a:rPr lang="fi-FI" sz="1600"/>
              <a:t>Tiedon ymmärrettävyys: </a:t>
            </a:r>
            <a:r>
              <a:rPr lang="fi-FI" sz="1600" b="1"/>
              <a:t>Saamani tieto hoidosta/palvelusta oli ymmärrettävää</a:t>
            </a:r>
          </a:p>
          <a:p>
            <a:r>
              <a:rPr lang="fi-FI" sz="1600"/>
              <a:t>Hyödyllisyys: </a:t>
            </a:r>
            <a:r>
              <a:rPr lang="fi-FI" sz="1600" b="1"/>
              <a:t>Koin saavani hoidon/palvelun hyödylliseksi</a:t>
            </a:r>
          </a:p>
        </p:txBody>
      </p:sp>
    </p:spTree>
    <p:extLst>
      <p:ext uri="{BB962C8B-B14F-4D97-AF65-F5344CB8AC3E}">
        <p14:creationId xmlns:p14="http://schemas.microsoft.com/office/powerpoint/2010/main" val="384363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2667" err="1"/>
              <a:t>Varhan</a:t>
            </a:r>
            <a:r>
              <a:rPr lang="fi-FI" sz="2667"/>
              <a:t> ikääntyvien palveluohjaus asiakaspalauteväittämät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4"/>
          </p:nvPr>
        </p:nvSpPr>
        <p:spPr>
          <a:xfrm>
            <a:off x="385007" y="1954923"/>
            <a:ext cx="11309055" cy="4530739"/>
          </a:xfrm>
        </p:spPr>
        <p:txBody>
          <a:bodyPr/>
          <a:lstStyle/>
          <a:p>
            <a:r>
              <a:rPr lang="fi-FI" sz="1800"/>
              <a:t>Tiedon saanti: </a:t>
            </a:r>
            <a:r>
              <a:rPr lang="fi-FI" sz="1800" b="1"/>
              <a:t>Tiedän, miten palveluni jatkuu</a:t>
            </a:r>
          </a:p>
          <a:p>
            <a:r>
              <a:rPr lang="fi-FI" sz="1800"/>
              <a:t>Tiedon saanti: </a:t>
            </a:r>
            <a:r>
              <a:rPr lang="fi-FI" sz="1800" b="1"/>
              <a:t>Tiedän, mihin otan tarvittaessa yhteyttä</a:t>
            </a:r>
          </a:p>
          <a:p>
            <a:r>
              <a:rPr lang="fi-FI" sz="1800"/>
              <a:t>Tiedon ymmärrettävyys: </a:t>
            </a:r>
            <a:r>
              <a:rPr lang="fi-FI" sz="1800" b="1"/>
              <a:t>Koin, että tulin kuulluksi palvelun yhteydessä</a:t>
            </a:r>
          </a:p>
          <a:p>
            <a:endParaRPr lang="fi-FI" b="1"/>
          </a:p>
          <a:p>
            <a:endParaRPr lang="fi-FI" b="1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1861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2650" err="1">
                <a:latin typeface="Arial"/>
                <a:cs typeface="Arial"/>
              </a:rPr>
              <a:t>Varhan</a:t>
            </a:r>
            <a:r>
              <a:rPr lang="fi-FI" sz="2650">
                <a:latin typeface="Arial"/>
                <a:cs typeface="Arial"/>
              </a:rPr>
              <a:t> ikääntyvien omaishoidon tuen asiakaspalauteväittämät </a:t>
            </a:r>
            <a:r>
              <a:rPr lang="fi-FI" sz="2000">
                <a:latin typeface="Arial"/>
                <a:cs typeface="Arial"/>
              </a:rPr>
              <a:t>(vaihtoehto 1.)</a:t>
            </a:r>
            <a:endParaRPr lang="fi-FI" sz="200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1600" b="1"/>
              <a:t>Hoitajan väittämät: </a:t>
            </a:r>
          </a:p>
          <a:p>
            <a:r>
              <a:rPr lang="fi-FI" sz="1600"/>
              <a:t>Tiedon saanti: </a:t>
            </a:r>
            <a:r>
              <a:rPr lang="fi-FI" sz="1600" b="1"/>
              <a:t>Tiedän, miten hoitoni/palveluni jatkuu</a:t>
            </a:r>
          </a:p>
          <a:p>
            <a:r>
              <a:rPr lang="fi-FI" sz="1600"/>
              <a:t>Osallistuminen: </a:t>
            </a:r>
            <a:r>
              <a:rPr lang="fi-FI" sz="1600" b="1"/>
              <a:t>Hoitoani/asiaani koskevat päätökset tehtiin yhteistyössä kanssani</a:t>
            </a:r>
          </a:p>
          <a:p>
            <a:r>
              <a:rPr lang="fi-FI" sz="1600"/>
              <a:t>Tiedon saanti: </a:t>
            </a:r>
            <a:r>
              <a:rPr lang="fi-FI" sz="1600" b="1"/>
              <a:t>Tiedän, mihin otan tarvittaessa yhteyttä</a:t>
            </a:r>
          </a:p>
          <a:p>
            <a:pPr marL="0" indent="0">
              <a:buNone/>
            </a:pPr>
            <a:endParaRPr lang="fi-FI" sz="1600" b="1"/>
          </a:p>
          <a:p>
            <a:pPr marL="0" indent="0">
              <a:buNone/>
            </a:pPr>
            <a:r>
              <a:rPr lang="fi-FI" sz="1600" b="1"/>
              <a:t>Hoidettavan väittämät: </a:t>
            </a:r>
          </a:p>
          <a:p>
            <a:r>
              <a:rPr lang="fi-FI" sz="1600"/>
              <a:t>Osallistuminen: </a:t>
            </a:r>
            <a:r>
              <a:rPr lang="fi-FI" sz="1600" b="1"/>
              <a:t>Koin, että sain osallistua oman hoitoni/palveluni suunnitteluun</a:t>
            </a:r>
          </a:p>
          <a:p>
            <a:r>
              <a:rPr lang="fi-FI" sz="1600"/>
              <a:t>Tiedon ymmärrettävyys: </a:t>
            </a:r>
            <a:r>
              <a:rPr lang="fi-FI" sz="1600" b="1"/>
              <a:t>Koin, että tulin kuulluksi hoidon/palvelun aikana</a:t>
            </a:r>
          </a:p>
          <a:p>
            <a:r>
              <a:rPr lang="fi-FI" sz="1600"/>
              <a:t>Turvallisuus: </a:t>
            </a:r>
            <a:r>
              <a:rPr lang="fi-FI" sz="1600" b="1"/>
              <a:t>Koen oloni kotona turvalliseksi</a:t>
            </a:r>
          </a:p>
          <a:p>
            <a:endParaRPr lang="fi-FI" b="1"/>
          </a:p>
          <a:p>
            <a:endParaRPr lang="fi-FI" b="1"/>
          </a:p>
          <a:p>
            <a:endParaRPr lang="fi-FI" b="1"/>
          </a:p>
          <a:p>
            <a:endParaRPr lang="fi-FI" b="1"/>
          </a:p>
          <a:p>
            <a:endParaRPr lang="fi-FI" b="1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611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2650" err="1">
                <a:latin typeface="Arial"/>
                <a:cs typeface="Arial"/>
              </a:rPr>
              <a:t>Varhan</a:t>
            </a:r>
            <a:r>
              <a:rPr lang="fi-FI" sz="2650">
                <a:latin typeface="Arial"/>
                <a:cs typeface="Arial"/>
              </a:rPr>
              <a:t> ikääntyvien omaishoidon tuen asiakaspalauteväittämät </a:t>
            </a:r>
            <a:r>
              <a:rPr lang="fi-FI" sz="2000">
                <a:latin typeface="Arial"/>
                <a:cs typeface="Arial"/>
              </a:rPr>
              <a:t>(vaihtoehto 2.)</a:t>
            </a:r>
            <a:endParaRPr lang="fi-FI" sz="200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1600" b="1"/>
              <a:t>Hoitajan väittämät: </a:t>
            </a:r>
          </a:p>
          <a:p>
            <a:r>
              <a:rPr lang="fi-FI" sz="1600"/>
              <a:t>Tiedon ymmärrettävyys: </a:t>
            </a:r>
            <a:r>
              <a:rPr lang="fi-FI" sz="1600" b="1"/>
              <a:t>Saamani tieto palvelusta oli ymmärrettävää</a:t>
            </a:r>
          </a:p>
          <a:p>
            <a:r>
              <a:rPr lang="fi-FI" sz="1600"/>
              <a:t>Tiedon saanti: </a:t>
            </a:r>
            <a:r>
              <a:rPr lang="fi-FI" sz="1600" b="1"/>
              <a:t>Tiedän, mihin otan tarvittaessa yhteyttä</a:t>
            </a:r>
          </a:p>
          <a:p>
            <a:r>
              <a:rPr lang="fi-FI" sz="1600"/>
              <a:t>Kohtaaminen: </a:t>
            </a:r>
            <a:r>
              <a:rPr lang="fi-FI" sz="1600" b="1"/>
              <a:t>Koin, että palveluohjaaja kohteli minua ystävällisesti</a:t>
            </a:r>
          </a:p>
          <a:p>
            <a:endParaRPr lang="fi-FI" sz="1600" b="1"/>
          </a:p>
          <a:p>
            <a:pPr marL="0" indent="0">
              <a:buNone/>
            </a:pPr>
            <a:endParaRPr lang="fi-FI" sz="1600" b="1"/>
          </a:p>
          <a:p>
            <a:pPr marL="0" indent="0">
              <a:buNone/>
            </a:pPr>
            <a:r>
              <a:rPr lang="fi-FI" sz="1600" b="1"/>
              <a:t>Hoidettavan väittämät: </a:t>
            </a:r>
          </a:p>
          <a:p>
            <a:r>
              <a:rPr lang="fi-FI" sz="1600"/>
              <a:t>Tiedon ymmärrettävyys: </a:t>
            </a:r>
            <a:r>
              <a:rPr lang="fi-FI" sz="1600" b="1"/>
              <a:t>Saamani tieto palvelusta oli ymmärrettävää</a:t>
            </a:r>
          </a:p>
          <a:p>
            <a:r>
              <a:rPr lang="fi-FI" sz="1600"/>
              <a:t>Tiedon ymmärrettävyys: </a:t>
            </a:r>
            <a:r>
              <a:rPr lang="fi-FI" sz="1600" b="1"/>
              <a:t>Koin, että tulin kuulluksi omaishoidon arviointikäynnin aikana</a:t>
            </a:r>
          </a:p>
          <a:p>
            <a:r>
              <a:rPr lang="fi-FI" sz="1600"/>
              <a:t>Turvallisuus: </a:t>
            </a:r>
            <a:r>
              <a:rPr lang="fi-FI" sz="1600" b="1"/>
              <a:t>Koin, että palveluohjaaja kohteli minua ystävällisesti</a:t>
            </a:r>
          </a:p>
          <a:p>
            <a:endParaRPr lang="fi-FI" b="1"/>
          </a:p>
          <a:p>
            <a:endParaRPr lang="fi-FI" b="1"/>
          </a:p>
          <a:p>
            <a:endParaRPr lang="fi-FI" b="1"/>
          </a:p>
          <a:p>
            <a:endParaRPr lang="fi-FI" b="1"/>
          </a:p>
          <a:p>
            <a:endParaRPr lang="fi-FI" b="1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748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2667"/>
              <a:t>Varhan ikääntyvien säännöllisen kotihoidon asiakaspalauteväittämät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4"/>
          </p:nvPr>
        </p:nvSpPr>
        <p:spPr>
          <a:xfrm>
            <a:off x="465394" y="1712569"/>
            <a:ext cx="10350453" cy="4279900"/>
          </a:xfrm>
        </p:spPr>
        <p:txBody>
          <a:bodyPr/>
          <a:lstStyle/>
          <a:p>
            <a:r>
              <a:rPr lang="fi-FI" sz="1600"/>
              <a:t>Tiedon ymmärrettävyys: </a:t>
            </a:r>
            <a:r>
              <a:rPr lang="fi-FI" sz="1600" b="1"/>
              <a:t>Koin, että tulin kuulluksi hoidon/palvelun yhteydessä</a:t>
            </a:r>
          </a:p>
          <a:p>
            <a:r>
              <a:rPr lang="fi-FI" sz="1600"/>
              <a:t>Hyödyllisyys: </a:t>
            </a:r>
            <a:r>
              <a:rPr lang="fi-FI" sz="1600" b="1"/>
              <a:t>Koin, että hoitoni/palveluni tukee kotona asumista</a:t>
            </a:r>
          </a:p>
          <a:p>
            <a:r>
              <a:rPr lang="fi-FI" sz="1600"/>
              <a:t>Turvallisuus: </a:t>
            </a:r>
            <a:r>
              <a:rPr lang="fi-FI" sz="1600" b="1"/>
              <a:t>Koin oloni turvalliseksi hoitoni/palveluni aikana</a:t>
            </a:r>
          </a:p>
          <a:p>
            <a:endParaRPr lang="fi-FI" b="1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833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2ED06-5FB8-20E5-07A1-990D14E7E0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2600" err="1">
                <a:latin typeface="Arial"/>
                <a:cs typeface="Arial"/>
              </a:rPr>
              <a:t>Varhan</a:t>
            </a:r>
            <a:r>
              <a:rPr lang="fi-FI" sz="2600">
                <a:latin typeface="Arial"/>
                <a:cs typeface="Arial"/>
              </a:rPr>
              <a:t> ikääntyvien palvelujen läheispalauteväittämät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7DF1A5-C86E-9D5C-AD7D-0B341C0640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342900" indent="-342900"/>
            <a:r>
              <a:rPr lang="fi-FI" sz="1600"/>
              <a:t>Tiedon ymmärrettävyys: </a:t>
            </a:r>
            <a:r>
              <a:rPr lang="fi-FI" sz="1600" b="1"/>
              <a:t>Saamani tieto palvelusta oli ymmärrettävää</a:t>
            </a:r>
            <a:endParaRPr lang="fi-FI" sz="1600"/>
          </a:p>
          <a:p>
            <a:pPr marL="342900" indent="-342900"/>
            <a:r>
              <a:rPr lang="fi-FI" sz="1600"/>
              <a:t>Tiedon ymmärrettävyys: </a:t>
            </a:r>
            <a:r>
              <a:rPr lang="fi-FI" sz="1600" b="1"/>
              <a:t>Koin, että mielipiteeni huomioitiin</a:t>
            </a:r>
          </a:p>
          <a:p>
            <a:pPr marL="342900" indent="-342900"/>
            <a:r>
              <a:rPr lang="fi-FI" sz="1600"/>
              <a:t>Tiedon saanti: </a:t>
            </a:r>
            <a:r>
              <a:rPr lang="fi-FI" sz="1600" b="1"/>
              <a:t>Tiedän, mihin otan tarvittaessa yhteyttä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86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9FAE84E6AA3204C9D135680A219FE92" ma:contentTypeVersion="13" ma:contentTypeDescription="Luo uusi asiakirja." ma:contentTypeScope="" ma:versionID="8cfe5cbe4fcf2ef99b6a08cfd231ad0d">
  <xsd:schema xmlns:xsd="http://www.w3.org/2001/XMLSchema" xmlns:xs="http://www.w3.org/2001/XMLSchema" xmlns:p="http://schemas.microsoft.com/office/2006/metadata/properties" xmlns:ns2="239c4961-4068-4a98-beba-eca00d0c702d" xmlns:ns3="01083c37-0e64-44fc-b6d4-3ffa33916d8a" targetNamespace="http://schemas.microsoft.com/office/2006/metadata/properties" ma:root="true" ma:fieldsID="ea9de72820199b9454aa5b22df0508ed" ns2:_="" ns3:_="">
    <xsd:import namespace="239c4961-4068-4a98-beba-eca00d0c702d"/>
    <xsd:import namespace="01083c37-0e64-44fc-b6d4-3ffa33916d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9c4961-4068-4a98-beba-eca00d0c7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uvien tunnisteet" ma:readOnly="false" ma:fieldId="{5cf76f15-5ced-4ddc-b409-7134ff3c332f}" ma:taxonomyMulti="true" ma:sspId="8fcd9a83-f8aa-489e-9026-0d88784a14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83c37-0e64-44fc-b6d4-3ffa33916d8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c63a8c1-bb84-4795-9196-0bbd4d935dae}" ma:internalName="TaxCatchAll" ma:showField="CatchAllData" ma:web="01083c37-0e64-44fc-b6d4-3ffa33916d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39c4961-4068-4a98-beba-eca00d0c702d">
      <Terms xmlns="http://schemas.microsoft.com/office/infopath/2007/PartnerControls"/>
    </lcf76f155ced4ddcb4097134ff3c332f>
    <TaxCatchAll xmlns="01083c37-0e64-44fc-b6d4-3ffa33916d8a" xsi:nil="true"/>
  </documentManagement>
</p:properties>
</file>

<file path=customXml/itemProps1.xml><?xml version="1.0" encoding="utf-8"?>
<ds:datastoreItem xmlns:ds="http://schemas.openxmlformats.org/officeDocument/2006/customXml" ds:itemID="{622E5879-EEB6-4FF0-837A-7597CD25BE55}">
  <ds:schemaRefs>
    <ds:schemaRef ds:uri="01083c37-0e64-44fc-b6d4-3ffa33916d8a"/>
    <ds:schemaRef ds:uri="239c4961-4068-4a98-beba-eca00d0c702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1B19BA7-4D69-44BC-A254-01C00E37DA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A9AC4B-AF9B-43D4-89A0-FD805616CAF9}">
  <ds:schemaRefs>
    <ds:schemaRef ds:uri="http://schemas.microsoft.com/office/2006/documentManagement/types"/>
    <ds:schemaRef ds:uri="239c4961-4068-4a98-beba-eca00d0c702d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01083c37-0e64-44fc-b6d4-3ffa33916d8a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Laajakuva</PresentationFormat>
  <Paragraphs>53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Varsinais-Suomen hyvinvointialueen eli Varhan ikääntyvien kotona asumista tukevien palvelujen  tilannekohtaisen asiakas- ja läheispalautteen toimintamallin väittämät palveluittain</vt:lpstr>
      <vt:lpstr>Varsinais-Suomen hyvinvointialueen eli Varhan ikääntyvien kotona asumista tukevien palvelujen  tilannekohtaisen asiakas- ja läheispalautteen toimintamalli</vt:lpstr>
      <vt:lpstr>Varhan ikääntyvien palveluohjaus asiakaspalauteväittämät</vt:lpstr>
      <vt:lpstr>Varhan ikääntyvien omaishoidon tuen asiakaspalauteväittämät (vaihtoehto 1.)</vt:lpstr>
      <vt:lpstr>Varhan ikääntyvien omaishoidon tuen asiakaspalauteväittämät (vaihtoehto 2.)</vt:lpstr>
      <vt:lpstr>Varhan ikääntyvien säännöllisen kotihoidon asiakaspalauteväittämät</vt:lpstr>
      <vt:lpstr>Varhan ikääntyvien palvelujen läheispalauteväittämät</vt:lpstr>
    </vt:vector>
  </TitlesOfParts>
  <Company>VSHVA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Varsinais-Suomen hyvinvointialueen eli Varhan ikääntyvien kotona asumista tukevien palvelujen  tilannekohtaisen asiakaspalautteen toimintamallin väittämät</dc:title>
  <dc:creator>Kivelä Nina</dc:creator>
  <cp:lastModifiedBy>Kivelä Nina</cp:lastModifiedBy>
  <cp:revision>4</cp:revision>
  <dcterms:created xsi:type="dcterms:W3CDTF">2023-07-28T08:13:55Z</dcterms:created>
  <dcterms:modified xsi:type="dcterms:W3CDTF">2023-09-06T07:33:12Z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0x01010019FAE84E6AA3204C9D135680A219FE92</vt:lpwstr>
  </property>
  <property fmtid="{D5CDD505-2E9C-101B-9397-08002B2CF9AE}" pid="3" name="MediaServiceImageTags">
    <vt:lpwstr/>
  </property>
</Properties>
</file>