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C51"/>
    <a:srgbClr val="721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C93B42-E7C3-4333-8EAB-5E2E52BAF68E}" v="1" dt="2022-11-03T10:22:51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ina Heinonen" userId="f98c47bf-22f3-4396-969d-d813f28f6a06" providerId="ADAL" clId="{C3C93B42-E7C3-4333-8EAB-5E2E52BAF68E}"/>
    <pc:docChg chg="custSel modSld">
      <pc:chgData name="Eveliina Heinonen" userId="f98c47bf-22f3-4396-969d-d813f28f6a06" providerId="ADAL" clId="{C3C93B42-E7C3-4333-8EAB-5E2E52BAF68E}" dt="2022-11-15T13:31:33.165" v="5" actId="1076"/>
      <pc:docMkLst>
        <pc:docMk/>
      </pc:docMkLst>
      <pc:sldChg chg="addSp delSp modSp mod">
        <pc:chgData name="Eveliina Heinonen" userId="f98c47bf-22f3-4396-969d-d813f28f6a06" providerId="ADAL" clId="{C3C93B42-E7C3-4333-8EAB-5E2E52BAF68E}" dt="2022-11-15T13:31:33.165" v="5" actId="1076"/>
        <pc:sldMkLst>
          <pc:docMk/>
          <pc:sldMk cId="4014368897" sldId="256"/>
        </pc:sldMkLst>
        <pc:spChg chg="mod">
          <ac:chgData name="Eveliina Heinonen" userId="f98c47bf-22f3-4396-969d-d813f28f6a06" providerId="ADAL" clId="{C3C93B42-E7C3-4333-8EAB-5E2E52BAF68E}" dt="2022-11-15T13:31:33.165" v="5" actId="1076"/>
          <ac:spMkLst>
            <pc:docMk/>
            <pc:sldMk cId="4014368897" sldId="256"/>
            <ac:spMk id="6" creationId="{9E822BA1-AB18-45ED-8411-501BE8EAD09A}"/>
          </ac:spMkLst>
        </pc:spChg>
        <pc:picChg chg="del">
          <ac:chgData name="Eveliina Heinonen" userId="f98c47bf-22f3-4396-969d-d813f28f6a06" providerId="ADAL" clId="{C3C93B42-E7C3-4333-8EAB-5E2E52BAF68E}" dt="2022-11-03T10:22:50.552" v="1" actId="478"/>
          <ac:picMkLst>
            <pc:docMk/>
            <pc:sldMk cId="4014368897" sldId="256"/>
            <ac:picMk id="4" creationId="{968D3685-92AE-43C5-95ED-A249F8A53F26}"/>
          </ac:picMkLst>
        </pc:picChg>
        <pc:picChg chg="del">
          <ac:chgData name="Eveliina Heinonen" userId="f98c47bf-22f3-4396-969d-d813f28f6a06" providerId="ADAL" clId="{C3C93B42-E7C3-4333-8EAB-5E2E52BAF68E}" dt="2022-11-03T10:22:48.900" v="0" actId="478"/>
          <ac:picMkLst>
            <pc:docMk/>
            <pc:sldMk cId="4014368897" sldId="256"/>
            <ac:picMk id="5" creationId="{77CDD12E-DCC9-4B62-B661-4D593FAFEBD8}"/>
          </ac:picMkLst>
        </pc:picChg>
        <pc:picChg chg="add mod">
          <ac:chgData name="Eveliina Heinonen" userId="f98c47bf-22f3-4396-969d-d813f28f6a06" providerId="ADAL" clId="{C3C93B42-E7C3-4333-8EAB-5E2E52BAF68E}" dt="2022-11-03T10:22:57.579" v="4" actId="14100"/>
          <ac:picMkLst>
            <pc:docMk/>
            <pc:sldMk cId="4014368897" sldId="256"/>
            <ac:picMk id="23" creationId="{8D0A6ED7-54B0-4E7A-BB9E-F5F4C9EEB3A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05FDFB-6E7E-4B1D-A3D5-20EE93F724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1753CD2-E391-49E0-8623-0B9C5658B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E6D6B2F-A70B-4347-9419-AC8251615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3B8B4B-563A-4412-93CE-946F1A1B3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57B993-63B2-42F1-ABA4-7F8BEB68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14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E282B-B9CB-41BD-8574-56E386076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48745E0-78FC-4332-9963-A7D74BDDF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B2786E-143A-4F7A-A18C-29300099E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4D8201-E370-46EC-9818-990A3D4A3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0294E3-B58E-426A-A7BE-739B88B5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720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68EFCAD-F3E2-44EA-9A04-A87A2727D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BE3AE23-D690-4B6A-A62F-9D7E2371B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D51778-CC63-4A66-B3C0-7E8A5CE41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559F48-C30D-45AA-9412-767A8718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CAFD59-7CF2-42E1-B63E-FB41A99C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587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844B08-F4BD-41AE-B718-640D4001D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3639ECD-0E18-4DFA-9D0D-4723818DF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E324B2F-54BC-4BD9-B013-406289C5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1066CD-1FB5-4851-AE0B-743D6ED67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AE2F2D0-2BA9-4119-BA52-E8F57F56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636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DD9C1E-0525-4E1C-A9AB-B63536206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BA5BFA-5E16-476E-9352-C155752FB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CA51AD4-222D-4C88-AD13-A85B6F96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BF35FE-39BD-412E-83E3-BDE0D84E1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678418-A35D-4776-BC9A-B7465FA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849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A8DC7F6-719F-46AC-BAC9-CBDE280C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DA3319-6D6E-4C5F-9173-8C551B8D6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DF41FEB-D33E-424A-80B0-F983755F7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2FD0E68-6EE7-4392-BE00-CE5E5EDFB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2D8DA6F-0150-4A57-A0BF-6C13E3A9C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0280467-F10F-4F84-B389-B38DD65FF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99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FBCF8E-549C-443A-8AEA-2BAA1B1C0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67226F-E5BF-484E-9F8D-262E6E16D5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9247809-223D-4928-8D8B-E63D4FB21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F55927E-8D85-4802-80AD-1B036E0A1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D683141-364C-4D90-870F-139E89A84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27110C1-54D8-4F7D-A50E-D9E55405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FDB2B25-8F2F-4E7A-8F55-6B2230708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64918A9-D147-418A-B733-3034050B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207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B896A4-26D8-4C46-82B9-F50F7BF3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B3BEFC6-164F-4154-A9BB-A563580F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0B77611-980E-4A05-9E02-870496E2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F741A36-6951-4001-BA90-B73848E2F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665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BD2FDA5-F7EA-469A-B023-625D5A24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FD411C8-76D0-4FC6-9C0C-15289A423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D026351-4BEF-4669-A095-D0C14268C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331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663AC1-BF42-4C66-9EA4-895FBB1CA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AD3EB4-A948-4DEF-8FC5-7D479F2D7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DCA6342-42F6-4DF8-A664-7560871F6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1BC06A-610D-4F66-9FFB-03AD3E2FE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2D04513-225B-423A-8F3B-4497FADE4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02679-4331-453C-823D-7F9D495E3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024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313A8F-BE5C-4E66-B010-81DAAAFCF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8E783FB-DF5A-448B-84F6-B9A2CA677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D338FBA-DC4C-4F6C-8AB1-46E581D8C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F5C287-11A0-434E-97FB-CE75323B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25F1739-7D6B-4AF3-B605-861E8F0F0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4EB270A-FC4E-4C8C-96B1-494319F3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473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689E2DB-60E2-4295-A746-650BCABDA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A448F6-E851-4737-BF00-6D704EEDA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45C742-609F-40F8-A41A-11DE84AFA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5FC8E-3833-4D54-AFF3-E452AACE887E}" type="datetimeFigureOut">
              <a:rPr lang="fi-FI" smtClean="0"/>
              <a:t>15.11.2022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BE982B-25E7-4C55-A1E6-325B35745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59D4D4-DA87-49C0-8DBC-D843340BD1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CEE83-3C24-402B-AD74-4F08EFB939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232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apaamuotoinen: Muoto 5">
            <a:extLst>
              <a:ext uri="{FF2B5EF4-FFF2-40B4-BE49-F238E27FC236}">
                <a16:creationId xmlns:a16="http://schemas.microsoft.com/office/drawing/2014/main" id="{9E822BA1-AB18-45ED-8411-501BE8EAD09A}"/>
              </a:ext>
            </a:extLst>
          </p:cNvPr>
          <p:cNvSpPr/>
          <p:nvPr/>
        </p:nvSpPr>
        <p:spPr>
          <a:xfrm>
            <a:off x="2032000" y="1409007"/>
            <a:ext cx="8128000" cy="1134000"/>
          </a:xfrm>
          <a:custGeom>
            <a:avLst/>
            <a:gdLst>
              <a:gd name="connsiteX0" fmla="*/ 0 w 8128000"/>
              <a:gd name="connsiteY0" fmla="*/ 0 h 1625600"/>
              <a:gd name="connsiteX1" fmla="*/ 8128000 w 8128000"/>
              <a:gd name="connsiteY1" fmla="*/ 0 h 1625600"/>
              <a:gd name="connsiteX2" fmla="*/ 8128000 w 8128000"/>
              <a:gd name="connsiteY2" fmla="*/ 1625600 h 1625600"/>
              <a:gd name="connsiteX3" fmla="*/ 0 w 8128000"/>
              <a:gd name="connsiteY3" fmla="*/ 1625600 h 1625600"/>
              <a:gd name="connsiteX4" fmla="*/ 0 w 8128000"/>
              <a:gd name="connsiteY4" fmla="*/ 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000" h="1625600">
                <a:moveTo>
                  <a:pt x="0" y="0"/>
                </a:moveTo>
                <a:lnTo>
                  <a:pt x="8128000" y="0"/>
                </a:lnTo>
                <a:lnTo>
                  <a:pt x="8128000" y="1625600"/>
                </a:lnTo>
                <a:lnTo>
                  <a:pt x="0" y="1625600"/>
                </a:lnTo>
                <a:lnTo>
                  <a:pt x="0" y="0"/>
                </a:lnTo>
                <a:close/>
              </a:path>
            </a:pathLst>
          </a:custGeom>
          <a:solidFill>
            <a:srgbClr val="001C51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0" tIns="360000" rIns="360000" bIns="360000" numCol="1" spcCol="1270" anchor="t" anchorCtr="0">
            <a:noAutofit/>
          </a:bodyPr>
          <a:lstStyle/>
          <a:p>
            <a:pPr marL="0" lvl="0" indent="0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i-FI" sz="2000" b="1" kern="1200"/>
              <a:t> 	1</a:t>
            </a:r>
            <a:r>
              <a:rPr lang="fi-FI" sz="2000" b="1" kern="1200" dirty="0"/>
              <a:t>. Ydinkysymyksen määrittely</a:t>
            </a:r>
          </a:p>
        </p:txBody>
      </p:sp>
      <p:sp>
        <p:nvSpPr>
          <p:cNvPr id="7" name="Vapaamuotoinen: Muoto 6">
            <a:extLst>
              <a:ext uri="{FF2B5EF4-FFF2-40B4-BE49-F238E27FC236}">
                <a16:creationId xmlns:a16="http://schemas.microsoft.com/office/drawing/2014/main" id="{C417542A-8E9D-47BC-87D4-944ED38AD55D}"/>
              </a:ext>
            </a:extLst>
          </p:cNvPr>
          <p:cNvSpPr/>
          <p:nvPr/>
        </p:nvSpPr>
        <p:spPr>
          <a:xfrm>
            <a:off x="2032000" y="2526667"/>
            <a:ext cx="4064000" cy="2381717"/>
          </a:xfrm>
          <a:custGeom>
            <a:avLst/>
            <a:gdLst>
              <a:gd name="connsiteX0" fmla="*/ 0 w 4064000"/>
              <a:gd name="connsiteY0" fmla="*/ 0 h 3413760"/>
              <a:gd name="connsiteX1" fmla="*/ 4064000 w 4064000"/>
              <a:gd name="connsiteY1" fmla="*/ 0 h 3413760"/>
              <a:gd name="connsiteX2" fmla="*/ 4064000 w 4064000"/>
              <a:gd name="connsiteY2" fmla="*/ 3413760 h 3413760"/>
              <a:gd name="connsiteX3" fmla="*/ 0 w 4064000"/>
              <a:gd name="connsiteY3" fmla="*/ 3413760 h 3413760"/>
              <a:gd name="connsiteX4" fmla="*/ 0 w 4064000"/>
              <a:gd name="connsiteY4" fmla="*/ 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4000" h="3413760">
                <a:moveTo>
                  <a:pt x="0" y="0"/>
                </a:moveTo>
                <a:lnTo>
                  <a:pt x="4064000" y="0"/>
                </a:lnTo>
                <a:lnTo>
                  <a:pt x="4064000" y="3413760"/>
                </a:lnTo>
                <a:lnTo>
                  <a:pt x="0" y="3413760"/>
                </a:lnTo>
                <a:lnTo>
                  <a:pt x="0" y="0"/>
                </a:lnTo>
                <a:close/>
              </a:path>
            </a:pathLst>
          </a:custGeom>
          <a:solidFill>
            <a:srgbClr val="00275E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0" tIns="360000" rIns="360000" bIns="360000" numCol="1" spcCol="1270" anchor="t" anchorCtr="0">
            <a:noAutofit/>
          </a:bodyPr>
          <a:lstStyle/>
          <a:p>
            <a:pPr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i-FI" sz="2000" b="1" dirty="0"/>
              <a:t>2. Mistä on kyse?</a:t>
            </a:r>
          </a:p>
          <a:p>
            <a:pPr marL="342900" indent="-342900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i-FI" b="1" dirty="0"/>
              <a:t>Muodostetaan hypoteesit</a:t>
            </a:r>
          </a:p>
        </p:txBody>
      </p:sp>
      <p:sp>
        <p:nvSpPr>
          <p:cNvPr id="8" name="Vapaamuotoinen: Muoto 7">
            <a:extLst>
              <a:ext uri="{FF2B5EF4-FFF2-40B4-BE49-F238E27FC236}">
                <a16:creationId xmlns:a16="http://schemas.microsoft.com/office/drawing/2014/main" id="{64E977FF-DD4B-4D54-9E12-96A1ABCCD1EB}"/>
              </a:ext>
            </a:extLst>
          </p:cNvPr>
          <p:cNvSpPr/>
          <p:nvPr/>
        </p:nvSpPr>
        <p:spPr>
          <a:xfrm>
            <a:off x="6096000" y="2526667"/>
            <a:ext cx="4064000" cy="2381717"/>
          </a:xfrm>
          <a:custGeom>
            <a:avLst/>
            <a:gdLst>
              <a:gd name="connsiteX0" fmla="*/ 0 w 4064000"/>
              <a:gd name="connsiteY0" fmla="*/ 0 h 3413760"/>
              <a:gd name="connsiteX1" fmla="*/ 4064000 w 4064000"/>
              <a:gd name="connsiteY1" fmla="*/ 0 h 3413760"/>
              <a:gd name="connsiteX2" fmla="*/ 4064000 w 4064000"/>
              <a:gd name="connsiteY2" fmla="*/ 3413760 h 3413760"/>
              <a:gd name="connsiteX3" fmla="*/ 0 w 4064000"/>
              <a:gd name="connsiteY3" fmla="*/ 3413760 h 3413760"/>
              <a:gd name="connsiteX4" fmla="*/ 0 w 4064000"/>
              <a:gd name="connsiteY4" fmla="*/ 0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64000" h="3413760">
                <a:moveTo>
                  <a:pt x="0" y="0"/>
                </a:moveTo>
                <a:lnTo>
                  <a:pt x="4064000" y="0"/>
                </a:lnTo>
                <a:lnTo>
                  <a:pt x="4064000" y="3413760"/>
                </a:lnTo>
                <a:lnTo>
                  <a:pt x="0" y="3413760"/>
                </a:lnTo>
                <a:lnTo>
                  <a:pt x="0" y="0"/>
                </a:lnTo>
                <a:close/>
              </a:path>
            </a:pathLst>
          </a:custGeom>
          <a:solidFill>
            <a:srgbClr val="002F6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000" tIns="360000" rIns="360000" bIns="360000" numCol="1" spcCol="1270" anchor="t" anchorCtr="0">
            <a:noAutofit/>
          </a:bodyPr>
          <a:lstStyle/>
          <a:p>
            <a:pPr marL="0" lvl="0" indent="0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fi-FI" sz="2000" b="1" kern="1200" dirty="0"/>
              <a:t>3. Ratkaisuehdotukset suhteessa hypoteeseihin</a:t>
            </a:r>
          </a:p>
          <a:p>
            <a:pPr marL="342900" lvl="0" indent="-342900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i-FI" b="1" kern="1200" dirty="0"/>
              <a:t>Mitä mahdollista tehdä? </a:t>
            </a:r>
          </a:p>
          <a:p>
            <a:pPr marL="342900" lvl="0" indent="-342900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i-FI" b="1" kern="1200" dirty="0"/>
              <a:t>Mitä jo tehdään?</a:t>
            </a:r>
          </a:p>
        </p:txBody>
      </p:sp>
      <p:sp>
        <p:nvSpPr>
          <p:cNvPr id="9" name="Suorakulmio 8">
            <a:extLst>
              <a:ext uri="{FF2B5EF4-FFF2-40B4-BE49-F238E27FC236}">
                <a16:creationId xmlns:a16="http://schemas.microsoft.com/office/drawing/2014/main" id="{9F04746A-824E-4CF5-A94E-4857981011A3}"/>
              </a:ext>
            </a:extLst>
          </p:cNvPr>
          <p:cNvSpPr/>
          <p:nvPr/>
        </p:nvSpPr>
        <p:spPr>
          <a:xfrm>
            <a:off x="2032000" y="4902950"/>
            <a:ext cx="8128000" cy="1134000"/>
          </a:xfrm>
          <a:prstGeom prst="rect">
            <a:avLst/>
          </a:prstGeom>
          <a:solidFill>
            <a:srgbClr val="335889"/>
          </a:solidFill>
          <a:ln>
            <a:noFill/>
          </a:ln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vert="horz" wrap="square" lIns="720000" tIns="360000" rIns="360000" bIns="360000" anchor="t" anchorCtr="0"/>
          <a:lstStyle/>
          <a:p>
            <a:r>
              <a:rPr lang="fi-FI" sz="2000" b="1" dirty="0"/>
              <a:t>4. Yhteinen suunnitelma ratkaisuehdotusten pohjalta</a:t>
            </a:r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894762AF-289D-4594-83DC-74533D4DE4FD}"/>
              </a:ext>
            </a:extLst>
          </p:cNvPr>
          <p:cNvGrpSpPr/>
          <p:nvPr/>
        </p:nvGrpSpPr>
        <p:grpSpPr>
          <a:xfrm>
            <a:off x="5736405" y="2724015"/>
            <a:ext cx="922389" cy="922385"/>
            <a:chOff x="5736405" y="2724015"/>
            <a:chExt cx="922389" cy="922385"/>
          </a:xfrm>
        </p:grpSpPr>
        <p:sp>
          <p:nvSpPr>
            <p:cNvPr id="11" name="Ellipsi 10">
              <a:extLst>
                <a:ext uri="{FF2B5EF4-FFF2-40B4-BE49-F238E27FC236}">
                  <a16:creationId xmlns:a16="http://schemas.microsoft.com/office/drawing/2014/main" id="{29F754F8-254C-4E5A-8784-4532C3E19843}"/>
                </a:ext>
              </a:extLst>
            </p:cNvPr>
            <p:cNvSpPr/>
            <p:nvPr/>
          </p:nvSpPr>
          <p:spPr>
            <a:xfrm rot="10800000" flipV="1">
              <a:off x="5736405" y="2724015"/>
              <a:ext cx="922389" cy="92238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2F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pic>
          <p:nvPicPr>
            <p:cNvPr id="12" name="Kuva 11" descr="Hehkulamppu ja lyijykynä tasaisella täytöllä">
              <a:extLst>
                <a:ext uri="{FF2B5EF4-FFF2-40B4-BE49-F238E27FC236}">
                  <a16:creationId xmlns:a16="http://schemas.microsoft.com/office/drawing/2014/main" id="{588CDDFD-3C86-44EB-A109-48E494649B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965572" y="2876200"/>
              <a:ext cx="627150" cy="627150"/>
            </a:xfrm>
            <a:prstGeom prst="rect">
              <a:avLst/>
            </a:prstGeom>
          </p:spPr>
        </p:pic>
      </p:grpSp>
      <p:grpSp>
        <p:nvGrpSpPr>
          <p:cNvPr id="13" name="Ryhmä 12">
            <a:extLst>
              <a:ext uri="{FF2B5EF4-FFF2-40B4-BE49-F238E27FC236}">
                <a16:creationId xmlns:a16="http://schemas.microsoft.com/office/drawing/2014/main" id="{9A62AF82-0F69-4D36-94FA-662DE1AA9D4D}"/>
              </a:ext>
            </a:extLst>
          </p:cNvPr>
          <p:cNvGrpSpPr/>
          <p:nvPr/>
        </p:nvGrpSpPr>
        <p:grpSpPr>
          <a:xfrm>
            <a:off x="1672405" y="1503907"/>
            <a:ext cx="922389" cy="922385"/>
            <a:chOff x="1672405" y="1503907"/>
            <a:chExt cx="922389" cy="922385"/>
          </a:xfrm>
        </p:grpSpPr>
        <p:sp>
          <p:nvSpPr>
            <p:cNvPr id="14" name="Ellipsi 13">
              <a:extLst>
                <a:ext uri="{FF2B5EF4-FFF2-40B4-BE49-F238E27FC236}">
                  <a16:creationId xmlns:a16="http://schemas.microsoft.com/office/drawing/2014/main" id="{D168CEF8-63E3-4948-A0F3-8F1EAED7CD0F}"/>
                </a:ext>
              </a:extLst>
            </p:cNvPr>
            <p:cNvSpPr/>
            <p:nvPr/>
          </p:nvSpPr>
          <p:spPr>
            <a:xfrm rot="10800000" flipV="1">
              <a:off x="1672405" y="1503907"/>
              <a:ext cx="922389" cy="92238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1C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pic>
          <p:nvPicPr>
            <p:cNvPr id="15" name="Kuva 14" descr="Merkki kysymysmerkki tasaisella täytöllä">
              <a:extLst>
                <a:ext uri="{FF2B5EF4-FFF2-40B4-BE49-F238E27FC236}">
                  <a16:creationId xmlns:a16="http://schemas.microsoft.com/office/drawing/2014/main" id="{355E04AA-B15B-43DB-ADF1-9FF77E032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43300" y="1574800"/>
              <a:ext cx="780598" cy="780598"/>
            </a:xfrm>
            <a:prstGeom prst="rect">
              <a:avLst/>
            </a:prstGeom>
          </p:spPr>
        </p:pic>
      </p:grp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FC237459-4E3A-4211-81BC-68835426399D}"/>
              </a:ext>
            </a:extLst>
          </p:cNvPr>
          <p:cNvGrpSpPr/>
          <p:nvPr/>
        </p:nvGrpSpPr>
        <p:grpSpPr>
          <a:xfrm>
            <a:off x="1672405" y="2724015"/>
            <a:ext cx="922389" cy="922385"/>
            <a:chOff x="1672405" y="2724015"/>
            <a:chExt cx="922389" cy="922385"/>
          </a:xfrm>
        </p:grpSpPr>
        <p:sp>
          <p:nvSpPr>
            <p:cNvPr id="17" name="Ellipsi 16">
              <a:extLst>
                <a:ext uri="{FF2B5EF4-FFF2-40B4-BE49-F238E27FC236}">
                  <a16:creationId xmlns:a16="http://schemas.microsoft.com/office/drawing/2014/main" id="{A9DCFEB4-C08F-4284-94F0-4AE076CFBDED}"/>
                </a:ext>
              </a:extLst>
            </p:cNvPr>
            <p:cNvSpPr/>
            <p:nvPr/>
          </p:nvSpPr>
          <p:spPr>
            <a:xfrm rot="10800000" flipV="1">
              <a:off x="1672405" y="2724015"/>
              <a:ext cx="922389" cy="92238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275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pic>
          <p:nvPicPr>
            <p:cNvPr id="18" name="Kuva 17" descr="Silmä tasaisella täytöllä">
              <a:extLst>
                <a:ext uri="{FF2B5EF4-FFF2-40B4-BE49-F238E27FC236}">
                  <a16:creationId xmlns:a16="http://schemas.microsoft.com/office/drawing/2014/main" id="{F2F541C0-3C00-48A3-9A54-A90F5CB63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04784" y="2743200"/>
              <a:ext cx="857630" cy="857630"/>
            </a:xfrm>
            <a:prstGeom prst="rect">
              <a:avLst/>
            </a:prstGeom>
          </p:spPr>
        </p:pic>
      </p:grpSp>
      <p:grpSp>
        <p:nvGrpSpPr>
          <p:cNvPr id="19" name="Ryhmä 18">
            <a:extLst>
              <a:ext uri="{FF2B5EF4-FFF2-40B4-BE49-F238E27FC236}">
                <a16:creationId xmlns:a16="http://schemas.microsoft.com/office/drawing/2014/main" id="{85F04C3C-42DF-4209-AC55-6734C678BC7A}"/>
              </a:ext>
            </a:extLst>
          </p:cNvPr>
          <p:cNvGrpSpPr/>
          <p:nvPr/>
        </p:nvGrpSpPr>
        <p:grpSpPr>
          <a:xfrm>
            <a:off x="1672405" y="4996407"/>
            <a:ext cx="922389" cy="922385"/>
            <a:chOff x="1672405" y="4996407"/>
            <a:chExt cx="922389" cy="922385"/>
          </a:xfrm>
        </p:grpSpPr>
        <p:sp>
          <p:nvSpPr>
            <p:cNvPr id="20" name="Ellipsi 19">
              <a:extLst>
                <a:ext uri="{FF2B5EF4-FFF2-40B4-BE49-F238E27FC236}">
                  <a16:creationId xmlns:a16="http://schemas.microsoft.com/office/drawing/2014/main" id="{EEB915B0-1C33-46C4-829A-4D568E98D8AB}"/>
                </a:ext>
              </a:extLst>
            </p:cNvPr>
            <p:cNvSpPr/>
            <p:nvPr/>
          </p:nvSpPr>
          <p:spPr>
            <a:xfrm rot="10800000" flipV="1">
              <a:off x="1672405" y="4996407"/>
              <a:ext cx="922389" cy="92238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33588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marL="0" marR="0" lvl="0" indent="0" algn="ctr" defTabSz="914400" rtl="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pic>
          <p:nvPicPr>
            <p:cNvPr id="21" name="Kuva 20" descr="Luettelo tasaisella täytöllä">
              <a:extLst>
                <a:ext uri="{FF2B5EF4-FFF2-40B4-BE49-F238E27FC236}">
                  <a16:creationId xmlns:a16="http://schemas.microsoft.com/office/drawing/2014/main" id="{94774832-3380-442C-BB7E-1EE143DB1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87910" y="5124261"/>
              <a:ext cx="691378" cy="691378"/>
            </a:xfrm>
            <a:prstGeom prst="rect">
              <a:avLst/>
            </a:prstGeom>
          </p:spPr>
        </p:pic>
      </p:grpSp>
      <p:sp>
        <p:nvSpPr>
          <p:cNvPr id="22" name="Otsikon paikkamerkki 1">
            <a:extLst>
              <a:ext uri="{FF2B5EF4-FFF2-40B4-BE49-F238E27FC236}">
                <a16:creationId xmlns:a16="http://schemas.microsoft.com/office/drawing/2014/main" id="{F3710963-2481-40FD-97F1-0F4FCF1961F5}"/>
              </a:ext>
            </a:extLst>
          </p:cNvPr>
          <p:cNvSpPr txBox="1">
            <a:spLocks/>
          </p:cNvSpPr>
          <p:nvPr/>
        </p:nvSpPr>
        <p:spPr>
          <a:xfrm>
            <a:off x="484188" y="333375"/>
            <a:ext cx="11228387" cy="9239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i-FI" sz="3200" dirty="0">
                <a:solidFill>
                  <a:srgbClr val="721465"/>
                </a:solidFill>
                <a:latin typeface="Inter SemiBold" panose="02000503000000020004" pitchFamily="2" charset="0"/>
                <a:ea typeface="Inter SemiBold" panose="02000503000000020004" pitchFamily="2" charset="0"/>
              </a:rPr>
              <a:t>Hypoteesityöskentely</a:t>
            </a:r>
          </a:p>
        </p:txBody>
      </p:sp>
      <p:pic>
        <p:nvPicPr>
          <p:cNvPr id="23" name="Kuva 22">
            <a:extLst>
              <a:ext uri="{FF2B5EF4-FFF2-40B4-BE49-F238E27FC236}">
                <a16:creationId xmlns:a16="http://schemas.microsoft.com/office/drawing/2014/main" id="{8D0A6ED7-54B0-4E7A-BB9E-F5F4C9EEB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8303" y="471638"/>
            <a:ext cx="2218606" cy="62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6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A3D007CC854E40834E16C4CD99494E" ma:contentTypeVersion="11" ma:contentTypeDescription="Create a new document." ma:contentTypeScope="" ma:versionID="f621e5dd5e1446cd02ef1e16ef164e53">
  <xsd:schema xmlns:xsd="http://www.w3.org/2001/XMLSchema" xmlns:xs="http://www.w3.org/2001/XMLSchema" xmlns:p="http://schemas.microsoft.com/office/2006/metadata/properties" xmlns:ns3="8132449f-d6e0-4595-8958-a4b3c8ba8243" xmlns:ns4="05b0dd69-fb34-40a3-b743-9d21370913e8" targetNamespace="http://schemas.microsoft.com/office/2006/metadata/properties" ma:root="true" ma:fieldsID="2061f5ffedddbbbee21377af749368b1" ns3:_="" ns4:_="">
    <xsd:import namespace="8132449f-d6e0-4595-8958-a4b3c8ba8243"/>
    <xsd:import namespace="05b0dd69-fb34-40a3-b743-9d21370913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2449f-d6e0-4595-8958-a4b3c8ba82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0dd69-fb34-40a3-b743-9d21370913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EA5A011-7F0C-42E8-A870-EF3A89329E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32449f-d6e0-4595-8958-a4b3c8ba8243"/>
    <ds:schemaRef ds:uri="05b0dd69-fb34-40a3-b743-9d21370913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E35CCF-B60A-4771-9409-4BA85C9915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A8B509E-5908-49D3-9D6E-ABA2A049D4AF}">
  <ds:schemaRefs>
    <ds:schemaRef ds:uri="http://schemas.microsoft.com/office/2006/metadata/properties"/>
    <ds:schemaRef ds:uri="8132449f-d6e0-4595-8958-a4b3c8ba8243"/>
    <ds:schemaRef ds:uri="05b0dd69-fb34-40a3-b743-9d21370913e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Office PowerPoint</Application>
  <PresentationFormat>Laajakuva</PresentationFormat>
  <Paragraphs>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Inter SemiBold</vt:lpstr>
      <vt:lpstr>Office-teema</vt:lpstr>
      <vt:lpstr>PowerPoint-esitys</vt:lpstr>
    </vt:vector>
  </TitlesOfParts>
  <Company>Pirkanmaan 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Heli Kaarre</dc:creator>
  <cp:lastModifiedBy>Eveliina Heinonen</cp:lastModifiedBy>
  <cp:revision>2</cp:revision>
  <dcterms:created xsi:type="dcterms:W3CDTF">2022-10-18T10:03:24Z</dcterms:created>
  <dcterms:modified xsi:type="dcterms:W3CDTF">2022-11-15T13:31:43Z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0x010100F3A3D007CC854E40834E16C4CD99494E</vt:lpwstr>
  </property>
</Properties>
</file>