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3.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4.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 id="2147483858" r:id="rId5"/>
    <p:sldMasterId id="2147483799" r:id="rId6"/>
    <p:sldMasterId id="2147483829" r:id="rId7"/>
    <p:sldMasterId id="2147483777" r:id="rId8"/>
  </p:sldMasterIdLst>
  <p:notesMasterIdLst>
    <p:notesMasterId r:id="rId30"/>
  </p:notesMasterIdLst>
  <p:sldIdLst>
    <p:sldId id="264" r:id="rId9"/>
    <p:sldId id="1163" r:id="rId10"/>
    <p:sldId id="1154" r:id="rId11"/>
    <p:sldId id="1137" r:id="rId12"/>
    <p:sldId id="1126" r:id="rId13"/>
    <p:sldId id="1159" r:id="rId14"/>
    <p:sldId id="1130" r:id="rId15"/>
    <p:sldId id="1138" r:id="rId16"/>
    <p:sldId id="1129" r:id="rId17"/>
    <p:sldId id="1157" r:id="rId18"/>
    <p:sldId id="1145" r:id="rId19"/>
    <p:sldId id="1150" r:id="rId20"/>
    <p:sldId id="1160" r:id="rId21"/>
    <p:sldId id="1147" r:id="rId22"/>
    <p:sldId id="1136" r:id="rId23"/>
    <p:sldId id="1166" r:id="rId24"/>
    <p:sldId id="1133" r:id="rId25"/>
    <p:sldId id="1134" r:id="rId26"/>
    <p:sldId id="1132" r:id="rId27"/>
    <p:sldId id="1135" r:id="rId28"/>
    <p:sldId id="1151" r:id="rId29"/>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0DF7D32-003B-E9F1-4309-15F1FA305913}" name="Santala Riina" initials="SR" userId="S::riina.santala@pirha.fi::e400c74b-097a-462f-9c8b-8c7c2aad77ae" providerId="AD"/>
  <p188:author id="{A9488D7F-CF42-D08B-839E-9A2F04839FB9}" name="Hämäläinen Johanna Birgitta" initials="HB" userId="S::johanna.hamalainen@pirha.fi::a5328de0-9f84-4921-83e3-1f9c3615af8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21465"/>
    <a:srgbClr val="F3F4F7"/>
    <a:srgbClr val="EAF6FB"/>
    <a:srgbClr val="F8F3F7"/>
    <a:srgbClr val="FFDEE6"/>
    <a:srgbClr val="AA72A3"/>
    <a:srgbClr val="8E4384"/>
    <a:srgbClr val="E7E9EF"/>
    <a:srgbClr val="CFD4DF"/>
    <a:srgbClr val="E3D0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EF90F4-7315-409A-8FCF-2C2EA24F5CE2}" v="8" dt="2023-05-25T07:43:03.982"/>
    <p1510:client id="{7D796669-461C-4365-A2FC-D21C59DFFA13}" v="218" dt="2023-05-29T10:15:57.801"/>
    <p1510:client id="{8E9607D0-872A-C75A-BF9E-7BA69A758595}" v="54" dt="2023-07-18T07:55:09.101"/>
    <p1510:client id="{9E0D29B9-0346-4D03-B45A-1A270B156CA9}" v="156" dt="2023-05-29T11:17:21.090"/>
    <p1510:client id="{B31E32D9-E6E2-42DE-B2B3-F38B79610117}" v="8" dt="2023-06-01T07:03:55.800"/>
    <p1510:client id="{E63618C3-BF76-479E-B745-37352A9F702E}" v="161" dt="2023-05-29T10:20:40.771"/>
  </p1510:revLst>
</p1510:revInfo>
</file>

<file path=ppt/tableStyles.xml><?xml version="1.0" encoding="utf-8"?>
<a:tblStyleLst xmlns:a="http://schemas.openxmlformats.org/drawingml/2006/main" def="{5C22544A-7EE6-4342-B048-85BDC9FD1C3A}">
  <a:tblStyle styleId="{00A15C55-8517-42AA-B614-E9B94910E393}" styleName="Normaali tyyli 2 - Korostu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780" y="64"/>
      </p:cViewPr>
      <p:guideLst>
        <p:guide orient="horz" pos="2160"/>
        <p:guide pos="3840"/>
      </p:guideLst>
    </p:cSldViewPr>
  </p:slideViewPr>
  <p:notesTextViewPr>
    <p:cViewPr>
      <p:scale>
        <a:sx n="1" d="1"/>
        <a:sy n="1" d="1"/>
      </p:scale>
      <p:origin x="0" y="0"/>
    </p:cViewPr>
  </p:notesTextViewPr>
  <p:gridSpacing cx="76200" cy="76200"/>
</p:viewPr>
</file>

<file path=ppt/_rels/presentation.xml.rels>&#65279;<?xml version="1.0" encoding="utf-8"?><Relationships xmlns="http://schemas.openxmlformats.org/package/2006/relationships"><Relationship Type="http://schemas.openxmlformats.org/officeDocument/2006/relationships/slide" Target="slides/slide5.xml" Id="rId13" /><Relationship Type="http://schemas.openxmlformats.org/officeDocument/2006/relationships/slide" Target="slides/slide10.xml" Id="rId18" /><Relationship Type="http://schemas.openxmlformats.org/officeDocument/2006/relationships/slide" Target="slides/slide18.xml" Id="rId26" /><Relationship Type="http://schemas.openxmlformats.org/officeDocument/2006/relationships/slide" Target="slides/slide13.xml" Id="rId21" /><Relationship Type="http://schemas.openxmlformats.org/officeDocument/2006/relationships/tableStyles" Target="tableStyles.xml" Id="rId34" /><Relationship Type="http://schemas.openxmlformats.org/officeDocument/2006/relationships/slideMaster" Target="slideMasters/slideMaster4.xml" Id="rId7" /><Relationship Type="http://schemas.openxmlformats.org/officeDocument/2006/relationships/slide" Target="slides/slide4.xml" Id="rId12" /><Relationship Type="http://schemas.openxmlformats.org/officeDocument/2006/relationships/slide" Target="slides/slide9.xml" Id="rId17" /><Relationship Type="http://schemas.openxmlformats.org/officeDocument/2006/relationships/slide" Target="slides/slide17.xml" Id="rId25" /><Relationship Type="http://schemas.openxmlformats.org/officeDocument/2006/relationships/theme" Target="theme/theme1.xml" Id="rId33" /><Relationship Type="http://schemas.openxmlformats.org/officeDocument/2006/relationships/customXml" Target="../customXml/item2.xml" Id="rId2" /><Relationship Type="http://schemas.openxmlformats.org/officeDocument/2006/relationships/slide" Target="slides/slide8.xml" Id="rId16" /><Relationship Type="http://schemas.openxmlformats.org/officeDocument/2006/relationships/slide" Target="slides/slide12.xml" Id="rId20" /><Relationship Type="http://schemas.openxmlformats.org/officeDocument/2006/relationships/slide" Target="slides/slide21.xml" Id="rId29" /><Relationship Type="http://schemas.openxmlformats.org/officeDocument/2006/relationships/customXml" Target="../customXml/item1.xml" Id="rId1" /><Relationship Type="http://schemas.openxmlformats.org/officeDocument/2006/relationships/slideMaster" Target="slideMasters/slideMaster3.xml" Id="rId6" /><Relationship Type="http://schemas.openxmlformats.org/officeDocument/2006/relationships/slide" Target="slides/slide3.xml" Id="rId11" /><Relationship Type="http://schemas.openxmlformats.org/officeDocument/2006/relationships/slide" Target="slides/slide16.xml" Id="rId24" /><Relationship Type="http://schemas.openxmlformats.org/officeDocument/2006/relationships/viewProps" Target="viewProps.xml" Id="rId32" /><Relationship Type="http://schemas.microsoft.com/office/2018/10/relationships/authors" Target="authors.xml" Id="rId37" /><Relationship Type="http://schemas.openxmlformats.org/officeDocument/2006/relationships/slideMaster" Target="slideMasters/slideMaster2.xml" Id="rId5" /><Relationship Type="http://schemas.openxmlformats.org/officeDocument/2006/relationships/slide" Target="slides/slide7.xml" Id="rId15" /><Relationship Type="http://schemas.openxmlformats.org/officeDocument/2006/relationships/slide" Target="slides/slide15.xml" Id="rId23" /><Relationship Type="http://schemas.openxmlformats.org/officeDocument/2006/relationships/slide" Target="slides/slide20.xml" Id="rId28" /><Relationship Type="http://schemas.microsoft.com/office/2015/10/relationships/revisionInfo" Target="revisionInfo.xml" Id="rId36" /><Relationship Type="http://schemas.openxmlformats.org/officeDocument/2006/relationships/slide" Target="slides/slide2.xml" Id="rId10" /><Relationship Type="http://schemas.openxmlformats.org/officeDocument/2006/relationships/slide" Target="slides/slide11.xml" Id="rId19" /><Relationship Type="http://schemas.openxmlformats.org/officeDocument/2006/relationships/presProps" Target="presProps.xml" Id="rId31" /><Relationship Type="http://schemas.openxmlformats.org/officeDocument/2006/relationships/slideMaster" Target="slideMasters/slideMaster1.xml" Id="rId4" /><Relationship Type="http://schemas.openxmlformats.org/officeDocument/2006/relationships/slide" Target="slides/slide1.xml" Id="rId9" /><Relationship Type="http://schemas.openxmlformats.org/officeDocument/2006/relationships/slide" Target="slides/slide6.xml" Id="rId14" /><Relationship Type="http://schemas.openxmlformats.org/officeDocument/2006/relationships/slide" Target="slides/slide14.xml" Id="rId22" /><Relationship Type="http://schemas.openxmlformats.org/officeDocument/2006/relationships/slide" Target="slides/slide19.xml" Id="rId27" /><Relationship Type="http://schemas.openxmlformats.org/officeDocument/2006/relationships/notesMaster" Target="notesMasters/notesMaster1.xml" Id="rId30" /><Relationship Type="http://schemas.openxmlformats.org/officeDocument/2006/relationships/slideMaster" Target="slideMasters/slideMaster5.xml" Id="rId8" /><Relationship Type="http://schemas.openxmlformats.org/officeDocument/2006/relationships/customXml" Target="../customXml/item3.xml" Id="rId3" /></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28A0769-D43F-449A-8EE0-455314CCE31D}"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11273781-325B-44C7-88E3-4C755E234D9F}">
      <dgm:prSet phldr="0" custT="1"/>
      <dgm:spPr>
        <a:solidFill>
          <a:schemeClr val="accent2">
            <a:lumMod val="20000"/>
            <a:lumOff val="80000"/>
          </a:schemeClr>
        </a:solidFill>
      </dgm:spPr>
      <dgm:t>
        <a:bodyPr lIns="180000" tIns="54000" rIns="90000" bIns="72000"/>
        <a:lstStyle/>
        <a:p>
          <a:pPr algn="l" rtl="0"/>
          <a:r>
            <a:rPr lang="en-US" sz="1600" b="0" dirty="0">
              <a:solidFill>
                <a:schemeClr val="tx1"/>
              </a:solidFill>
              <a:latin typeface="+mn-lt"/>
            </a:rPr>
            <a:t>1) </a:t>
          </a:r>
          <a:r>
            <a:rPr lang="en-US" sz="1600" b="0" dirty="0" err="1">
              <a:solidFill>
                <a:schemeClr val="tx1"/>
              </a:solidFill>
              <a:latin typeface="+mn-lt"/>
            </a:rPr>
            <a:t>Nimi</a:t>
          </a:r>
          <a:r>
            <a:rPr lang="en-US" sz="1600" b="0" dirty="0">
              <a:solidFill>
                <a:schemeClr val="tx1"/>
              </a:solidFill>
              <a:latin typeface="+mn-lt"/>
            </a:rPr>
            <a:t>, </a:t>
          </a:r>
          <a:r>
            <a:rPr lang="en-US" sz="1600" b="0" dirty="0" err="1">
              <a:solidFill>
                <a:schemeClr val="tx1"/>
              </a:solidFill>
              <a:latin typeface="+mn-lt"/>
            </a:rPr>
            <a:t>henkilötunnus</a:t>
          </a:r>
          <a:r>
            <a:rPr lang="en-US" sz="1600" b="0" dirty="0">
              <a:solidFill>
                <a:schemeClr val="tx1"/>
              </a:solidFill>
              <a:latin typeface="+mn-lt"/>
            </a:rPr>
            <a:t> ja </a:t>
          </a:r>
          <a:r>
            <a:rPr lang="en-US" sz="1600" b="0" dirty="0" err="1">
              <a:solidFill>
                <a:schemeClr val="tx1"/>
              </a:solidFill>
              <a:latin typeface="+mn-lt"/>
            </a:rPr>
            <a:t>kotikunta</a:t>
          </a:r>
          <a:r>
            <a:rPr lang="en-US" sz="1600" b="0" dirty="0">
              <a:solidFill>
                <a:schemeClr val="tx1"/>
              </a:solidFill>
              <a:latin typeface="+mn-lt"/>
            </a:rPr>
            <a:t> </a:t>
          </a:r>
          <a:r>
            <a:rPr lang="en-US" sz="1600" b="0" dirty="0" err="1">
              <a:solidFill>
                <a:schemeClr val="tx1"/>
              </a:solidFill>
              <a:latin typeface="+mn-lt"/>
            </a:rPr>
            <a:t>sekä</a:t>
          </a:r>
          <a:r>
            <a:rPr lang="en-US" sz="1600" b="0" dirty="0">
              <a:solidFill>
                <a:schemeClr val="tx1"/>
              </a:solidFill>
              <a:latin typeface="+mn-lt"/>
            </a:rPr>
            <a:t> </a:t>
          </a:r>
          <a:r>
            <a:rPr lang="en-US" sz="1600" b="0" dirty="0" err="1">
              <a:solidFill>
                <a:schemeClr val="tx1"/>
              </a:solidFill>
              <a:latin typeface="+mn-lt"/>
            </a:rPr>
            <a:t>alaikäisen</a:t>
          </a:r>
          <a:r>
            <a:rPr lang="en-US" sz="1600" b="0" dirty="0">
              <a:solidFill>
                <a:schemeClr val="tx1"/>
              </a:solidFill>
              <a:latin typeface="+mn-lt"/>
            </a:rPr>
            <a:t> tai </a:t>
          </a:r>
          <a:r>
            <a:rPr lang="en-US" sz="1600" b="0" dirty="0" err="1">
              <a:solidFill>
                <a:schemeClr val="tx1"/>
              </a:solidFill>
              <a:latin typeface="+mn-lt"/>
            </a:rPr>
            <a:t>muutoin</a:t>
          </a:r>
          <a:r>
            <a:rPr lang="en-US" sz="1600" b="0" dirty="0">
              <a:solidFill>
                <a:schemeClr val="tx1"/>
              </a:solidFill>
              <a:latin typeface="+mn-lt"/>
            </a:rPr>
            <a:t> </a:t>
          </a:r>
          <a:r>
            <a:rPr lang="en-US" sz="1600" b="0" dirty="0" err="1">
              <a:solidFill>
                <a:schemeClr val="tx1"/>
              </a:solidFill>
              <a:latin typeface="+mn-lt"/>
            </a:rPr>
            <a:t>vajaavaltaisen</a:t>
          </a:r>
          <a:r>
            <a:rPr lang="en-US" sz="1600" b="0" dirty="0">
              <a:solidFill>
                <a:schemeClr val="tx1"/>
              </a:solidFill>
              <a:latin typeface="+mn-lt"/>
            </a:rPr>
            <a:t> </a:t>
          </a:r>
          <a:r>
            <a:rPr lang="en-US" sz="1600" b="0" dirty="0" err="1">
              <a:solidFill>
                <a:schemeClr val="tx1"/>
              </a:solidFill>
              <a:latin typeface="+mn-lt"/>
            </a:rPr>
            <a:t>opiskelijan</a:t>
          </a:r>
          <a:r>
            <a:rPr lang="en-US" sz="1600" b="0" dirty="0">
              <a:solidFill>
                <a:schemeClr val="tx1"/>
              </a:solidFill>
              <a:latin typeface="+mn-lt"/>
            </a:rPr>
            <a:t> </a:t>
          </a:r>
          <a:r>
            <a:rPr lang="en-US" sz="1600" b="0" dirty="0" err="1">
              <a:solidFill>
                <a:schemeClr val="tx1"/>
              </a:solidFill>
              <a:latin typeface="+mn-lt"/>
            </a:rPr>
            <a:t>huoltajan</a:t>
          </a:r>
          <a:r>
            <a:rPr lang="en-US" sz="1600" b="0" dirty="0">
              <a:solidFill>
                <a:schemeClr val="tx1"/>
              </a:solidFill>
              <a:latin typeface="+mn-lt"/>
            </a:rPr>
            <a:t> tai </a:t>
          </a:r>
          <a:r>
            <a:rPr lang="en-US" sz="1600" b="0" dirty="0" err="1">
              <a:solidFill>
                <a:schemeClr val="tx1"/>
              </a:solidFill>
              <a:latin typeface="+mn-lt"/>
            </a:rPr>
            <a:t>muun</a:t>
          </a:r>
          <a:r>
            <a:rPr lang="en-US" sz="1600" b="0" dirty="0">
              <a:solidFill>
                <a:schemeClr val="tx1"/>
              </a:solidFill>
              <a:latin typeface="+mn-lt"/>
            </a:rPr>
            <a:t> </a:t>
          </a:r>
          <a:r>
            <a:rPr lang="en-US" sz="1600" b="0" dirty="0" err="1">
              <a:solidFill>
                <a:schemeClr val="tx1"/>
              </a:solidFill>
              <a:latin typeface="+mn-lt"/>
            </a:rPr>
            <a:t>laillisen</a:t>
          </a:r>
          <a:r>
            <a:rPr lang="en-US" sz="1600" b="0" dirty="0">
              <a:solidFill>
                <a:schemeClr val="tx1"/>
              </a:solidFill>
              <a:latin typeface="+mn-lt"/>
            </a:rPr>
            <a:t> </a:t>
          </a:r>
          <a:r>
            <a:rPr lang="en-US" sz="1600" b="0" dirty="0" err="1">
              <a:solidFill>
                <a:schemeClr val="tx1"/>
              </a:solidFill>
              <a:latin typeface="+mn-lt"/>
            </a:rPr>
            <a:t>edustajan</a:t>
          </a:r>
          <a:r>
            <a:rPr lang="en-US" sz="1600" b="0" dirty="0">
              <a:solidFill>
                <a:schemeClr val="tx1"/>
              </a:solidFill>
              <a:latin typeface="+mn-lt"/>
            </a:rPr>
            <a:t> </a:t>
          </a:r>
          <a:r>
            <a:rPr lang="en-US" sz="1600" b="0" dirty="0" err="1">
              <a:solidFill>
                <a:schemeClr val="tx1"/>
              </a:solidFill>
              <a:latin typeface="+mn-lt"/>
            </a:rPr>
            <a:t>nimi</a:t>
          </a:r>
          <a:r>
            <a:rPr lang="en-US" sz="1600" b="0" dirty="0">
              <a:solidFill>
                <a:schemeClr val="tx1"/>
              </a:solidFill>
              <a:latin typeface="+mn-lt"/>
            </a:rPr>
            <a:t> ja </a:t>
          </a:r>
          <a:r>
            <a:rPr lang="en-US" sz="1600" b="0" dirty="0" err="1">
              <a:solidFill>
                <a:schemeClr val="tx1"/>
              </a:solidFill>
              <a:latin typeface="+mn-lt"/>
            </a:rPr>
            <a:t>yhteystiedot</a:t>
          </a:r>
          <a:r>
            <a:rPr lang="en-US" sz="1600" b="0" dirty="0">
              <a:solidFill>
                <a:schemeClr val="tx1"/>
              </a:solidFill>
              <a:latin typeface="+mn-lt"/>
            </a:rPr>
            <a:t>, </a:t>
          </a:r>
          <a:r>
            <a:rPr lang="en-US" sz="1600" b="0" dirty="0" err="1">
              <a:solidFill>
                <a:schemeClr val="tx1"/>
              </a:solidFill>
              <a:latin typeface="+mn-lt"/>
            </a:rPr>
            <a:t>asian</a:t>
          </a:r>
          <a:r>
            <a:rPr lang="en-US" sz="1600" b="0" dirty="0">
              <a:solidFill>
                <a:schemeClr val="tx1"/>
              </a:solidFill>
              <a:latin typeface="+mn-lt"/>
            </a:rPr>
            <a:t> </a:t>
          </a:r>
          <a:r>
            <a:rPr lang="en-US" sz="1600" b="0" dirty="0" err="1">
              <a:solidFill>
                <a:schemeClr val="tx1"/>
              </a:solidFill>
              <a:latin typeface="+mn-lt"/>
            </a:rPr>
            <a:t>aihe</a:t>
          </a:r>
          <a:r>
            <a:rPr lang="en-US" sz="1600" b="0" dirty="0">
              <a:solidFill>
                <a:schemeClr val="tx1"/>
              </a:solidFill>
              <a:latin typeface="+mn-lt"/>
            </a:rPr>
            <a:t>, </a:t>
          </a:r>
          <a:r>
            <a:rPr lang="en-US" sz="1600" b="0" dirty="0" err="1">
              <a:solidFill>
                <a:schemeClr val="tx1"/>
              </a:solidFill>
              <a:latin typeface="+mn-lt"/>
            </a:rPr>
            <a:t>tausta</a:t>
          </a:r>
          <a:r>
            <a:rPr lang="en-US" sz="1600" b="0" dirty="0">
              <a:solidFill>
                <a:schemeClr val="tx1"/>
              </a:solidFill>
              <a:latin typeface="+mn-lt"/>
            </a:rPr>
            <a:t> ja </a:t>
          </a:r>
          <a:r>
            <a:rPr lang="en-US" sz="1600" b="0" dirty="0" err="1">
              <a:solidFill>
                <a:schemeClr val="tx1"/>
              </a:solidFill>
              <a:latin typeface="+mn-lt"/>
            </a:rPr>
            <a:t>vireillepanija</a:t>
          </a:r>
          <a:endParaRPr lang="en-US" sz="1600" b="0" dirty="0">
            <a:solidFill>
              <a:schemeClr val="tx1"/>
            </a:solidFill>
            <a:latin typeface="+mn-lt"/>
          </a:endParaRPr>
        </a:p>
      </dgm:t>
    </dgm:pt>
    <dgm:pt modelId="{9A6B87E6-129A-4805-96AE-8645B33CCB1F}" type="parTrans" cxnId="{90D903B8-0CD2-49E2-AB1C-C9DB548E48FD}">
      <dgm:prSet/>
      <dgm:spPr/>
      <dgm:t>
        <a:bodyPr/>
        <a:lstStyle/>
        <a:p>
          <a:endParaRPr lang="fi-FI" sz="1600">
            <a:solidFill>
              <a:schemeClr val="tx1"/>
            </a:solidFill>
          </a:endParaRPr>
        </a:p>
      </dgm:t>
    </dgm:pt>
    <dgm:pt modelId="{2C3BB556-2BFD-4FFD-B51D-5C75A6567747}" type="sibTrans" cxnId="{90D903B8-0CD2-49E2-AB1C-C9DB548E48FD}">
      <dgm:prSet custT="1"/>
      <dgm:spPr>
        <a:solidFill>
          <a:schemeClr val="tx2">
            <a:alpha val="90000"/>
          </a:schemeClr>
        </a:solidFill>
        <a:ln>
          <a:noFill/>
        </a:ln>
      </dgm:spPr>
      <dgm:t>
        <a:bodyPr/>
        <a:lstStyle/>
        <a:p>
          <a:endParaRPr lang="fi-FI" sz="1600">
            <a:solidFill>
              <a:schemeClr val="tx1"/>
            </a:solidFill>
          </a:endParaRPr>
        </a:p>
      </dgm:t>
    </dgm:pt>
    <dgm:pt modelId="{332F6FE3-2DDB-40BA-A440-FDEE3171B3EF}">
      <dgm:prSet phldr="0" custT="1"/>
      <dgm:spPr>
        <a:solidFill>
          <a:schemeClr val="accent2">
            <a:lumMod val="40000"/>
            <a:lumOff val="60000"/>
          </a:schemeClr>
        </a:solidFill>
      </dgm:spPr>
      <dgm:t>
        <a:bodyPr lIns="180000" tIns="54000" rIns="90000" bIns="72000"/>
        <a:lstStyle/>
        <a:p>
          <a:pPr algn="l"/>
          <a:r>
            <a:rPr lang="en-US" sz="1600" dirty="0">
              <a:solidFill>
                <a:schemeClr val="tx1"/>
              </a:solidFill>
              <a:latin typeface="+mn-lt"/>
            </a:rPr>
            <a:t>2) </a:t>
          </a:r>
          <a:r>
            <a:rPr lang="en-US" sz="1600" dirty="0" err="1">
              <a:solidFill>
                <a:schemeClr val="tx1"/>
              </a:solidFill>
              <a:latin typeface="+mn-lt"/>
            </a:rPr>
            <a:t>Tiedot</a:t>
          </a:r>
          <a:r>
            <a:rPr lang="en-US" sz="1600" dirty="0">
              <a:solidFill>
                <a:schemeClr val="tx1"/>
              </a:solidFill>
              <a:latin typeface="+mn-lt"/>
            </a:rPr>
            <a:t> </a:t>
          </a:r>
          <a:r>
            <a:rPr lang="en-US" sz="1600" dirty="0" err="1">
              <a:solidFill>
                <a:schemeClr val="tx1"/>
              </a:solidFill>
              <a:latin typeface="+mn-lt"/>
            </a:rPr>
            <a:t>asian</a:t>
          </a:r>
          <a:r>
            <a:rPr lang="en-US" sz="1600" dirty="0">
              <a:solidFill>
                <a:schemeClr val="tx1"/>
              </a:solidFill>
              <a:latin typeface="+mn-lt"/>
            </a:rPr>
            <a:t> </a:t>
          </a:r>
          <a:r>
            <a:rPr lang="en-US" sz="1600" dirty="0" err="1">
              <a:solidFill>
                <a:schemeClr val="tx1"/>
              </a:solidFill>
              <a:latin typeface="+mn-lt"/>
            </a:rPr>
            <a:t>käsittelystä</a:t>
          </a:r>
          <a:r>
            <a:rPr lang="en-US" sz="1600" dirty="0">
              <a:solidFill>
                <a:schemeClr val="tx1"/>
              </a:solidFill>
              <a:latin typeface="+mn-lt"/>
            </a:rPr>
            <a:t> </a:t>
          </a:r>
          <a:r>
            <a:rPr lang="en-US" sz="1600" dirty="0" err="1">
              <a:solidFill>
                <a:schemeClr val="tx1"/>
              </a:solidFill>
              <a:latin typeface="+mn-lt"/>
            </a:rPr>
            <a:t>monialaisen</a:t>
          </a:r>
          <a:r>
            <a:rPr lang="en-US" sz="1600" dirty="0">
              <a:solidFill>
                <a:schemeClr val="tx1"/>
              </a:solidFill>
              <a:latin typeface="+mn-lt"/>
            </a:rPr>
            <a:t> </a:t>
          </a:r>
          <a:r>
            <a:rPr lang="en-US" sz="1600" dirty="0" err="1">
              <a:solidFill>
                <a:schemeClr val="tx1"/>
              </a:solidFill>
              <a:latin typeface="+mn-lt"/>
            </a:rPr>
            <a:t>asiantuntijaryhmän</a:t>
          </a:r>
          <a:r>
            <a:rPr lang="en-US" sz="1600" dirty="0">
              <a:solidFill>
                <a:schemeClr val="tx1"/>
              </a:solidFill>
              <a:latin typeface="+mn-lt"/>
            </a:rPr>
            <a:t> </a:t>
          </a:r>
          <a:r>
            <a:rPr lang="en-US" sz="1600" dirty="0" err="1">
              <a:solidFill>
                <a:schemeClr val="tx1"/>
              </a:solidFill>
              <a:latin typeface="+mn-lt"/>
            </a:rPr>
            <a:t>kokouksessa</a:t>
          </a:r>
          <a:r>
            <a:rPr lang="en-US" sz="1600" dirty="0">
              <a:solidFill>
                <a:schemeClr val="tx1"/>
              </a:solidFill>
              <a:latin typeface="+mn-lt"/>
            </a:rPr>
            <a:t>, </a:t>
          </a:r>
          <a:r>
            <a:rPr lang="en-US" sz="1600" dirty="0" err="1">
              <a:solidFill>
                <a:schemeClr val="tx1"/>
              </a:solidFill>
              <a:latin typeface="+mn-lt"/>
            </a:rPr>
            <a:t>kokoukseen</a:t>
          </a:r>
          <a:r>
            <a:rPr lang="en-US" sz="1600" dirty="0">
              <a:solidFill>
                <a:schemeClr val="tx1"/>
              </a:solidFill>
              <a:latin typeface="+mn-lt"/>
            </a:rPr>
            <a:t> </a:t>
          </a:r>
          <a:r>
            <a:rPr lang="en-US" sz="1600" dirty="0" err="1">
              <a:solidFill>
                <a:schemeClr val="tx1"/>
              </a:solidFill>
              <a:latin typeface="+mn-lt"/>
            </a:rPr>
            <a:t>osallistuvat</a:t>
          </a:r>
          <a:r>
            <a:rPr lang="en-US" sz="1600" dirty="0">
              <a:solidFill>
                <a:schemeClr val="tx1"/>
              </a:solidFill>
              <a:latin typeface="+mn-lt"/>
            </a:rPr>
            <a:t> </a:t>
          </a:r>
          <a:r>
            <a:rPr lang="en-US" sz="1600" dirty="0" err="1">
              <a:solidFill>
                <a:schemeClr val="tx1"/>
              </a:solidFill>
              <a:latin typeface="+mn-lt"/>
            </a:rPr>
            <a:t>henkilöt</a:t>
          </a:r>
          <a:r>
            <a:rPr lang="en-US" sz="1600" dirty="0">
              <a:solidFill>
                <a:schemeClr val="tx1"/>
              </a:solidFill>
              <a:latin typeface="+mn-lt"/>
            </a:rPr>
            <a:t> ja </a:t>
          </a:r>
          <a:r>
            <a:rPr lang="en-US" sz="1600" dirty="0" err="1">
              <a:solidFill>
                <a:schemeClr val="tx1"/>
              </a:solidFill>
              <a:latin typeface="+mn-lt"/>
            </a:rPr>
            <a:t>heidän</a:t>
          </a:r>
          <a:r>
            <a:rPr lang="en-US" sz="1600" dirty="0">
              <a:solidFill>
                <a:schemeClr val="tx1"/>
              </a:solidFill>
              <a:latin typeface="+mn-lt"/>
            </a:rPr>
            <a:t> </a:t>
          </a:r>
          <a:r>
            <a:rPr lang="en-US" sz="1600" dirty="0" err="1">
              <a:solidFill>
                <a:schemeClr val="tx1"/>
              </a:solidFill>
              <a:latin typeface="+mn-lt"/>
            </a:rPr>
            <a:t>asemansa</a:t>
          </a:r>
          <a:endParaRPr lang="en-US" sz="1600" dirty="0">
            <a:solidFill>
              <a:schemeClr val="tx1"/>
            </a:solidFill>
            <a:latin typeface="+mn-lt"/>
          </a:endParaRPr>
        </a:p>
      </dgm:t>
    </dgm:pt>
    <dgm:pt modelId="{825610FF-FEFC-456C-951D-A7905DBE3CD6}" type="parTrans" cxnId="{AF36C0F5-F16C-4C3B-B050-C28165F7E6EF}">
      <dgm:prSet/>
      <dgm:spPr/>
      <dgm:t>
        <a:bodyPr/>
        <a:lstStyle/>
        <a:p>
          <a:endParaRPr lang="fi-FI" sz="1600">
            <a:solidFill>
              <a:schemeClr val="tx1"/>
            </a:solidFill>
          </a:endParaRPr>
        </a:p>
      </dgm:t>
    </dgm:pt>
    <dgm:pt modelId="{953ACCC6-FABD-4018-B681-E6E48CE00A07}" type="sibTrans" cxnId="{AF36C0F5-F16C-4C3B-B050-C28165F7E6EF}">
      <dgm:prSet custT="1"/>
      <dgm:spPr>
        <a:solidFill>
          <a:schemeClr val="tx2">
            <a:alpha val="90000"/>
          </a:schemeClr>
        </a:solidFill>
        <a:ln>
          <a:noFill/>
        </a:ln>
      </dgm:spPr>
      <dgm:t>
        <a:bodyPr/>
        <a:lstStyle/>
        <a:p>
          <a:endParaRPr lang="fi-FI" sz="1600">
            <a:solidFill>
              <a:schemeClr val="tx1"/>
            </a:solidFill>
          </a:endParaRPr>
        </a:p>
      </dgm:t>
    </dgm:pt>
    <dgm:pt modelId="{F5FC241B-87B7-4787-9CC7-F352651BA3EB}">
      <dgm:prSet phldr="0" custT="1"/>
      <dgm:spPr>
        <a:solidFill>
          <a:schemeClr val="accent2">
            <a:lumMod val="60000"/>
            <a:lumOff val="40000"/>
          </a:schemeClr>
        </a:solidFill>
      </dgm:spPr>
      <dgm:t>
        <a:bodyPr lIns="180000" tIns="54000" rIns="90000" bIns="72000"/>
        <a:lstStyle/>
        <a:p>
          <a:pPr algn="l" rtl="0"/>
          <a:r>
            <a:rPr lang="en-US" sz="1600" dirty="0">
              <a:solidFill>
                <a:schemeClr val="tx1"/>
              </a:solidFill>
              <a:latin typeface="+mn-lt"/>
            </a:rPr>
            <a:t>3) </a:t>
          </a:r>
          <a:r>
            <a:rPr lang="en-US" sz="1600" dirty="0" err="1">
              <a:solidFill>
                <a:schemeClr val="tx1"/>
              </a:solidFill>
              <a:latin typeface="+mn-lt"/>
            </a:rPr>
            <a:t>Suunnitelma</a:t>
          </a:r>
          <a:r>
            <a:rPr lang="en-US" sz="1600" dirty="0">
              <a:solidFill>
                <a:schemeClr val="tx1"/>
              </a:solidFill>
              <a:latin typeface="+mn-lt"/>
            </a:rPr>
            <a:t> </a:t>
          </a:r>
          <a:r>
            <a:rPr lang="en-US" sz="1600" dirty="0" err="1">
              <a:solidFill>
                <a:schemeClr val="tx1"/>
              </a:solidFill>
              <a:latin typeface="+mn-lt"/>
            </a:rPr>
            <a:t>toimenpiteistä</a:t>
          </a:r>
          <a:r>
            <a:rPr lang="en-US" sz="1600" dirty="0">
              <a:solidFill>
                <a:schemeClr val="tx1"/>
              </a:solidFill>
              <a:latin typeface="+mn-lt"/>
            </a:rPr>
            <a:t> </a:t>
          </a:r>
          <a:r>
            <a:rPr lang="en-US" sz="1600" dirty="0" err="1">
              <a:solidFill>
                <a:schemeClr val="tx1"/>
              </a:solidFill>
              <a:latin typeface="+mn-lt"/>
            </a:rPr>
            <a:t>opiskelijan</a:t>
          </a:r>
          <a:r>
            <a:rPr lang="en-US" sz="1600" dirty="0">
              <a:solidFill>
                <a:schemeClr val="tx1"/>
              </a:solidFill>
              <a:latin typeface="+mn-lt"/>
            </a:rPr>
            <a:t> </a:t>
          </a:r>
          <a:r>
            <a:rPr lang="en-US" sz="1600" dirty="0" err="1">
              <a:solidFill>
                <a:schemeClr val="tx1"/>
              </a:solidFill>
              <a:latin typeface="+mn-lt"/>
            </a:rPr>
            <a:t>yksilökohtaisen</a:t>
          </a:r>
          <a:r>
            <a:rPr lang="en-US" sz="1600" dirty="0">
              <a:solidFill>
                <a:schemeClr val="tx1"/>
              </a:solidFill>
              <a:latin typeface="+mn-lt"/>
            </a:rPr>
            <a:t> </a:t>
          </a:r>
          <a:r>
            <a:rPr lang="en-US" sz="1600" dirty="0" err="1">
              <a:solidFill>
                <a:schemeClr val="tx1"/>
              </a:solidFill>
              <a:latin typeface="+mn-lt"/>
            </a:rPr>
            <a:t>opiskeluhuollon</a:t>
          </a:r>
          <a:r>
            <a:rPr lang="en-US" sz="1600" dirty="0">
              <a:solidFill>
                <a:schemeClr val="tx1"/>
              </a:solidFill>
              <a:latin typeface="+mn-lt"/>
            </a:rPr>
            <a:t> </a:t>
          </a:r>
          <a:r>
            <a:rPr lang="en-US" sz="1600" dirty="0" err="1">
              <a:solidFill>
                <a:schemeClr val="tx1"/>
              </a:solidFill>
              <a:latin typeface="+mn-lt"/>
            </a:rPr>
            <a:t>järjestämiseksi</a:t>
          </a:r>
          <a:r>
            <a:rPr lang="en-US" sz="1600" dirty="0">
              <a:solidFill>
                <a:schemeClr val="tx1"/>
              </a:solidFill>
              <a:latin typeface="+mn-lt"/>
            </a:rPr>
            <a:t> ja </a:t>
          </a:r>
          <a:r>
            <a:rPr lang="en-US" sz="1600" dirty="0" err="1">
              <a:solidFill>
                <a:schemeClr val="tx1"/>
              </a:solidFill>
              <a:latin typeface="+mn-lt"/>
            </a:rPr>
            <a:t>niiden</a:t>
          </a:r>
          <a:r>
            <a:rPr lang="en-US" sz="1600" dirty="0">
              <a:solidFill>
                <a:schemeClr val="tx1"/>
              </a:solidFill>
              <a:latin typeface="+mn-lt"/>
            </a:rPr>
            <a:t> </a:t>
          </a:r>
          <a:r>
            <a:rPr lang="en-US" sz="1600" dirty="0" err="1">
              <a:solidFill>
                <a:schemeClr val="tx1"/>
              </a:solidFill>
              <a:latin typeface="+mn-lt"/>
            </a:rPr>
            <a:t>toteuttamisesta</a:t>
          </a:r>
          <a:r>
            <a:rPr lang="en-US" sz="1600" dirty="0">
              <a:solidFill>
                <a:schemeClr val="tx1"/>
              </a:solidFill>
              <a:latin typeface="+mn-lt"/>
            </a:rPr>
            <a:t> ja </a:t>
          </a:r>
          <a:r>
            <a:rPr lang="en-US" sz="1600" dirty="0" err="1">
              <a:solidFill>
                <a:schemeClr val="tx1"/>
              </a:solidFill>
              <a:latin typeface="+mn-lt"/>
            </a:rPr>
            <a:t>seurannasta</a:t>
          </a:r>
          <a:r>
            <a:rPr lang="en-US" sz="1600" dirty="0">
              <a:solidFill>
                <a:schemeClr val="tx1"/>
              </a:solidFill>
              <a:latin typeface="+mn-lt"/>
            </a:rPr>
            <a:t> </a:t>
          </a:r>
          <a:r>
            <a:rPr lang="en-US" sz="1600" dirty="0" err="1">
              <a:solidFill>
                <a:schemeClr val="tx1"/>
              </a:solidFill>
              <a:latin typeface="+mn-lt"/>
            </a:rPr>
            <a:t>vastaavat</a:t>
          </a:r>
          <a:r>
            <a:rPr lang="en-US" sz="1600" dirty="0">
              <a:solidFill>
                <a:schemeClr val="tx1"/>
              </a:solidFill>
              <a:latin typeface="+mn-lt"/>
            </a:rPr>
            <a:t> </a:t>
          </a:r>
          <a:r>
            <a:rPr lang="en-US" sz="1600" dirty="0" err="1">
              <a:solidFill>
                <a:schemeClr val="tx1"/>
              </a:solidFill>
              <a:latin typeface="+mn-lt"/>
            </a:rPr>
            <a:t>tahot</a:t>
          </a:r>
          <a:endParaRPr lang="en-US" sz="1600" dirty="0">
            <a:solidFill>
              <a:schemeClr val="tx1"/>
            </a:solidFill>
            <a:latin typeface="+mn-lt"/>
          </a:endParaRPr>
        </a:p>
      </dgm:t>
    </dgm:pt>
    <dgm:pt modelId="{BEFC0F52-E97B-49B8-9A11-9C79B37E098F}" type="parTrans" cxnId="{C4428CF4-85FD-44A6-B17D-280CBB6889BE}">
      <dgm:prSet/>
      <dgm:spPr/>
      <dgm:t>
        <a:bodyPr/>
        <a:lstStyle/>
        <a:p>
          <a:endParaRPr lang="fi-FI" sz="1600">
            <a:solidFill>
              <a:schemeClr val="tx1"/>
            </a:solidFill>
          </a:endParaRPr>
        </a:p>
      </dgm:t>
    </dgm:pt>
    <dgm:pt modelId="{8DF2684E-97A8-48FB-B498-66E326250FBA}" type="sibTrans" cxnId="{C4428CF4-85FD-44A6-B17D-280CBB6889BE}">
      <dgm:prSet custT="1"/>
      <dgm:spPr>
        <a:solidFill>
          <a:schemeClr val="tx2">
            <a:alpha val="90000"/>
          </a:schemeClr>
        </a:solidFill>
        <a:ln>
          <a:noFill/>
        </a:ln>
      </dgm:spPr>
      <dgm:t>
        <a:bodyPr/>
        <a:lstStyle/>
        <a:p>
          <a:endParaRPr lang="fi-FI" sz="1600">
            <a:solidFill>
              <a:schemeClr val="tx1"/>
            </a:solidFill>
          </a:endParaRPr>
        </a:p>
      </dgm:t>
    </dgm:pt>
    <dgm:pt modelId="{9D695A1F-1DF2-4259-8FDC-00C3AF04BCC0}">
      <dgm:prSet phldr="0" custT="1"/>
      <dgm:spPr>
        <a:solidFill>
          <a:schemeClr val="accent2"/>
        </a:solidFill>
      </dgm:spPr>
      <dgm:t>
        <a:bodyPr lIns="180000" tIns="54000" rIns="90000" bIns="72000"/>
        <a:lstStyle/>
        <a:p>
          <a:pPr rtl="0"/>
          <a:r>
            <a:rPr lang="fi-FI" sz="1600" b="0" dirty="0">
              <a:solidFill>
                <a:schemeClr val="tx1"/>
              </a:solidFill>
              <a:latin typeface="+mn-lt"/>
            </a:rPr>
            <a:t>4) Opiskelijaa koskeva välttämätön tieto liittyen opiskeluhuollossa toteutettuihin ja toteutettaviin toimenpiteisiin. Kirjauksen päivämäärä sekä kirjauksen tekijä ja hänen ammattinsa tai virka-asemansa.</a:t>
          </a:r>
        </a:p>
      </dgm:t>
    </dgm:pt>
    <dgm:pt modelId="{3D016A57-18E1-45F6-BA11-9BEF0EFCC7E1}" type="parTrans" cxnId="{0DAEA6ED-6331-410C-998B-EA0089C633C7}">
      <dgm:prSet/>
      <dgm:spPr/>
      <dgm:t>
        <a:bodyPr/>
        <a:lstStyle/>
        <a:p>
          <a:endParaRPr lang="fi-FI" sz="1600">
            <a:solidFill>
              <a:schemeClr val="tx1"/>
            </a:solidFill>
          </a:endParaRPr>
        </a:p>
      </dgm:t>
    </dgm:pt>
    <dgm:pt modelId="{BDA16EA5-A69F-4265-875B-CDD8E77D87E6}" type="sibTrans" cxnId="{0DAEA6ED-6331-410C-998B-EA0089C633C7}">
      <dgm:prSet/>
      <dgm:spPr/>
      <dgm:t>
        <a:bodyPr/>
        <a:lstStyle/>
        <a:p>
          <a:endParaRPr lang="fi-FI" sz="1600">
            <a:solidFill>
              <a:schemeClr val="tx1"/>
            </a:solidFill>
          </a:endParaRPr>
        </a:p>
      </dgm:t>
    </dgm:pt>
    <dgm:pt modelId="{52CFA5E4-9B40-441A-BB70-9BEF3A904CC9}">
      <dgm:prSet phldr="0" custT="1"/>
      <dgm:spPr>
        <a:solidFill>
          <a:schemeClr val="accent3">
            <a:lumMod val="40000"/>
            <a:lumOff val="60000"/>
          </a:schemeClr>
        </a:solidFill>
      </dgm:spPr>
      <dgm:t>
        <a:bodyPr lIns="180000" tIns="54000" rIns="90000" bIns="72000"/>
        <a:lstStyle/>
        <a:p>
          <a:pPr algn="l" rtl="0"/>
          <a:r>
            <a:rPr lang="en-US" sz="1600" dirty="0" err="1">
              <a:solidFill>
                <a:schemeClr val="tx1"/>
              </a:solidFill>
            </a:rPr>
            <a:t>Opiskeluhuoltokertomus</a:t>
          </a:r>
          <a:r>
            <a:rPr lang="en-US" sz="1600" dirty="0">
              <a:solidFill>
                <a:schemeClr val="tx1"/>
              </a:solidFill>
            </a:rPr>
            <a:t> </a:t>
          </a:r>
          <a:r>
            <a:rPr lang="en-US" sz="1600" dirty="0" err="1">
              <a:solidFill>
                <a:schemeClr val="tx1"/>
              </a:solidFill>
            </a:rPr>
            <a:t>laaditaan</a:t>
          </a:r>
          <a:r>
            <a:rPr lang="en-US" sz="1600" dirty="0">
              <a:solidFill>
                <a:schemeClr val="tx1"/>
              </a:solidFill>
            </a:rPr>
            <a:t> </a:t>
          </a:r>
          <a:r>
            <a:rPr lang="en-US" sz="1600" dirty="0" err="1">
              <a:solidFill>
                <a:schemeClr val="tx1"/>
              </a:solidFill>
            </a:rPr>
            <a:t>jatkuvaan</a:t>
          </a:r>
          <a:r>
            <a:rPr lang="en-US" sz="1600" dirty="0">
              <a:solidFill>
                <a:schemeClr val="tx1"/>
              </a:solidFill>
            </a:rPr>
            <a:t> </a:t>
          </a:r>
          <a:r>
            <a:rPr lang="en-US" sz="1600" dirty="0" err="1">
              <a:solidFill>
                <a:schemeClr val="tx1"/>
              </a:solidFill>
            </a:rPr>
            <a:t>muotoon</a:t>
          </a:r>
          <a:r>
            <a:rPr lang="en-US" sz="1600" dirty="0">
              <a:solidFill>
                <a:schemeClr val="tx1"/>
              </a:solidFill>
            </a:rPr>
            <a:t> </a:t>
          </a:r>
          <a:r>
            <a:rPr lang="en-US" sz="1600" dirty="0" err="1">
              <a:solidFill>
                <a:schemeClr val="tx1"/>
              </a:solidFill>
            </a:rPr>
            <a:t>aikajärjestyksessä</a:t>
          </a:r>
          <a:r>
            <a:rPr lang="en-US" sz="1600" dirty="0">
              <a:solidFill>
                <a:schemeClr val="tx1"/>
              </a:solidFill>
            </a:rPr>
            <a:t> </a:t>
          </a:r>
          <a:r>
            <a:rPr lang="en-US" sz="1600" dirty="0" err="1">
              <a:solidFill>
                <a:schemeClr val="tx1"/>
              </a:solidFill>
            </a:rPr>
            <a:t>eteneväksi</a:t>
          </a:r>
          <a:r>
            <a:rPr lang="en-US" sz="1600" dirty="0">
              <a:solidFill>
                <a:schemeClr val="tx1"/>
              </a:solidFill>
            </a:rPr>
            <a:t> ja </a:t>
          </a:r>
          <a:r>
            <a:rPr lang="en-US" sz="1600" dirty="0" err="1">
              <a:solidFill>
                <a:schemeClr val="tx1"/>
              </a:solidFill>
            </a:rPr>
            <a:t>siihen</a:t>
          </a:r>
          <a:r>
            <a:rPr lang="en-US" sz="1600" dirty="0">
              <a:solidFill>
                <a:schemeClr val="tx1"/>
              </a:solidFill>
            </a:rPr>
            <a:t> </a:t>
          </a:r>
          <a:r>
            <a:rPr lang="en-US" sz="1600" dirty="0" err="1">
              <a:solidFill>
                <a:schemeClr val="tx1"/>
              </a:solidFill>
            </a:rPr>
            <a:t>kirjataan</a:t>
          </a:r>
          <a:r>
            <a:rPr lang="en-US" sz="1600" dirty="0">
              <a:solidFill>
                <a:schemeClr val="tx1"/>
              </a:solidFill>
            </a:rPr>
            <a:t> </a:t>
          </a:r>
          <a:r>
            <a:rPr lang="en-US" sz="1600" dirty="0" err="1">
              <a:solidFill>
                <a:schemeClr val="tx1"/>
              </a:solidFill>
            </a:rPr>
            <a:t>opiskelijan</a:t>
          </a:r>
          <a:r>
            <a:rPr lang="en-US" sz="1600" dirty="0">
              <a:solidFill>
                <a:schemeClr val="tx1"/>
              </a:solidFill>
            </a:rPr>
            <a:t>:</a:t>
          </a:r>
          <a:endParaRPr lang="fi-FI" sz="1600" b="1" dirty="0">
            <a:solidFill>
              <a:schemeClr val="tx1"/>
            </a:solidFill>
            <a:latin typeface="Inter SemiBold"/>
          </a:endParaRPr>
        </a:p>
      </dgm:t>
    </dgm:pt>
    <dgm:pt modelId="{1CD22F69-8AE4-4DE0-B307-B14A80357122}" type="parTrans" cxnId="{AFD56D87-79DE-44B4-AAD8-0FCFDF6F1A4B}">
      <dgm:prSet/>
      <dgm:spPr/>
      <dgm:t>
        <a:bodyPr/>
        <a:lstStyle/>
        <a:p>
          <a:endParaRPr lang="fi-FI" sz="1600">
            <a:solidFill>
              <a:schemeClr val="tx1"/>
            </a:solidFill>
          </a:endParaRPr>
        </a:p>
      </dgm:t>
    </dgm:pt>
    <dgm:pt modelId="{D6104DF0-37C6-4F99-B716-106FD83C7DFD}" type="sibTrans" cxnId="{AFD56D87-79DE-44B4-AAD8-0FCFDF6F1A4B}">
      <dgm:prSet custT="1"/>
      <dgm:spPr>
        <a:solidFill>
          <a:schemeClr val="tx2">
            <a:alpha val="90000"/>
          </a:schemeClr>
        </a:solidFill>
        <a:ln>
          <a:noFill/>
        </a:ln>
      </dgm:spPr>
      <dgm:t>
        <a:bodyPr/>
        <a:lstStyle/>
        <a:p>
          <a:endParaRPr lang="fi-FI" sz="1600">
            <a:solidFill>
              <a:schemeClr val="tx1"/>
            </a:solidFill>
          </a:endParaRPr>
        </a:p>
      </dgm:t>
    </dgm:pt>
    <dgm:pt modelId="{0E008D4D-4CF1-4C1B-9AB3-14BD3EDE18FD}" type="pres">
      <dgm:prSet presAssocID="{A28A0769-D43F-449A-8EE0-455314CCE31D}" presName="outerComposite" presStyleCnt="0">
        <dgm:presLayoutVars>
          <dgm:chMax val="5"/>
          <dgm:dir/>
          <dgm:resizeHandles val="exact"/>
        </dgm:presLayoutVars>
      </dgm:prSet>
      <dgm:spPr/>
    </dgm:pt>
    <dgm:pt modelId="{B05A3BE7-A9FA-4EE9-9768-E9838B1C8FD8}" type="pres">
      <dgm:prSet presAssocID="{A28A0769-D43F-449A-8EE0-455314CCE31D}" presName="dummyMaxCanvas" presStyleCnt="0">
        <dgm:presLayoutVars/>
      </dgm:prSet>
      <dgm:spPr/>
    </dgm:pt>
    <dgm:pt modelId="{C6883804-ABB2-4054-B4C2-94133D208BB1}" type="pres">
      <dgm:prSet presAssocID="{A28A0769-D43F-449A-8EE0-455314CCE31D}" presName="FiveNodes_1" presStyleLbl="node1" presStyleIdx="0" presStyleCnt="5">
        <dgm:presLayoutVars>
          <dgm:bulletEnabled val="1"/>
        </dgm:presLayoutVars>
      </dgm:prSet>
      <dgm:spPr/>
    </dgm:pt>
    <dgm:pt modelId="{F3AF7944-E7D0-4F0E-BCF5-752C2E0B8FC4}" type="pres">
      <dgm:prSet presAssocID="{A28A0769-D43F-449A-8EE0-455314CCE31D}" presName="FiveNodes_2" presStyleLbl="node1" presStyleIdx="1" presStyleCnt="5">
        <dgm:presLayoutVars>
          <dgm:bulletEnabled val="1"/>
        </dgm:presLayoutVars>
      </dgm:prSet>
      <dgm:spPr/>
    </dgm:pt>
    <dgm:pt modelId="{3D13625D-6A11-4E66-A3B2-09888CF0E33B}" type="pres">
      <dgm:prSet presAssocID="{A28A0769-D43F-449A-8EE0-455314CCE31D}" presName="FiveNodes_3" presStyleLbl="node1" presStyleIdx="2" presStyleCnt="5">
        <dgm:presLayoutVars>
          <dgm:bulletEnabled val="1"/>
        </dgm:presLayoutVars>
      </dgm:prSet>
      <dgm:spPr/>
    </dgm:pt>
    <dgm:pt modelId="{06D86EC4-C18B-405C-9C1D-226619C00A3D}" type="pres">
      <dgm:prSet presAssocID="{A28A0769-D43F-449A-8EE0-455314CCE31D}" presName="FiveNodes_4" presStyleLbl="node1" presStyleIdx="3" presStyleCnt="5">
        <dgm:presLayoutVars>
          <dgm:bulletEnabled val="1"/>
        </dgm:presLayoutVars>
      </dgm:prSet>
      <dgm:spPr/>
    </dgm:pt>
    <dgm:pt modelId="{40E90F9D-E97C-46BC-B9AD-02A409DAD702}" type="pres">
      <dgm:prSet presAssocID="{A28A0769-D43F-449A-8EE0-455314CCE31D}" presName="FiveNodes_5" presStyleLbl="node1" presStyleIdx="4" presStyleCnt="5">
        <dgm:presLayoutVars>
          <dgm:bulletEnabled val="1"/>
        </dgm:presLayoutVars>
      </dgm:prSet>
      <dgm:spPr/>
    </dgm:pt>
    <dgm:pt modelId="{79A29116-3D3A-447C-9D2A-66FB4690A50F}" type="pres">
      <dgm:prSet presAssocID="{A28A0769-D43F-449A-8EE0-455314CCE31D}" presName="FiveConn_1-2" presStyleLbl="fgAccFollowNode1" presStyleIdx="0" presStyleCnt="4">
        <dgm:presLayoutVars>
          <dgm:bulletEnabled val="1"/>
        </dgm:presLayoutVars>
      </dgm:prSet>
      <dgm:spPr/>
    </dgm:pt>
    <dgm:pt modelId="{40E146C2-97B6-4EC5-9201-8F9E9E6A657B}" type="pres">
      <dgm:prSet presAssocID="{A28A0769-D43F-449A-8EE0-455314CCE31D}" presName="FiveConn_2-3" presStyleLbl="fgAccFollowNode1" presStyleIdx="1" presStyleCnt="4">
        <dgm:presLayoutVars>
          <dgm:bulletEnabled val="1"/>
        </dgm:presLayoutVars>
      </dgm:prSet>
      <dgm:spPr/>
    </dgm:pt>
    <dgm:pt modelId="{5A44FABD-037C-4FFD-96E9-6D387ADECE1C}" type="pres">
      <dgm:prSet presAssocID="{A28A0769-D43F-449A-8EE0-455314CCE31D}" presName="FiveConn_3-4" presStyleLbl="fgAccFollowNode1" presStyleIdx="2" presStyleCnt="4">
        <dgm:presLayoutVars>
          <dgm:bulletEnabled val="1"/>
        </dgm:presLayoutVars>
      </dgm:prSet>
      <dgm:spPr/>
    </dgm:pt>
    <dgm:pt modelId="{33883A07-3F71-4C75-A98F-5BEDFD3768D2}" type="pres">
      <dgm:prSet presAssocID="{A28A0769-D43F-449A-8EE0-455314CCE31D}" presName="FiveConn_4-5" presStyleLbl="fgAccFollowNode1" presStyleIdx="3" presStyleCnt="4">
        <dgm:presLayoutVars>
          <dgm:bulletEnabled val="1"/>
        </dgm:presLayoutVars>
      </dgm:prSet>
      <dgm:spPr/>
    </dgm:pt>
    <dgm:pt modelId="{DDEAD207-5170-4FBB-8B7A-3D33369288D0}" type="pres">
      <dgm:prSet presAssocID="{A28A0769-D43F-449A-8EE0-455314CCE31D}" presName="FiveNodes_1_text" presStyleLbl="node1" presStyleIdx="4" presStyleCnt="5">
        <dgm:presLayoutVars>
          <dgm:bulletEnabled val="1"/>
        </dgm:presLayoutVars>
      </dgm:prSet>
      <dgm:spPr/>
    </dgm:pt>
    <dgm:pt modelId="{BB3425DA-C63B-4257-9EFC-99729409FB4E}" type="pres">
      <dgm:prSet presAssocID="{A28A0769-D43F-449A-8EE0-455314CCE31D}" presName="FiveNodes_2_text" presStyleLbl="node1" presStyleIdx="4" presStyleCnt="5">
        <dgm:presLayoutVars>
          <dgm:bulletEnabled val="1"/>
        </dgm:presLayoutVars>
      </dgm:prSet>
      <dgm:spPr/>
    </dgm:pt>
    <dgm:pt modelId="{3CD4B14F-17B7-49F4-937B-A43AEC86F168}" type="pres">
      <dgm:prSet presAssocID="{A28A0769-D43F-449A-8EE0-455314CCE31D}" presName="FiveNodes_3_text" presStyleLbl="node1" presStyleIdx="4" presStyleCnt="5">
        <dgm:presLayoutVars>
          <dgm:bulletEnabled val="1"/>
        </dgm:presLayoutVars>
      </dgm:prSet>
      <dgm:spPr/>
    </dgm:pt>
    <dgm:pt modelId="{8AB5D234-91BF-4700-B2A1-B46822AA1434}" type="pres">
      <dgm:prSet presAssocID="{A28A0769-D43F-449A-8EE0-455314CCE31D}" presName="FiveNodes_4_text" presStyleLbl="node1" presStyleIdx="4" presStyleCnt="5">
        <dgm:presLayoutVars>
          <dgm:bulletEnabled val="1"/>
        </dgm:presLayoutVars>
      </dgm:prSet>
      <dgm:spPr/>
    </dgm:pt>
    <dgm:pt modelId="{0D82827C-1429-4A40-AEFE-6972C1380F86}" type="pres">
      <dgm:prSet presAssocID="{A28A0769-D43F-449A-8EE0-455314CCE31D}" presName="FiveNodes_5_text" presStyleLbl="node1" presStyleIdx="4" presStyleCnt="5">
        <dgm:presLayoutVars>
          <dgm:bulletEnabled val="1"/>
        </dgm:presLayoutVars>
      </dgm:prSet>
      <dgm:spPr/>
    </dgm:pt>
  </dgm:ptLst>
  <dgm:cxnLst>
    <dgm:cxn modelId="{EE3D3303-5CA5-4825-8A02-1EAD68B2921A}" type="presOf" srcId="{11273781-325B-44C7-88E3-4C755E234D9F}" destId="{BB3425DA-C63B-4257-9EFC-99729409FB4E}" srcOrd="1" destOrd="0" presId="urn:microsoft.com/office/officeart/2005/8/layout/vProcess5"/>
    <dgm:cxn modelId="{28F99605-360F-44F6-8BB3-13413B89595C}" type="presOf" srcId="{9D695A1F-1DF2-4259-8FDC-00C3AF04BCC0}" destId="{40E90F9D-E97C-46BC-B9AD-02A409DAD702}" srcOrd="0" destOrd="0" presId="urn:microsoft.com/office/officeart/2005/8/layout/vProcess5"/>
    <dgm:cxn modelId="{3479600A-FC41-454E-9B30-E254AB9DBF33}" type="presOf" srcId="{8DF2684E-97A8-48FB-B498-66E326250FBA}" destId="{33883A07-3F71-4C75-A98F-5BEDFD3768D2}" srcOrd="0" destOrd="0" presId="urn:microsoft.com/office/officeart/2005/8/layout/vProcess5"/>
    <dgm:cxn modelId="{800B4B15-C888-4149-90A8-4DE00669C12D}" type="presOf" srcId="{9D695A1F-1DF2-4259-8FDC-00C3AF04BCC0}" destId="{0D82827C-1429-4A40-AEFE-6972C1380F86}" srcOrd="1" destOrd="0" presId="urn:microsoft.com/office/officeart/2005/8/layout/vProcess5"/>
    <dgm:cxn modelId="{9FE8942A-B7F2-4516-B6DC-E9DE89BEB4F2}" type="presOf" srcId="{52CFA5E4-9B40-441A-BB70-9BEF3A904CC9}" destId="{DDEAD207-5170-4FBB-8B7A-3D33369288D0}" srcOrd="1" destOrd="0" presId="urn:microsoft.com/office/officeart/2005/8/layout/vProcess5"/>
    <dgm:cxn modelId="{F536AA40-14D6-421A-B77F-6A3404937EF3}" type="presOf" srcId="{332F6FE3-2DDB-40BA-A440-FDEE3171B3EF}" destId="{3CD4B14F-17B7-49F4-937B-A43AEC86F168}" srcOrd="1" destOrd="0" presId="urn:microsoft.com/office/officeart/2005/8/layout/vProcess5"/>
    <dgm:cxn modelId="{DB18C75F-482D-42F2-8FC5-0DBC3474E296}" type="presOf" srcId="{F5FC241B-87B7-4787-9CC7-F352651BA3EB}" destId="{8AB5D234-91BF-4700-B2A1-B46822AA1434}" srcOrd="1" destOrd="0" presId="urn:microsoft.com/office/officeart/2005/8/layout/vProcess5"/>
    <dgm:cxn modelId="{D8E33B4F-BE2B-41EE-A12A-3742D88E9DBE}" type="presOf" srcId="{A28A0769-D43F-449A-8EE0-455314CCE31D}" destId="{0E008D4D-4CF1-4C1B-9AB3-14BD3EDE18FD}" srcOrd="0" destOrd="0" presId="urn:microsoft.com/office/officeart/2005/8/layout/vProcess5"/>
    <dgm:cxn modelId="{80A7F659-6834-492E-989A-C45AF3EBFA30}" type="presOf" srcId="{953ACCC6-FABD-4018-B681-E6E48CE00A07}" destId="{5A44FABD-037C-4FFD-96E9-6D387ADECE1C}" srcOrd="0" destOrd="0" presId="urn:microsoft.com/office/officeart/2005/8/layout/vProcess5"/>
    <dgm:cxn modelId="{E7D1D17A-A499-4644-9143-7B9976DF9D74}" type="presOf" srcId="{F5FC241B-87B7-4787-9CC7-F352651BA3EB}" destId="{06D86EC4-C18B-405C-9C1D-226619C00A3D}" srcOrd="0" destOrd="0" presId="urn:microsoft.com/office/officeart/2005/8/layout/vProcess5"/>
    <dgm:cxn modelId="{AFD56D87-79DE-44B4-AAD8-0FCFDF6F1A4B}" srcId="{A28A0769-D43F-449A-8EE0-455314CCE31D}" destId="{52CFA5E4-9B40-441A-BB70-9BEF3A904CC9}" srcOrd="0" destOrd="0" parTransId="{1CD22F69-8AE4-4DE0-B307-B14A80357122}" sibTransId="{D6104DF0-37C6-4F99-B716-106FD83C7DFD}"/>
    <dgm:cxn modelId="{42001B8E-DEC6-48B7-B5BD-D68A03F44F03}" type="presOf" srcId="{332F6FE3-2DDB-40BA-A440-FDEE3171B3EF}" destId="{3D13625D-6A11-4E66-A3B2-09888CF0E33B}" srcOrd="0" destOrd="0" presId="urn:microsoft.com/office/officeart/2005/8/layout/vProcess5"/>
    <dgm:cxn modelId="{13D63A96-BCF1-4388-B599-479E3385D69E}" type="presOf" srcId="{2C3BB556-2BFD-4FFD-B51D-5C75A6567747}" destId="{40E146C2-97B6-4EC5-9201-8F9E9E6A657B}" srcOrd="0" destOrd="0" presId="urn:microsoft.com/office/officeart/2005/8/layout/vProcess5"/>
    <dgm:cxn modelId="{824771A1-BF59-45C5-B4E0-855E95903355}" type="presOf" srcId="{11273781-325B-44C7-88E3-4C755E234D9F}" destId="{F3AF7944-E7D0-4F0E-BCF5-752C2E0B8FC4}" srcOrd="0" destOrd="0" presId="urn:microsoft.com/office/officeart/2005/8/layout/vProcess5"/>
    <dgm:cxn modelId="{90D903B8-0CD2-49E2-AB1C-C9DB548E48FD}" srcId="{A28A0769-D43F-449A-8EE0-455314CCE31D}" destId="{11273781-325B-44C7-88E3-4C755E234D9F}" srcOrd="1" destOrd="0" parTransId="{9A6B87E6-129A-4805-96AE-8645B33CCB1F}" sibTransId="{2C3BB556-2BFD-4FFD-B51D-5C75A6567747}"/>
    <dgm:cxn modelId="{108B8EBC-FCF7-45A3-B3E9-B15D0403311E}" type="presOf" srcId="{52CFA5E4-9B40-441A-BB70-9BEF3A904CC9}" destId="{C6883804-ABB2-4054-B4C2-94133D208BB1}" srcOrd="0" destOrd="0" presId="urn:microsoft.com/office/officeart/2005/8/layout/vProcess5"/>
    <dgm:cxn modelId="{019028DD-B51D-498B-8D7F-FBFD277A77AC}" type="presOf" srcId="{D6104DF0-37C6-4F99-B716-106FD83C7DFD}" destId="{79A29116-3D3A-447C-9D2A-66FB4690A50F}" srcOrd="0" destOrd="0" presId="urn:microsoft.com/office/officeart/2005/8/layout/vProcess5"/>
    <dgm:cxn modelId="{0DAEA6ED-6331-410C-998B-EA0089C633C7}" srcId="{A28A0769-D43F-449A-8EE0-455314CCE31D}" destId="{9D695A1F-1DF2-4259-8FDC-00C3AF04BCC0}" srcOrd="4" destOrd="0" parTransId="{3D016A57-18E1-45F6-BA11-9BEF0EFCC7E1}" sibTransId="{BDA16EA5-A69F-4265-875B-CDD8E77D87E6}"/>
    <dgm:cxn modelId="{C4428CF4-85FD-44A6-B17D-280CBB6889BE}" srcId="{A28A0769-D43F-449A-8EE0-455314CCE31D}" destId="{F5FC241B-87B7-4787-9CC7-F352651BA3EB}" srcOrd="3" destOrd="0" parTransId="{BEFC0F52-E97B-49B8-9A11-9C79B37E098F}" sibTransId="{8DF2684E-97A8-48FB-B498-66E326250FBA}"/>
    <dgm:cxn modelId="{AF36C0F5-F16C-4C3B-B050-C28165F7E6EF}" srcId="{A28A0769-D43F-449A-8EE0-455314CCE31D}" destId="{332F6FE3-2DDB-40BA-A440-FDEE3171B3EF}" srcOrd="2" destOrd="0" parTransId="{825610FF-FEFC-456C-951D-A7905DBE3CD6}" sibTransId="{953ACCC6-FABD-4018-B681-E6E48CE00A07}"/>
    <dgm:cxn modelId="{BDC95536-00A1-4816-BDEF-3AE169D3D65C}" type="presParOf" srcId="{0E008D4D-4CF1-4C1B-9AB3-14BD3EDE18FD}" destId="{B05A3BE7-A9FA-4EE9-9768-E9838B1C8FD8}" srcOrd="0" destOrd="0" presId="urn:microsoft.com/office/officeart/2005/8/layout/vProcess5"/>
    <dgm:cxn modelId="{5D4CB886-CDCE-4741-BB95-83AA2E10A857}" type="presParOf" srcId="{0E008D4D-4CF1-4C1B-9AB3-14BD3EDE18FD}" destId="{C6883804-ABB2-4054-B4C2-94133D208BB1}" srcOrd="1" destOrd="0" presId="urn:microsoft.com/office/officeart/2005/8/layout/vProcess5"/>
    <dgm:cxn modelId="{994C645B-3190-4AEB-B690-03EE583CA410}" type="presParOf" srcId="{0E008D4D-4CF1-4C1B-9AB3-14BD3EDE18FD}" destId="{F3AF7944-E7D0-4F0E-BCF5-752C2E0B8FC4}" srcOrd="2" destOrd="0" presId="urn:microsoft.com/office/officeart/2005/8/layout/vProcess5"/>
    <dgm:cxn modelId="{C33EF9F1-21D8-4CF0-8289-AEBE61E47F35}" type="presParOf" srcId="{0E008D4D-4CF1-4C1B-9AB3-14BD3EDE18FD}" destId="{3D13625D-6A11-4E66-A3B2-09888CF0E33B}" srcOrd="3" destOrd="0" presId="urn:microsoft.com/office/officeart/2005/8/layout/vProcess5"/>
    <dgm:cxn modelId="{705C84C5-3E49-4123-8768-DD466B74240C}" type="presParOf" srcId="{0E008D4D-4CF1-4C1B-9AB3-14BD3EDE18FD}" destId="{06D86EC4-C18B-405C-9C1D-226619C00A3D}" srcOrd="4" destOrd="0" presId="urn:microsoft.com/office/officeart/2005/8/layout/vProcess5"/>
    <dgm:cxn modelId="{61A428C5-6B1B-430C-B5F2-532BDCE1E6DD}" type="presParOf" srcId="{0E008D4D-4CF1-4C1B-9AB3-14BD3EDE18FD}" destId="{40E90F9D-E97C-46BC-B9AD-02A409DAD702}" srcOrd="5" destOrd="0" presId="urn:microsoft.com/office/officeart/2005/8/layout/vProcess5"/>
    <dgm:cxn modelId="{EF7610F9-A816-4B2F-A8D5-F713802AC302}" type="presParOf" srcId="{0E008D4D-4CF1-4C1B-9AB3-14BD3EDE18FD}" destId="{79A29116-3D3A-447C-9D2A-66FB4690A50F}" srcOrd="6" destOrd="0" presId="urn:microsoft.com/office/officeart/2005/8/layout/vProcess5"/>
    <dgm:cxn modelId="{AF46575C-D68A-4CD3-9A09-EA88068CB8EA}" type="presParOf" srcId="{0E008D4D-4CF1-4C1B-9AB3-14BD3EDE18FD}" destId="{40E146C2-97B6-4EC5-9201-8F9E9E6A657B}" srcOrd="7" destOrd="0" presId="urn:microsoft.com/office/officeart/2005/8/layout/vProcess5"/>
    <dgm:cxn modelId="{22C538C1-12C5-4116-84C1-C50E794B1D8A}" type="presParOf" srcId="{0E008D4D-4CF1-4C1B-9AB3-14BD3EDE18FD}" destId="{5A44FABD-037C-4FFD-96E9-6D387ADECE1C}" srcOrd="8" destOrd="0" presId="urn:microsoft.com/office/officeart/2005/8/layout/vProcess5"/>
    <dgm:cxn modelId="{04BE17F1-EB73-460D-B09F-27BAB02F0B66}" type="presParOf" srcId="{0E008D4D-4CF1-4C1B-9AB3-14BD3EDE18FD}" destId="{33883A07-3F71-4C75-A98F-5BEDFD3768D2}" srcOrd="9" destOrd="0" presId="urn:microsoft.com/office/officeart/2005/8/layout/vProcess5"/>
    <dgm:cxn modelId="{CB865672-83F2-4D13-866F-E8CAC0C5D40A}" type="presParOf" srcId="{0E008D4D-4CF1-4C1B-9AB3-14BD3EDE18FD}" destId="{DDEAD207-5170-4FBB-8B7A-3D33369288D0}" srcOrd="10" destOrd="0" presId="urn:microsoft.com/office/officeart/2005/8/layout/vProcess5"/>
    <dgm:cxn modelId="{E78AF9BD-95DC-4038-ADCA-FDE5702EA45F}" type="presParOf" srcId="{0E008D4D-4CF1-4C1B-9AB3-14BD3EDE18FD}" destId="{BB3425DA-C63B-4257-9EFC-99729409FB4E}" srcOrd="11" destOrd="0" presId="urn:microsoft.com/office/officeart/2005/8/layout/vProcess5"/>
    <dgm:cxn modelId="{A9144999-F53D-4184-8783-260AFEB7B1CA}" type="presParOf" srcId="{0E008D4D-4CF1-4C1B-9AB3-14BD3EDE18FD}" destId="{3CD4B14F-17B7-49F4-937B-A43AEC86F168}" srcOrd="12" destOrd="0" presId="urn:microsoft.com/office/officeart/2005/8/layout/vProcess5"/>
    <dgm:cxn modelId="{94061740-D083-4E7B-8F49-4D94C279C703}" type="presParOf" srcId="{0E008D4D-4CF1-4C1B-9AB3-14BD3EDE18FD}" destId="{8AB5D234-91BF-4700-B2A1-B46822AA1434}" srcOrd="13" destOrd="0" presId="urn:microsoft.com/office/officeart/2005/8/layout/vProcess5"/>
    <dgm:cxn modelId="{4B7DE71A-C493-4459-BFF9-2734A76E653B}" type="presParOf" srcId="{0E008D4D-4CF1-4C1B-9AB3-14BD3EDE18FD}" destId="{0D82827C-1429-4A40-AEFE-6972C1380F86}" srcOrd="14"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883804-ABB2-4054-B4C2-94133D208BB1}">
      <dsp:nvSpPr>
        <dsp:cNvPr id="0" name=""/>
        <dsp:cNvSpPr/>
      </dsp:nvSpPr>
      <dsp:spPr>
        <a:xfrm>
          <a:off x="0" y="0"/>
          <a:ext cx="8649525" cy="777811"/>
        </a:xfrm>
        <a:prstGeom prst="roundRect">
          <a:avLst>
            <a:gd name="adj" fmla="val 10000"/>
          </a:avLst>
        </a:prstGeom>
        <a:solidFill>
          <a:schemeClr val="accent3">
            <a:lumMod val="40000"/>
            <a:lumOff val="6000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0000" tIns="54000" rIns="90000" bIns="72000" numCol="1" spcCol="1270" anchor="ctr" anchorCtr="0">
          <a:noAutofit/>
        </a:bodyPr>
        <a:lstStyle/>
        <a:p>
          <a:pPr marL="0" lvl="0" indent="0" algn="l" defTabSz="711200" rtl="0">
            <a:lnSpc>
              <a:spcPct val="90000"/>
            </a:lnSpc>
            <a:spcBef>
              <a:spcPct val="0"/>
            </a:spcBef>
            <a:spcAft>
              <a:spcPct val="35000"/>
            </a:spcAft>
            <a:buNone/>
          </a:pPr>
          <a:r>
            <a:rPr lang="en-US" sz="1600" kern="1200" dirty="0" err="1">
              <a:solidFill>
                <a:schemeClr val="tx1"/>
              </a:solidFill>
            </a:rPr>
            <a:t>Opiskeluhuoltokertomus</a:t>
          </a:r>
          <a:r>
            <a:rPr lang="en-US" sz="1600" kern="1200" dirty="0">
              <a:solidFill>
                <a:schemeClr val="tx1"/>
              </a:solidFill>
            </a:rPr>
            <a:t> </a:t>
          </a:r>
          <a:r>
            <a:rPr lang="en-US" sz="1600" kern="1200" dirty="0" err="1">
              <a:solidFill>
                <a:schemeClr val="tx1"/>
              </a:solidFill>
            </a:rPr>
            <a:t>laaditaan</a:t>
          </a:r>
          <a:r>
            <a:rPr lang="en-US" sz="1600" kern="1200" dirty="0">
              <a:solidFill>
                <a:schemeClr val="tx1"/>
              </a:solidFill>
            </a:rPr>
            <a:t> </a:t>
          </a:r>
          <a:r>
            <a:rPr lang="en-US" sz="1600" kern="1200" dirty="0" err="1">
              <a:solidFill>
                <a:schemeClr val="tx1"/>
              </a:solidFill>
            </a:rPr>
            <a:t>jatkuvaan</a:t>
          </a:r>
          <a:r>
            <a:rPr lang="en-US" sz="1600" kern="1200" dirty="0">
              <a:solidFill>
                <a:schemeClr val="tx1"/>
              </a:solidFill>
            </a:rPr>
            <a:t> </a:t>
          </a:r>
          <a:r>
            <a:rPr lang="en-US" sz="1600" kern="1200" dirty="0" err="1">
              <a:solidFill>
                <a:schemeClr val="tx1"/>
              </a:solidFill>
            </a:rPr>
            <a:t>muotoon</a:t>
          </a:r>
          <a:r>
            <a:rPr lang="en-US" sz="1600" kern="1200" dirty="0">
              <a:solidFill>
                <a:schemeClr val="tx1"/>
              </a:solidFill>
            </a:rPr>
            <a:t> </a:t>
          </a:r>
          <a:r>
            <a:rPr lang="en-US" sz="1600" kern="1200" dirty="0" err="1">
              <a:solidFill>
                <a:schemeClr val="tx1"/>
              </a:solidFill>
            </a:rPr>
            <a:t>aikajärjestyksessä</a:t>
          </a:r>
          <a:r>
            <a:rPr lang="en-US" sz="1600" kern="1200" dirty="0">
              <a:solidFill>
                <a:schemeClr val="tx1"/>
              </a:solidFill>
            </a:rPr>
            <a:t> </a:t>
          </a:r>
          <a:r>
            <a:rPr lang="en-US" sz="1600" kern="1200" dirty="0" err="1">
              <a:solidFill>
                <a:schemeClr val="tx1"/>
              </a:solidFill>
            </a:rPr>
            <a:t>eteneväksi</a:t>
          </a:r>
          <a:r>
            <a:rPr lang="en-US" sz="1600" kern="1200" dirty="0">
              <a:solidFill>
                <a:schemeClr val="tx1"/>
              </a:solidFill>
            </a:rPr>
            <a:t> ja </a:t>
          </a:r>
          <a:r>
            <a:rPr lang="en-US" sz="1600" kern="1200" dirty="0" err="1">
              <a:solidFill>
                <a:schemeClr val="tx1"/>
              </a:solidFill>
            </a:rPr>
            <a:t>siihen</a:t>
          </a:r>
          <a:r>
            <a:rPr lang="en-US" sz="1600" kern="1200" dirty="0">
              <a:solidFill>
                <a:schemeClr val="tx1"/>
              </a:solidFill>
            </a:rPr>
            <a:t> </a:t>
          </a:r>
          <a:r>
            <a:rPr lang="en-US" sz="1600" kern="1200" dirty="0" err="1">
              <a:solidFill>
                <a:schemeClr val="tx1"/>
              </a:solidFill>
            </a:rPr>
            <a:t>kirjataan</a:t>
          </a:r>
          <a:r>
            <a:rPr lang="en-US" sz="1600" kern="1200" dirty="0">
              <a:solidFill>
                <a:schemeClr val="tx1"/>
              </a:solidFill>
            </a:rPr>
            <a:t> </a:t>
          </a:r>
          <a:r>
            <a:rPr lang="en-US" sz="1600" kern="1200" dirty="0" err="1">
              <a:solidFill>
                <a:schemeClr val="tx1"/>
              </a:solidFill>
            </a:rPr>
            <a:t>opiskelijan</a:t>
          </a:r>
          <a:r>
            <a:rPr lang="en-US" sz="1600" kern="1200" dirty="0">
              <a:solidFill>
                <a:schemeClr val="tx1"/>
              </a:solidFill>
            </a:rPr>
            <a:t>:</a:t>
          </a:r>
          <a:endParaRPr lang="fi-FI" sz="1600" b="1" kern="1200" dirty="0">
            <a:solidFill>
              <a:schemeClr val="tx1"/>
            </a:solidFill>
            <a:latin typeface="Inter SemiBold"/>
          </a:endParaRPr>
        </a:p>
      </dsp:txBody>
      <dsp:txXfrm>
        <a:off x="22781" y="22781"/>
        <a:ext cx="7719202" cy="732249"/>
      </dsp:txXfrm>
    </dsp:sp>
    <dsp:sp modelId="{F3AF7944-E7D0-4F0E-BCF5-752C2E0B8FC4}">
      <dsp:nvSpPr>
        <dsp:cNvPr id="0" name=""/>
        <dsp:cNvSpPr/>
      </dsp:nvSpPr>
      <dsp:spPr>
        <a:xfrm>
          <a:off x="645906" y="885840"/>
          <a:ext cx="8649525" cy="777811"/>
        </a:xfrm>
        <a:prstGeom prst="roundRect">
          <a:avLst>
            <a:gd name="adj" fmla="val 10000"/>
          </a:avLst>
        </a:prstGeom>
        <a:solidFill>
          <a:schemeClr val="accent2">
            <a:lumMod val="20000"/>
            <a:lumOff val="8000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0000" tIns="54000" rIns="90000" bIns="72000" numCol="1" spcCol="1270" anchor="ctr" anchorCtr="0">
          <a:noAutofit/>
        </a:bodyPr>
        <a:lstStyle/>
        <a:p>
          <a:pPr marL="0" lvl="0" indent="0" algn="l" defTabSz="711200" rtl="0">
            <a:lnSpc>
              <a:spcPct val="90000"/>
            </a:lnSpc>
            <a:spcBef>
              <a:spcPct val="0"/>
            </a:spcBef>
            <a:spcAft>
              <a:spcPct val="35000"/>
            </a:spcAft>
            <a:buNone/>
          </a:pPr>
          <a:r>
            <a:rPr lang="en-US" sz="1600" b="0" kern="1200" dirty="0">
              <a:solidFill>
                <a:schemeClr val="tx1"/>
              </a:solidFill>
              <a:latin typeface="+mn-lt"/>
            </a:rPr>
            <a:t>1) </a:t>
          </a:r>
          <a:r>
            <a:rPr lang="en-US" sz="1600" b="0" kern="1200" dirty="0" err="1">
              <a:solidFill>
                <a:schemeClr val="tx1"/>
              </a:solidFill>
              <a:latin typeface="+mn-lt"/>
            </a:rPr>
            <a:t>Nimi</a:t>
          </a:r>
          <a:r>
            <a:rPr lang="en-US" sz="1600" b="0" kern="1200" dirty="0">
              <a:solidFill>
                <a:schemeClr val="tx1"/>
              </a:solidFill>
              <a:latin typeface="+mn-lt"/>
            </a:rPr>
            <a:t>, </a:t>
          </a:r>
          <a:r>
            <a:rPr lang="en-US" sz="1600" b="0" kern="1200" dirty="0" err="1">
              <a:solidFill>
                <a:schemeClr val="tx1"/>
              </a:solidFill>
              <a:latin typeface="+mn-lt"/>
            </a:rPr>
            <a:t>henkilötunnus</a:t>
          </a:r>
          <a:r>
            <a:rPr lang="en-US" sz="1600" b="0" kern="1200" dirty="0">
              <a:solidFill>
                <a:schemeClr val="tx1"/>
              </a:solidFill>
              <a:latin typeface="+mn-lt"/>
            </a:rPr>
            <a:t> ja </a:t>
          </a:r>
          <a:r>
            <a:rPr lang="en-US" sz="1600" b="0" kern="1200" dirty="0" err="1">
              <a:solidFill>
                <a:schemeClr val="tx1"/>
              </a:solidFill>
              <a:latin typeface="+mn-lt"/>
            </a:rPr>
            <a:t>kotikunta</a:t>
          </a:r>
          <a:r>
            <a:rPr lang="en-US" sz="1600" b="0" kern="1200" dirty="0">
              <a:solidFill>
                <a:schemeClr val="tx1"/>
              </a:solidFill>
              <a:latin typeface="+mn-lt"/>
            </a:rPr>
            <a:t> </a:t>
          </a:r>
          <a:r>
            <a:rPr lang="en-US" sz="1600" b="0" kern="1200" dirty="0" err="1">
              <a:solidFill>
                <a:schemeClr val="tx1"/>
              </a:solidFill>
              <a:latin typeface="+mn-lt"/>
            </a:rPr>
            <a:t>sekä</a:t>
          </a:r>
          <a:r>
            <a:rPr lang="en-US" sz="1600" b="0" kern="1200" dirty="0">
              <a:solidFill>
                <a:schemeClr val="tx1"/>
              </a:solidFill>
              <a:latin typeface="+mn-lt"/>
            </a:rPr>
            <a:t> </a:t>
          </a:r>
          <a:r>
            <a:rPr lang="en-US" sz="1600" b="0" kern="1200" dirty="0" err="1">
              <a:solidFill>
                <a:schemeClr val="tx1"/>
              </a:solidFill>
              <a:latin typeface="+mn-lt"/>
            </a:rPr>
            <a:t>alaikäisen</a:t>
          </a:r>
          <a:r>
            <a:rPr lang="en-US" sz="1600" b="0" kern="1200" dirty="0">
              <a:solidFill>
                <a:schemeClr val="tx1"/>
              </a:solidFill>
              <a:latin typeface="+mn-lt"/>
            </a:rPr>
            <a:t> tai </a:t>
          </a:r>
          <a:r>
            <a:rPr lang="en-US" sz="1600" b="0" kern="1200" dirty="0" err="1">
              <a:solidFill>
                <a:schemeClr val="tx1"/>
              </a:solidFill>
              <a:latin typeface="+mn-lt"/>
            </a:rPr>
            <a:t>muutoin</a:t>
          </a:r>
          <a:r>
            <a:rPr lang="en-US" sz="1600" b="0" kern="1200" dirty="0">
              <a:solidFill>
                <a:schemeClr val="tx1"/>
              </a:solidFill>
              <a:latin typeface="+mn-lt"/>
            </a:rPr>
            <a:t> </a:t>
          </a:r>
          <a:r>
            <a:rPr lang="en-US" sz="1600" b="0" kern="1200" dirty="0" err="1">
              <a:solidFill>
                <a:schemeClr val="tx1"/>
              </a:solidFill>
              <a:latin typeface="+mn-lt"/>
            </a:rPr>
            <a:t>vajaavaltaisen</a:t>
          </a:r>
          <a:r>
            <a:rPr lang="en-US" sz="1600" b="0" kern="1200" dirty="0">
              <a:solidFill>
                <a:schemeClr val="tx1"/>
              </a:solidFill>
              <a:latin typeface="+mn-lt"/>
            </a:rPr>
            <a:t> </a:t>
          </a:r>
          <a:r>
            <a:rPr lang="en-US" sz="1600" b="0" kern="1200" dirty="0" err="1">
              <a:solidFill>
                <a:schemeClr val="tx1"/>
              </a:solidFill>
              <a:latin typeface="+mn-lt"/>
            </a:rPr>
            <a:t>opiskelijan</a:t>
          </a:r>
          <a:r>
            <a:rPr lang="en-US" sz="1600" b="0" kern="1200" dirty="0">
              <a:solidFill>
                <a:schemeClr val="tx1"/>
              </a:solidFill>
              <a:latin typeface="+mn-lt"/>
            </a:rPr>
            <a:t> </a:t>
          </a:r>
          <a:r>
            <a:rPr lang="en-US" sz="1600" b="0" kern="1200" dirty="0" err="1">
              <a:solidFill>
                <a:schemeClr val="tx1"/>
              </a:solidFill>
              <a:latin typeface="+mn-lt"/>
            </a:rPr>
            <a:t>huoltajan</a:t>
          </a:r>
          <a:r>
            <a:rPr lang="en-US" sz="1600" b="0" kern="1200" dirty="0">
              <a:solidFill>
                <a:schemeClr val="tx1"/>
              </a:solidFill>
              <a:latin typeface="+mn-lt"/>
            </a:rPr>
            <a:t> tai </a:t>
          </a:r>
          <a:r>
            <a:rPr lang="en-US" sz="1600" b="0" kern="1200" dirty="0" err="1">
              <a:solidFill>
                <a:schemeClr val="tx1"/>
              </a:solidFill>
              <a:latin typeface="+mn-lt"/>
            </a:rPr>
            <a:t>muun</a:t>
          </a:r>
          <a:r>
            <a:rPr lang="en-US" sz="1600" b="0" kern="1200" dirty="0">
              <a:solidFill>
                <a:schemeClr val="tx1"/>
              </a:solidFill>
              <a:latin typeface="+mn-lt"/>
            </a:rPr>
            <a:t> </a:t>
          </a:r>
          <a:r>
            <a:rPr lang="en-US" sz="1600" b="0" kern="1200" dirty="0" err="1">
              <a:solidFill>
                <a:schemeClr val="tx1"/>
              </a:solidFill>
              <a:latin typeface="+mn-lt"/>
            </a:rPr>
            <a:t>laillisen</a:t>
          </a:r>
          <a:r>
            <a:rPr lang="en-US" sz="1600" b="0" kern="1200" dirty="0">
              <a:solidFill>
                <a:schemeClr val="tx1"/>
              </a:solidFill>
              <a:latin typeface="+mn-lt"/>
            </a:rPr>
            <a:t> </a:t>
          </a:r>
          <a:r>
            <a:rPr lang="en-US" sz="1600" b="0" kern="1200" dirty="0" err="1">
              <a:solidFill>
                <a:schemeClr val="tx1"/>
              </a:solidFill>
              <a:latin typeface="+mn-lt"/>
            </a:rPr>
            <a:t>edustajan</a:t>
          </a:r>
          <a:r>
            <a:rPr lang="en-US" sz="1600" b="0" kern="1200" dirty="0">
              <a:solidFill>
                <a:schemeClr val="tx1"/>
              </a:solidFill>
              <a:latin typeface="+mn-lt"/>
            </a:rPr>
            <a:t> </a:t>
          </a:r>
          <a:r>
            <a:rPr lang="en-US" sz="1600" b="0" kern="1200" dirty="0" err="1">
              <a:solidFill>
                <a:schemeClr val="tx1"/>
              </a:solidFill>
              <a:latin typeface="+mn-lt"/>
            </a:rPr>
            <a:t>nimi</a:t>
          </a:r>
          <a:r>
            <a:rPr lang="en-US" sz="1600" b="0" kern="1200" dirty="0">
              <a:solidFill>
                <a:schemeClr val="tx1"/>
              </a:solidFill>
              <a:latin typeface="+mn-lt"/>
            </a:rPr>
            <a:t> ja </a:t>
          </a:r>
          <a:r>
            <a:rPr lang="en-US" sz="1600" b="0" kern="1200" dirty="0" err="1">
              <a:solidFill>
                <a:schemeClr val="tx1"/>
              </a:solidFill>
              <a:latin typeface="+mn-lt"/>
            </a:rPr>
            <a:t>yhteystiedot</a:t>
          </a:r>
          <a:r>
            <a:rPr lang="en-US" sz="1600" b="0" kern="1200" dirty="0">
              <a:solidFill>
                <a:schemeClr val="tx1"/>
              </a:solidFill>
              <a:latin typeface="+mn-lt"/>
            </a:rPr>
            <a:t>, </a:t>
          </a:r>
          <a:r>
            <a:rPr lang="en-US" sz="1600" b="0" kern="1200" dirty="0" err="1">
              <a:solidFill>
                <a:schemeClr val="tx1"/>
              </a:solidFill>
              <a:latin typeface="+mn-lt"/>
            </a:rPr>
            <a:t>asian</a:t>
          </a:r>
          <a:r>
            <a:rPr lang="en-US" sz="1600" b="0" kern="1200" dirty="0">
              <a:solidFill>
                <a:schemeClr val="tx1"/>
              </a:solidFill>
              <a:latin typeface="+mn-lt"/>
            </a:rPr>
            <a:t> </a:t>
          </a:r>
          <a:r>
            <a:rPr lang="en-US" sz="1600" b="0" kern="1200" dirty="0" err="1">
              <a:solidFill>
                <a:schemeClr val="tx1"/>
              </a:solidFill>
              <a:latin typeface="+mn-lt"/>
            </a:rPr>
            <a:t>aihe</a:t>
          </a:r>
          <a:r>
            <a:rPr lang="en-US" sz="1600" b="0" kern="1200" dirty="0">
              <a:solidFill>
                <a:schemeClr val="tx1"/>
              </a:solidFill>
              <a:latin typeface="+mn-lt"/>
            </a:rPr>
            <a:t>, </a:t>
          </a:r>
          <a:r>
            <a:rPr lang="en-US" sz="1600" b="0" kern="1200" dirty="0" err="1">
              <a:solidFill>
                <a:schemeClr val="tx1"/>
              </a:solidFill>
              <a:latin typeface="+mn-lt"/>
            </a:rPr>
            <a:t>tausta</a:t>
          </a:r>
          <a:r>
            <a:rPr lang="en-US" sz="1600" b="0" kern="1200" dirty="0">
              <a:solidFill>
                <a:schemeClr val="tx1"/>
              </a:solidFill>
              <a:latin typeface="+mn-lt"/>
            </a:rPr>
            <a:t> ja </a:t>
          </a:r>
          <a:r>
            <a:rPr lang="en-US" sz="1600" b="0" kern="1200" dirty="0" err="1">
              <a:solidFill>
                <a:schemeClr val="tx1"/>
              </a:solidFill>
              <a:latin typeface="+mn-lt"/>
            </a:rPr>
            <a:t>vireillepanija</a:t>
          </a:r>
          <a:endParaRPr lang="en-US" sz="1600" b="0" kern="1200" dirty="0">
            <a:solidFill>
              <a:schemeClr val="tx1"/>
            </a:solidFill>
            <a:latin typeface="+mn-lt"/>
          </a:endParaRPr>
        </a:p>
      </dsp:txBody>
      <dsp:txXfrm>
        <a:off x="668687" y="908621"/>
        <a:ext cx="7452479" cy="732249"/>
      </dsp:txXfrm>
    </dsp:sp>
    <dsp:sp modelId="{3D13625D-6A11-4E66-A3B2-09888CF0E33B}">
      <dsp:nvSpPr>
        <dsp:cNvPr id="0" name=""/>
        <dsp:cNvSpPr/>
      </dsp:nvSpPr>
      <dsp:spPr>
        <a:xfrm>
          <a:off x="1291812" y="1771681"/>
          <a:ext cx="8649525" cy="777811"/>
        </a:xfrm>
        <a:prstGeom prst="roundRect">
          <a:avLst>
            <a:gd name="adj" fmla="val 10000"/>
          </a:avLst>
        </a:prstGeom>
        <a:solidFill>
          <a:schemeClr val="accent2">
            <a:lumMod val="40000"/>
            <a:lumOff val="6000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0000" tIns="54000" rIns="90000" bIns="72000" numCol="1" spcCol="1270" anchor="ctr" anchorCtr="0">
          <a:noAutofit/>
        </a:bodyPr>
        <a:lstStyle/>
        <a:p>
          <a:pPr marL="0" lvl="0" indent="0" algn="l" defTabSz="711200">
            <a:lnSpc>
              <a:spcPct val="90000"/>
            </a:lnSpc>
            <a:spcBef>
              <a:spcPct val="0"/>
            </a:spcBef>
            <a:spcAft>
              <a:spcPct val="35000"/>
            </a:spcAft>
            <a:buNone/>
          </a:pPr>
          <a:r>
            <a:rPr lang="en-US" sz="1600" kern="1200" dirty="0">
              <a:solidFill>
                <a:schemeClr val="tx1"/>
              </a:solidFill>
              <a:latin typeface="+mn-lt"/>
            </a:rPr>
            <a:t>2) </a:t>
          </a:r>
          <a:r>
            <a:rPr lang="en-US" sz="1600" kern="1200" dirty="0" err="1">
              <a:solidFill>
                <a:schemeClr val="tx1"/>
              </a:solidFill>
              <a:latin typeface="+mn-lt"/>
            </a:rPr>
            <a:t>Tiedot</a:t>
          </a:r>
          <a:r>
            <a:rPr lang="en-US" sz="1600" kern="1200" dirty="0">
              <a:solidFill>
                <a:schemeClr val="tx1"/>
              </a:solidFill>
              <a:latin typeface="+mn-lt"/>
            </a:rPr>
            <a:t> </a:t>
          </a:r>
          <a:r>
            <a:rPr lang="en-US" sz="1600" kern="1200" dirty="0" err="1">
              <a:solidFill>
                <a:schemeClr val="tx1"/>
              </a:solidFill>
              <a:latin typeface="+mn-lt"/>
            </a:rPr>
            <a:t>asian</a:t>
          </a:r>
          <a:r>
            <a:rPr lang="en-US" sz="1600" kern="1200" dirty="0">
              <a:solidFill>
                <a:schemeClr val="tx1"/>
              </a:solidFill>
              <a:latin typeface="+mn-lt"/>
            </a:rPr>
            <a:t> </a:t>
          </a:r>
          <a:r>
            <a:rPr lang="en-US" sz="1600" kern="1200" dirty="0" err="1">
              <a:solidFill>
                <a:schemeClr val="tx1"/>
              </a:solidFill>
              <a:latin typeface="+mn-lt"/>
            </a:rPr>
            <a:t>käsittelystä</a:t>
          </a:r>
          <a:r>
            <a:rPr lang="en-US" sz="1600" kern="1200" dirty="0">
              <a:solidFill>
                <a:schemeClr val="tx1"/>
              </a:solidFill>
              <a:latin typeface="+mn-lt"/>
            </a:rPr>
            <a:t> </a:t>
          </a:r>
          <a:r>
            <a:rPr lang="en-US" sz="1600" kern="1200" dirty="0" err="1">
              <a:solidFill>
                <a:schemeClr val="tx1"/>
              </a:solidFill>
              <a:latin typeface="+mn-lt"/>
            </a:rPr>
            <a:t>monialaisen</a:t>
          </a:r>
          <a:r>
            <a:rPr lang="en-US" sz="1600" kern="1200" dirty="0">
              <a:solidFill>
                <a:schemeClr val="tx1"/>
              </a:solidFill>
              <a:latin typeface="+mn-lt"/>
            </a:rPr>
            <a:t> </a:t>
          </a:r>
          <a:r>
            <a:rPr lang="en-US" sz="1600" kern="1200" dirty="0" err="1">
              <a:solidFill>
                <a:schemeClr val="tx1"/>
              </a:solidFill>
              <a:latin typeface="+mn-lt"/>
            </a:rPr>
            <a:t>asiantuntijaryhmän</a:t>
          </a:r>
          <a:r>
            <a:rPr lang="en-US" sz="1600" kern="1200" dirty="0">
              <a:solidFill>
                <a:schemeClr val="tx1"/>
              </a:solidFill>
              <a:latin typeface="+mn-lt"/>
            </a:rPr>
            <a:t> </a:t>
          </a:r>
          <a:r>
            <a:rPr lang="en-US" sz="1600" kern="1200" dirty="0" err="1">
              <a:solidFill>
                <a:schemeClr val="tx1"/>
              </a:solidFill>
              <a:latin typeface="+mn-lt"/>
            </a:rPr>
            <a:t>kokouksessa</a:t>
          </a:r>
          <a:r>
            <a:rPr lang="en-US" sz="1600" kern="1200" dirty="0">
              <a:solidFill>
                <a:schemeClr val="tx1"/>
              </a:solidFill>
              <a:latin typeface="+mn-lt"/>
            </a:rPr>
            <a:t>, </a:t>
          </a:r>
          <a:r>
            <a:rPr lang="en-US" sz="1600" kern="1200" dirty="0" err="1">
              <a:solidFill>
                <a:schemeClr val="tx1"/>
              </a:solidFill>
              <a:latin typeface="+mn-lt"/>
            </a:rPr>
            <a:t>kokoukseen</a:t>
          </a:r>
          <a:r>
            <a:rPr lang="en-US" sz="1600" kern="1200" dirty="0">
              <a:solidFill>
                <a:schemeClr val="tx1"/>
              </a:solidFill>
              <a:latin typeface="+mn-lt"/>
            </a:rPr>
            <a:t> </a:t>
          </a:r>
          <a:r>
            <a:rPr lang="en-US" sz="1600" kern="1200" dirty="0" err="1">
              <a:solidFill>
                <a:schemeClr val="tx1"/>
              </a:solidFill>
              <a:latin typeface="+mn-lt"/>
            </a:rPr>
            <a:t>osallistuvat</a:t>
          </a:r>
          <a:r>
            <a:rPr lang="en-US" sz="1600" kern="1200" dirty="0">
              <a:solidFill>
                <a:schemeClr val="tx1"/>
              </a:solidFill>
              <a:latin typeface="+mn-lt"/>
            </a:rPr>
            <a:t> </a:t>
          </a:r>
          <a:r>
            <a:rPr lang="en-US" sz="1600" kern="1200" dirty="0" err="1">
              <a:solidFill>
                <a:schemeClr val="tx1"/>
              </a:solidFill>
              <a:latin typeface="+mn-lt"/>
            </a:rPr>
            <a:t>henkilöt</a:t>
          </a:r>
          <a:r>
            <a:rPr lang="en-US" sz="1600" kern="1200" dirty="0">
              <a:solidFill>
                <a:schemeClr val="tx1"/>
              </a:solidFill>
              <a:latin typeface="+mn-lt"/>
            </a:rPr>
            <a:t> ja </a:t>
          </a:r>
          <a:r>
            <a:rPr lang="en-US" sz="1600" kern="1200" dirty="0" err="1">
              <a:solidFill>
                <a:schemeClr val="tx1"/>
              </a:solidFill>
              <a:latin typeface="+mn-lt"/>
            </a:rPr>
            <a:t>heidän</a:t>
          </a:r>
          <a:r>
            <a:rPr lang="en-US" sz="1600" kern="1200" dirty="0">
              <a:solidFill>
                <a:schemeClr val="tx1"/>
              </a:solidFill>
              <a:latin typeface="+mn-lt"/>
            </a:rPr>
            <a:t> </a:t>
          </a:r>
          <a:r>
            <a:rPr lang="en-US" sz="1600" kern="1200" dirty="0" err="1">
              <a:solidFill>
                <a:schemeClr val="tx1"/>
              </a:solidFill>
              <a:latin typeface="+mn-lt"/>
            </a:rPr>
            <a:t>asemansa</a:t>
          </a:r>
          <a:endParaRPr lang="en-US" sz="1600" kern="1200" dirty="0">
            <a:solidFill>
              <a:schemeClr val="tx1"/>
            </a:solidFill>
            <a:latin typeface="+mn-lt"/>
          </a:endParaRPr>
        </a:p>
      </dsp:txBody>
      <dsp:txXfrm>
        <a:off x="1314593" y="1794462"/>
        <a:ext cx="7452479" cy="732249"/>
      </dsp:txXfrm>
    </dsp:sp>
    <dsp:sp modelId="{06D86EC4-C18B-405C-9C1D-226619C00A3D}">
      <dsp:nvSpPr>
        <dsp:cNvPr id="0" name=""/>
        <dsp:cNvSpPr/>
      </dsp:nvSpPr>
      <dsp:spPr>
        <a:xfrm>
          <a:off x="1937718" y="2657522"/>
          <a:ext cx="8649525" cy="777811"/>
        </a:xfrm>
        <a:prstGeom prst="roundRect">
          <a:avLst>
            <a:gd name="adj" fmla="val 10000"/>
          </a:avLst>
        </a:prstGeom>
        <a:solidFill>
          <a:schemeClr val="accent2">
            <a:lumMod val="60000"/>
            <a:lumOff val="4000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0000" tIns="54000" rIns="90000" bIns="72000" numCol="1" spcCol="1270" anchor="ctr" anchorCtr="0">
          <a:noAutofit/>
        </a:bodyPr>
        <a:lstStyle/>
        <a:p>
          <a:pPr marL="0" lvl="0" indent="0" algn="l" defTabSz="711200" rtl="0">
            <a:lnSpc>
              <a:spcPct val="90000"/>
            </a:lnSpc>
            <a:spcBef>
              <a:spcPct val="0"/>
            </a:spcBef>
            <a:spcAft>
              <a:spcPct val="35000"/>
            </a:spcAft>
            <a:buNone/>
          </a:pPr>
          <a:r>
            <a:rPr lang="en-US" sz="1600" kern="1200" dirty="0">
              <a:solidFill>
                <a:schemeClr val="tx1"/>
              </a:solidFill>
              <a:latin typeface="+mn-lt"/>
            </a:rPr>
            <a:t>3) </a:t>
          </a:r>
          <a:r>
            <a:rPr lang="en-US" sz="1600" kern="1200" dirty="0" err="1">
              <a:solidFill>
                <a:schemeClr val="tx1"/>
              </a:solidFill>
              <a:latin typeface="+mn-lt"/>
            </a:rPr>
            <a:t>Suunnitelma</a:t>
          </a:r>
          <a:r>
            <a:rPr lang="en-US" sz="1600" kern="1200" dirty="0">
              <a:solidFill>
                <a:schemeClr val="tx1"/>
              </a:solidFill>
              <a:latin typeface="+mn-lt"/>
            </a:rPr>
            <a:t> </a:t>
          </a:r>
          <a:r>
            <a:rPr lang="en-US" sz="1600" kern="1200" dirty="0" err="1">
              <a:solidFill>
                <a:schemeClr val="tx1"/>
              </a:solidFill>
              <a:latin typeface="+mn-lt"/>
            </a:rPr>
            <a:t>toimenpiteistä</a:t>
          </a:r>
          <a:r>
            <a:rPr lang="en-US" sz="1600" kern="1200" dirty="0">
              <a:solidFill>
                <a:schemeClr val="tx1"/>
              </a:solidFill>
              <a:latin typeface="+mn-lt"/>
            </a:rPr>
            <a:t> </a:t>
          </a:r>
          <a:r>
            <a:rPr lang="en-US" sz="1600" kern="1200" dirty="0" err="1">
              <a:solidFill>
                <a:schemeClr val="tx1"/>
              </a:solidFill>
              <a:latin typeface="+mn-lt"/>
            </a:rPr>
            <a:t>opiskelijan</a:t>
          </a:r>
          <a:r>
            <a:rPr lang="en-US" sz="1600" kern="1200" dirty="0">
              <a:solidFill>
                <a:schemeClr val="tx1"/>
              </a:solidFill>
              <a:latin typeface="+mn-lt"/>
            </a:rPr>
            <a:t> </a:t>
          </a:r>
          <a:r>
            <a:rPr lang="en-US" sz="1600" kern="1200" dirty="0" err="1">
              <a:solidFill>
                <a:schemeClr val="tx1"/>
              </a:solidFill>
              <a:latin typeface="+mn-lt"/>
            </a:rPr>
            <a:t>yksilökohtaisen</a:t>
          </a:r>
          <a:r>
            <a:rPr lang="en-US" sz="1600" kern="1200" dirty="0">
              <a:solidFill>
                <a:schemeClr val="tx1"/>
              </a:solidFill>
              <a:latin typeface="+mn-lt"/>
            </a:rPr>
            <a:t> </a:t>
          </a:r>
          <a:r>
            <a:rPr lang="en-US" sz="1600" kern="1200" dirty="0" err="1">
              <a:solidFill>
                <a:schemeClr val="tx1"/>
              </a:solidFill>
              <a:latin typeface="+mn-lt"/>
            </a:rPr>
            <a:t>opiskeluhuollon</a:t>
          </a:r>
          <a:r>
            <a:rPr lang="en-US" sz="1600" kern="1200" dirty="0">
              <a:solidFill>
                <a:schemeClr val="tx1"/>
              </a:solidFill>
              <a:latin typeface="+mn-lt"/>
            </a:rPr>
            <a:t> </a:t>
          </a:r>
          <a:r>
            <a:rPr lang="en-US" sz="1600" kern="1200" dirty="0" err="1">
              <a:solidFill>
                <a:schemeClr val="tx1"/>
              </a:solidFill>
              <a:latin typeface="+mn-lt"/>
            </a:rPr>
            <a:t>järjestämiseksi</a:t>
          </a:r>
          <a:r>
            <a:rPr lang="en-US" sz="1600" kern="1200" dirty="0">
              <a:solidFill>
                <a:schemeClr val="tx1"/>
              </a:solidFill>
              <a:latin typeface="+mn-lt"/>
            </a:rPr>
            <a:t> ja </a:t>
          </a:r>
          <a:r>
            <a:rPr lang="en-US" sz="1600" kern="1200" dirty="0" err="1">
              <a:solidFill>
                <a:schemeClr val="tx1"/>
              </a:solidFill>
              <a:latin typeface="+mn-lt"/>
            </a:rPr>
            <a:t>niiden</a:t>
          </a:r>
          <a:r>
            <a:rPr lang="en-US" sz="1600" kern="1200" dirty="0">
              <a:solidFill>
                <a:schemeClr val="tx1"/>
              </a:solidFill>
              <a:latin typeface="+mn-lt"/>
            </a:rPr>
            <a:t> </a:t>
          </a:r>
          <a:r>
            <a:rPr lang="en-US" sz="1600" kern="1200" dirty="0" err="1">
              <a:solidFill>
                <a:schemeClr val="tx1"/>
              </a:solidFill>
              <a:latin typeface="+mn-lt"/>
            </a:rPr>
            <a:t>toteuttamisesta</a:t>
          </a:r>
          <a:r>
            <a:rPr lang="en-US" sz="1600" kern="1200" dirty="0">
              <a:solidFill>
                <a:schemeClr val="tx1"/>
              </a:solidFill>
              <a:latin typeface="+mn-lt"/>
            </a:rPr>
            <a:t> ja </a:t>
          </a:r>
          <a:r>
            <a:rPr lang="en-US" sz="1600" kern="1200" dirty="0" err="1">
              <a:solidFill>
                <a:schemeClr val="tx1"/>
              </a:solidFill>
              <a:latin typeface="+mn-lt"/>
            </a:rPr>
            <a:t>seurannasta</a:t>
          </a:r>
          <a:r>
            <a:rPr lang="en-US" sz="1600" kern="1200" dirty="0">
              <a:solidFill>
                <a:schemeClr val="tx1"/>
              </a:solidFill>
              <a:latin typeface="+mn-lt"/>
            </a:rPr>
            <a:t> </a:t>
          </a:r>
          <a:r>
            <a:rPr lang="en-US" sz="1600" kern="1200" dirty="0" err="1">
              <a:solidFill>
                <a:schemeClr val="tx1"/>
              </a:solidFill>
              <a:latin typeface="+mn-lt"/>
            </a:rPr>
            <a:t>vastaavat</a:t>
          </a:r>
          <a:r>
            <a:rPr lang="en-US" sz="1600" kern="1200" dirty="0">
              <a:solidFill>
                <a:schemeClr val="tx1"/>
              </a:solidFill>
              <a:latin typeface="+mn-lt"/>
            </a:rPr>
            <a:t> </a:t>
          </a:r>
          <a:r>
            <a:rPr lang="en-US" sz="1600" kern="1200" dirty="0" err="1">
              <a:solidFill>
                <a:schemeClr val="tx1"/>
              </a:solidFill>
              <a:latin typeface="+mn-lt"/>
            </a:rPr>
            <a:t>tahot</a:t>
          </a:r>
          <a:endParaRPr lang="en-US" sz="1600" kern="1200" dirty="0">
            <a:solidFill>
              <a:schemeClr val="tx1"/>
            </a:solidFill>
            <a:latin typeface="+mn-lt"/>
          </a:endParaRPr>
        </a:p>
      </dsp:txBody>
      <dsp:txXfrm>
        <a:off x="1960499" y="2680303"/>
        <a:ext cx="7452479" cy="732249"/>
      </dsp:txXfrm>
    </dsp:sp>
    <dsp:sp modelId="{40E90F9D-E97C-46BC-B9AD-02A409DAD702}">
      <dsp:nvSpPr>
        <dsp:cNvPr id="0" name=""/>
        <dsp:cNvSpPr/>
      </dsp:nvSpPr>
      <dsp:spPr>
        <a:xfrm>
          <a:off x="2583624" y="3543363"/>
          <a:ext cx="8649525" cy="777811"/>
        </a:xfrm>
        <a:prstGeom prst="roundRect">
          <a:avLst>
            <a:gd name="adj" fmla="val 10000"/>
          </a:avLst>
        </a:prstGeom>
        <a:solidFill>
          <a:schemeClr val="accent2"/>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0000" tIns="54000" rIns="90000" bIns="72000" numCol="1" spcCol="1270" anchor="ctr" anchorCtr="0">
          <a:noAutofit/>
        </a:bodyPr>
        <a:lstStyle/>
        <a:p>
          <a:pPr marL="0" lvl="0" indent="0" algn="l" defTabSz="711200" rtl="0">
            <a:lnSpc>
              <a:spcPct val="90000"/>
            </a:lnSpc>
            <a:spcBef>
              <a:spcPct val="0"/>
            </a:spcBef>
            <a:spcAft>
              <a:spcPct val="35000"/>
            </a:spcAft>
            <a:buNone/>
          </a:pPr>
          <a:r>
            <a:rPr lang="fi-FI" sz="1600" b="0" kern="1200" dirty="0">
              <a:solidFill>
                <a:schemeClr val="tx1"/>
              </a:solidFill>
              <a:latin typeface="+mn-lt"/>
            </a:rPr>
            <a:t>4) Opiskelijaa koskeva välttämätön tieto liittyen opiskeluhuollossa toteutettuihin ja toteutettaviin toimenpiteisiin. Kirjauksen päivämäärä sekä kirjauksen tekijä ja hänen ammattinsa tai virka-asemansa.</a:t>
          </a:r>
        </a:p>
      </dsp:txBody>
      <dsp:txXfrm>
        <a:off x="2606405" y="3566144"/>
        <a:ext cx="7452479" cy="732249"/>
      </dsp:txXfrm>
    </dsp:sp>
    <dsp:sp modelId="{79A29116-3D3A-447C-9D2A-66FB4690A50F}">
      <dsp:nvSpPr>
        <dsp:cNvPr id="0" name=""/>
        <dsp:cNvSpPr/>
      </dsp:nvSpPr>
      <dsp:spPr>
        <a:xfrm>
          <a:off x="8143948" y="568234"/>
          <a:ext cx="505577" cy="505577"/>
        </a:xfrm>
        <a:prstGeom prst="downArrow">
          <a:avLst>
            <a:gd name="adj1" fmla="val 55000"/>
            <a:gd name="adj2" fmla="val 45000"/>
          </a:avLst>
        </a:prstGeom>
        <a:solidFill>
          <a:schemeClr val="tx2">
            <a:alpha val="90000"/>
          </a:schemeClr>
        </a:solidFill>
        <a:ln w="10795"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endParaRPr lang="fi-FI" sz="1600" kern="1200">
            <a:solidFill>
              <a:schemeClr val="tx1"/>
            </a:solidFill>
          </a:endParaRPr>
        </a:p>
      </dsp:txBody>
      <dsp:txXfrm>
        <a:off x="8257703" y="568234"/>
        <a:ext cx="278067" cy="380447"/>
      </dsp:txXfrm>
    </dsp:sp>
    <dsp:sp modelId="{40E146C2-97B6-4EC5-9201-8F9E9E6A657B}">
      <dsp:nvSpPr>
        <dsp:cNvPr id="0" name=""/>
        <dsp:cNvSpPr/>
      </dsp:nvSpPr>
      <dsp:spPr>
        <a:xfrm>
          <a:off x="8789854" y="1454075"/>
          <a:ext cx="505577" cy="505577"/>
        </a:xfrm>
        <a:prstGeom prst="downArrow">
          <a:avLst>
            <a:gd name="adj1" fmla="val 55000"/>
            <a:gd name="adj2" fmla="val 45000"/>
          </a:avLst>
        </a:prstGeom>
        <a:solidFill>
          <a:schemeClr val="tx2">
            <a:alpha val="90000"/>
          </a:schemeClr>
        </a:solidFill>
        <a:ln w="10795"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endParaRPr lang="fi-FI" sz="1600" kern="1200">
            <a:solidFill>
              <a:schemeClr val="tx1"/>
            </a:solidFill>
          </a:endParaRPr>
        </a:p>
      </dsp:txBody>
      <dsp:txXfrm>
        <a:off x="8903609" y="1454075"/>
        <a:ext cx="278067" cy="380447"/>
      </dsp:txXfrm>
    </dsp:sp>
    <dsp:sp modelId="{5A44FABD-037C-4FFD-96E9-6D387ADECE1C}">
      <dsp:nvSpPr>
        <dsp:cNvPr id="0" name=""/>
        <dsp:cNvSpPr/>
      </dsp:nvSpPr>
      <dsp:spPr>
        <a:xfrm>
          <a:off x="9435760" y="2326952"/>
          <a:ext cx="505577" cy="505577"/>
        </a:xfrm>
        <a:prstGeom prst="downArrow">
          <a:avLst>
            <a:gd name="adj1" fmla="val 55000"/>
            <a:gd name="adj2" fmla="val 45000"/>
          </a:avLst>
        </a:prstGeom>
        <a:solidFill>
          <a:schemeClr val="tx2">
            <a:alpha val="90000"/>
          </a:schemeClr>
        </a:solidFill>
        <a:ln w="10795"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endParaRPr lang="fi-FI" sz="1600" kern="1200">
            <a:solidFill>
              <a:schemeClr val="tx1"/>
            </a:solidFill>
          </a:endParaRPr>
        </a:p>
      </dsp:txBody>
      <dsp:txXfrm>
        <a:off x="9549515" y="2326952"/>
        <a:ext cx="278067" cy="380447"/>
      </dsp:txXfrm>
    </dsp:sp>
    <dsp:sp modelId="{33883A07-3F71-4C75-A98F-5BEDFD3768D2}">
      <dsp:nvSpPr>
        <dsp:cNvPr id="0" name=""/>
        <dsp:cNvSpPr/>
      </dsp:nvSpPr>
      <dsp:spPr>
        <a:xfrm>
          <a:off x="10081666" y="3221435"/>
          <a:ext cx="505577" cy="505577"/>
        </a:xfrm>
        <a:prstGeom prst="downArrow">
          <a:avLst>
            <a:gd name="adj1" fmla="val 55000"/>
            <a:gd name="adj2" fmla="val 45000"/>
          </a:avLst>
        </a:prstGeom>
        <a:solidFill>
          <a:schemeClr val="tx2">
            <a:alpha val="90000"/>
          </a:schemeClr>
        </a:solidFill>
        <a:ln w="10795"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endParaRPr lang="fi-FI" sz="1600" kern="1200">
            <a:solidFill>
              <a:schemeClr val="tx1"/>
            </a:solidFill>
          </a:endParaRPr>
        </a:p>
      </dsp:txBody>
      <dsp:txXfrm>
        <a:off x="10195421" y="3221435"/>
        <a:ext cx="278067" cy="380447"/>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7F54BD-3701-42E0-95F8-6B5541F7A16A}" type="datetimeFigureOut">
              <a:rPr lang="fi-FI" smtClean="0"/>
              <a:t>18.7.2023</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3095AD-1777-4067-B046-A1A28382DA49}" type="slidenum">
              <a:rPr lang="fi-FI" smtClean="0"/>
              <a:t>‹#›</a:t>
            </a:fld>
            <a:endParaRPr lang="fi-FI"/>
          </a:p>
        </p:txBody>
      </p:sp>
    </p:spTree>
    <p:extLst>
      <p:ext uri="{BB962C8B-B14F-4D97-AF65-F5344CB8AC3E}">
        <p14:creationId xmlns:p14="http://schemas.microsoft.com/office/powerpoint/2010/main" val="41458627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tsikkodia">
    <p:spTree>
      <p:nvGrpSpPr>
        <p:cNvPr id="1" name=""/>
        <p:cNvGrpSpPr/>
        <p:nvPr/>
      </p:nvGrpSpPr>
      <p:grpSpPr>
        <a:xfrm>
          <a:off x="0" y="0"/>
          <a:ext cx="0" cy="0"/>
          <a:chOff x="0" y="0"/>
          <a:chExt cx="0" cy="0"/>
        </a:xfrm>
      </p:grpSpPr>
      <p:sp>
        <p:nvSpPr>
          <p:cNvPr id="3" name="Alaotsikko 2">
            <a:extLst>
              <a:ext uri="{FF2B5EF4-FFF2-40B4-BE49-F238E27FC236}">
                <a16:creationId xmlns:a16="http://schemas.microsoft.com/office/drawing/2014/main" id="{E79FDE38-AB36-104A-134D-391C549C00FF}"/>
              </a:ext>
            </a:extLst>
          </p:cNvPr>
          <p:cNvSpPr>
            <a:spLocks noGrp="1"/>
          </p:cNvSpPr>
          <p:nvPr>
            <p:ph type="subTitle" idx="1"/>
          </p:nvPr>
        </p:nvSpPr>
        <p:spPr>
          <a:xfrm>
            <a:off x="1055688" y="3644900"/>
            <a:ext cx="5184775" cy="2087810"/>
          </a:xfrm>
        </p:spPr>
        <p:txBody>
          <a:bodyPr/>
          <a:lstStyle>
            <a:lvl1pPr marL="0" indent="0" algn="l">
              <a:buNone/>
              <a:defRPr lang="fi-FI" sz="2000" kern="1200" dirty="0" err="1" smtClean="0">
                <a:solidFill>
                  <a:srgbClr val="10285E"/>
                </a:solidFill>
                <a:latin typeface="+mn-lt"/>
                <a:ea typeface="Inter" panose="02000503000000020004" pitchFamily="2" charset="0"/>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GB"/>
          </a:p>
        </p:txBody>
      </p:sp>
      <p:pic>
        <p:nvPicPr>
          <p:cNvPr id="9" name="Kuva 8">
            <a:extLst>
              <a:ext uri="{FF2B5EF4-FFF2-40B4-BE49-F238E27FC236}">
                <a16:creationId xmlns:a16="http://schemas.microsoft.com/office/drawing/2014/main" id="{3FB70ACE-C88B-4462-956A-778C1387530C}"/>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6888381" y="332867"/>
            <a:ext cx="4827170" cy="6264274"/>
          </a:xfrm>
          <a:prstGeom prst="rect">
            <a:avLst/>
          </a:prstGeom>
        </p:spPr>
      </p:pic>
      <p:pic>
        <p:nvPicPr>
          <p:cNvPr id="10" name="Kuva 9">
            <a:extLst>
              <a:ext uri="{FF2B5EF4-FFF2-40B4-BE49-F238E27FC236}">
                <a16:creationId xmlns:a16="http://schemas.microsoft.com/office/drawing/2014/main" id="{10919056-E79E-47D8-B0E3-43BAAF3E01D4}"/>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6888381" y="332867"/>
            <a:ext cx="4827170" cy="6264274"/>
          </a:xfrm>
          <a:prstGeom prst="rect">
            <a:avLst/>
          </a:prstGeom>
        </p:spPr>
      </p:pic>
      <p:pic>
        <p:nvPicPr>
          <p:cNvPr id="13" name="Kuva 12">
            <a:extLst>
              <a:ext uri="{FF2B5EF4-FFF2-40B4-BE49-F238E27FC236}">
                <a16:creationId xmlns:a16="http://schemas.microsoft.com/office/drawing/2014/main" id="{1053625D-16BF-44C7-8504-EE92C2BD792B}"/>
              </a:ext>
              <a:ext uri="{C183D7F6-B498-43B3-948B-1728B52AA6E4}">
                <adec:decorative xmlns:adec="http://schemas.microsoft.com/office/drawing/2017/decorative" val="1"/>
              </a:ext>
            </a:extLst>
          </p:cNvPr>
          <p:cNvPicPr>
            <a:picLocks noChangeAspect="1"/>
          </p:cNvPicPr>
          <p:nvPr userDrawn="1"/>
        </p:nvPicPr>
        <p:blipFill>
          <a:blip r:embed="rId3"/>
          <a:stretch>
            <a:fillRect/>
          </a:stretch>
        </p:blipFill>
        <p:spPr>
          <a:xfrm>
            <a:off x="10272575" y="6237288"/>
            <a:ext cx="1440000" cy="425694"/>
          </a:xfrm>
          <a:prstGeom prst="rect">
            <a:avLst/>
          </a:prstGeom>
        </p:spPr>
      </p:pic>
      <p:sp>
        <p:nvSpPr>
          <p:cNvPr id="21" name="Tekstin paikkamerkki 20">
            <a:extLst>
              <a:ext uri="{FF2B5EF4-FFF2-40B4-BE49-F238E27FC236}">
                <a16:creationId xmlns:a16="http://schemas.microsoft.com/office/drawing/2014/main" id="{B326C72A-CF20-4784-B191-D8224CD0823B}"/>
              </a:ext>
            </a:extLst>
          </p:cNvPr>
          <p:cNvSpPr>
            <a:spLocks noGrp="1"/>
          </p:cNvSpPr>
          <p:nvPr>
            <p:ph type="body" sz="quarter" idx="13"/>
          </p:nvPr>
        </p:nvSpPr>
        <p:spPr>
          <a:xfrm>
            <a:off x="1055688" y="908719"/>
            <a:ext cx="5976937" cy="2304381"/>
          </a:xfrm>
        </p:spPr>
        <p:txBody>
          <a:bodyPr anchor="b"/>
          <a:lstStyle>
            <a:lvl1pPr marL="0" indent="0">
              <a:buNone/>
              <a:defRPr sz="4800" b="1">
                <a:solidFill>
                  <a:schemeClr val="tx2"/>
                </a:solidFill>
                <a:latin typeface="+mj-lt"/>
              </a:defRPr>
            </a:lvl1pPr>
            <a:lvl2pPr marL="144000" indent="0">
              <a:buNone/>
              <a:defRPr>
                <a:latin typeface="+mj-lt"/>
              </a:defRPr>
            </a:lvl2pPr>
            <a:lvl3pPr marL="324000" indent="0">
              <a:buNone/>
              <a:defRPr>
                <a:latin typeface="+mj-lt"/>
              </a:defRPr>
            </a:lvl3pPr>
            <a:lvl4pPr marL="504000" indent="0">
              <a:buNone/>
              <a:defRPr>
                <a:latin typeface="+mj-lt"/>
              </a:defRPr>
            </a:lvl4pPr>
            <a:lvl5pPr marL="684000" indent="0">
              <a:buNone/>
              <a:defRPr>
                <a:latin typeface="+mj-lt"/>
              </a:defRPr>
            </a:lvl5pPr>
          </a:lstStyle>
          <a:p>
            <a:pPr lvl="0"/>
            <a:r>
              <a:rPr lang="fi-FI"/>
              <a:t>Muokkaa tekstin perustyylejä napsauttamalla</a:t>
            </a:r>
          </a:p>
        </p:txBody>
      </p:sp>
    </p:spTree>
    <p:extLst>
      <p:ext uri="{BB962C8B-B14F-4D97-AF65-F5344CB8AC3E}">
        <p14:creationId xmlns:p14="http://schemas.microsoft.com/office/powerpoint/2010/main" val="1215899346"/>
      </p:ext>
    </p:extLst>
  </p:cSld>
  <p:clrMapOvr>
    <a:masterClrMapping/>
  </p:clrMapOvr>
  <p:extLst>
    <p:ext uri="{DCECCB84-F9BA-43D5-87BE-67443E8EF086}">
      <p15:sldGuideLst xmlns:p15="http://schemas.microsoft.com/office/powerpoint/2012/main">
        <p15:guide id="1" orient="horz" pos="2296"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Kaksi sisältökohdetta">
    <p:spTree>
      <p:nvGrpSpPr>
        <p:cNvPr id="1" name=""/>
        <p:cNvGrpSpPr/>
        <p:nvPr/>
      </p:nvGrpSpPr>
      <p:grpSpPr>
        <a:xfrm>
          <a:off x="0" y="0"/>
          <a:ext cx="0" cy="0"/>
          <a:chOff x="0" y="0"/>
          <a:chExt cx="0" cy="0"/>
        </a:xfrm>
      </p:grpSpPr>
      <p:sp>
        <p:nvSpPr>
          <p:cNvPr id="2" name="Otsikko 1"/>
          <p:cNvSpPr>
            <a:spLocks noGrp="1"/>
          </p:cNvSpPr>
          <p:nvPr>
            <p:ph type="title" hasCustomPrompt="1"/>
          </p:nvPr>
        </p:nvSpPr>
        <p:spPr/>
        <p:txBody>
          <a:bodyPr/>
          <a:lstStyle>
            <a:lvl1pPr>
              <a:defRPr b="1">
                <a:latin typeface="+mj-lt"/>
              </a:defRPr>
            </a:lvl1pPr>
          </a:lstStyle>
          <a:p>
            <a:r>
              <a:rPr lang="fi-FI"/>
              <a:t>Muokkaa perustyyliä napsauttamalla</a:t>
            </a:r>
          </a:p>
        </p:txBody>
      </p:sp>
      <p:sp>
        <p:nvSpPr>
          <p:cNvPr id="9" name="Sisällön paikkamerkki 8"/>
          <p:cNvSpPr>
            <a:spLocks noGrp="1"/>
          </p:cNvSpPr>
          <p:nvPr>
            <p:ph sz="quarter" idx="13"/>
          </p:nvPr>
        </p:nvSpPr>
        <p:spPr>
          <a:xfrm>
            <a:off x="479425" y="1628775"/>
            <a:ext cx="5472113" cy="4321175"/>
          </a:xfrm>
        </p:spPr>
        <p:txBody>
          <a:bodyPr/>
          <a:lstStyle>
            <a:lvl1pPr>
              <a:defRPr sz="2800">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fi-FI"/>
              <a:t>Muokkaa tekstin perustyylejä napsauttamalla</a:t>
            </a:r>
          </a:p>
          <a:p>
            <a:pPr lvl="1"/>
            <a:r>
              <a:rPr lang="fi-FI"/>
              <a:t>toinen taso</a:t>
            </a:r>
          </a:p>
          <a:p>
            <a:pPr lvl="2"/>
            <a:r>
              <a:rPr lang="fi-FI"/>
              <a:t>kolmas taso</a:t>
            </a:r>
          </a:p>
          <a:p>
            <a:pPr lvl="3"/>
            <a:r>
              <a:rPr lang="fi-FI"/>
              <a:t>neljäs taso</a:t>
            </a:r>
          </a:p>
        </p:txBody>
      </p:sp>
      <p:sp>
        <p:nvSpPr>
          <p:cNvPr id="11" name="Sisällön paikkamerkki 10"/>
          <p:cNvSpPr>
            <a:spLocks noGrp="1"/>
          </p:cNvSpPr>
          <p:nvPr>
            <p:ph sz="quarter" idx="14"/>
          </p:nvPr>
        </p:nvSpPr>
        <p:spPr>
          <a:xfrm>
            <a:off x="6240463" y="1628775"/>
            <a:ext cx="5472112" cy="4321175"/>
          </a:xfrm>
        </p:spPr>
        <p:txBody>
          <a:bodyPr/>
          <a:lstStyle>
            <a:lvl1pPr>
              <a:defRPr sz="2800">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fi-FI"/>
              <a:t>Muokkaa tekstin perustyylejä napsauttamalla</a:t>
            </a:r>
          </a:p>
          <a:p>
            <a:pPr lvl="1"/>
            <a:r>
              <a:rPr lang="fi-FI"/>
              <a:t>toinen taso</a:t>
            </a:r>
          </a:p>
          <a:p>
            <a:pPr lvl="2"/>
            <a:r>
              <a:rPr lang="fi-FI"/>
              <a:t>kolmas taso</a:t>
            </a:r>
          </a:p>
          <a:p>
            <a:pPr lvl="3"/>
            <a:r>
              <a:rPr lang="fi-FI"/>
              <a:t>neljäs taso</a:t>
            </a:r>
          </a:p>
        </p:txBody>
      </p:sp>
    </p:spTree>
    <p:extLst>
      <p:ext uri="{BB962C8B-B14F-4D97-AF65-F5344CB8AC3E}">
        <p14:creationId xmlns:p14="http://schemas.microsoft.com/office/powerpoint/2010/main" val="3567919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hasCustomPrompt="1"/>
          </p:nvPr>
        </p:nvSpPr>
        <p:spPr>
          <a:xfrm>
            <a:off x="479425" y="333375"/>
            <a:ext cx="11233150" cy="935039"/>
          </a:xfrm>
        </p:spPr>
        <p:txBody>
          <a:bodyPr/>
          <a:lstStyle>
            <a:lvl1pPr>
              <a:defRPr b="1">
                <a:latin typeface="+mj-lt"/>
              </a:defRPr>
            </a:lvl1pPr>
          </a:lstStyle>
          <a:p>
            <a:r>
              <a:rPr lang="fi-FI"/>
              <a:t>Muokkaa perustyyliä napsauttamalla</a:t>
            </a:r>
          </a:p>
        </p:txBody>
      </p:sp>
      <p:sp>
        <p:nvSpPr>
          <p:cNvPr id="3" name="Tekstin paikkamerkki 2"/>
          <p:cNvSpPr>
            <a:spLocks noGrp="1"/>
          </p:cNvSpPr>
          <p:nvPr>
            <p:ph type="body" idx="1"/>
          </p:nvPr>
        </p:nvSpPr>
        <p:spPr>
          <a:xfrm>
            <a:off x="479425" y="1633538"/>
            <a:ext cx="5472113" cy="679338"/>
          </a:xfrm>
        </p:spPr>
        <p:txBody>
          <a:bodyPr anchor="b"/>
          <a:lstStyle>
            <a:lvl1pPr marL="0" indent="0">
              <a:buNone/>
              <a:defRPr sz="2800" b="1">
                <a:solidFill>
                  <a:schemeClr val="accent1"/>
                </a:solidFill>
                <a:latin typeface="+mn-lt"/>
                <a:ea typeface="Inter SemiBold" panose="02000503000000020004"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p:cNvSpPr>
            <a:spLocks noGrp="1"/>
          </p:cNvSpPr>
          <p:nvPr>
            <p:ph sz="half" idx="2"/>
          </p:nvPr>
        </p:nvSpPr>
        <p:spPr>
          <a:xfrm>
            <a:off x="479425" y="2505075"/>
            <a:ext cx="5472113" cy="3444875"/>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fi-FI"/>
              <a:t>Muokkaa tekstin perustyylejä napsauttamalla</a:t>
            </a:r>
          </a:p>
          <a:p>
            <a:pPr lvl="1"/>
            <a:r>
              <a:rPr lang="fi-FI"/>
              <a:t>toinen taso</a:t>
            </a:r>
          </a:p>
          <a:p>
            <a:pPr lvl="2"/>
            <a:r>
              <a:rPr lang="fi-FI"/>
              <a:t>kolmas taso</a:t>
            </a:r>
          </a:p>
          <a:p>
            <a:pPr lvl="3"/>
            <a:r>
              <a:rPr lang="fi-FI"/>
              <a:t>neljäs taso</a:t>
            </a:r>
          </a:p>
        </p:txBody>
      </p:sp>
      <p:sp>
        <p:nvSpPr>
          <p:cNvPr id="5" name="Tekstin paikkamerkki 4"/>
          <p:cNvSpPr>
            <a:spLocks noGrp="1"/>
          </p:cNvSpPr>
          <p:nvPr>
            <p:ph type="body" sz="quarter" idx="3"/>
          </p:nvPr>
        </p:nvSpPr>
        <p:spPr>
          <a:xfrm>
            <a:off x="6240463" y="1633538"/>
            <a:ext cx="5472112" cy="679338"/>
          </a:xfrm>
        </p:spPr>
        <p:txBody>
          <a:bodyPr anchor="b"/>
          <a:lstStyle>
            <a:lvl1pPr marL="0" indent="0">
              <a:buNone/>
              <a:defRPr sz="2800" b="1">
                <a:solidFill>
                  <a:schemeClr val="accent1"/>
                </a:solidFill>
                <a:latin typeface="+mn-lt"/>
                <a:ea typeface="Inter SemiBold" panose="02000503000000020004"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p:cNvSpPr>
            <a:spLocks noGrp="1"/>
          </p:cNvSpPr>
          <p:nvPr>
            <p:ph sz="quarter" idx="4"/>
          </p:nvPr>
        </p:nvSpPr>
        <p:spPr>
          <a:xfrm>
            <a:off x="6240463" y="2505075"/>
            <a:ext cx="5472112" cy="3444875"/>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fi-FI"/>
              <a:t>Muokkaa tekstin perustyylejä napsauttamalla</a:t>
            </a:r>
          </a:p>
          <a:p>
            <a:pPr lvl="1"/>
            <a:r>
              <a:rPr lang="fi-FI"/>
              <a:t>toinen taso</a:t>
            </a:r>
          </a:p>
          <a:p>
            <a:pPr lvl="2"/>
            <a:r>
              <a:rPr lang="fi-FI"/>
              <a:t>kolmas taso</a:t>
            </a:r>
          </a:p>
          <a:p>
            <a:pPr lvl="3"/>
            <a:r>
              <a:rPr lang="fi-FI"/>
              <a:t>neljäs taso</a:t>
            </a:r>
          </a:p>
        </p:txBody>
      </p:sp>
    </p:spTree>
    <p:extLst>
      <p:ext uri="{BB962C8B-B14F-4D97-AF65-F5344CB8AC3E}">
        <p14:creationId xmlns:p14="http://schemas.microsoft.com/office/powerpoint/2010/main" val="19949343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hasCustomPrompt="1"/>
          </p:nvPr>
        </p:nvSpPr>
        <p:spPr/>
        <p:txBody>
          <a:bodyPr/>
          <a:lstStyle>
            <a:lvl1pPr>
              <a:defRPr b="1">
                <a:latin typeface="+mj-lt"/>
              </a:defRPr>
            </a:lvl1pPr>
          </a:lstStyle>
          <a:p>
            <a:r>
              <a:rPr lang="fi-FI"/>
              <a:t>Muokkaa perustyyliä napsauttamalla</a:t>
            </a:r>
          </a:p>
        </p:txBody>
      </p:sp>
    </p:spTree>
    <p:extLst>
      <p:ext uri="{BB962C8B-B14F-4D97-AF65-F5344CB8AC3E}">
        <p14:creationId xmlns:p14="http://schemas.microsoft.com/office/powerpoint/2010/main" val="13282153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Esityksen väliotsikko">
    <p:spTree>
      <p:nvGrpSpPr>
        <p:cNvPr id="1" name=""/>
        <p:cNvGrpSpPr/>
        <p:nvPr/>
      </p:nvGrpSpPr>
      <p:grpSpPr>
        <a:xfrm>
          <a:off x="0" y="0"/>
          <a:ext cx="0" cy="0"/>
          <a:chOff x="0" y="0"/>
          <a:chExt cx="0" cy="0"/>
        </a:xfrm>
      </p:grpSpPr>
      <p:sp>
        <p:nvSpPr>
          <p:cNvPr id="8" name="Otsikko 1"/>
          <p:cNvSpPr>
            <a:spLocks noGrp="1"/>
          </p:cNvSpPr>
          <p:nvPr>
            <p:ph type="title" hasCustomPrompt="1"/>
          </p:nvPr>
        </p:nvSpPr>
        <p:spPr>
          <a:xfrm>
            <a:off x="1055440" y="1621707"/>
            <a:ext cx="10081120" cy="2432026"/>
          </a:xfrm>
        </p:spPr>
        <p:txBody>
          <a:bodyPr anchor="b"/>
          <a:lstStyle>
            <a:lvl1pPr>
              <a:defRPr sz="4400">
                <a:solidFill>
                  <a:schemeClr val="accent1"/>
                </a:solidFill>
              </a:defRPr>
            </a:lvl1pPr>
          </a:lstStyle>
          <a:p>
            <a:r>
              <a:rPr lang="fi-FI"/>
              <a:t>Muokkaa perustyyliä napsauttamalla</a:t>
            </a:r>
          </a:p>
        </p:txBody>
      </p:sp>
      <p:sp>
        <p:nvSpPr>
          <p:cNvPr id="9" name="Tekstin paikkamerkki 4"/>
          <p:cNvSpPr>
            <a:spLocks noGrp="1"/>
          </p:cNvSpPr>
          <p:nvPr>
            <p:ph type="body" sz="quarter" idx="10"/>
          </p:nvPr>
        </p:nvSpPr>
        <p:spPr>
          <a:xfrm>
            <a:off x="1055935" y="4430021"/>
            <a:ext cx="10080625" cy="1260140"/>
          </a:xfrm>
          <a:prstGeom prst="rect">
            <a:avLst/>
          </a:prstGeom>
        </p:spPr>
        <p:txBody>
          <a:bodyPr/>
          <a:lstStyle>
            <a:lvl1pPr marL="0" indent="0">
              <a:buNone/>
              <a:defRPr>
                <a:solidFill>
                  <a:schemeClr val="accent1"/>
                </a:solidFill>
                <a:latin typeface="+mn-lt"/>
                <a:ea typeface="Inter" panose="02000503000000020004" pitchFamily="2" charset="0"/>
              </a:defRPr>
            </a:lvl1pPr>
            <a:lvl2pPr marL="144000" indent="0">
              <a:buNone/>
              <a:defRPr/>
            </a:lvl2pPr>
            <a:lvl3pPr marL="324000" indent="0">
              <a:buNone/>
              <a:defRPr/>
            </a:lvl3pPr>
            <a:lvl4pPr marL="504000" indent="0">
              <a:buNone/>
              <a:defRPr/>
            </a:lvl4pPr>
            <a:lvl5pPr marL="684000" indent="0">
              <a:buNone/>
              <a:defRPr/>
            </a:lvl5pPr>
          </a:lstStyle>
          <a:p>
            <a:pPr lvl="0"/>
            <a:r>
              <a:rPr lang="fi-FI"/>
              <a:t>Muokkaa tekstin perustyylejä</a:t>
            </a:r>
          </a:p>
        </p:txBody>
      </p:sp>
      <p:pic>
        <p:nvPicPr>
          <p:cNvPr id="6" name="Kuva 5">
            <a:extLs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0504108" y="332656"/>
            <a:ext cx="1208516" cy="1395486"/>
          </a:xfrm>
          <a:prstGeom prst="rect">
            <a:avLst/>
          </a:prstGeom>
        </p:spPr>
      </p:pic>
    </p:spTree>
    <p:extLst>
      <p:ext uri="{BB962C8B-B14F-4D97-AF65-F5344CB8AC3E}">
        <p14:creationId xmlns:p14="http://schemas.microsoft.com/office/powerpoint/2010/main" val="13218955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Otsikko ja sisältö_pallo_kelt">
    <p:spTree>
      <p:nvGrpSpPr>
        <p:cNvPr id="1" name=""/>
        <p:cNvGrpSpPr/>
        <p:nvPr/>
      </p:nvGrpSpPr>
      <p:grpSpPr>
        <a:xfrm>
          <a:off x="0" y="0"/>
          <a:ext cx="0" cy="0"/>
          <a:chOff x="0" y="0"/>
          <a:chExt cx="0" cy="0"/>
        </a:xfrm>
      </p:grpSpPr>
      <p:sp>
        <p:nvSpPr>
          <p:cNvPr id="2" name="Otsikko 1"/>
          <p:cNvSpPr>
            <a:spLocks noGrp="1"/>
          </p:cNvSpPr>
          <p:nvPr>
            <p:ph type="title" hasCustomPrompt="1"/>
          </p:nvPr>
        </p:nvSpPr>
        <p:spPr/>
        <p:txBody>
          <a:bodyPr/>
          <a:lstStyle>
            <a:lvl1pPr>
              <a:defRPr/>
            </a:lvl1pPr>
          </a:lstStyle>
          <a:p>
            <a:r>
              <a:rPr lang="fi-FI"/>
              <a:t>Muokkaa perustyyliä napsauttamalla</a:t>
            </a:r>
          </a:p>
        </p:txBody>
      </p:sp>
      <p:sp>
        <p:nvSpPr>
          <p:cNvPr id="8" name="Tekstin paikkamerkki 7"/>
          <p:cNvSpPr>
            <a:spLocks noGrp="1"/>
          </p:cNvSpPr>
          <p:nvPr>
            <p:ph type="body" sz="quarter" idx="14"/>
          </p:nvPr>
        </p:nvSpPr>
        <p:spPr>
          <a:xfrm>
            <a:off x="484188" y="1628775"/>
            <a:ext cx="5611812" cy="4321175"/>
          </a:xfrm>
          <a:prstGeom prst="rect">
            <a:avLst/>
          </a:prstGeom>
        </p:spPr>
        <p:txBody>
          <a:bodyPr/>
          <a:lstStyle/>
          <a:p>
            <a:pPr lvl="0"/>
            <a:r>
              <a:rPr lang="fi-FI"/>
              <a:t>Muokkaa tekstin perustyylejä</a:t>
            </a:r>
          </a:p>
          <a:p>
            <a:pPr lvl="1"/>
            <a:r>
              <a:rPr lang="fi-FI"/>
              <a:t>toinen taso</a:t>
            </a:r>
          </a:p>
          <a:p>
            <a:pPr lvl="2"/>
            <a:r>
              <a:rPr lang="fi-FI"/>
              <a:t>kolmas taso</a:t>
            </a:r>
          </a:p>
          <a:p>
            <a:pPr lvl="3"/>
            <a:r>
              <a:rPr lang="fi-FI"/>
              <a:t>neljäs taso</a:t>
            </a:r>
          </a:p>
        </p:txBody>
      </p:sp>
      <p:sp>
        <p:nvSpPr>
          <p:cNvPr id="11" name="Sisällön paikkamerkki 10"/>
          <p:cNvSpPr>
            <a:spLocks noGrp="1"/>
          </p:cNvSpPr>
          <p:nvPr>
            <p:ph sz="quarter" idx="13"/>
          </p:nvPr>
        </p:nvSpPr>
        <p:spPr>
          <a:xfrm>
            <a:off x="6944563" y="1790363"/>
            <a:ext cx="3996826" cy="3996826"/>
          </a:xfrm>
          <a:prstGeom prst="ellipse">
            <a:avLst/>
          </a:prstGeom>
        </p:spPr>
        <p:txBody>
          <a:bodyPr anchor="ctr"/>
          <a:lstStyle>
            <a:lvl1pPr marL="0" indent="0" algn="ctr">
              <a:buNone/>
              <a:defRPr sz="2800" b="1">
                <a:solidFill>
                  <a:schemeClr val="accent1"/>
                </a:solidFill>
                <a:latin typeface="+mn-lt"/>
                <a:ea typeface="Inter SemiBold" panose="02000503000000020004" pitchFamily="2" charset="0"/>
              </a:defRPr>
            </a:lvl1pPr>
            <a:lvl2pPr algn="ctr">
              <a:defRPr/>
            </a:lvl2pPr>
            <a:lvl3pPr algn="ctr">
              <a:defRPr/>
            </a:lvl3pPr>
            <a:lvl4pPr algn="ctr">
              <a:defRPr/>
            </a:lvl4pPr>
            <a:lvl5pPr algn="ctr">
              <a:defRPr/>
            </a:lvl5pPr>
          </a:lstStyle>
          <a:p>
            <a:pPr lvl="0"/>
            <a:r>
              <a:rPr lang="fi-FI"/>
              <a:t>Muokkaa tekstin perustyylejä</a:t>
            </a:r>
          </a:p>
        </p:txBody>
      </p:sp>
      <p:sp>
        <p:nvSpPr>
          <p:cNvPr id="13" name="Oval 17">
            <a:extLst>
              <a:ext uri="{C183D7F6-B498-43B3-948B-1728B52AA6E4}">
                <adec:decorative xmlns:adec="http://schemas.microsoft.com/office/drawing/2017/decorative" val="1"/>
              </a:ext>
            </a:extLst>
          </p:cNvPr>
          <p:cNvSpPr>
            <a:spLocks noChangeAspect="1" noChangeArrowheads="1"/>
          </p:cNvSpPr>
          <p:nvPr userDrawn="1"/>
        </p:nvSpPr>
        <p:spPr bwMode="auto">
          <a:xfrm>
            <a:off x="6782976" y="1628775"/>
            <a:ext cx="4353584" cy="4353584"/>
          </a:xfrm>
          <a:prstGeom prst="ellipse">
            <a:avLst/>
          </a:prstGeom>
          <a:solidFill>
            <a:schemeClr val="accent2"/>
          </a:solidFill>
          <a:ln>
            <a:noFill/>
          </a:ln>
        </p:spPr>
        <p:txBody>
          <a:bodyPr vert="horz" wrap="square" lIns="91440" tIns="45720" rIns="91440" bIns="45720" numCol="1" anchor="t" anchorCtr="0" compatLnSpc="1">
            <a:prstTxWarp prst="textNoShape">
              <a:avLst/>
            </a:prstTxWarp>
          </a:bodyPr>
          <a:lstStyle/>
          <a:p>
            <a:endParaRPr lang="fi-FI"/>
          </a:p>
        </p:txBody>
      </p:sp>
    </p:spTree>
    <p:extLst>
      <p:ext uri="{BB962C8B-B14F-4D97-AF65-F5344CB8AC3E}">
        <p14:creationId xmlns:p14="http://schemas.microsoft.com/office/powerpoint/2010/main" val="32674703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Otsikko_sisältö_kelt">
    <p:spTree>
      <p:nvGrpSpPr>
        <p:cNvPr id="1" name=""/>
        <p:cNvGrpSpPr/>
        <p:nvPr/>
      </p:nvGrpSpPr>
      <p:grpSpPr>
        <a:xfrm>
          <a:off x="0" y="0"/>
          <a:ext cx="0" cy="0"/>
          <a:chOff x="0" y="0"/>
          <a:chExt cx="0" cy="0"/>
        </a:xfrm>
      </p:grpSpPr>
      <p:sp>
        <p:nvSpPr>
          <p:cNvPr id="2" name="Otsikko 1"/>
          <p:cNvSpPr>
            <a:spLocks noGrp="1"/>
          </p:cNvSpPr>
          <p:nvPr>
            <p:ph type="title" hasCustomPrompt="1"/>
          </p:nvPr>
        </p:nvSpPr>
        <p:spPr>
          <a:xfrm>
            <a:off x="479424" y="333375"/>
            <a:ext cx="5472113" cy="923925"/>
          </a:xfrm>
        </p:spPr>
        <p:txBody>
          <a:bodyPr/>
          <a:lstStyle>
            <a:lvl1pPr>
              <a:defRPr>
                <a:latin typeface="+mj-lt"/>
              </a:defRPr>
            </a:lvl1pPr>
          </a:lstStyle>
          <a:p>
            <a:r>
              <a:rPr lang="fi-FI"/>
              <a:t>Muokkaa perustyyliä napsauttamalla</a:t>
            </a:r>
          </a:p>
        </p:txBody>
      </p:sp>
      <p:sp>
        <p:nvSpPr>
          <p:cNvPr id="5" name="Tekstin paikkamerkki 4"/>
          <p:cNvSpPr>
            <a:spLocks noGrp="1"/>
          </p:cNvSpPr>
          <p:nvPr>
            <p:ph type="body" sz="quarter" idx="15"/>
          </p:nvPr>
        </p:nvSpPr>
        <p:spPr>
          <a:xfrm>
            <a:off x="479424" y="1628775"/>
            <a:ext cx="5472114" cy="4321175"/>
          </a:xfrm>
          <a:prstGeom prst="rect">
            <a:avLst/>
          </a:prstGeo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fi-FI"/>
              <a:t>Muokkaa tekstin perustyylejä</a:t>
            </a:r>
          </a:p>
          <a:p>
            <a:pPr lvl="1"/>
            <a:r>
              <a:rPr lang="fi-FI"/>
              <a:t>toinen taso</a:t>
            </a:r>
          </a:p>
          <a:p>
            <a:pPr lvl="2"/>
            <a:r>
              <a:rPr lang="fi-FI"/>
              <a:t>kolmas taso</a:t>
            </a:r>
          </a:p>
          <a:p>
            <a:pPr lvl="3"/>
            <a:r>
              <a:rPr lang="fi-FI"/>
              <a:t>neljäs taso</a:t>
            </a:r>
          </a:p>
        </p:txBody>
      </p:sp>
      <p:sp>
        <p:nvSpPr>
          <p:cNvPr id="9" name="Suorakulmio 8">
            <a:extLst>
              <a:ext uri="{C183D7F6-B498-43B3-948B-1728B52AA6E4}">
                <adec:decorative xmlns:adec="http://schemas.microsoft.com/office/drawing/2017/decorative" val="1"/>
              </a:ext>
            </a:extLst>
          </p:cNvPr>
          <p:cNvSpPr/>
          <p:nvPr userDrawn="1"/>
        </p:nvSpPr>
        <p:spPr>
          <a:xfrm>
            <a:off x="6240462" y="0"/>
            <a:ext cx="5951537"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latin typeface="+mn-lt"/>
            </a:endParaRPr>
          </a:p>
        </p:txBody>
      </p:sp>
      <p:sp>
        <p:nvSpPr>
          <p:cNvPr id="18" name="Sisällön paikkamerkki 10">
            <a:extLst>
              <a:ext uri="{C183D7F6-B498-43B3-948B-1728B52AA6E4}">
                <adec:decorative xmlns:adec="http://schemas.microsoft.com/office/drawing/2017/decorative" val="0"/>
              </a:ext>
            </a:extLst>
          </p:cNvPr>
          <p:cNvSpPr>
            <a:spLocks noGrp="1"/>
          </p:cNvSpPr>
          <p:nvPr>
            <p:ph sz="quarter" idx="14"/>
          </p:nvPr>
        </p:nvSpPr>
        <p:spPr>
          <a:xfrm>
            <a:off x="7134358" y="1929522"/>
            <a:ext cx="4253796" cy="3024336"/>
          </a:xfrm>
          <a:prstGeom prst="rect">
            <a:avLst/>
          </a:prstGeom>
          <a:noFill/>
        </p:spPr>
        <p:txBody>
          <a:bodyPr anchor="ctr"/>
          <a:lstStyle>
            <a:lvl1pPr marL="0" indent="0" algn="l">
              <a:buNone/>
              <a:defRPr sz="4000" b="1">
                <a:solidFill>
                  <a:schemeClr val="bg1"/>
                </a:solidFill>
                <a:latin typeface="+mn-lt"/>
                <a:ea typeface="Inter SemiBold" panose="02000503000000020004" pitchFamily="2" charset="0"/>
              </a:defRPr>
            </a:lvl1pPr>
            <a:lvl2pPr algn="ctr">
              <a:defRPr/>
            </a:lvl2pPr>
            <a:lvl3pPr algn="ctr">
              <a:defRPr/>
            </a:lvl3pPr>
            <a:lvl4pPr algn="ctr">
              <a:defRPr/>
            </a:lvl4pPr>
            <a:lvl5pPr algn="ctr">
              <a:defRPr/>
            </a:lvl5pPr>
          </a:lstStyle>
          <a:p>
            <a:pPr lvl="0"/>
            <a:r>
              <a:rPr lang="fi-FI"/>
              <a:t>Muokkaa tekstin perustyylejä</a:t>
            </a:r>
          </a:p>
        </p:txBody>
      </p:sp>
      <p:grpSp>
        <p:nvGrpSpPr>
          <p:cNvPr id="10" name="Ryhmä 9">
            <a:extLst>
              <a:ext uri="{C183D7F6-B498-43B3-948B-1728B52AA6E4}">
                <adec:decorative xmlns:adec="http://schemas.microsoft.com/office/drawing/2017/decorative" val="1"/>
              </a:ext>
            </a:extLst>
          </p:cNvPr>
          <p:cNvGrpSpPr/>
          <p:nvPr userDrawn="1"/>
        </p:nvGrpSpPr>
        <p:grpSpPr>
          <a:xfrm>
            <a:off x="10889753" y="5853643"/>
            <a:ext cx="920256" cy="748770"/>
            <a:chOff x="6358656" y="1628777"/>
            <a:chExt cx="5451353" cy="4435511"/>
          </a:xfrm>
          <a:solidFill>
            <a:schemeClr val="tx2"/>
          </a:solidFill>
        </p:grpSpPr>
        <p:sp>
          <p:nvSpPr>
            <p:cNvPr id="11" name="Freeform 5"/>
            <p:cNvSpPr>
              <a:spLocks/>
            </p:cNvSpPr>
            <p:nvPr/>
          </p:nvSpPr>
          <p:spPr bwMode="auto">
            <a:xfrm rot="16200000" flipH="1">
              <a:off x="5617094" y="2370339"/>
              <a:ext cx="4435511" cy="2952388"/>
            </a:xfrm>
            <a:custGeom>
              <a:avLst/>
              <a:gdLst>
                <a:gd name="T0" fmla="*/ 0 w 1061"/>
                <a:gd name="T1" fmla="*/ 352 h 704"/>
                <a:gd name="T2" fmla="*/ 354 w 1061"/>
                <a:gd name="T3" fmla="*/ 704 h 704"/>
                <a:gd name="T4" fmla="*/ 1061 w 1061"/>
                <a:gd name="T5" fmla="*/ 704 h 704"/>
                <a:gd name="T6" fmla="*/ 708 w 1061"/>
                <a:gd name="T7" fmla="*/ 352 h 704"/>
                <a:gd name="T8" fmla="*/ 354 w 1061"/>
                <a:gd name="T9" fmla="*/ 0 h 704"/>
                <a:gd name="T10" fmla="*/ 0 w 1061"/>
                <a:gd name="T11" fmla="*/ 352 h 704"/>
              </a:gdLst>
              <a:ahLst/>
              <a:cxnLst>
                <a:cxn ang="0">
                  <a:pos x="T0" y="T1"/>
                </a:cxn>
                <a:cxn ang="0">
                  <a:pos x="T2" y="T3"/>
                </a:cxn>
                <a:cxn ang="0">
                  <a:pos x="T4" y="T5"/>
                </a:cxn>
                <a:cxn ang="0">
                  <a:pos x="T6" y="T7"/>
                </a:cxn>
                <a:cxn ang="0">
                  <a:pos x="T8" y="T9"/>
                </a:cxn>
                <a:cxn ang="0">
                  <a:pos x="T10" y="T11"/>
                </a:cxn>
              </a:cxnLst>
              <a:rect l="0" t="0" r="r" b="b"/>
              <a:pathLst>
                <a:path w="1061" h="704">
                  <a:moveTo>
                    <a:pt x="0" y="352"/>
                  </a:moveTo>
                  <a:cubicBezTo>
                    <a:pt x="0" y="546"/>
                    <a:pt x="158" y="704"/>
                    <a:pt x="354" y="704"/>
                  </a:cubicBezTo>
                  <a:cubicBezTo>
                    <a:pt x="1061" y="704"/>
                    <a:pt x="1061" y="704"/>
                    <a:pt x="1061" y="704"/>
                  </a:cubicBezTo>
                  <a:cubicBezTo>
                    <a:pt x="866" y="704"/>
                    <a:pt x="708" y="546"/>
                    <a:pt x="708" y="352"/>
                  </a:cubicBezTo>
                  <a:cubicBezTo>
                    <a:pt x="708" y="158"/>
                    <a:pt x="549" y="0"/>
                    <a:pt x="354" y="0"/>
                  </a:cubicBezTo>
                  <a:cubicBezTo>
                    <a:pt x="158" y="0"/>
                    <a:pt x="0" y="158"/>
                    <a:pt x="0" y="352"/>
                  </a:cubicBezTo>
                  <a:close/>
                </a:path>
              </a:pathLst>
            </a:custGeom>
            <a:grpFill/>
            <a:ln>
              <a:noFill/>
            </a:ln>
          </p:spPr>
          <p:txBody>
            <a:bodyPr vert="horz" wrap="square" lIns="91440" tIns="45720" rIns="91440" bIns="45720" numCol="1" anchor="t" anchorCtr="0" compatLnSpc="1">
              <a:prstTxWarp prst="textNoShape">
                <a:avLst/>
              </a:prstTxWarp>
            </a:bodyPr>
            <a:lstStyle/>
            <a:p>
              <a:endParaRPr lang="fi-FI">
                <a:latin typeface="+mn-lt"/>
              </a:endParaRPr>
            </a:p>
          </p:txBody>
        </p:sp>
        <p:sp>
          <p:nvSpPr>
            <p:cNvPr id="12" name="Freeform 5"/>
            <p:cNvSpPr>
              <a:spLocks/>
            </p:cNvSpPr>
            <p:nvPr/>
          </p:nvSpPr>
          <p:spPr bwMode="auto">
            <a:xfrm rot="16200000" flipH="1">
              <a:off x="8218837" y="2358778"/>
              <a:ext cx="4312101" cy="2870243"/>
            </a:xfrm>
            <a:custGeom>
              <a:avLst/>
              <a:gdLst>
                <a:gd name="T0" fmla="*/ 0 w 1061"/>
                <a:gd name="T1" fmla="*/ 352 h 704"/>
                <a:gd name="T2" fmla="*/ 354 w 1061"/>
                <a:gd name="T3" fmla="*/ 704 h 704"/>
                <a:gd name="T4" fmla="*/ 1061 w 1061"/>
                <a:gd name="T5" fmla="*/ 704 h 704"/>
                <a:gd name="T6" fmla="*/ 708 w 1061"/>
                <a:gd name="T7" fmla="*/ 352 h 704"/>
                <a:gd name="T8" fmla="*/ 354 w 1061"/>
                <a:gd name="T9" fmla="*/ 0 h 704"/>
                <a:gd name="T10" fmla="*/ 0 w 1061"/>
                <a:gd name="T11" fmla="*/ 352 h 704"/>
              </a:gdLst>
              <a:ahLst/>
              <a:cxnLst>
                <a:cxn ang="0">
                  <a:pos x="T0" y="T1"/>
                </a:cxn>
                <a:cxn ang="0">
                  <a:pos x="T2" y="T3"/>
                </a:cxn>
                <a:cxn ang="0">
                  <a:pos x="T4" y="T5"/>
                </a:cxn>
                <a:cxn ang="0">
                  <a:pos x="T6" y="T7"/>
                </a:cxn>
                <a:cxn ang="0">
                  <a:pos x="T8" y="T9"/>
                </a:cxn>
                <a:cxn ang="0">
                  <a:pos x="T10" y="T11"/>
                </a:cxn>
              </a:cxnLst>
              <a:rect l="0" t="0" r="r" b="b"/>
              <a:pathLst>
                <a:path w="1061" h="704">
                  <a:moveTo>
                    <a:pt x="0" y="352"/>
                  </a:moveTo>
                  <a:cubicBezTo>
                    <a:pt x="0" y="546"/>
                    <a:pt x="158" y="704"/>
                    <a:pt x="354" y="704"/>
                  </a:cubicBezTo>
                  <a:cubicBezTo>
                    <a:pt x="1061" y="704"/>
                    <a:pt x="1061" y="704"/>
                    <a:pt x="1061" y="704"/>
                  </a:cubicBezTo>
                  <a:cubicBezTo>
                    <a:pt x="866" y="704"/>
                    <a:pt x="708" y="546"/>
                    <a:pt x="708" y="352"/>
                  </a:cubicBezTo>
                  <a:cubicBezTo>
                    <a:pt x="708" y="158"/>
                    <a:pt x="549" y="0"/>
                    <a:pt x="354" y="0"/>
                  </a:cubicBezTo>
                  <a:cubicBezTo>
                    <a:pt x="158" y="0"/>
                    <a:pt x="0" y="158"/>
                    <a:pt x="0" y="352"/>
                  </a:cubicBezTo>
                  <a:close/>
                </a:path>
              </a:pathLst>
            </a:custGeom>
            <a:grpFill/>
            <a:ln>
              <a:noFill/>
            </a:ln>
          </p:spPr>
          <p:txBody>
            <a:bodyPr vert="horz" wrap="square" lIns="91440" tIns="45720" rIns="91440" bIns="45720" numCol="1" anchor="t" anchorCtr="0" compatLnSpc="1">
              <a:prstTxWarp prst="textNoShape">
                <a:avLst/>
              </a:prstTxWarp>
            </a:bodyPr>
            <a:lstStyle/>
            <a:p>
              <a:endParaRPr lang="fi-FI">
                <a:latin typeface="+mn-lt"/>
              </a:endParaRPr>
            </a:p>
          </p:txBody>
        </p:sp>
      </p:grpSp>
      <p:grpSp>
        <p:nvGrpSpPr>
          <p:cNvPr id="13" name="Ryhmä 12">
            <a:extLst>
              <a:ext uri="{C183D7F6-B498-43B3-948B-1728B52AA6E4}">
                <adec:decorative xmlns:adec="http://schemas.microsoft.com/office/drawing/2017/decorative" val="1"/>
              </a:ext>
            </a:extLst>
          </p:cNvPr>
          <p:cNvGrpSpPr/>
          <p:nvPr userDrawn="1"/>
        </p:nvGrpSpPr>
        <p:grpSpPr>
          <a:xfrm>
            <a:off x="6647437" y="429574"/>
            <a:ext cx="899062" cy="731525"/>
            <a:chOff x="6358656" y="1628777"/>
            <a:chExt cx="5451353" cy="4435511"/>
          </a:xfrm>
          <a:solidFill>
            <a:schemeClr val="tx2"/>
          </a:solidFill>
        </p:grpSpPr>
        <p:sp>
          <p:nvSpPr>
            <p:cNvPr id="14" name="Freeform 5"/>
            <p:cNvSpPr>
              <a:spLocks/>
            </p:cNvSpPr>
            <p:nvPr/>
          </p:nvSpPr>
          <p:spPr bwMode="auto">
            <a:xfrm rot="16200000" flipH="1">
              <a:off x="5617094" y="2370339"/>
              <a:ext cx="4435511" cy="2952388"/>
            </a:xfrm>
            <a:custGeom>
              <a:avLst/>
              <a:gdLst>
                <a:gd name="T0" fmla="*/ 0 w 1061"/>
                <a:gd name="T1" fmla="*/ 352 h 704"/>
                <a:gd name="T2" fmla="*/ 354 w 1061"/>
                <a:gd name="T3" fmla="*/ 704 h 704"/>
                <a:gd name="T4" fmla="*/ 1061 w 1061"/>
                <a:gd name="T5" fmla="*/ 704 h 704"/>
                <a:gd name="T6" fmla="*/ 708 w 1061"/>
                <a:gd name="T7" fmla="*/ 352 h 704"/>
                <a:gd name="T8" fmla="*/ 354 w 1061"/>
                <a:gd name="T9" fmla="*/ 0 h 704"/>
                <a:gd name="T10" fmla="*/ 0 w 1061"/>
                <a:gd name="T11" fmla="*/ 352 h 704"/>
              </a:gdLst>
              <a:ahLst/>
              <a:cxnLst>
                <a:cxn ang="0">
                  <a:pos x="T0" y="T1"/>
                </a:cxn>
                <a:cxn ang="0">
                  <a:pos x="T2" y="T3"/>
                </a:cxn>
                <a:cxn ang="0">
                  <a:pos x="T4" y="T5"/>
                </a:cxn>
                <a:cxn ang="0">
                  <a:pos x="T6" y="T7"/>
                </a:cxn>
                <a:cxn ang="0">
                  <a:pos x="T8" y="T9"/>
                </a:cxn>
                <a:cxn ang="0">
                  <a:pos x="T10" y="T11"/>
                </a:cxn>
              </a:cxnLst>
              <a:rect l="0" t="0" r="r" b="b"/>
              <a:pathLst>
                <a:path w="1061" h="704">
                  <a:moveTo>
                    <a:pt x="0" y="352"/>
                  </a:moveTo>
                  <a:cubicBezTo>
                    <a:pt x="0" y="546"/>
                    <a:pt x="158" y="704"/>
                    <a:pt x="354" y="704"/>
                  </a:cubicBezTo>
                  <a:cubicBezTo>
                    <a:pt x="1061" y="704"/>
                    <a:pt x="1061" y="704"/>
                    <a:pt x="1061" y="704"/>
                  </a:cubicBezTo>
                  <a:cubicBezTo>
                    <a:pt x="866" y="704"/>
                    <a:pt x="708" y="546"/>
                    <a:pt x="708" y="352"/>
                  </a:cubicBezTo>
                  <a:cubicBezTo>
                    <a:pt x="708" y="158"/>
                    <a:pt x="549" y="0"/>
                    <a:pt x="354" y="0"/>
                  </a:cubicBezTo>
                  <a:cubicBezTo>
                    <a:pt x="158" y="0"/>
                    <a:pt x="0" y="158"/>
                    <a:pt x="0" y="352"/>
                  </a:cubicBezTo>
                  <a:close/>
                </a:path>
              </a:pathLst>
            </a:custGeom>
            <a:grpFill/>
            <a:ln>
              <a:noFill/>
            </a:ln>
          </p:spPr>
          <p:txBody>
            <a:bodyPr vert="horz" wrap="square" lIns="91440" tIns="45720" rIns="91440" bIns="45720" numCol="1" anchor="t" anchorCtr="0" compatLnSpc="1">
              <a:prstTxWarp prst="textNoShape">
                <a:avLst/>
              </a:prstTxWarp>
            </a:bodyPr>
            <a:lstStyle/>
            <a:p>
              <a:endParaRPr lang="fi-FI">
                <a:latin typeface="+mn-lt"/>
              </a:endParaRPr>
            </a:p>
          </p:txBody>
        </p:sp>
        <p:sp>
          <p:nvSpPr>
            <p:cNvPr id="15" name="Freeform 5"/>
            <p:cNvSpPr>
              <a:spLocks/>
            </p:cNvSpPr>
            <p:nvPr/>
          </p:nvSpPr>
          <p:spPr bwMode="auto">
            <a:xfrm rot="16200000" flipH="1">
              <a:off x="8218837" y="2358778"/>
              <a:ext cx="4312101" cy="2870243"/>
            </a:xfrm>
            <a:custGeom>
              <a:avLst/>
              <a:gdLst>
                <a:gd name="T0" fmla="*/ 0 w 1061"/>
                <a:gd name="T1" fmla="*/ 352 h 704"/>
                <a:gd name="T2" fmla="*/ 354 w 1061"/>
                <a:gd name="T3" fmla="*/ 704 h 704"/>
                <a:gd name="T4" fmla="*/ 1061 w 1061"/>
                <a:gd name="T5" fmla="*/ 704 h 704"/>
                <a:gd name="T6" fmla="*/ 708 w 1061"/>
                <a:gd name="T7" fmla="*/ 352 h 704"/>
                <a:gd name="T8" fmla="*/ 354 w 1061"/>
                <a:gd name="T9" fmla="*/ 0 h 704"/>
                <a:gd name="T10" fmla="*/ 0 w 1061"/>
                <a:gd name="T11" fmla="*/ 352 h 704"/>
              </a:gdLst>
              <a:ahLst/>
              <a:cxnLst>
                <a:cxn ang="0">
                  <a:pos x="T0" y="T1"/>
                </a:cxn>
                <a:cxn ang="0">
                  <a:pos x="T2" y="T3"/>
                </a:cxn>
                <a:cxn ang="0">
                  <a:pos x="T4" y="T5"/>
                </a:cxn>
                <a:cxn ang="0">
                  <a:pos x="T6" y="T7"/>
                </a:cxn>
                <a:cxn ang="0">
                  <a:pos x="T8" y="T9"/>
                </a:cxn>
                <a:cxn ang="0">
                  <a:pos x="T10" y="T11"/>
                </a:cxn>
              </a:cxnLst>
              <a:rect l="0" t="0" r="r" b="b"/>
              <a:pathLst>
                <a:path w="1061" h="704">
                  <a:moveTo>
                    <a:pt x="0" y="352"/>
                  </a:moveTo>
                  <a:cubicBezTo>
                    <a:pt x="0" y="546"/>
                    <a:pt x="158" y="704"/>
                    <a:pt x="354" y="704"/>
                  </a:cubicBezTo>
                  <a:cubicBezTo>
                    <a:pt x="1061" y="704"/>
                    <a:pt x="1061" y="704"/>
                    <a:pt x="1061" y="704"/>
                  </a:cubicBezTo>
                  <a:cubicBezTo>
                    <a:pt x="866" y="704"/>
                    <a:pt x="708" y="546"/>
                    <a:pt x="708" y="352"/>
                  </a:cubicBezTo>
                  <a:cubicBezTo>
                    <a:pt x="708" y="158"/>
                    <a:pt x="549" y="0"/>
                    <a:pt x="354" y="0"/>
                  </a:cubicBezTo>
                  <a:cubicBezTo>
                    <a:pt x="158" y="0"/>
                    <a:pt x="0" y="158"/>
                    <a:pt x="0" y="352"/>
                  </a:cubicBezTo>
                  <a:close/>
                </a:path>
              </a:pathLst>
            </a:custGeom>
            <a:grpFill/>
            <a:ln>
              <a:noFill/>
            </a:ln>
          </p:spPr>
          <p:txBody>
            <a:bodyPr vert="horz" wrap="square" lIns="91440" tIns="45720" rIns="91440" bIns="45720" numCol="1" anchor="t" anchorCtr="0" compatLnSpc="1">
              <a:prstTxWarp prst="textNoShape">
                <a:avLst/>
              </a:prstTxWarp>
            </a:bodyPr>
            <a:lstStyle/>
            <a:p>
              <a:endParaRPr lang="fi-FI">
                <a:latin typeface="+mn-lt"/>
              </a:endParaRPr>
            </a:p>
          </p:txBody>
        </p:sp>
      </p:grpSp>
    </p:spTree>
    <p:extLst>
      <p:ext uri="{BB962C8B-B14F-4D97-AF65-F5344CB8AC3E}">
        <p14:creationId xmlns:p14="http://schemas.microsoft.com/office/powerpoint/2010/main" val="37426960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Esityksen väliotsikko_purppura">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Otsikko 1"/>
          <p:cNvSpPr>
            <a:spLocks noGrp="1"/>
          </p:cNvSpPr>
          <p:nvPr>
            <p:ph type="title" hasCustomPrompt="1"/>
          </p:nvPr>
        </p:nvSpPr>
        <p:spPr>
          <a:xfrm>
            <a:off x="1055440" y="1621707"/>
            <a:ext cx="10081120" cy="2432026"/>
          </a:xfrm>
        </p:spPr>
        <p:txBody>
          <a:bodyPr anchor="b"/>
          <a:lstStyle>
            <a:lvl1pPr>
              <a:defRPr sz="4400">
                <a:solidFill>
                  <a:schemeClr val="tx2"/>
                </a:solidFill>
                <a:latin typeface="+mj-lt"/>
              </a:defRPr>
            </a:lvl1pPr>
          </a:lstStyle>
          <a:p>
            <a:r>
              <a:rPr lang="fi-FI"/>
              <a:t>Muokkaa perustyyliä napsauttamalla</a:t>
            </a:r>
          </a:p>
        </p:txBody>
      </p:sp>
      <p:sp>
        <p:nvSpPr>
          <p:cNvPr id="4" name="Tekstin paikkamerkki 4"/>
          <p:cNvSpPr>
            <a:spLocks noGrp="1"/>
          </p:cNvSpPr>
          <p:nvPr>
            <p:ph type="body" sz="quarter" idx="10"/>
          </p:nvPr>
        </p:nvSpPr>
        <p:spPr>
          <a:xfrm>
            <a:off x="1055935" y="4430021"/>
            <a:ext cx="10080625" cy="1260140"/>
          </a:xfrm>
        </p:spPr>
        <p:txBody>
          <a:bodyPr/>
          <a:lstStyle>
            <a:lvl1pPr marL="0" indent="0">
              <a:buNone/>
              <a:defRPr>
                <a:solidFill>
                  <a:schemeClr val="tx2"/>
                </a:solidFill>
                <a:latin typeface="+mn-lt"/>
                <a:ea typeface="Inter" panose="02000503000000020004" pitchFamily="2" charset="0"/>
              </a:defRPr>
            </a:lvl1pPr>
            <a:lvl2pPr marL="144000" indent="0">
              <a:buNone/>
              <a:defRPr/>
            </a:lvl2pPr>
            <a:lvl3pPr marL="324000" indent="0">
              <a:buNone/>
              <a:defRPr/>
            </a:lvl3pPr>
            <a:lvl4pPr marL="504000" indent="0">
              <a:buNone/>
              <a:defRPr/>
            </a:lvl4pPr>
            <a:lvl5pPr marL="684000" indent="0">
              <a:buNone/>
              <a:defRPr/>
            </a:lvl5pPr>
          </a:lstStyle>
          <a:p>
            <a:pPr lvl="0"/>
            <a:r>
              <a:rPr lang="fi-FI"/>
              <a:t>Muokkaa tekstin perustyylejä</a:t>
            </a:r>
          </a:p>
        </p:txBody>
      </p:sp>
      <p:pic>
        <p:nvPicPr>
          <p:cNvPr id="8" name="Kuva 7">
            <a:extLs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0504108" y="332656"/>
            <a:ext cx="1208516" cy="1395486"/>
          </a:xfrm>
          <a:prstGeom prst="rect">
            <a:avLst/>
          </a:prstGeom>
        </p:spPr>
      </p:pic>
    </p:spTree>
    <p:extLst>
      <p:ext uri="{BB962C8B-B14F-4D97-AF65-F5344CB8AC3E}">
        <p14:creationId xmlns:p14="http://schemas.microsoft.com/office/powerpoint/2010/main" val="3413071485"/>
      </p:ext>
    </p:extLst>
  </p:cSld>
  <p:clrMapOvr>
    <a:masterClrMapping/>
  </p:clrMapOvr>
  <p:extLst>
    <p:ext uri="{DCECCB84-F9BA-43D5-87BE-67443E8EF086}">
      <p15:sldGuideLst xmlns:p15="http://schemas.microsoft.com/office/powerpoint/2012/main">
        <p15:guide id="1" orient="horz" pos="2160" userDrawn="1">
          <p15:clr>
            <a:srgbClr val="FBAE40"/>
          </p15:clr>
        </p15:guide>
        <p15:guide id="2" orient="horz" pos="2558"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Otsikko ja sisältö_pallo_purppura">
    <p:spTree>
      <p:nvGrpSpPr>
        <p:cNvPr id="1" name=""/>
        <p:cNvGrpSpPr/>
        <p:nvPr/>
      </p:nvGrpSpPr>
      <p:grpSpPr>
        <a:xfrm>
          <a:off x="0" y="0"/>
          <a:ext cx="0" cy="0"/>
          <a:chOff x="0" y="0"/>
          <a:chExt cx="0" cy="0"/>
        </a:xfrm>
      </p:grpSpPr>
      <p:sp>
        <p:nvSpPr>
          <p:cNvPr id="2" name="Otsikko 1"/>
          <p:cNvSpPr>
            <a:spLocks noGrp="1"/>
          </p:cNvSpPr>
          <p:nvPr>
            <p:ph type="title" hasCustomPrompt="1"/>
          </p:nvPr>
        </p:nvSpPr>
        <p:spPr>
          <a:xfrm>
            <a:off x="6240239" y="333375"/>
            <a:ext cx="5472338" cy="923925"/>
          </a:xfrm>
        </p:spPr>
        <p:txBody>
          <a:bodyPr/>
          <a:lstStyle>
            <a:lvl1pPr>
              <a:defRPr>
                <a:latin typeface="+mj-lt"/>
              </a:defRPr>
            </a:lvl1pPr>
          </a:lstStyle>
          <a:p>
            <a:r>
              <a:rPr lang="fi-FI"/>
              <a:t>Muokkaa perustyyliä napsauttamalla</a:t>
            </a:r>
          </a:p>
        </p:txBody>
      </p:sp>
      <p:sp>
        <p:nvSpPr>
          <p:cNvPr id="8" name="Tekstin paikkamerkki 7"/>
          <p:cNvSpPr>
            <a:spLocks noGrp="1"/>
          </p:cNvSpPr>
          <p:nvPr>
            <p:ph type="body" sz="quarter" idx="14"/>
          </p:nvPr>
        </p:nvSpPr>
        <p:spPr>
          <a:xfrm>
            <a:off x="6240463" y="1628775"/>
            <a:ext cx="5472112" cy="4321175"/>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fi-FI"/>
              <a:t>Muokkaa tekstin perustyylejä</a:t>
            </a:r>
          </a:p>
          <a:p>
            <a:pPr lvl="1"/>
            <a:r>
              <a:rPr lang="fi-FI"/>
              <a:t>toinen taso</a:t>
            </a:r>
          </a:p>
          <a:p>
            <a:pPr lvl="2"/>
            <a:r>
              <a:rPr lang="fi-FI"/>
              <a:t>kolmas taso</a:t>
            </a:r>
          </a:p>
          <a:p>
            <a:pPr lvl="3"/>
            <a:r>
              <a:rPr lang="fi-FI"/>
              <a:t>neljäs taso</a:t>
            </a:r>
          </a:p>
        </p:txBody>
      </p:sp>
      <p:sp>
        <p:nvSpPr>
          <p:cNvPr id="13" name="Oval 17">
            <a:extLst>
              <a:ext uri="{C183D7F6-B498-43B3-948B-1728B52AA6E4}">
                <adec:decorative xmlns:adec="http://schemas.microsoft.com/office/drawing/2017/decorative" val="1"/>
              </a:ext>
            </a:extLst>
          </p:cNvPr>
          <p:cNvSpPr>
            <a:spLocks noChangeAspect="1" noChangeArrowheads="1"/>
          </p:cNvSpPr>
          <p:nvPr userDrawn="1"/>
        </p:nvSpPr>
        <p:spPr bwMode="auto">
          <a:xfrm>
            <a:off x="1091444" y="1268760"/>
            <a:ext cx="4353584" cy="4353584"/>
          </a:xfrm>
          <a:prstGeom prst="ellipse">
            <a:avLst/>
          </a:prstGeom>
          <a:solidFill>
            <a:schemeClr val="tx2"/>
          </a:solidFill>
          <a:ln>
            <a:noFill/>
          </a:ln>
        </p:spPr>
        <p:txBody>
          <a:bodyPr vert="horz" wrap="square" lIns="91440" tIns="45720" rIns="91440" bIns="45720" numCol="1" anchor="t" anchorCtr="0" compatLnSpc="1">
            <a:prstTxWarp prst="textNoShape">
              <a:avLst/>
            </a:prstTxWarp>
          </a:bodyPr>
          <a:lstStyle/>
          <a:p>
            <a:endParaRPr lang="fi-FI">
              <a:latin typeface="+mn-lt"/>
            </a:endParaRPr>
          </a:p>
        </p:txBody>
      </p:sp>
      <p:sp>
        <p:nvSpPr>
          <p:cNvPr id="11" name="Sisällön paikkamerkki 10">
            <a:extLst>
              <a:ext uri="{C183D7F6-B498-43B3-948B-1728B52AA6E4}">
                <adec:decorative xmlns:adec="http://schemas.microsoft.com/office/drawing/2017/decorative" val="0"/>
              </a:ext>
            </a:extLst>
          </p:cNvPr>
          <p:cNvSpPr>
            <a:spLocks noGrp="1"/>
          </p:cNvSpPr>
          <p:nvPr>
            <p:ph sz="quarter" idx="13"/>
          </p:nvPr>
        </p:nvSpPr>
        <p:spPr>
          <a:xfrm>
            <a:off x="1253031" y="1430348"/>
            <a:ext cx="3996826" cy="3996826"/>
          </a:xfrm>
          <a:prstGeom prst="ellipse">
            <a:avLst/>
          </a:prstGeom>
        </p:spPr>
        <p:txBody>
          <a:bodyPr anchor="ctr"/>
          <a:lstStyle>
            <a:lvl1pPr marL="0" indent="0" algn="ctr">
              <a:buNone/>
              <a:defRPr sz="2800" b="1">
                <a:solidFill>
                  <a:schemeClr val="bg1"/>
                </a:solidFill>
                <a:latin typeface="+mn-lt"/>
                <a:ea typeface="Inter SemiBold" panose="02000503000000020004" pitchFamily="2" charset="0"/>
              </a:defRPr>
            </a:lvl1pPr>
            <a:lvl2pPr algn="ctr">
              <a:defRPr/>
            </a:lvl2pPr>
            <a:lvl3pPr algn="ctr">
              <a:defRPr/>
            </a:lvl3pPr>
            <a:lvl4pPr algn="ctr">
              <a:defRPr/>
            </a:lvl4pPr>
            <a:lvl5pPr algn="ctr">
              <a:defRPr/>
            </a:lvl5pPr>
          </a:lstStyle>
          <a:p>
            <a:pPr lvl="0"/>
            <a:r>
              <a:rPr lang="fi-FI"/>
              <a:t>Muokkaa tekstin perustyylejä</a:t>
            </a:r>
          </a:p>
        </p:txBody>
      </p:sp>
    </p:spTree>
    <p:extLst>
      <p:ext uri="{BB962C8B-B14F-4D97-AF65-F5344CB8AC3E}">
        <p14:creationId xmlns:p14="http://schemas.microsoft.com/office/powerpoint/2010/main" val="3566060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Otsikko_sisältö_lainaus_purppura">
    <p:spTree>
      <p:nvGrpSpPr>
        <p:cNvPr id="1" name=""/>
        <p:cNvGrpSpPr/>
        <p:nvPr/>
      </p:nvGrpSpPr>
      <p:grpSpPr>
        <a:xfrm>
          <a:off x="0" y="0"/>
          <a:ext cx="0" cy="0"/>
          <a:chOff x="0" y="0"/>
          <a:chExt cx="0" cy="0"/>
        </a:xfrm>
      </p:grpSpPr>
      <p:sp>
        <p:nvSpPr>
          <p:cNvPr id="2" name="Otsikko 1"/>
          <p:cNvSpPr>
            <a:spLocks noGrp="1"/>
          </p:cNvSpPr>
          <p:nvPr>
            <p:ph type="title" hasCustomPrompt="1"/>
          </p:nvPr>
        </p:nvSpPr>
        <p:spPr>
          <a:xfrm>
            <a:off x="479424" y="333375"/>
            <a:ext cx="5472113" cy="923925"/>
          </a:xfrm>
        </p:spPr>
        <p:txBody>
          <a:bodyPr/>
          <a:lstStyle>
            <a:lvl1pPr>
              <a:defRPr>
                <a:latin typeface="+mj-lt"/>
              </a:defRPr>
            </a:lvl1pPr>
          </a:lstStyle>
          <a:p>
            <a:r>
              <a:rPr lang="fi-FI"/>
              <a:t>Muokkaa perustyyliä napsauttamalla</a:t>
            </a:r>
          </a:p>
        </p:txBody>
      </p:sp>
      <p:sp>
        <p:nvSpPr>
          <p:cNvPr id="5" name="Tekstin paikkamerkki 4"/>
          <p:cNvSpPr>
            <a:spLocks noGrp="1"/>
          </p:cNvSpPr>
          <p:nvPr>
            <p:ph type="body" sz="quarter" idx="15"/>
          </p:nvPr>
        </p:nvSpPr>
        <p:spPr>
          <a:xfrm>
            <a:off x="479425" y="1628775"/>
            <a:ext cx="5472113" cy="4321175"/>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fi-FI"/>
              <a:t>Muokkaa tekstin perustyylejä</a:t>
            </a:r>
          </a:p>
          <a:p>
            <a:pPr lvl="1"/>
            <a:r>
              <a:rPr lang="fi-FI"/>
              <a:t>toinen taso</a:t>
            </a:r>
          </a:p>
          <a:p>
            <a:pPr lvl="2"/>
            <a:r>
              <a:rPr lang="fi-FI"/>
              <a:t>kolmas taso</a:t>
            </a:r>
          </a:p>
          <a:p>
            <a:pPr lvl="3"/>
            <a:r>
              <a:rPr lang="fi-FI"/>
              <a:t>neljäs taso</a:t>
            </a:r>
          </a:p>
        </p:txBody>
      </p:sp>
      <p:sp>
        <p:nvSpPr>
          <p:cNvPr id="9" name="Suorakulmio 8">
            <a:extLst>
              <a:ext uri="{C183D7F6-B498-43B3-948B-1728B52AA6E4}">
                <adec:decorative xmlns:adec="http://schemas.microsoft.com/office/drawing/2017/decorative" val="1"/>
              </a:ext>
            </a:extLst>
          </p:cNvPr>
          <p:cNvSpPr/>
          <p:nvPr userDrawn="1"/>
        </p:nvSpPr>
        <p:spPr>
          <a:xfrm>
            <a:off x="6240462" y="0"/>
            <a:ext cx="5951537"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latin typeface="+mn-lt"/>
            </a:endParaRPr>
          </a:p>
        </p:txBody>
      </p:sp>
      <p:sp>
        <p:nvSpPr>
          <p:cNvPr id="18" name="Sisällön paikkamerkki 10"/>
          <p:cNvSpPr>
            <a:spLocks noGrp="1"/>
          </p:cNvSpPr>
          <p:nvPr>
            <p:ph sz="quarter" idx="14"/>
          </p:nvPr>
        </p:nvSpPr>
        <p:spPr>
          <a:xfrm>
            <a:off x="7134358" y="1929522"/>
            <a:ext cx="4253796" cy="3024336"/>
          </a:xfrm>
          <a:prstGeom prst="rect">
            <a:avLst/>
          </a:prstGeom>
          <a:noFill/>
        </p:spPr>
        <p:txBody>
          <a:bodyPr anchor="ctr"/>
          <a:lstStyle>
            <a:lvl1pPr marL="0" indent="0" algn="l">
              <a:buNone/>
              <a:defRPr sz="4000" b="1">
                <a:solidFill>
                  <a:schemeClr val="bg1"/>
                </a:solidFill>
                <a:latin typeface="+mn-lt"/>
                <a:ea typeface="Inter SemiBold" panose="02000503000000020004" pitchFamily="2" charset="0"/>
              </a:defRPr>
            </a:lvl1pPr>
            <a:lvl2pPr algn="ctr">
              <a:defRPr/>
            </a:lvl2pPr>
            <a:lvl3pPr algn="ctr">
              <a:defRPr/>
            </a:lvl3pPr>
            <a:lvl4pPr algn="ctr">
              <a:defRPr/>
            </a:lvl4pPr>
            <a:lvl5pPr algn="ctr">
              <a:defRPr/>
            </a:lvl5pPr>
          </a:lstStyle>
          <a:p>
            <a:pPr lvl="0"/>
            <a:r>
              <a:rPr lang="fi-FI"/>
              <a:t>Muokkaa tekstin perustyylejä</a:t>
            </a:r>
          </a:p>
        </p:txBody>
      </p:sp>
      <p:grpSp>
        <p:nvGrpSpPr>
          <p:cNvPr id="10" name="Ryhmä 9">
            <a:extLst>
              <a:ext uri="{C183D7F6-B498-43B3-948B-1728B52AA6E4}">
                <adec:decorative xmlns:adec="http://schemas.microsoft.com/office/drawing/2017/decorative" val="1"/>
              </a:ext>
            </a:extLst>
          </p:cNvPr>
          <p:cNvGrpSpPr/>
          <p:nvPr userDrawn="1"/>
        </p:nvGrpSpPr>
        <p:grpSpPr>
          <a:xfrm>
            <a:off x="10889753" y="5853643"/>
            <a:ext cx="920256" cy="748770"/>
            <a:chOff x="6358656" y="1628777"/>
            <a:chExt cx="5451353" cy="4435511"/>
          </a:xfrm>
          <a:solidFill>
            <a:schemeClr val="accent2"/>
          </a:solidFill>
        </p:grpSpPr>
        <p:sp>
          <p:nvSpPr>
            <p:cNvPr id="11" name="Freeform 5"/>
            <p:cNvSpPr>
              <a:spLocks/>
            </p:cNvSpPr>
            <p:nvPr/>
          </p:nvSpPr>
          <p:spPr bwMode="auto">
            <a:xfrm rot="16200000" flipH="1">
              <a:off x="5617094" y="2370339"/>
              <a:ext cx="4435511" cy="2952388"/>
            </a:xfrm>
            <a:custGeom>
              <a:avLst/>
              <a:gdLst>
                <a:gd name="T0" fmla="*/ 0 w 1061"/>
                <a:gd name="T1" fmla="*/ 352 h 704"/>
                <a:gd name="T2" fmla="*/ 354 w 1061"/>
                <a:gd name="T3" fmla="*/ 704 h 704"/>
                <a:gd name="T4" fmla="*/ 1061 w 1061"/>
                <a:gd name="T5" fmla="*/ 704 h 704"/>
                <a:gd name="T6" fmla="*/ 708 w 1061"/>
                <a:gd name="T7" fmla="*/ 352 h 704"/>
                <a:gd name="T8" fmla="*/ 354 w 1061"/>
                <a:gd name="T9" fmla="*/ 0 h 704"/>
                <a:gd name="T10" fmla="*/ 0 w 1061"/>
                <a:gd name="T11" fmla="*/ 352 h 704"/>
              </a:gdLst>
              <a:ahLst/>
              <a:cxnLst>
                <a:cxn ang="0">
                  <a:pos x="T0" y="T1"/>
                </a:cxn>
                <a:cxn ang="0">
                  <a:pos x="T2" y="T3"/>
                </a:cxn>
                <a:cxn ang="0">
                  <a:pos x="T4" y="T5"/>
                </a:cxn>
                <a:cxn ang="0">
                  <a:pos x="T6" y="T7"/>
                </a:cxn>
                <a:cxn ang="0">
                  <a:pos x="T8" y="T9"/>
                </a:cxn>
                <a:cxn ang="0">
                  <a:pos x="T10" y="T11"/>
                </a:cxn>
              </a:cxnLst>
              <a:rect l="0" t="0" r="r" b="b"/>
              <a:pathLst>
                <a:path w="1061" h="704">
                  <a:moveTo>
                    <a:pt x="0" y="352"/>
                  </a:moveTo>
                  <a:cubicBezTo>
                    <a:pt x="0" y="546"/>
                    <a:pt x="158" y="704"/>
                    <a:pt x="354" y="704"/>
                  </a:cubicBezTo>
                  <a:cubicBezTo>
                    <a:pt x="1061" y="704"/>
                    <a:pt x="1061" y="704"/>
                    <a:pt x="1061" y="704"/>
                  </a:cubicBezTo>
                  <a:cubicBezTo>
                    <a:pt x="866" y="704"/>
                    <a:pt x="708" y="546"/>
                    <a:pt x="708" y="352"/>
                  </a:cubicBezTo>
                  <a:cubicBezTo>
                    <a:pt x="708" y="158"/>
                    <a:pt x="549" y="0"/>
                    <a:pt x="354" y="0"/>
                  </a:cubicBezTo>
                  <a:cubicBezTo>
                    <a:pt x="158" y="0"/>
                    <a:pt x="0" y="158"/>
                    <a:pt x="0" y="352"/>
                  </a:cubicBezTo>
                  <a:close/>
                </a:path>
              </a:pathLst>
            </a:custGeom>
            <a:grpFill/>
            <a:ln>
              <a:noFill/>
            </a:ln>
          </p:spPr>
          <p:txBody>
            <a:bodyPr vert="horz" wrap="square" lIns="91440" tIns="45720" rIns="91440" bIns="45720" numCol="1" anchor="t" anchorCtr="0" compatLnSpc="1">
              <a:prstTxWarp prst="textNoShape">
                <a:avLst/>
              </a:prstTxWarp>
            </a:bodyPr>
            <a:lstStyle/>
            <a:p>
              <a:endParaRPr lang="fi-FI">
                <a:latin typeface="+mn-lt"/>
              </a:endParaRPr>
            </a:p>
          </p:txBody>
        </p:sp>
        <p:sp>
          <p:nvSpPr>
            <p:cNvPr id="12" name="Freeform 5"/>
            <p:cNvSpPr>
              <a:spLocks/>
            </p:cNvSpPr>
            <p:nvPr/>
          </p:nvSpPr>
          <p:spPr bwMode="auto">
            <a:xfrm rot="16200000" flipH="1">
              <a:off x="8218837" y="2358778"/>
              <a:ext cx="4312101" cy="2870243"/>
            </a:xfrm>
            <a:custGeom>
              <a:avLst/>
              <a:gdLst>
                <a:gd name="T0" fmla="*/ 0 w 1061"/>
                <a:gd name="T1" fmla="*/ 352 h 704"/>
                <a:gd name="T2" fmla="*/ 354 w 1061"/>
                <a:gd name="T3" fmla="*/ 704 h 704"/>
                <a:gd name="T4" fmla="*/ 1061 w 1061"/>
                <a:gd name="T5" fmla="*/ 704 h 704"/>
                <a:gd name="T6" fmla="*/ 708 w 1061"/>
                <a:gd name="T7" fmla="*/ 352 h 704"/>
                <a:gd name="T8" fmla="*/ 354 w 1061"/>
                <a:gd name="T9" fmla="*/ 0 h 704"/>
                <a:gd name="T10" fmla="*/ 0 w 1061"/>
                <a:gd name="T11" fmla="*/ 352 h 704"/>
              </a:gdLst>
              <a:ahLst/>
              <a:cxnLst>
                <a:cxn ang="0">
                  <a:pos x="T0" y="T1"/>
                </a:cxn>
                <a:cxn ang="0">
                  <a:pos x="T2" y="T3"/>
                </a:cxn>
                <a:cxn ang="0">
                  <a:pos x="T4" y="T5"/>
                </a:cxn>
                <a:cxn ang="0">
                  <a:pos x="T6" y="T7"/>
                </a:cxn>
                <a:cxn ang="0">
                  <a:pos x="T8" y="T9"/>
                </a:cxn>
                <a:cxn ang="0">
                  <a:pos x="T10" y="T11"/>
                </a:cxn>
              </a:cxnLst>
              <a:rect l="0" t="0" r="r" b="b"/>
              <a:pathLst>
                <a:path w="1061" h="704">
                  <a:moveTo>
                    <a:pt x="0" y="352"/>
                  </a:moveTo>
                  <a:cubicBezTo>
                    <a:pt x="0" y="546"/>
                    <a:pt x="158" y="704"/>
                    <a:pt x="354" y="704"/>
                  </a:cubicBezTo>
                  <a:cubicBezTo>
                    <a:pt x="1061" y="704"/>
                    <a:pt x="1061" y="704"/>
                    <a:pt x="1061" y="704"/>
                  </a:cubicBezTo>
                  <a:cubicBezTo>
                    <a:pt x="866" y="704"/>
                    <a:pt x="708" y="546"/>
                    <a:pt x="708" y="352"/>
                  </a:cubicBezTo>
                  <a:cubicBezTo>
                    <a:pt x="708" y="158"/>
                    <a:pt x="549" y="0"/>
                    <a:pt x="354" y="0"/>
                  </a:cubicBezTo>
                  <a:cubicBezTo>
                    <a:pt x="158" y="0"/>
                    <a:pt x="0" y="158"/>
                    <a:pt x="0" y="352"/>
                  </a:cubicBezTo>
                  <a:close/>
                </a:path>
              </a:pathLst>
            </a:custGeom>
            <a:grpFill/>
            <a:ln>
              <a:noFill/>
            </a:ln>
          </p:spPr>
          <p:txBody>
            <a:bodyPr vert="horz" wrap="square" lIns="91440" tIns="45720" rIns="91440" bIns="45720" numCol="1" anchor="t" anchorCtr="0" compatLnSpc="1">
              <a:prstTxWarp prst="textNoShape">
                <a:avLst/>
              </a:prstTxWarp>
            </a:bodyPr>
            <a:lstStyle/>
            <a:p>
              <a:endParaRPr lang="fi-FI">
                <a:latin typeface="+mn-lt"/>
              </a:endParaRPr>
            </a:p>
          </p:txBody>
        </p:sp>
      </p:grpSp>
      <p:grpSp>
        <p:nvGrpSpPr>
          <p:cNvPr id="13" name="Ryhmä 12">
            <a:extLst>
              <a:ext uri="{C183D7F6-B498-43B3-948B-1728B52AA6E4}">
                <adec:decorative xmlns:adec="http://schemas.microsoft.com/office/drawing/2017/decorative" val="1"/>
              </a:ext>
            </a:extLst>
          </p:cNvPr>
          <p:cNvGrpSpPr/>
          <p:nvPr userDrawn="1"/>
        </p:nvGrpSpPr>
        <p:grpSpPr>
          <a:xfrm>
            <a:off x="6647437" y="429574"/>
            <a:ext cx="899062" cy="731525"/>
            <a:chOff x="6358656" y="1628777"/>
            <a:chExt cx="5451354" cy="4435511"/>
          </a:xfrm>
          <a:solidFill>
            <a:schemeClr val="accent2"/>
          </a:solidFill>
        </p:grpSpPr>
        <p:sp>
          <p:nvSpPr>
            <p:cNvPr id="14" name="Freeform 5"/>
            <p:cNvSpPr>
              <a:spLocks/>
            </p:cNvSpPr>
            <p:nvPr/>
          </p:nvSpPr>
          <p:spPr bwMode="auto">
            <a:xfrm rot="16200000" flipH="1">
              <a:off x="5617094" y="2370339"/>
              <a:ext cx="4435511" cy="2952388"/>
            </a:xfrm>
            <a:custGeom>
              <a:avLst/>
              <a:gdLst>
                <a:gd name="T0" fmla="*/ 0 w 1061"/>
                <a:gd name="T1" fmla="*/ 352 h 704"/>
                <a:gd name="T2" fmla="*/ 354 w 1061"/>
                <a:gd name="T3" fmla="*/ 704 h 704"/>
                <a:gd name="T4" fmla="*/ 1061 w 1061"/>
                <a:gd name="T5" fmla="*/ 704 h 704"/>
                <a:gd name="T6" fmla="*/ 708 w 1061"/>
                <a:gd name="T7" fmla="*/ 352 h 704"/>
                <a:gd name="T8" fmla="*/ 354 w 1061"/>
                <a:gd name="T9" fmla="*/ 0 h 704"/>
                <a:gd name="T10" fmla="*/ 0 w 1061"/>
                <a:gd name="T11" fmla="*/ 352 h 704"/>
              </a:gdLst>
              <a:ahLst/>
              <a:cxnLst>
                <a:cxn ang="0">
                  <a:pos x="T0" y="T1"/>
                </a:cxn>
                <a:cxn ang="0">
                  <a:pos x="T2" y="T3"/>
                </a:cxn>
                <a:cxn ang="0">
                  <a:pos x="T4" y="T5"/>
                </a:cxn>
                <a:cxn ang="0">
                  <a:pos x="T6" y="T7"/>
                </a:cxn>
                <a:cxn ang="0">
                  <a:pos x="T8" y="T9"/>
                </a:cxn>
                <a:cxn ang="0">
                  <a:pos x="T10" y="T11"/>
                </a:cxn>
              </a:cxnLst>
              <a:rect l="0" t="0" r="r" b="b"/>
              <a:pathLst>
                <a:path w="1061" h="704">
                  <a:moveTo>
                    <a:pt x="0" y="352"/>
                  </a:moveTo>
                  <a:cubicBezTo>
                    <a:pt x="0" y="546"/>
                    <a:pt x="158" y="704"/>
                    <a:pt x="354" y="704"/>
                  </a:cubicBezTo>
                  <a:cubicBezTo>
                    <a:pt x="1061" y="704"/>
                    <a:pt x="1061" y="704"/>
                    <a:pt x="1061" y="704"/>
                  </a:cubicBezTo>
                  <a:cubicBezTo>
                    <a:pt x="866" y="704"/>
                    <a:pt x="708" y="546"/>
                    <a:pt x="708" y="352"/>
                  </a:cubicBezTo>
                  <a:cubicBezTo>
                    <a:pt x="708" y="158"/>
                    <a:pt x="549" y="0"/>
                    <a:pt x="354" y="0"/>
                  </a:cubicBezTo>
                  <a:cubicBezTo>
                    <a:pt x="158" y="0"/>
                    <a:pt x="0" y="158"/>
                    <a:pt x="0" y="352"/>
                  </a:cubicBezTo>
                  <a:close/>
                </a:path>
              </a:pathLst>
            </a:custGeom>
            <a:grpFill/>
            <a:ln>
              <a:noFill/>
            </a:ln>
          </p:spPr>
          <p:txBody>
            <a:bodyPr vert="horz" wrap="square" lIns="91440" tIns="45720" rIns="91440" bIns="45720" numCol="1" anchor="t" anchorCtr="0" compatLnSpc="1">
              <a:prstTxWarp prst="textNoShape">
                <a:avLst/>
              </a:prstTxWarp>
            </a:bodyPr>
            <a:lstStyle/>
            <a:p>
              <a:endParaRPr lang="fi-FI">
                <a:latin typeface="+mn-lt"/>
              </a:endParaRPr>
            </a:p>
          </p:txBody>
        </p:sp>
        <p:sp>
          <p:nvSpPr>
            <p:cNvPr id="15" name="Freeform 5"/>
            <p:cNvSpPr>
              <a:spLocks/>
            </p:cNvSpPr>
            <p:nvPr/>
          </p:nvSpPr>
          <p:spPr bwMode="auto">
            <a:xfrm rot="16200000" flipH="1">
              <a:off x="8218835" y="2358776"/>
              <a:ext cx="4312103" cy="2870246"/>
            </a:xfrm>
            <a:custGeom>
              <a:avLst/>
              <a:gdLst>
                <a:gd name="T0" fmla="*/ 0 w 1061"/>
                <a:gd name="T1" fmla="*/ 352 h 704"/>
                <a:gd name="T2" fmla="*/ 354 w 1061"/>
                <a:gd name="T3" fmla="*/ 704 h 704"/>
                <a:gd name="T4" fmla="*/ 1061 w 1061"/>
                <a:gd name="T5" fmla="*/ 704 h 704"/>
                <a:gd name="T6" fmla="*/ 708 w 1061"/>
                <a:gd name="T7" fmla="*/ 352 h 704"/>
                <a:gd name="T8" fmla="*/ 354 w 1061"/>
                <a:gd name="T9" fmla="*/ 0 h 704"/>
                <a:gd name="T10" fmla="*/ 0 w 1061"/>
                <a:gd name="T11" fmla="*/ 352 h 704"/>
              </a:gdLst>
              <a:ahLst/>
              <a:cxnLst>
                <a:cxn ang="0">
                  <a:pos x="T0" y="T1"/>
                </a:cxn>
                <a:cxn ang="0">
                  <a:pos x="T2" y="T3"/>
                </a:cxn>
                <a:cxn ang="0">
                  <a:pos x="T4" y="T5"/>
                </a:cxn>
                <a:cxn ang="0">
                  <a:pos x="T6" y="T7"/>
                </a:cxn>
                <a:cxn ang="0">
                  <a:pos x="T8" y="T9"/>
                </a:cxn>
                <a:cxn ang="0">
                  <a:pos x="T10" y="T11"/>
                </a:cxn>
              </a:cxnLst>
              <a:rect l="0" t="0" r="r" b="b"/>
              <a:pathLst>
                <a:path w="1061" h="704">
                  <a:moveTo>
                    <a:pt x="0" y="352"/>
                  </a:moveTo>
                  <a:cubicBezTo>
                    <a:pt x="0" y="546"/>
                    <a:pt x="158" y="704"/>
                    <a:pt x="354" y="704"/>
                  </a:cubicBezTo>
                  <a:cubicBezTo>
                    <a:pt x="1061" y="704"/>
                    <a:pt x="1061" y="704"/>
                    <a:pt x="1061" y="704"/>
                  </a:cubicBezTo>
                  <a:cubicBezTo>
                    <a:pt x="866" y="704"/>
                    <a:pt x="708" y="546"/>
                    <a:pt x="708" y="352"/>
                  </a:cubicBezTo>
                  <a:cubicBezTo>
                    <a:pt x="708" y="158"/>
                    <a:pt x="549" y="0"/>
                    <a:pt x="354" y="0"/>
                  </a:cubicBezTo>
                  <a:cubicBezTo>
                    <a:pt x="158" y="0"/>
                    <a:pt x="0" y="158"/>
                    <a:pt x="0" y="352"/>
                  </a:cubicBezTo>
                  <a:close/>
                </a:path>
              </a:pathLst>
            </a:custGeom>
            <a:grpFill/>
            <a:ln>
              <a:noFill/>
            </a:ln>
          </p:spPr>
          <p:txBody>
            <a:bodyPr vert="horz" wrap="square" lIns="91440" tIns="45720" rIns="91440" bIns="45720" numCol="1" anchor="t" anchorCtr="0" compatLnSpc="1">
              <a:prstTxWarp prst="textNoShape">
                <a:avLst/>
              </a:prstTxWarp>
            </a:bodyPr>
            <a:lstStyle/>
            <a:p>
              <a:endParaRPr lang="fi-FI">
                <a:latin typeface="+mn-lt"/>
              </a:endParaRPr>
            </a:p>
          </p:txBody>
        </p:sp>
      </p:grpSp>
    </p:spTree>
    <p:extLst>
      <p:ext uri="{BB962C8B-B14F-4D97-AF65-F5344CB8AC3E}">
        <p14:creationId xmlns:p14="http://schemas.microsoft.com/office/powerpoint/2010/main" val="26436703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Esityksen väliotsikko_sininen">
    <p:bg>
      <p:bgPr>
        <a:solidFill>
          <a:srgbClr val="E7E9EF"/>
        </a:solidFill>
        <a:effectLst/>
      </p:bgPr>
    </p:bg>
    <p:spTree>
      <p:nvGrpSpPr>
        <p:cNvPr id="1" name=""/>
        <p:cNvGrpSpPr/>
        <p:nvPr/>
      </p:nvGrpSpPr>
      <p:grpSpPr>
        <a:xfrm>
          <a:off x="0" y="0"/>
          <a:ext cx="0" cy="0"/>
          <a:chOff x="0" y="0"/>
          <a:chExt cx="0" cy="0"/>
        </a:xfrm>
      </p:grpSpPr>
      <p:sp>
        <p:nvSpPr>
          <p:cNvPr id="8" name="Otsikko 1"/>
          <p:cNvSpPr>
            <a:spLocks noGrp="1"/>
          </p:cNvSpPr>
          <p:nvPr>
            <p:ph type="title" hasCustomPrompt="1"/>
          </p:nvPr>
        </p:nvSpPr>
        <p:spPr>
          <a:xfrm>
            <a:off x="1055440" y="1621707"/>
            <a:ext cx="10081120" cy="2432026"/>
          </a:xfrm>
        </p:spPr>
        <p:txBody>
          <a:bodyPr anchor="b"/>
          <a:lstStyle>
            <a:lvl1pPr>
              <a:defRPr sz="4400">
                <a:solidFill>
                  <a:schemeClr val="accent1"/>
                </a:solidFill>
              </a:defRPr>
            </a:lvl1pPr>
          </a:lstStyle>
          <a:p>
            <a:r>
              <a:rPr lang="fi-FI"/>
              <a:t>Muokkaa perustyyliä napsauttamalla</a:t>
            </a:r>
          </a:p>
        </p:txBody>
      </p:sp>
      <p:sp>
        <p:nvSpPr>
          <p:cNvPr id="9" name="Tekstin paikkamerkki 4"/>
          <p:cNvSpPr>
            <a:spLocks noGrp="1"/>
          </p:cNvSpPr>
          <p:nvPr>
            <p:ph type="body" sz="quarter" idx="10"/>
          </p:nvPr>
        </p:nvSpPr>
        <p:spPr>
          <a:xfrm>
            <a:off x="1055935" y="4430021"/>
            <a:ext cx="10080625" cy="1260140"/>
          </a:xfrm>
        </p:spPr>
        <p:txBody>
          <a:bodyPr/>
          <a:lstStyle>
            <a:lvl1pPr marL="0" indent="0">
              <a:buNone/>
              <a:defRPr>
                <a:solidFill>
                  <a:schemeClr val="accent1"/>
                </a:solidFill>
                <a:latin typeface="+mn-lt"/>
                <a:ea typeface="Inter" panose="02000503000000020004" pitchFamily="2" charset="0"/>
              </a:defRPr>
            </a:lvl1pPr>
            <a:lvl2pPr marL="144000" indent="0">
              <a:buNone/>
              <a:defRPr/>
            </a:lvl2pPr>
            <a:lvl3pPr marL="324000" indent="0">
              <a:buNone/>
              <a:defRPr/>
            </a:lvl3pPr>
            <a:lvl4pPr marL="504000" indent="0">
              <a:buNone/>
              <a:defRPr/>
            </a:lvl4pPr>
            <a:lvl5pPr marL="684000" indent="0">
              <a:buNone/>
              <a:defRPr/>
            </a:lvl5pPr>
          </a:lstStyle>
          <a:p>
            <a:pPr lvl="0"/>
            <a:r>
              <a:rPr lang="fi-FI"/>
              <a:t>Muokkaa tekstin perustyylejä</a:t>
            </a:r>
          </a:p>
        </p:txBody>
      </p:sp>
      <p:pic>
        <p:nvPicPr>
          <p:cNvPr id="6" name="Kuva 5">
            <a:extLs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0504108" y="332656"/>
            <a:ext cx="1208516" cy="1395486"/>
          </a:xfrm>
          <a:prstGeom prst="rect">
            <a:avLst/>
          </a:prstGeom>
        </p:spPr>
      </p:pic>
    </p:spTree>
    <p:extLst>
      <p:ext uri="{BB962C8B-B14F-4D97-AF65-F5344CB8AC3E}">
        <p14:creationId xmlns:p14="http://schemas.microsoft.com/office/powerpoint/2010/main" val="1201818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tsikko ja sisältö_1palsta">
    <p:spTree>
      <p:nvGrpSpPr>
        <p:cNvPr id="1" name=""/>
        <p:cNvGrpSpPr/>
        <p:nvPr/>
      </p:nvGrpSpPr>
      <p:grpSpPr>
        <a:xfrm>
          <a:off x="0" y="0"/>
          <a:ext cx="0" cy="0"/>
          <a:chOff x="0" y="0"/>
          <a:chExt cx="0" cy="0"/>
        </a:xfrm>
      </p:grpSpPr>
      <p:sp>
        <p:nvSpPr>
          <p:cNvPr id="2" name="Otsikko 1"/>
          <p:cNvSpPr>
            <a:spLocks noGrp="1"/>
          </p:cNvSpPr>
          <p:nvPr>
            <p:ph type="title" hasCustomPrompt="1"/>
          </p:nvPr>
        </p:nvSpPr>
        <p:spPr/>
        <p:txBody>
          <a:bodyPr/>
          <a:lstStyle>
            <a:lvl1pPr>
              <a:defRPr b="1">
                <a:latin typeface="+mj-lt"/>
              </a:defRPr>
            </a:lvl1pPr>
          </a:lstStyle>
          <a:p>
            <a:r>
              <a:rPr lang="fi-FI"/>
              <a:t>Muokkaa perustyyliä napsauttamalla</a:t>
            </a:r>
          </a:p>
        </p:txBody>
      </p:sp>
      <p:sp>
        <p:nvSpPr>
          <p:cNvPr id="8" name="Sisällön paikkamerkki 7"/>
          <p:cNvSpPr>
            <a:spLocks noGrp="1"/>
          </p:cNvSpPr>
          <p:nvPr>
            <p:ph sz="quarter" idx="13"/>
          </p:nvPr>
        </p:nvSpPr>
        <p:spPr>
          <a:xfrm>
            <a:off x="479424" y="1628800"/>
            <a:ext cx="11233151" cy="4321175"/>
          </a:xfrm>
        </p:spPr>
        <p:txBody>
          <a:bodyPr/>
          <a:lstStyle>
            <a:lvl1pPr>
              <a:spcBef>
                <a:spcPts val="0"/>
              </a:spcBef>
              <a:spcAft>
                <a:spcPts val="1200"/>
              </a:spcAft>
              <a:defRPr sz="2800">
                <a:latin typeface="+mn-lt"/>
              </a:defRPr>
            </a:lvl1pPr>
            <a:lvl2pPr>
              <a:spcBef>
                <a:spcPts val="0"/>
              </a:spcBef>
              <a:spcAft>
                <a:spcPts val="1200"/>
              </a:spcAft>
              <a:defRPr>
                <a:latin typeface="+mn-lt"/>
              </a:defRPr>
            </a:lvl2pPr>
            <a:lvl3pPr>
              <a:spcBef>
                <a:spcPts val="0"/>
              </a:spcBef>
              <a:spcAft>
                <a:spcPts val="1200"/>
              </a:spcAft>
              <a:defRPr>
                <a:latin typeface="+mn-lt"/>
              </a:defRPr>
            </a:lvl3pPr>
            <a:lvl4pPr>
              <a:spcAft>
                <a:spcPts val="1200"/>
              </a:spcAft>
              <a:defRPr>
                <a:latin typeface="+mn-lt"/>
              </a:defRPr>
            </a:lvl4pPr>
            <a:lvl5pPr marL="684000" indent="0">
              <a:spcAft>
                <a:spcPts val="1200"/>
              </a:spcAft>
              <a:buNone/>
              <a:defRPr>
                <a:latin typeface="+mn-lt"/>
              </a:defRPr>
            </a:lvl5pPr>
          </a:lstStyle>
          <a:p>
            <a:pPr lvl="0"/>
            <a:r>
              <a:rPr lang="fi-FI"/>
              <a:t>Muokkaa tekstin perustyylejä napsauttamalla</a:t>
            </a:r>
          </a:p>
          <a:p>
            <a:pPr lvl="1"/>
            <a:r>
              <a:rPr lang="fi-FI"/>
              <a:t>toinen taso</a:t>
            </a:r>
          </a:p>
          <a:p>
            <a:pPr lvl="2"/>
            <a:r>
              <a:rPr lang="fi-FI"/>
              <a:t>kolmas taso</a:t>
            </a:r>
          </a:p>
          <a:p>
            <a:pPr lvl="3"/>
            <a:r>
              <a:rPr lang="fi-FI"/>
              <a:t>neljäs taso</a:t>
            </a:r>
          </a:p>
        </p:txBody>
      </p:sp>
    </p:spTree>
    <p:extLst>
      <p:ext uri="{BB962C8B-B14F-4D97-AF65-F5344CB8AC3E}">
        <p14:creationId xmlns:p14="http://schemas.microsoft.com/office/powerpoint/2010/main" val="361299997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Otsikko ja sisältö_pallo_sininen">
    <p:spTree>
      <p:nvGrpSpPr>
        <p:cNvPr id="1" name=""/>
        <p:cNvGrpSpPr/>
        <p:nvPr/>
      </p:nvGrpSpPr>
      <p:grpSpPr>
        <a:xfrm>
          <a:off x="0" y="0"/>
          <a:ext cx="0" cy="0"/>
          <a:chOff x="0" y="0"/>
          <a:chExt cx="0" cy="0"/>
        </a:xfrm>
      </p:grpSpPr>
      <p:sp>
        <p:nvSpPr>
          <p:cNvPr id="2" name="Otsikko 1"/>
          <p:cNvSpPr>
            <a:spLocks noGrp="1"/>
          </p:cNvSpPr>
          <p:nvPr>
            <p:ph type="title" hasCustomPrompt="1"/>
          </p:nvPr>
        </p:nvSpPr>
        <p:spPr/>
        <p:txBody>
          <a:bodyPr/>
          <a:lstStyle>
            <a:lvl1pPr>
              <a:defRPr>
                <a:latin typeface="+mj-lt"/>
              </a:defRPr>
            </a:lvl1pPr>
          </a:lstStyle>
          <a:p>
            <a:r>
              <a:rPr lang="fi-FI"/>
              <a:t>Muokkaa perustyyliä napsauttamalla</a:t>
            </a:r>
          </a:p>
        </p:txBody>
      </p:sp>
      <p:sp>
        <p:nvSpPr>
          <p:cNvPr id="3" name="Sisällön paikkamerkki 2"/>
          <p:cNvSpPr>
            <a:spLocks noGrp="1"/>
          </p:cNvSpPr>
          <p:nvPr>
            <p:ph idx="1"/>
          </p:nvPr>
        </p:nvSpPr>
        <p:spPr>
          <a:xfrm>
            <a:off x="479425" y="1628775"/>
            <a:ext cx="5616575" cy="4321175"/>
          </a:xfrm>
        </p:spPr>
        <p:txBody>
          <a:bodyPr/>
          <a:lstStyle>
            <a:lvl1pPr marL="216000" indent="-216000">
              <a:buClr>
                <a:schemeClr val="tx2"/>
              </a:buClr>
              <a:buFont typeface="Arial" panose="020B0604020202020204" pitchFamily="34" charset="0"/>
              <a:buChar char="•"/>
              <a:defRPr>
                <a:latin typeface="+mn-lt"/>
              </a:defRPr>
            </a:lvl1pPr>
            <a:lvl2pPr marL="360000" indent="-216000">
              <a:buClr>
                <a:schemeClr val="tx2"/>
              </a:buClr>
              <a:buFont typeface="Arial" panose="020B0604020202020204" pitchFamily="34" charset="0"/>
              <a:buChar char="•"/>
              <a:defRPr>
                <a:latin typeface="+mn-lt"/>
              </a:defRPr>
            </a:lvl2pPr>
            <a:lvl3pPr marL="540000" indent="-216000">
              <a:buClr>
                <a:schemeClr val="tx2"/>
              </a:buClr>
              <a:buFont typeface="Arial" panose="020B0604020202020204" pitchFamily="34" charset="0"/>
              <a:buChar char="•"/>
              <a:defRPr>
                <a:latin typeface="+mn-lt"/>
              </a:defRPr>
            </a:lvl3pPr>
            <a:lvl4pPr marL="720000" indent="-216000">
              <a:buClr>
                <a:schemeClr val="tx2"/>
              </a:buClr>
              <a:buFont typeface="Arial" panose="020B0604020202020204" pitchFamily="34" charset="0"/>
              <a:buChar char="•"/>
              <a:defRPr>
                <a:latin typeface="+mn-lt"/>
              </a:defRPr>
            </a:lvl4pPr>
            <a:lvl5pPr marL="900000" indent="-216000">
              <a:buClr>
                <a:schemeClr val="tx2"/>
              </a:buClr>
              <a:buFont typeface="Arial" panose="020B0604020202020204" pitchFamily="34" charset="0"/>
              <a:buChar char="•"/>
              <a:defRPr>
                <a:latin typeface="+mn-lt"/>
              </a:defRPr>
            </a:lvl5pPr>
          </a:lstStyle>
          <a:p>
            <a:pPr lvl="0"/>
            <a:r>
              <a:rPr lang="fi-FI"/>
              <a:t>Muokkaa tekstin perustyylejä</a:t>
            </a:r>
          </a:p>
          <a:p>
            <a:pPr lvl="1"/>
            <a:r>
              <a:rPr lang="fi-FI"/>
              <a:t>toinen taso</a:t>
            </a:r>
          </a:p>
          <a:p>
            <a:pPr lvl="2"/>
            <a:r>
              <a:rPr lang="fi-FI"/>
              <a:t>kolmas taso</a:t>
            </a:r>
          </a:p>
          <a:p>
            <a:pPr lvl="3"/>
            <a:r>
              <a:rPr lang="fi-FI"/>
              <a:t>neljäs taso</a:t>
            </a:r>
          </a:p>
        </p:txBody>
      </p:sp>
      <p:sp>
        <p:nvSpPr>
          <p:cNvPr id="13" name="Oval 17">
            <a:extLst>
              <a:ext uri="{C183D7F6-B498-43B3-948B-1728B52AA6E4}">
                <adec:decorative xmlns:adec="http://schemas.microsoft.com/office/drawing/2017/decorative" val="1"/>
              </a:ext>
            </a:extLst>
          </p:cNvPr>
          <p:cNvSpPr>
            <a:spLocks noChangeAspect="1" noChangeArrowheads="1"/>
          </p:cNvSpPr>
          <p:nvPr userDrawn="1"/>
        </p:nvSpPr>
        <p:spPr bwMode="auto">
          <a:xfrm>
            <a:off x="6782976" y="1628775"/>
            <a:ext cx="4353584" cy="4353584"/>
          </a:xfrm>
          <a:prstGeom prst="ellipse">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fi-FI">
              <a:latin typeface="+mn-lt"/>
            </a:endParaRPr>
          </a:p>
        </p:txBody>
      </p:sp>
      <p:sp>
        <p:nvSpPr>
          <p:cNvPr id="11" name="Sisällön paikkamerkki 10"/>
          <p:cNvSpPr>
            <a:spLocks noGrp="1"/>
          </p:cNvSpPr>
          <p:nvPr>
            <p:ph sz="quarter" idx="13"/>
          </p:nvPr>
        </p:nvSpPr>
        <p:spPr>
          <a:xfrm>
            <a:off x="6944563" y="1790363"/>
            <a:ext cx="3996826" cy="3996826"/>
          </a:xfrm>
          <a:prstGeom prst="ellipse">
            <a:avLst/>
          </a:prstGeom>
        </p:spPr>
        <p:txBody>
          <a:bodyPr anchor="ctr"/>
          <a:lstStyle>
            <a:lvl1pPr marL="0" indent="0" algn="ctr">
              <a:buNone/>
              <a:defRPr sz="2800" b="1">
                <a:solidFill>
                  <a:schemeClr val="bg1"/>
                </a:solidFill>
                <a:latin typeface="+mn-lt"/>
                <a:ea typeface="Inter SemiBold" panose="02000503000000020004" pitchFamily="2" charset="0"/>
              </a:defRPr>
            </a:lvl1pPr>
            <a:lvl2pPr algn="ctr">
              <a:defRPr/>
            </a:lvl2pPr>
            <a:lvl3pPr algn="ctr">
              <a:defRPr/>
            </a:lvl3pPr>
            <a:lvl4pPr algn="ctr">
              <a:defRPr/>
            </a:lvl4pPr>
            <a:lvl5pPr algn="ctr">
              <a:defRPr/>
            </a:lvl5pPr>
          </a:lstStyle>
          <a:p>
            <a:pPr lvl="0"/>
            <a:r>
              <a:rPr lang="fi-FI"/>
              <a:t>Muokkaa tekstin perustyylejä</a:t>
            </a:r>
          </a:p>
        </p:txBody>
      </p:sp>
    </p:spTree>
    <p:extLst>
      <p:ext uri="{BB962C8B-B14F-4D97-AF65-F5344CB8AC3E}">
        <p14:creationId xmlns:p14="http://schemas.microsoft.com/office/powerpoint/2010/main" val="4206024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Otsikko_sisältö_lainaus_sininen">
    <p:spTree>
      <p:nvGrpSpPr>
        <p:cNvPr id="1" name=""/>
        <p:cNvGrpSpPr/>
        <p:nvPr/>
      </p:nvGrpSpPr>
      <p:grpSpPr>
        <a:xfrm>
          <a:off x="0" y="0"/>
          <a:ext cx="0" cy="0"/>
          <a:chOff x="0" y="0"/>
          <a:chExt cx="0" cy="0"/>
        </a:xfrm>
      </p:grpSpPr>
      <p:sp>
        <p:nvSpPr>
          <p:cNvPr id="2" name="Otsikko 1"/>
          <p:cNvSpPr>
            <a:spLocks noGrp="1"/>
          </p:cNvSpPr>
          <p:nvPr>
            <p:ph type="title" hasCustomPrompt="1"/>
          </p:nvPr>
        </p:nvSpPr>
        <p:spPr>
          <a:xfrm>
            <a:off x="479424" y="333375"/>
            <a:ext cx="5472113" cy="923925"/>
          </a:xfrm>
        </p:spPr>
        <p:txBody>
          <a:bodyPr/>
          <a:lstStyle>
            <a:lvl1pPr>
              <a:defRPr/>
            </a:lvl1pPr>
          </a:lstStyle>
          <a:p>
            <a:r>
              <a:rPr lang="fi-FI"/>
              <a:t>Muokkaa perustyyliä napsauttamalla</a:t>
            </a:r>
          </a:p>
        </p:txBody>
      </p:sp>
      <p:sp>
        <p:nvSpPr>
          <p:cNvPr id="5" name="Tekstin paikkamerkki 4"/>
          <p:cNvSpPr>
            <a:spLocks noGrp="1"/>
          </p:cNvSpPr>
          <p:nvPr>
            <p:ph type="body" sz="quarter" idx="15"/>
          </p:nvPr>
        </p:nvSpPr>
        <p:spPr>
          <a:xfrm>
            <a:off x="479425" y="1628775"/>
            <a:ext cx="5472113" cy="4321175"/>
          </a:xfrm>
        </p:spPr>
        <p:txBody>
          <a:bodyPr/>
          <a:lstStyle/>
          <a:p>
            <a:pPr lvl="0"/>
            <a:r>
              <a:rPr lang="fi-FI"/>
              <a:t>Muokkaa tekstin perustyylejä</a:t>
            </a:r>
          </a:p>
          <a:p>
            <a:pPr lvl="1"/>
            <a:r>
              <a:rPr lang="fi-FI"/>
              <a:t>toinen taso</a:t>
            </a:r>
          </a:p>
          <a:p>
            <a:pPr lvl="2"/>
            <a:r>
              <a:rPr lang="fi-FI"/>
              <a:t>kolmas taso</a:t>
            </a:r>
          </a:p>
          <a:p>
            <a:pPr lvl="3"/>
            <a:r>
              <a:rPr lang="fi-FI"/>
              <a:t>neljäs taso</a:t>
            </a:r>
          </a:p>
        </p:txBody>
      </p:sp>
      <p:sp>
        <p:nvSpPr>
          <p:cNvPr id="9" name="Suorakulmio 8">
            <a:extLst>
              <a:ext uri="{C183D7F6-B498-43B3-948B-1728B52AA6E4}">
                <adec:decorative xmlns:adec="http://schemas.microsoft.com/office/drawing/2017/decorative" val="1"/>
              </a:ext>
            </a:extLst>
          </p:cNvPr>
          <p:cNvSpPr/>
          <p:nvPr userDrawn="1"/>
        </p:nvSpPr>
        <p:spPr>
          <a:xfrm>
            <a:off x="6240462" y="0"/>
            <a:ext cx="5951537"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8" name="Sisällön paikkamerkki 10"/>
          <p:cNvSpPr>
            <a:spLocks noGrp="1"/>
          </p:cNvSpPr>
          <p:nvPr>
            <p:ph sz="quarter" idx="14"/>
          </p:nvPr>
        </p:nvSpPr>
        <p:spPr>
          <a:xfrm>
            <a:off x="7134358" y="1929522"/>
            <a:ext cx="4253796" cy="3024336"/>
          </a:xfrm>
          <a:prstGeom prst="rect">
            <a:avLst/>
          </a:prstGeom>
          <a:noFill/>
        </p:spPr>
        <p:txBody>
          <a:bodyPr anchor="ctr"/>
          <a:lstStyle>
            <a:lvl1pPr marL="0" indent="0" algn="l">
              <a:buNone/>
              <a:defRPr sz="4000" b="1">
                <a:solidFill>
                  <a:schemeClr val="bg1"/>
                </a:solidFill>
                <a:latin typeface="+mn-lt"/>
                <a:ea typeface="Inter SemiBold" panose="02000503000000020004" pitchFamily="2" charset="0"/>
              </a:defRPr>
            </a:lvl1pPr>
            <a:lvl2pPr algn="ctr">
              <a:defRPr/>
            </a:lvl2pPr>
            <a:lvl3pPr algn="ctr">
              <a:defRPr/>
            </a:lvl3pPr>
            <a:lvl4pPr algn="ctr">
              <a:defRPr/>
            </a:lvl4pPr>
            <a:lvl5pPr algn="ctr">
              <a:defRPr/>
            </a:lvl5pPr>
          </a:lstStyle>
          <a:p>
            <a:pPr lvl="0"/>
            <a:r>
              <a:rPr lang="fi-FI"/>
              <a:t>Muokkaa tekstin perustyylejä</a:t>
            </a:r>
          </a:p>
        </p:txBody>
      </p:sp>
      <p:grpSp>
        <p:nvGrpSpPr>
          <p:cNvPr id="10" name="Ryhmä 9">
            <a:extLst>
              <a:ext uri="{C183D7F6-B498-43B3-948B-1728B52AA6E4}">
                <adec:decorative xmlns:adec="http://schemas.microsoft.com/office/drawing/2017/decorative" val="1"/>
              </a:ext>
            </a:extLst>
          </p:cNvPr>
          <p:cNvGrpSpPr/>
          <p:nvPr userDrawn="1"/>
        </p:nvGrpSpPr>
        <p:grpSpPr>
          <a:xfrm>
            <a:off x="10889753" y="5853643"/>
            <a:ext cx="920256" cy="748770"/>
            <a:chOff x="6358656" y="1628777"/>
            <a:chExt cx="5451353" cy="4435511"/>
          </a:xfrm>
          <a:solidFill>
            <a:schemeClr val="accent5"/>
          </a:solidFill>
        </p:grpSpPr>
        <p:sp>
          <p:nvSpPr>
            <p:cNvPr id="11" name="Freeform 5"/>
            <p:cNvSpPr>
              <a:spLocks/>
            </p:cNvSpPr>
            <p:nvPr/>
          </p:nvSpPr>
          <p:spPr bwMode="auto">
            <a:xfrm rot="16200000" flipH="1">
              <a:off x="5617094" y="2370339"/>
              <a:ext cx="4435511" cy="2952388"/>
            </a:xfrm>
            <a:custGeom>
              <a:avLst/>
              <a:gdLst>
                <a:gd name="T0" fmla="*/ 0 w 1061"/>
                <a:gd name="T1" fmla="*/ 352 h 704"/>
                <a:gd name="T2" fmla="*/ 354 w 1061"/>
                <a:gd name="T3" fmla="*/ 704 h 704"/>
                <a:gd name="T4" fmla="*/ 1061 w 1061"/>
                <a:gd name="T5" fmla="*/ 704 h 704"/>
                <a:gd name="T6" fmla="*/ 708 w 1061"/>
                <a:gd name="T7" fmla="*/ 352 h 704"/>
                <a:gd name="T8" fmla="*/ 354 w 1061"/>
                <a:gd name="T9" fmla="*/ 0 h 704"/>
                <a:gd name="T10" fmla="*/ 0 w 1061"/>
                <a:gd name="T11" fmla="*/ 352 h 704"/>
              </a:gdLst>
              <a:ahLst/>
              <a:cxnLst>
                <a:cxn ang="0">
                  <a:pos x="T0" y="T1"/>
                </a:cxn>
                <a:cxn ang="0">
                  <a:pos x="T2" y="T3"/>
                </a:cxn>
                <a:cxn ang="0">
                  <a:pos x="T4" y="T5"/>
                </a:cxn>
                <a:cxn ang="0">
                  <a:pos x="T6" y="T7"/>
                </a:cxn>
                <a:cxn ang="0">
                  <a:pos x="T8" y="T9"/>
                </a:cxn>
                <a:cxn ang="0">
                  <a:pos x="T10" y="T11"/>
                </a:cxn>
              </a:cxnLst>
              <a:rect l="0" t="0" r="r" b="b"/>
              <a:pathLst>
                <a:path w="1061" h="704">
                  <a:moveTo>
                    <a:pt x="0" y="352"/>
                  </a:moveTo>
                  <a:cubicBezTo>
                    <a:pt x="0" y="546"/>
                    <a:pt x="158" y="704"/>
                    <a:pt x="354" y="704"/>
                  </a:cubicBezTo>
                  <a:cubicBezTo>
                    <a:pt x="1061" y="704"/>
                    <a:pt x="1061" y="704"/>
                    <a:pt x="1061" y="704"/>
                  </a:cubicBezTo>
                  <a:cubicBezTo>
                    <a:pt x="866" y="704"/>
                    <a:pt x="708" y="546"/>
                    <a:pt x="708" y="352"/>
                  </a:cubicBezTo>
                  <a:cubicBezTo>
                    <a:pt x="708" y="158"/>
                    <a:pt x="549" y="0"/>
                    <a:pt x="354" y="0"/>
                  </a:cubicBezTo>
                  <a:cubicBezTo>
                    <a:pt x="158" y="0"/>
                    <a:pt x="0" y="158"/>
                    <a:pt x="0" y="352"/>
                  </a:cubicBezTo>
                  <a:close/>
                </a:path>
              </a:pathLst>
            </a:custGeom>
            <a:grpFill/>
            <a:ln>
              <a:noFill/>
            </a:ln>
          </p:spPr>
          <p:txBody>
            <a:bodyPr vert="horz" wrap="square" lIns="91440" tIns="45720" rIns="91440" bIns="45720" numCol="1" anchor="t" anchorCtr="0" compatLnSpc="1">
              <a:prstTxWarp prst="textNoShape">
                <a:avLst/>
              </a:prstTxWarp>
            </a:bodyPr>
            <a:lstStyle/>
            <a:p>
              <a:endParaRPr lang="fi-FI"/>
            </a:p>
          </p:txBody>
        </p:sp>
        <p:sp>
          <p:nvSpPr>
            <p:cNvPr id="12" name="Freeform 5"/>
            <p:cNvSpPr>
              <a:spLocks/>
            </p:cNvSpPr>
            <p:nvPr/>
          </p:nvSpPr>
          <p:spPr bwMode="auto">
            <a:xfrm rot="16200000" flipH="1">
              <a:off x="8218837" y="2358778"/>
              <a:ext cx="4312101" cy="2870243"/>
            </a:xfrm>
            <a:custGeom>
              <a:avLst/>
              <a:gdLst>
                <a:gd name="T0" fmla="*/ 0 w 1061"/>
                <a:gd name="T1" fmla="*/ 352 h 704"/>
                <a:gd name="T2" fmla="*/ 354 w 1061"/>
                <a:gd name="T3" fmla="*/ 704 h 704"/>
                <a:gd name="T4" fmla="*/ 1061 w 1061"/>
                <a:gd name="T5" fmla="*/ 704 h 704"/>
                <a:gd name="T6" fmla="*/ 708 w 1061"/>
                <a:gd name="T7" fmla="*/ 352 h 704"/>
                <a:gd name="T8" fmla="*/ 354 w 1061"/>
                <a:gd name="T9" fmla="*/ 0 h 704"/>
                <a:gd name="T10" fmla="*/ 0 w 1061"/>
                <a:gd name="T11" fmla="*/ 352 h 704"/>
              </a:gdLst>
              <a:ahLst/>
              <a:cxnLst>
                <a:cxn ang="0">
                  <a:pos x="T0" y="T1"/>
                </a:cxn>
                <a:cxn ang="0">
                  <a:pos x="T2" y="T3"/>
                </a:cxn>
                <a:cxn ang="0">
                  <a:pos x="T4" y="T5"/>
                </a:cxn>
                <a:cxn ang="0">
                  <a:pos x="T6" y="T7"/>
                </a:cxn>
                <a:cxn ang="0">
                  <a:pos x="T8" y="T9"/>
                </a:cxn>
                <a:cxn ang="0">
                  <a:pos x="T10" y="T11"/>
                </a:cxn>
              </a:cxnLst>
              <a:rect l="0" t="0" r="r" b="b"/>
              <a:pathLst>
                <a:path w="1061" h="704">
                  <a:moveTo>
                    <a:pt x="0" y="352"/>
                  </a:moveTo>
                  <a:cubicBezTo>
                    <a:pt x="0" y="546"/>
                    <a:pt x="158" y="704"/>
                    <a:pt x="354" y="704"/>
                  </a:cubicBezTo>
                  <a:cubicBezTo>
                    <a:pt x="1061" y="704"/>
                    <a:pt x="1061" y="704"/>
                    <a:pt x="1061" y="704"/>
                  </a:cubicBezTo>
                  <a:cubicBezTo>
                    <a:pt x="866" y="704"/>
                    <a:pt x="708" y="546"/>
                    <a:pt x="708" y="352"/>
                  </a:cubicBezTo>
                  <a:cubicBezTo>
                    <a:pt x="708" y="158"/>
                    <a:pt x="549" y="0"/>
                    <a:pt x="354" y="0"/>
                  </a:cubicBezTo>
                  <a:cubicBezTo>
                    <a:pt x="158" y="0"/>
                    <a:pt x="0" y="158"/>
                    <a:pt x="0" y="352"/>
                  </a:cubicBezTo>
                  <a:close/>
                </a:path>
              </a:pathLst>
            </a:custGeom>
            <a:grpFill/>
            <a:ln>
              <a:noFill/>
            </a:ln>
          </p:spPr>
          <p:txBody>
            <a:bodyPr vert="horz" wrap="square" lIns="91440" tIns="45720" rIns="91440" bIns="45720" numCol="1" anchor="t" anchorCtr="0" compatLnSpc="1">
              <a:prstTxWarp prst="textNoShape">
                <a:avLst/>
              </a:prstTxWarp>
            </a:bodyPr>
            <a:lstStyle/>
            <a:p>
              <a:endParaRPr lang="fi-FI"/>
            </a:p>
          </p:txBody>
        </p:sp>
      </p:grpSp>
      <p:grpSp>
        <p:nvGrpSpPr>
          <p:cNvPr id="13" name="Ryhmä 12">
            <a:extLst>
              <a:ext uri="{C183D7F6-B498-43B3-948B-1728B52AA6E4}">
                <adec:decorative xmlns:adec="http://schemas.microsoft.com/office/drawing/2017/decorative" val="1"/>
              </a:ext>
            </a:extLst>
          </p:cNvPr>
          <p:cNvGrpSpPr/>
          <p:nvPr userDrawn="1"/>
        </p:nvGrpSpPr>
        <p:grpSpPr>
          <a:xfrm>
            <a:off x="6647437" y="429574"/>
            <a:ext cx="899062" cy="731525"/>
            <a:chOff x="6358656" y="1628777"/>
            <a:chExt cx="5451353" cy="4435511"/>
          </a:xfrm>
          <a:solidFill>
            <a:schemeClr val="accent5"/>
          </a:solidFill>
        </p:grpSpPr>
        <p:sp>
          <p:nvSpPr>
            <p:cNvPr id="14" name="Freeform 5"/>
            <p:cNvSpPr>
              <a:spLocks/>
            </p:cNvSpPr>
            <p:nvPr/>
          </p:nvSpPr>
          <p:spPr bwMode="auto">
            <a:xfrm rot="16200000" flipH="1">
              <a:off x="5617094" y="2370339"/>
              <a:ext cx="4435511" cy="2952388"/>
            </a:xfrm>
            <a:custGeom>
              <a:avLst/>
              <a:gdLst>
                <a:gd name="T0" fmla="*/ 0 w 1061"/>
                <a:gd name="T1" fmla="*/ 352 h 704"/>
                <a:gd name="T2" fmla="*/ 354 w 1061"/>
                <a:gd name="T3" fmla="*/ 704 h 704"/>
                <a:gd name="T4" fmla="*/ 1061 w 1061"/>
                <a:gd name="T5" fmla="*/ 704 h 704"/>
                <a:gd name="T6" fmla="*/ 708 w 1061"/>
                <a:gd name="T7" fmla="*/ 352 h 704"/>
                <a:gd name="T8" fmla="*/ 354 w 1061"/>
                <a:gd name="T9" fmla="*/ 0 h 704"/>
                <a:gd name="T10" fmla="*/ 0 w 1061"/>
                <a:gd name="T11" fmla="*/ 352 h 704"/>
              </a:gdLst>
              <a:ahLst/>
              <a:cxnLst>
                <a:cxn ang="0">
                  <a:pos x="T0" y="T1"/>
                </a:cxn>
                <a:cxn ang="0">
                  <a:pos x="T2" y="T3"/>
                </a:cxn>
                <a:cxn ang="0">
                  <a:pos x="T4" y="T5"/>
                </a:cxn>
                <a:cxn ang="0">
                  <a:pos x="T6" y="T7"/>
                </a:cxn>
                <a:cxn ang="0">
                  <a:pos x="T8" y="T9"/>
                </a:cxn>
                <a:cxn ang="0">
                  <a:pos x="T10" y="T11"/>
                </a:cxn>
              </a:cxnLst>
              <a:rect l="0" t="0" r="r" b="b"/>
              <a:pathLst>
                <a:path w="1061" h="704">
                  <a:moveTo>
                    <a:pt x="0" y="352"/>
                  </a:moveTo>
                  <a:cubicBezTo>
                    <a:pt x="0" y="546"/>
                    <a:pt x="158" y="704"/>
                    <a:pt x="354" y="704"/>
                  </a:cubicBezTo>
                  <a:cubicBezTo>
                    <a:pt x="1061" y="704"/>
                    <a:pt x="1061" y="704"/>
                    <a:pt x="1061" y="704"/>
                  </a:cubicBezTo>
                  <a:cubicBezTo>
                    <a:pt x="866" y="704"/>
                    <a:pt x="708" y="546"/>
                    <a:pt x="708" y="352"/>
                  </a:cubicBezTo>
                  <a:cubicBezTo>
                    <a:pt x="708" y="158"/>
                    <a:pt x="549" y="0"/>
                    <a:pt x="354" y="0"/>
                  </a:cubicBezTo>
                  <a:cubicBezTo>
                    <a:pt x="158" y="0"/>
                    <a:pt x="0" y="158"/>
                    <a:pt x="0" y="352"/>
                  </a:cubicBezTo>
                  <a:close/>
                </a:path>
              </a:pathLst>
            </a:custGeom>
            <a:grpFill/>
            <a:ln>
              <a:noFill/>
            </a:ln>
          </p:spPr>
          <p:txBody>
            <a:bodyPr vert="horz" wrap="square" lIns="91440" tIns="45720" rIns="91440" bIns="45720" numCol="1" anchor="t" anchorCtr="0" compatLnSpc="1">
              <a:prstTxWarp prst="textNoShape">
                <a:avLst/>
              </a:prstTxWarp>
            </a:bodyPr>
            <a:lstStyle/>
            <a:p>
              <a:endParaRPr lang="fi-FI"/>
            </a:p>
          </p:txBody>
        </p:sp>
        <p:sp>
          <p:nvSpPr>
            <p:cNvPr id="15" name="Freeform 5"/>
            <p:cNvSpPr>
              <a:spLocks/>
            </p:cNvSpPr>
            <p:nvPr/>
          </p:nvSpPr>
          <p:spPr bwMode="auto">
            <a:xfrm rot="16200000" flipH="1">
              <a:off x="8218837" y="2358778"/>
              <a:ext cx="4312101" cy="2870243"/>
            </a:xfrm>
            <a:custGeom>
              <a:avLst/>
              <a:gdLst>
                <a:gd name="T0" fmla="*/ 0 w 1061"/>
                <a:gd name="T1" fmla="*/ 352 h 704"/>
                <a:gd name="T2" fmla="*/ 354 w 1061"/>
                <a:gd name="T3" fmla="*/ 704 h 704"/>
                <a:gd name="T4" fmla="*/ 1061 w 1061"/>
                <a:gd name="T5" fmla="*/ 704 h 704"/>
                <a:gd name="T6" fmla="*/ 708 w 1061"/>
                <a:gd name="T7" fmla="*/ 352 h 704"/>
                <a:gd name="T8" fmla="*/ 354 w 1061"/>
                <a:gd name="T9" fmla="*/ 0 h 704"/>
                <a:gd name="T10" fmla="*/ 0 w 1061"/>
                <a:gd name="T11" fmla="*/ 352 h 704"/>
              </a:gdLst>
              <a:ahLst/>
              <a:cxnLst>
                <a:cxn ang="0">
                  <a:pos x="T0" y="T1"/>
                </a:cxn>
                <a:cxn ang="0">
                  <a:pos x="T2" y="T3"/>
                </a:cxn>
                <a:cxn ang="0">
                  <a:pos x="T4" y="T5"/>
                </a:cxn>
                <a:cxn ang="0">
                  <a:pos x="T6" y="T7"/>
                </a:cxn>
                <a:cxn ang="0">
                  <a:pos x="T8" y="T9"/>
                </a:cxn>
                <a:cxn ang="0">
                  <a:pos x="T10" y="T11"/>
                </a:cxn>
              </a:cxnLst>
              <a:rect l="0" t="0" r="r" b="b"/>
              <a:pathLst>
                <a:path w="1061" h="704">
                  <a:moveTo>
                    <a:pt x="0" y="352"/>
                  </a:moveTo>
                  <a:cubicBezTo>
                    <a:pt x="0" y="546"/>
                    <a:pt x="158" y="704"/>
                    <a:pt x="354" y="704"/>
                  </a:cubicBezTo>
                  <a:cubicBezTo>
                    <a:pt x="1061" y="704"/>
                    <a:pt x="1061" y="704"/>
                    <a:pt x="1061" y="704"/>
                  </a:cubicBezTo>
                  <a:cubicBezTo>
                    <a:pt x="866" y="704"/>
                    <a:pt x="708" y="546"/>
                    <a:pt x="708" y="352"/>
                  </a:cubicBezTo>
                  <a:cubicBezTo>
                    <a:pt x="708" y="158"/>
                    <a:pt x="549" y="0"/>
                    <a:pt x="354" y="0"/>
                  </a:cubicBezTo>
                  <a:cubicBezTo>
                    <a:pt x="158" y="0"/>
                    <a:pt x="0" y="158"/>
                    <a:pt x="0" y="352"/>
                  </a:cubicBezTo>
                  <a:close/>
                </a:path>
              </a:pathLst>
            </a:custGeom>
            <a:grpFill/>
            <a:ln>
              <a:noFill/>
            </a:ln>
          </p:spPr>
          <p:txBody>
            <a:bodyPr vert="horz" wrap="square" lIns="91440" tIns="45720" rIns="91440" bIns="45720" numCol="1" anchor="t" anchorCtr="0" compatLnSpc="1">
              <a:prstTxWarp prst="textNoShape">
                <a:avLst/>
              </a:prstTxWarp>
            </a:bodyPr>
            <a:lstStyle/>
            <a:p>
              <a:endParaRPr lang="fi-FI"/>
            </a:p>
          </p:txBody>
        </p:sp>
      </p:grpSp>
    </p:spTree>
    <p:extLst>
      <p:ext uri="{BB962C8B-B14F-4D97-AF65-F5344CB8AC3E}">
        <p14:creationId xmlns:p14="http://schemas.microsoft.com/office/powerpoint/2010/main" val="3394187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Esityksen väliotsikko_roosa">
    <p:bg>
      <p:bgPr>
        <a:solidFill>
          <a:schemeClr val="bg2"/>
        </a:solidFill>
        <a:effectLst/>
      </p:bgPr>
    </p:bg>
    <p:spTree>
      <p:nvGrpSpPr>
        <p:cNvPr id="1" name=""/>
        <p:cNvGrpSpPr/>
        <p:nvPr/>
      </p:nvGrpSpPr>
      <p:grpSpPr>
        <a:xfrm>
          <a:off x="0" y="0"/>
          <a:ext cx="0" cy="0"/>
          <a:chOff x="0" y="0"/>
          <a:chExt cx="0" cy="0"/>
        </a:xfrm>
      </p:grpSpPr>
      <p:sp>
        <p:nvSpPr>
          <p:cNvPr id="5" name="Otsikko 1"/>
          <p:cNvSpPr>
            <a:spLocks noGrp="1"/>
          </p:cNvSpPr>
          <p:nvPr>
            <p:ph type="title" hasCustomPrompt="1"/>
          </p:nvPr>
        </p:nvSpPr>
        <p:spPr>
          <a:xfrm>
            <a:off x="1055440" y="1621707"/>
            <a:ext cx="10081120" cy="2432026"/>
          </a:xfrm>
        </p:spPr>
        <p:txBody>
          <a:bodyPr anchor="b"/>
          <a:lstStyle>
            <a:lvl1pPr>
              <a:defRPr sz="4400">
                <a:solidFill>
                  <a:schemeClr val="accent1"/>
                </a:solidFill>
                <a:latin typeface="+mj-lt"/>
              </a:defRPr>
            </a:lvl1pPr>
          </a:lstStyle>
          <a:p>
            <a:r>
              <a:rPr lang="fi-FI"/>
              <a:t>Muokkaa perustyyliä napsauttamalla</a:t>
            </a:r>
          </a:p>
        </p:txBody>
      </p:sp>
      <p:sp>
        <p:nvSpPr>
          <p:cNvPr id="6" name="Tekstin paikkamerkki 4"/>
          <p:cNvSpPr>
            <a:spLocks noGrp="1"/>
          </p:cNvSpPr>
          <p:nvPr>
            <p:ph type="body" sz="quarter" idx="10"/>
          </p:nvPr>
        </p:nvSpPr>
        <p:spPr>
          <a:xfrm>
            <a:off x="1055935" y="4430021"/>
            <a:ext cx="10080625" cy="1260140"/>
          </a:xfrm>
        </p:spPr>
        <p:txBody>
          <a:bodyPr/>
          <a:lstStyle>
            <a:lvl1pPr marL="0" indent="0">
              <a:buNone/>
              <a:defRPr>
                <a:solidFill>
                  <a:schemeClr val="accent1"/>
                </a:solidFill>
                <a:latin typeface="+mn-lt"/>
                <a:ea typeface="Inter" panose="02000503000000020004" pitchFamily="2" charset="0"/>
              </a:defRPr>
            </a:lvl1pPr>
            <a:lvl2pPr marL="144000" indent="0">
              <a:buNone/>
              <a:defRPr/>
            </a:lvl2pPr>
            <a:lvl3pPr marL="324000" indent="0">
              <a:buNone/>
              <a:defRPr/>
            </a:lvl3pPr>
            <a:lvl4pPr marL="504000" indent="0">
              <a:buNone/>
              <a:defRPr/>
            </a:lvl4pPr>
            <a:lvl5pPr marL="684000" indent="0">
              <a:buNone/>
              <a:defRPr/>
            </a:lvl5pPr>
          </a:lstStyle>
          <a:p>
            <a:pPr lvl="0"/>
            <a:r>
              <a:rPr lang="fi-FI"/>
              <a:t>Muokkaa tekstin perustyylejä</a:t>
            </a:r>
          </a:p>
        </p:txBody>
      </p:sp>
      <p:pic>
        <p:nvPicPr>
          <p:cNvPr id="4" name="Kuva 3">
            <a:extLs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0504108" y="332656"/>
            <a:ext cx="1208516" cy="1395486"/>
          </a:xfrm>
          <a:prstGeom prst="rect">
            <a:avLst/>
          </a:prstGeom>
        </p:spPr>
      </p:pic>
    </p:spTree>
    <p:extLst>
      <p:ext uri="{BB962C8B-B14F-4D97-AF65-F5344CB8AC3E}">
        <p14:creationId xmlns:p14="http://schemas.microsoft.com/office/powerpoint/2010/main" val="34847625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Otsikko ja sisältö_pallo_roosa">
    <p:spTree>
      <p:nvGrpSpPr>
        <p:cNvPr id="1" name=""/>
        <p:cNvGrpSpPr/>
        <p:nvPr/>
      </p:nvGrpSpPr>
      <p:grpSpPr>
        <a:xfrm>
          <a:off x="0" y="0"/>
          <a:ext cx="0" cy="0"/>
          <a:chOff x="0" y="0"/>
          <a:chExt cx="0" cy="0"/>
        </a:xfrm>
      </p:grpSpPr>
      <p:sp>
        <p:nvSpPr>
          <p:cNvPr id="13" name="Oval 17"/>
          <p:cNvSpPr>
            <a:spLocks noChangeAspect="1" noChangeArrowheads="1"/>
          </p:cNvSpPr>
          <p:nvPr userDrawn="1"/>
        </p:nvSpPr>
        <p:spPr bwMode="auto">
          <a:xfrm>
            <a:off x="6782976" y="1628775"/>
            <a:ext cx="4353584" cy="4353584"/>
          </a:xfrm>
          <a:prstGeom prst="ellipse">
            <a:avLst/>
          </a:prstGeom>
          <a:solidFill>
            <a:schemeClr val="accent4"/>
          </a:solidFill>
          <a:ln>
            <a:noFill/>
          </a:ln>
        </p:spPr>
        <p:txBody>
          <a:bodyPr vert="horz" wrap="square" lIns="91440" tIns="45720" rIns="91440" bIns="45720" numCol="1" anchor="t" anchorCtr="0" compatLnSpc="1">
            <a:prstTxWarp prst="textNoShape">
              <a:avLst/>
            </a:prstTxWarp>
          </a:bodyPr>
          <a:lstStyle/>
          <a:p>
            <a:endParaRPr lang="fi-FI">
              <a:latin typeface="+mn-lt"/>
            </a:endParaRPr>
          </a:p>
        </p:txBody>
      </p:sp>
      <p:sp>
        <p:nvSpPr>
          <p:cNvPr id="2" name="Otsikko 1"/>
          <p:cNvSpPr>
            <a:spLocks noGrp="1"/>
          </p:cNvSpPr>
          <p:nvPr>
            <p:ph type="title" hasCustomPrompt="1"/>
          </p:nvPr>
        </p:nvSpPr>
        <p:spPr/>
        <p:txBody>
          <a:bodyPr/>
          <a:lstStyle>
            <a:lvl1pPr>
              <a:defRPr>
                <a:latin typeface="+mj-lt"/>
              </a:defRPr>
            </a:lvl1pPr>
          </a:lstStyle>
          <a:p>
            <a:r>
              <a:rPr lang="fi-FI"/>
              <a:t>Muokkaa perustyyliä napsauttamalla</a:t>
            </a:r>
          </a:p>
        </p:txBody>
      </p:sp>
      <p:sp>
        <p:nvSpPr>
          <p:cNvPr id="3" name="Sisällön paikkamerkki 2"/>
          <p:cNvSpPr>
            <a:spLocks noGrp="1"/>
          </p:cNvSpPr>
          <p:nvPr>
            <p:ph idx="1"/>
          </p:nvPr>
        </p:nvSpPr>
        <p:spPr>
          <a:xfrm>
            <a:off x="479425" y="1628775"/>
            <a:ext cx="5616575" cy="4321175"/>
          </a:xfrm>
        </p:spPr>
        <p:txBody>
          <a:bodyPr/>
          <a:lstStyle>
            <a:lvl1pPr marL="216000" indent="-216000">
              <a:buClr>
                <a:schemeClr val="tx2"/>
              </a:buClr>
              <a:buFont typeface="Arial" panose="020B0604020202020204" pitchFamily="34" charset="0"/>
              <a:buChar char="•"/>
              <a:defRPr sz="2800">
                <a:latin typeface="+mn-lt"/>
              </a:defRPr>
            </a:lvl1pPr>
            <a:lvl2pPr marL="360000" indent="-216000">
              <a:buClr>
                <a:schemeClr val="tx2"/>
              </a:buClr>
              <a:buFont typeface="Arial" panose="020B0604020202020204" pitchFamily="34" charset="0"/>
              <a:buChar char="•"/>
              <a:defRPr sz="2400">
                <a:latin typeface="+mn-lt"/>
              </a:defRPr>
            </a:lvl2pPr>
            <a:lvl3pPr marL="540000" indent="-216000">
              <a:buClr>
                <a:schemeClr val="tx2"/>
              </a:buClr>
              <a:buFont typeface="Arial" panose="020B0604020202020204" pitchFamily="34" charset="0"/>
              <a:buChar char="•"/>
              <a:defRPr sz="2000">
                <a:latin typeface="+mn-lt"/>
              </a:defRPr>
            </a:lvl3pPr>
            <a:lvl4pPr marL="720000" indent="-216000">
              <a:buClr>
                <a:schemeClr val="tx2"/>
              </a:buClr>
              <a:buFont typeface="Arial" panose="020B0604020202020204" pitchFamily="34" charset="0"/>
              <a:buChar char="•"/>
              <a:defRPr sz="1800">
                <a:latin typeface="+mn-lt"/>
              </a:defRPr>
            </a:lvl4pPr>
            <a:lvl5pPr marL="900000" indent="-216000">
              <a:buClr>
                <a:schemeClr val="tx2"/>
              </a:buClr>
              <a:buFont typeface="Arial" panose="020B0604020202020204" pitchFamily="34" charset="0"/>
              <a:buChar char="•"/>
              <a:defRPr>
                <a:latin typeface="+mn-lt"/>
              </a:defRPr>
            </a:lvl5pPr>
          </a:lstStyle>
          <a:p>
            <a:pPr lvl="0"/>
            <a:r>
              <a:rPr lang="fi-FI"/>
              <a:t>Muokkaa tekstin perustyylejä</a:t>
            </a:r>
          </a:p>
          <a:p>
            <a:pPr lvl="1"/>
            <a:r>
              <a:rPr lang="fi-FI"/>
              <a:t>toinen taso</a:t>
            </a:r>
          </a:p>
          <a:p>
            <a:pPr lvl="2"/>
            <a:r>
              <a:rPr lang="fi-FI"/>
              <a:t>kolmas taso</a:t>
            </a:r>
          </a:p>
          <a:p>
            <a:pPr lvl="3"/>
            <a:r>
              <a:rPr lang="fi-FI"/>
              <a:t>neljäs taso</a:t>
            </a:r>
          </a:p>
        </p:txBody>
      </p:sp>
      <p:sp>
        <p:nvSpPr>
          <p:cNvPr id="11" name="Sisällön paikkamerkki 10"/>
          <p:cNvSpPr>
            <a:spLocks noGrp="1"/>
          </p:cNvSpPr>
          <p:nvPr>
            <p:ph sz="quarter" idx="13"/>
          </p:nvPr>
        </p:nvSpPr>
        <p:spPr>
          <a:xfrm>
            <a:off x="6944563" y="1790363"/>
            <a:ext cx="3996826" cy="3996826"/>
          </a:xfrm>
          <a:prstGeom prst="ellipse">
            <a:avLst/>
          </a:prstGeom>
        </p:spPr>
        <p:txBody>
          <a:bodyPr anchor="ctr"/>
          <a:lstStyle>
            <a:lvl1pPr marL="0" indent="0" algn="ctr">
              <a:buNone/>
              <a:defRPr sz="2800" b="1">
                <a:solidFill>
                  <a:schemeClr val="accent1"/>
                </a:solidFill>
                <a:latin typeface="+mn-lt"/>
                <a:ea typeface="Inter SemiBold" panose="02000503000000020004" pitchFamily="2" charset="0"/>
              </a:defRPr>
            </a:lvl1pPr>
            <a:lvl2pPr algn="ctr">
              <a:defRPr/>
            </a:lvl2pPr>
            <a:lvl3pPr algn="ctr">
              <a:defRPr/>
            </a:lvl3pPr>
            <a:lvl4pPr algn="ctr">
              <a:defRPr/>
            </a:lvl4pPr>
            <a:lvl5pPr algn="ctr">
              <a:defRPr/>
            </a:lvl5pPr>
          </a:lstStyle>
          <a:p>
            <a:pPr lvl="0"/>
            <a:r>
              <a:rPr lang="fi-FI"/>
              <a:t>Muokkaa tekstin perustyylejä</a:t>
            </a:r>
          </a:p>
        </p:txBody>
      </p:sp>
    </p:spTree>
    <p:extLst>
      <p:ext uri="{BB962C8B-B14F-4D97-AF65-F5344CB8AC3E}">
        <p14:creationId xmlns:p14="http://schemas.microsoft.com/office/powerpoint/2010/main" val="282160978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Otsikko_sisältö_lainaus_roosa">
    <p:spTree>
      <p:nvGrpSpPr>
        <p:cNvPr id="1" name=""/>
        <p:cNvGrpSpPr/>
        <p:nvPr/>
      </p:nvGrpSpPr>
      <p:grpSpPr>
        <a:xfrm>
          <a:off x="0" y="0"/>
          <a:ext cx="0" cy="0"/>
          <a:chOff x="0" y="0"/>
          <a:chExt cx="0" cy="0"/>
        </a:xfrm>
      </p:grpSpPr>
      <p:sp>
        <p:nvSpPr>
          <p:cNvPr id="2" name="Otsikko 1"/>
          <p:cNvSpPr>
            <a:spLocks noGrp="1"/>
          </p:cNvSpPr>
          <p:nvPr>
            <p:ph type="title" hasCustomPrompt="1"/>
          </p:nvPr>
        </p:nvSpPr>
        <p:spPr>
          <a:xfrm>
            <a:off x="479424" y="333375"/>
            <a:ext cx="5472113" cy="923925"/>
          </a:xfrm>
        </p:spPr>
        <p:txBody>
          <a:bodyPr/>
          <a:lstStyle>
            <a:lvl1pPr>
              <a:defRPr>
                <a:latin typeface="+mj-lt"/>
              </a:defRPr>
            </a:lvl1pPr>
          </a:lstStyle>
          <a:p>
            <a:r>
              <a:rPr lang="fi-FI"/>
              <a:t>Muokkaa perustyyliä napsauttamalla</a:t>
            </a:r>
          </a:p>
        </p:txBody>
      </p:sp>
      <p:sp>
        <p:nvSpPr>
          <p:cNvPr id="5" name="Tekstin paikkamerkki 4"/>
          <p:cNvSpPr>
            <a:spLocks noGrp="1"/>
          </p:cNvSpPr>
          <p:nvPr>
            <p:ph type="body" sz="quarter" idx="15"/>
          </p:nvPr>
        </p:nvSpPr>
        <p:spPr>
          <a:xfrm>
            <a:off x="479425" y="1628775"/>
            <a:ext cx="5472113" cy="4321175"/>
          </a:xfrm>
        </p:spPr>
        <p:txBody>
          <a:bodyPr/>
          <a:lstStyle>
            <a:lvl1pPr>
              <a:defRPr sz="2800">
                <a:latin typeface="+mn-lt"/>
              </a:defRPr>
            </a:lvl1pPr>
            <a:lvl2pPr>
              <a:defRPr sz="2400">
                <a:latin typeface="+mn-lt"/>
              </a:defRPr>
            </a:lvl2pPr>
            <a:lvl3pPr>
              <a:defRPr sz="2000">
                <a:latin typeface="+mn-lt"/>
              </a:defRPr>
            </a:lvl3pPr>
            <a:lvl4pPr>
              <a:defRPr sz="1800">
                <a:latin typeface="+mn-lt"/>
              </a:defRPr>
            </a:lvl4pPr>
            <a:lvl5pPr marL="684000" indent="0">
              <a:buNone/>
              <a:defRPr>
                <a:latin typeface="+mn-lt"/>
              </a:defRPr>
            </a:lvl5pPr>
          </a:lstStyle>
          <a:p>
            <a:pPr lvl="0"/>
            <a:r>
              <a:rPr lang="fi-FI"/>
              <a:t>Muokkaa tekstin perustyylejä</a:t>
            </a:r>
          </a:p>
          <a:p>
            <a:pPr lvl="1"/>
            <a:r>
              <a:rPr lang="fi-FI"/>
              <a:t>toinen taso</a:t>
            </a:r>
          </a:p>
          <a:p>
            <a:pPr lvl="2"/>
            <a:r>
              <a:rPr lang="fi-FI"/>
              <a:t>kolmas taso</a:t>
            </a:r>
          </a:p>
          <a:p>
            <a:pPr lvl="3"/>
            <a:r>
              <a:rPr lang="fi-FI"/>
              <a:t>neljäs taso</a:t>
            </a:r>
          </a:p>
        </p:txBody>
      </p:sp>
      <p:sp>
        <p:nvSpPr>
          <p:cNvPr id="9" name="Suorakulmio 8">
            <a:extLst>
              <a:ext uri="{C183D7F6-B498-43B3-948B-1728B52AA6E4}">
                <adec:decorative xmlns:adec="http://schemas.microsoft.com/office/drawing/2017/decorative" val="1"/>
              </a:ext>
            </a:extLst>
          </p:cNvPr>
          <p:cNvSpPr/>
          <p:nvPr userDrawn="1"/>
        </p:nvSpPr>
        <p:spPr>
          <a:xfrm>
            <a:off x="6240462" y="0"/>
            <a:ext cx="5951537"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latin typeface="+mn-lt"/>
            </a:endParaRPr>
          </a:p>
        </p:txBody>
      </p:sp>
      <p:sp>
        <p:nvSpPr>
          <p:cNvPr id="18" name="Sisällön paikkamerkki 10"/>
          <p:cNvSpPr>
            <a:spLocks noGrp="1"/>
          </p:cNvSpPr>
          <p:nvPr>
            <p:ph sz="quarter" idx="14"/>
          </p:nvPr>
        </p:nvSpPr>
        <p:spPr>
          <a:xfrm>
            <a:off x="7134358" y="1929522"/>
            <a:ext cx="4253796" cy="3024336"/>
          </a:xfrm>
          <a:prstGeom prst="rect">
            <a:avLst/>
          </a:prstGeom>
          <a:noFill/>
        </p:spPr>
        <p:txBody>
          <a:bodyPr anchor="ctr"/>
          <a:lstStyle>
            <a:lvl1pPr marL="0" indent="0" algn="l">
              <a:buNone/>
              <a:defRPr sz="4000" b="1">
                <a:solidFill>
                  <a:schemeClr val="bg1"/>
                </a:solidFill>
                <a:latin typeface="+mn-lt"/>
                <a:ea typeface="Inter SemiBold" panose="02000503000000020004" pitchFamily="2" charset="0"/>
              </a:defRPr>
            </a:lvl1pPr>
            <a:lvl2pPr algn="ctr">
              <a:defRPr/>
            </a:lvl2pPr>
            <a:lvl3pPr algn="ctr">
              <a:defRPr/>
            </a:lvl3pPr>
            <a:lvl4pPr algn="ctr">
              <a:defRPr/>
            </a:lvl4pPr>
            <a:lvl5pPr algn="ctr">
              <a:defRPr/>
            </a:lvl5pPr>
          </a:lstStyle>
          <a:p>
            <a:pPr lvl="0"/>
            <a:r>
              <a:rPr lang="fi-FI"/>
              <a:t>Muokkaa tekstin perustyylejä</a:t>
            </a:r>
          </a:p>
        </p:txBody>
      </p:sp>
      <p:grpSp>
        <p:nvGrpSpPr>
          <p:cNvPr id="10" name="Ryhmä 9">
            <a:extLst>
              <a:ext uri="{C183D7F6-B498-43B3-948B-1728B52AA6E4}">
                <adec:decorative xmlns:adec="http://schemas.microsoft.com/office/drawing/2017/decorative" val="1"/>
              </a:ext>
            </a:extLst>
          </p:cNvPr>
          <p:cNvGrpSpPr/>
          <p:nvPr userDrawn="1"/>
        </p:nvGrpSpPr>
        <p:grpSpPr>
          <a:xfrm>
            <a:off x="10889753" y="5853643"/>
            <a:ext cx="920256" cy="748770"/>
            <a:chOff x="6358656" y="1628777"/>
            <a:chExt cx="5451353" cy="4435511"/>
          </a:xfrm>
          <a:solidFill>
            <a:schemeClr val="accent1"/>
          </a:solidFill>
        </p:grpSpPr>
        <p:sp>
          <p:nvSpPr>
            <p:cNvPr id="11" name="Freeform 5"/>
            <p:cNvSpPr>
              <a:spLocks/>
            </p:cNvSpPr>
            <p:nvPr/>
          </p:nvSpPr>
          <p:spPr bwMode="auto">
            <a:xfrm rot="16200000" flipH="1">
              <a:off x="5617094" y="2370339"/>
              <a:ext cx="4435511" cy="2952388"/>
            </a:xfrm>
            <a:custGeom>
              <a:avLst/>
              <a:gdLst>
                <a:gd name="T0" fmla="*/ 0 w 1061"/>
                <a:gd name="T1" fmla="*/ 352 h 704"/>
                <a:gd name="T2" fmla="*/ 354 w 1061"/>
                <a:gd name="T3" fmla="*/ 704 h 704"/>
                <a:gd name="T4" fmla="*/ 1061 w 1061"/>
                <a:gd name="T5" fmla="*/ 704 h 704"/>
                <a:gd name="T6" fmla="*/ 708 w 1061"/>
                <a:gd name="T7" fmla="*/ 352 h 704"/>
                <a:gd name="T8" fmla="*/ 354 w 1061"/>
                <a:gd name="T9" fmla="*/ 0 h 704"/>
                <a:gd name="T10" fmla="*/ 0 w 1061"/>
                <a:gd name="T11" fmla="*/ 352 h 704"/>
              </a:gdLst>
              <a:ahLst/>
              <a:cxnLst>
                <a:cxn ang="0">
                  <a:pos x="T0" y="T1"/>
                </a:cxn>
                <a:cxn ang="0">
                  <a:pos x="T2" y="T3"/>
                </a:cxn>
                <a:cxn ang="0">
                  <a:pos x="T4" y="T5"/>
                </a:cxn>
                <a:cxn ang="0">
                  <a:pos x="T6" y="T7"/>
                </a:cxn>
                <a:cxn ang="0">
                  <a:pos x="T8" y="T9"/>
                </a:cxn>
                <a:cxn ang="0">
                  <a:pos x="T10" y="T11"/>
                </a:cxn>
              </a:cxnLst>
              <a:rect l="0" t="0" r="r" b="b"/>
              <a:pathLst>
                <a:path w="1061" h="704">
                  <a:moveTo>
                    <a:pt x="0" y="352"/>
                  </a:moveTo>
                  <a:cubicBezTo>
                    <a:pt x="0" y="546"/>
                    <a:pt x="158" y="704"/>
                    <a:pt x="354" y="704"/>
                  </a:cubicBezTo>
                  <a:cubicBezTo>
                    <a:pt x="1061" y="704"/>
                    <a:pt x="1061" y="704"/>
                    <a:pt x="1061" y="704"/>
                  </a:cubicBezTo>
                  <a:cubicBezTo>
                    <a:pt x="866" y="704"/>
                    <a:pt x="708" y="546"/>
                    <a:pt x="708" y="352"/>
                  </a:cubicBezTo>
                  <a:cubicBezTo>
                    <a:pt x="708" y="158"/>
                    <a:pt x="549" y="0"/>
                    <a:pt x="354" y="0"/>
                  </a:cubicBezTo>
                  <a:cubicBezTo>
                    <a:pt x="158" y="0"/>
                    <a:pt x="0" y="158"/>
                    <a:pt x="0" y="352"/>
                  </a:cubicBezTo>
                  <a:close/>
                </a:path>
              </a:pathLst>
            </a:custGeom>
            <a:grpFill/>
            <a:ln>
              <a:noFill/>
            </a:ln>
          </p:spPr>
          <p:txBody>
            <a:bodyPr vert="horz" wrap="square" lIns="91440" tIns="45720" rIns="91440" bIns="45720" numCol="1" anchor="t" anchorCtr="0" compatLnSpc="1">
              <a:prstTxWarp prst="textNoShape">
                <a:avLst/>
              </a:prstTxWarp>
            </a:bodyPr>
            <a:lstStyle/>
            <a:p>
              <a:endParaRPr lang="fi-FI">
                <a:latin typeface="+mn-lt"/>
              </a:endParaRPr>
            </a:p>
          </p:txBody>
        </p:sp>
        <p:sp>
          <p:nvSpPr>
            <p:cNvPr id="12" name="Freeform 5"/>
            <p:cNvSpPr>
              <a:spLocks/>
            </p:cNvSpPr>
            <p:nvPr/>
          </p:nvSpPr>
          <p:spPr bwMode="auto">
            <a:xfrm rot="16200000" flipH="1">
              <a:off x="8218837" y="2358778"/>
              <a:ext cx="4312101" cy="2870243"/>
            </a:xfrm>
            <a:custGeom>
              <a:avLst/>
              <a:gdLst>
                <a:gd name="T0" fmla="*/ 0 w 1061"/>
                <a:gd name="T1" fmla="*/ 352 h 704"/>
                <a:gd name="T2" fmla="*/ 354 w 1061"/>
                <a:gd name="T3" fmla="*/ 704 h 704"/>
                <a:gd name="T4" fmla="*/ 1061 w 1061"/>
                <a:gd name="T5" fmla="*/ 704 h 704"/>
                <a:gd name="T6" fmla="*/ 708 w 1061"/>
                <a:gd name="T7" fmla="*/ 352 h 704"/>
                <a:gd name="T8" fmla="*/ 354 w 1061"/>
                <a:gd name="T9" fmla="*/ 0 h 704"/>
                <a:gd name="T10" fmla="*/ 0 w 1061"/>
                <a:gd name="T11" fmla="*/ 352 h 704"/>
              </a:gdLst>
              <a:ahLst/>
              <a:cxnLst>
                <a:cxn ang="0">
                  <a:pos x="T0" y="T1"/>
                </a:cxn>
                <a:cxn ang="0">
                  <a:pos x="T2" y="T3"/>
                </a:cxn>
                <a:cxn ang="0">
                  <a:pos x="T4" y="T5"/>
                </a:cxn>
                <a:cxn ang="0">
                  <a:pos x="T6" y="T7"/>
                </a:cxn>
                <a:cxn ang="0">
                  <a:pos x="T8" y="T9"/>
                </a:cxn>
                <a:cxn ang="0">
                  <a:pos x="T10" y="T11"/>
                </a:cxn>
              </a:cxnLst>
              <a:rect l="0" t="0" r="r" b="b"/>
              <a:pathLst>
                <a:path w="1061" h="704">
                  <a:moveTo>
                    <a:pt x="0" y="352"/>
                  </a:moveTo>
                  <a:cubicBezTo>
                    <a:pt x="0" y="546"/>
                    <a:pt x="158" y="704"/>
                    <a:pt x="354" y="704"/>
                  </a:cubicBezTo>
                  <a:cubicBezTo>
                    <a:pt x="1061" y="704"/>
                    <a:pt x="1061" y="704"/>
                    <a:pt x="1061" y="704"/>
                  </a:cubicBezTo>
                  <a:cubicBezTo>
                    <a:pt x="866" y="704"/>
                    <a:pt x="708" y="546"/>
                    <a:pt x="708" y="352"/>
                  </a:cubicBezTo>
                  <a:cubicBezTo>
                    <a:pt x="708" y="158"/>
                    <a:pt x="549" y="0"/>
                    <a:pt x="354" y="0"/>
                  </a:cubicBezTo>
                  <a:cubicBezTo>
                    <a:pt x="158" y="0"/>
                    <a:pt x="0" y="158"/>
                    <a:pt x="0" y="352"/>
                  </a:cubicBezTo>
                  <a:close/>
                </a:path>
              </a:pathLst>
            </a:custGeom>
            <a:grpFill/>
            <a:ln>
              <a:noFill/>
            </a:ln>
          </p:spPr>
          <p:txBody>
            <a:bodyPr vert="horz" wrap="square" lIns="91440" tIns="45720" rIns="91440" bIns="45720" numCol="1" anchor="t" anchorCtr="0" compatLnSpc="1">
              <a:prstTxWarp prst="textNoShape">
                <a:avLst/>
              </a:prstTxWarp>
            </a:bodyPr>
            <a:lstStyle/>
            <a:p>
              <a:endParaRPr lang="fi-FI">
                <a:latin typeface="+mn-lt"/>
              </a:endParaRPr>
            </a:p>
          </p:txBody>
        </p:sp>
      </p:grpSp>
      <p:grpSp>
        <p:nvGrpSpPr>
          <p:cNvPr id="13" name="Ryhmä 12">
            <a:extLst>
              <a:ext uri="{C183D7F6-B498-43B3-948B-1728B52AA6E4}">
                <adec:decorative xmlns:adec="http://schemas.microsoft.com/office/drawing/2017/decorative" val="1"/>
              </a:ext>
            </a:extLst>
          </p:cNvPr>
          <p:cNvGrpSpPr/>
          <p:nvPr userDrawn="1"/>
        </p:nvGrpSpPr>
        <p:grpSpPr>
          <a:xfrm>
            <a:off x="6647437" y="429574"/>
            <a:ext cx="899062" cy="731525"/>
            <a:chOff x="6358656" y="1628777"/>
            <a:chExt cx="5451353" cy="4435511"/>
          </a:xfrm>
          <a:solidFill>
            <a:schemeClr val="accent1"/>
          </a:solidFill>
        </p:grpSpPr>
        <p:sp>
          <p:nvSpPr>
            <p:cNvPr id="14" name="Freeform 5"/>
            <p:cNvSpPr>
              <a:spLocks/>
            </p:cNvSpPr>
            <p:nvPr/>
          </p:nvSpPr>
          <p:spPr bwMode="auto">
            <a:xfrm rot="16200000" flipH="1">
              <a:off x="5617094" y="2370339"/>
              <a:ext cx="4435511" cy="2952388"/>
            </a:xfrm>
            <a:custGeom>
              <a:avLst/>
              <a:gdLst>
                <a:gd name="T0" fmla="*/ 0 w 1061"/>
                <a:gd name="T1" fmla="*/ 352 h 704"/>
                <a:gd name="T2" fmla="*/ 354 w 1061"/>
                <a:gd name="T3" fmla="*/ 704 h 704"/>
                <a:gd name="T4" fmla="*/ 1061 w 1061"/>
                <a:gd name="T5" fmla="*/ 704 h 704"/>
                <a:gd name="T6" fmla="*/ 708 w 1061"/>
                <a:gd name="T7" fmla="*/ 352 h 704"/>
                <a:gd name="T8" fmla="*/ 354 w 1061"/>
                <a:gd name="T9" fmla="*/ 0 h 704"/>
                <a:gd name="T10" fmla="*/ 0 w 1061"/>
                <a:gd name="T11" fmla="*/ 352 h 704"/>
              </a:gdLst>
              <a:ahLst/>
              <a:cxnLst>
                <a:cxn ang="0">
                  <a:pos x="T0" y="T1"/>
                </a:cxn>
                <a:cxn ang="0">
                  <a:pos x="T2" y="T3"/>
                </a:cxn>
                <a:cxn ang="0">
                  <a:pos x="T4" y="T5"/>
                </a:cxn>
                <a:cxn ang="0">
                  <a:pos x="T6" y="T7"/>
                </a:cxn>
                <a:cxn ang="0">
                  <a:pos x="T8" y="T9"/>
                </a:cxn>
                <a:cxn ang="0">
                  <a:pos x="T10" y="T11"/>
                </a:cxn>
              </a:cxnLst>
              <a:rect l="0" t="0" r="r" b="b"/>
              <a:pathLst>
                <a:path w="1061" h="704">
                  <a:moveTo>
                    <a:pt x="0" y="352"/>
                  </a:moveTo>
                  <a:cubicBezTo>
                    <a:pt x="0" y="546"/>
                    <a:pt x="158" y="704"/>
                    <a:pt x="354" y="704"/>
                  </a:cubicBezTo>
                  <a:cubicBezTo>
                    <a:pt x="1061" y="704"/>
                    <a:pt x="1061" y="704"/>
                    <a:pt x="1061" y="704"/>
                  </a:cubicBezTo>
                  <a:cubicBezTo>
                    <a:pt x="866" y="704"/>
                    <a:pt x="708" y="546"/>
                    <a:pt x="708" y="352"/>
                  </a:cubicBezTo>
                  <a:cubicBezTo>
                    <a:pt x="708" y="158"/>
                    <a:pt x="549" y="0"/>
                    <a:pt x="354" y="0"/>
                  </a:cubicBezTo>
                  <a:cubicBezTo>
                    <a:pt x="158" y="0"/>
                    <a:pt x="0" y="158"/>
                    <a:pt x="0" y="352"/>
                  </a:cubicBezTo>
                  <a:close/>
                </a:path>
              </a:pathLst>
            </a:custGeom>
            <a:grpFill/>
            <a:ln>
              <a:noFill/>
            </a:ln>
          </p:spPr>
          <p:txBody>
            <a:bodyPr vert="horz" wrap="square" lIns="91440" tIns="45720" rIns="91440" bIns="45720" numCol="1" anchor="t" anchorCtr="0" compatLnSpc="1">
              <a:prstTxWarp prst="textNoShape">
                <a:avLst/>
              </a:prstTxWarp>
            </a:bodyPr>
            <a:lstStyle/>
            <a:p>
              <a:endParaRPr lang="fi-FI">
                <a:latin typeface="+mn-lt"/>
              </a:endParaRPr>
            </a:p>
          </p:txBody>
        </p:sp>
        <p:sp>
          <p:nvSpPr>
            <p:cNvPr id="15" name="Freeform 5"/>
            <p:cNvSpPr>
              <a:spLocks/>
            </p:cNvSpPr>
            <p:nvPr/>
          </p:nvSpPr>
          <p:spPr bwMode="auto">
            <a:xfrm rot="16200000" flipH="1">
              <a:off x="8218837" y="2358778"/>
              <a:ext cx="4312101" cy="2870243"/>
            </a:xfrm>
            <a:custGeom>
              <a:avLst/>
              <a:gdLst>
                <a:gd name="T0" fmla="*/ 0 w 1061"/>
                <a:gd name="T1" fmla="*/ 352 h 704"/>
                <a:gd name="T2" fmla="*/ 354 w 1061"/>
                <a:gd name="T3" fmla="*/ 704 h 704"/>
                <a:gd name="T4" fmla="*/ 1061 w 1061"/>
                <a:gd name="T5" fmla="*/ 704 h 704"/>
                <a:gd name="T6" fmla="*/ 708 w 1061"/>
                <a:gd name="T7" fmla="*/ 352 h 704"/>
                <a:gd name="T8" fmla="*/ 354 w 1061"/>
                <a:gd name="T9" fmla="*/ 0 h 704"/>
                <a:gd name="T10" fmla="*/ 0 w 1061"/>
                <a:gd name="T11" fmla="*/ 352 h 704"/>
              </a:gdLst>
              <a:ahLst/>
              <a:cxnLst>
                <a:cxn ang="0">
                  <a:pos x="T0" y="T1"/>
                </a:cxn>
                <a:cxn ang="0">
                  <a:pos x="T2" y="T3"/>
                </a:cxn>
                <a:cxn ang="0">
                  <a:pos x="T4" y="T5"/>
                </a:cxn>
                <a:cxn ang="0">
                  <a:pos x="T6" y="T7"/>
                </a:cxn>
                <a:cxn ang="0">
                  <a:pos x="T8" y="T9"/>
                </a:cxn>
                <a:cxn ang="0">
                  <a:pos x="T10" y="T11"/>
                </a:cxn>
              </a:cxnLst>
              <a:rect l="0" t="0" r="r" b="b"/>
              <a:pathLst>
                <a:path w="1061" h="704">
                  <a:moveTo>
                    <a:pt x="0" y="352"/>
                  </a:moveTo>
                  <a:cubicBezTo>
                    <a:pt x="0" y="546"/>
                    <a:pt x="158" y="704"/>
                    <a:pt x="354" y="704"/>
                  </a:cubicBezTo>
                  <a:cubicBezTo>
                    <a:pt x="1061" y="704"/>
                    <a:pt x="1061" y="704"/>
                    <a:pt x="1061" y="704"/>
                  </a:cubicBezTo>
                  <a:cubicBezTo>
                    <a:pt x="866" y="704"/>
                    <a:pt x="708" y="546"/>
                    <a:pt x="708" y="352"/>
                  </a:cubicBezTo>
                  <a:cubicBezTo>
                    <a:pt x="708" y="158"/>
                    <a:pt x="549" y="0"/>
                    <a:pt x="354" y="0"/>
                  </a:cubicBezTo>
                  <a:cubicBezTo>
                    <a:pt x="158" y="0"/>
                    <a:pt x="0" y="158"/>
                    <a:pt x="0" y="352"/>
                  </a:cubicBezTo>
                  <a:close/>
                </a:path>
              </a:pathLst>
            </a:custGeom>
            <a:grpFill/>
            <a:ln>
              <a:noFill/>
            </a:ln>
          </p:spPr>
          <p:txBody>
            <a:bodyPr vert="horz" wrap="square" lIns="91440" tIns="45720" rIns="91440" bIns="45720" numCol="1" anchor="t" anchorCtr="0" compatLnSpc="1">
              <a:prstTxWarp prst="textNoShape">
                <a:avLst/>
              </a:prstTxWarp>
            </a:bodyPr>
            <a:lstStyle/>
            <a:p>
              <a:endParaRPr lang="fi-FI">
                <a:latin typeface="+mn-lt"/>
              </a:endParaRPr>
            </a:p>
          </p:txBody>
        </p:sp>
      </p:grpSp>
    </p:spTree>
    <p:extLst>
      <p:ext uri="{BB962C8B-B14F-4D97-AF65-F5344CB8AC3E}">
        <p14:creationId xmlns:p14="http://schemas.microsoft.com/office/powerpoint/2010/main" val="190959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Otsikko ja sisältö_2palstaa">
    <p:spTree>
      <p:nvGrpSpPr>
        <p:cNvPr id="1" name=""/>
        <p:cNvGrpSpPr/>
        <p:nvPr/>
      </p:nvGrpSpPr>
      <p:grpSpPr>
        <a:xfrm>
          <a:off x="0" y="0"/>
          <a:ext cx="0" cy="0"/>
          <a:chOff x="0" y="0"/>
          <a:chExt cx="0" cy="0"/>
        </a:xfrm>
      </p:grpSpPr>
      <p:sp>
        <p:nvSpPr>
          <p:cNvPr id="2" name="Otsikko 1"/>
          <p:cNvSpPr>
            <a:spLocks noGrp="1"/>
          </p:cNvSpPr>
          <p:nvPr>
            <p:ph type="title" hasCustomPrompt="1"/>
          </p:nvPr>
        </p:nvSpPr>
        <p:spPr/>
        <p:txBody>
          <a:bodyPr/>
          <a:lstStyle>
            <a:lvl1pPr>
              <a:defRPr>
                <a:latin typeface="+mj-lt"/>
              </a:defRPr>
            </a:lvl1pPr>
          </a:lstStyle>
          <a:p>
            <a:r>
              <a:rPr lang="fi-FI"/>
              <a:t>Muokkaa perustyyliä napsauttamalla</a:t>
            </a:r>
          </a:p>
        </p:txBody>
      </p:sp>
      <p:sp>
        <p:nvSpPr>
          <p:cNvPr id="3" name="Sisällön paikkamerkki 2"/>
          <p:cNvSpPr>
            <a:spLocks noGrp="1"/>
          </p:cNvSpPr>
          <p:nvPr>
            <p:ph idx="1"/>
          </p:nvPr>
        </p:nvSpPr>
        <p:spPr>
          <a:xfrm>
            <a:off x="479425" y="1628775"/>
            <a:ext cx="11233150" cy="4321175"/>
          </a:xfrm>
        </p:spPr>
        <p:txBody>
          <a:bodyPr numCol="2" spcCol="720000"/>
          <a:lstStyle>
            <a:lvl1pPr marL="216000" indent="-216000">
              <a:defRPr sz="2800">
                <a:latin typeface="+mn-lt"/>
              </a:defRPr>
            </a:lvl1pPr>
            <a:lvl2pPr indent="-216000">
              <a:defRPr>
                <a:latin typeface="+mn-lt"/>
              </a:defRPr>
            </a:lvl2pPr>
            <a:lvl3pPr indent="-216000">
              <a:defRPr>
                <a:latin typeface="+mn-lt"/>
              </a:defRPr>
            </a:lvl3pPr>
            <a:lvl4pPr indent="-216000">
              <a:defRPr>
                <a:latin typeface="+mn-lt"/>
              </a:defRPr>
            </a:lvl4pPr>
            <a:lvl5pPr indent="-216000">
              <a:defRPr>
                <a:latin typeface="+mn-lt"/>
              </a:defRPr>
            </a:lvl5pPr>
          </a:lstStyle>
          <a:p>
            <a:pPr lvl="0"/>
            <a:r>
              <a:rPr lang="fi-FI"/>
              <a:t>Muokkaa tekstin perustyylejä napsauttamalla</a:t>
            </a:r>
          </a:p>
          <a:p>
            <a:pPr lvl="1"/>
            <a:r>
              <a:rPr lang="fi-FI"/>
              <a:t>toinen taso</a:t>
            </a:r>
          </a:p>
          <a:p>
            <a:pPr lvl="2"/>
            <a:r>
              <a:rPr lang="fi-FI"/>
              <a:t>kolmas taso</a:t>
            </a:r>
          </a:p>
          <a:p>
            <a:pPr lvl="3"/>
            <a:r>
              <a:rPr lang="fi-FI"/>
              <a:t>neljäs taso</a:t>
            </a:r>
          </a:p>
        </p:txBody>
      </p:sp>
    </p:spTree>
    <p:extLst>
      <p:ext uri="{BB962C8B-B14F-4D97-AF65-F5344CB8AC3E}">
        <p14:creationId xmlns:p14="http://schemas.microsoft.com/office/powerpoint/2010/main" val="2311038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tsikko ja sisältö_4 kuvapaikkaa">
    <p:spTree>
      <p:nvGrpSpPr>
        <p:cNvPr id="1" name=""/>
        <p:cNvGrpSpPr/>
        <p:nvPr/>
      </p:nvGrpSpPr>
      <p:grpSpPr>
        <a:xfrm>
          <a:off x="0" y="0"/>
          <a:ext cx="0" cy="0"/>
          <a:chOff x="0" y="0"/>
          <a:chExt cx="0" cy="0"/>
        </a:xfrm>
      </p:grpSpPr>
      <p:sp>
        <p:nvSpPr>
          <p:cNvPr id="2" name="Otsikko 1"/>
          <p:cNvSpPr>
            <a:spLocks noGrp="1"/>
          </p:cNvSpPr>
          <p:nvPr>
            <p:ph type="title" hasCustomPrompt="1"/>
          </p:nvPr>
        </p:nvSpPr>
        <p:spPr>
          <a:xfrm>
            <a:off x="479425" y="333375"/>
            <a:ext cx="5472113" cy="923925"/>
          </a:xfrm>
        </p:spPr>
        <p:txBody>
          <a:bodyPr/>
          <a:lstStyle>
            <a:lvl1pPr>
              <a:defRPr b="1">
                <a:latin typeface="+mj-lt"/>
              </a:defRPr>
            </a:lvl1pPr>
          </a:lstStyle>
          <a:p>
            <a:r>
              <a:rPr lang="fi-FI"/>
              <a:t>Muokkaa perustyyliä napsauttamalla</a:t>
            </a:r>
          </a:p>
        </p:txBody>
      </p:sp>
      <p:sp>
        <p:nvSpPr>
          <p:cNvPr id="15" name="Tekstin paikkamerkki 14"/>
          <p:cNvSpPr>
            <a:spLocks noGrp="1"/>
          </p:cNvSpPr>
          <p:nvPr>
            <p:ph type="body" sz="quarter" idx="17"/>
          </p:nvPr>
        </p:nvSpPr>
        <p:spPr>
          <a:xfrm>
            <a:off x="479425" y="1628775"/>
            <a:ext cx="5472113" cy="4311650"/>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fi-FI"/>
              <a:t>Muokkaa tekstin perustyylejä napsauttamalla</a:t>
            </a:r>
          </a:p>
          <a:p>
            <a:pPr lvl="1"/>
            <a:r>
              <a:rPr lang="fi-FI"/>
              <a:t>toinen taso</a:t>
            </a:r>
          </a:p>
          <a:p>
            <a:pPr lvl="2"/>
            <a:r>
              <a:rPr lang="fi-FI"/>
              <a:t>kolmas taso</a:t>
            </a:r>
          </a:p>
          <a:p>
            <a:pPr lvl="3"/>
            <a:r>
              <a:rPr lang="fi-FI"/>
              <a:t>neljäs taso</a:t>
            </a:r>
          </a:p>
        </p:txBody>
      </p:sp>
      <p:sp>
        <p:nvSpPr>
          <p:cNvPr id="8" name="Kuvan paikkamerkki 7"/>
          <p:cNvSpPr>
            <a:spLocks noGrp="1" noChangeAspect="1"/>
          </p:cNvSpPr>
          <p:nvPr>
            <p:ph type="pic" sz="quarter" idx="13"/>
          </p:nvPr>
        </p:nvSpPr>
        <p:spPr>
          <a:xfrm>
            <a:off x="6240462" y="332656"/>
            <a:ext cx="2628000" cy="2628000"/>
          </a:xfrm>
          <a:prstGeom prst="ellipse">
            <a:avLst/>
          </a:prstGeom>
          <a:solidFill>
            <a:schemeClr val="bg1">
              <a:lumMod val="95000"/>
            </a:schemeClr>
          </a:solidFill>
        </p:spPr>
        <p:txBody>
          <a:bodyPr anchor="ctr"/>
          <a:lstStyle>
            <a:lvl1pPr marL="0" indent="0" algn="ctr">
              <a:buNone/>
              <a:defRPr sz="1200">
                <a:latin typeface="+mn-lt"/>
              </a:defRPr>
            </a:lvl1pPr>
          </a:lstStyle>
          <a:p>
            <a:r>
              <a:rPr lang="fi-FI"/>
              <a:t>Lisää kuva napsauttamalla kuvaketta</a:t>
            </a:r>
          </a:p>
        </p:txBody>
      </p:sp>
      <p:sp>
        <p:nvSpPr>
          <p:cNvPr id="10" name="Kuvan paikkamerkki 7"/>
          <p:cNvSpPr>
            <a:spLocks noGrp="1" noChangeAspect="1"/>
          </p:cNvSpPr>
          <p:nvPr>
            <p:ph type="pic" sz="quarter" idx="14"/>
          </p:nvPr>
        </p:nvSpPr>
        <p:spPr>
          <a:xfrm>
            <a:off x="9192636" y="332656"/>
            <a:ext cx="2628000" cy="2628000"/>
          </a:xfrm>
          <a:prstGeom prst="ellipse">
            <a:avLst/>
          </a:prstGeom>
          <a:solidFill>
            <a:schemeClr val="bg1">
              <a:lumMod val="95000"/>
            </a:schemeClr>
          </a:solidFill>
        </p:spPr>
        <p:txBody>
          <a:bodyPr anchor="ctr"/>
          <a:lstStyle>
            <a:lvl1pPr marL="0" indent="0" algn="ctr">
              <a:buNone/>
              <a:defRPr sz="1200">
                <a:latin typeface="+mn-lt"/>
              </a:defRPr>
            </a:lvl1pPr>
          </a:lstStyle>
          <a:p>
            <a:r>
              <a:rPr lang="fi-FI"/>
              <a:t>Lisää kuva napsauttamalla kuvaketta</a:t>
            </a:r>
          </a:p>
        </p:txBody>
      </p:sp>
      <p:sp>
        <p:nvSpPr>
          <p:cNvPr id="11" name="Kuvan paikkamerkki 7"/>
          <p:cNvSpPr>
            <a:spLocks noGrp="1" noChangeAspect="1"/>
          </p:cNvSpPr>
          <p:nvPr>
            <p:ph type="pic" sz="quarter" idx="15"/>
          </p:nvPr>
        </p:nvSpPr>
        <p:spPr>
          <a:xfrm>
            <a:off x="6240462" y="3312596"/>
            <a:ext cx="2628000" cy="2628000"/>
          </a:xfrm>
          <a:prstGeom prst="ellipse">
            <a:avLst/>
          </a:prstGeom>
          <a:solidFill>
            <a:schemeClr val="bg1">
              <a:lumMod val="95000"/>
            </a:schemeClr>
          </a:solidFill>
        </p:spPr>
        <p:txBody>
          <a:bodyPr anchor="ctr"/>
          <a:lstStyle>
            <a:lvl1pPr marL="0" indent="0" algn="ctr">
              <a:buNone/>
              <a:defRPr sz="1200">
                <a:latin typeface="+mn-lt"/>
              </a:defRPr>
            </a:lvl1pPr>
          </a:lstStyle>
          <a:p>
            <a:r>
              <a:rPr lang="fi-FI"/>
              <a:t>Lisää kuva napsauttamalla kuvaketta</a:t>
            </a:r>
          </a:p>
        </p:txBody>
      </p:sp>
      <p:sp>
        <p:nvSpPr>
          <p:cNvPr id="12" name="Kuvan paikkamerkki 7"/>
          <p:cNvSpPr>
            <a:spLocks noGrp="1" noChangeAspect="1"/>
          </p:cNvSpPr>
          <p:nvPr>
            <p:ph type="pic" sz="quarter" idx="16"/>
          </p:nvPr>
        </p:nvSpPr>
        <p:spPr>
          <a:xfrm>
            <a:off x="9192636" y="3312596"/>
            <a:ext cx="2628000" cy="2628000"/>
          </a:xfrm>
          <a:prstGeom prst="ellipse">
            <a:avLst/>
          </a:prstGeom>
          <a:solidFill>
            <a:schemeClr val="bg1">
              <a:lumMod val="95000"/>
            </a:schemeClr>
          </a:solidFill>
        </p:spPr>
        <p:txBody>
          <a:bodyPr anchor="ctr"/>
          <a:lstStyle>
            <a:lvl1pPr marL="0" indent="0" algn="ctr">
              <a:buNone/>
              <a:defRPr sz="1200">
                <a:latin typeface="+mn-lt"/>
              </a:defRPr>
            </a:lvl1pPr>
          </a:lstStyle>
          <a:p>
            <a:r>
              <a:rPr lang="fi-FI"/>
              <a:t>Lisää kuva napsauttamalla kuvaketta</a:t>
            </a:r>
          </a:p>
        </p:txBody>
      </p:sp>
    </p:spTree>
    <p:extLst>
      <p:ext uri="{BB962C8B-B14F-4D97-AF65-F5344CB8AC3E}">
        <p14:creationId xmlns:p14="http://schemas.microsoft.com/office/powerpoint/2010/main" val="3303083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tsikko, sisältö, kuvapaikka 1">
    <p:spTree>
      <p:nvGrpSpPr>
        <p:cNvPr id="1" name=""/>
        <p:cNvGrpSpPr/>
        <p:nvPr/>
      </p:nvGrpSpPr>
      <p:grpSpPr>
        <a:xfrm>
          <a:off x="0" y="0"/>
          <a:ext cx="0" cy="0"/>
          <a:chOff x="0" y="0"/>
          <a:chExt cx="0" cy="0"/>
        </a:xfrm>
      </p:grpSpPr>
      <p:sp>
        <p:nvSpPr>
          <p:cNvPr id="2" name="Otsikko 1"/>
          <p:cNvSpPr>
            <a:spLocks noGrp="1"/>
          </p:cNvSpPr>
          <p:nvPr>
            <p:ph type="title" hasCustomPrompt="1"/>
          </p:nvPr>
        </p:nvSpPr>
        <p:spPr>
          <a:xfrm>
            <a:off x="479424" y="333375"/>
            <a:ext cx="5472113" cy="923925"/>
          </a:xfrm>
        </p:spPr>
        <p:txBody>
          <a:bodyPr/>
          <a:lstStyle>
            <a:lvl1pPr>
              <a:defRPr b="1">
                <a:latin typeface="+mj-lt"/>
              </a:defRPr>
            </a:lvl1pPr>
          </a:lstStyle>
          <a:p>
            <a:r>
              <a:rPr lang="fi-FI"/>
              <a:t>Muokkaa perustyyliä napsauttamalla</a:t>
            </a:r>
          </a:p>
        </p:txBody>
      </p:sp>
      <p:sp>
        <p:nvSpPr>
          <p:cNvPr id="5" name="Tekstin paikkamerkki 4"/>
          <p:cNvSpPr>
            <a:spLocks noGrp="1"/>
          </p:cNvSpPr>
          <p:nvPr>
            <p:ph type="body" sz="quarter" idx="15"/>
          </p:nvPr>
        </p:nvSpPr>
        <p:spPr>
          <a:xfrm>
            <a:off x="479424" y="1628775"/>
            <a:ext cx="5472114" cy="4321175"/>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fi-FI"/>
              <a:t>Muokkaa tekstin perustyylejä napsauttamalla</a:t>
            </a:r>
          </a:p>
          <a:p>
            <a:pPr lvl="1"/>
            <a:r>
              <a:rPr lang="fi-FI"/>
              <a:t>toinen taso</a:t>
            </a:r>
          </a:p>
          <a:p>
            <a:pPr lvl="2"/>
            <a:r>
              <a:rPr lang="fi-FI"/>
              <a:t>kolmas taso</a:t>
            </a:r>
          </a:p>
          <a:p>
            <a:pPr lvl="3"/>
            <a:r>
              <a:rPr lang="fi-FI"/>
              <a:t>neljäs taso</a:t>
            </a:r>
          </a:p>
        </p:txBody>
      </p:sp>
      <p:sp>
        <p:nvSpPr>
          <p:cNvPr id="4" name="Kuvan paikkamerkki 3"/>
          <p:cNvSpPr>
            <a:spLocks noGrp="1"/>
          </p:cNvSpPr>
          <p:nvPr>
            <p:ph type="pic" sz="quarter" idx="16"/>
          </p:nvPr>
        </p:nvSpPr>
        <p:spPr>
          <a:xfrm>
            <a:off x="6240463" y="0"/>
            <a:ext cx="5951536" cy="6858000"/>
          </a:xfrm>
          <a:solidFill>
            <a:schemeClr val="bg1">
              <a:lumMod val="95000"/>
            </a:schemeClr>
          </a:solidFill>
        </p:spPr>
        <p:txBody>
          <a:bodyPr anchor="ctr" anchorCtr="0"/>
          <a:lstStyle>
            <a:lvl1pPr marL="0" indent="0" algn="ctr">
              <a:buNone/>
              <a:defRPr sz="1200"/>
            </a:lvl1pPr>
          </a:lstStyle>
          <a:p>
            <a:r>
              <a:rPr lang="fi-FI"/>
              <a:t>Lisää kuva napsauttamalla kuvaketta</a:t>
            </a:r>
          </a:p>
        </p:txBody>
      </p:sp>
    </p:spTree>
    <p:extLst>
      <p:ext uri="{BB962C8B-B14F-4D97-AF65-F5344CB8AC3E}">
        <p14:creationId xmlns:p14="http://schemas.microsoft.com/office/powerpoint/2010/main" val="3383152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Otsikko, sisältö, kuvapaikka 2">
    <p:spTree>
      <p:nvGrpSpPr>
        <p:cNvPr id="1" name=""/>
        <p:cNvGrpSpPr/>
        <p:nvPr/>
      </p:nvGrpSpPr>
      <p:grpSpPr>
        <a:xfrm>
          <a:off x="0" y="0"/>
          <a:ext cx="0" cy="0"/>
          <a:chOff x="0" y="0"/>
          <a:chExt cx="0" cy="0"/>
        </a:xfrm>
      </p:grpSpPr>
      <p:sp>
        <p:nvSpPr>
          <p:cNvPr id="2" name="Otsikko 1"/>
          <p:cNvSpPr>
            <a:spLocks noGrp="1"/>
          </p:cNvSpPr>
          <p:nvPr>
            <p:ph type="title" hasCustomPrompt="1"/>
          </p:nvPr>
        </p:nvSpPr>
        <p:spPr>
          <a:xfrm>
            <a:off x="6240510" y="333375"/>
            <a:ext cx="5472113" cy="923925"/>
          </a:xfrm>
        </p:spPr>
        <p:txBody>
          <a:bodyPr/>
          <a:lstStyle>
            <a:lvl1pPr>
              <a:defRPr b="1">
                <a:latin typeface="+mj-lt"/>
              </a:defRPr>
            </a:lvl1pPr>
          </a:lstStyle>
          <a:p>
            <a:r>
              <a:rPr lang="fi-FI"/>
              <a:t>Muokkaa perustyyliä napsauttamalla</a:t>
            </a:r>
          </a:p>
        </p:txBody>
      </p:sp>
      <p:sp>
        <p:nvSpPr>
          <p:cNvPr id="5" name="Tekstin paikkamerkki 4"/>
          <p:cNvSpPr>
            <a:spLocks noGrp="1"/>
          </p:cNvSpPr>
          <p:nvPr>
            <p:ph type="body" sz="quarter" idx="15"/>
          </p:nvPr>
        </p:nvSpPr>
        <p:spPr>
          <a:xfrm>
            <a:off x="6240510" y="1628775"/>
            <a:ext cx="5472114" cy="4321175"/>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fi-FI"/>
              <a:t>Muokkaa tekstin perustyylejä napsauttamalla</a:t>
            </a:r>
          </a:p>
          <a:p>
            <a:pPr lvl="1"/>
            <a:r>
              <a:rPr lang="fi-FI"/>
              <a:t>toinen taso</a:t>
            </a:r>
          </a:p>
          <a:p>
            <a:pPr lvl="2"/>
            <a:r>
              <a:rPr lang="fi-FI"/>
              <a:t>kolmas taso</a:t>
            </a:r>
          </a:p>
          <a:p>
            <a:pPr lvl="3"/>
            <a:r>
              <a:rPr lang="fi-FI"/>
              <a:t>neljäs taso</a:t>
            </a:r>
          </a:p>
        </p:txBody>
      </p:sp>
      <p:sp>
        <p:nvSpPr>
          <p:cNvPr id="4" name="Kuvan paikkamerkki 3"/>
          <p:cNvSpPr>
            <a:spLocks noGrp="1"/>
          </p:cNvSpPr>
          <p:nvPr>
            <p:ph type="pic" sz="quarter" idx="16"/>
          </p:nvPr>
        </p:nvSpPr>
        <p:spPr>
          <a:xfrm>
            <a:off x="2" y="0"/>
            <a:ext cx="5951536" cy="6858000"/>
          </a:xfrm>
          <a:solidFill>
            <a:schemeClr val="bg1">
              <a:lumMod val="95000"/>
            </a:schemeClr>
          </a:solidFill>
        </p:spPr>
        <p:txBody>
          <a:bodyPr anchor="ctr" anchorCtr="0"/>
          <a:lstStyle>
            <a:lvl1pPr marL="0" indent="0" algn="ctr">
              <a:buNone/>
              <a:defRPr sz="1200"/>
            </a:lvl1pPr>
          </a:lstStyle>
          <a:p>
            <a:r>
              <a:rPr lang="fi-FI"/>
              <a:t>Lisää kuva napsauttamalla kuvaketta</a:t>
            </a:r>
          </a:p>
        </p:txBody>
      </p:sp>
      <p:pic>
        <p:nvPicPr>
          <p:cNvPr id="6" name="Kuva 5">
            <a:extLst>
              <a:ext uri="{FF2B5EF4-FFF2-40B4-BE49-F238E27FC236}">
                <a16:creationId xmlns:a16="http://schemas.microsoft.com/office/drawing/2014/main" id="{30FB90F6-6D35-4849-B924-ACF4E2E07765}"/>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0272575" y="6237288"/>
            <a:ext cx="1440000" cy="425694"/>
          </a:xfrm>
          <a:prstGeom prst="rect">
            <a:avLst/>
          </a:prstGeom>
        </p:spPr>
      </p:pic>
    </p:spTree>
    <p:extLst>
      <p:ext uri="{BB962C8B-B14F-4D97-AF65-F5344CB8AC3E}">
        <p14:creationId xmlns:p14="http://schemas.microsoft.com/office/powerpoint/2010/main" val="2288491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Otsikko, sisältö, kuvapaikka 3">
    <p:spTree>
      <p:nvGrpSpPr>
        <p:cNvPr id="1" name=""/>
        <p:cNvGrpSpPr/>
        <p:nvPr/>
      </p:nvGrpSpPr>
      <p:grpSpPr>
        <a:xfrm>
          <a:off x="0" y="0"/>
          <a:ext cx="0" cy="0"/>
          <a:chOff x="0" y="0"/>
          <a:chExt cx="0" cy="0"/>
        </a:xfrm>
      </p:grpSpPr>
      <p:sp>
        <p:nvSpPr>
          <p:cNvPr id="8" name="Kuvan paikkamerkki 19"/>
          <p:cNvSpPr>
            <a:spLocks noGrp="1"/>
          </p:cNvSpPr>
          <p:nvPr>
            <p:ph type="pic" sz="quarter" idx="13"/>
          </p:nvPr>
        </p:nvSpPr>
        <p:spPr>
          <a:xfrm>
            <a:off x="-9291" y="0"/>
            <a:ext cx="5490303" cy="6858000"/>
          </a:xfrm>
          <a:custGeom>
            <a:avLst/>
            <a:gdLst>
              <a:gd name="connsiteX0" fmla="*/ 0 w 6853504"/>
              <a:gd name="connsiteY0" fmla="*/ 0 h 6853504"/>
              <a:gd name="connsiteX1" fmla="*/ 3426752 w 6853504"/>
              <a:gd name="connsiteY1" fmla="*/ 0 h 6853504"/>
              <a:gd name="connsiteX2" fmla="*/ 6853504 w 6853504"/>
              <a:gd name="connsiteY2" fmla="*/ 3426752 h 6853504"/>
              <a:gd name="connsiteX3" fmla="*/ 3426752 w 6853504"/>
              <a:gd name="connsiteY3" fmla="*/ 6853504 h 6853504"/>
              <a:gd name="connsiteX4" fmla="*/ 0 w 6853504"/>
              <a:gd name="connsiteY4" fmla="*/ 6853504 h 6853504"/>
              <a:gd name="connsiteX5" fmla="*/ 0 w 6853504"/>
              <a:gd name="connsiteY5" fmla="*/ 0 h 6853504"/>
              <a:gd name="connsiteX0" fmla="*/ 1347537 w 6853504"/>
              <a:gd name="connsiteY0" fmla="*/ 0 h 6865535"/>
              <a:gd name="connsiteX1" fmla="*/ 3426752 w 6853504"/>
              <a:gd name="connsiteY1" fmla="*/ 12031 h 6865535"/>
              <a:gd name="connsiteX2" fmla="*/ 6853504 w 6853504"/>
              <a:gd name="connsiteY2" fmla="*/ 3438783 h 6865535"/>
              <a:gd name="connsiteX3" fmla="*/ 3426752 w 6853504"/>
              <a:gd name="connsiteY3" fmla="*/ 6865535 h 6865535"/>
              <a:gd name="connsiteX4" fmla="*/ 0 w 6853504"/>
              <a:gd name="connsiteY4" fmla="*/ 6865535 h 6865535"/>
              <a:gd name="connsiteX5" fmla="*/ 1347537 w 6853504"/>
              <a:gd name="connsiteY5" fmla="*/ 0 h 6865535"/>
              <a:gd name="connsiteX0" fmla="*/ 0 w 5505967"/>
              <a:gd name="connsiteY0" fmla="*/ 0 h 6877567"/>
              <a:gd name="connsiteX1" fmla="*/ 2079215 w 5505967"/>
              <a:gd name="connsiteY1" fmla="*/ 12031 h 6877567"/>
              <a:gd name="connsiteX2" fmla="*/ 5505967 w 5505967"/>
              <a:gd name="connsiteY2" fmla="*/ 3438783 h 6877567"/>
              <a:gd name="connsiteX3" fmla="*/ 2079215 w 5505967"/>
              <a:gd name="connsiteY3" fmla="*/ 6865535 h 6877567"/>
              <a:gd name="connsiteX4" fmla="*/ 12031 w 5505967"/>
              <a:gd name="connsiteY4" fmla="*/ 6877567 h 6877567"/>
              <a:gd name="connsiteX5" fmla="*/ 0 w 5505967"/>
              <a:gd name="connsiteY5" fmla="*/ 0 h 6877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05967" h="6877567">
                <a:moveTo>
                  <a:pt x="0" y="0"/>
                </a:moveTo>
                <a:lnTo>
                  <a:pt x="2079215" y="12031"/>
                </a:lnTo>
                <a:cubicBezTo>
                  <a:pt x="3971758" y="12031"/>
                  <a:pt x="5505967" y="1546240"/>
                  <a:pt x="5505967" y="3438783"/>
                </a:cubicBezTo>
                <a:cubicBezTo>
                  <a:pt x="5505967" y="5331326"/>
                  <a:pt x="3971758" y="6865535"/>
                  <a:pt x="2079215" y="6865535"/>
                </a:cubicBezTo>
                <a:lnTo>
                  <a:pt x="12031" y="6877567"/>
                </a:lnTo>
                <a:cubicBezTo>
                  <a:pt x="8021" y="4585045"/>
                  <a:pt x="4010" y="2292522"/>
                  <a:pt x="0" y="0"/>
                </a:cubicBezTo>
                <a:close/>
              </a:path>
            </a:pathLst>
          </a:custGeom>
          <a:solidFill>
            <a:schemeClr val="bg1">
              <a:lumMod val="95000"/>
            </a:schemeClr>
          </a:solidFill>
        </p:spPr>
        <p:txBody>
          <a:bodyPr anchor="ctr" anchorCtr="0"/>
          <a:lstStyle>
            <a:lvl1pPr marL="0" indent="0" algn="ctr">
              <a:buNone/>
              <a:defRPr sz="1200">
                <a:latin typeface="+mn-lt"/>
              </a:defRPr>
            </a:lvl1pPr>
          </a:lstStyle>
          <a:p>
            <a:r>
              <a:rPr lang="fi-FI"/>
              <a:t>Lisää kuva napsauttamalla kuvaketta</a:t>
            </a:r>
          </a:p>
        </p:txBody>
      </p:sp>
      <p:pic>
        <p:nvPicPr>
          <p:cNvPr id="9" name="Kuva 8">
            <a:extLs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0272575" y="6237288"/>
            <a:ext cx="1440000" cy="425694"/>
          </a:xfrm>
          <a:prstGeom prst="rect">
            <a:avLst/>
          </a:prstGeom>
        </p:spPr>
      </p:pic>
      <p:sp>
        <p:nvSpPr>
          <p:cNvPr id="6" name="Otsikko 1">
            <a:extLst>
              <a:ext uri="{FF2B5EF4-FFF2-40B4-BE49-F238E27FC236}">
                <a16:creationId xmlns:a16="http://schemas.microsoft.com/office/drawing/2014/main" id="{7E4171C4-DD32-4377-8D67-FB1A19774545}"/>
              </a:ext>
            </a:extLst>
          </p:cNvPr>
          <p:cNvSpPr>
            <a:spLocks noGrp="1"/>
          </p:cNvSpPr>
          <p:nvPr>
            <p:ph type="title" hasCustomPrompt="1"/>
          </p:nvPr>
        </p:nvSpPr>
        <p:spPr>
          <a:xfrm>
            <a:off x="6240463" y="333375"/>
            <a:ext cx="5472113" cy="923925"/>
          </a:xfrm>
        </p:spPr>
        <p:txBody>
          <a:bodyPr/>
          <a:lstStyle>
            <a:lvl1pPr>
              <a:defRPr b="1">
                <a:latin typeface="+mj-lt"/>
              </a:defRPr>
            </a:lvl1pPr>
          </a:lstStyle>
          <a:p>
            <a:r>
              <a:rPr lang="fi-FI"/>
              <a:t>Muokkaa perustyyliä napsauttamalla</a:t>
            </a:r>
          </a:p>
        </p:txBody>
      </p:sp>
      <p:sp>
        <p:nvSpPr>
          <p:cNvPr id="7" name="Tekstin paikkamerkki 10">
            <a:extLst>
              <a:ext uri="{FF2B5EF4-FFF2-40B4-BE49-F238E27FC236}">
                <a16:creationId xmlns:a16="http://schemas.microsoft.com/office/drawing/2014/main" id="{B9E7CB1E-D677-4A67-854A-864FFD0F8131}"/>
              </a:ext>
            </a:extLst>
          </p:cNvPr>
          <p:cNvSpPr>
            <a:spLocks noGrp="1"/>
          </p:cNvSpPr>
          <p:nvPr>
            <p:ph type="body" sz="quarter" idx="14"/>
          </p:nvPr>
        </p:nvSpPr>
        <p:spPr>
          <a:xfrm>
            <a:off x="6240464" y="1628775"/>
            <a:ext cx="5472112" cy="4321175"/>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fi-FI"/>
              <a:t>Muokkaa tekstin perustyylejä napsauttamalla</a:t>
            </a:r>
          </a:p>
          <a:p>
            <a:pPr lvl="1"/>
            <a:r>
              <a:rPr lang="fi-FI"/>
              <a:t>toinen taso</a:t>
            </a:r>
          </a:p>
          <a:p>
            <a:pPr lvl="2"/>
            <a:r>
              <a:rPr lang="fi-FI"/>
              <a:t>kolmas taso</a:t>
            </a:r>
          </a:p>
          <a:p>
            <a:pPr lvl="3"/>
            <a:r>
              <a:rPr lang="fi-FI"/>
              <a:t>neljäs taso</a:t>
            </a:r>
          </a:p>
        </p:txBody>
      </p:sp>
    </p:spTree>
    <p:extLst>
      <p:ext uri="{BB962C8B-B14F-4D97-AF65-F5344CB8AC3E}">
        <p14:creationId xmlns:p14="http://schemas.microsoft.com/office/powerpoint/2010/main" val="2402404364"/>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Otsikko, sisältö, kuvapaikka 4">
    <p:spTree>
      <p:nvGrpSpPr>
        <p:cNvPr id="1" name=""/>
        <p:cNvGrpSpPr/>
        <p:nvPr/>
      </p:nvGrpSpPr>
      <p:grpSpPr>
        <a:xfrm>
          <a:off x="0" y="0"/>
          <a:ext cx="0" cy="0"/>
          <a:chOff x="0" y="0"/>
          <a:chExt cx="0" cy="0"/>
        </a:xfrm>
      </p:grpSpPr>
      <p:sp>
        <p:nvSpPr>
          <p:cNvPr id="2" name="Otsikko 1"/>
          <p:cNvSpPr>
            <a:spLocks noGrp="1"/>
          </p:cNvSpPr>
          <p:nvPr>
            <p:ph type="title" hasCustomPrompt="1"/>
          </p:nvPr>
        </p:nvSpPr>
        <p:spPr>
          <a:xfrm>
            <a:off x="7248130" y="333375"/>
            <a:ext cx="4464446" cy="923925"/>
          </a:xfrm>
        </p:spPr>
        <p:txBody>
          <a:bodyPr/>
          <a:lstStyle>
            <a:lvl1pPr>
              <a:defRPr b="1">
                <a:latin typeface="+mj-lt"/>
              </a:defRPr>
            </a:lvl1pPr>
          </a:lstStyle>
          <a:p>
            <a:r>
              <a:rPr lang="fi-FI"/>
              <a:t>Muokkaa perustyyliä napsauttamalla</a:t>
            </a:r>
          </a:p>
        </p:txBody>
      </p:sp>
      <p:sp>
        <p:nvSpPr>
          <p:cNvPr id="11" name="Tekstin paikkamerkki 10"/>
          <p:cNvSpPr>
            <a:spLocks noGrp="1"/>
          </p:cNvSpPr>
          <p:nvPr>
            <p:ph type="body" sz="quarter" idx="14"/>
          </p:nvPr>
        </p:nvSpPr>
        <p:spPr>
          <a:xfrm>
            <a:off x="7248130" y="1628775"/>
            <a:ext cx="4464445" cy="4321175"/>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fi-FI"/>
              <a:t>Muokkaa tekstin perustyylejä napsauttamalla</a:t>
            </a:r>
          </a:p>
          <a:p>
            <a:pPr lvl="1"/>
            <a:r>
              <a:rPr lang="fi-FI"/>
              <a:t>toinen taso</a:t>
            </a:r>
          </a:p>
          <a:p>
            <a:pPr lvl="2"/>
            <a:r>
              <a:rPr lang="fi-FI"/>
              <a:t>kolmas taso</a:t>
            </a:r>
          </a:p>
          <a:p>
            <a:pPr lvl="3"/>
            <a:r>
              <a:rPr lang="fi-FI"/>
              <a:t>neljäs taso</a:t>
            </a:r>
          </a:p>
        </p:txBody>
      </p:sp>
      <p:sp>
        <p:nvSpPr>
          <p:cNvPr id="9" name="Kuvan paikkamerkki 19"/>
          <p:cNvSpPr>
            <a:spLocks noGrp="1"/>
          </p:cNvSpPr>
          <p:nvPr>
            <p:ph type="pic" sz="quarter" idx="13"/>
          </p:nvPr>
        </p:nvSpPr>
        <p:spPr>
          <a:xfrm>
            <a:off x="0" y="4497"/>
            <a:ext cx="6853504" cy="6853504"/>
          </a:xfrm>
          <a:prstGeom prst="flowChartDelay">
            <a:avLst/>
          </a:prstGeom>
          <a:solidFill>
            <a:schemeClr val="bg1">
              <a:lumMod val="95000"/>
            </a:schemeClr>
          </a:solidFill>
        </p:spPr>
        <p:txBody>
          <a:bodyPr anchor="ctr" anchorCtr="0"/>
          <a:lstStyle>
            <a:lvl1pPr marL="0" indent="0" algn="ctr">
              <a:buNone/>
              <a:defRPr sz="1200">
                <a:latin typeface="+mn-lt"/>
              </a:defRPr>
            </a:lvl1pPr>
          </a:lstStyle>
          <a:p>
            <a:r>
              <a:rPr lang="fi-FI"/>
              <a:t>Lisää kuva napsauttamalla kuvaketta</a:t>
            </a:r>
          </a:p>
        </p:txBody>
      </p:sp>
      <p:pic>
        <p:nvPicPr>
          <p:cNvPr id="10" name="Kuva 9">
            <a:extLs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0272575" y="6237288"/>
            <a:ext cx="1440000" cy="425694"/>
          </a:xfrm>
          <a:prstGeom prst="rect">
            <a:avLst/>
          </a:prstGeom>
        </p:spPr>
      </p:pic>
    </p:spTree>
    <p:extLst>
      <p:ext uri="{BB962C8B-B14F-4D97-AF65-F5344CB8AC3E}">
        <p14:creationId xmlns:p14="http://schemas.microsoft.com/office/powerpoint/2010/main" val="35737460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tsikko ja sisältö_pattern-kuvapaikka">
    <p:spTree>
      <p:nvGrpSpPr>
        <p:cNvPr id="1" name=""/>
        <p:cNvGrpSpPr/>
        <p:nvPr/>
      </p:nvGrpSpPr>
      <p:grpSpPr>
        <a:xfrm>
          <a:off x="0" y="0"/>
          <a:ext cx="0" cy="0"/>
          <a:chOff x="0" y="0"/>
          <a:chExt cx="0" cy="0"/>
        </a:xfrm>
      </p:grpSpPr>
      <p:sp>
        <p:nvSpPr>
          <p:cNvPr id="2" name="Otsikko 1"/>
          <p:cNvSpPr>
            <a:spLocks noGrp="1"/>
          </p:cNvSpPr>
          <p:nvPr>
            <p:ph type="title" hasCustomPrompt="1"/>
          </p:nvPr>
        </p:nvSpPr>
        <p:spPr>
          <a:xfrm>
            <a:off x="479425" y="333375"/>
            <a:ext cx="7524750" cy="923925"/>
          </a:xfrm>
        </p:spPr>
        <p:txBody>
          <a:bodyPr/>
          <a:lstStyle>
            <a:lvl1pPr>
              <a:defRPr b="1">
                <a:latin typeface="+mj-lt"/>
              </a:defRPr>
            </a:lvl1pPr>
          </a:lstStyle>
          <a:p>
            <a:r>
              <a:rPr lang="fi-FI"/>
              <a:t>Muokkaa perustyyliä napsauttamalla</a:t>
            </a:r>
          </a:p>
        </p:txBody>
      </p:sp>
      <p:sp>
        <p:nvSpPr>
          <p:cNvPr id="9" name="Tekstin paikkamerkki 8"/>
          <p:cNvSpPr>
            <a:spLocks noGrp="1"/>
          </p:cNvSpPr>
          <p:nvPr>
            <p:ph type="body" sz="quarter" idx="14"/>
          </p:nvPr>
        </p:nvSpPr>
        <p:spPr>
          <a:xfrm>
            <a:off x="479425" y="1628775"/>
            <a:ext cx="5616575" cy="4321175"/>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fi-FI"/>
              <a:t>Muokkaa tekstin perustyylejä napsauttamalla</a:t>
            </a:r>
          </a:p>
          <a:p>
            <a:pPr lvl="1"/>
            <a:r>
              <a:rPr lang="fi-FI"/>
              <a:t>toinen taso</a:t>
            </a:r>
          </a:p>
          <a:p>
            <a:pPr lvl="2"/>
            <a:r>
              <a:rPr lang="fi-FI"/>
              <a:t>kolmas taso</a:t>
            </a:r>
          </a:p>
          <a:p>
            <a:pPr lvl="3"/>
            <a:r>
              <a:rPr lang="fi-FI"/>
              <a:t>neljäs taso</a:t>
            </a:r>
          </a:p>
        </p:txBody>
      </p:sp>
      <p:sp>
        <p:nvSpPr>
          <p:cNvPr id="7" name="Kuvan paikkamerkki 58"/>
          <p:cNvSpPr>
            <a:spLocks noGrp="1"/>
          </p:cNvSpPr>
          <p:nvPr>
            <p:ph type="pic" sz="quarter" idx="13"/>
          </p:nvPr>
        </p:nvSpPr>
        <p:spPr>
          <a:xfrm>
            <a:off x="6646461" y="-538"/>
            <a:ext cx="5546031" cy="6864730"/>
          </a:xfrm>
          <a:custGeom>
            <a:avLst/>
            <a:gdLst>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49648 w 5545537"/>
              <a:gd name="connsiteY14" fmla="*/ 6876000 h 6876000"/>
              <a:gd name="connsiteX15" fmla="*/ 2649648 w 5545537"/>
              <a:gd name="connsiteY15" fmla="*/ 6858537 h 6876000"/>
              <a:gd name="connsiteX16" fmla="*/ 2617891 w 5545537"/>
              <a:gd name="connsiteY16" fmla="*/ 6858537 h 6876000"/>
              <a:gd name="connsiteX17" fmla="*/ 2617891 w 5545537"/>
              <a:gd name="connsiteY17" fmla="*/ 6876000 h 6876000"/>
              <a:gd name="connsiteX18" fmla="*/ 1609779 w 5545537"/>
              <a:gd name="connsiteY18" fmla="*/ 6876000 h 6876000"/>
              <a:gd name="connsiteX19" fmla="*/ 1609779 w 5545537"/>
              <a:gd name="connsiteY19" fmla="*/ 6858537 h 6876000"/>
              <a:gd name="connsiteX20" fmla="*/ 1069719 w 5545537"/>
              <a:gd name="connsiteY20" fmla="*/ 6858537 h 6876000"/>
              <a:gd name="connsiteX21" fmla="*/ 1069719 w 5545537"/>
              <a:gd name="connsiteY21" fmla="*/ 6318334 h 6876000"/>
              <a:gd name="connsiteX22" fmla="*/ 1069720 w 5545537"/>
              <a:gd name="connsiteY22" fmla="*/ 6318321 h 6876000"/>
              <a:gd name="connsiteX23" fmla="*/ 1069719 w 5545537"/>
              <a:gd name="connsiteY23" fmla="*/ 6318310 h 6876000"/>
              <a:gd name="connsiteX24" fmla="*/ 1069719 w 5545537"/>
              <a:gd name="connsiteY24" fmla="*/ 6237825 h 6876000"/>
              <a:gd name="connsiteX25" fmla="*/ 1062618 w 5545537"/>
              <a:gd name="connsiteY25" fmla="*/ 6237825 h 6876000"/>
              <a:gd name="connsiteX26" fmla="*/ 1061010 w 5545537"/>
              <a:gd name="connsiteY26" fmla="*/ 6219603 h 6876000"/>
              <a:gd name="connsiteX27" fmla="*/ 624433 w 5545537"/>
              <a:gd name="connsiteY27" fmla="*/ 5771972 h 6876000"/>
              <a:gd name="connsiteX28" fmla="*/ 529659 w 5545537"/>
              <a:gd name="connsiteY28" fmla="*/ 5762418 h 6876000"/>
              <a:gd name="connsiteX29" fmla="*/ 529659 w 5545537"/>
              <a:gd name="connsiteY29" fmla="*/ 5760642 h 6876000"/>
              <a:gd name="connsiteX30" fmla="*/ 512040 w 5545537"/>
              <a:gd name="connsiteY30" fmla="*/ 5760642 h 6876000"/>
              <a:gd name="connsiteX31" fmla="*/ 512040 w 5545537"/>
              <a:gd name="connsiteY31" fmla="*/ 5743975 h 6876000"/>
              <a:gd name="connsiteX32" fmla="*/ 426816 w 5545537"/>
              <a:gd name="connsiteY32" fmla="*/ 5735384 h 6876000"/>
              <a:gd name="connsiteX33" fmla="*/ 9971 w 5545537"/>
              <a:gd name="connsiteY33" fmla="*/ 5223932 h 6876000"/>
              <a:gd name="connsiteX34" fmla="*/ 426816 w 5545537"/>
              <a:gd name="connsiteY34" fmla="*/ 4712481 h 6876000"/>
              <a:gd name="connsiteX35" fmla="*/ 512040 w 5545537"/>
              <a:gd name="connsiteY35" fmla="*/ 4703889 h 6876000"/>
              <a:gd name="connsiteX36" fmla="*/ 512040 w 5545537"/>
              <a:gd name="connsiteY36" fmla="*/ 4703511 h 6876000"/>
              <a:gd name="connsiteX37" fmla="*/ 423086 w 5545537"/>
              <a:gd name="connsiteY37" fmla="*/ 4694544 h 6876000"/>
              <a:gd name="connsiteX38" fmla="*/ 0 w 5545537"/>
              <a:gd name="connsiteY38" fmla="*/ 4175435 h 6876000"/>
              <a:gd name="connsiteX39" fmla="*/ 529874 w 5545537"/>
              <a:gd name="connsiteY39" fmla="*/ 3645561 h 6876000"/>
              <a:gd name="connsiteX40" fmla="*/ 1048983 w 5545537"/>
              <a:gd name="connsiteY40" fmla="*/ 4068647 h 6876000"/>
              <a:gd name="connsiteX41" fmla="*/ 1057146 w 5545537"/>
              <a:gd name="connsiteY41" fmla="*/ 4149617 h 6876000"/>
              <a:gd name="connsiteX42" fmla="*/ 1069719 w 5545537"/>
              <a:gd name="connsiteY42" fmla="*/ 4149617 h 6876000"/>
              <a:gd name="connsiteX43" fmla="*/ 1069719 w 5545537"/>
              <a:gd name="connsiteY43" fmla="*/ 4620012 h 6876000"/>
              <a:gd name="connsiteX44" fmla="*/ 1095113 w 5545537"/>
              <a:gd name="connsiteY44" fmla="*/ 4538207 h 6876000"/>
              <a:gd name="connsiteX45" fmla="*/ 1576145 w 5545537"/>
              <a:gd name="connsiteY45" fmla="*/ 4219357 h 6876000"/>
              <a:gd name="connsiteX46" fmla="*/ 1609779 w 5545537"/>
              <a:gd name="connsiteY46" fmla="*/ 4222748 h 6876000"/>
              <a:gd name="connsiteX47" fmla="*/ 1609779 w 5545537"/>
              <a:gd name="connsiteY47" fmla="*/ 4205666 h 6876000"/>
              <a:gd name="connsiteX48" fmla="*/ 1577115 w 5545537"/>
              <a:gd name="connsiteY48" fmla="*/ 4208959 h 6876000"/>
              <a:gd name="connsiteX49" fmla="*/ 1055057 w 5545537"/>
              <a:gd name="connsiteY49" fmla="*/ 3686901 h 6876000"/>
              <a:gd name="connsiteX50" fmla="*/ 1577115 w 5545537"/>
              <a:gd name="connsiteY50" fmla="*/ 3164843 h 6876000"/>
              <a:gd name="connsiteX51" fmla="*/ 2088567 w 5545537"/>
              <a:gd name="connsiteY51" fmla="*/ 3581688 h 6876000"/>
              <a:gd name="connsiteX52" fmla="*/ 2098635 w 5545537"/>
              <a:gd name="connsiteY52" fmla="*/ 3681565 h 6876000"/>
              <a:gd name="connsiteX53" fmla="*/ 2113837 w 5545537"/>
              <a:gd name="connsiteY53" fmla="*/ 3681565 h 6876000"/>
              <a:gd name="connsiteX54" fmla="*/ 2113837 w 5545537"/>
              <a:gd name="connsiteY54" fmla="*/ 2637449 h 6876000"/>
              <a:gd name="connsiteX55" fmla="*/ 2114775 w 5545537"/>
              <a:gd name="connsiteY55" fmla="*/ 2637449 h 6876000"/>
              <a:gd name="connsiteX56" fmla="*/ 2113835 w 5545537"/>
              <a:gd name="connsiteY56" fmla="*/ 2628122 h 6876000"/>
              <a:gd name="connsiteX57" fmla="*/ 2635893 w 5545537"/>
              <a:gd name="connsiteY57" fmla="*/ 2106064 h 6876000"/>
              <a:gd name="connsiteX58" fmla="*/ 2649648 w 5545537"/>
              <a:gd name="connsiteY58" fmla="*/ 2107451 h 6876000"/>
              <a:gd name="connsiteX59" fmla="*/ 2649648 w 5545537"/>
              <a:gd name="connsiteY59" fmla="*/ 2090015 h 6876000"/>
              <a:gd name="connsiteX60" fmla="*/ 2635894 w 5545537"/>
              <a:gd name="connsiteY60" fmla="*/ 2091401 h 6876000"/>
              <a:gd name="connsiteX61" fmla="*/ 2113836 w 5545537"/>
              <a:gd name="connsiteY61" fmla="*/ 1569343 h 6876000"/>
              <a:gd name="connsiteX62" fmla="*/ 2635894 w 5545537"/>
              <a:gd name="connsiteY62" fmla="*/ 1047285 h 6876000"/>
              <a:gd name="connsiteX63" fmla="*/ 2649648 w 5545537"/>
              <a:gd name="connsiteY63" fmla="*/ 1048672 h 6876000"/>
              <a:gd name="connsiteX64" fmla="*/ 2649648 w 5545537"/>
              <a:gd name="connsiteY64" fmla="*/ 1043268 h 6876000"/>
              <a:gd name="connsiteX65" fmla="*/ 2689899 w 5545537"/>
              <a:gd name="connsiteY65" fmla="*/ 1039210 h 6876000"/>
              <a:gd name="connsiteX66" fmla="*/ 2689899 w 5545537"/>
              <a:gd name="connsiteY66" fmla="*/ 1038672 h 6876000"/>
              <a:gd name="connsiteX67" fmla="*/ 2635893 w 5545537"/>
              <a:gd name="connsiteY67" fmla="*/ 1044116 h 6876000"/>
              <a:gd name="connsiteX68" fmla="*/ 2113835 w 5545537"/>
              <a:gd name="connsiteY68" fmla="*/ 522058 h 6876000"/>
              <a:gd name="connsiteX69" fmla="*/ 2635893 w 5545537"/>
              <a:gd name="connsiteY69"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49648 w 5545537"/>
              <a:gd name="connsiteY14" fmla="*/ 6876000 h 6876000"/>
              <a:gd name="connsiteX15" fmla="*/ 2649648 w 5545537"/>
              <a:gd name="connsiteY15" fmla="*/ 6858537 h 6876000"/>
              <a:gd name="connsiteX16" fmla="*/ 2617891 w 5545537"/>
              <a:gd name="connsiteY16" fmla="*/ 6858537 h 6876000"/>
              <a:gd name="connsiteX17" fmla="*/ 2617891 w 5545537"/>
              <a:gd name="connsiteY17" fmla="*/ 6876000 h 6876000"/>
              <a:gd name="connsiteX18" fmla="*/ 1609779 w 5545537"/>
              <a:gd name="connsiteY18" fmla="*/ 6876000 h 6876000"/>
              <a:gd name="connsiteX19" fmla="*/ 1609779 w 5545537"/>
              <a:gd name="connsiteY19" fmla="*/ 6858537 h 6876000"/>
              <a:gd name="connsiteX20" fmla="*/ 1069719 w 5545537"/>
              <a:gd name="connsiteY20" fmla="*/ 6858537 h 6876000"/>
              <a:gd name="connsiteX21" fmla="*/ 1069719 w 5545537"/>
              <a:gd name="connsiteY21" fmla="*/ 6318334 h 6876000"/>
              <a:gd name="connsiteX22" fmla="*/ 1069720 w 5545537"/>
              <a:gd name="connsiteY22" fmla="*/ 6318321 h 6876000"/>
              <a:gd name="connsiteX23" fmla="*/ 1069719 w 5545537"/>
              <a:gd name="connsiteY23" fmla="*/ 6318310 h 6876000"/>
              <a:gd name="connsiteX24" fmla="*/ 1069719 w 5545537"/>
              <a:gd name="connsiteY24" fmla="*/ 6237825 h 6876000"/>
              <a:gd name="connsiteX25" fmla="*/ 1062618 w 5545537"/>
              <a:gd name="connsiteY25" fmla="*/ 6237825 h 6876000"/>
              <a:gd name="connsiteX26" fmla="*/ 1061010 w 5545537"/>
              <a:gd name="connsiteY26" fmla="*/ 6219603 h 6876000"/>
              <a:gd name="connsiteX27" fmla="*/ 624433 w 5545537"/>
              <a:gd name="connsiteY27" fmla="*/ 5771972 h 6876000"/>
              <a:gd name="connsiteX28" fmla="*/ 529659 w 5545537"/>
              <a:gd name="connsiteY28" fmla="*/ 5762418 h 6876000"/>
              <a:gd name="connsiteX29" fmla="*/ 529659 w 5545537"/>
              <a:gd name="connsiteY29" fmla="*/ 5760642 h 6876000"/>
              <a:gd name="connsiteX30" fmla="*/ 512040 w 5545537"/>
              <a:gd name="connsiteY30" fmla="*/ 5760642 h 6876000"/>
              <a:gd name="connsiteX31" fmla="*/ 512040 w 5545537"/>
              <a:gd name="connsiteY31" fmla="*/ 5743975 h 6876000"/>
              <a:gd name="connsiteX32" fmla="*/ 426816 w 5545537"/>
              <a:gd name="connsiteY32" fmla="*/ 5735384 h 6876000"/>
              <a:gd name="connsiteX33" fmla="*/ 9971 w 5545537"/>
              <a:gd name="connsiteY33" fmla="*/ 5223932 h 6876000"/>
              <a:gd name="connsiteX34" fmla="*/ 426816 w 5545537"/>
              <a:gd name="connsiteY34" fmla="*/ 4712481 h 6876000"/>
              <a:gd name="connsiteX35" fmla="*/ 512040 w 5545537"/>
              <a:gd name="connsiteY35" fmla="*/ 4703889 h 6876000"/>
              <a:gd name="connsiteX36" fmla="*/ 512040 w 5545537"/>
              <a:gd name="connsiteY36" fmla="*/ 4703511 h 6876000"/>
              <a:gd name="connsiteX37" fmla="*/ 423086 w 5545537"/>
              <a:gd name="connsiteY37" fmla="*/ 4694544 h 6876000"/>
              <a:gd name="connsiteX38" fmla="*/ 0 w 5545537"/>
              <a:gd name="connsiteY38" fmla="*/ 4175435 h 6876000"/>
              <a:gd name="connsiteX39" fmla="*/ 529874 w 5545537"/>
              <a:gd name="connsiteY39" fmla="*/ 3645561 h 6876000"/>
              <a:gd name="connsiteX40" fmla="*/ 1048983 w 5545537"/>
              <a:gd name="connsiteY40" fmla="*/ 4068647 h 6876000"/>
              <a:gd name="connsiteX41" fmla="*/ 1057146 w 5545537"/>
              <a:gd name="connsiteY41" fmla="*/ 4149617 h 6876000"/>
              <a:gd name="connsiteX42" fmla="*/ 1066307 w 5545537"/>
              <a:gd name="connsiteY42" fmla="*/ 4347509 h 6876000"/>
              <a:gd name="connsiteX43" fmla="*/ 1069719 w 5545537"/>
              <a:gd name="connsiteY43" fmla="*/ 4620012 h 6876000"/>
              <a:gd name="connsiteX44" fmla="*/ 1095113 w 5545537"/>
              <a:gd name="connsiteY44" fmla="*/ 4538207 h 6876000"/>
              <a:gd name="connsiteX45" fmla="*/ 1576145 w 5545537"/>
              <a:gd name="connsiteY45" fmla="*/ 4219357 h 6876000"/>
              <a:gd name="connsiteX46" fmla="*/ 1609779 w 5545537"/>
              <a:gd name="connsiteY46" fmla="*/ 4222748 h 6876000"/>
              <a:gd name="connsiteX47" fmla="*/ 1609779 w 5545537"/>
              <a:gd name="connsiteY47" fmla="*/ 4205666 h 6876000"/>
              <a:gd name="connsiteX48" fmla="*/ 1577115 w 5545537"/>
              <a:gd name="connsiteY48" fmla="*/ 4208959 h 6876000"/>
              <a:gd name="connsiteX49" fmla="*/ 1055057 w 5545537"/>
              <a:gd name="connsiteY49" fmla="*/ 3686901 h 6876000"/>
              <a:gd name="connsiteX50" fmla="*/ 1577115 w 5545537"/>
              <a:gd name="connsiteY50" fmla="*/ 3164843 h 6876000"/>
              <a:gd name="connsiteX51" fmla="*/ 2088567 w 5545537"/>
              <a:gd name="connsiteY51" fmla="*/ 3581688 h 6876000"/>
              <a:gd name="connsiteX52" fmla="*/ 2098635 w 5545537"/>
              <a:gd name="connsiteY52" fmla="*/ 3681565 h 6876000"/>
              <a:gd name="connsiteX53" fmla="*/ 2113837 w 5545537"/>
              <a:gd name="connsiteY53" fmla="*/ 3681565 h 6876000"/>
              <a:gd name="connsiteX54" fmla="*/ 2113837 w 5545537"/>
              <a:gd name="connsiteY54" fmla="*/ 2637449 h 6876000"/>
              <a:gd name="connsiteX55" fmla="*/ 2114775 w 5545537"/>
              <a:gd name="connsiteY55" fmla="*/ 2637449 h 6876000"/>
              <a:gd name="connsiteX56" fmla="*/ 2113835 w 5545537"/>
              <a:gd name="connsiteY56" fmla="*/ 2628122 h 6876000"/>
              <a:gd name="connsiteX57" fmla="*/ 2635893 w 5545537"/>
              <a:gd name="connsiteY57" fmla="*/ 2106064 h 6876000"/>
              <a:gd name="connsiteX58" fmla="*/ 2649648 w 5545537"/>
              <a:gd name="connsiteY58" fmla="*/ 2107451 h 6876000"/>
              <a:gd name="connsiteX59" fmla="*/ 2649648 w 5545537"/>
              <a:gd name="connsiteY59" fmla="*/ 2090015 h 6876000"/>
              <a:gd name="connsiteX60" fmla="*/ 2635894 w 5545537"/>
              <a:gd name="connsiteY60" fmla="*/ 2091401 h 6876000"/>
              <a:gd name="connsiteX61" fmla="*/ 2113836 w 5545537"/>
              <a:gd name="connsiteY61" fmla="*/ 1569343 h 6876000"/>
              <a:gd name="connsiteX62" fmla="*/ 2635894 w 5545537"/>
              <a:gd name="connsiteY62" fmla="*/ 1047285 h 6876000"/>
              <a:gd name="connsiteX63" fmla="*/ 2649648 w 5545537"/>
              <a:gd name="connsiteY63" fmla="*/ 1048672 h 6876000"/>
              <a:gd name="connsiteX64" fmla="*/ 2649648 w 5545537"/>
              <a:gd name="connsiteY64" fmla="*/ 1043268 h 6876000"/>
              <a:gd name="connsiteX65" fmla="*/ 2689899 w 5545537"/>
              <a:gd name="connsiteY65" fmla="*/ 1039210 h 6876000"/>
              <a:gd name="connsiteX66" fmla="*/ 2689899 w 5545537"/>
              <a:gd name="connsiteY66" fmla="*/ 1038672 h 6876000"/>
              <a:gd name="connsiteX67" fmla="*/ 2635893 w 5545537"/>
              <a:gd name="connsiteY67" fmla="*/ 1044116 h 6876000"/>
              <a:gd name="connsiteX68" fmla="*/ 2113835 w 5545537"/>
              <a:gd name="connsiteY68" fmla="*/ 522058 h 6876000"/>
              <a:gd name="connsiteX69" fmla="*/ 2635893 w 5545537"/>
              <a:gd name="connsiteY69"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49648 w 5545537"/>
              <a:gd name="connsiteY14" fmla="*/ 6876000 h 6876000"/>
              <a:gd name="connsiteX15" fmla="*/ 2649648 w 5545537"/>
              <a:gd name="connsiteY15" fmla="*/ 6858537 h 6876000"/>
              <a:gd name="connsiteX16" fmla="*/ 2617891 w 5545537"/>
              <a:gd name="connsiteY16" fmla="*/ 6858537 h 6876000"/>
              <a:gd name="connsiteX17" fmla="*/ 2617891 w 5545537"/>
              <a:gd name="connsiteY17" fmla="*/ 6876000 h 6876000"/>
              <a:gd name="connsiteX18" fmla="*/ 1609779 w 5545537"/>
              <a:gd name="connsiteY18" fmla="*/ 6876000 h 6876000"/>
              <a:gd name="connsiteX19" fmla="*/ 1609779 w 5545537"/>
              <a:gd name="connsiteY19" fmla="*/ 6858537 h 6876000"/>
              <a:gd name="connsiteX20" fmla="*/ 1069719 w 5545537"/>
              <a:gd name="connsiteY20" fmla="*/ 6858537 h 6876000"/>
              <a:gd name="connsiteX21" fmla="*/ 1069719 w 5545537"/>
              <a:gd name="connsiteY21" fmla="*/ 6318334 h 6876000"/>
              <a:gd name="connsiteX22" fmla="*/ 1069720 w 5545537"/>
              <a:gd name="connsiteY22" fmla="*/ 6318321 h 6876000"/>
              <a:gd name="connsiteX23" fmla="*/ 1069719 w 5545537"/>
              <a:gd name="connsiteY23" fmla="*/ 6318310 h 6876000"/>
              <a:gd name="connsiteX24" fmla="*/ 1069719 w 5545537"/>
              <a:gd name="connsiteY24" fmla="*/ 6237825 h 6876000"/>
              <a:gd name="connsiteX25" fmla="*/ 1062618 w 5545537"/>
              <a:gd name="connsiteY25" fmla="*/ 6237825 h 6876000"/>
              <a:gd name="connsiteX26" fmla="*/ 1061010 w 5545537"/>
              <a:gd name="connsiteY26" fmla="*/ 6219603 h 6876000"/>
              <a:gd name="connsiteX27" fmla="*/ 624433 w 5545537"/>
              <a:gd name="connsiteY27" fmla="*/ 5771972 h 6876000"/>
              <a:gd name="connsiteX28" fmla="*/ 529659 w 5545537"/>
              <a:gd name="connsiteY28" fmla="*/ 5762418 h 6876000"/>
              <a:gd name="connsiteX29" fmla="*/ 529659 w 5545537"/>
              <a:gd name="connsiteY29" fmla="*/ 5760642 h 6876000"/>
              <a:gd name="connsiteX30" fmla="*/ 512040 w 5545537"/>
              <a:gd name="connsiteY30" fmla="*/ 5760642 h 6876000"/>
              <a:gd name="connsiteX31" fmla="*/ 512040 w 5545537"/>
              <a:gd name="connsiteY31" fmla="*/ 5743975 h 6876000"/>
              <a:gd name="connsiteX32" fmla="*/ 426816 w 5545537"/>
              <a:gd name="connsiteY32" fmla="*/ 5735384 h 6876000"/>
              <a:gd name="connsiteX33" fmla="*/ 9971 w 5545537"/>
              <a:gd name="connsiteY33" fmla="*/ 5223932 h 6876000"/>
              <a:gd name="connsiteX34" fmla="*/ 426816 w 5545537"/>
              <a:gd name="connsiteY34" fmla="*/ 4712481 h 6876000"/>
              <a:gd name="connsiteX35" fmla="*/ 512040 w 5545537"/>
              <a:gd name="connsiteY35" fmla="*/ 4703889 h 6876000"/>
              <a:gd name="connsiteX36" fmla="*/ 512040 w 5545537"/>
              <a:gd name="connsiteY36" fmla="*/ 4703511 h 6876000"/>
              <a:gd name="connsiteX37" fmla="*/ 423086 w 5545537"/>
              <a:gd name="connsiteY37" fmla="*/ 4694544 h 6876000"/>
              <a:gd name="connsiteX38" fmla="*/ 0 w 5545537"/>
              <a:gd name="connsiteY38" fmla="*/ 4175435 h 6876000"/>
              <a:gd name="connsiteX39" fmla="*/ 529874 w 5545537"/>
              <a:gd name="connsiteY39" fmla="*/ 3645561 h 6876000"/>
              <a:gd name="connsiteX40" fmla="*/ 1048983 w 5545537"/>
              <a:gd name="connsiteY40" fmla="*/ 4068647 h 6876000"/>
              <a:gd name="connsiteX41" fmla="*/ 1057146 w 5545537"/>
              <a:gd name="connsiteY41" fmla="*/ 4149617 h 6876000"/>
              <a:gd name="connsiteX42" fmla="*/ 1066307 w 5545537"/>
              <a:gd name="connsiteY42" fmla="*/ 4347509 h 6876000"/>
              <a:gd name="connsiteX43" fmla="*/ 1069719 w 5545537"/>
              <a:gd name="connsiteY43" fmla="*/ 4620012 h 6876000"/>
              <a:gd name="connsiteX44" fmla="*/ 1095113 w 5545537"/>
              <a:gd name="connsiteY44" fmla="*/ 4538207 h 6876000"/>
              <a:gd name="connsiteX45" fmla="*/ 1576145 w 5545537"/>
              <a:gd name="connsiteY45" fmla="*/ 4219357 h 6876000"/>
              <a:gd name="connsiteX46" fmla="*/ 1609779 w 5545537"/>
              <a:gd name="connsiteY46" fmla="*/ 4222748 h 6876000"/>
              <a:gd name="connsiteX47" fmla="*/ 1609779 w 5545537"/>
              <a:gd name="connsiteY47" fmla="*/ 4205666 h 6876000"/>
              <a:gd name="connsiteX48" fmla="*/ 1577115 w 5545537"/>
              <a:gd name="connsiteY48" fmla="*/ 4208959 h 6876000"/>
              <a:gd name="connsiteX49" fmla="*/ 1055057 w 5545537"/>
              <a:gd name="connsiteY49" fmla="*/ 3686901 h 6876000"/>
              <a:gd name="connsiteX50" fmla="*/ 1577115 w 5545537"/>
              <a:gd name="connsiteY50" fmla="*/ 3164843 h 6876000"/>
              <a:gd name="connsiteX51" fmla="*/ 2088567 w 5545537"/>
              <a:gd name="connsiteY51" fmla="*/ 3581688 h 6876000"/>
              <a:gd name="connsiteX52" fmla="*/ 2098635 w 5545537"/>
              <a:gd name="connsiteY52" fmla="*/ 3681565 h 6876000"/>
              <a:gd name="connsiteX53" fmla="*/ 2113837 w 5545537"/>
              <a:gd name="connsiteY53" fmla="*/ 3681565 h 6876000"/>
              <a:gd name="connsiteX54" fmla="*/ 2113837 w 5545537"/>
              <a:gd name="connsiteY54" fmla="*/ 2637449 h 6876000"/>
              <a:gd name="connsiteX55" fmla="*/ 2114775 w 5545537"/>
              <a:gd name="connsiteY55" fmla="*/ 2637449 h 6876000"/>
              <a:gd name="connsiteX56" fmla="*/ 2113835 w 5545537"/>
              <a:gd name="connsiteY56" fmla="*/ 2628122 h 6876000"/>
              <a:gd name="connsiteX57" fmla="*/ 2635893 w 5545537"/>
              <a:gd name="connsiteY57" fmla="*/ 2106064 h 6876000"/>
              <a:gd name="connsiteX58" fmla="*/ 2649648 w 5545537"/>
              <a:gd name="connsiteY58" fmla="*/ 2107451 h 6876000"/>
              <a:gd name="connsiteX59" fmla="*/ 2649648 w 5545537"/>
              <a:gd name="connsiteY59" fmla="*/ 2090015 h 6876000"/>
              <a:gd name="connsiteX60" fmla="*/ 2635894 w 5545537"/>
              <a:gd name="connsiteY60" fmla="*/ 2091401 h 6876000"/>
              <a:gd name="connsiteX61" fmla="*/ 2113836 w 5545537"/>
              <a:gd name="connsiteY61" fmla="*/ 1569343 h 6876000"/>
              <a:gd name="connsiteX62" fmla="*/ 2635894 w 5545537"/>
              <a:gd name="connsiteY62" fmla="*/ 1047285 h 6876000"/>
              <a:gd name="connsiteX63" fmla="*/ 2649648 w 5545537"/>
              <a:gd name="connsiteY63" fmla="*/ 1048672 h 6876000"/>
              <a:gd name="connsiteX64" fmla="*/ 2649648 w 5545537"/>
              <a:gd name="connsiteY64" fmla="*/ 1043268 h 6876000"/>
              <a:gd name="connsiteX65" fmla="*/ 2689899 w 5545537"/>
              <a:gd name="connsiteY65" fmla="*/ 1039210 h 6876000"/>
              <a:gd name="connsiteX66" fmla="*/ 2689899 w 5545537"/>
              <a:gd name="connsiteY66" fmla="*/ 1038672 h 6876000"/>
              <a:gd name="connsiteX67" fmla="*/ 2635893 w 5545537"/>
              <a:gd name="connsiteY67" fmla="*/ 1044116 h 6876000"/>
              <a:gd name="connsiteX68" fmla="*/ 2113835 w 5545537"/>
              <a:gd name="connsiteY68" fmla="*/ 522058 h 6876000"/>
              <a:gd name="connsiteX69" fmla="*/ 2635893 w 5545537"/>
              <a:gd name="connsiteY69"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49648 w 5545537"/>
              <a:gd name="connsiteY14" fmla="*/ 6876000 h 6876000"/>
              <a:gd name="connsiteX15" fmla="*/ 2649648 w 5545537"/>
              <a:gd name="connsiteY15" fmla="*/ 6858537 h 6876000"/>
              <a:gd name="connsiteX16" fmla="*/ 2617891 w 5545537"/>
              <a:gd name="connsiteY16" fmla="*/ 6858537 h 6876000"/>
              <a:gd name="connsiteX17" fmla="*/ 2617891 w 5545537"/>
              <a:gd name="connsiteY17" fmla="*/ 6876000 h 6876000"/>
              <a:gd name="connsiteX18" fmla="*/ 1609779 w 5545537"/>
              <a:gd name="connsiteY18" fmla="*/ 6858537 h 6876000"/>
              <a:gd name="connsiteX19" fmla="*/ 1069719 w 5545537"/>
              <a:gd name="connsiteY19" fmla="*/ 6858537 h 6876000"/>
              <a:gd name="connsiteX20" fmla="*/ 1069719 w 5545537"/>
              <a:gd name="connsiteY20" fmla="*/ 6318334 h 6876000"/>
              <a:gd name="connsiteX21" fmla="*/ 1069720 w 5545537"/>
              <a:gd name="connsiteY21" fmla="*/ 6318321 h 6876000"/>
              <a:gd name="connsiteX22" fmla="*/ 1069719 w 5545537"/>
              <a:gd name="connsiteY22" fmla="*/ 6318310 h 6876000"/>
              <a:gd name="connsiteX23" fmla="*/ 1069719 w 5545537"/>
              <a:gd name="connsiteY23" fmla="*/ 6237825 h 6876000"/>
              <a:gd name="connsiteX24" fmla="*/ 1062618 w 5545537"/>
              <a:gd name="connsiteY24" fmla="*/ 6237825 h 6876000"/>
              <a:gd name="connsiteX25" fmla="*/ 1061010 w 5545537"/>
              <a:gd name="connsiteY25" fmla="*/ 6219603 h 6876000"/>
              <a:gd name="connsiteX26" fmla="*/ 624433 w 5545537"/>
              <a:gd name="connsiteY26" fmla="*/ 5771972 h 6876000"/>
              <a:gd name="connsiteX27" fmla="*/ 529659 w 5545537"/>
              <a:gd name="connsiteY27" fmla="*/ 5762418 h 6876000"/>
              <a:gd name="connsiteX28" fmla="*/ 529659 w 5545537"/>
              <a:gd name="connsiteY28" fmla="*/ 5760642 h 6876000"/>
              <a:gd name="connsiteX29" fmla="*/ 512040 w 5545537"/>
              <a:gd name="connsiteY29" fmla="*/ 5760642 h 6876000"/>
              <a:gd name="connsiteX30" fmla="*/ 512040 w 5545537"/>
              <a:gd name="connsiteY30" fmla="*/ 5743975 h 6876000"/>
              <a:gd name="connsiteX31" fmla="*/ 426816 w 5545537"/>
              <a:gd name="connsiteY31" fmla="*/ 5735384 h 6876000"/>
              <a:gd name="connsiteX32" fmla="*/ 9971 w 5545537"/>
              <a:gd name="connsiteY32" fmla="*/ 5223932 h 6876000"/>
              <a:gd name="connsiteX33" fmla="*/ 426816 w 5545537"/>
              <a:gd name="connsiteY33" fmla="*/ 4712481 h 6876000"/>
              <a:gd name="connsiteX34" fmla="*/ 512040 w 5545537"/>
              <a:gd name="connsiteY34" fmla="*/ 4703889 h 6876000"/>
              <a:gd name="connsiteX35" fmla="*/ 512040 w 5545537"/>
              <a:gd name="connsiteY35" fmla="*/ 4703511 h 6876000"/>
              <a:gd name="connsiteX36" fmla="*/ 423086 w 5545537"/>
              <a:gd name="connsiteY36" fmla="*/ 4694544 h 6876000"/>
              <a:gd name="connsiteX37" fmla="*/ 0 w 5545537"/>
              <a:gd name="connsiteY37" fmla="*/ 4175435 h 6876000"/>
              <a:gd name="connsiteX38" fmla="*/ 529874 w 5545537"/>
              <a:gd name="connsiteY38" fmla="*/ 3645561 h 6876000"/>
              <a:gd name="connsiteX39" fmla="*/ 1048983 w 5545537"/>
              <a:gd name="connsiteY39" fmla="*/ 4068647 h 6876000"/>
              <a:gd name="connsiteX40" fmla="*/ 1057146 w 5545537"/>
              <a:gd name="connsiteY40" fmla="*/ 4149617 h 6876000"/>
              <a:gd name="connsiteX41" fmla="*/ 1066307 w 5545537"/>
              <a:gd name="connsiteY41" fmla="*/ 4347509 h 6876000"/>
              <a:gd name="connsiteX42" fmla="*/ 1069719 w 5545537"/>
              <a:gd name="connsiteY42" fmla="*/ 4620012 h 6876000"/>
              <a:gd name="connsiteX43" fmla="*/ 1095113 w 5545537"/>
              <a:gd name="connsiteY43" fmla="*/ 4538207 h 6876000"/>
              <a:gd name="connsiteX44" fmla="*/ 1576145 w 5545537"/>
              <a:gd name="connsiteY44" fmla="*/ 4219357 h 6876000"/>
              <a:gd name="connsiteX45" fmla="*/ 1609779 w 5545537"/>
              <a:gd name="connsiteY45" fmla="*/ 4222748 h 6876000"/>
              <a:gd name="connsiteX46" fmla="*/ 1609779 w 5545537"/>
              <a:gd name="connsiteY46" fmla="*/ 4205666 h 6876000"/>
              <a:gd name="connsiteX47" fmla="*/ 1577115 w 5545537"/>
              <a:gd name="connsiteY47" fmla="*/ 4208959 h 6876000"/>
              <a:gd name="connsiteX48" fmla="*/ 1055057 w 5545537"/>
              <a:gd name="connsiteY48" fmla="*/ 3686901 h 6876000"/>
              <a:gd name="connsiteX49" fmla="*/ 1577115 w 5545537"/>
              <a:gd name="connsiteY49" fmla="*/ 3164843 h 6876000"/>
              <a:gd name="connsiteX50" fmla="*/ 2088567 w 5545537"/>
              <a:gd name="connsiteY50" fmla="*/ 3581688 h 6876000"/>
              <a:gd name="connsiteX51" fmla="*/ 2098635 w 5545537"/>
              <a:gd name="connsiteY51" fmla="*/ 3681565 h 6876000"/>
              <a:gd name="connsiteX52" fmla="*/ 2113837 w 5545537"/>
              <a:gd name="connsiteY52" fmla="*/ 3681565 h 6876000"/>
              <a:gd name="connsiteX53" fmla="*/ 2113837 w 5545537"/>
              <a:gd name="connsiteY53" fmla="*/ 2637449 h 6876000"/>
              <a:gd name="connsiteX54" fmla="*/ 2114775 w 5545537"/>
              <a:gd name="connsiteY54" fmla="*/ 2637449 h 6876000"/>
              <a:gd name="connsiteX55" fmla="*/ 2113835 w 5545537"/>
              <a:gd name="connsiteY55" fmla="*/ 2628122 h 6876000"/>
              <a:gd name="connsiteX56" fmla="*/ 2635893 w 5545537"/>
              <a:gd name="connsiteY56" fmla="*/ 2106064 h 6876000"/>
              <a:gd name="connsiteX57" fmla="*/ 2649648 w 5545537"/>
              <a:gd name="connsiteY57" fmla="*/ 2107451 h 6876000"/>
              <a:gd name="connsiteX58" fmla="*/ 2649648 w 5545537"/>
              <a:gd name="connsiteY58" fmla="*/ 2090015 h 6876000"/>
              <a:gd name="connsiteX59" fmla="*/ 2635894 w 5545537"/>
              <a:gd name="connsiteY59" fmla="*/ 2091401 h 6876000"/>
              <a:gd name="connsiteX60" fmla="*/ 2113836 w 5545537"/>
              <a:gd name="connsiteY60" fmla="*/ 1569343 h 6876000"/>
              <a:gd name="connsiteX61" fmla="*/ 2635894 w 5545537"/>
              <a:gd name="connsiteY61" fmla="*/ 1047285 h 6876000"/>
              <a:gd name="connsiteX62" fmla="*/ 2649648 w 5545537"/>
              <a:gd name="connsiteY62" fmla="*/ 1048672 h 6876000"/>
              <a:gd name="connsiteX63" fmla="*/ 2649648 w 5545537"/>
              <a:gd name="connsiteY63" fmla="*/ 1043268 h 6876000"/>
              <a:gd name="connsiteX64" fmla="*/ 2689899 w 5545537"/>
              <a:gd name="connsiteY64" fmla="*/ 1039210 h 6876000"/>
              <a:gd name="connsiteX65" fmla="*/ 2689899 w 5545537"/>
              <a:gd name="connsiteY65" fmla="*/ 1038672 h 6876000"/>
              <a:gd name="connsiteX66" fmla="*/ 2635893 w 5545537"/>
              <a:gd name="connsiteY66" fmla="*/ 1044116 h 6876000"/>
              <a:gd name="connsiteX67" fmla="*/ 2113835 w 5545537"/>
              <a:gd name="connsiteY67" fmla="*/ 522058 h 6876000"/>
              <a:gd name="connsiteX68" fmla="*/ 2635893 w 5545537"/>
              <a:gd name="connsiteY68"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49648 w 5545537"/>
              <a:gd name="connsiteY14" fmla="*/ 6876000 h 6876000"/>
              <a:gd name="connsiteX15" fmla="*/ 2649648 w 5545537"/>
              <a:gd name="connsiteY15" fmla="*/ 6858537 h 6876000"/>
              <a:gd name="connsiteX16" fmla="*/ 2617891 w 5545537"/>
              <a:gd name="connsiteY16" fmla="*/ 6858537 h 6876000"/>
              <a:gd name="connsiteX17" fmla="*/ 1609779 w 5545537"/>
              <a:gd name="connsiteY17" fmla="*/ 6858537 h 6876000"/>
              <a:gd name="connsiteX18" fmla="*/ 1069719 w 5545537"/>
              <a:gd name="connsiteY18" fmla="*/ 6858537 h 6876000"/>
              <a:gd name="connsiteX19" fmla="*/ 1069719 w 5545537"/>
              <a:gd name="connsiteY19" fmla="*/ 6318334 h 6876000"/>
              <a:gd name="connsiteX20" fmla="*/ 1069720 w 5545537"/>
              <a:gd name="connsiteY20" fmla="*/ 6318321 h 6876000"/>
              <a:gd name="connsiteX21" fmla="*/ 1069719 w 5545537"/>
              <a:gd name="connsiteY21" fmla="*/ 6318310 h 6876000"/>
              <a:gd name="connsiteX22" fmla="*/ 1069719 w 5545537"/>
              <a:gd name="connsiteY22" fmla="*/ 6237825 h 6876000"/>
              <a:gd name="connsiteX23" fmla="*/ 1062618 w 5545537"/>
              <a:gd name="connsiteY23" fmla="*/ 6237825 h 6876000"/>
              <a:gd name="connsiteX24" fmla="*/ 1061010 w 5545537"/>
              <a:gd name="connsiteY24" fmla="*/ 6219603 h 6876000"/>
              <a:gd name="connsiteX25" fmla="*/ 624433 w 5545537"/>
              <a:gd name="connsiteY25" fmla="*/ 5771972 h 6876000"/>
              <a:gd name="connsiteX26" fmla="*/ 529659 w 5545537"/>
              <a:gd name="connsiteY26" fmla="*/ 5762418 h 6876000"/>
              <a:gd name="connsiteX27" fmla="*/ 529659 w 5545537"/>
              <a:gd name="connsiteY27" fmla="*/ 5760642 h 6876000"/>
              <a:gd name="connsiteX28" fmla="*/ 512040 w 5545537"/>
              <a:gd name="connsiteY28" fmla="*/ 5760642 h 6876000"/>
              <a:gd name="connsiteX29" fmla="*/ 512040 w 5545537"/>
              <a:gd name="connsiteY29" fmla="*/ 5743975 h 6876000"/>
              <a:gd name="connsiteX30" fmla="*/ 426816 w 5545537"/>
              <a:gd name="connsiteY30" fmla="*/ 5735384 h 6876000"/>
              <a:gd name="connsiteX31" fmla="*/ 9971 w 5545537"/>
              <a:gd name="connsiteY31" fmla="*/ 5223932 h 6876000"/>
              <a:gd name="connsiteX32" fmla="*/ 426816 w 5545537"/>
              <a:gd name="connsiteY32" fmla="*/ 4712481 h 6876000"/>
              <a:gd name="connsiteX33" fmla="*/ 512040 w 5545537"/>
              <a:gd name="connsiteY33" fmla="*/ 4703889 h 6876000"/>
              <a:gd name="connsiteX34" fmla="*/ 512040 w 5545537"/>
              <a:gd name="connsiteY34" fmla="*/ 4703511 h 6876000"/>
              <a:gd name="connsiteX35" fmla="*/ 423086 w 5545537"/>
              <a:gd name="connsiteY35" fmla="*/ 4694544 h 6876000"/>
              <a:gd name="connsiteX36" fmla="*/ 0 w 5545537"/>
              <a:gd name="connsiteY36" fmla="*/ 4175435 h 6876000"/>
              <a:gd name="connsiteX37" fmla="*/ 529874 w 5545537"/>
              <a:gd name="connsiteY37" fmla="*/ 3645561 h 6876000"/>
              <a:gd name="connsiteX38" fmla="*/ 1048983 w 5545537"/>
              <a:gd name="connsiteY38" fmla="*/ 4068647 h 6876000"/>
              <a:gd name="connsiteX39" fmla="*/ 1057146 w 5545537"/>
              <a:gd name="connsiteY39" fmla="*/ 4149617 h 6876000"/>
              <a:gd name="connsiteX40" fmla="*/ 1066307 w 5545537"/>
              <a:gd name="connsiteY40" fmla="*/ 4347509 h 6876000"/>
              <a:gd name="connsiteX41" fmla="*/ 1069719 w 5545537"/>
              <a:gd name="connsiteY41" fmla="*/ 4620012 h 6876000"/>
              <a:gd name="connsiteX42" fmla="*/ 1095113 w 5545537"/>
              <a:gd name="connsiteY42" fmla="*/ 4538207 h 6876000"/>
              <a:gd name="connsiteX43" fmla="*/ 1576145 w 5545537"/>
              <a:gd name="connsiteY43" fmla="*/ 4219357 h 6876000"/>
              <a:gd name="connsiteX44" fmla="*/ 1609779 w 5545537"/>
              <a:gd name="connsiteY44" fmla="*/ 4222748 h 6876000"/>
              <a:gd name="connsiteX45" fmla="*/ 1609779 w 5545537"/>
              <a:gd name="connsiteY45" fmla="*/ 4205666 h 6876000"/>
              <a:gd name="connsiteX46" fmla="*/ 1577115 w 5545537"/>
              <a:gd name="connsiteY46" fmla="*/ 4208959 h 6876000"/>
              <a:gd name="connsiteX47" fmla="*/ 1055057 w 5545537"/>
              <a:gd name="connsiteY47" fmla="*/ 3686901 h 6876000"/>
              <a:gd name="connsiteX48" fmla="*/ 1577115 w 5545537"/>
              <a:gd name="connsiteY48" fmla="*/ 3164843 h 6876000"/>
              <a:gd name="connsiteX49" fmla="*/ 2088567 w 5545537"/>
              <a:gd name="connsiteY49" fmla="*/ 3581688 h 6876000"/>
              <a:gd name="connsiteX50" fmla="*/ 2098635 w 5545537"/>
              <a:gd name="connsiteY50" fmla="*/ 3681565 h 6876000"/>
              <a:gd name="connsiteX51" fmla="*/ 2113837 w 5545537"/>
              <a:gd name="connsiteY51" fmla="*/ 3681565 h 6876000"/>
              <a:gd name="connsiteX52" fmla="*/ 2113837 w 5545537"/>
              <a:gd name="connsiteY52" fmla="*/ 2637449 h 6876000"/>
              <a:gd name="connsiteX53" fmla="*/ 2114775 w 5545537"/>
              <a:gd name="connsiteY53" fmla="*/ 2637449 h 6876000"/>
              <a:gd name="connsiteX54" fmla="*/ 2113835 w 5545537"/>
              <a:gd name="connsiteY54" fmla="*/ 2628122 h 6876000"/>
              <a:gd name="connsiteX55" fmla="*/ 2635893 w 5545537"/>
              <a:gd name="connsiteY55" fmla="*/ 2106064 h 6876000"/>
              <a:gd name="connsiteX56" fmla="*/ 2649648 w 5545537"/>
              <a:gd name="connsiteY56" fmla="*/ 2107451 h 6876000"/>
              <a:gd name="connsiteX57" fmla="*/ 2649648 w 5545537"/>
              <a:gd name="connsiteY57" fmla="*/ 2090015 h 6876000"/>
              <a:gd name="connsiteX58" fmla="*/ 2635894 w 5545537"/>
              <a:gd name="connsiteY58" fmla="*/ 2091401 h 6876000"/>
              <a:gd name="connsiteX59" fmla="*/ 2113836 w 5545537"/>
              <a:gd name="connsiteY59" fmla="*/ 1569343 h 6876000"/>
              <a:gd name="connsiteX60" fmla="*/ 2635894 w 5545537"/>
              <a:gd name="connsiteY60" fmla="*/ 1047285 h 6876000"/>
              <a:gd name="connsiteX61" fmla="*/ 2649648 w 5545537"/>
              <a:gd name="connsiteY61" fmla="*/ 1048672 h 6876000"/>
              <a:gd name="connsiteX62" fmla="*/ 2649648 w 5545537"/>
              <a:gd name="connsiteY62" fmla="*/ 1043268 h 6876000"/>
              <a:gd name="connsiteX63" fmla="*/ 2689899 w 5545537"/>
              <a:gd name="connsiteY63" fmla="*/ 1039210 h 6876000"/>
              <a:gd name="connsiteX64" fmla="*/ 2689899 w 5545537"/>
              <a:gd name="connsiteY64" fmla="*/ 1038672 h 6876000"/>
              <a:gd name="connsiteX65" fmla="*/ 2635893 w 5545537"/>
              <a:gd name="connsiteY65" fmla="*/ 1044116 h 6876000"/>
              <a:gd name="connsiteX66" fmla="*/ 2113835 w 5545537"/>
              <a:gd name="connsiteY66" fmla="*/ 522058 h 6876000"/>
              <a:gd name="connsiteX67" fmla="*/ 2635893 w 5545537"/>
              <a:gd name="connsiteY67"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49648 w 5545537"/>
              <a:gd name="connsiteY14" fmla="*/ 6858537 h 6876000"/>
              <a:gd name="connsiteX15" fmla="*/ 2617891 w 5545537"/>
              <a:gd name="connsiteY15" fmla="*/ 6858537 h 6876000"/>
              <a:gd name="connsiteX16" fmla="*/ 1609779 w 5545537"/>
              <a:gd name="connsiteY16" fmla="*/ 6858537 h 6876000"/>
              <a:gd name="connsiteX17" fmla="*/ 1069719 w 5545537"/>
              <a:gd name="connsiteY17" fmla="*/ 6858537 h 6876000"/>
              <a:gd name="connsiteX18" fmla="*/ 1069719 w 5545537"/>
              <a:gd name="connsiteY18" fmla="*/ 6318334 h 6876000"/>
              <a:gd name="connsiteX19" fmla="*/ 1069720 w 5545537"/>
              <a:gd name="connsiteY19" fmla="*/ 6318321 h 6876000"/>
              <a:gd name="connsiteX20" fmla="*/ 1069719 w 5545537"/>
              <a:gd name="connsiteY20" fmla="*/ 6318310 h 6876000"/>
              <a:gd name="connsiteX21" fmla="*/ 1069719 w 5545537"/>
              <a:gd name="connsiteY21" fmla="*/ 6237825 h 6876000"/>
              <a:gd name="connsiteX22" fmla="*/ 1062618 w 5545537"/>
              <a:gd name="connsiteY22" fmla="*/ 6237825 h 6876000"/>
              <a:gd name="connsiteX23" fmla="*/ 1061010 w 5545537"/>
              <a:gd name="connsiteY23" fmla="*/ 6219603 h 6876000"/>
              <a:gd name="connsiteX24" fmla="*/ 624433 w 5545537"/>
              <a:gd name="connsiteY24" fmla="*/ 5771972 h 6876000"/>
              <a:gd name="connsiteX25" fmla="*/ 529659 w 5545537"/>
              <a:gd name="connsiteY25" fmla="*/ 5762418 h 6876000"/>
              <a:gd name="connsiteX26" fmla="*/ 529659 w 5545537"/>
              <a:gd name="connsiteY26" fmla="*/ 5760642 h 6876000"/>
              <a:gd name="connsiteX27" fmla="*/ 512040 w 5545537"/>
              <a:gd name="connsiteY27" fmla="*/ 5760642 h 6876000"/>
              <a:gd name="connsiteX28" fmla="*/ 512040 w 5545537"/>
              <a:gd name="connsiteY28" fmla="*/ 5743975 h 6876000"/>
              <a:gd name="connsiteX29" fmla="*/ 426816 w 5545537"/>
              <a:gd name="connsiteY29" fmla="*/ 5735384 h 6876000"/>
              <a:gd name="connsiteX30" fmla="*/ 9971 w 5545537"/>
              <a:gd name="connsiteY30" fmla="*/ 5223932 h 6876000"/>
              <a:gd name="connsiteX31" fmla="*/ 426816 w 5545537"/>
              <a:gd name="connsiteY31" fmla="*/ 4712481 h 6876000"/>
              <a:gd name="connsiteX32" fmla="*/ 512040 w 5545537"/>
              <a:gd name="connsiteY32" fmla="*/ 4703889 h 6876000"/>
              <a:gd name="connsiteX33" fmla="*/ 512040 w 5545537"/>
              <a:gd name="connsiteY33" fmla="*/ 4703511 h 6876000"/>
              <a:gd name="connsiteX34" fmla="*/ 423086 w 5545537"/>
              <a:gd name="connsiteY34" fmla="*/ 4694544 h 6876000"/>
              <a:gd name="connsiteX35" fmla="*/ 0 w 5545537"/>
              <a:gd name="connsiteY35" fmla="*/ 4175435 h 6876000"/>
              <a:gd name="connsiteX36" fmla="*/ 529874 w 5545537"/>
              <a:gd name="connsiteY36" fmla="*/ 3645561 h 6876000"/>
              <a:gd name="connsiteX37" fmla="*/ 1048983 w 5545537"/>
              <a:gd name="connsiteY37" fmla="*/ 4068647 h 6876000"/>
              <a:gd name="connsiteX38" fmla="*/ 1057146 w 5545537"/>
              <a:gd name="connsiteY38" fmla="*/ 4149617 h 6876000"/>
              <a:gd name="connsiteX39" fmla="*/ 1066307 w 5545537"/>
              <a:gd name="connsiteY39" fmla="*/ 4347509 h 6876000"/>
              <a:gd name="connsiteX40" fmla="*/ 1069719 w 5545537"/>
              <a:gd name="connsiteY40" fmla="*/ 4620012 h 6876000"/>
              <a:gd name="connsiteX41" fmla="*/ 1095113 w 5545537"/>
              <a:gd name="connsiteY41" fmla="*/ 4538207 h 6876000"/>
              <a:gd name="connsiteX42" fmla="*/ 1576145 w 5545537"/>
              <a:gd name="connsiteY42" fmla="*/ 4219357 h 6876000"/>
              <a:gd name="connsiteX43" fmla="*/ 1609779 w 5545537"/>
              <a:gd name="connsiteY43" fmla="*/ 4222748 h 6876000"/>
              <a:gd name="connsiteX44" fmla="*/ 1609779 w 5545537"/>
              <a:gd name="connsiteY44" fmla="*/ 4205666 h 6876000"/>
              <a:gd name="connsiteX45" fmla="*/ 1577115 w 5545537"/>
              <a:gd name="connsiteY45" fmla="*/ 4208959 h 6876000"/>
              <a:gd name="connsiteX46" fmla="*/ 1055057 w 5545537"/>
              <a:gd name="connsiteY46" fmla="*/ 3686901 h 6876000"/>
              <a:gd name="connsiteX47" fmla="*/ 1577115 w 5545537"/>
              <a:gd name="connsiteY47" fmla="*/ 3164843 h 6876000"/>
              <a:gd name="connsiteX48" fmla="*/ 2088567 w 5545537"/>
              <a:gd name="connsiteY48" fmla="*/ 3581688 h 6876000"/>
              <a:gd name="connsiteX49" fmla="*/ 2098635 w 5545537"/>
              <a:gd name="connsiteY49" fmla="*/ 3681565 h 6876000"/>
              <a:gd name="connsiteX50" fmla="*/ 2113837 w 5545537"/>
              <a:gd name="connsiteY50" fmla="*/ 3681565 h 6876000"/>
              <a:gd name="connsiteX51" fmla="*/ 2113837 w 5545537"/>
              <a:gd name="connsiteY51" fmla="*/ 2637449 h 6876000"/>
              <a:gd name="connsiteX52" fmla="*/ 2114775 w 5545537"/>
              <a:gd name="connsiteY52" fmla="*/ 2637449 h 6876000"/>
              <a:gd name="connsiteX53" fmla="*/ 2113835 w 5545537"/>
              <a:gd name="connsiteY53" fmla="*/ 2628122 h 6876000"/>
              <a:gd name="connsiteX54" fmla="*/ 2635893 w 5545537"/>
              <a:gd name="connsiteY54" fmla="*/ 2106064 h 6876000"/>
              <a:gd name="connsiteX55" fmla="*/ 2649648 w 5545537"/>
              <a:gd name="connsiteY55" fmla="*/ 2107451 h 6876000"/>
              <a:gd name="connsiteX56" fmla="*/ 2649648 w 5545537"/>
              <a:gd name="connsiteY56" fmla="*/ 2090015 h 6876000"/>
              <a:gd name="connsiteX57" fmla="*/ 2635894 w 5545537"/>
              <a:gd name="connsiteY57" fmla="*/ 2091401 h 6876000"/>
              <a:gd name="connsiteX58" fmla="*/ 2113836 w 5545537"/>
              <a:gd name="connsiteY58" fmla="*/ 1569343 h 6876000"/>
              <a:gd name="connsiteX59" fmla="*/ 2635894 w 5545537"/>
              <a:gd name="connsiteY59" fmla="*/ 1047285 h 6876000"/>
              <a:gd name="connsiteX60" fmla="*/ 2649648 w 5545537"/>
              <a:gd name="connsiteY60" fmla="*/ 1048672 h 6876000"/>
              <a:gd name="connsiteX61" fmla="*/ 2649648 w 5545537"/>
              <a:gd name="connsiteY61" fmla="*/ 1043268 h 6876000"/>
              <a:gd name="connsiteX62" fmla="*/ 2689899 w 5545537"/>
              <a:gd name="connsiteY62" fmla="*/ 1039210 h 6876000"/>
              <a:gd name="connsiteX63" fmla="*/ 2689899 w 5545537"/>
              <a:gd name="connsiteY63" fmla="*/ 1038672 h 6876000"/>
              <a:gd name="connsiteX64" fmla="*/ 2635893 w 5545537"/>
              <a:gd name="connsiteY64" fmla="*/ 1044116 h 6876000"/>
              <a:gd name="connsiteX65" fmla="*/ 2113835 w 5545537"/>
              <a:gd name="connsiteY65" fmla="*/ 522058 h 6876000"/>
              <a:gd name="connsiteX66" fmla="*/ 2635893 w 5545537"/>
              <a:gd name="connsiteY66"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49648 w 5545537"/>
              <a:gd name="connsiteY14" fmla="*/ 6858537 h 6876000"/>
              <a:gd name="connsiteX15" fmla="*/ 2617891 w 5545537"/>
              <a:gd name="connsiteY15" fmla="*/ 6858537 h 6876000"/>
              <a:gd name="connsiteX16" fmla="*/ 1609779 w 5545537"/>
              <a:gd name="connsiteY16" fmla="*/ 6858537 h 6876000"/>
              <a:gd name="connsiteX17" fmla="*/ 1069719 w 5545537"/>
              <a:gd name="connsiteY17" fmla="*/ 6858537 h 6876000"/>
              <a:gd name="connsiteX18" fmla="*/ 1069719 w 5545537"/>
              <a:gd name="connsiteY18" fmla="*/ 6318334 h 6876000"/>
              <a:gd name="connsiteX19" fmla="*/ 1069720 w 5545537"/>
              <a:gd name="connsiteY19" fmla="*/ 6318321 h 6876000"/>
              <a:gd name="connsiteX20" fmla="*/ 1069719 w 5545537"/>
              <a:gd name="connsiteY20" fmla="*/ 6318310 h 6876000"/>
              <a:gd name="connsiteX21" fmla="*/ 1069719 w 5545537"/>
              <a:gd name="connsiteY21" fmla="*/ 6237825 h 6876000"/>
              <a:gd name="connsiteX22" fmla="*/ 1061010 w 5545537"/>
              <a:gd name="connsiteY22" fmla="*/ 6219603 h 6876000"/>
              <a:gd name="connsiteX23" fmla="*/ 624433 w 5545537"/>
              <a:gd name="connsiteY23" fmla="*/ 5771972 h 6876000"/>
              <a:gd name="connsiteX24" fmla="*/ 529659 w 5545537"/>
              <a:gd name="connsiteY24" fmla="*/ 5762418 h 6876000"/>
              <a:gd name="connsiteX25" fmla="*/ 529659 w 5545537"/>
              <a:gd name="connsiteY25" fmla="*/ 5760642 h 6876000"/>
              <a:gd name="connsiteX26" fmla="*/ 512040 w 5545537"/>
              <a:gd name="connsiteY26" fmla="*/ 5760642 h 6876000"/>
              <a:gd name="connsiteX27" fmla="*/ 512040 w 5545537"/>
              <a:gd name="connsiteY27" fmla="*/ 5743975 h 6876000"/>
              <a:gd name="connsiteX28" fmla="*/ 426816 w 5545537"/>
              <a:gd name="connsiteY28" fmla="*/ 5735384 h 6876000"/>
              <a:gd name="connsiteX29" fmla="*/ 9971 w 5545537"/>
              <a:gd name="connsiteY29" fmla="*/ 5223932 h 6876000"/>
              <a:gd name="connsiteX30" fmla="*/ 426816 w 5545537"/>
              <a:gd name="connsiteY30" fmla="*/ 4712481 h 6876000"/>
              <a:gd name="connsiteX31" fmla="*/ 512040 w 5545537"/>
              <a:gd name="connsiteY31" fmla="*/ 4703889 h 6876000"/>
              <a:gd name="connsiteX32" fmla="*/ 512040 w 5545537"/>
              <a:gd name="connsiteY32" fmla="*/ 4703511 h 6876000"/>
              <a:gd name="connsiteX33" fmla="*/ 423086 w 5545537"/>
              <a:gd name="connsiteY33" fmla="*/ 4694544 h 6876000"/>
              <a:gd name="connsiteX34" fmla="*/ 0 w 5545537"/>
              <a:gd name="connsiteY34" fmla="*/ 4175435 h 6876000"/>
              <a:gd name="connsiteX35" fmla="*/ 529874 w 5545537"/>
              <a:gd name="connsiteY35" fmla="*/ 3645561 h 6876000"/>
              <a:gd name="connsiteX36" fmla="*/ 1048983 w 5545537"/>
              <a:gd name="connsiteY36" fmla="*/ 4068647 h 6876000"/>
              <a:gd name="connsiteX37" fmla="*/ 1057146 w 5545537"/>
              <a:gd name="connsiteY37" fmla="*/ 4149617 h 6876000"/>
              <a:gd name="connsiteX38" fmla="*/ 1066307 w 5545537"/>
              <a:gd name="connsiteY38" fmla="*/ 4347509 h 6876000"/>
              <a:gd name="connsiteX39" fmla="*/ 1069719 w 5545537"/>
              <a:gd name="connsiteY39" fmla="*/ 4620012 h 6876000"/>
              <a:gd name="connsiteX40" fmla="*/ 1095113 w 5545537"/>
              <a:gd name="connsiteY40" fmla="*/ 4538207 h 6876000"/>
              <a:gd name="connsiteX41" fmla="*/ 1576145 w 5545537"/>
              <a:gd name="connsiteY41" fmla="*/ 4219357 h 6876000"/>
              <a:gd name="connsiteX42" fmla="*/ 1609779 w 5545537"/>
              <a:gd name="connsiteY42" fmla="*/ 4222748 h 6876000"/>
              <a:gd name="connsiteX43" fmla="*/ 1609779 w 5545537"/>
              <a:gd name="connsiteY43" fmla="*/ 4205666 h 6876000"/>
              <a:gd name="connsiteX44" fmla="*/ 1577115 w 5545537"/>
              <a:gd name="connsiteY44" fmla="*/ 4208959 h 6876000"/>
              <a:gd name="connsiteX45" fmla="*/ 1055057 w 5545537"/>
              <a:gd name="connsiteY45" fmla="*/ 3686901 h 6876000"/>
              <a:gd name="connsiteX46" fmla="*/ 1577115 w 5545537"/>
              <a:gd name="connsiteY46" fmla="*/ 3164843 h 6876000"/>
              <a:gd name="connsiteX47" fmla="*/ 2088567 w 5545537"/>
              <a:gd name="connsiteY47" fmla="*/ 3581688 h 6876000"/>
              <a:gd name="connsiteX48" fmla="*/ 2098635 w 5545537"/>
              <a:gd name="connsiteY48" fmla="*/ 3681565 h 6876000"/>
              <a:gd name="connsiteX49" fmla="*/ 2113837 w 5545537"/>
              <a:gd name="connsiteY49" fmla="*/ 3681565 h 6876000"/>
              <a:gd name="connsiteX50" fmla="*/ 2113837 w 5545537"/>
              <a:gd name="connsiteY50" fmla="*/ 2637449 h 6876000"/>
              <a:gd name="connsiteX51" fmla="*/ 2114775 w 5545537"/>
              <a:gd name="connsiteY51" fmla="*/ 2637449 h 6876000"/>
              <a:gd name="connsiteX52" fmla="*/ 2113835 w 5545537"/>
              <a:gd name="connsiteY52" fmla="*/ 2628122 h 6876000"/>
              <a:gd name="connsiteX53" fmla="*/ 2635893 w 5545537"/>
              <a:gd name="connsiteY53" fmla="*/ 2106064 h 6876000"/>
              <a:gd name="connsiteX54" fmla="*/ 2649648 w 5545537"/>
              <a:gd name="connsiteY54" fmla="*/ 2107451 h 6876000"/>
              <a:gd name="connsiteX55" fmla="*/ 2649648 w 5545537"/>
              <a:gd name="connsiteY55" fmla="*/ 2090015 h 6876000"/>
              <a:gd name="connsiteX56" fmla="*/ 2635894 w 5545537"/>
              <a:gd name="connsiteY56" fmla="*/ 2091401 h 6876000"/>
              <a:gd name="connsiteX57" fmla="*/ 2113836 w 5545537"/>
              <a:gd name="connsiteY57" fmla="*/ 1569343 h 6876000"/>
              <a:gd name="connsiteX58" fmla="*/ 2635894 w 5545537"/>
              <a:gd name="connsiteY58" fmla="*/ 1047285 h 6876000"/>
              <a:gd name="connsiteX59" fmla="*/ 2649648 w 5545537"/>
              <a:gd name="connsiteY59" fmla="*/ 1048672 h 6876000"/>
              <a:gd name="connsiteX60" fmla="*/ 2649648 w 5545537"/>
              <a:gd name="connsiteY60" fmla="*/ 1043268 h 6876000"/>
              <a:gd name="connsiteX61" fmla="*/ 2689899 w 5545537"/>
              <a:gd name="connsiteY61" fmla="*/ 1039210 h 6876000"/>
              <a:gd name="connsiteX62" fmla="*/ 2689899 w 5545537"/>
              <a:gd name="connsiteY62" fmla="*/ 1038672 h 6876000"/>
              <a:gd name="connsiteX63" fmla="*/ 2635893 w 5545537"/>
              <a:gd name="connsiteY63" fmla="*/ 1044116 h 6876000"/>
              <a:gd name="connsiteX64" fmla="*/ 2113835 w 5545537"/>
              <a:gd name="connsiteY64" fmla="*/ 522058 h 6876000"/>
              <a:gd name="connsiteX65" fmla="*/ 2635893 w 5545537"/>
              <a:gd name="connsiteY65"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49648 w 5545537"/>
              <a:gd name="connsiteY14" fmla="*/ 6858537 h 6876000"/>
              <a:gd name="connsiteX15" fmla="*/ 2617891 w 5545537"/>
              <a:gd name="connsiteY15" fmla="*/ 6858537 h 6876000"/>
              <a:gd name="connsiteX16" fmla="*/ 1609779 w 5545537"/>
              <a:gd name="connsiteY16" fmla="*/ 6858537 h 6876000"/>
              <a:gd name="connsiteX17" fmla="*/ 1069719 w 5545537"/>
              <a:gd name="connsiteY17" fmla="*/ 6858537 h 6876000"/>
              <a:gd name="connsiteX18" fmla="*/ 1069719 w 5545537"/>
              <a:gd name="connsiteY18" fmla="*/ 6318334 h 6876000"/>
              <a:gd name="connsiteX19" fmla="*/ 1069720 w 5545537"/>
              <a:gd name="connsiteY19" fmla="*/ 6318321 h 6876000"/>
              <a:gd name="connsiteX20" fmla="*/ 1069719 w 5545537"/>
              <a:gd name="connsiteY20" fmla="*/ 6318310 h 6876000"/>
              <a:gd name="connsiteX21" fmla="*/ 1069719 w 5545537"/>
              <a:gd name="connsiteY21" fmla="*/ 6237825 h 6876000"/>
              <a:gd name="connsiteX22" fmla="*/ 1061010 w 5545537"/>
              <a:gd name="connsiteY22" fmla="*/ 6219603 h 6876000"/>
              <a:gd name="connsiteX23" fmla="*/ 624433 w 5545537"/>
              <a:gd name="connsiteY23" fmla="*/ 5771972 h 6876000"/>
              <a:gd name="connsiteX24" fmla="*/ 529659 w 5545537"/>
              <a:gd name="connsiteY24" fmla="*/ 5762418 h 6876000"/>
              <a:gd name="connsiteX25" fmla="*/ 529659 w 5545537"/>
              <a:gd name="connsiteY25" fmla="*/ 5760642 h 6876000"/>
              <a:gd name="connsiteX26" fmla="*/ 512040 w 5545537"/>
              <a:gd name="connsiteY26" fmla="*/ 5760642 h 6876000"/>
              <a:gd name="connsiteX27" fmla="*/ 512040 w 5545537"/>
              <a:gd name="connsiteY27" fmla="*/ 5743975 h 6876000"/>
              <a:gd name="connsiteX28" fmla="*/ 426816 w 5545537"/>
              <a:gd name="connsiteY28" fmla="*/ 5735384 h 6876000"/>
              <a:gd name="connsiteX29" fmla="*/ 9971 w 5545537"/>
              <a:gd name="connsiteY29" fmla="*/ 5223932 h 6876000"/>
              <a:gd name="connsiteX30" fmla="*/ 426816 w 5545537"/>
              <a:gd name="connsiteY30" fmla="*/ 4712481 h 6876000"/>
              <a:gd name="connsiteX31" fmla="*/ 512040 w 5545537"/>
              <a:gd name="connsiteY31" fmla="*/ 4703889 h 6876000"/>
              <a:gd name="connsiteX32" fmla="*/ 512040 w 5545537"/>
              <a:gd name="connsiteY32" fmla="*/ 4703511 h 6876000"/>
              <a:gd name="connsiteX33" fmla="*/ 423086 w 5545537"/>
              <a:gd name="connsiteY33" fmla="*/ 4694544 h 6876000"/>
              <a:gd name="connsiteX34" fmla="*/ 0 w 5545537"/>
              <a:gd name="connsiteY34" fmla="*/ 4175435 h 6876000"/>
              <a:gd name="connsiteX35" fmla="*/ 529874 w 5545537"/>
              <a:gd name="connsiteY35" fmla="*/ 3645561 h 6876000"/>
              <a:gd name="connsiteX36" fmla="*/ 1048983 w 5545537"/>
              <a:gd name="connsiteY36" fmla="*/ 4068647 h 6876000"/>
              <a:gd name="connsiteX37" fmla="*/ 1057146 w 5545537"/>
              <a:gd name="connsiteY37" fmla="*/ 4149617 h 6876000"/>
              <a:gd name="connsiteX38" fmla="*/ 1066307 w 5545537"/>
              <a:gd name="connsiteY38" fmla="*/ 4347509 h 6876000"/>
              <a:gd name="connsiteX39" fmla="*/ 1069719 w 5545537"/>
              <a:gd name="connsiteY39" fmla="*/ 4620012 h 6876000"/>
              <a:gd name="connsiteX40" fmla="*/ 1095113 w 5545537"/>
              <a:gd name="connsiteY40" fmla="*/ 4538207 h 6876000"/>
              <a:gd name="connsiteX41" fmla="*/ 1576145 w 5545537"/>
              <a:gd name="connsiteY41" fmla="*/ 4219357 h 6876000"/>
              <a:gd name="connsiteX42" fmla="*/ 1609779 w 5545537"/>
              <a:gd name="connsiteY42" fmla="*/ 4222748 h 6876000"/>
              <a:gd name="connsiteX43" fmla="*/ 1609779 w 5545537"/>
              <a:gd name="connsiteY43" fmla="*/ 4205666 h 6876000"/>
              <a:gd name="connsiteX44" fmla="*/ 1577115 w 5545537"/>
              <a:gd name="connsiteY44" fmla="*/ 4208959 h 6876000"/>
              <a:gd name="connsiteX45" fmla="*/ 1055057 w 5545537"/>
              <a:gd name="connsiteY45" fmla="*/ 3686901 h 6876000"/>
              <a:gd name="connsiteX46" fmla="*/ 1577115 w 5545537"/>
              <a:gd name="connsiteY46" fmla="*/ 3164843 h 6876000"/>
              <a:gd name="connsiteX47" fmla="*/ 2088567 w 5545537"/>
              <a:gd name="connsiteY47" fmla="*/ 3581688 h 6876000"/>
              <a:gd name="connsiteX48" fmla="*/ 2098635 w 5545537"/>
              <a:gd name="connsiteY48" fmla="*/ 3681565 h 6876000"/>
              <a:gd name="connsiteX49" fmla="*/ 2113837 w 5545537"/>
              <a:gd name="connsiteY49" fmla="*/ 3681565 h 6876000"/>
              <a:gd name="connsiteX50" fmla="*/ 2113837 w 5545537"/>
              <a:gd name="connsiteY50" fmla="*/ 2637449 h 6876000"/>
              <a:gd name="connsiteX51" fmla="*/ 2114775 w 5545537"/>
              <a:gd name="connsiteY51" fmla="*/ 2637449 h 6876000"/>
              <a:gd name="connsiteX52" fmla="*/ 2113835 w 5545537"/>
              <a:gd name="connsiteY52" fmla="*/ 2628122 h 6876000"/>
              <a:gd name="connsiteX53" fmla="*/ 2635893 w 5545537"/>
              <a:gd name="connsiteY53" fmla="*/ 2106064 h 6876000"/>
              <a:gd name="connsiteX54" fmla="*/ 2649648 w 5545537"/>
              <a:gd name="connsiteY54" fmla="*/ 2107451 h 6876000"/>
              <a:gd name="connsiteX55" fmla="*/ 2649648 w 5545537"/>
              <a:gd name="connsiteY55" fmla="*/ 2090015 h 6876000"/>
              <a:gd name="connsiteX56" fmla="*/ 2635894 w 5545537"/>
              <a:gd name="connsiteY56" fmla="*/ 2091401 h 6876000"/>
              <a:gd name="connsiteX57" fmla="*/ 2113836 w 5545537"/>
              <a:gd name="connsiteY57" fmla="*/ 1569343 h 6876000"/>
              <a:gd name="connsiteX58" fmla="*/ 2635894 w 5545537"/>
              <a:gd name="connsiteY58" fmla="*/ 1047285 h 6876000"/>
              <a:gd name="connsiteX59" fmla="*/ 2649648 w 5545537"/>
              <a:gd name="connsiteY59" fmla="*/ 1048672 h 6876000"/>
              <a:gd name="connsiteX60" fmla="*/ 2649648 w 5545537"/>
              <a:gd name="connsiteY60" fmla="*/ 1043268 h 6876000"/>
              <a:gd name="connsiteX61" fmla="*/ 2689899 w 5545537"/>
              <a:gd name="connsiteY61" fmla="*/ 1039210 h 6876000"/>
              <a:gd name="connsiteX62" fmla="*/ 2689899 w 5545537"/>
              <a:gd name="connsiteY62" fmla="*/ 1038672 h 6876000"/>
              <a:gd name="connsiteX63" fmla="*/ 2635893 w 5545537"/>
              <a:gd name="connsiteY63" fmla="*/ 1044116 h 6876000"/>
              <a:gd name="connsiteX64" fmla="*/ 2113835 w 5545537"/>
              <a:gd name="connsiteY64" fmla="*/ 522058 h 6876000"/>
              <a:gd name="connsiteX65" fmla="*/ 2635893 w 5545537"/>
              <a:gd name="connsiteY65"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49648 w 5545537"/>
              <a:gd name="connsiteY14" fmla="*/ 6858537 h 6876000"/>
              <a:gd name="connsiteX15" fmla="*/ 2617891 w 5545537"/>
              <a:gd name="connsiteY15" fmla="*/ 6858537 h 6876000"/>
              <a:gd name="connsiteX16" fmla="*/ 1609779 w 5545537"/>
              <a:gd name="connsiteY16" fmla="*/ 6858537 h 6876000"/>
              <a:gd name="connsiteX17" fmla="*/ 1069719 w 5545537"/>
              <a:gd name="connsiteY17" fmla="*/ 6858537 h 6876000"/>
              <a:gd name="connsiteX18" fmla="*/ 1069719 w 5545537"/>
              <a:gd name="connsiteY18" fmla="*/ 6318334 h 6876000"/>
              <a:gd name="connsiteX19" fmla="*/ 1069720 w 5545537"/>
              <a:gd name="connsiteY19" fmla="*/ 6318321 h 6876000"/>
              <a:gd name="connsiteX20" fmla="*/ 1069719 w 5545537"/>
              <a:gd name="connsiteY20" fmla="*/ 6318310 h 6876000"/>
              <a:gd name="connsiteX21" fmla="*/ 1061010 w 5545537"/>
              <a:gd name="connsiteY21" fmla="*/ 6219603 h 6876000"/>
              <a:gd name="connsiteX22" fmla="*/ 624433 w 5545537"/>
              <a:gd name="connsiteY22" fmla="*/ 5771972 h 6876000"/>
              <a:gd name="connsiteX23" fmla="*/ 529659 w 5545537"/>
              <a:gd name="connsiteY23" fmla="*/ 5762418 h 6876000"/>
              <a:gd name="connsiteX24" fmla="*/ 529659 w 5545537"/>
              <a:gd name="connsiteY24" fmla="*/ 5760642 h 6876000"/>
              <a:gd name="connsiteX25" fmla="*/ 512040 w 5545537"/>
              <a:gd name="connsiteY25" fmla="*/ 5760642 h 6876000"/>
              <a:gd name="connsiteX26" fmla="*/ 512040 w 5545537"/>
              <a:gd name="connsiteY26" fmla="*/ 5743975 h 6876000"/>
              <a:gd name="connsiteX27" fmla="*/ 426816 w 5545537"/>
              <a:gd name="connsiteY27" fmla="*/ 5735384 h 6876000"/>
              <a:gd name="connsiteX28" fmla="*/ 9971 w 5545537"/>
              <a:gd name="connsiteY28" fmla="*/ 5223932 h 6876000"/>
              <a:gd name="connsiteX29" fmla="*/ 426816 w 5545537"/>
              <a:gd name="connsiteY29" fmla="*/ 4712481 h 6876000"/>
              <a:gd name="connsiteX30" fmla="*/ 512040 w 5545537"/>
              <a:gd name="connsiteY30" fmla="*/ 4703889 h 6876000"/>
              <a:gd name="connsiteX31" fmla="*/ 512040 w 5545537"/>
              <a:gd name="connsiteY31" fmla="*/ 4703511 h 6876000"/>
              <a:gd name="connsiteX32" fmla="*/ 423086 w 5545537"/>
              <a:gd name="connsiteY32" fmla="*/ 4694544 h 6876000"/>
              <a:gd name="connsiteX33" fmla="*/ 0 w 5545537"/>
              <a:gd name="connsiteY33" fmla="*/ 4175435 h 6876000"/>
              <a:gd name="connsiteX34" fmla="*/ 529874 w 5545537"/>
              <a:gd name="connsiteY34" fmla="*/ 3645561 h 6876000"/>
              <a:gd name="connsiteX35" fmla="*/ 1048983 w 5545537"/>
              <a:gd name="connsiteY35" fmla="*/ 4068647 h 6876000"/>
              <a:gd name="connsiteX36" fmla="*/ 1057146 w 5545537"/>
              <a:gd name="connsiteY36" fmla="*/ 4149617 h 6876000"/>
              <a:gd name="connsiteX37" fmla="*/ 1066307 w 5545537"/>
              <a:gd name="connsiteY37" fmla="*/ 4347509 h 6876000"/>
              <a:gd name="connsiteX38" fmla="*/ 1069719 w 5545537"/>
              <a:gd name="connsiteY38" fmla="*/ 4620012 h 6876000"/>
              <a:gd name="connsiteX39" fmla="*/ 1095113 w 5545537"/>
              <a:gd name="connsiteY39" fmla="*/ 4538207 h 6876000"/>
              <a:gd name="connsiteX40" fmla="*/ 1576145 w 5545537"/>
              <a:gd name="connsiteY40" fmla="*/ 4219357 h 6876000"/>
              <a:gd name="connsiteX41" fmla="*/ 1609779 w 5545537"/>
              <a:gd name="connsiteY41" fmla="*/ 4222748 h 6876000"/>
              <a:gd name="connsiteX42" fmla="*/ 1609779 w 5545537"/>
              <a:gd name="connsiteY42" fmla="*/ 4205666 h 6876000"/>
              <a:gd name="connsiteX43" fmla="*/ 1577115 w 5545537"/>
              <a:gd name="connsiteY43" fmla="*/ 4208959 h 6876000"/>
              <a:gd name="connsiteX44" fmla="*/ 1055057 w 5545537"/>
              <a:gd name="connsiteY44" fmla="*/ 3686901 h 6876000"/>
              <a:gd name="connsiteX45" fmla="*/ 1577115 w 5545537"/>
              <a:gd name="connsiteY45" fmla="*/ 3164843 h 6876000"/>
              <a:gd name="connsiteX46" fmla="*/ 2088567 w 5545537"/>
              <a:gd name="connsiteY46" fmla="*/ 3581688 h 6876000"/>
              <a:gd name="connsiteX47" fmla="*/ 2098635 w 5545537"/>
              <a:gd name="connsiteY47" fmla="*/ 3681565 h 6876000"/>
              <a:gd name="connsiteX48" fmla="*/ 2113837 w 5545537"/>
              <a:gd name="connsiteY48" fmla="*/ 3681565 h 6876000"/>
              <a:gd name="connsiteX49" fmla="*/ 2113837 w 5545537"/>
              <a:gd name="connsiteY49" fmla="*/ 2637449 h 6876000"/>
              <a:gd name="connsiteX50" fmla="*/ 2114775 w 5545537"/>
              <a:gd name="connsiteY50" fmla="*/ 2637449 h 6876000"/>
              <a:gd name="connsiteX51" fmla="*/ 2113835 w 5545537"/>
              <a:gd name="connsiteY51" fmla="*/ 2628122 h 6876000"/>
              <a:gd name="connsiteX52" fmla="*/ 2635893 w 5545537"/>
              <a:gd name="connsiteY52" fmla="*/ 2106064 h 6876000"/>
              <a:gd name="connsiteX53" fmla="*/ 2649648 w 5545537"/>
              <a:gd name="connsiteY53" fmla="*/ 2107451 h 6876000"/>
              <a:gd name="connsiteX54" fmla="*/ 2649648 w 5545537"/>
              <a:gd name="connsiteY54" fmla="*/ 2090015 h 6876000"/>
              <a:gd name="connsiteX55" fmla="*/ 2635894 w 5545537"/>
              <a:gd name="connsiteY55" fmla="*/ 2091401 h 6876000"/>
              <a:gd name="connsiteX56" fmla="*/ 2113836 w 5545537"/>
              <a:gd name="connsiteY56" fmla="*/ 1569343 h 6876000"/>
              <a:gd name="connsiteX57" fmla="*/ 2635894 w 5545537"/>
              <a:gd name="connsiteY57" fmla="*/ 1047285 h 6876000"/>
              <a:gd name="connsiteX58" fmla="*/ 2649648 w 5545537"/>
              <a:gd name="connsiteY58" fmla="*/ 1048672 h 6876000"/>
              <a:gd name="connsiteX59" fmla="*/ 2649648 w 5545537"/>
              <a:gd name="connsiteY59" fmla="*/ 1043268 h 6876000"/>
              <a:gd name="connsiteX60" fmla="*/ 2689899 w 5545537"/>
              <a:gd name="connsiteY60" fmla="*/ 1039210 h 6876000"/>
              <a:gd name="connsiteX61" fmla="*/ 2689899 w 5545537"/>
              <a:gd name="connsiteY61" fmla="*/ 1038672 h 6876000"/>
              <a:gd name="connsiteX62" fmla="*/ 2635893 w 5545537"/>
              <a:gd name="connsiteY62" fmla="*/ 1044116 h 6876000"/>
              <a:gd name="connsiteX63" fmla="*/ 2113835 w 5545537"/>
              <a:gd name="connsiteY63" fmla="*/ 522058 h 6876000"/>
              <a:gd name="connsiteX64" fmla="*/ 2635893 w 5545537"/>
              <a:gd name="connsiteY64"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49648 w 5545537"/>
              <a:gd name="connsiteY14" fmla="*/ 6858537 h 6876000"/>
              <a:gd name="connsiteX15" fmla="*/ 2617891 w 5545537"/>
              <a:gd name="connsiteY15" fmla="*/ 6858537 h 6876000"/>
              <a:gd name="connsiteX16" fmla="*/ 1609779 w 5545537"/>
              <a:gd name="connsiteY16" fmla="*/ 6858537 h 6876000"/>
              <a:gd name="connsiteX17" fmla="*/ 1069719 w 5545537"/>
              <a:gd name="connsiteY17" fmla="*/ 6858537 h 6876000"/>
              <a:gd name="connsiteX18" fmla="*/ 1069719 w 5545537"/>
              <a:gd name="connsiteY18" fmla="*/ 6318334 h 6876000"/>
              <a:gd name="connsiteX19" fmla="*/ 1069720 w 5545537"/>
              <a:gd name="connsiteY19" fmla="*/ 6318321 h 6876000"/>
              <a:gd name="connsiteX20" fmla="*/ 1069719 w 5545537"/>
              <a:gd name="connsiteY20" fmla="*/ 6318310 h 6876000"/>
              <a:gd name="connsiteX21" fmla="*/ 1061010 w 5545537"/>
              <a:gd name="connsiteY21" fmla="*/ 6219603 h 6876000"/>
              <a:gd name="connsiteX22" fmla="*/ 624433 w 5545537"/>
              <a:gd name="connsiteY22" fmla="*/ 5771972 h 6876000"/>
              <a:gd name="connsiteX23" fmla="*/ 529659 w 5545537"/>
              <a:gd name="connsiteY23" fmla="*/ 5762418 h 6876000"/>
              <a:gd name="connsiteX24" fmla="*/ 529659 w 5545537"/>
              <a:gd name="connsiteY24" fmla="*/ 5760642 h 6876000"/>
              <a:gd name="connsiteX25" fmla="*/ 512040 w 5545537"/>
              <a:gd name="connsiteY25" fmla="*/ 5743975 h 6876000"/>
              <a:gd name="connsiteX26" fmla="*/ 426816 w 5545537"/>
              <a:gd name="connsiteY26" fmla="*/ 5735384 h 6876000"/>
              <a:gd name="connsiteX27" fmla="*/ 9971 w 5545537"/>
              <a:gd name="connsiteY27" fmla="*/ 5223932 h 6876000"/>
              <a:gd name="connsiteX28" fmla="*/ 426816 w 5545537"/>
              <a:gd name="connsiteY28" fmla="*/ 4712481 h 6876000"/>
              <a:gd name="connsiteX29" fmla="*/ 512040 w 5545537"/>
              <a:gd name="connsiteY29" fmla="*/ 4703889 h 6876000"/>
              <a:gd name="connsiteX30" fmla="*/ 512040 w 5545537"/>
              <a:gd name="connsiteY30" fmla="*/ 4703511 h 6876000"/>
              <a:gd name="connsiteX31" fmla="*/ 423086 w 5545537"/>
              <a:gd name="connsiteY31" fmla="*/ 4694544 h 6876000"/>
              <a:gd name="connsiteX32" fmla="*/ 0 w 5545537"/>
              <a:gd name="connsiteY32" fmla="*/ 4175435 h 6876000"/>
              <a:gd name="connsiteX33" fmla="*/ 529874 w 5545537"/>
              <a:gd name="connsiteY33" fmla="*/ 3645561 h 6876000"/>
              <a:gd name="connsiteX34" fmla="*/ 1048983 w 5545537"/>
              <a:gd name="connsiteY34" fmla="*/ 4068647 h 6876000"/>
              <a:gd name="connsiteX35" fmla="*/ 1057146 w 5545537"/>
              <a:gd name="connsiteY35" fmla="*/ 4149617 h 6876000"/>
              <a:gd name="connsiteX36" fmla="*/ 1066307 w 5545537"/>
              <a:gd name="connsiteY36" fmla="*/ 4347509 h 6876000"/>
              <a:gd name="connsiteX37" fmla="*/ 1069719 w 5545537"/>
              <a:gd name="connsiteY37" fmla="*/ 4620012 h 6876000"/>
              <a:gd name="connsiteX38" fmla="*/ 1095113 w 5545537"/>
              <a:gd name="connsiteY38" fmla="*/ 4538207 h 6876000"/>
              <a:gd name="connsiteX39" fmla="*/ 1576145 w 5545537"/>
              <a:gd name="connsiteY39" fmla="*/ 4219357 h 6876000"/>
              <a:gd name="connsiteX40" fmla="*/ 1609779 w 5545537"/>
              <a:gd name="connsiteY40" fmla="*/ 4222748 h 6876000"/>
              <a:gd name="connsiteX41" fmla="*/ 1609779 w 5545537"/>
              <a:gd name="connsiteY41" fmla="*/ 4205666 h 6876000"/>
              <a:gd name="connsiteX42" fmla="*/ 1577115 w 5545537"/>
              <a:gd name="connsiteY42" fmla="*/ 4208959 h 6876000"/>
              <a:gd name="connsiteX43" fmla="*/ 1055057 w 5545537"/>
              <a:gd name="connsiteY43" fmla="*/ 3686901 h 6876000"/>
              <a:gd name="connsiteX44" fmla="*/ 1577115 w 5545537"/>
              <a:gd name="connsiteY44" fmla="*/ 3164843 h 6876000"/>
              <a:gd name="connsiteX45" fmla="*/ 2088567 w 5545537"/>
              <a:gd name="connsiteY45" fmla="*/ 3581688 h 6876000"/>
              <a:gd name="connsiteX46" fmla="*/ 2098635 w 5545537"/>
              <a:gd name="connsiteY46" fmla="*/ 3681565 h 6876000"/>
              <a:gd name="connsiteX47" fmla="*/ 2113837 w 5545537"/>
              <a:gd name="connsiteY47" fmla="*/ 3681565 h 6876000"/>
              <a:gd name="connsiteX48" fmla="*/ 2113837 w 5545537"/>
              <a:gd name="connsiteY48" fmla="*/ 2637449 h 6876000"/>
              <a:gd name="connsiteX49" fmla="*/ 2114775 w 5545537"/>
              <a:gd name="connsiteY49" fmla="*/ 2637449 h 6876000"/>
              <a:gd name="connsiteX50" fmla="*/ 2113835 w 5545537"/>
              <a:gd name="connsiteY50" fmla="*/ 2628122 h 6876000"/>
              <a:gd name="connsiteX51" fmla="*/ 2635893 w 5545537"/>
              <a:gd name="connsiteY51" fmla="*/ 2106064 h 6876000"/>
              <a:gd name="connsiteX52" fmla="*/ 2649648 w 5545537"/>
              <a:gd name="connsiteY52" fmla="*/ 2107451 h 6876000"/>
              <a:gd name="connsiteX53" fmla="*/ 2649648 w 5545537"/>
              <a:gd name="connsiteY53" fmla="*/ 2090015 h 6876000"/>
              <a:gd name="connsiteX54" fmla="*/ 2635894 w 5545537"/>
              <a:gd name="connsiteY54" fmla="*/ 2091401 h 6876000"/>
              <a:gd name="connsiteX55" fmla="*/ 2113836 w 5545537"/>
              <a:gd name="connsiteY55" fmla="*/ 1569343 h 6876000"/>
              <a:gd name="connsiteX56" fmla="*/ 2635894 w 5545537"/>
              <a:gd name="connsiteY56" fmla="*/ 1047285 h 6876000"/>
              <a:gd name="connsiteX57" fmla="*/ 2649648 w 5545537"/>
              <a:gd name="connsiteY57" fmla="*/ 1048672 h 6876000"/>
              <a:gd name="connsiteX58" fmla="*/ 2649648 w 5545537"/>
              <a:gd name="connsiteY58" fmla="*/ 1043268 h 6876000"/>
              <a:gd name="connsiteX59" fmla="*/ 2689899 w 5545537"/>
              <a:gd name="connsiteY59" fmla="*/ 1039210 h 6876000"/>
              <a:gd name="connsiteX60" fmla="*/ 2689899 w 5545537"/>
              <a:gd name="connsiteY60" fmla="*/ 1038672 h 6876000"/>
              <a:gd name="connsiteX61" fmla="*/ 2635893 w 5545537"/>
              <a:gd name="connsiteY61" fmla="*/ 1044116 h 6876000"/>
              <a:gd name="connsiteX62" fmla="*/ 2113835 w 5545537"/>
              <a:gd name="connsiteY62" fmla="*/ 522058 h 6876000"/>
              <a:gd name="connsiteX63" fmla="*/ 2635893 w 5545537"/>
              <a:gd name="connsiteY63"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49648 w 5545537"/>
              <a:gd name="connsiteY14" fmla="*/ 6858537 h 6876000"/>
              <a:gd name="connsiteX15" fmla="*/ 2617891 w 5545537"/>
              <a:gd name="connsiteY15" fmla="*/ 6858537 h 6876000"/>
              <a:gd name="connsiteX16" fmla="*/ 1609779 w 5545537"/>
              <a:gd name="connsiteY16" fmla="*/ 6858537 h 6876000"/>
              <a:gd name="connsiteX17" fmla="*/ 1069719 w 5545537"/>
              <a:gd name="connsiteY17" fmla="*/ 6858537 h 6876000"/>
              <a:gd name="connsiteX18" fmla="*/ 1069719 w 5545537"/>
              <a:gd name="connsiteY18" fmla="*/ 6318334 h 6876000"/>
              <a:gd name="connsiteX19" fmla="*/ 1069720 w 5545537"/>
              <a:gd name="connsiteY19" fmla="*/ 6318321 h 6876000"/>
              <a:gd name="connsiteX20" fmla="*/ 1069719 w 5545537"/>
              <a:gd name="connsiteY20" fmla="*/ 6318310 h 6876000"/>
              <a:gd name="connsiteX21" fmla="*/ 1061010 w 5545537"/>
              <a:gd name="connsiteY21" fmla="*/ 6219603 h 6876000"/>
              <a:gd name="connsiteX22" fmla="*/ 624433 w 5545537"/>
              <a:gd name="connsiteY22" fmla="*/ 5771972 h 6876000"/>
              <a:gd name="connsiteX23" fmla="*/ 529659 w 5545537"/>
              <a:gd name="connsiteY23" fmla="*/ 5762418 h 6876000"/>
              <a:gd name="connsiteX24" fmla="*/ 512040 w 5545537"/>
              <a:gd name="connsiteY24" fmla="*/ 5743975 h 6876000"/>
              <a:gd name="connsiteX25" fmla="*/ 426816 w 5545537"/>
              <a:gd name="connsiteY25" fmla="*/ 5735384 h 6876000"/>
              <a:gd name="connsiteX26" fmla="*/ 9971 w 5545537"/>
              <a:gd name="connsiteY26" fmla="*/ 5223932 h 6876000"/>
              <a:gd name="connsiteX27" fmla="*/ 426816 w 5545537"/>
              <a:gd name="connsiteY27" fmla="*/ 4712481 h 6876000"/>
              <a:gd name="connsiteX28" fmla="*/ 512040 w 5545537"/>
              <a:gd name="connsiteY28" fmla="*/ 4703889 h 6876000"/>
              <a:gd name="connsiteX29" fmla="*/ 512040 w 5545537"/>
              <a:gd name="connsiteY29" fmla="*/ 4703511 h 6876000"/>
              <a:gd name="connsiteX30" fmla="*/ 423086 w 5545537"/>
              <a:gd name="connsiteY30" fmla="*/ 4694544 h 6876000"/>
              <a:gd name="connsiteX31" fmla="*/ 0 w 5545537"/>
              <a:gd name="connsiteY31" fmla="*/ 4175435 h 6876000"/>
              <a:gd name="connsiteX32" fmla="*/ 529874 w 5545537"/>
              <a:gd name="connsiteY32" fmla="*/ 3645561 h 6876000"/>
              <a:gd name="connsiteX33" fmla="*/ 1048983 w 5545537"/>
              <a:gd name="connsiteY33" fmla="*/ 4068647 h 6876000"/>
              <a:gd name="connsiteX34" fmla="*/ 1057146 w 5545537"/>
              <a:gd name="connsiteY34" fmla="*/ 4149617 h 6876000"/>
              <a:gd name="connsiteX35" fmla="*/ 1066307 w 5545537"/>
              <a:gd name="connsiteY35" fmla="*/ 4347509 h 6876000"/>
              <a:gd name="connsiteX36" fmla="*/ 1069719 w 5545537"/>
              <a:gd name="connsiteY36" fmla="*/ 4620012 h 6876000"/>
              <a:gd name="connsiteX37" fmla="*/ 1095113 w 5545537"/>
              <a:gd name="connsiteY37" fmla="*/ 4538207 h 6876000"/>
              <a:gd name="connsiteX38" fmla="*/ 1576145 w 5545537"/>
              <a:gd name="connsiteY38" fmla="*/ 4219357 h 6876000"/>
              <a:gd name="connsiteX39" fmla="*/ 1609779 w 5545537"/>
              <a:gd name="connsiteY39" fmla="*/ 4222748 h 6876000"/>
              <a:gd name="connsiteX40" fmla="*/ 1609779 w 5545537"/>
              <a:gd name="connsiteY40" fmla="*/ 4205666 h 6876000"/>
              <a:gd name="connsiteX41" fmla="*/ 1577115 w 5545537"/>
              <a:gd name="connsiteY41" fmla="*/ 4208959 h 6876000"/>
              <a:gd name="connsiteX42" fmla="*/ 1055057 w 5545537"/>
              <a:gd name="connsiteY42" fmla="*/ 3686901 h 6876000"/>
              <a:gd name="connsiteX43" fmla="*/ 1577115 w 5545537"/>
              <a:gd name="connsiteY43" fmla="*/ 3164843 h 6876000"/>
              <a:gd name="connsiteX44" fmla="*/ 2088567 w 5545537"/>
              <a:gd name="connsiteY44" fmla="*/ 3581688 h 6876000"/>
              <a:gd name="connsiteX45" fmla="*/ 2098635 w 5545537"/>
              <a:gd name="connsiteY45" fmla="*/ 3681565 h 6876000"/>
              <a:gd name="connsiteX46" fmla="*/ 2113837 w 5545537"/>
              <a:gd name="connsiteY46" fmla="*/ 3681565 h 6876000"/>
              <a:gd name="connsiteX47" fmla="*/ 2113837 w 5545537"/>
              <a:gd name="connsiteY47" fmla="*/ 2637449 h 6876000"/>
              <a:gd name="connsiteX48" fmla="*/ 2114775 w 5545537"/>
              <a:gd name="connsiteY48" fmla="*/ 2637449 h 6876000"/>
              <a:gd name="connsiteX49" fmla="*/ 2113835 w 5545537"/>
              <a:gd name="connsiteY49" fmla="*/ 2628122 h 6876000"/>
              <a:gd name="connsiteX50" fmla="*/ 2635893 w 5545537"/>
              <a:gd name="connsiteY50" fmla="*/ 2106064 h 6876000"/>
              <a:gd name="connsiteX51" fmla="*/ 2649648 w 5545537"/>
              <a:gd name="connsiteY51" fmla="*/ 2107451 h 6876000"/>
              <a:gd name="connsiteX52" fmla="*/ 2649648 w 5545537"/>
              <a:gd name="connsiteY52" fmla="*/ 2090015 h 6876000"/>
              <a:gd name="connsiteX53" fmla="*/ 2635894 w 5545537"/>
              <a:gd name="connsiteY53" fmla="*/ 2091401 h 6876000"/>
              <a:gd name="connsiteX54" fmla="*/ 2113836 w 5545537"/>
              <a:gd name="connsiteY54" fmla="*/ 1569343 h 6876000"/>
              <a:gd name="connsiteX55" fmla="*/ 2635894 w 5545537"/>
              <a:gd name="connsiteY55" fmla="*/ 1047285 h 6876000"/>
              <a:gd name="connsiteX56" fmla="*/ 2649648 w 5545537"/>
              <a:gd name="connsiteY56" fmla="*/ 1048672 h 6876000"/>
              <a:gd name="connsiteX57" fmla="*/ 2649648 w 5545537"/>
              <a:gd name="connsiteY57" fmla="*/ 1043268 h 6876000"/>
              <a:gd name="connsiteX58" fmla="*/ 2689899 w 5545537"/>
              <a:gd name="connsiteY58" fmla="*/ 1039210 h 6876000"/>
              <a:gd name="connsiteX59" fmla="*/ 2689899 w 5545537"/>
              <a:gd name="connsiteY59" fmla="*/ 1038672 h 6876000"/>
              <a:gd name="connsiteX60" fmla="*/ 2635893 w 5545537"/>
              <a:gd name="connsiteY60" fmla="*/ 1044116 h 6876000"/>
              <a:gd name="connsiteX61" fmla="*/ 2113835 w 5545537"/>
              <a:gd name="connsiteY61" fmla="*/ 522058 h 6876000"/>
              <a:gd name="connsiteX62" fmla="*/ 2635893 w 5545537"/>
              <a:gd name="connsiteY62"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49648 w 5545537"/>
              <a:gd name="connsiteY14" fmla="*/ 6858537 h 6876000"/>
              <a:gd name="connsiteX15" fmla="*/ 2617891 w 5545537"/>
              <a:gd name="connsiteY15" fmla="*/ 6858537 h 6876000"/>
              <a:gd name="connsiteX16" fmla="*/ 1609779 w 5545537"/>
              <a:gd name="connsiteY16" fmla="*/ 6858537 h 6876000"/>
              <a:gd name="connsiteX17" fmla="*/ 1069719 w 5545537"/>
              <a:gd name="connsiteY17" fmla="*/ 6858537 h 6876000"/>
              <a:gd name="connsiteX18" fmla="*/ 1069719 w 5545537"/>
              <a:gd name="connsiteY18" fmla="*/ 6318334 h 6876000"/>
              <a:gd name="connsiteX19" fmla="*/ 1069720 w 5545537"/>
              <a:gd name="connsiteY19" fmla="*/ 6318321 h 6876000"/>
              <a:gd name="connsiteX20" fmla="*/ 1069719 w 5545537"/>
              <a:gd name="connsiteY20" fmla="*/ 6318310 h 6876000"/>
              <a:gd name="connsiteX21" fmla="*/ 1061010 w 5545537"/>
              <a:gd name="connsiteY21" fmla="*/ 6219603 h 6876000"/>
              <a:gd name="connsiteX22" fmla="*/ 624433 w 5545537"/>
              <a:gd name="connsiteY22" fmla="*/ 5771972 h 6876000"/>
              <a:gd name="connsiteX23" fmla="*/ 529659 w 5545537"/>
              <a:gd name="connsiteY23" fmla="*/ 5762418 h 6876000"/>
              <a:gd name="connsiteX24" fmla="*/ 426816 w 5545537"/>
              <a:gd name="connsiteY24" fmla="*/ 5735384 h 6876000"/>
              <a:gd name="connsiteX25" fmla="*/ 9971 w 5545537"/>
              <a:gd name="connsiteY25" fmla="*/ 5223932 h 6876000"/>
              <a:gd name="connsiteX26" fmla="*/ 426816 w 5545537"/>
              <a:gd name="connsiteY26" fmla="*/ 4712481 h 6876000"/>
              <a:gd name="connsiteX27" fmla="*/ 512040 w 5545537"/>
              <a:gd name="connsiteY27" fmla="*/ 4703889 h 6876000"/>
              <a:gd name="connsiteX28" fmla="*/ 512040 w 5545537"/>
              <a:gd name="connsiteY28" fmla="*/ 4703511 h 6876000"/>
              <a:gd name="connsiteX29" fmla="*/ 423086 w 5545537"/>
              <a:gd name="connsiteY29" fmla="*/ 4694544 h 6876000"/>
              <a:gd name="connsiteX30" fmla="*/ 0 w 5545537"/>
              <a:gd name="connsiteY30" fmla="*/ 4175435 h 6876000"/>
              <a:gd name="connsiteX31" fmla="*/ 529874 w 5545537"/>
              <a:gd name="connsiteY31" fmla="*/ 3645561 h 6876000"/>
              <a:gd name="connsiteX32" fmla="*/ 1048983 w 5545537"/>
              <a:gd name="connsiteY32" fmla="*/ 4068647 h 6876000"/>
              <a:gd name="connsiteX33" fmla="*/ 1057146 w 5545537"/>
              <a:gd name="connsiteY33" fmla="*/ 4149617 h 6876000"/>
              <a:gd name="connsiteX34" fmla="*/ 1066307 w 5545537"/>
              <a:gd name="connsiteY34" fmla="*/ 4347509 h 6876000"/>
              <a:gd name="connsiteX35" fmla="*/ 1069719 w 5545537"/>
              <a:gd name="connsiteY35" fmla="*/ 4620012 h 6876000"/>
              <a:gd name="connsiteX36" fmla="*/ 1095113 w 5545537"/>
              <a:gd name="connsiteY36" fmla="*/ 4538207 h 6876000"/>
              <a:gd name="connsiteX37" fmla="*/ 1576145 w 5545537"/>
              <a:gd name="connsiteY37" fmla="*/ 4219357 h 6876000"/>
              <a:gd name="connsiteX38" fmla="*/ 1609779 w 5545537"/>
              <a:gd name="connsiteY38" fmla="*/ 4222748 h 6876000"/>
              <a:gd name="connsiteX39" fmla="*/ 1609779 w 5545537"/>
              <a:gd name="connsiteY39" fmla="*/ 4205666 h 6876000"/>
              <a:gd name="connsiteX40" fmla="*/ 1577115 w 5545537"/>
              <a:gd name="connsiteY40" fmla="*/ 4208959 h 6876000"/>
              <a:gd name="connsiteX41" fmla="*/ 1055057 w 5545537"/>
              <a:gd name="connsiteY41" fmla="*/ 3686901 h 6876000"/>
              <a:gd name="connsiteX42" fmla="*/ 1577115 w 5545537"/>
              <a:gd name="connsiteY42" fmla="*/ 3164843 h 6876000"/>
              <a:gd name="connsiteX43" fmla="*/ 2088567 w 5545537"/>
              <a:gd name="connsiteY43" fmla="*/ 3581688 h 6876000"/>
              <a:gd name="connsiteX44" fmla="*/ 2098635 w 5545537"/>
              <a:gd name="connsiteY44" fmla="*/ 3681565 h 6876000"/>
              <a:gd name="connsiteX45" fmla="*/ 2113837 w 5545537"/>
              <a:gd name="connsiteY45" fmla="*/ 3681565 h 6876000"/>
              <a:gd name="connsiteX46" fmla="*/ 2113837 w 5545537"/>
              <a:gd name="connsiteY46" fmla="*/ 2637449 h 6876000"/>
              <a:gd name="connsiteX47" fmla="*/ 2114775 w 5545537"/>
              <a:gd name="connsiteY47" fmla="*/ 2637449 h 6876000"/>
              <a:gd name="connsiteX48" fmla="*/ 2113835 w 5545537"/>
              <a:gd name="connsiteY48" fmla="*/ 2628122 h 6876000"/>
              <a:gd name="connsiteX49" fmla="*/ 2635893 w 5545537"/>
              <a:gd name="connsiteY49" fmla="*/ 2106064 h 6876000"/>
              <a:gd name="connsiteX50" fmla="*/ 2649648 w 5545537"/>
              <a:gd name="connsiteY50" fmla="*/ 2107451 h 6876000"/>
              <a:gd name="connsiteX51" fmla="*/ 2649648 w 5545537"/>
              <a:gd name="connsiteY51" fmla="*/ 2090015 h 6876000"/>
              <a:gd name="connsiteX52" fmla="*/ 2635894 w 5545537"/>
              <a:gd name="connsiteY52" fmla="*/ 2091401 h 6876000"/>
              <a:gd name="connsiteX53" fmla="*/ 2113836 w 5545537"/>
              <a:gd name="connsiteY53" fmla="*/ 1569343 h 6876000"/>
              <a:gd name="connsiteX54" fmla="*/ 2635894 w 5545537"/>
              <a:gd name="connsiteY54" fmla="*/ 1047285 h 6876000"/>
              <a:gd name="connsiteX55" fmla="*/ 2649648 w 5545537"/>
              <a:gd name="connsiteY55" fmla="*/ 1048672 h 6876000"/>
              <a:gd name="connsiteX56" fmla="*/ 2649648 w 5545537"/>
              <a:gd name="connsiteY56" fmla="*/ 1043268 h 6876000"/>
              <a:gd name="connsiteX57" fmla="*/ 2689899 w 5545537"/>
              <a:gd name="connsiteY57" fmla="*/ 1039210 h 6876000"/>
              <a:gd name="connsiteX58" fmla="*/ 2689899 w 5545537"/>
              <a:gd name="connsiteY58" fmla="*/ 1038672 h 6876000"/>
              <a:gd name="connsiteX59" fmla="*/ 2635893 w 5545537"/>
              <a:gd name="connsiteY59" fmla="*/ 1044116 h 6876000"/>
              <a:gd name="connsiteX60" fmla="*/ 2113835 w 5545537"/>
              <a:gd name="connsiteY60" fmla="*/ 522058 h 6876000"/>
              <a:gd name="connsiteX61" fmla="*/ 2635893 w 5545537"/>
              <a:gd name="connsiteY61"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49648 w 5545537"/>
              <a:gd name="connsiteY14" fmla="*/ 6858537 h 6876000"/>
              <a:gd name="connsiteX15" fmla="*/ 2617891 w 5545537"/>
              <a:gd name="connsiteY15" fmla="*/ 6858537 h 6876000"/>
              <a:gd name="connsiteX16" fmla="*/ 1609779 w 5545537"/>
              <a:gd name="connsiteY16" fmla="*/ 6858537 h 6876000"/>
              <a:gd name="connsiteX17" fmla="*/ 1069719 w 5545537"/>
              <a:gd name="connsiteY17" fmla="*/ 6858537 h 6876000"/>
              <a:gd name="connsiteX18" fmla="*/ 1069719 w 5545537"/>
              <a:gd name="connsiteY18" fmla="*/ 6318334 h 6876000"/>
              <a:gd name="connsiteX19" fmla="*/ 1069720 w 5545537"/>
              <a:gd name="connsiteY19" fmla="*/ 6318321 h 6876000"/>
              <a:gd name="connsiteX20" fmla="*/ 1069719 w 5545537"/>
              <a:gd name="connsiteY20" fmla="*/ 6318310 h 6876000"/>
              <a:gd name="connsiteX21" fmla="*/ 1061010 w 5545537"/>
              <a:gd name="connsiteY21" fmla="*/ 6219603 h 6876000"/>
              <a:gd name="connsiteX22" fmla="*/ 624433 w 5545537"/>
              <a:gd name="connsiteY22" fmla="*/ 5771972 h 6876000"/>
              <a:gd name="connsiteX23" fmla="*/ 529659 w 5545537"/>
              <a:gd name="connsiteY23" fmla="*/ 5762418 h 6876000"/>
              <a:gd name="connsiteX24" fmla="*/ 426816 w 5545537"/>
              <a:gd name="connsiteY24" fmla="*/ 5735384 h 6876000"/>
              <a:gd name="connsiteX25" fmla="*/ 9971 w 5545537"/>
              <a:gd name="connsiteY25" fmla="*/ 5223932 h 6876000"/>
              <a:gd name="connsiteX26" fmla="*/ 426816 w 5545537"/>
              <a:gd name="connsiteY26" fmla="*/ 4712481 h 6876000"/>
              <a:gd name="connsiteX27" fmla="*/ 512040 w 5545537"/>
              <a:gd name="connsiteY27" fmla="*/ 4703889 h 6876000"/>
              <a:gd name="connsiteX28" fmla="*/ 512040 w 5545537"/>
              <a:gd name="connsiteY28" fmla="*/ 4703511 h 6876000"/>
              <a:gd name="connsiteX29" fmla="*/ 423086 w 5545537"/>
              <a:gd name="connsiteY29" fmla="*/ 4694544 h 6876000"/>
              <a:gd name="connsiteX30" fmla="*/ 0 w 5545537"/>
              <a:gd name="connsiteY30" fmla="*/ 4175435 h 6876000"/>
              <a:gd name="connsiteX31" fmla="*/ 529874 w 5545537"/>
              <a:gd name="connsiteY31" fmla="*/ 3645561 h 6876000"/>
              <a:gd name="connsiteX32" fmla="*/ 1048983 w 5545537"/>
              <a:gd name="connsiteY32" fmla="*/ 4068647 h 6876000"/>
              <a:gd name="connsiteX33" fmla="*/ 1057146 w 5545537"/>
              <a:gd name="connsiteY33" fmla="*/ 4149617 h 6876000"/>
              <a:gd name="connsiteX34" fmla="*/ 1069719 w 5545537"/>
              <a:gd name="connsiteY34" fmla="*/ 4620012 h 6876000"/>
              <a:gd name="connsiteX35" fmla="*/ 1095113 w 5545537"/>
              <a:gd name="connsiteY35" fmla="*/ 4538207 h 6876000"/>
              <a:gd name="connsiteX36" fmla="*/ 1576145 w 5545537"/>
              <a:gd name="connsiteY36" fmla="*/ 4219357 h 6876000"/>
              <a:gd name="connsiteX37" fmla="*/ 1609779 w 5545537"/>
              <a:gd name="connsiteY37" fmla="*/ 4222748 h 6876000"/>
              <a:gd name="connsiteX38" fmla="*/ 1609779 w 5545537"/>
              <a:gd name="connsiteY38" fmla="*/ 4205666 h 6876000"/>
              <a:gd name="connsiteX39" fmla="*/ 1577115 w 5545537"/>
              <a:gd name="connsiteY39" fmla="*/ 4208959 h 6876000"/>
              <a:gd name="connsiteX40" fmla="*/ 1055057 w 5545537"/>
              <a:gd name="connsiteY40" fmla="*/ 3686901 h 6876000"/>
              <a:gd name="connsiteX41" fmla="*/ 1577115 w 5545537"/>
              <a:gd name="connsiteY41" fmla="*/ 3164843 h 6876000"/>
              <a:gd name="connsiteX42" fmla="*/ 2088567 w 5545537"/>
              <a:gd name="connsiteY42" fmla="*/ 3581688 h 6876000"/>
              <a:gd name="connsiteX43" fmla="*/ 2098635 w 5545537"/>
              <a:gd name="connsiteY43" fmla="*/ 3681565 h 6876000"/>
              <a:gd name="connsiteX44" fmla="*/ 2113837 w 5545537"/>
              <a:gd name="connsiteY44" fmla="*/ 3681565 h 6876000"/>
              <a:gd name="connsiteX45" fmla="*/ 2113837 w 5545537"/>
              <a:gd name="connsiteY45" fmla="*/ 2637449 h 6876000"/>
              <a:gd name="connsiteX46" fmla="*/ 2114775 w 5545537"/>
              <a:gd name="connsiteY46" fmla="*/ 2637449 h 6876000"/>
              <a:gd name="connsiteX47" fmla="*/ 2113835 w 5545537"/>
              <a:gd name="connsiteY47" fmla="*/ 2628122 h 6876000"/>
              <a:gd name="connsiteX48" fmla="*/ 2635893 w 5545537"/>
              <a:gd name="connsiteY48" fmla="*/ 2106064 h 6876000"/>
              <a:gd name="connsiteX49" fmla="*/ 2649648 w 5545537"/>
              <a:gd name="connsiteY49" fmla="*/ 2107451 h 6876000"/>
              <a:gd name="connsiteX50" fmla="*/ 2649648 w 5545537"/>
              <a:gd name="connsiteY50" fmla="*/ 2090015 h 6876000"/>
              <a:gd name="connsiteX51" fmla="*/ 2635894 w 5545537"/>
              <a:gd name="connsiteY51" fmla="*/ 2091401 h 6876000"/>
              <a:gd name="connsiteX52" fmla="*/ 2113836 w 5545537"/>
              <a:gd name="connsiteY52" fmla="*/ 1569343 h 6876000"/>
              <a:gd name="connsiteX53" fmla="*/ 2635894 w 5545537"/>
              <a:gd name="connsiteY53" fmla="*/ 1047285 h 6876000"/>
              <a:gd name="connsiteX54" fmla="*/ 2649648 w 5545537"/>
              <a:gd name="connsiteY54" fmla="*/ 1048672 h 6876000"/>
              <a:gd name="connsiteX55" fmla="*/ 2649648 w 5545537"/>
              <a:gd name="connsiteY55" fmla="*/ 1043268 h 6876000"/>
              <a:gd name="connsiteX56" fmla="*/ 2689899 w 5545537"/>
              <a:gd name="connsiteY56" fmla="*/ 1039210 h 6876000"/>
              <a:gd name="connsiteX57" fmla="*/ 2689899 w 5545537"/>
              <a:gd name="connsiteY57" fmla="*/ 1038672 h 6876000"/>
              <a:gd name="connsiteX58" fmla="*/ 2635893 w 5545537"/>
              <a:gd name="connsiteY58" fmla="*/ 1044116 h 6876000"/>
              <a:gd name="connsiteX59" fmla="*/ 2113835 w 5545537"/>
              <a:gd name="connsiteY59" fmla="*/ 522058 h 6876000"/>
              <a:gd name="connsiteX60" fmla="*/ 2635893 w 5545537"/>
              <a:gd name="connsiteY60"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49648 w 5545537"/>
              <a:gd name="connsiteY14" fmla="*/ 6858537 h 6876000"/>
              <a:gd name="connsiteX15" fmla="*/ 2617891 w 5545537"/>
              <a:gd name="connsiteY15" fmla="*/ 6858537 h 6876000"/>
              <a:gd name="connsiteX16" fmla="*/ 1609779 w 5545537"/>
              <a:gd name="connsiteY16" fmla="*/ 6858537 h 6876000"/>
              <a:gd name="connsiteX17" fmla="*/ 1069719 w 5545537"/>
              <a:gd name="connsiteY17" fmla="*/ 6858537 h 6876000"/>
              <a:gd name="connsiteX18" fmla="*/ 1069719 w 5545537"/>
              <a:gd name="connsiteY18" fmla="*/ 6318334 h 6876000"/>
              <a:gd name="connsiteX19" fmla="*/ 1069720 w 5545537"/>
              <a:gd name="connsiteY19" fmla="*/ 6318321 h 6876000"/>
              <a:gd name="connsiteX20" fmla="*/ 1069719 w 5545537"/>
              <a:gd name="connsiteY20" fmla="*/ 6318310 h 6876000"/>
              <a:gd name="connsiteX21" fmla="*/ 1061010 w 5545537"/>
              <a:gd name="connsiteY21" fmla="*/ 6219603 h 6876000"/>
              <a:gd name="connsiteX22" fmla="*/ 624433 w 5545537"/>
              <a:gd name="connsiteY22" fmla="*/ 5771972 h 6876000"/>
              <a:gd name="connsiteX23" fmla="*/ 426816 w 5545537"/>
              <a:gd name="connsiteY23" fmla="*/ 5735384 h 6876000"/>
              <a:gd name="connsiteX24" fmla="*/ 9971 w 5545537"/>
              <a:gd name="connsiteY24" fmla="*/ 5223932 h 6876000"/>
              <a:gd name="connsiteX25" fmla="*/ 426816 w 5545537"/>
              <a:gd name="connsiteY25" fmla="*/ 4712481 h 6876000"/>
              <a:gd name="connsiteX26" fmla="*/ 512040 w 5545537"/>
              <a:gd name="connsiteY26" fmla="*/ 4703889 h 6876000"/>
              <a:gd name="connsiteX27" fmla="*/ 512040 w 5545537"/>
              <a:gd name="connsiteY27" fmla="*/ 4703511 h 6876000"/>
              <a:gd name="connsiteX28" fmla="*/ 423086 w 5545537"/>
              <a:gd name="connsiteY28" fmla="*/ 4694544 h 6876000"/>
              <a:gd name="connsiteX29" fmla="*/ 0 w 5545537"/>
              <a:gd name="connsiteY29" fmla="*/ 4175435 h 6876000"/>
              <a:gd name="connsiteX30" fmla="*/ 529874 w 5545537"/>
              <a:gd name="connsiteY30" fmla="*/ 3645561 h 6876000"/>
              <a:gd name="connsiteX31" fmla="*/ 1048983 w 5545537"/>
              <a:gd name="connsiteY31" fmla="*/ 4068647 h 6876000"/>
              <a:gd name="connsiteX32" fmla="*/ 1057146 w 5545537"/>
              <a:gd name="connsiteY32" fmla="*/ 4149617 h 6876000"/>
              <a:gd name="connsiteX33" fmla="*/ 1069719 w 5545537"/>
              <a:gd name="connsiteY33" fmla="*/ 4620012 h 6876000"/>
              <a:gd name="connsiteX34" fmla="*/ 1095113 w 5545537"/>
              <a:gd name="connsiteY34" fmla="*/ 4538207 h 6876000"/>
              <a:gd name="connsiteX35" fmla="*/ 1576145 w 5545537"/>
              <a:gd name="connsiteY35" fmla="*/ 4219357 h 6876000"/>
              <a:gd name="connsiteX36" fmla="*/ 1609779 w 5545537"/>
              <a:gd name="connsiteY36" fmla="*/ 4222748 h 6876000"/>
              <a:gd name="connsiteX37" fmla="*/ 1609779 w 5545537"/>
              <a:gd name="connsiteY37" fmla="*/ 4205666 h 6876000"/>
              <a:gd name="connsiteX38" fmla="*/ 1577115 w 5545537"/>
              <a:gd name="connsiteY38" fmla="*/ 4208959 h 6876000"/>
              <a:gd name="connsiteX39" fmla="*/ 1055057 w 5545537"/>
              <a:gd name="connsiteY39" fmla="*/ 3686901 h 6876000"/>
              <a:gd name="connsiteX40" fmla="*/ 1577115 w 5545537"/>
              <a:gd name="connsiteY40" fmla="*/ 3164843 h 6876000"/>
              <a:gd name="connsiteX41" fmla="*/ 2088567 w 5545537"/>
              <a:gd name="connsiteY41" fmla="*/ 3581688 h 6876000"/>
              <a:gd name="connsiteX42" fmla="*/ 2098635 w 5545537"/>
              <a:gd name="connsiteY42" fmla="*/ 3681565 h 6876000"/>
              <a:gd name="connsiteX43" fmla="*/ 2113837 w 5545537"/>
              <a:gd name="connsiteY43" fmla="*/ 3681565 h 6876000"/>
              <a:gd name="connsiteX44" fmla="*/ 2113837 w 5545537"/>
              <a:gd name="connsiteY44" fmla="*/ 2637449 h 6876000"/>
              <a:gd name="connsiteX45" fmla="*/ 2114775 w 5545537"/>
              <a:gd name="connsiteY45" fmla="*/ 2637449 h 6876000"/>
              <a:gd name="connsiteX46" fmla="*/ 2113835 w 5545537"/>
              <a:gd name="connsiteY46" fmla="*/ 2628122 h 6876000"/>
              <a:gd name="connsiteX47" fmla="*/ 2635893 w 5545537"/>
              <a:gd name="connsiteY47" fmla="*/ 2106064 h 6876000"/>
              <a:gd name="connsiteX48" fmla="*/ 2649648 w 5545537"/>
              <a:gd name="connsiteY48" fmla="*/ 2107451 h 6876000"/>
              <a:gd name="connsiteX49" fmla="*/ 2649648 w 5545537"/>
              <a:gd name="connsiteY49" fmla="*/ 2090015 h 6876000"/>
              <a:gd name="connsiteX50" fmla="*/ 2635894 w 5545537"/>
              <a:gd name="connsiteY50" fmla="*/ 2091401 h 6876000"/>
              <a:gd name="connsiteX51" fmla="*/ 2113836 w 5545537"/>
              <a:gd name="connsiteY51" fmla="*/ 1569343 h 6876000"/>
              <a:gd name="connsiteX52" fmla="*/ 2635894 w 5545537"/>
              <a:gd name="connsiteY52" fmla="*/ 1047285 h 6876000"/>
              <a:gd name="connsiteX53" fmla="*/ 2649648 w 5545537"/>
              <a:gd name="connsiteY53" fmla="*/ 1048672 h 6876000"/>
              <a:gd name="connsiteX54" fmla="*/ 2649648 w 5545537"/>
              <a:gd name="connsiteY54" fmla="*/ 1043268 h 6876000"/>
              <a:gd name="connsiteX55" fmla="*/ 2689899 w 5545537"/>
              <a:gd name="connsiteY55" fmla="*/ 1039210 h 6876000"/>
              <a:gd name="connsiteX56" fmla="*/ 2689899 w 5545537"/>
              <a:gd name="connsiteY56" fmla="*/ 1038672 h 6876000"/>
              <a:gd name="connsiteX57" fmla="*/ 2635893 w 5545537"/>
              <a:gd name="connsiteY57" fmla="*/ 1044116 h 6876000"/>
              <a:gd name="connsiteX58" fmla="*/ 2113835 w 5545537"/>
              <a:gd name="connsiteY58" fmla="*/ 522058 h 6876000"/>
              <a:gd name="connsiteX59" fmla="*/ 2635893 w 5545537"/>
              <a:gd name="connsiteY59"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2617891 w 5545537"/>
              <a:gd name="connsiteY14" fmla="*/ 6858537 h 6876000"/>
              <a:gd name="connsiteX15" fmla="*/ 1609779 w 5545537"/>
              <a:gd name="connsiteY15" fmla="*/ 6858537 h 6876000"/>
              <a:gd name="connsiteX16" fmla="*/ 1069719 w 5545537"/>
              <a:gd name="connsiteY16" fmla="*/ 6858537 h 6876000"/>
              <a:gd name="connsiteX17" fmla="*/ 1069719 w 5545537"/>
              <a:gd name="connsiteY17" fmla="*/ 6318334 h 6876000"/>
              <a:gd name="connsiteX18" fmla="*/ 1069720 w 5545537"/>
              <a:gd name="connsiteY18" fmla="*/ 6318321 h 6876000"/>
              <a:gd name="connsiteX19" fmla="*/ 1069719 w 5545537"/>
              <a:gd name="connsiteY19" fmla="*/ 6318310 h 6876000"/>
              <a:gd name="connsiteX20" fmla="*/ 1061010 w 5545537"/>
              <a:gd name="connsiteY20" fmla="*/ 6219603 h 6876000"/>
              <a:gd name="connsiteX21" fmla="*/ 624433 w 5545537"/>
              <a:gd name="connsiteY21" fmla="*/ 5771972 h 6876000"/>
              <a:gd name="connsiteX22" fmla="*/ 426816 w 5545537"/>
              <a:gd name="connsiteY22" fmla="*/ 5735384 h 6876000"/>
              <a:gd name="connsiteX23" fmla="*/ 9971 w 5545537"/>
              <a:gd name="connsiteY23" fmla="*/ 5223932 h 6876000"/>
              <a:gd name="connsiteX24" fmla="*/ 426816 w 5545537"/>
              <a:gd name="connsiteY24" fmla="*/ 4712481 h 6876000"/>
              <a:gd name="connsiteX25" fmla="*/ 512040 w 5545537"/>
              <a:gd name="connsiteY25" fmla="*/ 4703889 h 6876000"/>
              <a:gd name="connsiteX26" fmla="*/ 512040 w 5545537"/>
              <a:gd name="connsiteY26" fmla="*/ 4703511 h 6876000"/>
              <a:gd name="connsiteX27" fmla="*/ 423086 w 5545537"/>
              <a:gd name="connsiteY27" fmla="*/ 4694544 h 6876000"/>
              <a:gd name="connsiteX28" fmla="*/ 0 w 5545537"/>
              <a:gd name="connsiteY28" fmla="*/ 4175435 h 6876000"/>
              <a:gd name="connsiteX29" fmla="*/ 529874 w 5545537"/>
              <a:gd name="connsiteY29" fmla="*/ 3645561 h 6876000"/>
              <a:gd name="connsiteX30" fmla="*/ 1048983 w 5545537"/>
              <a:gd name="connsiteY30" fmla="*/ 4068647 h 6876000"/>
              <a:gd name="connsiteX31" fmla="*/ 1057146 w 5545537"/>
              <a:gd name="connsiteY31" fmla="*/ 4149617 h 6876000"/>
              <a:gd name="connsiteX32" fmla="*/ 1069719 w 5545537"/>
              <a:gd name="connsiteY32" fmla="*/ 4620012 h 6876000"/>
              <a:gd name="connsiteX33" fmla="*/ 1095113 w 5545537"/>
              <a:gd name="connsiteY33" fmla="*/ 4538207 h 6876000"/>
              <a:gd name="connsiteX34" fmla="*/ 1576145 w 5545537"/>
              <a:gd name="connsiteY34" fmla="*/ 4219357 h 6876000"/>
              <a:gd name="connsiteX35" fmla="*/ 1609779 w 5545537"/>
              <a:gd name="connsiteY35" fmla="*/ 4222748 h 6876000"/>
              <a:gd name="connsiteX36" fmla="*/ 1609779 w 5545537"/>
              <a:gd name="connsiteY36" fmla="*/ 4205666 h 6876000"/>
              <a:gd name="connsiteX37" fmla="*/ 1577115 w 5545537"/>
              <a:gd name="connsiteY37" fmla="*/ 4208959 h 6876000"/>
              <a:gd name="connsiteX38" fmla="*/ 1055057 w 5545537"/>
              <a:gd name="connsiteY38" fmla="*/ 3686901 h 6876000"/>
              <a:gd name="connsiteX39" fmla="*/ 1577115 w 5545537"/>
              <a:gd name="connsiteY39" fmla="*/ 3164843 h 6876000"/>
              <a:gd name="connsiteX40" fmla="*/ 2088567 w 5545537"/>
              <a:gd name="connsiteY40" fmla="*/ 3581688 h 6876000"/>
              <a:gd name="connsiteX41" fmla="*/ 2098635 w 5545537"/>
              <a:gd name="connsiteY41" fmla="*/ 3681565 h 6876000"/>
              <a:gd name="connsiteX42" fmla="*/ 2113837 w 5545537"/>
              <a:gd name="connsiteY42" fmla="*/ 3681565 h 6876000"/>
              <a:gd name="connsiteX43" fmla="*/ 2113837 w 5545537"/>
              <a:gd name="connsiteY43" fmla="*/ 2637449 h 6876000"/>
              <a:gd name="connsiteX44" fmla="*/ 2114775 w 5545537"/>
              <a:gd name="connsiteY44" fmla="*/ 2637449 h 6876000"/>
              <a:gd name="connsiteX45" fmla="*/ 2113835 w 5545537"/>
              <a:gd name="connsiteY45" fmla="*/ 2628122 h 6876000"/>
              <a:gd name="connsiteX46" fmla="*/ 2635893 w 5545537"/>
              <a:gd name="connsiteY46" fmla="*/ 2106064 h 6876000"/>
              <a:gd name="connsiteX47" fmla="*/ 2649648 w 5545537"/>
              <a:gd name="connsiteY47" fmla="*/ 2107451 h 6876000"/>
              <a:gd name="connsiteX48" fmla="*/ 2649648 w 5545537"/>
              <a:gd name="connsiteY48" fmla="*/ 2090015 h 6876000"/>
              <a:gd name="connsiteX49" fmla="*/ 2635894 w 5545537"/>
              <a:gd name="connsiteY49" fmla="*/ 2091401 h 6876000"/>
              <a:gd name="connsiteX50" fmla="*/ 2113836 w 5545537"/>
              <a:gd name="connsiteY50" fmla="*/ 1569343 h 6876000"/>
              <a:gd name="connsiteX51" fmla="*/ 2635894 w 5545537"/>
              <a:gd name="connsiteY51" fmla="*/ 1047285 h 6876000"/>
              <a:gd name="connsiteX52" fmla="*/ 2649648 w 5545537"/>
              <a:gd name="connsiteY52" fmla="*/ 1048672 h 6876000"/>
              <a:gd name="connsiteX53" fmla="*/ 2649648 w 5545537"/>
              <a:gd name="connsiteY53" fmla="*/ 1043268 h 6876000"/>
              <a:gd name="connsiteX54" fmla="*/ 2689899 w 5545537"/>
              <a:gd name="connsiteY54" fmla="*/ 1039210 h 6876000"/>
              <a:gd name="connsiteX55" fmla="*/ 2689899 w 5545537"/>
              <a:gd name="connsiteY55" fmla="*/ 1038672 h 6876000"/>
              <a:gd name="connsiteX56" fmla="*/ 2635893 w 5545537"/>
              <a:gd name="connsiteY56" fmla="*/ 1044116 h 6876000"/>
              <a:gd name="connsiteX57" fmla="*/ 2113835 w 5545537"/>
              <a:gd name="connsiteY57" fmla="*/ 522058 h 6876000"/>
              <a:gd name="connsiteX58" fmla="*/ 2635893 w 5545537"/>
              <a:gd name="connsiteY58"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1609779 w 5545537"/>
              <a:gd name="connsiteY14" fmla="*/ 6858537 h 6876000"/>
              <a:gd name="connsiteX15" fmla="*/ 1069719 w 5545537"/>
              <a:gd name="connsiteY15" fmla="*/ 6858537 h 6876000"/>
              <a:gd name="connsiteX16" fmla="*/ 1069719 w 5545537"/>
              <a:gd name="connsiteY16" fmla="*/ 6318334 h 6876000"/>
              <a:gd name="connsiteX17" fmla="*/ 1069720 w 5545537"/>
              <a:gd name="connsiteY17" fmla="*/ 6318321 h 6876000"/>
              <a:gd name="connsiteX18" fmla="*/ 1069719 w 5545537"/>
              <a:gd name="connsiteY18" fmla="*/ 6318310 h 6876000"/>
              <a:gd name="connsiteX19" fmla="*/ 1061010 w 5545537"/>
              <a:gd name="connsiteY19" fmla="*/ 6219603 h 6876000"/>
              <a:gd name="connsiteX20" fmla="*/ 624433 w 5545537"/>
              <a:gd name="connsiteY20" fmla="*/ 5771972 h 6876000"/>
              <a:gd name="connsiteX21" fmla="*/ 426816 w 5545537"/>
              <a:gd name="connsiteY21" fmla="*/ 5735384 h 6876000"/>
              <a:gd name="connsiteX22" fmla="*/ 9971 w 5545537"/>
              <a:gd name="connsiteY22" fmla="*/ 5223932 h 6876000"/>
              <a:gd name="connsiteX23" fmla="*/ 426816 w 5545537"/>
              <a:gd name="connsiteY23" fmla="*/ 4712481 h 6876000"/>
              <a:gd name="connsiteX24" fmla="*/ 512040 w 5545537"/>
              <a:gd name="connsiteY24" fmla="*/ 4703889 h 6876000"/>
              <a:gd name="connsiteX25" fmla="*/ 512040 w 5545537"/>
              <a:gd name="connsiteY25" fmla="*/ 4703511 h 6876000"/>
              <a:gd name="connsiteX26" fmla="*/ 423086 w 5545537"/>
              <a:gd name="connsiteY26" fmla="*/ 4694544 h 6876000"/>
              <a:gd name="connsiteX27" fmla="*/ 0 w 5545537"/>
              <a:gd name="connsiteY27" fmla="*/ 4175435 h 6876000"/>
              <a:gd name="connsiteX28" fmla="*/ 529874 w 5545537"/>
              <a:gd name="connsiteY28" fmla="*/ 3645561 h 6876000"/>
              <a:gd name="connsiteX29" fmla="*/ 1048983 w 5545537"/>
              <a:gd name="connsiteY29" fmla="*/ 4068647 h 6876000"/>
              <a:gd name="connsiteX30" fmla="*/ 1057146 w 5545537"/>
              <a:gd name="connsiteY30" fmla="*/ 4149617 h 6876000"/>
              <a:gd name="connsiteX31" fmla="*/ 1069719 w 5545537"/>
              <a:gd name="connsiteY31" fmla="*/ 4620012 h 6876000"/>
              <a:gd name="connsiteX32" fmla="*/ 1095113 w 5545537"/>
              <a:gd name="connsiteY32" fmla="*/ 4538207 h 6876000"/>
              <a:gd name="connsiteX33" fmla="*/ 1576145 w 5545537"/>
              <a:gd name="connsiteY33" fmla="*/ 4219357 h 6876000"/>
              <a:gd name="connsiteX34" fmla="*/ 1609779 w 5545537"/>
              <a:gd name="connsiteY34" fmla="*/ 4222748 h 6876000"/>
              <a:gd name="connsiteX35" fmla="*/ 1609779 w 5545537"/>
              <a:gd name="connsiteY35" fmla="*/ 4205666 h 6876000"/>
              <a:gd name="connsiteX36" fmla="*/ 1577115 w 5545537"/>
              <a:gd name="connsiteY36" fmla="*/ 4208959 h 6876000"/>
              <a:gd name="connsiteX37" fmla="*/ 1055057 w 5545537"/>
              <a:gd name="connsiteY37" fmla="*/ 3686901 h 6876000"/>
              <a:gd name="connsiteX38" fmla="*/ 1577115 w 5545537"/>
              <a:gd name="connsiteY38" fmla="*/ 3164843 h 6876000"/>
              <a:gd name="connsiteX39" fmla="*/ 2088567 w 5545537"/>
              <a:gd name="connsiteY39" fmla="*/ 3581688 h 6876000"/>
              <a:gd name="connsiteX40" fmla="*/ 2098635 w 5545537"/>
              <a:gd name="connsiteY40" fmla="*/ 3681565 h 6876000"/>
              <a:gd name="connsiteX41" fmla="*/ 2113837 w 5545537"/>
              <a:gd name="connsiteY41" fmla="*/ 3681565 h 6876000"/>
              <a:gd name="connsiteX42" fmla="*/ 2113837 w 5545537"/>
              <a:gd name="connsiteY42" fmla="*/ 2637449 h 6876000"/>
              <a:gd name="connsiteX43" fmla="*/ 2114775 w 5545537"/>
              <a:gd name="connsiteY43" fmla="*/ 2637449 h 6876000"/>
              <a:gd name="connsiteX44" fmla="*/ 2113835 w 5545537"/>
              <a:gd name="connsiteY44" fmla="*/ 2628122 h 6876000"/>
              <a:gd name="connsiteX45" fmla="*/ 2635893 w 5545537"/>
              <a:gd name="connsiteY45" fmla="*/ 2106064 h 6876000"/>
              <a:gd name="connsiteX46" fmla="*/ 2649648 w 5545537"/>
              <a:gd name="connsiteY46" fmla="*/ 2107451 h 6876000"/>
              <a:gd name="connsiteX47" fmla="*/ 2649648 w 5545537"/>
              <a:gd name="connsiteY47" fmla="*/ 2090015 h 6876000"/>
              <a:gd name="connsiteX48" fmla="*/ 2635894 w 5545537"/>
              <a:gd name="connsiteY48" fmla="*/ 2091401 h 6876000"/>
              <a:gd name="connsiteX49" fmla="*/ 2113836 w 5545537"/>
              <a:gd name="connsiteY49" fmla="*/ 1569343 h 6876000"/>
              <a:gd name="connsiteX50" fmla="*/ 2635894 w 5545537"/>
              <a:gd name="connsiteY50" fmla="*/ 1047285 h 6876000"/>
              <a:gd name="connsiteX51" fmla="*/ 2649648 w 5545537"/>
              <a:gd name="connsiteY51" fmla="*/ 1048672 h 6876000"/>
              <a:gd name="connsiteX52" fmla="*/ 2649648 w 5545537"/>
              <a:gd name="connsiteY52" fmla="*/ 1043268 h 6876000"/>
              <a:gd name="connsiteX53" fmla="*/ 2689899 w 5545537"/>
              <a:gd name="connsiteY53" fmla="*/ 1039210 h 6876000"/>
              <a:gd name="connsiteX54" fmla="*/ 2689899 w 5545537"/>
              <a:gd name="connsiteY54" fmla="*/ 1038672 h 6876000"/>
              <a:gd name="connsiteX55" fmla="*/ 2635893 w 5545537"/>
              <a:gd name="connsiteY55" fmla="*/ 1044116 h 6876000"/>
              <a:gd name="connsiteX56" fmla="*/ 2113835 w 5545537"/>
              <a:gd name="connsiteY56" fmla="*/ 522058 h 6876000"/>
              <a:gd name="connsiteX57" fmla="*/ 2635893 w 5545537"/>
              <a:gd name="connsiteY57"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1069719 w 5545537"/>
              <a:gd name="connsiteY14" fmla="*/ 6858537 h 6876000"/>
              <a:gd name="connsiteX15" fmla="*/ 1069719 w 5545537"/>
              <a:gd name="connsiteY15" fmla="*/ 6318334 h 6876000"/>
              <a:gd name="connsiteX16" fmla="*/ 1069720 w 5545537"/>
              <a:gd name="connsiteY16" fmla="*/ 6318321 h 6876000"/>
              <a:gd name="connsiteX17" fmla="*/ 1069719 w 5545537"/>
              <a:gd name="connsiteY17" fmla="*/ 6318310 h 6876000"/>
              <a:gd name="connsiteX18" fmla="*/ 1061010 w 5545537"/>
              <a:gd name="connsiteY18" fmla="*/ 6219603 h 6876000"/>
              <a:gd name="connsiteX19" fmla="*/ 624433 w 5545537"/>
              <a:gd name="connsiteY19" fmla="*/ 5771972 h 6876000"/>
              <a:gd name="connsiteX20" fmla="*/ 426816 w 5545537"/>
              <a:gd name="connsiteY20" fmla="*/ 5735384 h 6876000"/>
              <a:gd name="connsiteX21" fmla="*/ 9971 w 5545537"/>
              <a:gd name="connsiteY21" fmla="*/ 5223932 h 6876000"/>
              <a:gd name="connsiteX22" fmla="*/ 426816 w 5545537"/>
              <a:gd name="connsiteY22" fmla="*/ 4712481 h 6876000"/>
              <a:gd name="connsiteX23" fmla="*/ 512040 w 5545537"/>
              <a:gd name="connsiteY23" fmla="*/ 4703889 h 6876000"/>
              <a:gd name="connsiteX24" fmla="*/ 512040 w 5545537"/>
              <a:gd name="connsiteY24" fmla="*/ 4703511 h 6876000"/>
              <a:gd name="connsiteX25" fmla="*/ 423086 w 5545537"/>
              <a:gd name="connsiteY25" fmla="*/ 4694544 h 6876000"/>
              <a:gd name="connsiteX26" fmla="*/ 0 w 5545537"/>
              <a:gd name="connsiteY26" fmla="*/ 4175435 h 6876000"/>
              <a:gd name="connsiteX27" fmla="*/ 529874 w 5545537"/>
              <a:gd name="connsiteY27" fmla="*/ 3645561 h 6876000"/>
              <a:gd name="connsiteX28" fmla="*/ 1048983 w 5545537"/>
              <a:gd name="connsiteY28" fmla="*/ 4068647 h 6876000"/>
              <a:gd name="connsiteX29" fmla="*/ 1057146 w 5545537"/>
              <a:gd name="connsiteY29" fmla="*/ 4149617 h 6876000"/>
              <a:gd name="connsiteX30" fmla="*/ 1069719 w 5545537"/>
              <a:gd name="connsiteY30" fmla="*/ 4620012 h 6876000"/>
              <a:gd name="connsiteX31" fmla="*/ 1095113 w 5545537"/>
              <a:gd name="connsiteY31" fmla="*/ 4538207 h 6876000"/>
              <a:gd name="connsiteX32" fmla="*/ 1576145 w 5545537"/>
              <a:gd name="connsiteY32" fmla="*/ 4219357 h 6876000"/>
              <a:gd name="connsiteX33" fmla="*/ 1609779 w 5545537"/>
              <a:gd name="connsiteY33" fmla="*/ 4222748 h 6876000"/>
              <a:gd name="connsiteX34" fmla="*/ 1609779 w 5545537"/>
              <a:gd name="connsiteY34" fmla="*/ 4205666 h 6876000"/>
              <a:gd name="connsiteX35" fmla="*/ 1577115 w 5545537"/>
              <a:gd name="connsiteY35" fmla="*/ 4208959 h 6876000"/>
              <a:gd name="connsiteX36" fmla="*/ 1055057 w 5545537"/>
              <a:gd name="connsiteY36" fmla="*/ 3686901 h 6876000"/>
              <a:gd name="connsiteX37" fmla="*/ 1577115 w 5545537"/>
              <a:gd name="connsiteY37" fmla="*/ 3164843 h 6876000"/>
              <a:gd name="connsiteX38" fmla="*/ 2088567 w 5545537"/>
              <a:gd name="connsiteY38" fmla="*/ 3581688 h 6876000"/>
              <a:gd name="connsiteX39" fmla="*/ 2098635 w 5545537"/>
              <a:gd name="connsiteY39" fmla="*/ 3681565 h 6876000"/>
              <a:gd name="connsiteX40" fmla="*/ 2113837 w 5545537"/>
              <a:gd name="connsiteY40" fmla="*/ 3681565 h 6876000"/>
              <a:gd name="connsiteX41" fmla="*/ 2113837 w 5545537"/>
              <a:gd name="connsiteY41" fmla="*/ 2637449 h 6876000"/>
              <a:gd name="connsiteX42" fmla="*/ 2114775 w 5545537"/>
              <a:gd name="connsiteY42" fmla="*/ 2637449 h 6876000"/>
              <a:gd name="connsiteX43" fmla="*/ 2113835 w 5545537"/>
              <a:gd name="connsiteY43" fmla="*/ 2628122 h 6876000"/>
              <a:gd name="connsiteX44" fmla="*/ 2635893 w 5545537"/>
              <a:gd name="connsiteY44" fmla="*/ 2106064 h 6876000"/>
              <a:gd name="connsiteX45" fmla="*/ 2649648 w 5545537"/>
              <a:gd name="connsiteY45" fmla="*/ 2107451 h 6876000"/>
              <a:gd name="connsiteX46" fmla="*/ 2649648 w 5545537"/>
              <a:gd name="connsiteY46" fmla="*/ 2090015 h 6876000"/>
              <a:gd name="connsiteX47" fmla="*/ 2635894 w 5545537"/>
              <a:gd name="connsiteY47" fmla="*/ 2091401 h 6876000"/>
              <a:gd name="connsiteX48" fmla="*/ 2113836 w 5545537"/>
              <a:gd name="connsiteY48" fmla="*/ 1569343 h 6876000"/>
              <a:gd name="connsiteX49" fmla="*/ 2635894 w 5545537"/>
              <a:gd name="connsiteY49" fmla="*/ 1047285 h 6876000"/>
              <a:gd name="connsiteX50" fmla="*/ 2649648 w 5545537"/>
              <a:gd name="connsiteY50" fmla="*/ 1048672 h 6876000"/>
              <a:gd name="connsiteX51" fmla="*/ 2649648 w 5545537"/>
              <a:gd name="connsiteY51" fmla="*/ 1043268 h 6876000"/>
              <a:gd name="connsiteX52" fmla="*/ 2689899 w 5545537"/>
              <a:gd name="connsiteY52" fmla="*/ 1039210 h 6876000"/>
              <a:gd name="connsiteX53" fmla="*/ 2689899 w 5545537"/>
              <a:gd name="connsiteY53" fmla="*/ 1038672 h 6876000"/>
              <a:gd name="connsiteX54" fmla="*/ 2635893 w 5545537"/>
              <a:gd name="connsiteY54" fmla="*/ 1044116 h 6876000"/>
              <a:gd name="connsiteX55" fmla="*/ 2113835 w 5545537"/>
              <a:gd name="connsiteY55" fmla="*/ 522058 h 6876000"/>
              <a:gd name="connsiteX56" fmla="*/ 2635893 w 5545537"/>
              <a:gd name="connsiteY56" fmla="*/ 0 h 6876000"/>
              <a:gd name="connsiteX0" fmla="*/ 1577115 w 5545537"/>
              <a:gd name="connsiteY0" fmla="*/ 2106064 h 6922831"/>
              <a:gd name="connsiteX1" fmla="*/ 2099173 w 5545537"/>
              <a:gd name="connsiteY1" fmla="*/ 2628122 h 6922831"/>
              <a:gd name="connsiteX2" fmla="*/ 1577115 w 5545537"/>
              <a:gd name="connsiteY2" fmla="*/ 3150180 h 6922831"/>
              <a:gd name="connsiteX3" fmla="*/ 1055057 w 5545537"/>
              <a:gd name="connsiteY3" fmla="*/ 2628122 h 6922831"/>
              <a:gd name="connsiteX4" fmla="*/ 1577115 w 5545537"/>
              <a:gd name="connsiteY4" fmla="*/ 2106064 h 6922831"/>
              <a:gd name="connsiteX5" fmla="*/ 2635893 w 5545537"/>
              <a:gd name="connsiteY5" fmla="*/ 0 h 6922831"/>
              <a:gd name="connsiteX6" fmla="*/ 2649648 w 5545537"/>
              <a:gd name="connsiteY6" fmla="*/ 1387 h 6922831"/>
              <a:gd name="connsiteX7" fmla="*/ 2649648 w 5545537"/>
              <a:gd name="connsiteY7" fmla="*/ 537 h 6922831"/>
              <a:gd name="connsiteX8" fmla="*/ 2689899 w 5545537"/>
              <a:gd name="connsiteY8" fmla="*/ 537 h 6922831"/>
              <a:gd name="connsiteX9" fmla="*/ 2689899 w 5545537"/>
              <a:gd name="connsiteY9" fmla="*/ 0 h 6922831"/>
              <a:gd name="connsiteX10" fmla="*/ 3846766 w 5545537"/>
              <a:gd name="connsiteY10" fmla="*/ 0 h 6922831"/>
              <a:gd name="connsiteX11" fmla="*/ 3846766 w 5545537"/>
              <a:gd name="connsiteY11" fmla="*/ 537 h 6922831"/>
              <a:gd name="connsiteX12" fmla="*/ 5545537 w 5545537"/>
              <a:gd name="connsiteY12" fmla="*/ 537 h 6922831"/>
              <a:gd name="connsiteX13" fmla="*/ 5545537 w 5545537"/>
              <a:gd name="connsiteY13" fmla="*/ 6876000 h 6922831"/>
              <a:gd name="connsiteX14" fmla="*/ 1067337 w 5545537"/>
              <a:gd name="connsiteY14" fmla="*/ 6922831 h 6922831"/>
              <a:gd name="connsiteX15" fmla="*/ 1069719 w 5545537"/>
              <a:gd name="connsiteY15" fmla="*/ 6318334 h 6922831"/>
              <a:gd name="connsiteX16" fmla="*/ 1069720 w 5545537"/>
              <a:gd name="connsiteY16" fmla="*/ 6318321 h 6922831"/>
              <a:gd name="connsiteX17" fmla="*/ 1069719 w 5545537"/>
              <a:gd name="connsiteY17" fmla="*/ 6318310 h 6922831"/>
              <a:gd name="connsiteX18" fmla="*/ 1061010 w 5545537"/>
              <a:gd name="connsiteY18" fmla="*/ 6219603 h 6922831"/>
              <a:gd name="connsiteX19" fmla="*/ 624433 w 5545537"/>
              <a:gd name="connsiteY19" fmla="*/ 5771972 h 6922831"/>
              <a:gd name="connsiteX20" fmla="*/ 426816 w 5545537"/>
              <a:gd name="connsiteY20" fmla="*/ 5735384 h 6922831"/>
              <a:gd name="connsiteX21" fmla="*/ 9971 w 5545537"/>
              <a:gd name="connsiteY21" fmla="*/ 5223932 h 6922831"/>
              <a:gd name="connsiteX22" fmla="*/ 426816 w 5545537"/>
              <a:gd name="connsiteY22" fmla="*/ 4712481 h 6922831"/>
              <a:gd name="connsiteX23" fmla="*/ 512040 w 5545537"/>
              <a:gd name="connsiteY23" fmla="*/ 4703889 h 6922831"/>
              <a:gd name="connsiteX24" fmla="*/ 512040 w 5545537"/>
              <a:gd name="connsiteY24" fmla="*/ 4703511 h 6922831"/>
              <a:gd name="connsiteX25" fmla="*/ 423086 w 5545537"/>
              <a:gd name="connsiteY25" fmla="*/ 4694544 h 6922831"/>
              <a:gd name="connsiteX26" fmla="*/ 0 w 5545537"/>
              <a:gd name="connsiteY26" fmla="*/ 4175435 h 6922831"/>
              <a:gd name="connsiteX27" fmla="*/ 529874 w 5545537"/>
              <a:gd name="connsiteY27" fmla="*/ 3645561 h 6922831"/>
              <a:gd name="connsiteX28" fmla="*/ 1048983 w 5545537"/>
              <a:gd name="connsiteY28" fmla="*/ 4068647 h 6922831"/>
              <a:gd name="connsiteX29" fmla="*/ 1057146 w 5545537"/>
              <a:gd name="connsiteY29" fmla="*/ 4149617 h 6922831"/>
              <a:gd name="connsiteX30" fmla="*/ 1069719 w 5545537"/>
              <a:gd name="connsiteY30" fmla="*/ 4620012 h 6922831"/>
              <a:gd name="connsiteX31" fmla="*/ 1095113 w 5545537"/>
              <a:gd name="connsiteY31" fmla="*/ 4538207 h 6922831"/>
              <a:gd name="connsiteX32" fmla="*/ 1576145 w 5545537"/>
              <a:gd name="connsiteY32" fmla="*/ 4219357 h 6922831"/>
              <a:gd name="connsiteX33" fmla="*/ 1609779 w 5545537"/>
              <a:gd name="connsiteY33" fmla="*/ 4222748 h 6922831"/>
              <a:gd name="connsiteX34" fmla="*/ 1609779 w 5545537"/>
              <a:gd name="connsiteY34" fmla="*/ 4205666 h 6922831"/>
              <a:gd name="connsiteX35" fmla="*/ 1577115 w 5545537"/>
              <a:gd name="connsiteY35" fmla="*/ 4208959 h 6922831"/>
              <a:gd name="connsiteX36" fmla="*/ 1055057 w 5545537"/>
              <a:gd name="connsiteY36" fmla="*/ 3686901 h 6922831"/>
              <a:gd name="connsiteX37" fmla="*/ 1577115 w 5545537"/>
              <a:gd name="connsiteY37" fmla="*/ 3164843 h 6922831"/>
              <a:gd name="connsiteX38" fmla="*/ 2088567 w 5545537"/>
              <a:gd name="connsiteY38" fmla="*/ 3581688 h 6922831"/>
              <a:gd name="connsiteX39" fmla="*/ 2098635 w 5545537"/>
              <a:gd name="connsiteY39" fmla="*/ 3681565 h 6922831"/>
              <a:gd name="connsiteX40" fmla="*/ 2113837 w 5545537"/>
              <a:gd name="connsiteY40" fmla="*/ 3681565 h 6922831"/>
              <a:gd name="connsiteX41" fmla="*/ 2113837 w 5545537"/>
              <a:gd name="connsiteY41" fmla="*/ 2637449 h 6922831"/>
              <a:gd name="connsiteX42" fmla="*/ 2114775 w 5545537"/>
              <a:gd name="connsiteY42" fmla="*/ 2637449 h 6922831"/>
              <a:gd name="connsiteX43" fmla="*/ 2113835 w 5545537"/>
              <a:gd name="connsiteY43" fmla="*/ 2628122 h 6922831"/>
              <a:gd name="connsiteX44" fmla="*/ 2635893 w 5545537"/>
              <a:gd name="connsiteY44" fmla="*/ 2106064 h 6922831"/>
              <a:gd name="connsiteX45" fmla="*/ 2649648 w 5545537"/>
              <a:gd name="connsiteY45" fmla="*/ 2107451 h 6922831"/>
              <a:gd name="connsiteX46" fmla="*/ 2649648 w 5545537"/>
              <a:gd name="connsiteY46" fmla="*/ 2090015 h 6922831"/>
              <a:gd name="connsiteX47" fmla="*/ 2635894 w 5545537"/>
              <a:gd name="connsiteY47" fmla="*/ 2091401 h 6922831"/>
              <a:gd name="connsiteX48" fmla="*/ 2113836 w 5545537"/>
              <a:gd name="connsiteY48" fmla="*/ 1569343 h 6922831"/>
              <a:gd name="connsiteX49" fmla="*/ 2635894 w 5545537"/>
              <a:gd name="connsiteY49" fmla="*/ 1047285 h 6922831"/>
              <a:gd name="connsiteX50" fmla="*/ 2649648 w 5545537"/>
              <a:gd name="connsiteY50" fmla="*/ 1048672 h 6922831"/>
              <a:gd name="connsiteX51" fmla="*/ 2649648 w 5545537"/>
              <a:gd name="connsiteY51" fmla="*/ 1043268 h 6922831"/>
              <a:gd name="connsiteX52" fmla="*/ 2689899 w 5545537"/>
              <a:gd name="connsiteY52" fmla="*/ 1039210 h 6922831"/>
              <a:gd name="connsiteX53" fmla="*/ 2689899 w 5545537"/>
              <a:gd name="connsiteY53" fmla="*/ 1038672 h 6922831"/>
              <a:gd name="connsiteX54" fmla="*/ 2635893 w 5545537"/>
              <a:gd name="connsiteY54" fmla="*/ 1044116 h 6922831"/>
              <a:gd name="connsiteX55" fmla="*/ 2113835 w 5545537"/>
              <a:gd name="connsiteY55" fmla="*/ 522058 h 6922831"/>
              <a:gd name="connsiteX56" fmla="*/ 2635893 w 5545537"/>
              <a:gd name="connsiteY56" fmla="*/ 0 h 6922831"/>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1067337 w 5545537"/>
              <a:gd name="connsiteY14" fmla="*/ 6863300 h 6876000"/>
              <a:gd name="connsiteX15" fmla="*/ 1069719 w 5545537"/>
              <a:gd name="connsiteY15" fmla="*/ 6318334 h 6876000"/>
              <a:gd name="connsiteX16" fmla="*/ 1069720 w 5545537"/>
              <a:gd name="connsiteY16" fmla="*/ 6318321 h 6876000"/>
              <a:gd name="connsiteX17" fmla="*/ 1069719 w 5545537"/>
              <a:gd name="connsiteY17" fmla="*/ 6318310 h 6876000"/>
              <a:gd name="connsiteX18" fmla="*/ 1061010 w 5545537"/>
              <a:gd name="connsiteY18" fmla="*/ 6219603 h 6876000"/>
              <a:gd name="connsiteX19" fmla="*/ 624433 w 5545537"/>
              <a:gd name="connsiteY19" fmla="*/ 5771972 h 6876000"/>
              <a:gd name="connsiteX20" fmla="*/ 426816 w 5545537"/>
              <a:gd name="connsiteY20" fmla="*/ 5735384 h 6876000"/>
              <a:gd name="connsiteX21" fmla="*/ 9971 w 5545537"/>
              <a:gd name="connsiteY21" fmla="*/ 5223932 h 6876000"/>
              <a:gd name="connsiteX22" fmla="*/ 426816 w 5545537"/>
              <a:gd name="connsiteY22" fmla="*/ 4712481 h 6876000"/>
              <a:gd name="connsiteX23" fmla="*/ 512040 w 5545537"/>
              <a:gd name="connsiteY23" fmla="*/ 4703889 h 6876000"/>
              <a:gd name="connsiteX24" fmla="*/ 512040 w 5545537"/>
              <a:gd name="connsiteY24" fmla="*/ 4703511 h 6876000"/>
              <a:gd name="connsiteX25" fmla="*/ 423086 w 5545537"/>
              <a:gd name="connsiteY25" fmla="*/ 4694544 h 6876000"/>
              <a:gd name="connsiteX26" fmla="*/ 0 w 5545537"/>
              <a:gd name="connsiteY26" fmla="*/ 4175435 h 6876000"/>
              <a:gd name="connsiteX27" fmla="*/ 529874 w 5545537"/>
              <a:gd name="connsiteY27" fmla="*/ 3645561 h 6876000"/>
              <a:gd name="connsiteX28" fmla="*/ 1048983 w 5545537"/>
              <a:gd name="connsiteY28" fmla="*/ 4068647 h 6876000"/>
              <a:gd name="connsiteX29" fmla="*/ 1057146 w 5545537"/>
              <a:gd name="connsiteY29" fmla="*/ 4149617 h 6876000"/>
              <a:gd name="connsiteX30" fmla="*/ 1069719 w 5545537"/>
              <a:gd name="connsiteY30" fmla="*/ 4620012 h 6876000"/>
              <a:gd name="connsiteX31" fmla="*/ 1095113 w 5545537"/>
              <a:gd name="connsiteY31" fmla="*/ 4538207 h 6876000"/>
              <a:gd name="connsiteX32" fmla="*/ 1576145 w 5545537"/>
              <a:gd name="connsiteY32" fmla="*/ 4219357 h 6876000"/>
              <a:gd name="connsiteX33" fmla="*/ 1609779 w 5545537"/>
              <a:gd name="connsiteY33" fmla="*/ 4222748 h 6876000"/>
              <a:gd name="connsiteX34" fmla="*/ 1609779 w 5545537"/>
              <a:gd name="connsiteY34" fmla="*/ 4205666 h 6876000"/>
              <a:gd name="connsiteX35" fmla="*/ 1577115 w 5545537"/>
              <a:gd name="connsiteY35" fmla="*/ 4208959 h 6876000"/>
              <a:gd name="connsiteX36" fmla="*/ 1055057 w 5545537"/>
              <a:gd name="connsiteY36" fmla="*/ 3686901 h 6876000"/>
              <a:gd name="connsiteX37" fmla="*/ 1577115 w 5545537"/>
              <a:gd name="connsiteY37" fmla="*/ 3164843 h 6876000"/>
              <a:gd name="connsiteX38" fmla="*/ 2088567 w 5545537"/>
              <a:gd name="connsiteY38" fmla="*/ 3581688 h 6876000"/>
              <a:gd name="connsiteX39" fmla="*/ 2098635 w 5545537"/>
              <a:gd name="connsiteY39" fmla="*/ 3681565 h 6876000"/>
              <a:gd name="connsiteX40" fmla="*/ 2113837 w 5545537"/>
              <a:gd name="connsiteY40" fmla="*/ 3681565 h 6876000"/>
              <a:gd name="connsiteX41" fmla="*/ 2113837 w 5545537"/>
              <a:gd name="connsiteY41" fmla="*/ 2637449 h 6876000"/>
              <a:gd name="connsiteX42" fmla="*/ 2114775 w 5545537"/>
              <a:gd name="connsiteY42" fmla="*/ 2637449 h 6876000"/>
              <a:gd name="connsiteX43" fmla="*/ 2113835 w 5545537"/>
              <a:gd name="connsiteY43" fmla="*/ 2628122 h 6876000"/>
              <a:gd name="connsiteX44" fmla="*/ 2635893 w 5545537"/>
              <a:gd name="connsiteY44" fmla="*/ 2106064 h 6876000"/>
              <a:gd name="connsiteX45" fmla="*/ 2649648 w 5545537"/>
              <a:gd name="connsiteY45" fmla="*/ 2107451 h 6876000"/>
              <a:gd name="connsiteX46" fmla="*/ 2649648 w 5545537"/>
              <a:gd name="connsiteY46" fmla="*/ 2090015 h 6876000"/>
              <a:gd name="connsiteX47" fmla="*/ 2635894 w 5545537"/>
              <a:gd name="connsiteY47" fmla="*/ 2091401 h 6876000"/>
              <a:gd name="connsiteX48" fmla="*/ 2113836 w 5545537"/>
              <a:gd name="connsiteY48" fmla="*/ 1569343 h 6876000"/>
              <a:gd name="connsiteX49" fmla="*/ 2635894 w 5545537"/>
              <a:gd name="connsiteY49" fmla="*/ 1047285 h 6876000"/>
              <a:gd name="connsiteX50" fmla="*/ 2649648 w 5545537"/>
              <a:gd name="connsiteY50" fmla="*/ 1048672 h 6876000"/>
              <a:gd name="connsiteX51" fmla="*/ 2649648 w 5545537"/>
              <a:gd name="connsiteY51" fmla="*/ 1043268 h 6876000"/>
              <a:gd name="connsiteX52" fmla="*/ 2689899 w 5545537"/>
              <a:gd name="connsiteY52" fmla="*/ 1039210 h 6876000"/>
              <a:gd name="connsiteX53" fmla="*/ 2689899 w 5545537"/>
              <a:gd name="connsiteY53" fmla="*/ 1038672 h 6876000"/>
              <a:gd name="connsiteX54" fmla="*/ 2635893 w 5545537"/>
              <a:gd name="connsiteY54" fmla="*/ 1044116 h 6876000"/>
              <a:gd name="connsiteX55" fmla="*/ 2113835 w 5545537"/>
              <a:gd name="connsiteY55" fmla="*/ 522058 h 6876000"/>
              <a:gd name="connsiteX56" fmla="*/ 2635893 w 5545537"/>
              <a:gd name="connsiteY56"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1067337 w 5545537"/>
              <a:gd name="connsiteY14" fmla="*/ 6863300 h 6876000"/>
              <a:gd name="connsiteX15" fmla="*/ 1069719 w 5545537"/>
              <a:gd name="connsiteY15" fmla="*/ 6318334 h 6876000"/>
              <a:gd name="connsiteX16" fmla="*/ 1069720 w 5545537"/>
              <a:gd name="connsiteY16" fmla="*/ 6318321 h 6876000"/>
              <a:gd name="connsiteX17" fmla="*/ 1069719 w 5545537"/>
              <a:gd name="connsiteY17" fmla="*/ 6318310 h 6876000"/>
              <a:gd name="connsiteX18" fmla="*/ 1061010 w 5545537"/>
              <a:gd name="connsiteY18" fmla="*/ 6219603 h 6876000"/>
              <a:gd name="connsiteX19" fmla="*/ 624433 w 5545537"/>
              <a:gd name="connsiteY19" fmla="*/ 5771972 h 6876000"/>
              <a:gd name="connsiteX20" fmla="*/ 426816 w 5545537"/>
              <a:gd name="connsiteY20" fmla="*/ 5735384 h 6876000"/>
              <a:gd name="connsiteX21" fmla="*/ 9971 w 5545537"/>
              <a:gd name="connsiteY21" fmla="*/ 5223932 h 6876000"/>
              <a:gd name="connsiteX22" fmla="*/ 426816 w 5545537"/>
              <a:gd name="connsiteY22" fmla="*/ 4712481 h 6876000"/>
              <a:gd name="connsiteX23" fmla="*/ 512040 w 5545537"/>
              <a:gd name="connsiteY23" fmla="*/ 4703889 h 6876000"/>
              <a:gd name="connsiteX24" fmla="*/ 512040 w 5545537"/>
              <a:gd name="connsiteY24" fmla="*/ 4703511 h 6876000"/>
              <a:gd name="connsiteX25" fmla="*/ 423086 w 5545537"/>
              <a:gd name="connsiteY25" fmla="*/ 4694544 h 6876000"/>
              <a:gd name="connsiteX26" fmla="*/ 0 w 5545537"/>
              <a:gd name="connsiteY26" fmla="*/ 4175435 h 6876000"/>
              <a:gd name="connsiteX27" fmla="*/ 529874 w 5545537"/>
              <a:gd name="connsiteY27" fmla="*/ 3645561 h 6876000"/>
              <a:gd name="connsiteX28" fmla="*/ 1048983 w 5545537"/>
              <a:gd name="connsiteY28" fmla="*/ 4068647 h 6876000"/>
              <a:gd name="connsiteX29" fmla="*/ 1057146 w 5545537"/>
              <a:gd name="connsiteY29" fmla="*/ 4149617 h 6876000"/>
              <a:gd name="connsiteX30" fmla="*/ 1069719 w 5545537"/>
              <a:gd name="connsiteY30" fmla="*/ 4620012 h 6876000"/>
              <a:gd name="connsiteX31" fmla="*/ 1095113 w 5545537"/>
              <a:gd name="connsiteY31" fmla="*/ 4538207 h 6876000"/>
              <a:gd name="connsiteX32" fmla="*/ 1576145 w 5545537"/>
              <a:gd name="connsiteY32" fmla="*/ 4219357 h 6876000"/>
              <a:gd name="connsiteX33" fmla="*/ 1609779 w 5545537"/>
              <a:gd name="connsiteY33" fmla="*/ 4222748 h 6876000"/>
              <a:gd name="connsiteX34" fmla="*/ 1609779 w 5545537"/>
              <a:gd name="connsiteY34" fmla="*/ 4205666 h 6876000"/>
              <a:gd name="connsiteX35" fmla="*/ 1577115 w 5545537"/>
              <a:gd name="connsiteY35" fmla="*/ 4208959 h 6876000"/>
              <a:gd name="connsiteX36" fmla="*/ 1055057 w 5545537"/>
              <a:gd name="connsiteY36" fmla="*/ 3686901 h 6876000"/>
              <a:gd name="connsiteX37" fmla="*/ 1577115 w 5545537"/>
              <a:gd name="connsiteY37" fmla="*/ 3164843 h 6876000"/>
              <a:gd name="connsiteX38" fmla="*/ 2088567 w 5545537"/>
              <a:gd name="connsiteY38" fmla="*/ 3581688 h 6876000"/>
              <a:gd name="connsiteX39" fmla="*/ 2098635 w 5545537"/>
              <a:gd name="connsiteY39" fmla="*/ 3681565 h 6876000"/>
              <a:gd name="connsiteX40" fmla="*/ 2113837 w 5545537"/>
              <a:gd name="connsiteY40" fmla="*/ 3681565 h 6876000"/>
              <a:gd name="connsiteX41" fmla="*/ 2113837 w 5545537"/>
              <a:gd name="connsiteY41" fmla="*/ 2637449 h 6876000"/>
              <a:gd name="connsiteX42" fmla="*/ 2114775 w 5545537"/>
              <a:gd name="connsiteY42" fmla="*/ 2637449 h 6876000"/>
              <a:gd name="connsiteX43" fmla="*/ 2113835 w 5545537"/>
              <a:gd name="connsiteY43" fmla="*/ 2628122 h 6876000"/>
              <a:gd name="connsiteX44" fmla="*/ 2635893 w 5545537"/>
              <a:gd name="connsiteY44" fmla="*/ 2106064 h 6876000"/>
              <a:gd name="connsiteX45" fmla="*/ 2649648 w 5545537"/>
              <a:gd name="connsiteY45" fmla="*/ 2107451 h 6876000"/>
              <a:gd name="connsiteX46" fmla="*/ 2649648 w 5545537"/>
              <a:gd name="connsiteY46" fmla="*/ 2090015 h 6876000"/>
              <a:gd name="connsiteX47" fmla="*/ 2635894 w 5545537"/>
              <a:gd name="connsiteY47" fmla="*/ 2091401 h 6876000"/>
              <a:gd name="connsiteX48" fmla="*/ 2113836 w 5545537"/>
              <a:gd name="connsiteY48" fmla="*/ 1569343 h 6876000"/>
              <a:gd name="connsiteX49" fmla="*/ 2635894 w 5545537"/>
              <a:gd name="connsiteY49" fmla="*/ 1047285 h 6876000"/>
              <a:gd name="connsiteX50" fmla="*/ 2649648 w 5545537"/>
              <a:gd name="connsiteY50" fmla="*/ 1048672 h 6876000"/>
              <a:gd name="connsiteX51" fmla="*/ 2649648 w 5545537"/>
              <a:gd name="connsiteY51" fmla="*/ 1043268 h 6876000"/>
              <a:gd name="connsiteX52" fmla="*/ 2689899 w 5545537"/>
              <a:gd name="connsiteY52" fmla="*/ 1039210 h 6876000"/>
              <a:gd name="connsiteX53" fmla="*/ 2689899 w 5545537"/>
              <a:gd name="connsiteY53" fmla="*/ 1038672 h 6876000"/>
              <a:gd name="connsiteX54" fmla="*/ 2635893 w 5545537"/>
              <a:gd name="connsiteY54" fmla="*/ 1044116 h 6876000"/>
              <a:gd name="connsiteX55" fmla="*/ 2113835 w 5545537"/>
              <a:gd name="connsiteY55" fmla="*/ 522058 h 6876000"/>
              <a:gd name="connsiteX56" fmla="*/ 2635893 w 5545537"/>
              <a:gd name="connsiteY56"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1067337 w 5545537"/>
              <a:gd name="connsiteY14" fmla="*/ 6863300 h 6876000"/>
              <a:gd name="connsiteX15" fmla="*/ 1069719 w 5545537"/>
              <a:gd name="connsiteY15" fmla="*/ 6318334 h 6876000"/>
              <a:gd name="connsiteX16" fmla="*/ 1069720 w 5545537"/>
              <a:gd name="connsiteY16" fmla="*/ 6318321 h 6876000"/>
              <a:gd name="connsiteX17" fmla="*/ 1069719 w 5545537"/>
              <a:gd name="connsiteY17" fmla="*/ 6318310 h 6876000"/>
              <a:gd name="connsiteX18" fmla="*/ 1061010 w 5545537"/>
              <a:gd name="connsiteY18" fmla="*/ 6219603 h 6876000"/>
              <a:gd name="connsiteX19" fmla="*/ 624433 w 5545537"/>
              <a:gd name="connsiteY19" fmla="*/ 5771972 h 6876000"/>
              <a:gd name="connsiteX20" fmla="*/ 426816 w 5545537"/>
              <a:gd name="connsiteY20" fmla="*/ 5735384 h 6876000"/>
              <a:gd name="connsiteX21" fmla="*/ 9971 w 5545537"/>
              <a:gd name="connsiteY21" fmla="*/ 5223932 h 6876000"/>
              <a:gd name="connsiteX22" fmla="*/ 426816 w 5545537"/>
              <a:gd name="connsiteY22" fmla="*/ 4712481 h 6876000"/>
              <a:gd name="connsiteX23" fmla="*/ 512040 w 5545537"/>
              <a:gd name="connsiteY23" fmla="*/ 4703889 h 6876000"/>
              <a:gd name="connsiteX24" fmla="*/ 512040 w 5545537"/>
              <a:gd name="connsiteY24" fmla="*/ 4703511 h 6876000"/>
              <a:gd name="connsiteX25" fmla="*/ 423086 w 5545537"/>
              <a:gd name="connsiteY25" fmla="*/ 4694544 h 6876000"/>
              <a:gd name="connsiteX26" fmla="*/ 0 w 5545537"/>
              <a:gd name="connsiteY26" fmla="*/ 4175435 h 6876000"/>
              <a:gd name="connsiteX27" fmla="*/ 529874 w 5545537"/>
              <a:gd name="connsiteY27" fmla="*/ 3645561 h 6876000"/>
              <a:gd name="connsiteX28" fmla="*/ 1048983 w 5545537"/>
              <a:gd name="connsiteY28" fmla="*/ 4068647 h 6876000"/>
              <a:gd name="connsiteX29" fmla="*/ 1057146 w 5545537"/>
              <a:gd name="connsiteY29" fmla="*/ 4149617 h 6876000"/>
              <a:gd name="connsiteX30" fmla="*/ 1069719 w 5545537"/>
              <a:gd name="connsiteY30" fmla="*/ 4620012 h 6876000"/>
              <a:gd name="connsiteX31" fmla="*/ 1095113 w 5545537"/>
              <a:gd name="connsiteY31" fmla="*/ 4538207 h 6876000"/>
              <a:gd name="connsiteX32" fmla="*/ 1576145 w 5545537"/>
              <a:gd name="connsiteY32" fmla="*/ 4219357 h 6876000"/>
              <a:gd name="connsiteX33" fmla="*/ 1609779 w 5545537"/>
              <a:gd name="connsiteY33" fmla="*/ 4222748 h 6876000"/>
              <a:gd name="connsiteX34" fmla="*/ 1609779 w 5545537"/>
              <a:gd name="connsiteY34" fmla="*/ 4205666 h 6876000"/>
              <a:gd name="connsiteX35" fmla="*/ 1577115 w 5545537"/>
              <a:gd name="connsiteY35" fmla="*/ 4208959 h 6876000"/>
              <a:gd name="connsiteX36" fmla="*/ 1055057 w 5545537"/>
              <a:gd name="connsiteY36" fmla="*/ 3686901 h 6876000"/>
              <a:gd name="connsiteX37" fmla="*/ 1577115 w 5545537"/>
              <a:gd name="connsiteY37" fmla="*/ 3164843 h 6876000"/>
              <a:gd name="connsiteX38" fmla="*/ 2088567 w 5545537"/>
              <a:gd name="connsiteY38" fmla="*/ 3581688 h 6876000"/>
              <a:gd name="connsiteX39" fmla="*/ 2098635 w 5545537"/>
              <a:gd name="connsiteY39" fmla="*/ 3681565 h 6876000"/>
              <a:gd name="connsiteX40" fmla="*/ 2113837 w 5545537"/>
              <a:gd name="connsiteY40" fmla="*/ 3681565 h 6876000"/>
              <a:gd name="connsiteX41" fmla="*/ 2113837 w 5545537"/>
              <a:gd name="connsiteY41" fmla="*/ 2637449 h 6876000"/>
              <a:gd name="connsiteX42" fmla="*/ 2114775 w 5545537"/>
              <a:gd name="connsiteY42" fmla="*/ 2637449 h 6876000"/>
              <a:gd name="connsiteX43" fmla="*/ 2113835 w 5545537"/>
              <a:gd name="connsiteY43" fmla="*/ 2628122 h 6876000"/>
              <a:gd name="connsiteX44" fmla="*/ 2635893 w 5545537"/>
              <a:gd name="connsiteY44" fmla="*/ 2106064 h 6876000"/>
              <a:gd name="connsiteX45" fmla="*/ 2649648 w 5545537"/>
              <a:gd name="connsiteY45" fmla="*/ 2107451 h 6876000"/>
              <a:gd name="connsiteX46" fmla="*/ 2649648 w 5545537"/>
              <a:gd name="connsiteY46" fmla="*/ 2090015 h 6876000"/>
              <a:gd name="connsiteX47" fmla="*/ 2635894 w 5545537"/>
              <a:gd name="connsiteY47" fmla="*/ 2091401 h 6876000"/>
              <a:gd name="connsiteX48" fmla="*/ 2113836 w 5545537"/>
              <a:gd name="connsiteY48" fmla="*/ 1569343 h 6876000"/>
              <a:gd name="connsiteX49" fmla="*/ 2635894 w 5545537"/>
              <a:gd name="connsiteY49" fmla="*/ 1047285 h 6876000"/>
              <a:gd name="connsiteX50" fmla="*/ 2649648 w 5545537"/>
              <a:gd name="connsiteY50" fmla="*/ 1048672 h 6876000"/>
              <a:gd name="connsiteX51" fmla="*/ 2649648 w 5545537"/>
              <a:gd name="connsiteY51" fmla="*/ 1043268 h 6876000"/>
              <a:gd name="connsiteX52" fmla="*/ 2689899 w 5545537"/>
              <a:gd name="connsiteY52" fmla="*/ 1039210 h 6876000"/>
              <a:gd name="connsiteX53" fmla="*/ 2689899 w 5545537"/>
              <a:gd name="connsiteY53" fmla="*/ 1038672 h 6876000"/>
              <a:gd name="connsiteX54" fmla="*/ 2635893 w 5545537"/>
              <a:gd name="connsiteY54" fmla="*/ 1044116 h 6876000"/>
              <a:gd name="connsiteX55" fmla="*/ 2113835 w 5545537"/>
              <a:gd name="connsiteY55" fmla="*/ 522058 h 6876000"/>
              <a:gd name="connsiteX56" fmla="*/ 2635893 w 5545537"/>
              <a:gd name="connsiteY56"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1067337 w 5545537"/>
              <a:gd name="connsiteY14" fmla="*/ 6863300 h 6876000"/>
              <a:gd name="connsiteX15" fmla="*/ 1069719 w 5545537"/>
              <a:gd name="connsiteY15" fmla="*/ 6318334 h 6876000"/>
              <a:gd name="connsiteX16" fmla="*/ 1069720 w 5545537"/>
              <a:gd name="connsiteY16" fmla="*/ 6318321 h 6876000"/>
              <a:gd name="connsiteX17" fmla="*/ 1069719 w 5545537"/>
              <a:gd name="connsiteY17" fmla="*/ 6318310 h 6876000"/>
              <a:gd name="connsiteX18" fmla="*/ 1061010 w 5545537"/>
              <a:gd name="connsiteY18" fmla="*/ 6219603 h 6876000"/>
              <a:gd name="connsiteX19" fmla="*/ 624433 w 5545537"/>
              <a:gd name="connsiteY19" fmla="*/ 5771972 h 6876000"/>
              <a:gd name="connsiteX20" fmla="*/ 426816 w 5545537"/>
              <a:gd name="connsiteY20" fmla="*/ 5735384 h 6876000"/>
              <a:gd name="connsiteX21" fmla="*/ 9971 w 5545537"/>
              <a:gd name="connsiteY21" fmla="*/ 5223932 h 6876000"/>
              <a:gd name="connsiteX22" fmla="*/ 426816 w 5545537"/>
              <a:gd name="connsiteY22" fmla="*/ 4712481 h 6876000"/>
              <a:gd name="connsiteX23" fmla="*/ 512040 w 5545537"/>
              <a:gd name="connsiteY23" fmla="*/ 4703889 h 6876000"/>
              <a:gd name="connsiteX24" fmla="*/ 512040 w 5545537"/>
              <a:gd name="connsiteY24" fmla="*/ 4703511 h 6876000"/>
              <a:gd name="connsiteX25" fmla="*/ 423086 w 5545537"/>
              <a:gd name="connsiteY25" fmla="*/ 4694544 h 6876000"/>
              <a:gd name="connsiteX26" fmla="*/ 0 w 5545537"/>
              <a:gd name="connsiteY26" fmla="*/ 4175435 h 6876000"/>
              <a:gd name="connsiteX27" fmla="*/ 529874 w 5545537"/>
              <a:gd name="connsiteY27" fmla="*/ 3645561 h 6876000"/>
              <a:gd name="connsiteX28" fmla="*/ 1048983 w 5545537"/>
              <a:gd name="connsiteY28" fmla="*/ 4068647 h 6876000"/>
              <a:gd name="connsiteX29" fmla="*/ 1057146 w 5545537"/>
              <a:gd name="connsiteY29" fmla="*/ 4149617 h 6876000"/>
              <a:gd name="connsiteX30" fmla="*/ 1069719 w 5545537"/>
              <a:gd name="connsiteY30" fmla="*/ 4620012 h 6876000"/>
              <a:gd name="connsiteX31" fmla="*/ 1095113 w 5545537"/>
              <a:gd name="connsiteY31" fmla="*/ 4538207 h 6876000"/>
              <a:gd name="connsiteX32" fmla="*/ 1576145 w 5545537"/>
              <a:gd name="connsiteY32" fmla="*/ 4219357 h 6876000"/>
              <a:gd name="connsiteX33" fmla="*/ 1609779 w 5545537"/>
              <a:gd name="connsiteY33" fmla="*/ 4222748 h 6876000"/>
              <a:gd name="connsiteX34" fmla="*/ 1609779 w 5545537"/>
              <a:gd name="connsiteY34" fmla="*/ 4205666 h 6876000"/>
              <a:gd name="connsiteX35" fmla="*/ 1577115 w 5545537"/>
              <a:gd name="connsiteY35" fmla="*/ 4208959 h 6876000"/>
              <a:gd name="connsiteX36" fmla="*/ 1055057 w 5545537"/>
              <a:gd name="connsiteY36" fmla="*/ 3686901 h 6876000"/>
              <a:gd name="connsiteX37" fmla="*/ 1577115 w 5545537"/>
              <a:gd name="connsiteY37" fmla="*/ 3164843 h 6876000"/>
              <a:gd name="connsiteX38" fmla="*/ 2088567 w 5545537"/>
              <a:gd name="connsiteY38" fmla="*/ 3581688 h 6876000"/>
              <a:gd name="connsiteX39" fmla="*/ 2098635 w 5545537"/>
              <a:gd name="connsiteY39" fmla="*/ 3681565 h 6876000"/>
              <a:gd name="connsiteX40" fmla="*/ 2113837 w 5545537"/>
              <a:gd name="connsiteY40" fmla="*/ 3681565 h 6876000"/>
              <a:gd name="connsiteX41" fmla="*/ 2113837 w 5545537"/>
              <a:gd name="connsiteY41" fmla="*/ 2637449 h 6876000"/>
              <a:gd name="connsiteX42" fmla="*/ 2114775 w 5545537"/>
              <a:gd name="connsiteY42" fmla="*/ 2637449 h 6876000"/>
              <a:gd name="connsiteX43" fmla="*/ 2113835 w 5545537"/>
              <a:gd name="connsiteY43" fmla="*/ 2628122 h 6876000"/>
              <a:gd name="connsiteX44" fmla="*/ 2635893 w 5545537"/>
              <a:gd name="connsiteY44" fmla="*/ 2106064 h 6876000"/>
              <a:gd name="connsiteX45" fmla="*/ 2649648 w 5545537"/>
              <a:gd name="connsiteY45" fmla="*/ 2107451 h 6876000"/>
              <a:gd name="connsiteX46" fmla="*/ 2649648 w 5545537"/>
              <a:gd name="connsiteY46" fmla="*/ 2090015 h 6876000"/>
              <a:gd name="connsiteX47" fmla="*/ 2635894 w 5545537"/>
              <a:gd name="connsiteY47" fmla="*/ 2091401 h 6876000"/>
              <a:gd name="connsiteX48" fmla="*/ 2113836 w 5545537"/>
              <a:gd name="connsiteY48" fmla="*/ 1569343 h 6876000"/>
              <a:gd name="connsiteX49" fmla="*/ 2635894 w 5545537"/>
              <a:gd name="connsiteY49" fmla="*/ 1047285 h 6876000"/>
              <a:gd name="connsiteX50" fmla="*/ 2649648 w 5545537"/>
              <a:gd name="connsiteY50" fmla="*/ 1048672 h 6876000"/>
              <a:gd name="connsiteX51" fmla="*/ 2649648 w 5545537"/>
              <a:gd name="connsiteY51" fmla="*/ 1043268 h 6876000"/>
              <a:gd name="connsiteX52" fmla="*/ 2689899 w 5545537"/>
              <a:gd name="connsiteY52" fmla="*/ 1039210 h 6876000"/>
              <a:gd name="connsiteX53" fmla="*/ 2689899 w 5545537"/>
              <a:gd name="connsiteY53" fmla="*/ 1038672 h 6876000"/>
              <a:gd name="connsiteX54" fmla="*/ 2635893 w 5545537"/>
              <a:gd name="connsiteY54" fmla="*/ 1044116 h 6876000"/>
              <a:gd name="connsiteX55" fmla="*/ 2113835 w 5545537"/>
              <a:gd name="connsiteY55" fmla="*/ 522058 h 6876000"/>
              <a:gd name="connsiteX56" fmla="*/ 2635893 w 5545537"/>
              <a:gd name="connsiteY56" fmla="*/ 0 h 6876000"/>
              <a:gd name="connsiteX0" fmla="*/ 1577115 w 5545537"/>
              <a:gd name="connsiteY0" fmla="*/ 2106064 h 6876000"/>
              <a:gd name="connsiteX1" fmla="*/ 2099173 w 5545537"/>
              <a:gd name="connsiteY1" fmla="*/ 2628122 h 6876000"/>
              <a:gd name="connsiteX2" fmla="*/ 1577115 w 5545537"/>
              <a:gd name="connsiteY2" fmla="*/ 3150180 h 6876000"/>
              <a:gd name="connsiteX3" fmla="*/ 1055057 w 5545537"/>
              <a:gd name="connsiteY3" fmla="*/ 2628122 h 6876000"/>
              <a:gd name="connsiteX4" fmla="*/ 1577115 w 5545537"/>
              <a:gd name="connsiteY4" fmla="*/ 2106064 h 6876000"/>
              <a:gd name="connsiteX5" fmla="*/ 2635893 w 5545537"/>
              <a:gd name="connsiteY5" fmla="*/ 0 h 6876000"/>
              <a:gd name="connsiteX6" fmla="*/ 2649648 w 5545537"/>
              <a:gd name="connsiteY6" fmla="*/ 1387 h 6876000"/>
              <a:gd name="connsiteX7" fmla="*/ 2649648 w 5545537"/>
              <a:gd name="connsiteY7" fmla="*/ 537 h 6876000"/>
              <a:gd name="connsiteX8" fmla="*/ 2689899 w 5545537"/>
              <a:gd name="connsiteY8" fmla="*/ 537 h 6876000"/>
              <a:gd name="connsiteX9" fmla="*/ 2689899 w 5545537"/>
              <a:gd name="connsiteY9" fmla="*/ 0 h 6876000"/>
              <a:gd name="connsiteX10" fmla="*/ 3846766 w 5545537"/>
              <a:gd name="connsiteY10" fmla="*/ 0 h 6876000"/>
              <a:gd name="connsiteX11" fmla="*/ 3846766 w 5545537"/>
              <a:gd name="connsiteY11" fmla="*/ 537 h 6876000"/>
              <a:gd name="connsiteX12" fmla="*/ 5545537 w 5545537"/>
              <a:gd name="connsiteY12" fmla="*/ 537 h 6876000"/>
              <a:gd name="connsiteX13" fmla="*/ 5545537 w 5545537"/>
              <a:gd name="connsiteY13" fmla="*/ 6876000 h 6876000"/>
              <a:gd name="connsiteX14" fmla="*/ 1067337 w 5545537"/>
              <a:gd name="connsiteY14" fmla="*/ 6863300 h 6876000"/>
              <a:gd name="connsiteX15" fmla="*/ 1069719 w 5545537"/>
              <a:gd name="connsiteY15" fmla="*/ 6318334 h 6876000"/>
              <a:gd name="connsiteX16" fmla="*/ 1069720 w 5545537"/>
              <a:gd name="connsiteY16" fmla="*/ 6318321 h 6876000"/>
              <a:gd name="connsiteX17" fmla="*/ 1069719 w 5545537"/>
              <a:gd name="connsiteY17" fmla="*/ 6318310 h 6876000"/>
              <a:gd name="connsiteX18" fmla="*/ 1061010 w 5545537"/>
              <a:gd name="connsiteY18" fmla="*/ 6219603 h 6876000"/>
              <a:gd name="connsiteX19" fmla="*/ 624433 w 5545537"/>
              <a:gd name="connsiteY19" fmla="*/ 5771972 h 6876000"/>
              <a:gd name="connsiteX20" fmla="*/ 426816 w 5545537"/>
              <a:gd name="connsiteY20" fmla="*/ 5735384 h 6876000"/>
              <a:gd name="connsiteX21" fmla="*/ 9971 w 5545537"/>
              <a:gd name="connsiteY21" fmla="*/ 5223932 h 6876000"/>
              <a:gd name="connsiteX22" fmla="*/ 426816 w 5545537"/>
              <a:gd name="connsiteY22" fmla="*/ 4712481 h 6876000"/>
              <a:gd name="connsiteX23" fmla="*/ 512040 w 5545537"/>
              <a:gd name="connsiteY23" fmla="*/ 4703889 h 6876000"/>
              <a:gd name="connsiteX24" fmla="*/ 512040 w 5545537"/>
              <a:gd name="connsiteY24" fmla="*/ 4703511 h 6876000"/>
              <a:gd name="connsiteX25" fmla="*/ 423086 w 5545537"/>
              <a:gd name="connsiteY25" fmla="*/ 4694544 h 6876000"/>
              <a:gd name="connsiteX26" fmla="*/ 0 w 5545537"/>
              <a:gd name="connsiteY26" fmla="*/ 4175435 h 6876000"/>
              <a:gd name="connsiteX27" fmla="*/ 529874 w 5545537"/>
              <a:gd name="connsiteY27" fmla="*/ 3645561 h 6876000"/>
              <a:gd name="connsiteX28" fmla="*/ 1048983 w 5545537"/>
              <a:gd name="connsiteY28" fmla="*/ 4068647 h 6876000"/>
              <a:gd name="connsiteX29" fmla="*/ 1057146 w 5545537"/>
              <a:gd name="connsiteY29" fmla="*/ 4149617 h 6876000"/>
              <a:gd name="connsiteX30" fmla="*/ 1069719 w 5545537"/>
              <a:gd name="connsiteY30" fmla="*/ 4620012 h 6876000"/>
              <a:gd name="connsiteX31" fmla="*/ 1095113 w 5545537"/>
              <a:gd name="connsiteY31" fmla="*/ 4538207 h 6876000"/>
              <a:gd name="connsiteX32" fmla="*/ 1576145 w 5545537"/>
              <a:gd name="connsiteY32" fmla="*/ 4219357 h 6876000"/>
              <a:gd name="connsiteX33" fmla="*/ 1609779 w 5545537"/>
              <a:gd name="connsiteY33" fmla="*/ 4222748 h 6876000"/>
              <a:gd name="connsiteX34" fmla="*/ 1609779 w 5545537"/>
              <a:gd name="connsiteY34" fmla="*/ 4205666 h 6876000"/>
              <a:gd name="connsiteX35" fmla="*/ 1577115 w 5545537"/>
              <a:gd name="connsiteY35" fmla="*/ 4208959 h 6876000"/>
              <a:gd name="connsiteX36" fmla="*/ 1055057 w 5545537"/>
              <a:gd name="connsiteY36" fmla="*/ 3686901 h 6876000"/>
              <a:gd name="connsiteX37" fmla="*/ 1577115 w 5545537"/>
              <a:gd name="connsiteY37" fmla="*/ 3164843 h 6876000"/>
              <a:gd name="connsiteX38" fmla="*/ 2088567 w 5545537"/>
              <a:gd name="connsiteY38" fmla="*/ 3581688 h 6876000"/>
              <a:gd name="connsiteX39" fmla="*/ 2098635 w 5545537"/>
              <a:gd name="connsiteY39" fmla="*/ 3681565 h 6876000"/>
              <a:gd name="connsiteX40" fmla="*/ 2113837 w 5545537"/>
              <a:gd name="connsiteY40" fmla="*/ 3681565 h 6876000"/>
              <a:gd name="connsiteX41" fmla="*/ 2113837 w 5545537"/>
              <a:gd name="connsiteY41" fmla="*/ 2637449 h 6876000"/>
              <a:gd name="connsiteX42" fmla="*/ 2114775 w 5545537"/>
              <a:gd name="connsiteY42" fmla="*/ 2637449 h 6876000"/>
              <a:gd name="connsiteX43" fmla="*/ 2113835 w 5545537"/>
              <a:gd name="connsiteY43" fmla="*/ 2628122 h 6876000"/>
              <a:gd name="connsiteX44" fmla="*/ 2635893 w 5545537"/>
              <a:gd name="connsiteY44" fmla="*/ 2106064 h 6876000"/>
              <a:gd name="connsiteX45" fmla="*/ 2649648 w 5545537"/>
              <a:gd name="connsiteY45" fmla="*/ 2107451 h 6876000"/>
              <a:gd name="connsiteX46" fmla="*/ 2649648 w 5545537"/>
              <a:gd name="connsiteY46" fmla="*/ 2090015 h 6876000"/>
              <a:gd name="connsiteX47" fmla="*/ 2635894 w 5545537"/>
              <a:gd name="connsiteY47" fmla="*/ 2091401 h 6876000"/>
              <a:gd name="connsiteX48" fmla="*/ 2113836 w 5545537"/>
              <a:gd name="connsiteY48" fmla="*/ 1569343 h 6876000"/>
              <a:gd name="connsiteX49" fmla="*/ 2635894 w 5545537"/>
              <a:gd name="connsiteY49" fmla="*/ 1047285 h 6876000"/>
              <a:gd name="connsiteX50" fmla="*/ 2649648 w 5545537"/>
              <a:gd name="connsiteY50" fmla="*/ 1048672 h 6876000"/>
              <a:gd name="connsiteX51" fmla="*/ 2649648 w 5545537"/>
              <a:gd name="connsiteY51" fmla="*/ 1043268 h 6876000"/>
              <a:gd name="connsiteX52" fmla="*/ 2689899 w 5545537"/>
              <a:gd name="connsiteY52" fmla="*/ 1039210 h 6876000"/>
              <a:gd name="connsiteX53" fmla="*/ 2689899 w 5545537"/>
              <a:gd name="connsiteY53" fmla="*/ 1038672 h 6876000"/>
              <a:gd name="connsiteX54" fmla="*/ 2635893 w 5545537"/>
              <a:gd name="connsiteY54" fmla="*/ 1044116 h 6876000"/>
              <a:gd name="connsiteX55" fmla="*/ 2113835 w 5545537"/>
              <a:gd name="connsiteY55" fmla="*/ 522058 h 6876000"/>
              <a:gd name="connsiteX56" fmla="*/ 2635893 w 5545537"/>
              <a:gd name="connsiteY56" fmla="*/ 0 h 6876000"/>
              <a:gd name="connsiteX0" fmla="*/ 1577115 w 5545537"/>
              <a:gd name="connsiteY0" fmla="*/ 2106064 h 6876022"/>
              <a:gd name="connsiteX1" fmla="*/ 2099173 w 5545537"/>
              <a:gd name="connsiteY1" fmla="*/ 2628122 h 6876022"/>
              <a:gd name="connsiteX2" fmla="*/ 1577115 w 5545537"/>
              <a:gd name="connsiteY2" fmla="*/ 3150180 h 6876022"/>
              <a:gd name="connsiteX3" fmla="*/ 1055057 w 5545537"/>
              <a:gd name="connsiteY3" fmla="*/ 2628122 h 6876022"/>
              <a:gd name="connsiteX4" fmla="*/ 1577115 w 5545537"/>
              <a:gd name="connsiteY4" fmla="*/ 2106064 h 6876022"/>
              <a:gd name="connsiteX5" fmla="*/ 2635893 w 5545537"/>
              <a:gd name="connsiteY5" fmla="*/ 0 h 6876022"/>
              <a:gd name="connsiteX6" fmla="*/ 2649648 w 5545537"/>
              <a:gd name="connsiteY6" fmla="*/ 1387 h 6876022"/>
              <a:gd name="connsiteX7" fmla="*/ 2649648 w 5545537"/>
              <a:gd name="connsiteY7" fmla="*/ 537 h 6876022"/>
              <a:gd name="connsiteX8" fmla="*/ 2689899 w 5545537"/>
              <a:gd name="connsiteY8" fmla="*/ 537 h 6876022"/>
              <a:gd name="connsiteX9" fmla="*/ 2689899 w 5545537"/>
              <a:gd name="connsiteY9" fmla="*/ 0 h 6876022"/>
              <a:gd name="connsiteX10" fmla="*/ 3846766 w 5545537"/>
              <a:gd name="connsiteY10" fmla="*/ 0 h 6876022"/>
              <a:gd name="connsiteX11" fmla="*/ 3846766 w 5545537"/>
              <a:gd name="connsiteY11" fmla="*/ 537 h 6876022"/>
              <a:gd name="connsiteX12" fmla="*/ 5545537 w 5545537"/>
              <a:gd name="connsiteY12" fmla="*/ 537 h 6876022"/>
              <a:gd name="connsiteX13" fmla="*/ 5545537 w 5545537"/>
              <a:gd name="connsiteY13" fmla="*/ 6876000 h 6876022"/>
              <a:gd name="connsiteX14" fmla="*/ 1067337 w 5545537"/>
              <a:gd name="connsiteY14" fmla="*/ 6863300 h 6876022"/>
              <a:gd name="connsiteX15" fmla="*/ 1069719 w 5545537"/>
              <a:gd name="connsiteY15" fmla="*/ 6318334 h 6876022"/>
              <a:gd name="connsiteX16" fmla="*/ 1069720 w 5545537"/>
              <a:gd name="connsiteY16" fmla="*/ 6318321 h 6876022"/>
              <a:gd name="connsiteX17" fmla="*/ 1069719 w 5545537"/>
              <a:gd name="connsiteY17" fmla="*/ 6318310 h 6876022"/>
              <a:gd name="connsiteX18" fmla="*/ 1061010 w 5545537"/>
              <a:gd name="connsiteY18" fmla="*/ 6219603 h 6876022"/>
              <a:gd name="connsiteX19" fmla="*/ 624433 w 5545537"/>
              <a:gd name="connsiteY19" fmla="*/ 5771972 h 6876022"/>
              <a:gd name="connsiteX20" fmla="*/ 426816 w 5545537"/>
              <a:gd name="connsiteY20" fmla="*/ 5735384 h 6876022"/>
              <a:gd name="connsiteX21" fmla="*/ 9971 w 5545537"/>
              <a:gd name="connsiteY21" fmla="*/ 5223932 h 6876022"/>
              <a:gd name="connsiteX22" fmla="*/ 426816 w 5545537"/>
              <a:gd name="connsiteY22" fmla="*/ 4712481 h 6876022"/>
              <a:gd name="connsiteX23" fmla="*/ 512040 w 5545537"/>
              <a:gd name="connsiteY23" fmla="*/ 4703889 h 6876022"/>
              <a:gd name="connsiteX24" fmla="*/ 512040 w 5545537"/>
              <a:gd name="connsiteY24" fmla="*/ 4703511 h 6876022"/>
              <a:gd name="connsiteX25" fmla="*/ 423086 w 5545537"/>
              <a:gd name="connsiteY25" fmla="*/ 4694544 h 6876022"/>
              <a:gd name="connsiteX26" fmla="*/ 0 w 5545537"/>
              <a:gd name="connsiteY26" fmla="*/ 4175435 h 6876022"/>
              <a:gd name="connsiteX27" fmla="*/ 529874 w 5545537"/>
              <a:gd name="connsiteY27" fmla="*/ 3645561 h 6876022"/>
              <a:gd name="connsiteX28" fmla="*/ 1048983 w 5545537"/>
              <a:gd name="connsiteY28" fmla="*/ 4068647 h 6876022"/>
              <a:gd name="connsiteX29" fmla="*/ 1057146 w 5545537"/>
              <a:gd name="connsiteY29" fmla="*/ 4149617 h 6876022"/>
              <a:gd name="connsiteX30" fmla="*/ 1069719 w 5545537"/>
              <a:gd name="connsiteY30" fmla="*/ 4620012 h 6876022"/>
              <a:gd name="connsiteX31" fmla="*/ 1095113 w 5545537"/>
              <a:gd name="connsiteY31" fmla="*/ 4538207 h 6876022"/>
              <a:gd name="connsiteX32" fmla="*/ 1576145 w 5545537"/>
              <a:gd name="connsiteY32" fmla="*/ 4219357 h 6876022"/>
              <a:gd name="connsiteX33" fmla="*/ 1609779 w 5545537"/>
              <a:gd name="connsiteY33" fmla="*/ 4222748 h 6876022"/>
              <a:gd name="connsiteX34" fmla="*/ 1609779 w 5545537"/>
              <a:gd name="connsiteY34" fmla="*/ 4205666 h 6876022"/>
              <a:gd name="connsiteX35" fmla="*/ 1577115 w 5545537"/>
              <a:gd name="connsiteY35" fmla="*/ 4208959 h 6876022"/>
              <a:gd name="connsiteX36" fmla="*/ 1055057 w 5545537"/>
              <a:gd name="connsiteY36" fmla="*/ 3686901 h 6876022"/>
              <a:gd name="connsiteX37" fmla="*/ 1577115 w 5545537"/>
              <a:gd name="connsiteY37" fmla="*/ 3164843 h 6876022"/>
              <a:gd name="connsiteX38" fmla="*/ 2088567 w 5545537"/>
              <a:gd name="connsiteY38" fmla="*/ 3581688 h 6876022"/>
              <a:gd name="connsiteX39" fmla="*/ 2098635 w 5545537"/>
              <a:gd name="connsiteY39" fmla="*/ 3681565 h 6876022"/>
              <a:gd name="connsiteX40" fmla="*/ 2113837 w 5545537"/>
              <a:gd name="connsiteY40" fmla="*/ 3681565 h 6876022"/>
              <a:gd name="connsiteX41" fmla="*/ 2113837 w 5545537"/>
              <a:gd name="connsiteY41" fmla="*/ 2637449 h 6876022"/>
              <a:gd name="connsiteX42" fmla="*/ 2114775 w 5545537"/>
              <a:gd name="connsiteY42" fmla="*/ 2637449 h 6876022"/>
              <a:gd name="connsiteX43" fmla="*/ 2113835 w 5545537"/>
              <a:gd name="connsiteY43" fmla="*/ 2628122 h 6876022"/>
              <a:gd name="connsiteX44" fmla="*/ 2635893 w 5545537"/>
              <a:gd name="connsiteY44" fmla="*/ 2106064 h 6876022"/>
              <a:gd name="connsiteX45" fmla="*/ 2649648 w 5545537"/>
              <a:gd name="connsiteY45" fmla="*/ 2107451 h 6876022"/>
              <a:gd name="connsiteX46" fmla="*/ 2649648 w 5545537"/>
              <a:gd name="connsiteY46" fmla="*/ 2090015 h 6876022"/>
              <a:gd name="connsiteX47" fmla="*/ 2635894 w 5545537"/>
              <a:gd name="connsiteY47" fmla="*/ 2091401 h 6876022"/>
              <a:gd name="connsiteX48" fmla="*/ 2113836 w 5545537"/>
              <a:gd name="connsiteY48" fmla="*/ 1569343 h 6876022"/>
              <a:gd name="connsiteX49" fmla="*/ 2635894 w 5545537"/>
              <a:gd name="connsiteY49" fmla="*/ 1047285 h 6876022"/>
              <a:gd name="connsiteX50" fmla="*/ 2649648 w 5545537"/>
              <a:gd name="connsiteY50" fmla="*/ 1048672 h 6876022"/>
              <a:gd name="connsiteX51" fmla="*/ 2649648 w 5545537"/>
              <a:gd name="connsiteY51" fmla="*/ 1043268 h 6876022"/>
              <a:gd name="connsiteX52" fmla="*/ 2689899 w 5545537"/>
              <a:gd name="connsiteY52" fmla="*/ 1039210 h 6876022"/>
              <a:gd name="connsiteX53" fmla="*/ 2689899 w 5545537"/>
              <a:gd name="connsiteY53" fmla="*/ 1038672 h 6876022"/>
              <a:gd name="connsiteX54" fmla="*/ 2635893 w 5545537"/>
              <a:gd name="connsiteY54" fmla="*/ 1044116 h 6876022"/>
              <a:gd name="connsiteX55" fmla="*/ 2113835 w 5545537"/>
              <a:gd name="connsiteY55" fmla="*/ 522058 h 6876022"/>
              <a:gd name="connsiteX56" fmla="*/ 2635893 w 5545537"/>
              <a:gd name="connsiteY56" fmla="*/ 0 h 6876022"/>
              <a:gd name="connsiteX0" fmla="*/ 1577115 w 5545537"/>
              <a:gd name="connsiteY0" fmla="*/ 2106064 h 6876003"/>
              <a:gd name="connsiteX1" fmla="*/ 2099173 w 5545537"/>
              <a:gd name="connsiteY1" fmla="*/ 2628122 h 6876003"/>
              <a:gd name="connsiteX2" fmla="*/ 1577115 w 5545537"/>
              <a:gd name="connsiteY2" fmla="*/ 3150180 h 6876003"/>
              <a:gd name="connsiteX3" fmla="*/ 1055057 w 5545537"/>
              <a:gd name="connsiteY3" fmla="*/ 2628122 h 6876003"/>
              <a:gd name="connsiteX4" fmla="*/ 1577115 w 5545537"/>
              <a:gd name="connsiteY4" fmla="*/ 2106064 h 6876003"/>
              <a:gd name="connsiteX5" fmla="*/ 2635893 w 5545537"/>
              <a:gd name="connsiteY5" fmla="*/ 0 h 6876003"/>
              <a:gd name="connsiteX6" fmla="*/ 2649648 w 5545537"/>
              <a:gd name="connsiteY6" fmla="*/ 1387 h 6876003"/>
              <a:gd name="connsiteX7" fmla="*/ 2649648 w 5545537"/>
              <a:gd name="connsiteY7" fmla="*/ 537 h 6876003"/>
              <a:gd name="connsiteX8" fmla="*/ 2689899 w 5545537"/>
              <a:gd name="connsiteY8" fmla="*/ 537 h 6876003"/>
              <a:gd name="connsiteX9" fmla="*/ 2689899 w 5545537"/>
              <a:gd name="connsiteY9" fmla="*/ 0 h 6876003"/>
              <a:gd name="connsiteX10" fmla="*/ 3846766 w 5545537"/>
              <a:gd name="connsiteY10" fmla="*/ 0 h 6876003"/>
              <a:gd name="connsiteX11" fmla="*/ 3846766 w 5545537"/>
              <a:gd name="connsiteY11" fmla="*/ 537 h 6876003"/>
              <a:gd name="connsiteX12" fmla="*/ 5545537 w 5545537"/>
              <a:gd name="connsiteY12" fmla="*/ 537 h 6876003"/>
              <a:gd name="connsiteX13" fmla="*/ 5545537 w 5545537"/>
              <a:gd name="connsiteY13" fmla="*/ 6876000 h 6876003"/>
              <a:gd name="connsiteX14" fmla="*/ 1064761 w 5545537"/>
              <a:gd name="connsiteY14" fmla="*/ 6804058 h 6876003"/>
              <a:gd name="connsiteX15" fmla="*/ 1069719 w 5545537"/>
              <a:gd name="connsiteY15" fmla="*/ 6318334 h 6876003"/>
              <a:gd name="connsiteX16" fmla="*/ 1069720 w 5545537"/>
              <a:gd name="connsiteY16" fmla="*/ 6318321 h 6876003"/>
              <a:gd name="connsiteX17" fmla="*/ 1069719 w 5545537"/>
              <a:gd name="connsiteY17" fmla="*/ 6318310 h 6876003"/>
              <a:gd name="connsiteX18" fmla="*/ 1061010 w 5545537"/>
              <a:gd name="connsiteY18" fmla="*/ 6219603 h 6876003"/>
              <a:gd name="connsiteX19" fmla="*/ 624433 w 5545537"/>
              <a:gd name="connsiteY19" fmla="*/ 5771972 h 6876003"/>
              <a:gd name="connsiteX20" fmla="*/ 426816 w 5545537"/>
              <a:gd name="connsiteY20" fmla="*/ 5735384 h 6876003"/>
              <a:gd name="connsiteX21" fmla="*/ 9971 w 5545537"/>
              <a:gd name="connsiteY21" fmla="*/ 5223932 h 6876003"/>
              <a:gd name="connsiteX22" fmla="*/ 426816 w 5545537"/>
              <a:gd name="connsiteY22" fmla="*/ 4712481 h 6876003"/>
              <a:gd name="connsiteX23" fmla="*/ 512040 w 5545537"/>
              <a:gd name="connsiteY23" fmla="*/ 4703889 h 6876003"/>
              <a:gd name="connsiteX24" fmla="*/ 512040 w 5545537"/>
              <a:gd name="connsiteY24" fmla="*/ 4703511 h 6876003"/>
              <a:gd name="connsiteX25" fmla="*/ 423086 w 5545537"/>
              <a:gd name="connsiteY25" fmla="*/ 4694544 h 6876003"/>
              <a:gd name="connsiteX26" fmla="*/ 0 w 5545537"/>
              <a:gd name="connsiteY26" fmla="*/ 4175435 h 6876003"/>
              <a:gd name="connsiteX27" fmla="*/ 529874 w 5545537"/>
              <a:gd name="connsiteY27" fmla="*/ 3645561 h 6876003"/>
              <a:gd name="connsiteX28" fmla="*/ 1048983 w 5545537"/>
              <a:gd name="connsiteY28" fmla="*/ 4068647 h 6876003"/>
              <a:gd name="connsiteX29" fmla="*/ 1057146 w 5545537"/>
              <a:gd name="connsiteY29" fmla="*/ 4149617 h 6876003"/>
              <a:gd name="connsiteX30" fmla="*/ 1069719 w 5545537"/>
              <a:gd name="connsiteY30" fmla="*/ 4620012 h 6876003"/>
              <a:gd name="connsiteX31" fmla="*/ 1095113 w 5545537"/>
              <a:gd name="connsiteY31" fmla="*/ 4538207 h 6876003"/>
              <a:gd name="connsiteX32" fmla="*/ 1576145 w 5545537"/>
              <a:gd name="connsiteY32" fmla="*/ 4219357 h 6876003"/>
              <a:gd name="connsiteX33" fmla="*/ 1609779 w 5545537"/>
              <a:gd name="connsiteY33" fmla="*/ 4222748 h 6876003"/>
              <a:gd name="connsiteX34" fmla="*/ 1609779 w 5545537"/>
              <a:gd name="connsiteY34" fmla="*/ 4205666 h 6876003"/>
              <a:gd name="connsiteX35" fmla="*/ 1577115 w 5545537"/>
              <a:gd name="connsiteY35" fmla="*/ 4208959 h 6876003"/>
              <a:gd name="connsiteX36" fmla="*/ 1055057 w 5545537"/>
              <a:gd name="connsiteY36" fmla="*/ 3686901 h 6876003"/>
              <a:gd name="connsiteX37" fmla="*/ 1577115 w 5545537"/>
              <a:gd name="connsiteY37" fmla="*/ 3164843 h 6876003"/>
              <a:gd name="connsiteX38" fmla="*/ 2088567 w 5545537"/>
              <a:gd name="connsiteY38" fmla="*/ 3581688 h 6876003"/>
              <a:gd name="connsiteX39" fmla="*/ 2098635 w 5545537"/>
              <a:gd name="connsiteY39" fmla="*/ 3681565 h 6876003"/>
              <a:gd name="connsiteX40" fmla="*/ 2113837 w 5545537"/>
              <a:gd name="connsiteY40" fmla="*/ 3681565 h 6876003"/>
              <a:gd name="connsiteX41" fmla="*/ 2113837 w 5545537"/>
              <a:gd name="connsiteY41" fmla="*/ 2637449 h 6876003"/>
              <a:gd name="connsiteX42" fmla="*/ 2114775 w 5545537"/>
              <a:gd name="connsiteY42" fmla="*/ 2637449 h 6876003"/>
              <a:gd name="connsiteX43" fmla="*/ 2113835 w 5545537"/>
              <a:gd name="connsiteY43" fmla="*/ 2628122 h 6876003"/>
              <a:gd name="connsiteX44" fmla="*/ 2635893 w 5545537"/>
              <a:gd name="connsiteY44" fmla="*/ 2106064 h 6876003"/>
              <a:gd name="connsiteX45" fmla="*/ 2649648 w 5545537"/>
              <a:gd name="connsiteY45" fmla="*/ 2107451 h 6876003"/>
              <a:gd name="connsiteX46" fmla="*/ 2649648 w 5545537"/>
              <a:gd name="connsiteY46" fmla="*/ 2090015 h 6876003"/>
              <a:gd name="connsiteX47" fmla="*/ 2635894 w 5545537"/>
              <a:gd name="connsiteY47" fmla="*/ 2091401 h 6876003"/>
              <a:gd name="connsiteX48" fmla="*/ 2113836 w 5545537"/>
              <a:gd name="connsiteY48" fmla="*/ 1569343 h 6876003"/>
              <a:gd name="connsiteX49" fmla="*/ 2635894 w 5545537"/>
              <a:gd name="connsiteY49" fmla="*/ 1047285 h 6876003"/>
              <a:gd name="connsiteX50" fmla="*/ 2649648 w 5545537"/>
              <a:gd name="connsiteY50" fmla="*/ 1048672 h 6876003"/>
              <a:gd name="connsiteX51" fmla="*/ 2649648 w 5545537"/>
              <a:gd name="connsiteY51" fmla="*/ 1043268 h 6876003"/>
              <a:gd name="connsiteX52" fmla="*/ 2689899 w 5545537"/>
              <a:gd name="connsiteY52" fmla="*/ 1039210 h 6876003"/>
              <a:gd name="connsiteX53" fmla="*/ 2689899 w 5545537"/>
              <a:gd name="connsiteY53" fmla="*/ 1038672 h 6876003"/>
              <a:gd name="connsiteX54" fmla="*/ 2635893 w 5545537"/>
              <a:gd name="connsiteY54" fmla="*/ 1044116 h 6876003"/>
              <a:gd name="connsiteX55" fmla="*/ 2113835 w 5545537"/>
              <a:gd name="connsiteY55" fmla="*/ 522058 h 6876003"/>
              <a:gd name="connsiteX56" fmla="*/ 2635893 w 5545537"/>
              <a:gd name="connsiteY56" fmla="*/ 0 h 6876003"/>
              <a:gd name="connsiteX0" fmla="*/ 1577115 w 5545537"/>
              <a:gd name="connsiteY0" fmla="*/ 2106064 h 6876022"/>
              <a:gd name="connsiteX1" fmla="*/ 2099173 w 5545537"/>
              <a:gd name="connsiteY1" fmla="*/ 2628122 h 6876022"/>
              <a:gd name="connsiteX2" fmla="*/ 1577115 w 5545537"/>
              <a:gd name="connsiteY2" fmla="*/ 3150180 h 6876022"/>
              <a:gd name="connsiteX3" fmla="*/ 1055057 w 5545537"/>
              <a:gd name="connsiteY3" fmla="*/ 2628122 h 6876022"/>
              <a:gd name="connsiteX4" fmla="*/ 1577115 w 5545537"/>
              <a:gd name="connsiteY4" fmla="*/ 2106064 h 6876022"/>
              <a:gd name="connsiteX5" fmla="*/ 2635893 w 5545537"/>
              <a:gd name="connsiteY5" fmla="*/ 0 h 6876022"/>
              <a:gd name="connsiteX6" fmla="*/ 2649648 w 5545537"/>
              <a:gd name="connsiteY6" fmla="*/ 1387 h 6876022"/>
              <a:gd name="connsiteX7" fmla="*/ 2649648 w 5545537"/>
              <a:gd name="connsiteY7" fmla="*/ 537 h 6876022"/>
              <a:gd name="connsiteX8" fmla="*/ 2689899 w 5545537"/>
              <a:gd name="connsiteY8" fmla="*/ 537 h 6876022"/>
              <a:gd name="connsiteX9" fmla="*/ 2689899 w 5545537"/>
              <a:gd name="connsiteY9" fmla="*/ 0 h 6876022"/>
              <a:gd name="connsiteX10" fmla="*/ 3846766 w 5545537"/>
              <a:gd name="connsiteY10" fmla="*/ 0 h 6876022"/>
              <a:gd name="connsiteX11" fmla="*/ 3846766 w 5545537"/>
              <a:gd name="connsiteY11" fmla="*/ 537 h 6876022"/>
              <a:gd name="connsiteX12" fmla="*/ 5545537 w 5545537"/>
              <a:gd name="connsiteY12" fmla="*/ 537 h 6876022"/>
              <a:gd name="connsiteX13" fmla="*/ 5545537 w 5545537"/>
              <a:gd name="connsiteY13" fmla="*/ 6876000 h 6876022"/>
              <a:gd name="connsiteX14" fmla="*/ 1064761 w 5545537"/>
              <a:gd name="connsiteY14" fmla="*/ 6863300 h 6876022"/>
              <a:gd name="connsiteX15" fmla="*/ 1069719 w 5545537"/>
              <a:gd name="connsiteY15" fmla="*/ 6318334 h 6876022"/>
              <a:gd name="connsiteX16" fmla="*/ 1069720 w 5545537"/>
              <a:gd name="connsiteY16" fmla="*/ 6318321 h 6876022"/>
              <a:gd name="connsiteX17" fmla="*/ 1069719 w 5545537"/>
              <a:gd name="connsiteY17" fmla="*/ 6318310 h 6876022"/>
              <a:gd name="connsiteX18" fmla="*/ 1061010 w 5545537"/>
              <a:gd name="connsiteY18" fmla="*/ 6219603 h 6876022"/>
              <a:gd name="connsiteX19" fmla="*/ 624433 w 5545537"/>
              <a:gd name="connsiteY19" fmla="*/ 5771972 h 6876022"/>
              <a:gd name="connsiteX20" fmla="*/ 426816 w 5545537"/>
              <a:gd name="connsiteY20" fmla="*/ 5735384 h 6876022"/>
              <a:gd name="connsiteX21" fmla="*/ 9971 w 5545537"/>
              <a:gd name="connsiteY21" fmla="*/ 5223932 h 6876022"/>
              <a:gd name="connsiteX22" fmla="*/ 426816 w 5545537"/>
              <a:gd name="connsiteY22" fmla="*/ 4712481 h 6876022"/>
              <a:gd name="connsiteX23" fmla="*/ 512040 w 5545537"/>
              <a:gd name="connsiteY23" fmla="*/ 4703889 h 6876022"/>
              <a:gd name="connsiteX24" fmla="*/ 512040 w 5545537"/>
              <a:gd name="connsiteY24" fmla="*/ 4703511 h 6876022"/>
              <a:gd name="connsiteX25" fmla="*/ 423086 w 5545537"/>
              <a:gd name="connsiteY25" fmla="*/ 4694544 h 6876022"/>
              <a:gd name="connsiteX26" fmla="*/ 0 w 5545537"/>
              <a:gd name="connsiteY26" fmla="*/ 4175435 h 6876022"/>
              <a:gd name="connsiteX27" fmla="*/ 529874 w 5545537"/>
              <a:gd name="connsiteY27" fmla="*/ 3645561 h 6876022"/>
              <a:gd name="connsiteX28" fmla="*/ 1048983 w 5545537"/>
              <a:gd name="connsiteY28" fmla="*/ 4068647 h 6876022"/>
              <a:gd name="connsiteX29" fmla="*/ 1057146 w 5545537"/>
              <a:gd name="connsiteY29" fmla="*/ 4149617 h 6876022"/>
              <a:gd name="connsiteX30" fmla="*/ 1069719 w 5545537"/>
              <a:gd name="connsiteY30" fmla="*/ 4620012 h 6876022"/>
              <a:gd name="connsiteX31" fmla="*/ 1095113 w 5545537"/>
              <a:gd name="connsiteY31" fmla="*/ 4538207 h 6876022"/>
              <a:gd name="connsiteX32" fmla="*/ 1576145 w 5545537"/>
              <a:gd name="connsiteY32" fmla="*/ 4219357 h 6876022"/>
              <a:gd name="connsiteX33" fmla="*/ 1609779 w 5545537"/>
              <a:gd name="connsiteY33" fmla="*/ 4222748 h 6876022"/>
              <a:gd name="connsiteX34" fmla="*/ 1609779 w 5545537"/>
              <a:gd name="connsiteY34" fmla="*/ 4205666 h 6876022"/>
              <a:gd name="connsiteX35" fmla="*/ 1577115 w 5545537"/>
              <a:gd name="connsiteY35" fmla="*/ 4208959 h 6876022"/>
              <a:gd name="connsiteX36" fmla="*/ 1055057 w 5545537"/>
              <a:gd name="connsiteY36" fmla="*/ 3686901 h 6876022"/>
              <a:gd name="connsiteX37" fmla="*/ 1577115 w 5545537"/>
              <a:gd name="connsiteY37" fmla="*/ 3164843 h 6876022"/>
              <a:gd name="connsiteX38" fmla="*/ 2088567 w 5545537"/>
              <a:gd name="connsiteY38" fmla="*/ 3581688 h 6876022"/>
              <a:gd name="connsiteX39" fmla="*/ 2098635 w 5545537"/>
              <a:gd name="connsiteY39" fmla="*/ 3681565 h 6876022"/>
              <a:gd name="connsiteX40" fmla="*/ 2113837 w 5545537"/>
              <a:gd name="connsiteY40" fmla="*/ 3681565 h 6876022"/>
              <a:gd name="connsiteX41" fmla="*/ 2113837 w 5545537"/>
              <a:gd name="connsiteY41" fmla="*/ 2637449 h 6876022"/>
              <a:gd name="connsiteX42" fmla="*/ 2114775 w 5545537"/>
              <a:gd name="connsiteY42" fmla="*/ 2637449 h 6876022"/>
              <a:gd name="connsiteX43" fmla="*/ 2113835 w 5545537"/>
              <a:gd name="connsiteY43" fmla="*/ 2628122 h 6876022"/>
              <a:gd name="connsiteX44" fmla="*/ 2635893 w 5545537"/>
              <a:gd name="connsiteY44" fmla="*/ 2106064 h 6876022"/>
              <a:gd name="connsiteX45" fmla="*/ 2649648 w 5545537"/>
              <a:gd name="connsiteY45" fmla="*/ 2107451 h 6876022"/>
              <a:gd name="connsiteX46" fmla="*/ 2649648 w 5545537"/>
              <a:gd name="connsiteY46" fmla="*/ 2090015 h 6876022"/>
              <a:gd name="connsiteX47" fmla="*/ 2635894 w 5545537"/>
              <a:gd name="connsiteY47" fmla="*/ 2091401 h 6876022"/>
              <a:gd name="connsiteX48" fmla="*/ 2113836 w 5545537"/>
              <a:gd name="connsiteY48" fmla="*/ 1569343 h 6876022"/>
              <a:gd name="connsiteX49" fmla="*/ 2635894 w 5545537"/>
              <a:gd name="connsiteY49" fmla="*/ 1047285 h 6876022"/>
              <a:gd name="connsiteX50" fmla="*/ 2649648 w 5545537"/>
              <a:gd name="connsiteY50" fmla="*/ 1048672 h 6876022"/>
              <a:gd name="connsiteX51" fmla="*/ 2649648 w 5545537"/>
              <a:gd name="connsiteY51" fmla="*/ 1043268 h 6876022"/>
              <a:gd name="connsiteX52" fmla="*/ 2689899 w 5545537"/>
              <a:gd name="connsiteY52" fmla="*/ 1039210 h 6876022"/>
              <a:gd name="connsiteX53" fmla="*/ 2689899 w 5545537"/>
              <a:gd name="connsiteY53" fmla="*/ 1038672 h 6876022"/>
              <a:gd name="connsiteX54" fmla="*/ 2635893 w 5545537"/>
              <a:gd name="connsiteY54" fmla="*/ 1044116 h 6876022"/>
              <a:gd name="connsiteX55" fmla="*/ 2113835 w 5545537"/>
              <a:gd name="connsiteY55" fmla="*/ 522058 h 6876022"/>
              <a:gd name="connsiteX56" fmla="*/ 2635893 w 5545537"/>
              <a:gd name="connsiteY56" fmla="*/ 0 h 6876022"/>
              <a:gd name="connsiteX0" fmla="*/ 1577115 w 5545537"/>
              <a:gd name="connsiteY0" fmla="*/ 2106064 h 6876022"/>
              <a:gd name="connsiteX1" fmla="*/ 2099173 w 5545537"/>
              <a:gd name="connsiteY1" fmla="*/ 2628122 h 6876022"/>
              <a:gd name="connsiteX2" fmla="*/ 1577115 w 5545537"/>
              <a:gd name="connsiteY2" fmla="*/ 3150180 h 6876022"/>
              <a:gd name="connsiteX3" fmla="*/ 1055057 w 5545537"/>
              <a:gd name="connsiteY3" fmla="*/ 2628122 h 6876022"/>
              <a:gd name="connsiteX4" fmla="*/ 1577115 w 5545537"/>
              <a:gd name="connsiteY4" fmla="*/ 2106064 h 6876022"/>
              <a:gd name="connsiteX5" fmla="*/ 2635893 w 5545537"/>
              <a:gd name="connsiteY5" fmla="*/ 0 h 6876022"/>
              <a:gd name="connsiteX6" fmla="*/ 2649648 w 5545537"/>
              <a:gd name="connsiteY6" fmla="*/ 1387 h 6876022"/>
              <a:gd name="connsiteX7" fmla="*/ 2649648 w 5545537"/>
              <a:gd name="connsiteY7" fmla="*/ 537 h 6876022"/>
              <a:gd name="connsiteX8" fmla="*/ 2689899 w 5545537"/>
              <a:gd name="connsiteY8" fmla="*/ 537 h 6876022"/>
              <a:gd name="connsiteX9" fmla="*/ 2689899 w 5545537"/>
              <a:gd name="connsiteY9" fmla="*/ 0 h 6876022"/>
              <a:gd name="connsiteX10" fmla="*/ 3846766 w 5545537"/>
              <a:gd name="connsiteY10" fmla="*/ 0 h 6876022"/>
              <a:gd name="connsiteX11" fmla="*/ 3846766 w 5545537"/>
              <a:gd name="connsiteY11" fmla="*/ 537 h 6876022"/>
              <a:gd name="connsiteX12" fmla="*/ 5545537 w 5545537"/>
              <a:gd name="connsiteY12" fmla="*/ 537 h 6876022"/>
              <a:gd name="connsiteX13" fmla="*/ 5545537 w 5545537"/>
              <a:gd name="connsiteY13" fmla="*/ 6876000 h 6876022"/>
              <a:gd name="connsiteX14" fmla="*/ 1072488 w 5545537"/>
              <a:gd name="connsiteY14" fmla="*/ 6863300 h 6876022"/>
              <a:gd name="connsiteX15" fmla="*/ 1069719 w 5545537"/>
              <a:gd name="connsiteY15" fmla="*/ 6318334 h 6876022"/>
              <a:gd name="connsiteX16" fmla="*/ 1069720 w 5545537"/>
              <a:gd name="connsiteY16" fmla="*/ 6318321 h 6876022"/>
              <a:gd name="connsiteX17" fmla="*/ 1069719 w 5545537"/>
              <a:gd name="connsiteY17" fmla="*/ 6318310 h 6876022"/>
              <a:gd name="connsiteX18" fmla="*/ 1061010 w 5545537"/>
              <a:gd name="connsiteY18" fmla="*/ 6219603 h 6876022"/>
              <a:gd name="connsiteX19" fmla="*/ 624433 w 5545537"/>
              <a:gd name="connsiteY19" fmla="*/ 5771972 h 6876022"/>
              <a:gd name="connsiteX20" fmla="*/ 426816 w 5545537"/>
              <a:gd name="connsiteY20" fmla="*/ 5735384 h 6876022"/>
              <a:gd name="connsiteX21" fmla="*/ 9971 w 5545537"/>
              <a:gd name="connsiteY21" fmla="*/ 5223932 h 6876022"/>
              <a:gd name="connsiteX22" fmla="*/ 426816 w 5545537"/>
              <a:gd name="connsiteY22" fmla="*/ 4712481 h 6876022"/>
              <a:gd name="connsiteX23" fmla="*/ 512040 w 5545537"/>
              <a:gd name="connsiteY23" fmla="*/ 4703889 h 6876022"/>
              <a:gd name="connsiteX24" fmla="*/ 512040 w 5545537"/>
              <a:gd name="connsiteY24" fmla="*/ 4703511 h 6876022"/>
              <a:gd name="connsiteX25" fmla="*/ 423086 w 5545537"/>
              <a:gd name="connsiteY25" fmla="*/ 4694544 h 6876022"/>
              <a:gd name="connsiteX26" fmla="*/ 0 w 5545537"/>
              <a:gd name="connsiteY26" fmla="*/ 4175435 h 6876022"/>
              <a:gd name="connsiteX27" fmla="*/ 529874 w 5545537"/>
              <a:gd name="connsiteY27" fmla="*/ 3645561 h 6876022"/>
              <a:gd name="connsiteX28" fmla="*/ 1048983 w 5545537"/>
              <a:gd name="connsiteY28" fmla="*/ 4068647 h 6876022"/>
              <a:gd name="connsiteX29" fmla="*/ 1057146 w 5545537"/>
              <a:gd name="connsiteY29" fmla="*/ 4149617 h 6876022"/>
              <a:gd name="connsiteX30" fmla="*/ 1069719 w 5545537"/>
              <a:gd name="connsiteY30" fmla="*/ 4620012 h 6876022"/>
              <a:gd name="connsiteX31" fmla="*/ 1095113 w 5545537"/>
              <a:gd name="connsiteY31" fmla="*/ 4538207 h 6876022"/>
              <a:gd name="connsiteX32" fmla="*/ 1576145 w 5545537"/>
              <a:gd name="connsiteY32" fmla="*/ 4219357 h 6876022"/>
              <a:gd name="connsiteX33" fmla="*/ 1609779 w 5545537"/>
              <a:gd name="connsiteY33" fmla="*/ 4222748 h 6876022"/>
              <a:gd name="connsiteX34" fmla="*/ 1609779 w 5545537"/>
              <a:gd name="connsiteY34" fmla="*/ 4205666 h 6876022"/>
              <a:gd name="connsiteX35" fmla="*/ 1577115 w 5545537"/>
              <a:gd name="connsiteY35" fmla="*/ 4208959 h 6876022"/>
              <a:gd name="connsiteX36" fmla="*/ 1055057 w 5545537"/>
              <a:gd name="connsiteY36" fmla="*/ 3686901 h 6876022"/>
              <a:gd name="connsiteX37" fmla="*/ 1577115 w 5545537"/>
              <a:gd name="connsiteY37" fmla="*/ 3164843 h 6876022"/>
              <a:gd name="connsiteX38" fmla="*/ 2088567 w 5545537"/>
              <a:gd name="connsiteY38" fmla="*/ 3581688 h 6876022"/>
              <a:gd name="connsiteX39" fmla="*/ 2098635 w 5545537"/>
              <a:gd name="connsiteY39" fmla="*/ 3681565 h 6876022"/>
              <a:gd name="connsiteX40" fmla="*/ 2113837 w 5545537"/>
              <a:gd name="connsiteY40" fmla="*/ 3681565 h 6876022"/>
              <a:gd name="connsiteX41" fmla="*/ 2113837 w 5545537"/>
              <a:gd name="connsiteY41" fmla="*/ 2637449 h 6876022"/>
              <a:gd name="connsiteX42" fmla="*/ 2114775 w 5545537"/>
              <a:gd name="connsiteY42" fmla="*/ 2637449 h 6876022"/>
              <a:gd name="connsiteX43" fmla="*/ 2113835 w 5545537"/>
              <a:gd name="connsiteY43" fmla="*/ 2628122 h 6876022"/>
              <a:gd name="connsiteX44" fmla="*/ 2635893 w 5545537"/>
              <a:gd name="connsiteY44" fmla="*/ 2106064 h 6876022"/>
              <a:gd name="connsiteX45" fmla="*/ 2649648 w 5545537"/>
              <a:gd name="connsiteY45" fmla="*/ 2107451 h 6876022"/>
              <a:gd name="connsiteX46" fmla="*/ 2649648 w 5545537"/>
              <a:gd name="connsiteY46" fmla="*/ 2090015 h 6876022"/>
              <a:gd name="connsiteX47" fmla="*/ 2635894 w 5545537"/>
              <a:gd name="connsiteY47" fmla="*/ 2091401 h 6876022"/>
              <a:gd name="connsiteX48" fmla="*/ 2113836 w 5545537"/>
              <a:gd name="connsiteY48" fmla="*/ 1569343 h 6876022"/>
              <a:gd name="connsiteX49" fmla="*/ 2635894 w 5545537"/>
              <a:gd name="connsiteY49" fmla="*/ 1047285 h 6876022"/>
              <a:gd name="connsiteX50" fmla="*/ 2649648 w 5545537"/>
              <a:gd name="connsiteY50" fmla="*/ 1048672 h 6876022"/>
              <a:gd name="connsiteX51" fmla="*/ 2649648 w 5545537"/>
              <a:gd name="connsiteY51" fmla="*/ 1043268 h 6876022"/>
              <a:gd name="connsiteX52" fmla="*/ 2689899 w 5545537"/>
              <a:gd name="connsiteY52" fmla="*/ 1039210 h 6876022"/>
              <a:gd name="connsiteX53" fmla="*/ 2689899 w 5545537"/>
              <a:gd name="connsiteY53" fmla="*/ 1038672 h 6876022"/>
              <a:gd name="connsiteX54" fmla="*/ 2635893 w 5545537"/>
              <a:gd name="connsiteY54" fmla="*/ 1044116 h 6876022"/>
              <a:gd name="connsiteX55" fmla="*/ 2113835 w 5545537"/>
              <a:gd name="connsiteY55" fmla="*/ 522058 h 6876022"/>
              <a:gd name="connsiteX56" fmla="*/ 2635893 w 5545537"/>
              <a:gd name="connsiteY56" fmla="*/ 0 h 6876022"/>
              <a:gd name="connsiteX0" fmla="*/ 1577115 w 5545537"/>
              <a:gd name="connsiteY0" fmla="*/ 2106064 h 6876022"/>
              <a:gd name="connsiteX1" fmla="*/ 2099173 w 5545537"/>
              <a:gd name="connsiteY1" fmla="*/ 2628122 h 6876022"/>
              <a:gd name="connsiteX2" fmla="*/ 1577115 w 5545537"/>
              <a:gd name="connsiteY2" fmla="*/ 3150180 h 6876022"/>
              <a:gd name="connsiteX3" fmla="*/ 1055057 w 5545537"/>
              <a:gd name="connsiteY3" fmla="*/ 2628122 h 6876022"/>
              <a:gd name="connsiteX4" fmla="*/ 1577115 w 5545537"/>
              <a:gd name="connsiteY4" fmla="*/ 2106064 h 6876022"/>
              <a:gd name="connsiteX5" fmla="*/ 2635893 w 5545537"/>
              <a:gd name="connsiteY5" fmla="*/ 0 h 6876022"/>
              <a:gd name="connsiteX6" fmla="*/ 2649648 w 5545537"/>
              <a:gd name="connsiteY6" fmla="*/ 1387 h 6876022"/>
              <a:gd name="connsiteX7" fmla="*/ 2649648 w 5545537"/>
              <a:gd name="connsiteY7" fmla="*/ 537 h 6876022"/>
              <a:gd name="connsiteX8" fmla="*/ 2689899 w 5545537"/>
              <a:gd name="connsiteY8" fmla="*/ 537 h 6876022"/>
              <a:gd name="connsiteX9" fmla="*/ 2689899 w 5545537"/>
              <a:gd name="connsiteY9" fmla="*/ 0 h 6876022"/>
              <a:gd name="connsiteX10" fmla="*/ 3846766 w 5545537"/>
              <a:gd name="connsiteY10" fmla="*/ 0 h 6876022"/>
              <a:gd name="connsiteX11" fmla="*/ 3846766 w 5545537"/>
              <a:gd name="connsiteY11" fmla="*/ 537 h 6876022"/>
              <a:gd name="connsiteX12" fmla="*/ 5545537 w 5545537"/>
              <a:gd name="connsiteY12" fmla="*/ 537 h 6876022"/>
              <a:gd name="connsiteX13" fmla="*/ 5545537 w 5545537"/>
              <a:gd name="connsiteY13" fmla="*/ 6876000 h 6876022"/>
              <a:gd name="connsiteX14" fmla="*/ 1067337 w 5545537"/>
              <a:gd name="connsiteY14" fmla="*/ 6863300 h 6876022"/>
              <a:gd name="connsiteX15" fmla="*/ 1069719 w 5545537"/>
              <a:gd name="connsiteY15" fmla="*/ 6318334 h 6876022"/>
              <a:gd name="connsiteX16" fmla="*/ 1069720 w 5545537"/>
              <a:gd name="connsiteY16" fmla="*/ 6318321 h 6876022"/>
              <a:gd name="connsiteX17" fmla="*/ 1069719 w 5545537"/>
              <a:gd name="connsiteY17" fmla="*/ 6318310 h 6876022"/>
              <a:gd name="connsiteX18" fmla="*/ 1061010 w 5545537"/>
              <a:gd name="connsiteY18" fmla="*/ 6219603 h 6876022"/>
              <a:gd name="connsiteX19" fmla="*/ 624433 w 5545537"/>
              <a:gd name="connsiteY19" fmla="*/ 5771972 h 6876022"/>
              <a:gd name="connsiteX20" fmla="*/ 426816 w 5545537"/>
              <a:gd name="connsiteY20" fmla="*/ 5735384 h 6876022"/>
              <a:gd name="connsiteX21" fmla="*/ 9971 w 5545537"/>
              <a:gd name="connsiteY21" fmla="*/ 5223932 h 6876022"/>
              <a:gd name="connsiteX22" fmla="*/ 426816 w 5545537"/>
              <a:gd name="connsiteY22" fmla="*/ 4712481 h 6876022"/>
              <a:gd name="connsiteX23" fmla="*/ 512040 w 5545537"/>
              <a:gd name="connsiteY23" fmla="*/ 4703889 h 6876022"/>
              <a:gd name="connsiteX24" fmla="*/ 512040 w 5545537"/>
              <a:gd name="connsiteY24" fmla="*/ 4703511 h 6876022"/>
              <a:gd name="connsiteX25" fmla="*/ 423086 w 5545537"/>
              <a:gd name="connsiteY25" fmla="*/ 4694544 h 6876022"/>
              <a:gd name="connsiteX26" fmla="*/ 0 w 5545537"/>
              <a:gd name="connsiteY26" fmla="*/ 4175435 h 6876022"/>
              <a:gd name="connsiteX27" fmla="*/ 529874 w 5545537"/>
              <a:gd name="connsiteY27" fmla="*/ 3645561 h 6876022"/>
              <a:gd name="connsiteX28" fmla="*/ 1048983 w 5545537"/>
              <a:gd name="connsiteY28" fmla="*/ 4068647 h 6876022"/>
              <a:gd name="connsiteX29" fmla="*/ 1057146 w 5545537"/>
              <a:gd name="connsiteY29" fmla="*/ 4149617 h 6876022"/>
              <a:gd name="connsiteX30" fmla="*/ 1069719 w 5545537"/>
              <a:gd name="connsiteY30" fmla="*/ 4620012 h 6876022"/>
              <a:gd name="connsiteX31" fmla="*/ 1095113 w 5545537"/>
              <a:gd name="connsiteY31" fmla="*/ 4538207 h 6876022"/>
              <a:gd name="connsiteX32" fmla="*/ 1576145 w 5545537"/>
              <a:gd name="connsiteY32" fmla="*/ 4219357 h 6876022"/>
              <a:gd name="connsiteX33" fmla="*/ 1609779 w 5545537"/>
              <a:gd name="connsiteY33" fmla="*/ 4222748 h 6876022"/>
              <a:gd name="connsiteX34" fmla="*/ 1609779 w 5545537"/>
              <a:gd name="connsiteY34" fmla="*/ 4205666 h 6876022"/>
              <a:gd name="connsiteX35" fmla="*/ 1577115 w 5545537"/>
              <a:gd name="connsiteY35" fmla="*/ 4208959 h 6876022"/>
              <a:gd name="connsiteX36" fmla="*/ 1055057 w 5545537"/>
              <a:gd name="connsiteY36" fmla="*/ 3686901 h 6876022"/>
              <a:gd name="connsiteX37" fmla="*/ 1577115 w 5545537"/>
              <a:gd name="connsiteY37" fmla="*/ 3164843 h 6876022"/>
              <a:gd name="connsiteX38" fmla="*/ 2088567 w 5545537"/>
              <a:gd name="connsiteY38" fmla="*/ 3581688 h 6876022"/>
              <a:gd name="connsiteX39" fmla="*/ 2098635 w 5545537"/>
              <a:gd name="connsiteY39" fmla="*/ 3681565 h 6876022"/>
              <a:gd name="connsiteX40" fmla="*/ 2113837 w 5545537"/>
              <a:gd name="connsiteY40" fmla="*/ 3681565 h 6876022"/>
              <a:gd name="connsiteX41" fmla="*/ 2113837 w 5545537"/>
              <a:gd name="connsiteY41" fmla="*/ 2637449 h 6876022"/>
              <a:gd name="connsiteX42" fmla="*/ 2114775 w 5545537"/>
              <a:gd name="connsiteY42" fmla="*/ 2637449 h 6876022"/>
              <a:gd name="connsiteX43" fmla="*/ 2113835 w 5545537"/>
              <a:gd name="connsiteY43" fmla="*/ 2628122 h 6876022"/>
              <a:gd name="connsiteX44" fmla="*/ 2635893 w 5545537"/>
              <a:gd name="connsiteY44" fmla="*/ 2106064 h 6876022"/>
              <a:gd name="connsiteX45" fmla="*/ 2649648 w 5545537"/>
              <a:gd name="connsiteY45" fmla="*/ 2107451 h 6876022"/>
              <a:gd name="connsiteX46" fmla="*/ 2649648 w 5545537"/>
              <a:gd name="connsiteY46" fmla="*/ 2090015 h 6876022"/>
              <a:gd name="connsiteX47" fmla="*/ 2635894 w 5545537"/>
              <a:gd name="connsiteY47" fmla="*/ 2091401 h 6876022"/>
              <a:gd name="connsiteX48" fmla="*/ 2113836 w 5545537"/>
              <a:gd name="connsiteY48" fmla="*/ 1569343 h 6876022"/>
              <a:gd name="connsiteX49" fmla="*/ 2635894 w 5545537"/>
              <a:gd name="connsiteY49" fmla="*/ 1047285 h 6876022"/>
              <a:gd name="connsiteX50" fmla="*/ 2649648 w 5545537"/>
              <a:gd name="connsiteY50" fmla="*/ 1048672 h 6876022"/>
              <a:gd name="connsiteX51" fmla="*/ 2649648 w 5545537"/>
              <a:gd name="connsiteY51" fmla="*/ 1043268 h 6876022"/>
              <a:gd name="connsiteX52" fmla="*/ 2689899 w 5545537"/>
              <a:gd name="connsiteY52" fmla="*/ 1039210 h 6876022"/>
              <a:gd name="connsiteX53" fmla="*/ 2689899 w 5545537"/>
              <a:gd name="connsiteY53" fmla="*/ 1038672 h 6876022"/>
              <a:gd name="connsiteX54" fmla="*/ 2635893 w 5545537"/>
              <a:gd name="connsiteY54" fmla="*/ 1044116 h 6876022"/>
              <a:gd name="connsiteX55" fmla="*/ 2113835 w 5545537"/>
              <a:gd name="connsiteY55" fmla="*/ 522058 h 6876022"/>
              <a:gd name="connsiteX56" fmla="*/ 2635893 w 5545537"/>
              <a:gd name="connsiteY56" fmla="*/ 0 h 6876022"/>
              <a:gd name="connsiteX0" fmla="*/ 1577115 w 5545537"/>
              <a:gd name="connsiteY0" fmla="*/ 2106064 h 6942972"/>
              <a:gd name="connsiteX1" fmla="*/ 2099173 w 5545537"/>
              <a:gd name="connsiteY1" fmla="*/ 2628122 h 6942972"/>
              <a:gd name="connsiteX2" fmla="*/ 1577115 w 5545537"/>
              <a:gd name="connsiteY2" fmla="*/ 3150180 h 6942972"/>
              <a:gd name="connsiteX3" fmla="*/ 1055057 w 5545537"/>
              <a:gd name="connsiteY3" fmla="*/ 2628122 h 6942972"/>
              <a:gd name="connsiteX4" fmla="*/ 1577115 w 5545537"/>
              <a:gd name="connsiteY4" fmla="*/ 2106064 h 6942972"/>
              <a:gd name="connsiteX5" fmla="*/ 2635893 w 5545537"/>
              <a:gd name="connsiteY5" fmla="*/ 0 h 6942972"/>
              <a:gd name="connsiteX6" fmla="*/ 2649648 w 5545537"/>
              <a:gd name="connsiteY6" fmla="*/ 1387 h 6942972"/>
              <a:gd name="connsiteX7" fmla="*/ 2649648 w 5545537"/>
              <a:gd name="connsiteY7" fmla="*/ 537 h 6942972"/>
              <a:gd name="connsiteX8" fmla="*/ 2689899 w 5545537"/>
              <a:gd name="connsiteY8" fmla="*/ 537 h 6942972"/>
              <a:gd name="connsiteX9" fmla="*/ 2689899 w 5545537"/>
              <a:gd name="connsiteY9" fmla="*/ 0 h 6942972"/>
              <a:gd name="connsiteX10" fmla="*/ 3846766 w 5545537"/>
              <a:gd name="connsiteY10" fmla="*/ 0 h 6942972"/>
              <a:gd name="connsiteX11" fmla="*/ 3846766 w 5545537"/>
              <a:gd name="connsiteY11" fmla="*/ 537 h 6942972"/>
              <a:gd name="connsiteX12" fmla="*/ 5545537 w 5545537"/>
              <a:gd name="connsiteY12" fmla="*/ 537 h 6942972"/>
              <a:gd name="connsiteX13" fmla="*/ 5540385 w 5545537"/>
              <a:gd name="connsiteY13" fmla="*/ 6942970 h 6942972"/>
              <a:gd name="connsiteX14" fmla="*/ 1067337 w 5545537"/>
              <a:gd name="connsiteY14" fmla="*/ 6863300 h 6942972"/>
              <a:gd name="connsiteX15" fmla="*/ 1069719 w 5545537"/>
              <a:gd name="connsiteY15" fmla="*/ 6318334 h 6942972"/>
              <a:gd name="connsiteX16" fmla="*/ 1069720 w 5545537"/>
              <a:gd name="connsiteY16" fmla="*/ 6318321 h 6942972"/>
              <a:gd name="connsiteX17" fmla="*/ 1069719 w 5545537"/>
              <a:gd name="connsiteY17" fmla="*/ 6318310 h 6942972"/>
              <a:gd name="connsiteX18" fmla="*/ 1061010 w 5545537"/>
              <a:gd name="connsiteY18" fmla="*/ 6219603 h 6942972"/>
              <a:gd name="connsiteX19" fmla="*/ 624433 w 5545537"/>
              <a:gd name="connsiteY19" fmla="*/ 5771972 h 6942972"/>
              <a:gd name="connsiteX20" fmla="*/ 426816 w 5545537"/>
              <a:gd name="connsiteY20" fmla="*/ 5735384 h 6942972"/>
              <a:gd name="connsiteX21" fmla="*/ 9971 w 5545537"/>
              <a:gd name="connsiteY21" fmla="*/ 5223932 h 6942972"/>
              <a:gd name="connsiteX22" fmla="*/ 426816 w 5545537"/>
              <a:gd name="connsiteY22" fmla="*/ 4712481 h 6942972"/>
              <a:gd name="connsiteX23" fmla="*/ 512040 w 5545537"/>
              <a:gd name="connsiteY23" fmla="*/ 4703889 h 6942972"/>
              <a:gd name="connsiteX24" fmla="*/ 512040 w 5545537"/>
              <a:gd name="connsiteY24" fmla="*/ 4703511 h 6942972"/>
              <a:gd name="connsiteX25" fmla="*/ 423086 w 5545537"/>
              <a:gd name="connsiteY25" fmla="*/ 4694544 h 6942972"/>
              <a:gd name="connsiteX26" fmla="*/ 0 w 5545537"/>
              <a:gd name="connsiteY26" fmla="*/ 4175435 h 6942972"/>
              <a:gd name="connsiteX27" fmla="*/ 529874 w 5545537"/>
              <a:gd name="connsiteY27" fmla="*/ 3645561 h 6942972"/>
              <a:gd name="connsiteX28" fmla="*/ 1048983 w 5545537"/>
              <a:gd name="connsiteY28" fmla="*/ 4068647 h 6942972"/>
              <a:gd name="connsiteX29" fmla="*/ 1057146 w 5545537"/>
              <a:gd name="connsiteY29" fmla="*/ 4149617 h 6942972"/>
              <a:gd name="connsiteX30" fmla="*/ 1069719 w 5545537"/>
              <a:gd name="connsiteY30" fmla="*/ 4620012 h 6942972"/>
              <a:gd name="connsiteX31" fmla="*/ 1095113 w 5545537"/>
              <a:gd name="connsiteY31" fmla="*/ 4538207 h 6942972"/>
              <a:gd name="connsiteX32" fmla="*/ 1576145 w 5545537"/>
              <a:gd name="connsiteY32" fmla="*/ 4219357 h 6942972"/>
              <a:gd name="connsiteX33" fmla="*/ 1609779 w 5545537"/>
              <a:gd name="connsiteY33" fmla="*/ 4222748 h 6942972"/>
              <a:gd name="connsiteX34" fmla="*/ 1609779 w 5545537"/>
              <a:gd name="connsiteY34" fmla="*/ 4205666 h 6942972"/>
              <a:gd name="connsiteX35" fmla="*/ 1577115 w 5545537"/>
              <a:gd name="connsiteY35" fmla="*/ 4208959 h 6942972"/>
              <a:gd name="connsiteX36" fmla="*/ 1055057 w 5545537"/>
              <a:gd name="connsiteY36" fmla="*/ 3686901 h 6942972"/>
              <a:gd name="connsiteX37" fmla="*/ 1577115 w 5545537"/>
              <a:gd name="connsiteY37" fmla="*/ 3164843 h 6942972"/>
              <a:gd name="connsiteX38" fmla="*/ 2088567 w 5545537"/>
              <a:gd name="connsiteY38" fmla="*/ 3581688 h 6942972"/>
              <a:gd name="connsiteX39" fmla="*/ 2098635 w 5545537"/>
              <a:gd name="connsiteY39" fmla="*/ 3681565 h 6942972"/>
              <a:gd name="connsiteX40" fmla="*/ 2113837 w 5545537"/>
              <a:gd name="connsiteY40" fmla="*/ 3681565 h 6942972"/>
              <a:gd name="connsiteX41" fmla="*/ 2113837 w 5545537"/>
              <a:gd name="connsiteY41" fmla="*/ 2637449 h 6942972"/>
              <a:gd name="connsiteX42" fmla="*/ 2114775 w 5545537"/>
              <a:gd name="connsiteY42" fmla="*/ 2637449 h 6942972"/>
              <a:gd name="connsiteX43" fmla="*/ 2113835 w 5545537"/>
              <a:gd name="connsiteY43" fmla="*/ 2628122 h 6942972"/>
              <a:gd name="connsiteX44" fmla="*/ 2635893 w 5545537"/>
              <a:gd name="connsiteY44" fmla="*/ 2106064 h 6942972"/>
              <a:gd name="connsiteX45" fmla="*/ 2649648 w 5545537"/>
              <a:gd name="connsiteY45" fmla="*/ 2107451 h 6942972"/>
              <a:gd name="connsiteX46" fmla="*/ 2649648 w 5545537"/>
              <a:gd name="connsiteY46" fmla="*/ 2090015 h 6942972"/>
              <a:gd name="connsiteX47" fmla="*/ 2635894 w 5545537"/>
              <a:gd name="connsiteY47" fmla="*/ 2091401 h 6942972"/>
              <a:gd name="connsiteX48" fmla="*/ 2113836 w 5545537"/>
              <a:gd name="connsiteY48" fmla="*/ 1569343 h 6942972"/>
              <a:gd name="connsiteX49" fmla="*/ 2635894 w 5545537"/>
              <a:gd name="connsiteY49" fmla="*/ 1047285 h 6942972"/>
              <a:gd name="connsiteX50" fmla="*/ 2649648 w 5545537"/>
              <a:gd name="connsiteY50" fmla="*/ 1048672 h 6942972"/>
              <a:gd name="connsiteX51" fmla="*/ 2649648 w 5545537"/>
              <a:gd name="connsiteY51" fmla="*/ 1043268 h 6942972"/>
              <a:gd name="connsiteX52" fmla="*/ 2689899 w 5545537"/>
              <a:gd name="connsiteY52" fmla="*/ 1039210 h 6942972"/>
              <a:gd name="connsiteX53" fmla="*/ 2689899 w 5545537"/>
              <a:gd name="connsiteY53" fmla="*/ 1038672 h 6942972"/>
              <a:gd name="connsiteX54" fmla="*/ 2635893 w 5545537"/>
              <a:gd name="connsiteY54" fmla="*/ 1044116 h 6942972"/>
              <a:gd name="connsiteX55" fmla="*/ 2113835 w 5545537"/>
              <a:gd name="connsiteY55" fmla="*/ 522058 h 6942972"/>
              <a:gd name="connsiteX56" fmla="*/ 2635893 w 5545537"/>
              <a:gd name="connsiteY56" fmla="*/ 0 h 6942972"/>
              <a:gd name="connsiteX0" fmla="*/ 1577115 w 5545537"/>
              <a:gd name="connsiteY0" fmla="*/ 2106064 h 6863435"/>
              <a:gd name="connsiteX1" fmla="*/ 2099173 w 5545537"/>
              <a:gd name="connsiteY1" fmla="*/ 2628122 h 6863435"/>
              <a:gd name="connsiteX2" fmla="*/ 1577115 w 5545537"/>
              <a:gd name="connsiteY2" fmla="*/ 3150180 h 6863435"/>
              <a:gd name="connsiteX3" fmla="*/ 1055057 w 5545537"/>
              <a:gd name="connsiteY3" fmla="*/ 2628122 h 6863435"/>
              <a:gd name="connsiteX4" fmla="*/ 1577115 w 5545537"/>
              <a:gd name="connsiteY4" fmla="*/ 2106064 h 6863435"/>
              <a:gd name="connsiteX5" fmla="*/ 2635893 w 5545537"/>
              <a:gd name="connsiteY5" fmla="*/ 0 h 6863435"/>
              <a:gd name="connsiteX6" fmla="*/ 2649648 w 5545537"/>
              <a:gd name="connsiteY6" fmla="*/ 1387 h 6863435"/>
              <a:gd name="connsiteX7" fmla="*/ 2649648 w 5545537"/>
              <a:gd name="connsiteY7" fmla="*/ 537 h 6863435"/>
              <a:gd name="connsiteX8" fmla="*/ 2689899 w 5545537"/>
              <a:gd name="connsiteY8" fmla="*/ 537 h 6863435"/>
              <a:gd name="connsiteX9" fmla="*/ 2689899 w 5545537"/>
              <a:gd name="connsiteY9" fmla="*/ 0 h 6863435"/>
              <a:gd name="connsiteX10" fmla="*/ 3846766 w 5545537"/>
              <a:gd name="connsiteY10" fmla="*/ 0 h 6863435"/>
              <a:gd name="connsiteX11" fmla="*/ 3846766 w 5545537"/>
              <a:gd name="connsiteY11" fmla="*/ 537 h 6863435"/>
              <a:gd name="connsiteX12" fmla="*/ 5545537 w 5545537"/>
              <a:gd name="connsiteY12" fmla="*/ 537 h 6863435"/>
              <a:gd name="connsiteX13" fmla="*/ 5452809 w 5545537"/>
              <a:gd name="connsiteY13" fmla="*/ 6770393 h 6863435"/>
              <a:gd name="connsiteX14" fmla="*/ 1067337 w 5545537"/>
              <a:gd name="connsiteY14" fmla="*/ 6863300 h 6863435"/>
              <a:gd name="connsiteX15" fmla="*/ 1069719 w 5545537"/>
              <a:gd name="connsiteY15" fmla="*/ 6318334 h 6863435"/>
              <a:gd name="connsiteX16" fmla="*/ 1069720 w 5545537"/>
              <a:gd name="connsiteY16" fmla="*/ 6318321 h 6863435"/>
              <a:gd name="connsiteX17" fmla="*/ 1069719 w 5545537"/>
              <a:gd name="connsiteY17" fmla="*/ 6318310 h 6863435"/>
              <a:gd name="connsiteX18" fmla="*/ 1061010 w 5545537"/>
              <a:gd name="connsiteY18" fmla="*/ 6219603 h 6863435"/>
              <a:gd name="connsiteX19" fmla="*/ 624433 w 5545537"/>
              <a:gd name="connsiteY19" fmla="*/ 5771972 h 6863435"/>
              <a:gd name="connsiteX20" fmla="*/ 426816 w 5545537"/>
              <a:gd name="connsiteY20" fmla="*/ 5735384 h 6863435"/>
              <a:gd name="connsiteX21" fmla="*/ 9971 w 5545537"/>
              <a:gd name="connsiteY21" fmla="*/ 5223932 h 6863435"/>
              <a:gd name="connsiteX22" fmla="*/ 426816 w 5545537"/>
              <a:gd name="connsiteY22" fmla="*/ 4712481 h 6863435"/>
              <a:gd name="connsiteX23" fmla="*/ 512040 w 5545537"/>
              <a:gd name="connsiteY23" fmla="*/ 4703889 h 6863435"/>
              <a:gd name="connsiteX24" fmla="*/ 512040 w 5545537"/>
              <a:gd name="connsiteY24" fmla="*/ 4703511 h 6863435"/>
              <a:gd name="connsiteX25" fmla="*/ 423086 w 5545537"/>
              <a:gd name="connsiteY25" fmla="*/ 4694544 h 6863435"/>
              <a:gd name="connsiteX26" fmla="*/ 0 w 5545537"/>
              <a:gd name="connsiteY26" fmla="*/ 4175435 h 6863435"/>
              <a:gd name="connsiteX27" fmla="*/ 529874 w 5545537"/>
              <a:gd name="connsiteY27" fmla="*/ 3645561 h 6863435"/>
              <a:gd name="connsiteX28" fmla="*/ 1048983 w 5545537"/>
              <a:gd name="connsiteY28" fmla="*/ 4068647 h 6863435"/>
              <a:gd name="connsiteX29" fmla="*/ 1057146 w 5545537"/>
              <a:gd name="connsiteY29" fmla="*/ 4149617 h 6863435"/>
              <a:gd name="connsiteX30" fmla="*/ 1069719 w 5545537"/>
              <a:gd name="connsiteY30" fmla="*/ 4620012 h 6863435"/>
              <a:gd name="connsiteX31" fmla="*/ 1095113 w 5545537"/>
              <a:gd name="connsiteY31" fmla="*/ 4538207 h 6863435"/>
              <a:gd name="connsiteX32" fmla="*/ 1576145 w 5545537"/>
              <a:gd name="connsiteY32" fmla="*/ 4219357 h 6863435"/>
              <a:gd name="connsiteX33" fmla="*/ 1609779 w 5545537"/>
              <a:gd name="connsiteY33" fmla="*/ 4222748 h 6863435"/>
              <a:gd name="connsiteX34" fmla="*/ 1609779 w 5545537"/>
              <a:gd name="connsiteY34" fmla="*/ 4205666 h 6863435"/>
              <a:gd name="connsiteX35" fmla="*/ 1577115 w 5545537"/>
              <a:gd name="connsiteY35" fmla="*/ 4208959 h 6863435"/>
              <a:gd name="connsiteX36" fmla="*/ 1055057 w 5545537"/>
              <a:gd name="connsiteY36" fmla="*/ 3686901 h 6863435"/>
              <a:gd name="connsiteX37" fmla="*/ 1577115 w 5545537"/>
              <a:gd name="connsiteY37" fmla="*/ 3164843 h 6863435"/>
              <a:gd name="connsiteX38" fmla="*/ 2088567 w 5545537"/>
              <a:gd name="connsiteY38" fmla="*/ 3581688 h 6863435"/>
              <a:gd name="connsiteX39" fmla="*/ 2098635 w 5545537"/>
              <a:gd name="connsiteY39" fmla="*/ 3681565 h 6863435"/>
              <a:gd name="connsiteX40" fmla="*/ 2113837 w 5545537"/>
              <a:gd name="connsiteY40" fmla="*/ 3681565 h 6863435"/>
              <a:gd name="connsiteX41" fmla="*/ 2113837 w 5545537"/>
              <a:gd name="connsiteY41" fmla="*/ 2637449 h 6863435"/>
              <a:gd name="connsiteX42" fmla="*/ 2114775 w 5545537"/>
              <a:gd name="connsiteY42" fmla="*/ 2637449 h 6863435"/>
              <a:gd name="connsiteX43" fmla="*/ 2113835 w 5545537"/>
              <a:gd name="connsiteY43" fmla="*/ 2628122 h 6863435"/>
              <a:gd name="connsiteX44" fmla="*/ 2635893 w 5545537"/>
              <a:gd name="connsiteY44" fmla="*/ 2106064 h 6863435"/>
              <a:gd name="connsiteX45" fmla="*/ 2649648 w 5545537"/>
              <a:gd name="connsiteY45" fmla="*/ 2107451 h 6863435"/>
              <a:gd name="connsiteX46" fmla="*/ 2649648 w 5545537"/>
              <a:gd name="connsiteY46" fmla="*/ 2090015 h 6863435"/>
              <a:gd name="connsiteX47" fmla="*/ 2635894 w 5545537"/>
              <a:gd name="connsiteY47" fmla="*/ 2091401 h 6863435"/>
              <a:gd name="connsiteX48" fmla="*/ 2113836 w 5545537"/>
              <a:gd name="connsiteY48" fmla="*/ 1569343 h 6863435"/>
              <a:gd name="connsiteX49" fmla="*/ 2635894 w 5545537"/>
              <a:gd name="connsiteY49" fmla="*/ 1047285 h 6863435"/>
              <a:gd name="connsiteX50" fmla="*/ 2649648 w 5545537"/>
              <a:gd name="connsiteY50" fmla="*/ 1048672 h 6863435"/>
              <a:gd name="connsiteX51" fmla="*/ 2649648 w 5545537"/>
              <a:gd name="connsiteY51" fmla="*/ 1043268 h 6863435"/>
              <a:gd name="connsiteX52" fmla="*/ 2689899 w 5545537"/>
              <a:gd name="connsiteY52" fmla="*/ 1039210 h 6863435"/>
              <a:gd name="connsiteX53" fmla="*/ 2689899 w 5545537"/>
              <a:gd name="connsiteY53" fmla="*/ 1038672 h 6863435"/>
              <a:gd name="connsiteX54" fmla="*/ 2635893 w 5545537"/>
              <a:gd name="connsiteY54" fmla="*/ 1044116 h 6863435"/>
              <a:gd name="connsiteX55" fmla="*/ 2113835 w 5545537"/>
              <a:gd name="connsiteY55" fmla="*/ 522058 h 6863435"/>
              <a:gd name="connsiteX56" fmla="*/ 2635893 w 5545537"/>
              <a:gd name="connsiteY56" fmla="*/ 0 h 6863435"/>
              <a:gd name="connsiteX0" fmla="*/ 1577115 w 5546031"/>
              <a:gd name="connsiteY0" fmla="*/ 2106064 h 6864730"/>
              <a:gd name="connsiteX1" fmla="*/ 2099173 w 5546031"/>
              <a:gd name="connsiteY1" fmla="*/ 2628122 h 6864730"/>
              <a:gd name="connsiteX2" fmla="*/ 1577115 w 5546031"/>
              <a:gd name="connsiteY2" fmla="*/ 3150180 h 6864730"/>
              <a:gd name="connsiteX3" fmla="*/ 1055057 w 5546031"/>
              <a:gd name="connsiteY3" fmla="*/ 2628122 h 6864730"/>
              <a:gd name="connsiteX4" fmla="*/ 1577115 w 5546031"/>
              <a:gd name="connsiteY4" fmla="*/ 2106064 h 6864730"/>
              <a:gd name="connsiteX5" fmla="*/ 2635893 w 5546031"/>
              <a:gd name="connsiteY5" fmla="*/ 0 h 6864730"/>
              <a:gd name="connsiteX6" fmla="*/ 2649648 w 5546031"/>
              <a:gd name="connsiteY6" fmla="*/ 1387 h 6864730"/>
              <a:gd name="connsiteX7" fmla="*/ 2649648 w 5546031"/>
              <a:gd name="connsiteY7" fmla="*/ 537 h 6864730"/>
              <a:gd name="connsiteX8" fmla="*/ 2689899 w 5546031"/>
              <a:gd name="connsiteY8" fmla="*/ 537 h 6864730"/>
              <a:gd name="connsiteX9" fmla="*/ 2689899 w 5546031"/>
              <a:gd name="connsiteY9" fmla="*/ 0 h 6864730"/>
              <a:gd name="connsiteX10" fmla="*/ 3846766 w 5546031"/>
              <a:gd name="connsiteY10" fmla="*/ 0 h 6864730"/>
              <a:gd name="connsiteX11" fmla="*/ 3846766 w 5546031"/>
              <a:gd name="connsiteY11" fmla="*/ 537 h 6864730"/>
              <a:gd name="connsiteX12" fmla="*/ 5545537 w 5546031"/>
              <a:gd name="connsiteY12" fmla="*/ 537 h 6864730"/>
              <a:gd name="connsiteX13" fmla="*/ 5545536 w 5546031"/>
              <a:gd name="connsiteY13" fmla="*/ 6860545 h 6864730"/>
              <a:gd name="connsiteX14" fmla="*/ 1067337 w 5546031"/>
              <a:gd name="connsiteY14" fmla="*/ 6863300 h 6864730"/>
              <a:gd name="connsiteX15" fmla="*/ 1069719 w 5546031"/>
              <a:gd name="connsiteY15" fmla="*/ 6318334 h 6864730"/>
              <a:gd name="connsiteX16" fmla="*/ 1069720 w 5546031"/>
              <a:gd name="connsiteY16" fmla="*/ 6318321 h 6864730"/>
              <a:gd name="connsiteX17" fmla="*/ 1069719 w 5546031"/>
              <a:gd name="connsiteY17" fmla="*/ 6318310 h 6864730"/>
              <a:gd name="connsiteX18" fmla="*/ 1061010 w 5546031"/>
              <a:gd name="connsiteY18" fmla="*/ 6219603 h 6864730"/>
              <a:gd name="connsiteX19" fmla="*/ 624433 w 5546031"/>
              <a:gd name="connsiteY19" fmla="*/ 5771972 h 6864730"/>
              <a:gd name="connsiteX20" fmla="*/ 426816 w 5546031"/>
              <a:gd name="connsiteY20" fmla="*/ 5735384 h 6864730"/>
              <a:gd name="connsiteX21" fmla="*/ 9971 w 5546031"/>
              <a:gd name="connsiteY21" fmla="*/ 5223932 h 6864730"/>
              <a:gd name="connsiteX22" fmla="*/ 426816 w 5546031"/>
              <a:gd name="connsiteY22" fmla="*/ 4712481 h 6864730"/>
              <a:gd name="connsiteX23" fmla="*/ 512040 w 5546031"/>
              <a:gd name="connsiteY23" fmla="*/ 4703889 h 6864730"/>
              <a:gd name="connsiteX24" fmla="*/ 512040 w 5546031"/>
              <a:gd name="connsiteY24" fmla="*/ 4703511 h 6864730"/>
              <a:gd name="connsiteX25" fmla="*/ 423086 w 5546031"/>
              <a:gd name="connsiteY25" fmla="*/ 4694544 h 6864730"/>
              <a:gd name="connsiteX26" fmla="*/ 0 w 5546031"/>
              <a:gd name="connsiteY26" fmla="*/ 4175435 h 6864730"/>
              <a:gd name="connsiteX27" fmla="*/ 529874 w 5546031"/>
              <a:gd name="connsiteY27" fmla="*/ 3645561 h 6864730"/>
              <a:gd name="connsiteX28" fmla="*/ 1048983 w 5546031"/>
              <a:gd name="connsiteY28" fmla="*/ 4068647 h 6864730"/>
              <a:gd name="connsiteX29" fmla="*/ 1057146 w 5546031"/>
              <a:gd name="connsiteY29" fmla="*/ 4149617 h 6864730"/>
              <a:gd name="connsiteX30" fmla="*/ 1069719 w 5546031"/>
              <a:gd name="connsiteY30" fmla="*/ 4620012 h 6864730"/>
              <a:gd name="connsiteX31" fmla="*/ 1095113 w 5546031"/>
              <a:gd name="connsiteY31" fmla="*/ 4538207 h 6864730"/>
              <a:gd name="connsiteX32" fmla="*/ 1576145 w 5546031"/>
              <a:gd name="connsiteY32" fmla="*/ 4219357 h 6864730"/>
              <a:gd name="connsiteX33" fmla="*/ 1609779 w 5546031"/>
              <a:gd name="connsiteY33" fmla="*/ 4222748 h 6864730"/>
              <a:gd name="connsiteX34" fmla="*/ 1609779 w 5546031"/>
              <a:gd name="connsiteY34" fmla="*/ 4205666 h 6864730"/>
              <a:gd name="connsiteX35" fmla="*/ 1577115 w 5546031"/>
              <a:gd name="connsiteY35" fmla="*/ 4208959 h 6864730"/>
              <a:gd name="connsiteX36" fmla="*/ 1055057 w 5546031"/>
              <a:gd name="connsiteY36" fmla="*/ 3686901 h 6864730"/>
              <a:gd name="connsiteX37" fmla="*/ 1577115 w 5546031"/>
              <a:gd name="connsiteY37" fmla="*/ 3164843 h 6864730"/>
              <a:gd name="connsiteX38" fmla="*/ 2088567 w 5546031"/>
              <a:gd name="connsiteY38" fmla="*/ 3581688 h 6864730"/>
              <a:gd name="connsiteX39" fmla="*/ 2098635 w 5546031"/>
              <a:gd name="connsiteY39" fmla="*/ 3681565 h 6864730"/>
              <a:gd name="connsiteX40" fmla="*/ 2113837 w 5546031"/>
              <a:gd name="connsiteY40" fmla="*/ 3681565 h 6864730"/>
              <a:gd name="connsiteX41" fmla="*/ 2113837 w 5546031"/>
              <a:gd name="connsiteY41" fmla="*/ 2637449 h 6864730"/>
              <a:gd name="connsiteX42" fmla="*/ 2114775 w 5546031"/>
              <a:gd name="connsiteY42" fmla="*/ 2637449 h 6864730"/>
              <a:gd name="connsiteX43" fmla="*/ 2113835 w 5546031"/>
              <a:gd name="connsiteY43" fmla="*/ 2628122 h 6864730"/>
              <a:gd name="connsiteX44" fmla="*/ 2635893 w 5546031"/>
              <a:gd name="connsiteY44" fmla="*/ 2106064 h 6864730"/>
              <a:gd name="connsiteX45" fmla="*/ 2649648 w 5546031"/>
              <a:gd name="connsiteY45" fmla="*/ 2107451 h 6864730"/>
              <a:gd name="connsiteX46" fmla="*/ 2649648 w 5546031"/>
              <a:gd name="connsiteY46" fmla="*/ 2090015 h 6864730"/>
              <a:gd name="connsiteX47" fmla="*/ 2635894 w 5546031"/>
              <a:gd name="connsiteY47" fmla="*/ 2091401 h 6864730"/>
              <a:gd name="connsiteX48" fmla="*/ 2113836 w 5546031"/>
              <a:gd name="connsiteY48" fmla="*/ 1569343 h 6864730"/>
              <a:gd name="connsiteX49" fmla="*/ 2635894 w 5546031"/>
              <a:gd name="connsiteY49" fmla="*/ 1047285 h 6864730"/>
              <a:gd name="connsiteX50" fmla="*/ 2649648 w 5546031"/>
              <a:gd name="connsiteY50" fmla="*/ 1048672 h 6864730"/>
              <a:gd name="connsiteX51" fmla="*/ 2649648 w 5546031"/>
              <a:gd name="connsiteY51" fmla="*/ 1043268 h 6864730"/>
              <a:gd name="connsiteX52" fmla="*/ 2689899 w 5546031"/>
              <a:gd name="connsiteY52" fmla="*/ 1039210 h 6864730"/>
              <a:gd name="connsiteX53" fmla="*/ 2689899 w 5546031"/>
              <a:gd name="connsiteY53" fmla="*/ 1038672 h 6864730"/>
              <a:gd name="connsiteX54" fmla="*/ 2635893 w 5546031"/>
              <a:gd name="connsiteY54" fmla="*/ 1044116 h 6864730"/>
              <a:gd name="connsiteX55" fmla="*/ 2113835 w 5546031"/>
              <a:gd name="connsiteY55" fmla="*/ 522058 h 6864730"/>
              <a:gd name="connsiteX56" fmla="*/ 2635893 w 5546031"/>
              <a:gd name="connsiteY56" fmla="*/ 0 h 6864730"/>
              <a:gd name="connsiteX0" fmla="*/ 1577115 w 5546031"/>
              <a:gd name="connsiteY0" fmla="*/ 2106064 h 6864730"/>
              <a:gd name="connsiteX1" fmla="*/ 2099173 w 5546031"/>
              <a:gd name="connsiteY1" fmla="*/ 2628122 h 6864730"/>
              <a:gd name="connsiteX2" fmla="*/ 1577115 w 5546031"/>
              <a:gd name="connsiteY2" fmla="*/ 3150180 h 6864730"/>
              <a:gd name="connsiteX3" fmla="*/ 1055057 w 5546031"/>
              <a:gd name="connsiteY3" fmla="*/ 2628122 h 6864730"/>
              <a:gd name="connsiteX4" fmla="*/ 1577115 w 5546031"/>
              <a:gd name="connsiteY4" fmla="*/ 2106064 h 6864730"/>
              <a:gd name="connsiteX5" fmla="*/ 2635893 w 5546031"/>
              <a:gd name="connsiteY5" fmla="*/ 0 h 6864730"/>
              <a:gd name="connsiteX6" fmla="*/ 2649648 w 5546031"/>
              <a:gd name="connsiteY6" fmla="*/ 1387 h 6864730"/>
              <a:gd name="connsiteX7" fmla="*/ 2649648 w 5546031"/>
              <a:gd name="connsiteY7" fmla="*/ 537 h 6864730"/>
              <a:gd name="connsiteX8" fmla="*/ 2689899 w 5546031"/>
              <a:gd name="connsiteY8" fmla="*/ 537 h 6864730"/>
              <a:gd name="connsiteX9" fmla="*/ 3846766 w 5546031"/>
              <a:gd name="connsiteY9" fmla="*/ 0 h 6864730"/>
              <a:gd name="connsiteX10" fmla="*/ 3846766 w 5546031"/>
              <a:gd name="connsiteY10" fmla="*/ 537 h 6864730"/>
              <a:gd name="connsiteX11" fmla="*/ 5545537 w 5546031"/>
              <a:gd name="connsiteY11" fmla="*/ 537 h 6864730"/>
              <a:gd name="connsiteX12" fmla="*/ 5545536 w 5546031"/>
              <a:gd name="connsiteY12" fmla="*/ 6860545 h 6864730"/>
              <a:gd name="connsiteX13" fmla="*/ 1067337 w 5546031"/>
              <a:gd name="connsiteY13" fmla="*/ 6863300 h 6864730"/>
              <a:gd name="connsiteX14" fmla="*/ 1069719 w 5546031"/>
              <a:gd name="connsiteY14" fmla="*/ 6318334 h 6864730"/>
              <a:gd name="connsiteX15" fmla="*/ 1069720 w 5546031"/>
              <a:gd name="connsiteY15" fmla="*/ 6318321 h 6864730"/>
              <a:gd name="connsiteX16" fmla="*/ 1069719 w 5546031"/>
              <a:gd name="connsiteY16" fmla="*/ 6318310 h 6864730"/>
              <a:gd name="connsiteX17" fmla="*/ 1061010 w 5546031"/>
              <a:gd name="connsiteY17" fmla="*/ 6219603 h 6864730"/>
              <a:gd name="connsiteX18" fmla="*/ 624433 w 5546031"/>
              <a:gd name="connsiteY18" fmla="*/ 5771972 h 6864730"/>
              <a:gd name="connsiteX19" fmla="*/ 426816 w 5546031"/>
              <a:gd name="connsiteY19" fmla="*/ 5735384 h 6864730"/>
              <a:gd name="connsiteX20" fmla="*/ 9971 w 5546031"/>
              <a:gd name="connsiteY20" fmla="*/ 5223932 h 6864730"/>
              <a:gd name="connsiteX21" fmla="*/ 426816 w 5546031"/>
              <a:gd name="connsiteY21" fmla="*/ 4712481 h 6864730"/>
              <a:gd name="connsiteX22" fmla="*/ 512040 w 5546031"/>
              <a:gd name="connsiteY22" fmla="*/ 4703889 h 6864730"/>
              <a:gd name="connsiteX23" fmla="*/ 512040 w 5546031"/>
              <a:gd name="connsiteY23" fmla="*/ 4703511 h 6864730"/>
              <a:gd name="connsiteX24" fmla="*/ 423086 w 5546031"/>
              <a:gd name="connsiteY24" fmla="*/ 4694544 h 6864730"/>
              <a:gd name="connsiteX25" fmla="*/ 0 w 5546031"/>
              <a:gd name="connsiteY25" fmla="*/ 4175435 h 6864730"/>
              <a:gd name="connsiteX26" fmla="*/ 529874 w 5546031"/>
              <a:gd name="connsiteY26" fmla="*/ 3645561 h 6864730"/>
              <a:gd name="connsiteX27" fmla="*/ 1048983 w 5546031"/>
              <a:gd name="connsiteY27" fmla="*/ 4068647 h 6864730"/>
              <a:gd name="connsiteX28" fmla="*/ 1057146 w 5546031"/>
              <a:gd name="connsiteY28" fmla="*/ 4149617 h 6864730"/>
              <a:gd name="connsiteX29" fmla="*/ 1069719 w 5546031"/>
              <a:gd name="connsiteY29" fmla="*/ 4620012 h 6864730"/>
              <a:gd name="connsiteX30" fmla="*/ 1095113 w 5546031"/>
              <a:gd name="connsiteY30" fmla="*/ 4538207 h 6864730"/>
              <a:gd name="connsiteX31" fmla="*/ 1576145 w 5546031"/>
              <a:gd name="connsiteY31" fmla="*/ 4219357 h 6864730"/>
              <a:gd name="connsiteX32" fmla="*/ 1609779 w 5546031"/>
              <a:gd name="connsiteY32" fmla="*/ 4222748 h 6864730"/>
              <a:gd name="connsiteX33" fmla="*/ 1609779 w 5546031"/>
              <a:gd name="connsiteY33" fmla="*/ 4205666 h 6864730"/>
              <a:gd name="connsiteX34" fmla="*/ 1577115 w 5546031"/>
              <a:gd name="connsiteY34" fmla="*/ 4208959 h 6864730"/>
              <a:gd name="connsiteX35" fmla="*/ 1055057 w 5546031"/>
              <a:gd name="connsiteY35" fmla="*/ 3686901 h 6864730"/>
              <a:gd name="connsiteX36" fmla="*/ 1577115 w 5546031"/>
              <a:gd name="connsiteY36" fmla="*/ 3164843 h 6864730"/>
              <a:gd name="connsiteX37" fmla="*/ 2088567 w 5546031"/>
              <a:gd name="connsiteY37" fmla="*/ 3581688 h 6864730"/>
              <a:gd name="connsiteX38" fmla="*/ 2098635 w 5546031"/>
              <a:gd name="connsiteY38" fmla="*/ 3681565 h 6864730"/>
              <a:gd name="connsiteX39" fmla="*/ 2113837 w 5546031"/>
              <a:gd name="connsiteY39" fmla="*/ 3681565 h 6864730"/>
              <a:gd name="connsiteX40" fmla="*/ 2113837 w 5546031"/>
              <a:gd name="connsiteY40" fmla="*/ 2637449 h 6864730"/>
              <a:gd name="connsiteX41" fmla="*/ 2114775 w 5546031"/>
              <a:gd name="connsiteY41" fmla="*/ 2637449 h 6864730"/>
              <a:gd name="connsiteX42" fmla="*/ 2113835 w 5546031"/>
              <a:gd name="connsiteY42" fmla="*/ 2628122 h 6864730"/>
              <a:gd name="connsiteX43" fmla="*/ 2635893 w 5546031"/>
              <a:gd name="connsiteY43" fmla="*/ 2106064 h 6864730"/>
              <a:gd name="connsiteX44" fmla="*/ 2649648 w 5546031"/>
              <a:gd name="connsiteY44" fmla="*/ 2107451 h 6864730"/>
              <a:gd name="connsiteX45" fmla="*/ 2649648 w 5546031"/>
              <a:gd name="connsiteY45" fmla="*/ 2090015 h 6864730"/>
              <a:gd name="connsiteX46" fmla="*/ 2635894 w 5546031"/>
              <a:gd name="connsiteY46" fmla="*/ 2091401 h 6864730"/>
              <a:gd name="connsiteX47" fmla="*/ 2113836 w 5546031"/>
              <a:gd name="connsiteY47" fmla="*/ 1569343 h 6864730"/>
              <a:gd name="connsiteX48" fmla="*/ 2635894 w 5546031"/>
              <a:gd name="connsiteY48" fmla="*/ 1047285 h 6864730"/>
              <a:gd name="connsiteX49" fmla="*/ 2649648 w 5546031"/>
              <a:gd name="connsiteY49" fmla="*/ 1048672 h 6864730"/>
              <a:gd name="connsiteX50" fmla="*/ 2649648 w 5546031"/>
              <a:gd name="connsiteY50" fmla="*/ 1043268 h 6864730"/>
              <a:gd name="connsiteX51" fmla="*/ 2689899 w 5546031"/>
              <a:gd name="connsiteY51" fmla="*/ 1039210 h 6864730"/>
              <a:gd name="connsiteX52" fmla="*/ 2689899 w 5546031"/>
              <a:gd name="connsiteY52" fmla="*/ 1038672 h 6864730"/>
              <a:gd name="connsiteX53" fmla="*/ 2635893 w 5546031"/>
              <a:gd name="connsiteY53" fmla="*/ 1044116 h 6864730"/>
              <a:gd name="connsiteX54" fmla="*/ 2113835 w 5546031"/>
              <a:gd name="connsiteY54" fmla="*/ 522058 h 6864730"/>
              <a:gd name="connsiteX55" fmla="*/ 2635893 w 5546031"/>
              <a:gd name="connsiteY55" fmla="*/ 0 h 6864730"/>
              <a:gd name="connsiteX0" fmla="*/ 1577115 w 5546031"/>
              <a:gd name="connsiteY0" fmla="*/ 2106064 h 6864730"/>
              <a:gd name="connsiteX1" fmla="*/ 2099173 w 5546031"/>
              <a:gd name="connsiteY1" fmla="*/ 2628122 h 6864730"/>
              <a:gd name="connsiteX2" fmla="*/ 1577115 w 5546031"/>
              <a:gd name="connsiteY2" fmla="*/ 3150180 h 6864730"/>
              <a:gd name="connsiteX3" fmla="*/ 1055057 w 5546031"/>
              <a:gd name="connsiteY3" fmla="*/ 2628122 h 6864730"/>
              <a:gd name="connsiteX4" fmla="*/ 1577115 w 5546031"/>
              <a:gd name="connsiteY4" fmla="*/ 2106064 h 6864730"/>
              <a:gd name="connsiteX5" fmla="*/ 2635893 w 5546031"/>
              <a:gd name="connsiteY5" fmla="*/ 0 h 6864730"/>
              <a:gd name="connsiteX6" fmla="*/ 2649648 w 5546031"/>
              <a:gd name="connsiteY6" fmla="*/ 1387 h 6864730"/>
              <a:gd name="connsiteX7" fmla="*/ 2649648 w 5546031"/>
              <a:gd name="connsiteY7" fmla="*/ 537 h 6864730"/>
              <a:gd name="connsiteX8" fmla="*/ 3846766 w 5546031"/>
              <a:gd name="connsiteY8" fmla="*/ 0 h 6864730"/>
              <a:gd name="connsiteX9" fmla="*/ 3846766 w 5546031"/>
              <a:gd name="connsiteY9" fmla="*/ 537 h 6864730"/>
              <a:gd name="connsiteX10" fmla="*/ 5545537 w 5546031"/>
              <a:gd name="connsiteY10" fmla="*/ 537 h 6864730"/>
              <a:gd name="connsiteX11" fmla="*/ 5545536 w 5546031"/>
              <a:gd name="connsiteY11" fmla="*/ 6860545 h 6864730"/>
              <a:gd name="connsiteX12" fmla="*/ 1067337 w 5546031"/>
              <a:gd name="connsiteY12" fmla="*/ 6863300 h 6864730"/>
              <a:gd name="connsiteX13" fmla="*/ 1069719 w 5546031"/>
              <a:gd name="connsiteY13" fmla="*/ 6318334 h 6864730"/>
              <a:gd name="connsiteX14" fmla="*/ 1069720 w 5546031"/>
              <a:gd name="connsiteY14" fmla="*/ 6318321 h 6864730"/>
              <a:gd name="connsiteX15" fmla="*/ 1069719 w 5546031"/>
              <a:gd name="connsiteY15" fmla="*/ 6318310 h 6864730"/>
              <a:gd name="connsiteX16" fmla="*/ 1061010 w 5546031"/>
              <a:gd name="connsiteY16" fmla="*/ 6219603 h 6864730"/>
              <a:gd name="connsiteX17" fmla="*/ 624433 w 5546031"/>
              <a:gd name="connsiteY17" fmla="*/ 5771972 h 6864730"/>
              <a:gd name="connsiteX18" fmla="*/ 426816 w 5546031"/>
              <a:gd name="connsiteY18" fmla="*/ 5735384 h 6864730"/>
              <a:gd name="connsiteX19" fmla="*/ 9971 w 5546031"/>
              <a:gd name="connsiteY19" fmla="*/ 5223932 h 6864730"/>
              <a:gd name="connsiteX20" fmla="*/ 426816 w 5546031"/>
              <a:gd name="connsiteY20" fmla="*/ 4712481 h 6864730"/>
              <a:gd name="connsiteX21" fmla="*/ 512040 w 5546031"/>
              <a:gd name="connsiteY21" fmla="*/ 4703889 h 6864730"/>
              <a:gd name="connsiteX22" fmla="*/ 512040 w 5546031"/>
              <a:gd name="connsiteY22" fmla="*/ 4703511 h 6864730"/>
              <a:gd name="connsiteX23" fmla="*/ 423086 w 5546031"/>
              <a:gd name="connsiteY23" fmla="*/ 4694544 h 6864730"/>
              <a:gd name="connsiteX24" fmla="*/ 0 w 5546031"/>
              <a:gd name="connsiteY24" fmla="*/ 4175435 h 6864730"/>
              <a:gd name="connsiteX25" fmla="*/ 529874 w 5546031"/>
              <a:gd name="connsiteY25" fmla="*/ 3645561 h 6864730"/>
              <a:gd name="connsiteX26" fmla="*/ 1048983 w 5546031"/>
              <a:gd name="connsiteY26" fmla="*/ 4068647 h 6864730"/>
              <a:gd name="connsiteX27" fmla="*/ 1057146 w 5546031"/>
              <a:gd name="connsiteY27" fmla="*/ 4149617 h 6864730"/>
              <a:gd name="connsiteX28" fmla="*/ 1069719 w 5546031"/>
              <a:gd name="connsiteY28" fmla="*/ 4620012 h 6864730"/>
              <a:gd name="connsiteX29" fmla="*/ 1095113 w 5546031"/>
              <a:gd name="connsiteY29" fmla="*/ 4538207 h 6864730"/>
              <a:gd name="connsiteX30" fmla="*/ 1576145 w 5546031"/>
              <a:gd name="connsiteY30" fmla="*/ 4219357 h 6864730"/>
              <a:gd name="connsiteX31" fmla="*/ 1609779 w 5546031"/>
              <a:gd name="connsiteY31" fmla="*/ 4222748 h 6864730"/>
              <a:gd name="connsiteX32" fmla="*/ 1609779 w 5546031"/>
              <a:gd name="connsiteY32" fmla="*/ 4205666 h 6864730"/>
              <a:gd name="connsiteX33" fmla="*/ 1577115 w 5546031"/>
              <a:gd name="connsiteY33" fmla="*/ 4208959 h 6864730"/>
              <a:gd name="connsiteX34" fmla="*/ 1055057 w 5546031"/>
              <a:gd name="connsiteY34" fmla="*/ 3686901 h 6864730"/>
              <a:gd name="connsiteX35" fmla="*/ 1577115 w 5546031"/>
              <a:gd name="connsiteY35" fmla="*/ 3164843 h 6864730"/>
              <a:gd name="connsiteX36" fmla="*/ 2088567 w 5546031"/>
              <a:gd name="connsiteY36" fmla="*/ 3581688 h 6864730"/>
              <a:gd name="connsiteX37" fmla="*/ 2098635 w 5546031"/>
              <a:gd name="connsiteY37" fmla="*/ 3681565 h 6864730"/>
              <a:gd name="connsiteX38" fmla="*/ 2113837 w 5546031"/>
              <a:gd name="connsiteY38" fmla="*/ 3681565 h 6864730"/>
              <a:gd name="connsiteX39" fmla="*/ 2113837 w 5546031"/>
              <a:gd name="connsiteY39" fmla="*/ 2637449 h 6864730"/>
              <a:gd name="connsiteX40" fmla="*/ 2114775 w 5546031"/>
              <a:gd name="connsiteY40" fmla="*/ 2637449 h 6864730"/>
              <a:gd name="connsiteX41" fmla="*/ 2113835 w 5546031"/>
              <a:gd name="connsiteY41" fmla="*/ 2628122 h 6864730"/>
              <a:gd name="connsiteX42" fmla="*/ 2635893 w 5546031"/>
              <a:gd name="connsiteY42" fmla="*/ 2106064 h 6864730"/>
              <a:gd name="connsiteX43" fmla="*/ 2649648 w 5546031"/>
              <a:gd name="connsiteY43" fmla="*/ 2107451 h 6864730"/>
              <a:gd name="connsiteX44" fmla="*/ 2649648 w 5546031"/>
              <a:gd name="connsiteY44" fmla="*/ 2090015 h 6864730"/>
              <a:gd name="connsiteX45" fmla="*/ 2635894 w 5546031"/>
              <a:gd name="connsiteY45" fmla="*/ 2091401 h 6864730"/>
              <a:gd name="connsiteX46" fmla="*/ 2113836 w 5546031"/>
              <a:gd name="connsiteY46" fmla="*/ 1569343 h 6864730"/>
              <a:gd name="connsiteX47" fmla="*/ 2635894 w 5546031"/>
              <a:gd name="connsiteY47" fmla="*/ 1047285 h 6864730"/>
              <a:gd name="connsiteX48" fmla="*/ 2649648 w 5546031"/>
              <a:gd name="connsiteY48" fmla="*/ 1048672 h 6864730"/>
              <a:gd name="connsiteX49" fmla="*/ 2649648 w 5546031"/>
              <a:gd name="connsiteY49" fmla="*/ 1043268 h 6864730"/>
              <a:gd name="connsiteX50" fmla="*/ 2689899 w 5546031"/>
              <a:gd name="connsiteY50" fmla="*/ 1039210 h 6864730"/>
              <a:gd name="connsiteX51" fmla="*/ 2689899 w 5546031"/>
              <a:gd name="connsiteY51" fmla="*/ 1038672 h 6864730"/>
              <a:gd name="connsiteX52" fmla="*/ 2635893 w 5546031"/>
              <a:gd name="connsiteY52" fmla="*/ 1044116 h 6864730"/>
              <a:gd name="connsiteX53" fmla="*/ 2113835 w 5546031"/>
              <a:gd name="connsiteY53" fmla="*/ 522058 h 6864730"/>
              <a:gd name="connsiteX54" fmla="*/ 2635893 w 5546031"/>
              <a:gd name="connsiteY54" fmla="*/ 0 h 6864730"/>
              <a:gd name="connsiteX0" fmla="*/ 1577115 w 5546031"/>
              <a:gd name="connsiteY0" fmla="*/ 2106064 h 6864730"/>
              <a:gd name="connsiteX1" fmla="*/ 2099173 w 5546031"/>
              <a:gd name="connsiteY1" fmla="*/ 2628122 h 6864730"/>
              <a:gd name="connsiteX2" fmla="*/ 1577115 w 5546031"/>
              <a:gd name="connsiteY2" fmla="*/ 3150180 h 6864730"/>
              <a:gd name="connsiteX3" fmla="*/ 1055057 w 5546031"/>
              <a:gd name="connsiteY3" fmla="*/ 2628122 h 6864730"/>
              <a:gd name="connsiteX4" fmla="*/ 1577115 w 5546031"/>
              <a:gd name="connsiteY4" fmla="*/ 2106064 h 6864730"/>
              <a:gd name="connsiteX5" fmla="*/ 2635893 w 5546031"/>
              <a:gd name="connsiteY5" fmla="*/ 0 h 6864730"/>
              <a:gd name="connsiteX6" fmla="*/ 2649648 w 5546031"/>
              <a:gd name="connsiteY6" fmla="*/ 1387 h 6864730"/>
              <a:gd name="connsiteX7" fmla="*/ 2649648 w 5546031"/>
              <a:gd name="connsiteY7" fmla="*/ 537 h 6864730"/>
              <a:gd name="connsiteX8" fmla="*/ 3846766 w 5546031"/>
              <a:gd name="connsiteY8" fmla="*/ 0 h 6864730"/>
              <a:gd name="connsiteX9" fmla="*/ 3846766 w 5546031"/>
              <a:gd name="connsiteY9" fmla="*/ 537 h 6864730"/>
              <a:gd name="connsiteX10" fmla="*/ 5545537 w 5546031"/>
              <a:gd name="connsiteY10" fmla="*/ 537 h 6864730"/>
              <a:gd name="connsiteX11" fmla="*/ 5545536 w 5546031"/>
              <a:gd name="connsiteY11" fmla="*/ 6860545 h 6864730"/>
              <a:gd name="connsiteX12" fmla="*/ 1067337 w 5546031"/>
              <a:gd name="connsiteY12" fmla="*/ 6863300 h 6864730"/>
              <a:gd name="connsiteX13" fmla="*/ 1069719 w 5546031"/>
              <a:gd name="connsiteY13" fmla="*/ 6318334 h 6864730"/>
              <a:gd name="connsiteX14" fmla="*/ 1069720 w 5546031"/>
              <a:gd name="connsiteY14" fmla="*/ 6318321 h 6864730"/>
              <a:gd name="connsiteX15" fmla="*/ 1069719 w 5546031"/>
              <a:gd name="connsiteY15" fmla="*/ 6318310 h 6864730"/>
              <a:gd name="connsiteX16" fmla="*/ 1061010 w 5546031"/>
              <a:gd name="connsiteY16" fmla="*/ 6219603 h 6864730"/>
              <a:gd name="connsiteX17" fmla="*/ 624433 w 5546031"/>
              <a:gd name="connsiteY17" fmla="*/ 5771972 h 6864730"/>
              <a:gd name="connsiteX18" fmla="*/ 426816 w 5546031"/>
              <a:gd name="connsiteY18" fmla="*/ 5735384 h 6864730"/>
              <a:gd name="connsiteX19" fmla="*/ 9971 w 5546031"/>
              <a:gd name="connsiteY19" fmla="*/ 5223932 h 6864730"/>
              <a:gd name="connsiteX20" fmla="*/ 426816 w 5546031"/>
              <a:gd name="connsiteY20" fmla="*/ 4712481 h 6864730"/>
              <a:gd name="connsiteX21" fmla="*/ 512040 w 5546031"/>
              <a:gd name="connsiteY21" fmla="*/ 4703889 h 6864730"/>
              <a:gd name="connsiteX22" fmla="*/ 512040 w 5546031"/>
              <a:gd name="connsiteY22" fmla="*/ 4703511 h 6864730"/>
              <a:gd name="connsiteX23" fmla="*/ 423086 w 5546031"/>
              <a:gd name="connsiteY23" fmla="*/ 4694544 h 6864730"/>
              <a:gd name="connsiteX24" fmla="*/ 0 w 5546031"/>
              <a:gd name="connsiteY24" fmla="*/ 4175435 h 6864730"/>
              <a:gd name="connsiteX25" fmla="*/ 529874 w 5546031"/>
              <a:gd name="connsiteY25" fmla="*/ 3645561 h 6864730"/>
              <a:gd name="connsiteX26" fmla="*/ 1048983 w 5546031"/>
              <a:gd name="connsiteY26" fmla="*/ 4068647 h 6864730"/>
              <a:gd name="connsiteX27" fmla="*/ 1057146 w 5546031"/>
              <a:gd name="connsiteY27" fmla="*/ 4149617 h 6864730"/>
              <a:gd name="connsiteX28" fmla="*/ 1069719 w 5546031"/>
              <a:gd name="connsiteY28" fmla="*/ 4620012 h 6864730"/>
              <a:gd name="connsiteX29" fmla="*/ 1095113 w 5546031"/>
              <a:gd name="connsiteY29" fmla="*/ 4538207 h 6864730"/>
              <a:gd name="connsiteX30" fmla="*/ 1576145 w 5546031"/>
              <a:gd name="connsiteY30" fmla="*/ 4219357 h 6864730"/>
              <a:gd name="connsiteX31" fmla="*/ 1609779 w 5546031"/>
              <a:gd name="connsiteY31" fmla="*/ 4222748 h 6864730"/>
              <a:gd name="connsiteX32" fmla="*/ 1609779 w 5546031"/>
              <a:gd name="connsiteY32" fmla="*/ 4205666 h 6864730"/>
              <a:gd name="connsiteX33" fmla="*/ 1577115 w 5546031"/>
              <a:gd name="connsiteY33" fmla="*/ 4208959 h 6864730"/>
              <a:gd name="connsiteX34" fmla="*/ 1055057 w 5546031"/>
              <a:gd name="connsiteY34" fmla="*/ 3686901 h 6864730"/>
              <a:gd name="connsiteX35" fmla="*/ 1577115 w 5546031"/>
              <a:gd name="connsiteY35" fmla="*/ 3164843 h 6864730"/>
              <a:gd name="connsiteX36" fmla="*/ 2088567 w 5546031"/>
              <a:gd name="connsiteY36" fmla="*/ 3581688 h 6864730"/>
              <a:gd name="connsiteX37" fmla="*/ 2098635 w 5546031"/>
              <a:gd name="connsiteY37" fmla="*/ 3681565 h 6864730"/>
              <a:gd name="connsiteX38" fmla="*/ 2113837 w 5546031"/>
              <a:gd name="connsiteY38" fmla="*/ 3681565 h 6864730"/>
              <a:gd name="connsiteX39" fmla="*/ 2113837 w 5546031"/>
              <a:gd name="connsiteY39" fmla="*/ 2637449 h 6864730"/>
              <a:gd name="connsiteX40" fmla="*/ 2114775 w 5546031"/>
              <a:gd name="connsiteY40" fmla="*/ 2637449 h 6864730"/>
              <a:gd name="connsiteX41" fmla="*/ 2113835 w 5546031"/>
              <a:gd name="connsiteY41" fmla="*/ 2628122 h 6864730"/>
              <a:gd name="connsiteX42" fmla="*/ 2635893 w 5546031"/>
              <a:gd name="connsiteY42" fmla="*/ 2106064 h 6864730"/>
              <a:gd name="connsiteX43" fmla="*/ 2649648 w 5546031"/>
              <a:gd name="connsiteY43" fmla="*/ 2107451 h 6864730"/>
              <a:gd name="connsiteX44" fmla="*/ 2649648 w 5546031"/>
              <a:gd name="connsiteY44" fmla="*/ 2090015 h 6864730"/>
              <a:gd name="connsiteX45" fmla="*/ 2635894 w 5546031"/>
              <a:gd name="connsiteY45" fmla="*/ 2091401 h 6864730"/>
              <a:gd name="connsiteX46" fmla="*/ 2113836 w 5546031"/>
              <a:gd name="connsiteY46" fmla="*/ 1569343 h 6864730"/>
              <a:gd name="connsiteX47" fmla="*/ 2635894 w 5546031"/>
              <a:gd name="connsiteY47" fmla="*/ 1047285 h 6864730"/>
              <a:gd name="connsiteX48" fmla="*/ 2649648 w 5546031"/>
              <a:gd name="connsiteY48" fmla="*/ 1048672 h 6864730"/>
              <a:gd name="connsiteX49" fmla="*/ 2649648 w 5546031"/>
              <a:gd name="connsiteY49" fmla="*/ 1043268 h 6864730"/>
              <a:gd name="connsiteX50" fmla="*/ 2689899 w 5546031"/>
              <a:gd name="connsiteY50" fmla="*/ 1039210 h 6864730"/>
              <a:gd name="connsiteX51" fmla="*/ 2635893 w 5546031"/>
              <a:gd name="connsiteY51" fmla="*/ 1044116 h 6864730"/>
              <a:gd name="connsiteX52" fmla="*/ 2113835 w 5546031"/>
              <a:gd name="connsiteY52" fmla="*/ 522058 h 6864730"/>
              <a:gd name="connsiteX53" fmla="*/ 2635893 w 5546031"/>
              <a:gd name="connsiteY53" fmla="*/ 0 h 6864730"/>
              <a:gd name="connsiteX0" fmla="*/ 1577115 w 5546031"/>
              <a:gd name="connsiteY0" fmla="*/ 2106064 h 6864730"/>
              <a:gd name="connsiteX1" fmla="*/ 2099173 w 5546031"/>
              <a:gd name="connsiteY1" fmla="*/ 2628122 h 6864730"/>
              <a:gd name="connsiteX2" fmla="*/ 1577115 w 5546031"/>
              <a:gd name="connsiteY2" fmla="*/ 3150180 h 6864730"/>
              <a:gd name="connsiteX3" fmla="*/ 1055057 w 5546031"/>
              <a:gd name="connsiteY3" fmla="*/ 2628122 h 6864730"/>
              <a:gd name="connsiteX4" fmla="*/ 1577115 w 5546031"/>
              <a:gd name="connsiteY4" fmla="*/ 2106064 h 6864730"/>
              <a:gd name="connsiteX5" fmla="*/ 2635893 w 5546031"/>
              <a:gd name="connsiteY5" fmla="*/ 0 h 6864730"/>
              <a:gd name="connsiteX6" fmla="*/ 2649648 w 5546031"/>
              <a:gd name="connsiteY6" fmla="*/ 1387 h 6864730"/>
              <a:gd name="connsiteX7" fmla="*/ 2649648 w 5546031"/>
              <a:gd name="connsiteY7" fmla="*/ 537 h 6864730"/>
              <a:gd name="connsiteX8" fmla="*/ 3846766 w 5546031"/>
              <a:gd name="connsiteY8" fmla="*/ 0 h 6864730"/>
              <a:gd name="connsiteX9" fmla="*/ 3846766 w 5546031"/>
              <a:gd name="connsiteY9" fmla="*/ 537 h 6864730"/>
              <a:gd name="connsiteX10" fmla="*/ 5545537 w 5546031"/>
              <a:gd name="connsiteY10" fmla="*/ 537 h 6864730"/>
              <a:gd name="connsiteX11" fmla="*/ 5545536 w 5546031"/>
              <a:gd name="connsiteY11" fmla="*/ 6860545 h 6864730"/>
              <a:gd name="connsiteX12" fmla="*/ 1067337 w 5546031"/>
              <a:gd name="connsiteY12" fmla="*/ 6863300 h 6864730"/>
              <a:gd name="connsiteX13" fmla="*/ 1069719 w 5546031"/>
              <a:gd name="connsiteY13" fmla="*/ 6318334 h 6864730"/>
              <a:gd name="connsiteX14" fmla="*/ 1069720 w 5546031"/>
              <a:gd name="connsiteY14" fmla="*/ 6318321 h 6864730"/>
              <a:gd name="connsiteX15" fmla="*/ 1069719 w 5546031"/>
              <a:gd name="connsiteY15" fmla="*/ 6318310 h 6864730"/>
              <a:gd name="connsiteX16" fmla="*/ 1061010 w 5546031"/>
              <a:gd name="connsiteY16" fmla="*/ 6219603 h 6864730"/>
              <a:gd name="connsiteX17" fmla="*/ 624433 w 5546031"/>
              <a:gd name="connsiteY17" fmla="*/ 5771972 h 6864730"/>
              <a:gd name="connsiteX18" fmla="*/ 426816 w 5546031"/>
              <a:gd name="connsiteY18" fmla="*/ 5735384 h 6864730"/>
              <a:gd name="connsiteX19" fmla="*/ 9971 w 5546031"/>
              <a:gd name="connsiteY19" fmla="*/ 5223932 h 6864730"/>
              <a:gd name="connsiteX20" fmla="*/ 426816 w 5546031"/>
              <a:gd name="connsiteY20" fmla="*/ 4712481 h 6864730"/>
              <a:gd name="connsiteX21" fmla="*/ 512040 w 5546031"/>
              <a:gd name="connsiteY21" fmla="*/ 4703889 h 6864730"/>
              <a:gd name="connsiteX22" fmla="*/ 512040 w 5546031"/>
              <a:gd name="connsiteY22" fmla="*/ 4703511 h 6864730"/>
              <a:gd name="connsiteX23" fmla="*/ 423086 w 5546031"/>
              <a:gd name="connsiteY23" fmla="*/ 4694544 h 6864730"/>
              <a:gd name="connsiteX24" fmla="*/ 0 w 5546031"/>
              <a:gd name="connsiteY24" fmla="*/ 4175435 h 6864730"/>
              <a:gd name="connsiteX25" fmla="*/ 529874 w 5546031"/>
              <a:gd name="connsiteY25" fmla="*/ 3645561 h 6864730"/>
              <a:gd name="connsiteX26" fmla="*/ 1048983 w 5546031"/>
              <a:gd name="connsiteY26" fmla="*/ 4068647 h 6864730"/>
              <a:gd name="connsiteX27" fmla="*/ 1057146 w 5546031"/>
              <a:gd name="connsiteY27" fmla="*/ 4149617 h 6864730"/>
              <a:gd name="connsiteX28" fmla="*/ 1069719 w 5546031"/>
              <a:gd name="connsiteY28" fmla="*/ 4620012 h 6864730"/>
              <a:gd name="connsiteX29" fmla="*/ 1095113 w 5546031"/>
              <a:gd name="connsiteY29" fmla="*/ 4538207 h 6864730"/>
              <a:gd name="connsiteX30" fmla="*/ 1576145 w 5546031"/>
              <a:gd name="connsiteY30" fmla="*/ 4219357 h 6864730"/>
              <a:gd name="connsiteX31" fmla="*/ 1609779 w 5546031"/>
              <a:gd name="connsiteY31" fmla="*/ 4222748 h 6864730"/>
              <a:gd name="connsiteX32" fmla="*/ 1609779 w 5546031"/>
              <a:gd name="connsiteY32" fmla="*/ 4205666 h 6864730"/>
              <a:gd name="connsiteX33" fmla="*/ 1577115 w 5546031"/>
              <a:gd name="connsiteY33" fmla="*/ 4208959 h 6864730"/>
              <a:gd name="connsiteX34" fmla="*/ 1055057 w 5546031"/>
              <a:gd name="connsiteY34" fmla="*/ 3686901 h 6864730"/>
              <a:gd name="connsiteX35" fmla="*/ 1577115 w 5546031"/>
              <a:gd name="connsiteY35" fmla="*/ 3164843 h 6864730"/>
              <a:gd name="connsiteX36" fmla="*/ 2088567 w 5546031"/>
              <a:gd name="connsiteY36" fmla="*/ 3581688 h 6864730"/>
              <a:gd name="connsiteX37" fmla="*/ 2098635 w 5546031"/>
              <a:gd name="connsiteY37" fmla="*/ 3681565 h 6864730"/>
              <a:gd name="connsiteX38" fmla="*/ 2113837 w 5546031"/>
              <a:gd name="connsiteY38" fmla="*/ 3681565 h 6864730"/>
              <a:gd name="connsiteX39" fmla="*/ 2113837 w 5546031"/>
              <a:gd name="connsiteY39" fmla="*/ 2637449 h 6864730"/>
              <a:gd name="connsiteX40" fmla="*/ 2114775 w 5546031"/>
              <a:gd name="connsiteY40" fmla="*/ 2637449 h 6864730"/>
              <a:gd name="connsiteX41" fmla="*/ 2113835 w 5546031"/>
              <a:gd name="connsiteY41" fmla="*/ 2628122 h 6864730"/>
              <a:gd name="connsiteX42" fmla="*/ 2635893 w 5546031"/>
              <a:gd name="connsiteY42" fmla="*/ 2106064 h 6864730"/>
              <a:gd name="connsiteX43" fmla="*/ 2649648 w 5546031"/>
              <a:gd name="connsiteY43" fmla="*/ 2107451 h 6864730"/>
              <a:gd name="connsiteX44" fmla="*/ 2649648 w 5546031"/>
              <a:gd name="connsiteY44" fmla="*/ 2090015 h 6864730"/>
              <a:gd name="connsiteX45" fmla="*/ 2635894 w 5546031"/>
              <a:gd name="connsiteY45" fmla="*/ 2091401 h 6864730"/>
              <a:gd name="connsiteX46" fmla="*/ 2113836 w 5546031"/>
              <a:gd name="connsiteY46" fmla="*/ 1569343 h 6864730"/>
              <a:gd name="connsiteX47" fmla="*/ 2635894 w 5546031"/>
              <a:gd name="connsiteY47" fmla="*/ 1047285 h 6864730"/>
              <a:gd name="connsiteX48" fmla="*/ 2649648 w 5546031"/>
              <a:gd name="connsiteY48" fmla="*/ 1048672 h 6864730"/>
              <a:gd name="connsiteX49" fmla="*/ 2649648 w 5546031"/>
              <a:gd name="connsiteY49" fmla="*/ 1043268 h 6864730"/>
              <a:gd name="connsiteX50" fmla="*/ 2635893 w 5546031"/>
              <a:gd name="connsiteY50" fmla="*/ 1044116 h 6864730"/>
              <a:gd name="connsiteX51" fmla="*/ 2113835 w 5546031"/>
              <a:gd name="connsiteY51" fmla="*/ 522058 h 6864730"/>
              <a:gd name="connsiteX52" fmla="*/ 2635893 w 5546031"/>
              <a:gd name="connsiteY52" fmla="*/ 0 h 6864730"/>
              <a:gd name="connsiteX0" fmla="*/ 1577115 w 5546031"/>
              <a:gd name="connsiteY0" fmla="*/ 2106064 h 6864730"/>
              <a:gd name="connsiteX1" fmla="*/ 2099173 w 5546031"/>
              <a:gd name="connsiteY1" fmla="*/ 2628122 h 6864730"/>
              <a:gd name="connsiteX2" fmla="*/ 1577115 w 5546031"/>
              <a:gd name="connsiteY2" fmla="*/ 3150180 h 6864730"/>
              <a:gd name="connsiteX3" fmla="*/ 1055057 w 5546031"/>
              <a:gd name="connsiteY3" fmla="*/ 2628122 h 6864730"/>
              <a:gd name="connsiteX4" fmla="*/ 1577115 w 5546031"/>
              <a:gd name="connsiteY4" fmla="*/ 2106064 h 6864730"/>
              <a:gd name="connsiteX5" fmla="*/ 2635893 w 5546031"/>
              <a:gd name="connsiteY5" fmla="*/ 0 h 6864730"/>
              <a:gd name="connsiteX6" fmla="*/ 2649648 w 5546031"/>
              <a:gd name="connsiteY6" fmla="*/ 1387 h 6864730"/>
              <a:gd name="connsiteX7" fmla="*/ 2649648 w 5546031"/>
              <a:gd name="connsiteY7" fmla="*/ 537 h 6864730"/>
              <a:gd name="connsiteX8" fmla="*/ 3846766 w 5546031"/>
              <a:gd name="connsiteY8" fmla="*/ 0 h 6864730"/>
              <a:gd name="connsiteX9" fmla="*/ 5545537 w 5546031"/>
              <a:gd name="connsiteY9" fmla="*/ 537 h 6864730"/>
              <a:gd name="connsiteX10" fmla="*/ 5545536 w 5546031"/>
              <a:gd name="connsiteY10" fmla="*/ 6860545 h 6864730"/>
              <a:gd name="connsiteX11" fmla="*/ 1067337 w 5546031"/>
              <a:gd name="connsiteY11" fmla="*/ 6863300 h 6864730"/>
              <a:gd name="connsiteX12" fmla="*/ 1069719 w 5546031"/>
              <a:gd name="connsiteY12" fmla="*/ 6318334 h 6864730"/>
              <a:gd name="connsiteX13" fmla="*/ 1069720 w 5546031"/>
              <a:gd name="connsiteY13" fmla="*/ 6318321 h 6864730"/>
              <a:gd name="connsiteX14" fmla="*/ 1069719 w 5546031"/>
              <a:gd name="connsiteY14" fmla="*/ 6318310 h 6864730"/>
              <a:gd name="connsiteX15" fmla="*/ 1061010 w 5546031"/>
              <a:gd name="connsiteY15" fmla="*/ 6219603 h 6864730"/>
              <a:gd name="connsiteX16" fmla="*/ 624433 w 5546031"/>
              <a:gd name="connsiteY16" fmla="*/ 5771972 h 6864730"/>
              <a:gd name="connsiteX17" fmla="*/ 426816 w 5546031"/>
              <a:gd name="connsiteY17" fmla="*/ 5735384 h 6864730"/>
              <a:gd name="connsiteX18" fmla="*/ 9971 w 5546031"/>
              <a:gd name="connsiteY18" fmla="*/ 5223932 h 6864730"/>
              <a:gd name="connsiteX19" fmla="*/ 426816 w 5546031"/>
              <a:gd name="connsiteY19" fmla="*/ 4712481 h 6864730"/>
              <a:gd name="connsiteX20" fmla="*/ 512040 w 5546031"/>
              <a:gd name="connsiteY20" fmla="*/ 4703889 h 6864730"/>
              <a:gd name="connsiteX21" fmla="*/ 512040 w 5546031"/>
              <a:gd name="connsiteY21" fmla="*/ 4703511 h 6864730"/>
              <a:gd name="connsiteX22" fmla="*/ 423086 w 5546031"/>
              <a:gd name="connsiteY22" fmla="*/ 4694544 h 6864730"/>
              <a:gd name="connsiteX23" fmla="*/ 0 w 5546031"/>
              <a:gd name="connsiteY23" fmla="*/ 4175435 h 6864730"/>
              <a:gd name="connsiteX24" fmla="*/ 529874 w 5546031"/>
              <a:gd name="connsiteY24" fmla="*/ 3645561 h 6864730"/>
              <a:gd name="connsiteX25" fmla="*/ 1048983 w 5546031"/>
              <a:gd name="connsiteY25" fmla="*/ 4068647 h 6864730"/>
              <a:gd name="connsiteX26" fmla="*/ 1057146 w 5546031"/>
              <a:gd name="connsiteY26" fmla="*/ 4149617 h 6864730"/>
              <a:gd name="connsiteX27" fmla="*/ 1069719 w 5546031"/>
              <a:gd name="connsiteY27" fmla="*/ 4620012 h 6864730"/>
              <a:gd name="connsiteX28" fmla="*/ 1095113 w 5546031"/>
              <a:gd name="connsiteY28" fmla="*/ 4538207 h 6864730"/>
              <a:gd name="connsiteX29" fmla="*/ 1576145 w 5546031"/>
              <a:gd name="connsiteY29" fmla="*/ 4219357 h 6864730"/>
              <a:gd name="connsiteX30" fmla="*/ 1609779 w 5546031"/>
              <a:gd name="connsiteY30" fmla="*/ 4222748 h 6864730"/>
              <a:gd name="connsiteX31" fmla="*/ 1609779 w 5546031"/>
              <a:gd name="connsiteY31" fmla="*/ 4205666 h 6864730"/>
              <a:gd name="connsiteX32" fmla="*/ 1577115 w 5546031"/>
              <a:gd name="connsiteY32" fmla="*/ 4208959 h 6864730"/>
              <a:gd name="connsiteX33" fmla="*/ 1055057 w 5546031"/>
              <a:gd name="connsiteY33" fmla="*/ 3686901 h 6864730"/>
              <a:gd name="connsiteX34" fmla="*/ 1577115 w 5546031"/>
              <a:gd name="connsiteY34" fmla="*/ 3164843 h 6864730"/>
              <a:gd name="connsiteX35" fmla="*/ 2088567 w 5546031"/>
              <a:gd name="connsiteY35" fmla="*/ 3581688 h 6864730"/>
              <a:gd name="connsiteX36" fmla="*/ 2098635 w 5546031"/>
              <a:gd name="connsiteY36" fmla="*/ 3681565 h 6864730"/>
              <a:gd name="connsiteX37" fmla="*/ 2113837 w 5546031"/>
              <a:gd name="connsiteY37" fmla="*/ 3681565 h 6864730"/>
              <a:gd name="connsiteX38" fmla="*/ 2113837 w 5546031"/>
              <a:gd name="connsiteY38" fmla="*/ 2637449 h 6864730"/>
              <a:gd name="connsiteX39" fmla="*/ 2114775 w 5546031"/>
              <a:gd name="connsiteY39" fmla="*/ 2637449 h 6864730"/>
              <a:gd name="connsiteX40" fmla="*/ 2113835 w 5546031"/>
              <a:gd name="connsiteY40" fmla="*/ 2628122 h 6864730"/>
              <a:gd name="connsiteX41" fmla="*/ 2635893 w 5546031"/>
              <a:gd name="connsiteY41" fmla="*/ 2106064 h 6864730"/>
              <a:gd name="connsiteX42" fmla="*/ 2649648 w 5546031"/>
              <a:gd name="connsiteY42" fmla="*/ 2107451 h 6864730"/>
              <a:gd name="connsiteX43" fmla="*/ 2649648 w 5546031"/>
              <a:gd name="connsiteY43" fmla="*/ 2090015 h 6864730"/>
              <a:gd name="connsiteX44" fmla="*/ 2635894 w 5546031"/>
              <a:gd name="connsiteY44" fmla="*/ 2091401 h 6864730"/>
              <a:gd name="connsiteX45" fmla="*/ 2113836 w 5546031"/>
              <a:gd name="connsiteY45" fmla="*/ 1569343 h 6864730"/>
              <a:gd name="connsiteX46" fmla="*/ 2635894 w 5546031"/>
              <a:gd name="connsiteY46" fmla="*/ 1047285 h 6864730"/>
              <a:gd name="connsiteX47" fmla="*/ 2649648 w 5546031"/>
              <a:gd name="connsiteY47" fmla="*/ 1048672 h 6864730"/>
              <a:gd name="connsiteX48" fmla="*/ 2649648 w 5546031"/>
              <a:gd name="connsiteY48" fmla="*/ 1043268 h 6864730"/>
              <a:gd name="connsiteX49" fmla="*/ 2635893 w 5546031"/>
              <a:gd name="connsiteY49" fmla="*/ 1044116 h 6864730"/>
              <a:gd name="connsiteX50" fmla="*/ 2113835 w 5546031"/>
              <a:gd name="connsiteY50" fmla="*/ 522058 h 6864730"/>
              <a:gd name="connsiteX51" fmla="*/ 2635893 w 5546031"/>
              <a:gd name="connsiteY51" fmla="*/ 0 h 6864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5546031" h="6864730">
                <a:moveTo>
                  <a:pt x="1577115" y="2106064"/>
                </a:moveTo>
                <a:cubicBezTo>
                  <a:pt x="1865440" y="2106064"/>
                  <a:pt x="2099173" y="2339797"/>
                  <a:pt x="2099173" y="2628122"/>
                </a:cubicBezTo>
                <a:cubicBezTo>
                  <a:pt x="2099173" y="2916447"/>
                  <a:pt x="1865440" y="3150180"/>
                  <a:pt x="1577115" y="3150180"/>
                </a:cubicBezTo>
                <a:cubicBezTo>
                  <a:pt x="1288790" y="3150180"/>
                  <a:pt x="1055057" y="2916447"/>
                  <a:pt x="1055057" y="2628122"/>
                </a:cubicBezTo>
                <a:cubicBezTo>
                  <a:pt x="1055057" y="2339797"/>
                  <a:pt x="1288790" y="2106064"/>
                  <a:pt x="1577115" y="2106064"/>
                </a:cubicBezTo>
                <a:close/>
                <a:moveTo>
                  <a:pt x="2635893" y="0"/>
                </a:moveTo>
                <a:lnTo>
                  <a:pt x="2649648" y="1387"/>
                </a:lnTo>
                <a:lnTo>
                  <a:pt x="2649648" y="537"/>
                </a:lnTo>
                <a:lnTo>
                  <a:pt x="3846766" y="0"/>
                </a:lnTo>
                <a:lnTo>
                  <a:pt x="5545537" y="537"/>
                </a:lnTo>
                <a:cubicBezTo>
                  <a:pt x="5543820" y="2314681"/>
                  <a:pt x="5547253" y="4546401"/>
                  <a:pt x="5545536" y="6860545"/>
                </a:cubicBezTo>
                <a:cubicBezTo>
                  <a:pt x="5545847" y="6861075"/>
                  <a:pt x="2560070" y="6867533"/>
                  <a:pt x="1067337" y="6863300"/>
                </a:cubicBezTo>
                <a:cubicBezTo>
                  <a:pt x="1068990" y="6701392"/>
                  <a:pt x="1068066" y="6480242"/>
                  <a:pt x="1069719" y="6318334"/>
                </a:cubicBezTo>
                <a:cubicBezTo>
                  <a:pt x="1069719" y="6318330"/>
                  <a:pt x="1069720" y="6318325"/>
                  <a:pt x="1069720" y="6318321"/>
                </a:cubicBezTo>
                <a:cubicBezTo>
                  <a:pt x="1069720" y="6318317"/>
                  <a:pt x="1069719" y="6318314"/>
                  <a:pt x="1069719" y="6318310"/>
                </a:cubicBezTo>
                <a:lnTo>
                  <a:pt x="1061010" y="6219603"/>
                </a:lnTo>
                <a:cubicBezTo>
                  <a:pt x="1020946" y="5995312"/>
                  <a:pt x="846793" y="5817474"/>
                  <a:pt x="624433" y="5771972"/>
                </a:cubicBezTo>
                <a:lnTo>
                  <a:pt x="426816" y="5735384"/>
                </a:lnTo>
                <a:cubicBezTo>
                  <a:pt x="188923" y="5686704"/>
                  <a:pt x="9971" y="5476217"/>
                  <a:pt x="9971" y="5223932"/>
                </a:cubicBezTo>
                <a:cubicBezTo>
                  <a:pt x="9971" y="4971648"/>
                  <a:pt x="188923" y="4761160"/>
                  <a:pt x="426816" y="4712481"/>
                </a:cubicBezTo>
                <a:lnTo>
                  <a:pt x="512040" y="4703889"/>
                </a:lnTo>
                <a:lnTo>
                  <a:pt x="512040" y="4703511"/>
                </a:lnTo>
                <a:lnTo>
                  <a:pt x="423086" y="4694544"/>
                </a:lnTo>
                <a:cubicBezTo>
                  <a:pt x="181632" y="4645135"/>
                  <a:pt x="0" y="4431496"/>
                  <a:pt x="0" y="4175435"/>
                </a:cubicBezTo>
                <a:cubicBezTo>
                  <a:pt x="0" y="3882794"/>
                  <a:pt x="237233" y="3645561"/>
                  <a:pt x="529874" y="3645561"/>
                </a:cubicBezTo>
                <a:cubicBezTo>
                  <a:pt x="785935" y="3645561"/>
                  <a:pt x="999574" y="3827193"/>
                  <a:pt x="1048983" y="4068647"/>
                </a:cubicBezTo>
                <a:lnTo>
                  <a:pt x="1057146" y="4149617"/>
                </a:lnTo>
                <a:cubicBezTo>
                  <a:pt x="1060602" y="4241511"/>
                  <a:pt x="1063391" y="4555247"/>
                  <a:pt x="1069719" y="4620012"/>
                </a:cubicBezTo>
                <a:lnTo>
                  <a:pt x="1095113" y="4538207"/>
                </a:lnTo>
                <a:cubicBezTo>
                  <a:pt x="1174366" y="4350832"/>
                  <a:pt x="1359902" y="4219357"/>
                  <a:pt x="1576145" y="4219357"/>
                </a:cubicBezTo>
                <a:lnTo>
                  <a:pt x="1609779" y="4222748"/>
                </a:lnTo>
                <a:lnTo>
                  <a:pt x="1609779" y="4205666"/>
                </a:lnTo>
                <a:lnTo>
                  <a:pt x="1577115" y="4208959"/>
                </a:lnTo>
                <a:cubicBezTo>
                  <a:pt x="1288790" y="4208959"/>
                  <a:pt x="1055057" y="3975226"/>
                  <a:pt x="1055057" y="3686901"/>
                </a:cubicBezTo>
                <a:cubicBezTo>
                  <a:pt x="1055057" y="3398576"/>
                  <a:pt x="1288790" y="3164843"/>
                  <a:pt x="1577115" y="3164843"/>
                </a:cubicBezTo>
                <a:cubicBezTo>
                  <a:pt x="1829399" y="3164843"/>
                  <a:pt x="2039887" y="3343795"/>
                  <a:pt x="2088567" y="3581688"/>
                </a:cubicBezTo>
                <a:lnTo>
                  <a:pt x="2098635" y="3681565"/>
                </a:lnTo>
                <a:lnTo>
                  <a:pt x="2113837" y="3681565"/>
                </a:lnTo>
                <a:lnTo>
                  <a:pt x="2113837" y="2637449"/>
                </a:lnTo>
                <a:lnTo>
                  <a:pt x="2114775" y="2637449"/>
                </a:lnTo>
                <a:cubicBezTo>
                  <a:pt x="2114462" y="2634340"/>
                  <a:pt x="2114148" y="2631231"/>
                  <a:pt x="2113835" y="2628122"/>
                </a:cubicBezTo>
                <a:cubicBezTo>
                  <a:pt x="2113835" y="2339797"/>
                  <a:pt x="2347568" y="2106064"/>
                  <a:pt x="2635893" y="2106064"/>
                </a:cubicBezTo>
                <a:lnTo>
                  <a:pt x="2649648" y="2107451"/>
                </a:lnTo>
                <a:lnTo>
                  <a:pt x="2649648" y="2090015"/>
                </a:lnTo>
                <a:lnTo>
                  <a:pt x="2635894" y="2091401"/>
                </a:lnTo>
                <a:cubicBezTo>
                  <a:pt x="2347569" y="2091401"/>
                  <a:pt x="2113836" y="1857668"/>
                  <a:pt x="2113836" y="1569343"/>
                </a:cubicBezTo>
                <a:cubicBezTo>
                  <a:pt x="2113836" y="1281018"/>
                  <a:pt x="2347569" y="1047285"/>
                  <a:pt x="2635894" y="1047285"/>
                </a:cubicBezTo>
                <a:lnTo>
                  <a:pt x="2649648" y="1048672"/>
                </a:lnTo>
                <a:lnTo>
                  <a:pt x="2649648" y="1043268"/>
                </a:lnTo>
                <a:lnTo>
                  <a:pt x="2635893" y="1044116"/>
                </a:lnTo>
                <a:cubicBezTo>
                  <a:pt x="2347568" y="1044116"/>
                  <a:pt x="2113835" y="810383"/>
                  <a:pt x="2113835" y="522058"/>
                </a:cubicBezTo>
                <a:cubicBezTo>
                  <a:pt x="2113835" y="233733"/>
                  <a:pt x="2347568" y="0"/>
                  <a:pt x="2635893" y="0"/>
                </a:cubicBezTo>
                <a:close/>
              </a:path>
            </a:pathLst>
          </a:custGeom>
          <a:solidFill>
            <a:schemeClr val="bg1">
              <a:lumMod val="95000"/>
            </a:schemeClr>
          </a:solidFill>
        </p:spPr>
        <p:txBody>
          <a:bodyPr wrap="square" anchor="ctr" anchorCtr="0">
            <a:noAutofit/>
          </a:bodyPr>
          <a:lstStyle>
            <a:lvl1pPr marL="0" indent="0" algn="ctr">
              <a:buNone/>
              <a:defRPr sz="1200">
                <a:latin typeface="+mn-lt"/>
              </a:defRPr>
            </a:lvl1pPr>
          </a:lstStyle>
          <a:p>
            <a:r>
              <a:rPr lang="fi-FI"/>
              <a:t>Lisää kuva napsauttamalla kuvaketta</a:t>
            </a:r>
          </a:p>
        </p:txBody>
      </p:sp>
    </p:spTree>
    <p:extLst>
      <p:ext uri="{BB962C8B-B14F-4D97-AF65-F5344CB8AC3E}">
        <p14:creationId xmlns:p14="http://schemas.microsoft.com/office/powerpoint/2010/main" val="709495105"/>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5" Type="http://schemas.openxmlformats.org/officeDocument/2006/relationships/image" Target="../media/image1.emf"/><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slideLayout" Target="../slideLayouts/slideLayout17.xml"/><Relationship Id="rId1" Type="http://schemas.openxmlformats.org/officeDocument/2006/relationships/slideLayout" Target="../slideLayouts/slideLayout16.xml"/><Relationship Id="rId5" Type="http://schemas.openxmlformats.org/officeDocument/2006/relationships/image" Target="../media/image1.emf"/><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21.xml"/><Relationship Id="rId2" Type="http://schemas.openxmlformats.org/officeDocument/2006/relationships/slideLayout" Target="../slideLayouts/slideLayout20.xml"/><Relationship Id="rId1" Type="http://schemas.openxmlformats.org/officeDocument/2006/relationships/slideLayout" Target="../slideLayouts/slideLayout19.xml"/><Relationship Id="rId5" Type="http://schemas.openxmlformats.org/officeDocument/2006/relationships/image" Target="../media/image1.emf"/><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slideLayout" Target="../slideLayouts/slideLayout23.xml"/><Relationship Id="rId1" Type="http://schemas.openxmlformats.org/officeDocument/2006/relationships/slideLayout" Target="../slideLayouts/slideLayout22.xml"/><Relationship Id="rId5" Type="http://schemas.openxmlformats.org/officeDocument/2006/relationships/image" Target="../media/image1.emf"/><Relationship Id="rId4"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84188" y="333375"/>
            <a:ext cx="11228387" cy="923925"/>
          </a:xfrm>
          <a:prstGeom prst="rect">
            <a:avLst/>
          </a:prstGeom>
        </p:spPr>
        <p:txBody>
          <a:bodyPr vert="horz" lIns="0" tIns="0" rIns="0" bIns="0" rtlCol="0" anchor="ctr">
            <a:noAutofit/>
          </a:bodyPr>
          <a:lstStyle/>
          <a:p>
            <a:r>
              <a:rPr lang="fi-FI"/>
              <a:t>Muokkaa perustyyliä </a:t>
            </a:r>
            <a:br>
              <a:rPr lang="fi-FI"/>
            </a:br>
            <a:r>
              <a:rPr lang="fi-FI"/>
              <a:t>napsauttamalla</a:t>
            </a:r>
          </a:p>
        </p:txBody>
      </p:sp>
      <p:sp>
        <p:nvSpPr>
          <p:cNvPr id="3" name="Tekstin paikkamerkki 2"/>
          <p:cNvSpPr>
            <a:spLocks noGrp="1"/>
          </p:cNvSpPr>
          <p:nvPr>
            <p:ph type="body" idx="1"/>
          </p:nvPr>
        </p:nvSpPr>
        <p:spPr>
          <a:xfrm>
            <a:off x="484188" y="1628775"/>
            <a:ext cx="11228388" cy="4321175"/>
          </a:xfrm>
          <a:prstGeom prst="rect">
            <a:avLst/>
          </a:prstGeom>
        </p:spPr>
        <p:txBody>
          <a:bodyPr vert="horz" lIns="0" tIns="0" rIns="0" bIns="0" rtlCol="0">
            <a:noAutofit/>
          </a:bodyPr>
          <a:lstStyle/>
          <a:p>
            <a:pPr lvl="0"/>
            <a:r>
              <a:rPr lang="fi-FI"/>
              <a:t>Muokkaa tekstin perustyylejä</a:t>
            </a:r>
          </a:p>
          <a:p>
            <a:pPr lvl="1"/>
            <a:r>
              <a:rPr lang="fi-FI"/>
              <a:t>toinen taso</a:t>
            </a:r>
          </a:p>
          <a:p>
            <a:pPr lvl="2"/>
            <a:r>
              <a:rPr lang="fi-FI"/>
              <a:t>kolmas taso</a:t>
            </a:r>
          </a:p>
          <a:p>
            <a:pPr lvl="3"/>
            <a:r>
              <a:rPr lang="fi-FI"/>
              <a:t>neljäs taso</a:t>
            </a:r>
          </a:p>
        </p:txBody>
      </p:sp>
      <p:sp>
        <p:nvSpPr>
          <p:cNvPr id="4" name="Päivämäärän paikkamerkki 3">
            <a:extLst>
              <a:ext uri="{C183D7F6-B498-43B3-948B-1728B52AA6E4}">
                <adec:decorative xmlns:adec="http://schemas.microsoft.com/office/drawing/2017/decorative" val="1"/>
              </a:ext>
            </a:extLst>
          </p:cNvPr>
          <p:cNvSpPr>
            <a:spLocks noGrp="1"/>
          </p:cNvSpPr>
          <p:nvPr>
            <p:ph type="dt" sz="half" idx="2"/>
          </p:nvPr>
        </p:nvSpPr>
        <p:spPr>
          <a:xfrm>
            <a:off x="2765592" y="6237288"/>
            <a:ext cx="1102405" cy="365125"/>
          </a:xfrm>
          <a:prstGeom prst="rect">
            <a:avLst/>
          </a:prstGeom>
        </p:spPr>
        <p:txBody>
          <a:bodyPr vert="horz" lIns="91440" tIns="45720" rIns="91440" bIns="45720" rtlCol="0" anchor="ctr"/>
          <a:lstStyle>
            <a:lvl1pPr algn="l">
              <a:defRPr sz="1200">
                <a:solidFill>
                  <a:schemeClr val="tx2"/>
                </a:solidFill>
                <a:latin typeface="+mn-lt"/>
              </a:defRPr>
            </a:lvl1pPr>
          </a:lstStyle>
          <a:p>
            <a:fld id="{6D0B9357-9661-48F7-A1F2-C31C785BF849}" type="datetime1">
              <a:rPr lang="fi-FI" smtClean="0"/>
              <a:pPr/>
              <a:t>18.7.2023</a:t>
            </a:fld>
            <a:endParaRPr lang="fi-FI"/>
          </a:p>
        </p:txBody>
      </p:sp>
      <p:sp>
        <p:nvSpPr>
          <p:cNvPr id="5" name="Alatunnisteen paikkamerkki 4">
            <a:extLst>
              <a:ext uri="{C183D7F6-B498-43B3-948B-1728B52AA6E4}">
                <adec:decorative xmlns:adec="http://schemas.microsoft.com/office/drawing/2017/decorative" val="1"/>
              </a:ext>
            </a:extLst>
          </p:cNvPr>
          <p:cNvSpPr>
            <a:spLocks noGrp="1"/>
          </p:cNvSpPr>
          <p:nvPr>
            <p:ph type="ftr" sz="quarter" idx="3"/>
          </p:nvPr>
        </p:nvSpPr>
        <p:spPr>
          <a:xfrm>
            <a:off x="4588774" y="6238368"/>
            <a:ext cx="5364596" cy="365125"/>
          </a:xfrm>
          <a:prstGeom prst="rect">
            <a:avLst/>
          </a:prstGeom>
        </p:spPr>
        <p:txBody>
          <a:bodyPr vert="horz" lIns="91440" tIns="45720" rIns="91440" bIns="45720" rtlCol="0" anchor="ctr"/>
          <a:lstStyle>
            <a:lvl1pPr algn="ctr">
              <a:defRPr sz="1200">
                <a:solidFill>
                  <a:schemeClr val="tx2"/>
                </a:solidFill>
                <a:latin typeface="+mn-lt"/>
              </a:defRPr>
            </a:lvl1pPr>
          </a:lstStyle>
          <a:p>
            <a:r>
              <a:rPr lang="fi-FI"/>
              <a:t>Etunimi Sukunimi</a:t>
            </a:r>
          </a:p>
        </p:txBody>
      </p:sp>
      <p:sp>
        <p:nvSpPr>
          <p:cNvPr id="6" name="Dian numeron paikkamerkki 5">
            <a:extLst>
              <a:ext uri="{C183D7F6-B498-43B3-948B-1728B52AA6E4}">
                <adec:decorative xmlns:adec="http://schemas.microsoft.com/office/drawing/2017/decorative" val="1"/>
              </a:ext>
            </a:extLst>
          </p:cNvPr>
          <p:cNvSpPr>
            <a:spLocks noGrp="1"/>
          </p:cNvSpPr>
          <p:nvPr>
            <p:ph type="sldNum" sz="quarter" idx="4"/>
          </p:nvPr>
        </p:nvSpPr>
        <p:spPr>
          <a:xfrm>
            <a:off x="10674147" y="6237288"/>
            <a:ext cx="1044264" cy="365125"/>
          </a:xfrm>
          <a:prstGeom prst="rect">
            <a:avLst/>
          </a:prstGeom>
        </p:spPr>
        <p:txBody>
          <a:bodyPr vert="horz" lIns="91440" tIns="45720" rIns="91440" bIns="45720" rtlCol="0" anchor="ctr"/>
          <a:lstStyle>
            <a:lvl1pPr algn="r">
              <a:defRPr sz="1200">
                <a:solidFill>
                  <a:schemeClr val="tx2"/>
                </a:solidFill>
                <a:latin typeface="+mn-lt"/>
              </a:defRPr>
            </a:lvl1pPr>
          </a:lstStyle>
          <a:p>
            <a:fld id="{74579C77-9DC3-4139-BDA4-AA8FE7814479}" type="slidenum">
              <a:rPr lang="fi-FI" smtClean="0"/>
              <a:pPr/>
              <a:t>‹#›</a:t>
            </a:fld>
            <a:endParaRPr lang="fi-FI"/>
          </a:p>
        </p:txBody>
      </p:sp>
      <p:pic>
        <p:nvPicPr>
          <p:cNvPr id="12" name="Kuva 11">
            <a:extLst>
              <a:ext uri="{C183D7F6-B498-43B3-948B-1728B52AA6E4}">
                <adec:decorative xmlns:adec="http://schemas.microsoft.com/office/drawing/2017/decorative" val="1"/>
              </a:ext>
            </a:extLst>
          </p:cNvPr>
          <p:cNvPicPr>
            <a:picLocks noChangeAspect="1"/>
          </p:cNvPicPr>
          <p:nvPr userDrawn="1"/>
        </p:nvPicPr>
        <p:blipFill>
          <a:blip r:embed="rId14"/>
          <a:stretch>
            <a:fillRect/>
          </a:stretch>
        </p:blipFill>
        <p:spPr>
          <a:xfrm>
            <a:off x="474799" y="6237288"/>
            <a:ext cx="1440000" cy="425694"/>
          </a:xfrm>
          <a:prstGeom prst="rect">
            <a:avLst/>
          </a:prstGeom>
        </p:spPr>
      </p:pic>
    </p:spTree>
    <p:extLst>
      <p:ext uri="{BB962C8B-B14F-4D97-AF65-F5344CB8AC3E}">
        <p14:creationId xmlns:p14="http://schemas.microsoft.com/office/powerpoint/2010/main" val="847507513"/>
      </p:ext>
    </p:extLst>
  </p:cSld>
  <p:clrMap bg1="lt1" tx1="dk1" bg2="lt2" tx2="dk2" accent1="accent1" accent2="accent2" accent3="accent3" accent4="accent4" accent5="accent5" accent6="accent6" hlink="hlink" folHlink="folHlink"/>
  <p:sldLayoutIdLst>
    <p:sldLayoutId id="2147483913" r:id="rId1"/>
    <p:sldLayoutId id="2147483673" r:id="rId2"/>
    <p:sldLayoutId id="2147483662" r:id="rId3"/>
    <p:sldLayoutId id="2147483723" r:id="rId4"/>
    <p:sldLayoutId id="2147483731" r:id="rId5"/>
    <p:sldLayoutId id="2147483914" r:id="rId6"/>
    <p:sldLayoutId id="2147483684" r:id="rId7"/>
    <p:sldLayoutId id="2147483726" r:id="rId8"/>
    <p:sldLayoutId id="2147483892" r:id="rId9"/>
    <p:sldLayoutId id="2147483664" r:id="rId10"/>
    <p:sldLayoutId id="2147483665" r:id="rId11"/>
    <p:sldLayoutId id="2147483666" r:id="rId12"/>
  </p:sldLayoutIdLst>
  <p:hf hdr="0"/>
  <p:txStyles>
    <p:titleStyle>
      <a:lvl1pPr algn="l" defTabSz="914400" rtl="0" eaLnBrk="1" latinLnBrk="0" hangingPunct="1">
        <a:lnSpc>
          <a:spcPct val="90000"/>
        </a:lnSpc>
        <a:spcBef>
          <a:spcPct val="0"/>
        </a:spcBef>
        <a:buNone/>
        <a:defRPr sz="3200" b="1" kern="1200">
          <a:solidFill>
            <a:schemeClr val="tx2"/>
          </a:solidFill>
          <a:latin typeface="+mj-lt"/>
          <a:ea typeface="Inter SemiBold" panose="02000503000000020004" pitchFamily="2" charset="0"/>
          <a:cs typeface="+mj-cs"/>
        </a:defRPr>
      </a:lvl1pPr>
    </p:titleStyle>
    <p:bodyStyle>
      <a:lvl1pPr marL="216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sz="2800" kern="1200">
          <a:solidFill>
            <a:schemeClr val="tx1"/>
          </a:solidFill>
          <a:latin typeface="+mn-lt"/>
          <a:ea typeface="Inter" panose="02000503000000020004" pitchFamily="2" charset="0"/>
          <a:cs typeface="+mn-cs"/>
        </a:defRPr>
      </a:lvl1pPr>
      <a:lvl2pPr marL="360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sz="2400" kern="1200">
          <a:solidFill>
            <a:schemeClr val="tx1"/>
          </a:solidFill>
          <a:latin typeface="+mn-lt"/>
          <a:ea typeface="Inter" panose="02000503000000020004" pitchFamily="2" charset="0"/>
          <a:cs typeface="+mn-cs"/>
        </a:defRPr>
      </a:lvl2pPr>
      <a:lvl3pPr marL="540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sz="2000" kern="1200">
          <a:solidFill>
            <a:schemeClr val="tx1"/>
          </a:solidFill>
          <a:latin typeface="+mn-lt"/>
          <a:ea typeface="Inter" panose="02000503000000020004" pitchFamily="2" charset="0"/>
          <a:cs typeface="+mn-cs"/>
        </a:defRPr>
      </a:lvl3pPr>
      <a:lvl4pPr marL="720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sz="1800" kern="1200">
          <a:solidFill>
            <a:schemeClr val="tx1"/>
          </a:solidFill>
          <a:latin typeface="+mn-lt"/>
          <a:ea typeface="Inter" panose="02000503000000020004" pitchFamily="2" charset="0"/>
          <a:cs typeface="+mn-cs"/>
        </a:defRPr>
      </a:lvl4pPr>
      <a:lvl5pPr marL="900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lang="fi-FI" sz="1600" kern="1200" dirty="0" smtClean="0">
          <a:solidFill>
            <a:schemeClr val="tx1"/>
          </a:solidFill>
          <a:latin typeface="+mn-lt"/>
          <a:ea typeface="Inter" panose="02000503000000020004"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5" pos="3749" userDrawn="1">
          <p15:clr>
            <a:srgbClr val="F26B43"/>
          </p15:clr>
        </p15:guide>
        <p15:guide id="16" orient="horz" pos="2160" userDrawn="1">
          <p15:clr>
            <a:srgbClr val="F26B43"/>
          </p15:clr>
        </p15:guide>
        <p15:guide id="17" pos="7378" userDrawn="1">
          <p15:clr>
            <a:srgbClr val="F26B43"/>
          </p15:clr>
        </p15:guide>
        <p15:guide id="19" orient="horz" pos="210" userDrawn="1">
          <p15:clr>
            <a:srgbClr val="F26B43"/>
          </p15:clr>
        </p15:guide>
        <p15:guide id="20" orient="horz" pos="3929" userDrawn="1">
          <p15:clr>
            <a:srgbClr val="F26B43"/>
          </p15:clr>
        </p15:guide>
        <p15:guide id="21" orient="horz" pos="799" userDrawn="1">
          <p15:clr>
            <a:srgbClr val="F26B43"/>
          </p15:clr>
        </p15:guide>
        <p15:guide id="22" orient="horz" pos="1026" userDrawn="1">
          <p15:clr>
            <a:srgbClr val="F26B43"/>
          </p15:clr>
        </p15:guide>
        <p15:guide id="23" pos="1436" userDrawn="1">
          <p15:clr>
            <a:srgbClr val="F26B43"/>
          </p15:clr>
        </p15:guide>
        <p15:guide id="24" orient="horz" pos="3748" userDrawn="1">
          <p15:clr>
            <a:srgbClr val="F26B43"/>
          </p15:clr>
        </p15:guide>
        <p15:guide id="25" orient="horz" pos="4156" userDrawn="1">
          <p15:clr>
            <a:srgbClr val="F26B43"/>
          </p15:clr>
        </p15:guide>
        <p15:guide id="26" pos="2638" userDrawn="1">
          <p15:clr>
            <a:srgbClr val="F26B43"/>
          </p15:clr>
        </p15:guide>
        <p15:guide id="27" pos="5042" userDrawn="1">
          <p15:clr>
            <a:srgbClr val="F26B43"/>
          </p15:clr>
        </p15:guide>
        <p15:guide id="28" pos="6244" userDrawn="1">
          <p15:clr>
            <a:srgbClr val="F26B43"/>
          </p15:clr>
        </p15:guide>
        <p15:guide id="29" pos="3931" userDrawn="1">
          <p15:clr>
            <a:srgbClr val="F26B43"/>
          </p15:clr>
        </p15:guide>
        <p15:guide id="30" pos="302" userDrawn="1">
          <p15:clr>
            <a:srgbClr val="F26B43"/>
          </p15:clr>
        </p15:guide>
        <p15:guide id="31" pos="3840" userDrawn="1">
          <p15:clr>
            <a:srgbClr val="F26B43"/>
          </p15:clr>
        </p15:guide>
        <p15:guide id="32" pos="665" userDrawn="1">
          <p15:clr>
            <a:srgbClr val="F26B43"/>
          </p15:clr>
        </p15:guide>
        <p15:guide id="33" orient="horz" pos="202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84188" y="333375"/>
            <a:ext cx="11228387" cy="923925"/>
          </a:xfrm>
          <a:prstGeom prst="rect">
            <a:avLst/>
          </a:prstGeom>
        </p:spPr>
        <p:txBody>
          <a:bodyPr vert="horz" lIns="0" tIns="0" rIns="0" bIns="0" rtlCol="0" anchor="ctr">
            <a:noAutofit/>
          </a:bodyPr>
          <a:lstStyle/>
          <a:p>
            <a:r>
              <a:rPr lang="fi-FI"/>
              <a:t>Muokkaa perustyyliä </a:t>
            </a:r>
            <a:br>
              <a:rPr lang="fi-FI"/>
            </a:br>
            <a:r>
              <a:rPr lang="fi-FI"/>
              <a:t>napsauttamalla</a:t>
            </a:r>
          </a:p>
        </p:txBody>
      </p:sp>
      <p:sp>
        <p:nvSpPr>
          <p:cNvPr id="3" name="Tekstin paikkamerkki 2"/>
          <p:cNvSpPr>
            <a:spLocks noGrp="1"/>
          </p:cNvSpPr>
          <p:nvPr>
            <p:ph type="body" idx="1"/>
          </p:nvPr>
        </p:nvSpPr>
        <p:spPr>
          <a:xfrm>
            <a:off x="484188" y="1628775"/>
            <a:ext cx="11228388" cy="4321175"/>
          </a:xfrm>
          <a:prstGeom prst="rect">
            <a:avLst/>
          </a:prstGeom>
        </p:spPr>
        <p:txBody>
          <a:bodyPr vert="horz" lIns="0" tIns="0" rIns="0" bIns="0" rtlCol="0">
            <a:noAutofit/>
          </a:bodyPr>
          <a:lstStyle/>
          <a:p>
            <a:pPr lvl="0"/>
            <a:r>
              <a:rPr lang="fi-FI"/>
              <a:t>Muokkaa tekstin perustyylejä</a:t>
            </a:r>
          </a:p>
          <a:p>
            <a:pPr lvl="1"/>
            <a:r>
              <a:rPr lang="fi-FI"/>
              <a:t>toinen taso</a:t>
            </a:r>
          </a:p>
          <a:p>
            <a:pPr lvl="2"/>
            <a:r>
              <a:rPr lang="fi-FI"/>
              <a:t>kolmas taso</a:t>
            </a:r>
          </a:p>
          <a:p>
            <a:pPr lvl="3"/>
            <a:r>
              <a:rPr lang="fi-FI"/>
              <a:t>neljäs taso</a:t>
            </a:r>
          </a:p>
        </p:txBody>
      </p:sp>
      <p:sp>
        <p:nvSpPr>
          <p:cNvPr id="4" name="Päivämäärän paikkamerkki 3">
            <a:extLst>
              <a:ext uri="{C183D7F6-B498-43B3-948B-1728B52AA6E4}">
                <adec:decorative xmlns:adec="http://schemas.microsoft.com/office/drawing/2017/decorative" val="1"/>
              </a:ext>
            </a:extLst>
          </p:cNvPr>
          <p:cNvSpPr>
            <a:spLocks noGrp="1"/>
          </p:cNvSpPr>
          <p:nvPr>
            <p:ph type="dt" sz="half" idx="2"/>
          </p:nvPr>
        </p:nvSpPr>
        <p:spPr>
          <a:xfrm>
            <a:off x="2765592" y="6237288"/>
            <a:ext cx="1102405" cy="365125"/>
          </a:xfrm>
          <a:prstGeom prst="rect">
            <a:avLst/>
          </a:prstGeom>
        </p:spPr>
        <p:txBody>
          <a:bodyPr vert="horz" lIns="91440" tIns="45720" rIns="91440" bIns="45720" rtlCol="0" anchor="ctr"/>
          <a:lstStyle>
            <a:lvl1pPr algn="l">
              <a:defRPr sz="1200">
                <a:solidFill>
                  <a:schemeClr val="tx2"/>
                </a:solidFill>
                <a:latin typeface="+mn-lt"/>
              </a:defRPr>
            </a:lvl1pPr>
          </a:lstStyle>
          <a:p>
            <a:fld id="{6D0B9357-9661-48F7-A1F2-C31C785BF849}" type="datetime1">
              <a:rPr lang="fi-FI" smtClean="0"/>
              <a:pPr/>
              <a:t>18.7.2023</a:t>
            </a:fld>
            <a:endParaRPr lang="fi-FI"/>
          </a:p>
        </p:txBody>
      </p:sp>
      <p:sp>
        <p:nvSpPr>
          <p:cNvPr id="5" name="Alatunnisteen paikkamerkki 4">
            <a:extLst>
              <a:ext uri="{C183D7F6-B498-43B3-948B-1728B52AA6E4}">
                <adec:decorative xmlns:adec="http://schemas.microsoft.com/office/drawing/2017/decorative" val="1"/>
              </a:ext>
            </a:extLst>
          </p:cNvPr>
          <p:cNvSpPr>
            <a:spLocks noGrp="1"/>
          </p:cNvSpPr>
          <p:nvPr>
            <p:ph type="ftr" sz="quarter" idx="3"/>
          </p:nvPr>
        </p:nvSpPr>
        <p:spPr>
          <a:xfrm>
            <a:off x="4588774" y="6238368"/>
            <a:ext cx="5364596" cy="365125"/>
          </a:xfrm>
          <a:prstGeom prst="rect">
            <a:avLst/>
          </a:prstGeom>
        </p:spPr>
        <p:txBody>
          <a:bodyPr vert="horz" lIns="91440" tIns="45720" rIns="91440" bIns="45720" rtlCol="0" anchor="ctr"/>
          <a:lstStyle>
            <a:lvl1pPr algn="ctr">
              <a:defRPr sz="1200">
                <a:solidFill>
                  <a:schemeClr val="tx2"/>
                </a:solidFill>
                <a:latin typeface="+mn-lt"/>
              </a:defRPr>
            </a:lvl1pPr>
          </a:lstStyle>
          <a:p>
            <a:r>
              <a:rPr lang="fi-FI"/>
              <a:t>Etunimi Sukunimi</a:t>
            </a:r>
          </a:p>
        </p:txBody>
      </p:sp>
      <p:sp>
        <p:nvSpPr>
          <p:cNvPr id="6" name="Dian numeron paikkamerkki 5">
            <a:extLst>
              <a:ext uri="{C183D7F6-B498-43B3-948B-1728B52AA6E4}">
                <adec:decorative xmlns:adec="http://schemas.microsoft.com/office/drawing/2017/decorative" val="1"/>
              </a:ext>
            </a:extLst>
          </p:cNvPr>
          <p:cNvSpPr>
            <a:spLocks noGrp="1"/>
          </p:cNvSpPr>
          <p:nvPr>
            <p:ph type="sldNum" sz="quarter" idx="4"/>
          </p:nvPr>
        </p:nvSpPr>
        <p:spPr>
          <a:xfrm>
            <a:off x="10674147" y="6237288"/>
            <a:ext cx="1044264" cy="365125"/>
          </a:xfrm>
          <a:prstGeom prst="rect">
            <a:avLst/>
          </a:prstGeom>
        </p:spPr>
        <p:txBody>
          <a:bodyPr vert="horz" lIns="91440" tIns="45720" rIns="91440" bIns="45720" rtlCol="0" anchor="ctr"/>
          <a:lstStyle>
            <a:lvl1pPr algn="r">
              <a:defRPr sz="1200">
                <a:solidFill>
                  <a:schemeClr val="tx2"/>
                </a:solidFill>
                <a:latin typeface="+mn-lt"/>
              </a:defRPr>
            </a:lvl1pPr>
          </a:lstStyle>
          <a:p>
            <a:fld id="{74579C77-9DC3-4139-BDA4-AA8FE7814479}" type="slidenum">
              <a:rPr lang="fi-FI" smtClean="0"/>
              <a:pPr/>
              <a:t>‹#›</a:t>
            </a:fld>
            <a:endParaRPr lang="fi-FI"/>
          </a:p>
        </p:txBody>
      </p:sp>
      <p:pic>
        <p:nvPicPr>
          <p:cNvPr id="12" name="Kuva 11">
            <a:extLst>
              <a:ext uri="{C183D7F6-B498-43B3-948B-1728B52AA6E4}">
                <adec:decorative xmlns:adec="http://schemas.microsoft.com/office/drawing/2017/decorative" val="1"/>
              </a:ext>
            </a:extLst>
          </p:cNvPr>
          <p:cNvPicPr>
            <a:picLocks noChangeAspect="1"/>
          </p:cNvPicPr>
          <p:nvPr userDrawn="1"/>
        </p:nvPicPr>
        <p:blipFill>
          <a:blip r:embed="rId5"/>
          <a:stretch>
            <a:fillRect/>
          </a:stretch>
        </p:blipFill>
        <p:spPr>
          <a:xfrm>
            <a:off x="474799" y="6237288"/>
            <a:ext cx="1440000" cy="425694"/>
          </a:xfrm>
          <a:prstGeom prst="rect">
            <a:avLst/>
          </a:prstGeom>
        </p:spPr>
      </p:pic>
    </p:spTree>
    <p:extLst>
      <p:ext uri="{BB962C8B-B14F-4D97-AF65-F5344CB8AC3E}">
        <p14:creationId xmlns:p14="http://schemas.microsoft.com/office/powerpoint/2010/main" val="3020162921"/>
      </p:ext>
    </p:extLst>
  </p:cSld>
  <p:clrMap bg1="lt1" tx1="dk1" bg2="lt2" tx2="dk2" accent1="accent1" accent2="accent2" accent3="accent3" accent4="accent4" accent5="accent5" accent6="accent6" hlink="hlink" folHlink="folHlink"/>
  <p:sldLayoutIdLst>
    <p:sldLayoutId id="2147483894" r:id="rId1"/>
    <p:sldLayoutId id="2147483868" r:id="rId2"/>
    <p:sldLayoutId id="2147483880" r:id="rId3"/>
  </p:sldLayoutIdLst>
  <p:hf hdr="0"/>
  <p:txStyles>
    <p:titleStyle>
      <a:lvl1pPr algn="l" defTabSz="914400" rtl="0" eaLnBrk="1" latinLnBrk="0" hangingPunct="1">
        <a:lnSpc>
          <a:spcPct val="90000"/>
        </a:lnSpc>
        <a:spcBef>
          <a:spcPct val="0"/>
        </a:spcBef>
        <a:buNone/>
        <a:defRPr sz="3200" b="1" kern="1200">
          <a:solidFill>
            <a:schemeClr val="tx2"/>
          </a:solidFill>
          <a:latin typeface="+mj-lt"/>
          <a:ea typeface="Inter SemiBold" panose="02000503000000020004" pitchFamily="2" charset="0"/>
          <a:cs typeface="+mj-cs"/>
        </a:defRPr>
      </a:lvl1pPr>
    </p:titleStyle>
    <p:bodyStyle>
      <a:lvl1pPr marL="216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sz="2800" kern="1200">
          <a:solidFill>
            <a:schemeClr val="tx1"/>
          </a:solidFill>
          <a:latin typeface="+mn-lt"/>
          <a:ea typeface="Inter" panose="02000503000000020004" pitchFamily="2" charset="0"/>
          <a:cs typeface="+mn-cs"/>
        </a:defRPr>
      </a:lvl1pPr>
      <a:lvl2pPr marL="360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sz="2400" kern="1200">
          <a:solidFill>
            <a:schemeClr val="tx1"/>
          </a:solidFill>
          <a:latin typeface="+mn-lt"/>
          <a:ea typeface="Inter" panose="02000503000000020004" pitchFamily="2" charset="0"/>
          <a:cs typeface="+mn-cs"/>
        </a:defRPr>
      </a:lvl2pPr>
      <a:lvl3pPr marL="540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sz="2000" kern="1200">
          <a:solidFill>
            <a:schemeClr val="tx1"/>
          </a:solidFill>
          <a:latin typeface="+mn-lt"/>
          <a:ea typeface="Inter" panose="02000503000000020004" pitchFamily="2" charset="0"/>
          <a:cs typeface="+mn-cs"/>
        </a:defRPr>
      </a:lvl3pPr>
      <a:lvl4pPr marL="720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sz="1800" kern="1200">
          <a:solidFill>
            <a:schemeClr val="tx1"/>
          </a:solidFill>
          <a:latin typeface="+mn-lt"/>
          <a:ea typeface="Inter" panose="02000503000000020004" pitchFamily="2" charset="0"/>
          <a:cs typeface="+mn-cs"/>
        </a:defRPr>
      </a:lvl4pPr>
      <a:lvl5pPr marL="900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lang="fi-FI" sz="1600" kern="1200" dirty="0" smtClean="0">
          <a:solidFill>
            <a:schemeClr val="tx1"/>
          </a:solidFill>
          <a:latin typeface="+mn-lt"/>
          <a:ea typeface="Inter" panose="02000503000000020004"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5" pos="3749">
          <p15:clr>
            <a:srgbClr val="F26B43"/>
          </p15:clr>
        </p15:guide>
        <p15:guide id="16" orient="horz" pos="2160">
          <p15:clr>
            <a:srgbClr val="F26B43"/>
          </p15:clr>
        </p15:guide>
        <p15:guide id="17" pos="7378">
          <p15:clr>
            <a:srgbClr val="F26B43"/>
          </p15:clr>
        </p15:guide>
        <p15:guide id="19" orient="horz" pos="210">
          <p15:clr>
            <a:srgbClr val="F26B43"/>
          </p15:clr>
        </p15:guide>
        <p15:guide id="20" orient="horz" pos="3929">
          <p15:clr>
            <a:srgbClr val="F26B43"/>
          </p15:clr>
        </p15:guide>
        <p15:guide id="21" orient="horz" pos="799">
          <p15:clr>
            <a:srgbClr val="F26B43"/>
          </p15:clr>
        </p15:guide>
        <p15:guide id="22" orient="horz" pos="1026">
          <p15:clr>
            <a:srgbClr val="F26B43"/>
          </p15:clr>
        </p15:guide>
        <p15:guide id="23" pos="1436">
          <p15:clr>
            <a:srgbClr val="F26B43"/>
          </p15:clr>
        </p15:guide>
        <p15:guide id="24" orient="horz" pos="3748">
          <p15:clr>
            <a:srgbClr val="F26B43"/>
          </p15:clr>
        </p15:guide>
        <p15:guide id="25" orient="horz" pos="4156">
          <p15:clr>
            <a:srgbClr val="F26B43"/>
          </p15:clr>
        </p15:guide>
        <p15:guide id="26" pos="2638">
          <p15:clr>
            <a:srgbClr val="F26B43"/>
          </p15:clr>
        </p15:guide>
        <p15:guide id="27" pos="5042">
          <p15:clr>
            <a:srgbClr val="F26B43"/>
          </p15:clr>
        </p15:guide>
        <p15:guide id="28" pos="6244">
          <p15:clr>
            <a:srgbClr val="F26B43"/>
          </p15:clr>
        </p15:guide>
        <p15:guide id="29" pos="3931">
          <p15:clr>
            <a:srgbClr val="F26B43"/>
          </p15:clr>
        </p15:guide>
        <p15:guide id="30" pos="302">
          <p15:clr>
            <a:srgbClr val="F26B43"/>
          </p15:clr>
        </p15:guide>
        <p15:guide id="31" pos="3840">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84188" y="333375"/>
            <a:ext cx="11228387" cy="923925"/>
          </a:xfrm>
          <a:prstGeom prst="rect">
            <a:avLst/>
          </a:prstGeom>
        </p:spPr>
        <p:txBody>
          <a:bodyPr vert="horz" lIns="0" tIns="0" rIns="0" bIns="0" rtlCol="0" anchor="ctr">
            <a:noAutofit/>
          </a:bodyPr>
          <a:lstStyle/>
          <a:p>
            <a:r>
              <a:rPr lang="fi-FI"/>
              <a:t>Muokkaa perustyyliä</a:t>
            </a:r>
            <a:br>
              <a:rPr lang="fi-FI"/>
            </a:br>
            <a:r>
              <a:rPr lang="fi-FI"/>
              <a:t>napsauttamalla</a:t>
            </a:r>
          </a:p>
        </p:txBody>
      </p:sp>
      <p:sp>
        <p:nvSpPr>
          <p:cNvPr id="3" name="Tekstin paikkamerkki 2"/>
          <p:cNvSpPr>
            <a:spLocks noGrp="1"/>
          </p:cNvSpPr>
          <p:nvPr>
            <p:ph type="body" idx="1"/>
          </p:nvPr>
        </p:nvSpPr>
        <p:spPr>
          <a:xfrm>
            <a:off x="484188" y="1628775"/>
            <a:ext cx="11228388" cy="4321175"/>
          </a:xfrm>
          <a:prstGeom prst="rect">
            <a:avLst/>
          </a:prstGeom>
        </p:spPr>
        <p:txBody>
          <a:bodyPr vert="horz" lIns="0" tIns="0" rIns="0" bIns="0" rtlCol="0">
            <a:noAutofit/>
          </a:bodyPr>
          <a:lstStyle/>
          <a:p>
            <a:pPr lvl="0"/>
            <a:r>
              <a:rPr lang="fi-FI"/>
              <a:t>Muokkaa tekstin perustyylejä</a:t>
            </a:r>
          </a:p>
          <a:p>
            <a:pPr lvl="1"/>
            <a:r>
              <a:rPr lang="fi-FI"/>
              <a:t>toinen taso</a:t>
            </a:r>
          </a:p>
          <a:p>
            <a:pPr lvl="2"/>
            <a:r>
              <a:rPr lang="fi-FI"/>
              <a:t>kolmas taso</a:t>
            </a:r>
          </a:p>
          <a:p>
            <a:pPr lvl="3"/>
            <a:r>
              <a:rPr lang="fi-FI"/>
              <a:t>neljäs taso</a:t>
            </a:r>
          </a:p>
        </p:txBody>
      </p:sp>
      <p:sp>
        <p:nvSpPr>
          <p:cNvPr id="4" name="Päivämäärän paikkamerkki 3">
            <a:extLst>
              <a:ext uri="{C183D7F6-B498-43B3-948B-1728B52AA6E4}">
                <adec:decorative xmlns:adec="http://schemas.microsoft.com/office/drawing/2017/decorative" val="1"/>
              </a:ext>
            </a:extLst>
          </p:cNvPr>
          <p:cNvSpPr>
            <a:spLocks noGrp="1"/>
          </p:cNvSpPr>
          <p:nvPr>
            <p:ph type="dt" sz="half" idx="2"/>
          </p:nvPr>
        </p:nvSpPr>
        <p:spPr>
          <a:xfrm>
            <a:off x="2765592" y="6237288"/>
            <a:ext cx="1102405" cy="365125"/>
          </a:xfrm>
          <a:prstGeom prst="rect">
            <a:avLst/>
          </a:prstGeom>
        </p:spPr>
        <p:txBody>
          <a:bodyPr vert="horz" lIns="91440" tIns="45720" rIns="91440" bIns="45720" rtlCol="0" anchor="ctr"/>
          <a:lstStyle>
            <a:lvl1pPr algn="l">
              <a:defRPr sz="1200">
                <a:solidFill>
                  <a:schemeClr val="tx2"/>
                </a:solidFill>
                <a:latin typeface="+mn-lt"/>
              </a:defRPr>
            </a:lvl1pPr>
          </a:lstStyle>
          <a:p>
            <a:fld id="{6D0B9357-9661-48F7-A1F2-C31C785BF849}" type="datetime1">
              <a:rPr lang="fi-FI" smtClean="0"/>
              <a:pPr/>
              <a:t>18.7.2023</a:t>
            </a:fld>
            <a:endParaRPr lang="fi-FI"/>
          </a:p>
        </p:txBody>
      </p:sp>
      <p:sp>
        <p:nvSpPr>
          <p:cNvPr id="5" name="Alatunnisteen paikkamerkki 4">
            <a:extLst>
              <a:ext uri="{C183D7F6-B498-43B3-948B-1728B52AA6E4}">
                <adec:decorative xmlns:adec="http://schemas.microsoft.com/office/drawing/2017/decorative" val="1"/>
              </a:ext>
            </a:extLst>
          </p:cNvPr>
          <p:cNvSpPr>
            <a:spLocks noGrp="1"/>
          </p:cNvSpPr>
          <p:nvPr>
            <p:ph type="ftr" sz="quarter" idx="3"/>
          </p:nvPr>
        </p:nvSpPr>
        <p:spPr>
          <a:xfrm>
            <a:off x="4588774" y="6238368"/>
            <a:ext cx="5364596" cy="365125"/>
          </a:xfrm>
          <a:prstGeom prst="rect">
            <a:avLst/>
          </a:prstGeom>
        </p:spPr>
        <p:txBody>
          <a:bodyPr vert="horz" lIns="91440" tIns="45720" rIns="91440" bIns="45720" rtlCol="0" anchor="ctr"/>
          <a:lstStyle>
            <a:lvl1pPr algn="ctr">
              <a:defRPr sz="1200">
                <a:solidFill>
                  <a:schemeClr val="tx2"/>
                </a:solidFill>
                <a:latin typeface="+mn-lt"/>
              </a:defRPr>
            </a:lvl1pPr>
          </a:lstStyle>
          <a:p>
            <a:r>
              <a:rPr lang="fi-FI"/>
              <a:t>Etunimi Sukunimi</a:t>
            </a:r>
          </a:p>
        </p:txBody>
      </p:sp>
      <p:sp>
        <p:nvSpPr>
          <p:cNvPr id="6" name="Dian numeron paikkamerkki 5">
            <a:extLst>
              <a:ext uri="{C183D7F6-B498-43B3-948B-1728B52AA6E4}">
                <adec:decorative xmlns:adec="http://schemas.microsoft.com/office/drawing/2017/decorative" val="1"/>
              </a:ext>
            </a:extLst>
          </p:cNvPr>
          <p:cNvSpPr>
            <a:spLocks noGrp="1"/>
          </p:cNvSpPr>
          <p:nvPr>
            <p:ph type="sldNum" sz="quarter" idx="4"/>
          </p:nvPr>
        </p:nvSpPr>
        <p:spPr>
          <a:xfrm>
            <a:off x="10674147" y="6237288"/>
            <a:ext cx="1044264" cy="365125"/>
          </a:xfrm>
          <a:prstGeom prst="rect">
            <a:avLst/>
          </a:prstGeom>
        </p:spPr>
        <p:txBody>
          <a:bodyPr vert="horz" lIns="91440" tIns="45720" rIns="91440" bIns="45720" rtlCol="0" anchor="ctr"/>
          <a:lstStyle>
            <a:lvl1pPr algn="r">
              <a:defRPr sz="1200">
                <a:solidFill>
                  <a:schemeClr val="tx2"/>
                </a:solidFill>
                <a:latin typeface="+mn-lt"/>
              </a:defRPr>
            </a:lvl1pPr>
          </a:lstStyle>
          <a:p>
            <a:fld id="{74579C77-9DC3-4139-BDA4-AA8FE7814479}" type="slidenum">
              <a:rPr lang="fi-FI" smtClean="0"/>
              <a:pPr/>
              <a:t>‹#›</a:t>
            </a:fld>
            <a:endParaRPr lang="fi-FI"/>
          </a:p>
        </p:txBody>
      </p:sp>
      <p:pic>
        <p:nvPicPr>
          <p:cNvPr id="12" name="Kuva 11">
            <a:extLst>
              <a:ext uri="{C183D7F6-B498-43B3-948B-1728B52AA6E4}">
                <adec:decorative xmlns:adec="http://schemas.microsoft.com/office/drawing/2017/decorative" val="1"/>
              </a:ext>
            </a:extLst>
          </p:cNvPr>
          <p:cNvPicPr>
            <a:picLocks noChangeAspect="1"/>
          </p:cNvPicPr>
          <p:nvPr userDrawn="1"/>
        </p:nvPicPr>
        <p:blipFill>
          <a:blip r:embed="rId5"/>
          <a:stretch>
            <a:fillRect/>
          </a:stretch>
        </p:blipFill>
        <p:spPr>
          <a:xfrm>
            <a:off x="474799" y="6237288"/>
            <a:ext cx="1440000" cy="425694"/>
          </a:xfrm>
          <a:prstGeom prst="rect">
            <a:avLst/>
          </a:prstGeom>
        </p:spPr>
      </p:pic>
    </p:spTree>
    <p:extLst>
      <p:ext uri="{BB962C8B-B14F-4D97-AF65-F5344CB8AC3E}">
        <p14:creationId xmlns:p14="http://schemas.microsoft.com/office/powerpoint/2010/main" val="735439276"/>
      </p:ext>
    </p:extLst>
  </p:cSld>
  <p:clrMap bg1="lt1" tx1="dk1" bg2="lt2" tx2="dk2" accent1="accent1" accent2="accent2" accent3="accent3" accent4="accent4" accent5="accent5" accent6="accent6" hlink="hlink" folHlink="folHlink"/>
  <p:sldLayoutIdLst>
    <p:sldLayoutId id="2147483815" r:id="rId1"/>
    <p:sldLayoutId id="2147483810" r:id="rId2"/>
    <p:sldLayoutId id="2147483818" r:id="rId3"/>
  </p:sldLayoutIdLst>
  <p:hf hdr="0"/>
  <p:txStyles>
    <p:titleStyle>
      <a:lvl1pPr algn="l" defTabSz="914400" rtl="0" eaLnBrk="1" latinLnBrk="0" hangingPunct="1">
        <a:lnSpc>
          <a:spcPct val="90000"/>
        </a:lnSpc>
        <a:spcBef>
          <a:spcPct val="0"/>
        </a:spcBef>
        <a:buNone/>
        <a:defRPr sz="3200" b="1" kern="1200">
          <a:solidFill>
            <a:schemeClr val="tx2"/>
          </a:solidFill>
          <a:latin typeface="+mj-lt"/>
          <a:ea typeface="Inter SemiBold" panose="02000503000000020004" pitchFamily="2" charset="0"/>
          <a:cs typeface="+mj-cs"/>
        </a:defRPr>
      </a:lvl1pPr>
    </p:titleStyle>
    <p:bodyStyle>
      <a:lvl1pPr marL="216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sz="2800" kern="1200">
          <a:solidFill>
            <a:schemeClr val="tx1"/>
          </a:solidFill>
          <a:latin typeface="+mn-lt"/>
          <a:ea typeface="Inter" panose="02000503000000020004" pitchFamily="2" charset="0"/>
          <a:cs typeface="+mn-cs"/>
        </a:defRPr>
      </a:lvl1pPr>
      <a:lvl2pPr marL="360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sz="2400" kern="1200">
          <a:solidFill>
            <a:schemeClr val="tx1"/>
          </a:solidFill>
          <a:latin typeface="+mn-lt"/>
          <a:ea typeface="Inter" panose="02000503000000020004" pitchFamily="2" charset="0"/>
          <a:cs typeface="+mn-cs"/>
        </a:defRPr>
      </a:lvl2pPr>
      <a:lvl3pPr marL="540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sz="2000" kern="1200">
          <a:solidFill>
            <a:schemeClr val="tx1"/>
          </a:solidFill>
          <a:latin typeface="+mn-lt"/>
          <a:ea typeface="Inter" panose="02000503000000020004" pitchFamily="2" charset="0"/>
          <a:cs typeface="+mn-cs"/>
        </a:defRPr>
      </a:lvl3pPr>
      <a:lvl4pPr marL="720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sz="1800" kern="1200">
          <a:solidFill>
            <a:schemeClr val="tx1"/>
          </a:solidFill>
          <a:latin typeface="+mn-lt"/>
          <a:ea typeface="Inter" panose="02000503000000020004" pitchFamily="2" charset="0"/>
          <a:cs typeface="+mn-cs"/>
        </a:defRPr>
      </a:lvl4pPr>
      <a:lvl5pPr marL="900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lang="fi-FI" sz="1600" kern="1200" dirty="0" smtClean="0">
          <a:solidFill>
            <a:schemeClr val="tx1"/>
          </a:solidFill>
          <a:latin typeface="+mn-lt"/>
          <a:ea typeface="Inter" panose="02000503000000020004"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5" pos="3749">
          <p15:clr>
            <a:srgbClr val="F26B43"/>
          </p15:clr>
        </p15:guide>
        <p15:guide id="16" orient="horz" pos="2160">
          <p15:clr>
            <a:srgbClr val="F26B43"/>
          </p15:clr>
        </p15:guide>
        <p15:guide id="17" pos="7378">
          <p15:clr>
            <a:srgbClr val="F26B43"/>
          </p15:clr>
        </p15:guide>
        <p15:guide id="19" orient="horz" pos="210">
          <p15:clr>
            <a:srgbClr val="F26B43"/>
          </p15:clr>
        </p15:guide>
        <p15:guide id="20" orient="horz" pos="3929">
          <p15:clr>
            <a:srgbClr val="F26B43"/>
          </p15:clr>
        </p15:guide>
        <p15:guide id="21" orient="horz" pos="799">
          <p15:clr>
            <a:srgbClr val="F26B43"/>
          </p15:clr>
        </p15:guide>
        <p15:guide id="22" orient="horz" pos="1026">
          <p15:clr>
            <a:srgbClr val="F26B43"/>
          </p15:clr>
        </p15:guide>
        <p15:guide id="23" pos="1436">
          <p15:clr>
            <a:srgbClr val="F26B43"/>
          </p15:clr>
        </p15:guide>
        <p15:guide id="24" orient="horz" pos="3748">
          <p15:clr>
            <a:srgbClr val="F26B43"/>
          </p15:clr>
        </p15:guide>
        <p15:guide id="25" orient="horz" pos="4156">
          <p15:clr>
            <a:srgbClr val="F26B43"/>
          </p15:clr>
        </p15:guide>
        <p15:guide id="26" pos="2638">
          <p15:clr>
            <a:srgbClr val="F26B43"/>
          </p15:clr>
        </p15:guide>
        <p15:guide id="27" pos="5042">
          <p15:clr>
            <a:srgbClr val="F26B43"/>
          </p15:clr>
        </p15:guide>
        <p15:guide id="28" pos="6244">
          <p15:clr>
            <a:srgbClr val="F26B43"/>
          </p15:clr>
        </p15:guide>
        <p15:guide id="29" pos="3931">
          <p15:clr>
            <a:srgbClr val="F26B43"/>
          </p15:clr>
        </p15:guide>
        <p15:guide id="30" pos="302">
          <p15:clr>
            <a:srgbClr val="F26B43"/>
          </p15:clr>
        </p15:guide>
        <p15:guide id="31" pos="3840">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84188" y="333375"/>
            <a:ext cx="11228387" cy="923925"/>
          </a:xfrm>
          <a:prstGeom prst="rect">
            <a:avLst/>
          </a:prstGeom>
        </p:spPr>
        <p:txBody>
          <a:bodyPr vert="horz" lIns="0" tIns="0" rIns="0" bIns="0" rtlCol="0" anchor="ctr">
            <a:noAutofit/>
          </a:bodyPr>
          <a:lstStyle/>
          <a:p>
            <a:r>
              <a:rPr lang="fi-FI"/>
              <a:t>Muokkaa perustyyliä </a:t>
            </a:r>
            <a:br>
              <a:rPr lang="fi-FI"/>
            </a:br>
            <a:r>
              <a:rPr lang="fi-FI"/>
              <a:t>napsauttamalla</a:t>
            </a:r>
          </a:p>
        </p:txBody>
      </p:sp>
      <p:sp>
        <p:nvSpPr>
          <p:cNvPr id="3" name="Tekstin paikkamerkki 2"/>
          <p:cNvSpPr>
            <a:spLocks noGrp="1"/>
          </p:cNvSpPr>
          <p:nvPr>
            <p:ph type="body" idx="1"/>
          </p:nvPr>
        </p:nvSpPr>
        <p:spPr>
          <a:xfrm>
            <a:off x="484188" y="1628775"/>
            <a:ext cx="11228388" cy="4321175"/>
          </a:xfrm>
          <a:prstGeom prst="rect">
            <a:avLst/>
          </a:prstGeom>
        </p:spPr>
        <p:txBody>
          <a:bodyPr vert="horz" lIns="0" tIns="0" rIns="0" bIns="0" rtlCol="0">
            <a:noAutofit/>
          </a:bodyPr>
          <a:lstStyle/>
          <a:p>
            <a:pPr lvl="0"/>
            <a:r>
              <a:rPr lang="fi-FI"/>
              <a:t>Muokkaa tekstin perustyylejä</a:t>
            </a:r>
          </a:p>
          <a:p>
            <a:pPr lvl="1"/>
            <a:r>
              <a:rPr lang="fi-FI"/>
              <a:t>toinen taso</a:t>
            </a:r>
          </a:p>
          <a:p>
            <a:pPr lvl="2"/>
            <a:r>
              <a:rPr lang="fi-FI"/>
              <a:t>kolmas taso</a:t>
            </a:r>
          </a:p>
          <a:p>
            <a:pPr lvl="3"/>
            <a:r>
              <a:rPr lang="fi-FI"/>
              <a:t>neljäs taso</a:t>
            </a:r>
          </a:p>
        </p:txBody>
      </p:sp>
      <p:sp>
        <p:nvSpPr>
          <p:cNvPr id="4" name="Päivämäärän paikkamerkki 3">
            <a:extLst>
              <a:ext uri="{C183D7F6-B498-43B3-948B-1728B52AA6E4}">
                <adec:decorative xmlns:adec="http://schemas.microsoft.com/office/drawing/2017/decorative" val="1"/>
              </a:ext>
            </a:extLst>
          </p:cNvPr>
          <p:cNvSpPr>
            <a:spLocks noGrp="1"/>
          </p:cNvSpPr>
          <p:nvPr>
            <p:ph type="dt" sz="half" idx="2"/>
          </p:nvPr>
        </p:nvSpPr>
        <p:spPr>
          <a:xfrm>
            <a:off x="2765592" y="6237288"/>
            <a:ext cx="1102405" cy="365125"/>
          </a:xfrm>
          <a:prstGeom prst="rect">
            <a:avLst/>
          </a:prstGeom>
        </p:spPr>
        <p:txBody>
          <a:bodyPr vert="horz" lIns="91440" tIns="45720" rIns="91440" bIns="45720" rtlCol="0" anchor="ctr"/>
          <a:lstStyle>
            <a:lvl1pPr algn="l">
              <a:defRPr sz="1200">
                <a:solidFill>
                  <a:schemeClr val="tx2"/>
                </a:solidFill>
                <a:latin typeface="+mn-lt"/>
              </a:defRPr>
            </a:lvl1pPr>
          </a:lstStyle>
          <a:p>
            <a:fld id="{6D0B9357-9661-48F7-A1F2-C31C785BF849}" type="datetime1">
              <a:rPr lang="fi-FI" smtClean="0"/>
              <a:pPr/>
              <a:t>18.7.2023</a:t>
            </a:fld>
            <a:endParaRPr lang="fi-FI"/>
          </a:p>
        </p:txBody>
      </p:sp>
      <p:sp>
        <p:nvSpPr>
          <p:cNvPr id="5" name="Alatunnisteen paikkamerkki 4">
            <a:extLst>
              <a:ext uri="{C183D7F6-B498-43B3-948B-1728B52AA6E4}">
                <adec:decorative xmlns:adec="http://schemas.microsoft.com/office/drawing/2017/decorative" val="1"/>
              </a:ext>
            </a:extLst>
          </p:cNvPr>
          <p:cNvSpPr>
            <a:spLocks noGrp="1"/>
          </p:cNvSpPr>
          <p:nvPr>
            <p:ph type="ftr" sz="quarter" idx="3"/>
          </p:nvPr>
        </p:nvSpPr>
        <p:spPr>
          <a:xfrm>
            <a:off x="4588774" y="6238368"/>
            <a:ext cx="5364596" cy="365125"/>
          </a:xfrm>
          <a:prstGeom prst="rect">
            <a:avLst/>
          </a:prstGeom>
        </p:spPr>
        <p:txBody>
          <a:bodyPr vert="horz" lIns="91440" tIns="45720" rIns="91440" bIns="45720" rtlCol="0" anchor="ctr"/>
          <a:lstStyle>
            <a:lvl1pPr algn="ctr">
              <a:defRPr sz="1200">
                <a:solidFill>
                  <a:schemeClr val="tx2"/>
                </a:solidFill>
                <a:latin typeface="+mn-lt"/>
              </a:defRPr>
            </a:lvl1pPr>
          </a:lstStyle>
          <a:p>
            <a:r>
              <a:rPr lang="fi-FI"/>
              <a:t>Etunimi Sukunimi</a:t>
            </a:r>
          </a:p>
        </p:txBody>
      </p:sp>
      <p:sp>
        <p:nvSpPr>
          <p:cNvPr id="6" name="Dian numeron paikkamerkki 5">
            <a:extLst>
              <a:ext uri="{C183D7F6-B498-43B3-948B-1728B52AA6E4}">
                <adec:decorative xmlns:adec="http://schemas.microsoft.com/office/drawing/2017/decorative" val="1"/>
              </a:ext>
            </a:extLst>
          </p:cNvPr>
          <p:cNvSpPr>
            <a:spLocks noGrp="1"/>
          </p:cNvSpPr>
          <p:nvPr>
            <p:ph type="sldNum" sz="quarter" idx="4"/>
          </p:nvPr>
        </p:nvSpPr>
        <p:spPr>
          <a:xfrm>
            <a:off x="10674147" y="6237288"/>
            <a:ext cx="1044264" cy="365125"/>
          </a:xfrm>
          <a:prstGeom prst="rect">
            <a:avLst/>
          </a:prstGeom>
        </p:spPr>
        <p:txBody>
          <a:bodyPr vert="horz" lIns="91440" tIns="45720" rIns="91440" bIns="45720" rtlCol="0" anchor="ctr"/>
          <a:lstStyle>
            <a:lvl1pPr algn="r">
              <a:defRPr sz="1200">
                <a:solidFill>
                  <a:schemeClr val="tx2"/>
                </a:solidFill>
                <a:latin typeface="+mn-lt"/>
              </a:defRPr>
            </a:lvl1pPr>
          </a:lstStyle>
          <a:p>
            <a:fld id="{74579C77-9DC3-4139-BDA4-AA8FE7814479}" type="slidenum">
              <a:rPr lang="fi-FI" smtClean="0"/>
              <a:pPr/>
              <a:t>‹#›</a:t>
            </a:fld>
            <a:endParaRPr lang="fi-FI"/>
          </a:p>
        </p:txBody>
      </p:sp>
      <p:pic>
        <p:nvPicPr>
          <p:cNvPr id="12" name="Kuva 11">
            <a:extLst>
              <a:ext uri="{C183D7F6-B498-43B3-948B-1728B52AA6E4}">
                <adec:decorative xmlns:adec="http://schemas.microsoft.com/office/drawing/2017/decorative" val="1"/>
              </a:ext>
            </a:extLst>
          </p:cNvPr>
          <p:cNvPicPr>
            <a:picLocks noChangeAspect="1"/>
          </p:cNvPicPr>
          <p:nvPr userDrawn="1"/>
        </p:nvPicPr>
        <p:blipFill>
          <a:blip r:embed="rId5"/>
          <a:stretch>
            <a:fillRect/>
          </a:stretch>
        </p:blipFill>
        <p:spPr>
          <a:xfrm>
            <a:off x="474799" y="6237288"/>
            <a:ext cx="1440000" cy="425694"/>
          </a:xfrm>
          <a:prstGeom prst="rect">
            <a:avLst/>
          </a:prstGeom>
        </p:spPr>
      </p:pic>
    </p:spTree>
    <p:extLst>
      <p:ext uri="{BB962C8B-B14F-4D97-AF65-F5344CB8AC3E}">
        <p14:creationId xmlns:p14="http://schemas.microsoft.com/office/powerpoint/2010/main" val="400256135"/>
      </p:ext>
    </p:extLst>
  </p:cSld>
  <p:clrMap bg1="lt1" tx1="dk1" bg2="lt2" tx2="dk2" accent1="accent1" accent2="accent2" accent3="accent3" accent4="accent4" accent5="accent5" accent6="accent6" hlink="hlink" folHlink="folHlink"/>
  <p:sldLayoutIdLst>
    <p:sldLayoutId id="2147483844" r:id="rId1"/>
    <p:sldLayoutId id="2147483842" r:id="rId2"/>
    <p:sldLayoutId id="2147483849" r:id="rId3"/>
  </p:sldLayoutIdLst>
  <p:hf hdr="0"/>
  <p:txStyles>
    <p:titleStyle>
      <a:lvl1pPr algn="l" defTabSz="914400" rtl="0" eaLnBrk="1" latinLnBrk="0" hangingPunct="1">
        <a:lnSpc>
          <a:spcPct val="90000"/>
        </a:lnSpc>
        <a:spcBef>
          <a:spcPct val="0"/>
        </a:spcBef>
        <a:buNone/>
        <a:defRPr sz="3200" b="1" kern="1200">
          <a:solidFill>
            <a:schemeClr val="tx2"/>
          </a:solidFill>
          <a:latin typeface="+mj-lt"/>
          <a:ea typeface="Inter SemiBold" panose="02000503000000020004" pitchFamily="2" charset="0"/>
          <a:cs typeface="+mj-cs"/>
        </a:defRPr>
      </a:lvl1pPr>
    </p:titleStyle>
    <p:bodyStyle>
      <a:lvl1pPr marL="216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sz="2800" kern="1200">
          <a:solidFill>
            <a:schemeClr val="tx1"/>
          </a:solidFill>
          <a:latin typeface="+mn-lt"/>
          <a:ea typeface="Inter" panose="02000503000000020004" pitchFamily="2" charset="0"/>
          <a:cs typeface="+mn-cs"/>
        </a:defRPr>
      </a:lvl1pPr>
      <a:lvl2pPr marL="360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sz="2400" kern="1200">
          <a:solidFill>
            <a:schemeClr val="tx1"/>
          </a:solidFill>
          <a:latin typeface="+mn-lt"/>
          <a:ea typeface="Inter" panose="02000503000000020004" pitchFamily="2" charset="0"/>
          <a:cs typeface="+mn-cs"/>
        </a:defRPr>
      </a:lvl2pPr>
      <a:lvl3pPr marL="540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sz="2000" kern="1200">
          <a:solidFill>
            <a:schemeClr val="tx1"/>
          </a:solidFill>
          <a:latin typeface="+mn-lt"/>
          <a:ea typeface="Inter" panose="02000503000000020004" pitchFamily="2" charset="0"/>
          <a:cs typeface="+mn-cs"/>
        </a:defRPr>
      </a:lvl3pPr>
      <a:lvl4pPr marL="720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sz="1800" kern="1200">
          <a:solidFill>
            <a:schemeClr val="tx1"/>
          </a:solidFill>
          <a:latin typeface="+mn-lt"/>
          <a:ea typeface="Inter" panose="02000503000000020004" pitchFamily="2" charset="0"/>
          <a:cs typeface="+mn-cs"/>
        </a:defRPr>
      </a:lvl4pPr>
      <a:lvl5pPr marL="900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lang="fi-FI" sz="1600" kern="1200" dirty="0" smtClean="0">
          <a:solidFill>
            <a:schemeClr val="tx1"/>
          </a:solidFill>
          <a:latin typeface="+mn-lt"/>
          <a:ea typeface="Inter" panose="02000503000000020004"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5" pos="3749">
          <p15:clr>
            <a:srgbClr val="F26B43"/>
          </p15:clr>
        </p15:guide>
        <p15:guide id="16" orient="horz" pos="2160">
          <p15:clr>
            <a:srgbClr val="F26B43"/>
          </p15:clr>
        </p15:guide>
        <p15:guide id="17" pos="7378">
          <p15:clr>
            <a:srgbClr val="F26B43"/>
          </p15:clr>
        </p15:guide>
        <p15:guide id="19" orient="horz" pos="210">
          <p15:clr>
            <a:srgbClr val="F26B43"/>
          </p15:clr>
        </p15:guide>
        <p15:guide id="20" orient="horz" pos="3929">
          <p15:clr>
            <a:srgbClr val="F26B43"/>
          </p15:clr>
        </p15:guide>
        <p15:guide id="21" orient="horz" pos="799">
          <p15:clr>
            <a:srgbClr val="F26B43"/>
          </p15:clr>
        </p15:guide>
        <p15:guide id="22" orient="horz" pos="1026">
          <p15:clr>
            <a:srgbClr val="F26B43"/>
          </p15:clr>
        </p15:guide>
        <p15:guide id="23" pos="1436">
          <p15:clr>
            <a:srgbClr val="F26B43"/>
          </p15:clr>
        </p15:guide>
        <p15:guide id="24" orient="horz" pos="3748">
          <p15:clr>
            <a:srgbClr val="F26B43"/>
          </p15:clr>
        </p15:guide>
        <p15:guide id="25" orient="horz" pos="4156">
          <p15:clr>
            <a:srgbClr val="F26B43"/>
          </p15:clr>
        </p15:guide>
        <p15:guide id="26" pos="2638">
          <p15:clr>
            <a:srgbClr val="F26B43"/>
          </p15:clr>
        </p15:guide>
        <p15:guide id="27" pos="5042">
          <p15:clr>
            <a:srgbClr val="F26B43"/>
          </p15:clr>
        </p15:guide>
        <p15:guide id="28" pos="6244">
          <p15:clr>
            <a:srgbClr val="F26B43"/>
          </p15:clr>
        </p15:guide>
        <p15:guide id="29" pos="3931">
          <p15:clr>
            <a:srgbClr val="F26B43"/>
          </p15:clr>
        </p15:guide>
        <p15:guide id="30" pos="302">
          <p15:clr>
            <a:srgbClr val="F26B43"/>
          </p15:clr>
        </p15:guide>
        <p15:guide id="31" pos="3840">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84188" y="333375"/>
            <a:ext cx="11228387" cy="923925"/>
          </a:xfrm>
          <a:prstGeom prst="rect">
            <a:avLst/>
          </a:prstGeom>
        </p:spPr>
        <p:txBody>
          <a:bodyPr vert="horz" lIns="0" tIns="0" rIns="0" bIns="0" rtlCol="0" anchor="ctr">
            <a:noAutofit/>
          </a:bodyPr>
          <a:lstStyle/>
          <a:p>
            <a:r>
              <a:rPr lang="fi-FI"/>
              <a:t>Muokkaa perustyyliä</a:t>
            </a:r>
            <a:br>
              <a:rPr lang="fi-FI"/>
            </a:br>
            <a:r>
              <a:rPr lang="fi-FI"/>
              <a:t>napsauttamalla</a:t>
            </a:r>
          </a:p>
        </p:txBody>
      </p:sp>
      <p:sp>
        <p:nvSpPr>
          <p:cNvPr id="3" name="Tekstin paikkamerkki 2"/>
          <p:cNvSpPr>
            <a:spLocks noGrp="1"/>
          </p:cNvSpPr>
          <p:nvPr>
            <p:ph type="body" idx="1"/>
          </p:nvPr>
        </p:nvSpPr>
        <p:spPr>
          <a:xfrm>
            <a:off x="484188" y="1628775"/>
            <a:ext cx="11228388" cy="4321175"/>
          </a:xfrm>
          <a:prstGeom prst="rect">
            <a:avLst/>
          </a:prstGeom>
        </p:spPr>
        <p:txBody>
          <a:bodyPr vert="horz" lIns="0" tIns="0" rIns="0" bIns="0" rtlCol="0">
            <a:noAutofit/>
          </a:bodyPr>
          <a:lstStyle/>
          <a:p>
            <a:pPr lvl="0"/>
            <a:r>
              <a:rPr lang="fi-FI"/>
              <a:t>Muokkaa tekstin perustyylejä</a:t>
            </a:r>
          </a:p>
          <a:p>
            <a:pPr lvl="1"/>
            <a:r>
              <a:rPr lang="fi-FI"/>
              <a:t>toinen taso</a:t>
            </a:r>
          </a:p>
          <a:p>
            <a:pPr lvl="2"/>
            <a:r>
              <a:rPr lang="fi-FI"/>
              <a:t>kolmas taso</a:t>
            </a:r>
          </a:p>
          <a:p>
            <a:pPr lvl="3"/>
            <a:r>
              <a:rPr lang="fi-FI"/>
              <a:t>neljäs taso</a:t>
            </a:r>
          </a:p>
        </p:txBody>
      </p:sp>
      <p:sp>
        <p:nvSpPr>
          <p:cNvPr id="4" name="Päivämäärän paikkamerkki 3">
            <a:extLst>
              <a:ext uri="{C183D7F6-B498-43B3-948B-1728B52AA6E4}">
                <adec:decorative xmlns:adec="http://schemas.microsoft.com/office/drawing/2017/decorative" val="1"/>
              </a:ext>
            </a:extLst>
          </p:cNvPr>
          <p:cNvSpPr>
            <a:spLocks noGrp="1"/>
          </p:cNvSpPr>
          <p:nvPr>
            <p:ph type="dt" sz="half" idx="2"/>
          </p:nvPr>
        </p:nvSpPr>
        <p:spPr>
          <a:xfrm>
            <a:off x="2765592" y="6237288"/>
            <a:ext cx="1102405" cy="365125"/>
          </a:xfrm>
          <a:prstGeom prst="rect">
            <a:avLst/>
          </a:prstGeom>
        </p:spPr>
        <p:txBody>
          <a:bodyPr vert="horz" lIns="91440" tIns="45720" rIns="91440" bIns="45720" rtlCol="0" anchor="ctr"/>
          <a:lstStyle>
            <a:lvl1pPr algn="l">
              <a:defRPr sz="1200">
                <a:solidFill>
                  <a:schemeClr val="tx2"/>
                </a:solidFill>
                <a:latin typeface="+mn-lt"/>
              </a:defRPr>
            </a:lvl1pPr>
          </a:lstStyle>
          <a:p>
            <a:fld id="{6D0B9357-9661-48F7-A1F2-C31C785BF849}" type="datetime1">
              <a:rPr lang="fi-FI" smtClean="0"/>
              <a:pPr/>
              <a:t>18.7.2023</a:t>
            </a:fld>
            <a:endParaRPr lang="fi-FI"/>
          </a:p>
        </p:txBody>
      </p:sp>
      <p:sp>
        <p:nvSpPr>
          <p:cNvPr id="5" name="Alatunnisteen paikkamerkki 4">
            <a:extLst>
              <a:ext uri="{C183D7F6-B498-43B3-948B-1728B52AA6E4}">
                <adec:decorative xmlns:adec="http://schemas.microsoft.com/office/drawing/2017/decorative" val="1"/>
              </a:ext>
            </a:extLst>
          </p:cNvPr>
          <p:cNvSpPr>
            <a:spLocks noGrp="1"/>
          </p:cNvSpPr>
          <p:nvPr>
            <p:ph type="ftr" sz="quarter" idx="3"/>
          </p:nvPr>
        </p:nvSpPr>
        <p:spPr>
          <a:xfrm>
            <a:off x="4588774" y="6238368"/>
            <a:ext cx="5364596" cy="365125"/>
          </a:xfrm>
          <a:prstGeom prst="rect">
            <a:avLst/>
          </a:prstGeom>
        </p:spPr>
        <p:txBody>
          <a:bodyPr vert="horz" lIns="91440" tIns="45720" rIns="91440" bIns="45720" rtlCol="0" anchor="ctr"/>
          <a:lstStyle>
            <a:lvl1pPr algn="ctr">
              <a:defRPr sz="1200">
                <a:solidFill>
                  <a:schemeClr val="tx2"/>
                </a:solidFill>
                <a:latin typeface="+mn-lt"/>
              </a:defRPr>
            </a:lvl1pPr>
          </a:lstStyle>
          <a:p>
            <a:r>
              <a:rPr lang="fi-FI"/>
              <a:t>Etunimi Sukunimi</a:t>
            </a:r>
          </a:p>
        </p:txBody>
      </p:sp>
      <p:sp>
        <p:nvSpPr>
          <p:cNvPr id="6" name="Dian numeron paikkamerkki 5">
            <a:extLst>
              <a:ext uri="{C183D7F6-B498-43B3-948B-1728B52AA6E4}">
                <adec:decorative xmlns:adec="http://schemas.microsoft.com/office/drawing/2017/decorative" val="1"/>
              </a:ext>
            </a:extLst>
          </p:cNvPr>
          <p:cNvSpPr>
            <a:spLocks noGrp="1"/>
          </p:cNvSpPr>
          <p:nvPr>
            <p:ph type="sldNum" sz="quarter" idx="4"/>
          </p:nvPr>
        </p:nvSpPr>
        <p:spPr>
          <a:xfrm>
            <a:off x="10674147" y="6237288"/>
            <a:ext cx="1044264" cy="365125"/>
          </a:xfrm>
          <a:prstGeom prst="rect">
            <a:avLst/>
          </a:prstGeom>
        </p:spPr>
        <p:txBody>
          <a:bodyPr vert="horz" lIns="91440" tIns="45720" rIns="91440" bIns="45720" rtlCol="0" anchor="ctr"/>
          <a:lstStyle>
            <a:lvl1pPr algn="r">
              <a:defRPr sz="1200">
                <a:solidFill>
                  <a:schemeClr val="tx2"/>
                </a:solidFill>
                <a:latin typeface="+mn-lt"/>
              </a:defRPr>
            </a:lvl1pPr>
          </a:lstStyle>
          <a:p>
            <a:fld id="{74579C77-9DC3-4139-BDA4-AA8FE7814479}" type="slidenum">
              <a:rPr lang="fi-FI" smtClean="0"/>
              <a:pPr/>
              <a:t>‹#›</a:t>
            </a:fld>
            <a:endParaRPr lang="fi-FI"/>
          </a:p>
        </p:txBody>
      </p:sp>
      <p:pic>
        <p:nvPicPr>
          <p:cNvPr id="12" name="Kuva 11">
            <a:extLst>
              <a:ext uri="{C183D7F6-B498-43B3-948B-1728B52AA6E4}">
                <adec:decorative xmlns:adec="http://schemas.microsoft.com/office/drawing/2017/decorative" val="1"/>
              </a:ext>
            </a:extLst>
          </p:cNvPr>
          <p:cNvPicPr>
            <a:picLocks noChangeAspect="1"/>
          </p:cNvPicPr>
          <p:nvPr userDrawn="1"/>
        </p:nvPicPr>
        <p:blipFill>
          <a:blip r:embed="rId5"/>
          <a:stretch>
            <a:fillRect/>
          </a:stretch>
        </p:blipFill>
        <p:spPr>
          <a:xfrm>
            <a:off x="474799" y="6237288"/>
            <a:ext cx="1440000" cy="425694"/>
          </a:xfrm>
          <a:prstGeom prst="rect">
            <a:avLst/>
          </a:prstGeom>
        </p:spPr>
      </p:pic>
    </p:spTree>
    <p:extLst>
      <p:ext uri="{BB962C8B-B14F-4D97-AF65-F5344CB8AC3E}">
        <p14:creationId xmlns:p14="http://schemas.microsoft.com/office/powerpoint/2010/main" val="3231203618"/>
      </p:ext>
    </p:extLst>
  </p:cSld>
  <p:clrMap bg1="lt1" tx1="dk1" bg2="lt2" tx2="dk2" accent1="accent1" accent2="accent2" accent3="accent3" accent4="accent4" accent5="accent5" accent6="accent6" hlink="hlink" folHlink="folHlink"/>
  <p:sldLayoutIdLst>
    <p:sldLayoutId id="2147483791" r:id="rId1"/>
    <p:sldLayoutId id="2147483789" r:id="rId2"/>
    <p:sldLayoutId id="2147483798" r:id="rId3"/>
  </p:sldLayoutIdLst>
  <p:hf hdr="0"/>
  <p:txStyles>
    <p:titleStyle>
      <a:lvl1pPr algn="l" defTabSz="914400" rtl="0" eaLnBrk="1" latinLnBrk="0" hangingPunct="1">
        <a:lnSpc>
          <a:spcPct val="90000"/>
        </a:lnSpc>
        <a:spcBef>
          <a:spcPct val="0"/>
        </a:spcBef>
        <a:buNone/>
        <a:defRPr sz="3200" b="1" kern="1200">
          <a:solidFill>
            <a:schemeClr val="tx2"/>
          </a:solidFill>
          <a:latin typeface="+mj-lt"/>
          <a:ea typeface="Inter SemiBold" panose="02000503000000020004" pitchFamily="2" charset="0"/>
          <a:cs typeface="+mj-cs"/>
        </a:defRPr>
      </a:lvl1pPr>
    </p:titleStyle>
    <p:bodyStyle>
      <a:lvl1pPr marL="216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sz="2800" kern="1200">
          <a:solidFill>
            <a:schemeClr val="tx1"/>
          </a:solidFill>
          <a:latin typeface="+mn-lt"/>
          <a:ea typeface="Inter" panose="02000503000000020004" pitchFamily="2" charset="0"/>
          <a:cs typeface="+mn-cs"/>
        </a:defRPr>
      </a:lvl1pPr>
      <a:lvl2pPr marL="360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sz="2400" kern="1200">
          <a:solidFill>
            <a:schemeClr val="tx1"/>
          </a:solidFill>
          <a:latin typeface="+mn-lt"/>
          <a:ea typeface="Inter" panose="02000503000000020004" pitchFamily="2" charset="0"/>
          <a:cs typeface="+mn-cs"/>
        </a:defRPr>
      </a:lvl2pPr>
      <a:lvl3pPr marL="540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sz="2000" kern="1200">
          <a:solidFill>
            <a:schemeClr val="tx1"/>
          </a:solidFill>
          <a:latin typeface="+mn-lt"/>
          <a:ea typeface="Inter" panose="02000503000000020004" pitchFamily="2" charset="0"/>
          <a:cs typeface="+mn-cs"/>
        </a:defRPr>
      </a:lvl3pPr>
      <a:lvl4pPr marL="720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sz="1800" kern="1200">
          <a:solidFill>
            <a:schemeClr val="tx1"/>
          </a:solidFill>
          <a:latin typeface="+mn-lt"/>
          <a:ea typeface="Inter" panose="02000503000000020004" pitchFamily="2" charset="0"/>
          <a:cs typeface="+mn-cs"/>
        </a:defRPr>
      </a:lvl4pPr>
      <a:lvl5pPr marL="900000" indent="-216000" algn="l" defTabSz="914400" rtl="0" eaLnBrk="1" latinLnBrk="0" hangingPunct="1">
        <a:lnSpc>
          <a:spcPct val="100000"/>
        </a:lnSpc>
        <a:spcBef>
          <a:spcPts val="0"/>
        </a:spcBef>
        <a:spcAft>
          <a:spcPts val="1200"/>
        </a:spcAft>
        <a:buClr>
          <a:schemeClr val="tx2"/>
        </a:buClr>
        <a:buFont typeface="Arial" panose="020B0604020202020204" pitchFamily="34" charset="0"/>
        <a:buChar char="•"/>
        <a:defRPr lang="fi-FI" sz="1600" kern="1200" dirty="0" smtClean="0">
          <a:solidFill>
            <a:schemeClr val="tx1"/>
          </a:solidFill>
          <a:latin typeface="+mn-lt"/>
          <a:ea typeface="Inter" panose="02000503000000020004"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5" pos="3749">
          <p15:clr>
            <a:srgbClr val="F26B43"/>
          </p15:clr>
        </p15:guide>
        <p15:guide id="16" orient="horz" pos="2160">
          <p15:clr>
            <a:srgbClr val="F26B43"/>
          </p15:clr>
        </p15:guide>
        <p15:guide id="17" pos="7378">
          <p15:clr>
            <a:srgbClr val="F26B43"/>
          </p15:clr>
        </p15:guide>
        <p15:guide id="19" orient="horz" pos="210">
          <p15:clr>
            <a:srgbClr val="F26B43"/>
          </p15:clr>
        </p15:guide>
        <p15:guide id="20" orient="horz" pos="3929">
          <p15:clr>
            <a:srgbClr val="F26B43"/>
          </p15:clr>
        </p15:guide>
        <p15:guide id="21" orient="horz" pos="799">
          <p15:clr>
            <a:srgbClr val="F26B43"/>
          </p15:clr>
        </p15:guide>
        <p15:guide id="22" orient="horz" pos="1026">
          <p15:clr>
            <a:srgbClr val="F26B43"/>
          </p15:clr>
        </p15:guide>
        <p15:guide id="23" pos="1436">
          <p15:clr>
            <a:srgbClr val="F26B43"/>
          </p15:clr>
        </p15:guide>
        <p15:guide id="24" orient="horz" pos="3748">
          <p15:clr>
            <a:srgbClr val="F26B43"/>
          </p15:clr>
        </p15:guide>
        <p15:guide id="25" orient="horz" pos="4156">
          <p15:clr>
            <a:srgbClr val="F26B43"/>
          </p15:clr>
        </p15:guide>
        <p15:guide id="26" pos="2638">
          <p15:clr>
            <a:srgbClr val="F26B43"/>
          </p15:clr>
        </p15:guide>
        <p15:guide id="27" pos="5042">
          <p15:clr>
            <a:srgbClr val="F26B43"/>
          </p15:clr>
        </p15:guide>
        <p15:guide id="28" pos="6244">
          <p15:clr>
            <a:srgbClr val="F26B43"/>
          </p15:clr>
        </p15:guide>
        <p15:guide id="29" pos="3931">
          <p15:clr>
            <a:srgbClr val="F26B43"/>
          </p15:clr>
        </p15:guide>
        <p15:guide id="30" pos="302">
          <p15:clr>
            <a:srgbClr val="F26B43"/>
          </p15:clr>
        </p15:guide>
        <p15:guide id="31"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hyperlink" Target="https://www.finlex.fi/fi/laki/ajantasa/2013/20131287#a25.5.2022-377" TargetMode="External"/><Relationship Id="rId2" Type="http://schemas.openxmlformats.org/officeDocument/2006/relationships/hyperlink" Target="https://www.finlex.fi/fi/laki/ajantasa/2013/20131287#L2P14" TargetMode="Externa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hyperlink" Target="https://www.finlex.fi/fi/laki/ajantasa/2013/20131287#L3P20" TargetMode="External"/><Relationship Id="rId2" Type="http://schemas.openxmlformats.org/officeDocument/2006/relationships/hyperlink" Target="https://stm.fi/documents/1271139/1427058/Kuntainfo13a+Uusi+soveltamisohje+oppilas-+ja+opiskelijahuoltolains%C3%A4%C3%A4d%C3%A4nn%C3%B6st%C3%A4+p%C3%A4ivitetty+18122015/ea07ef1e-38b5-4236-a503-aee01aa87185" TargetMode="Externa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hyperlink" Target="https://www.finlex.fi/fi/laki/ajantasa/1998/19980628" TargetMode="External"/><Relationship Id="rId4" Type="http://schemas.openxmlformats.org/officeDocument/2006/relationships/hyperlink" Target="https://www.finlex.fi/fi/laki/alkup/2013/20131287#Pidm45053757307200"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finlex.fi/fi/laki/ajantasa/2000/20000812#L3-2P17"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m.fi/documents/1271139/1427058/Kuntainfo13a+Uusi+soveltamisohje+oppilas-+ja+opiskelijahuoltolains%C3%A4%C3%A4d%C3%A4nn%C3%B6st%C3%A4+p%C3%A4ivitetty+18122015/ea07ef1e-38b5-4236-a503-aee01aa87185" TargetMode="External"/><Relationship Id="rId2" Type="http://schemas.openxmlformats.org/officeDocument/2006/relationships/hyperlink" Target="https://www.finlex.fi/fi/laki/alkup/2013/20131287#Pidm45053757339024" TargetMode="Externa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8.xml.rels><?xml version="1.0" encoding="UTF-8" standalone="yes"?>
<Relationships xmlns="http://schemas.openxmlformats.org/package/2006/relationships"><Relationship Id="rId3" Type="http://schemas.openxmlformats.org/officeDocument/2006/relationships/hyperlink" Target="https://www.finlex.fi/fi/laki/alkup/2013/20131287#Pidm45053757339024" TargetMode="External"/><Relationship Id="rId2" Type="http://schemas.openxmlformats.org/officeDocument/2006/relationships/hyperlink" Target="https://stm.fi/documents/1271139/1427058/Kuntainfo13a+Uusi+soveltamisohje+oppilas-+ja+opiskelijahuoltolains%C3%A4%C3%A4d%C3%A4nn%C3%B6st%C3%A4+p%C3%A4ivitetty+18122015/ea07ef1e-38b5-4236-a503-aee01aa87185" TargetMode="Externa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9.xml.rels><?xml version="1.0" encoding="UTF-8" standalone="yes"?>
<Relationships xmlns="http://schemas.openxmlformats.org/package/2006/relationships"><Relationship Id="rId3" Type="http://schemas.openxmlformats.org/officeDocument/2006/relationships/hyperlink" Target="https://www.finlex.fi/fi/laki/alkup/2013/20131287#Pidm45053757339024" TargetMode="External"/><Relationship Id="rId2" Type="http://schemas.openxmlformats.org/officeDocument/2006/relationships/hyperlink" Target="https://stm.fi/documents/1271139/1427058/Kuntainfo13a+Uusi+soveltamisohje+oppilas-+ja+opiskelijahuoltolains%C3%A4%C3%A4d%C3%A4nn%C3%B6st%C3%A4+p%C3%A4ivitetty+18122015/ea07ef1e-38b5-4236-a503-aee01aa87185" TargetMode="Externa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stm.fi/documents/1271139/1427058/Kuntainfo13a+Uusi+soveltamisohje+oppilas-+ja+opiskelijahuoltolains%C3%A4%C3%A4d%C3%A4nn%C3%B6st%C3%A4+p%C3%A4ivitetty+18122015/ea07ef1e-38b5-4236-a503-aee01aa87185" TargetMode="External"/><Relationship Id="rId7" Type="http://schemas.openxmlformats.org/officeDocument/2006/relationships/image" Target="../media/image4.jpeg"/><Relationship Id="rId2" Type="http://schemas.openxmlformats.org/officeDocument/2006/relationships/hyperlink" Target="https://www.julkari.fi/bitstream/handle/10024/126938/Monialainen_opiskeluhuolto_Opas36.pdf" TargetMode="External"/><Relationship Id="rId1" Type="http://schemas.openxmlformats.org/officeDocument/2006/relationships/slideLayout" Target="../slideLayouts/slideLayout2.xml"/><Relationship Id="rId6" Type="http://schemas.openxmlformats.org/officeDocument/2006/relationships/hyperlink" Target="https://julkaisut.valtioneuvosto.fi/bitstream/handle/10024/72897/URN%3aNBN%3afi-fe201504225719.pdf?sequence=1&amp;isAllowed=y" TargetMode="External"/><Relationship Id="rId5" Type="http://schemas.openxmlformats.org/officeDocument/2006/relationships/hyperlink" Target="https://finlex.fi/fi/laki/ajantasa/1992/19920785" TargetMode="External"/><Relationship Id="rId4" Type="http://schemas.openxmlformats.org/officeDocument/2006/relationships/hyperlink" Target="https://www.finlex.fi/fi/laki/ajantasa/1999/19990621#L6P22"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www.finlex.fi/fi/laki/ajantasa/2015/20150254#L3P10" TargetMode="External"/><Relationship Id="rId2" Type="http://schemas.openxmlformats.org/officeDocument/2006/relationships/hyperlink" Target="https://www.finlex.fi/fi/laki/alkup/2022/20220094#Pidm45053758797280" TargetMode="Externa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tays.sharepoint.com/:p:/s/Opiskeluhuollontiimimallienkehittamisentyoryhma/EYWMod_nL-9IlD_rQdVvZSEByPYsIW3xAKaoFHWyHjnYLg?e=E09Dif&amp;nav=eyJzSWQiOjExMzYsImNJZCI6MzM2NjQ4MjMyNn0" TargetMode="Externa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hyperlink" Target="https://thl.fi/fi/web/lapset-nuoret-ja-perheet/sote-palvelut/opiskeluhuolto/yhteisollinen-opiskeluhuolto/opiskeluhuoltoryhma" TargetMode="External"/><Relationship Id="rId2" Type="http://schemas.openxmlformats.org/officeDocument/2006/relationships/hyperlink" Target="https://www.finlex.fi/fi/laki/ajantasa/2013/20131287#L2P14" TargetMode="Externa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thl.fi/fi/web/lapset-nuoret-ja-perheet/sote-palvelut/opiskeluhuolto/yhteisollinen-opiskeluhuolto/opiskeluhuoltoryhma"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s://stm.fi/documents/1271139/1427058/Kuntainfo13a+Uusi+soveltamisohje+oppilas-+ja+opiskelijahuoltolains%C3%A4%C3%A4d%C3%A4nn%C3%B6st%C3%A4+p%C3%A4ivitetty+18122015/ea07ef1e-38b5-4236-a503-aee01aa87185" TargetMode="External"/><Relationship Id="rId2" Type="http://schemas.openxmlformats.org/officeDocument/2006/relationships/hyperlink" Target="https://www.finlex.fi/fi/laki/ajantasa/2013/20131287#L2P14" TargetMode="External"/><Relationship Id="rId1" Type="http://schemas.openxmlformats.org/officeDocument/2006/relationships/slideLayout" Target="../slideLayouts/slideLayout2.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in paikkamerkki 2">
            <a:extLst>
              <a:ext uri="{FF2B5EF4-FFF2-40B4-BE49-F238E27FC236}">
                <a16:creationId xmlns:a16="http://schemas.microsoft.com/office/drawing/2014/main" id="{D979CEBC-C1A0-8468-AA43-AC518037DFC5}"/>
              </a:ext>
            </a:extLst>
          </p:cNvPr>
          <p:cNvSpPr>
            <a:spLocks noGrp="1"/>
          </p:cNvSpPr>
          <p:nvPr>
            <p:ph type="title" idx="4294967295"/>
          </p:nvPr>
        </p:nvSpPr>
        <p:spPr>
          <a:xfrm>
            <a:off x="1055688" y="908050"/>
            <a:ext cx="5976937" cy="2305050"/>
          </a:xfrm>
          <a:prstGeom prst="rect">
            <a:avLst/>
          </a:prstGeom>
          <a:noFill/>
          <a:ln>
            <a:noFill/>
            <a:prstDash/>
          </a:ln>
          <a:effectLst/>
        </p:spPr>
        <p:txBody>
          <a:bodyPr rot="0" spcFirstLastPara="0" vertOverflow="overflow" horzOverflow="overflow" vert="horz" wrap="square" lIns="0" tIns="0" rIns="0" bIns="0" numCol="1" spcCol="0" rtlCol="0" fromWordArt="0" anchor="b"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1200"/>
              </a:spcAft>
              <a:buClr>
                <a:schemeClr val="tx2"/>
              </a:buClr>
              <a:buSzTx/>
              <a:buFont typeface="Arial" panose="020B0604020202020204" pitchFamily="34" charset="0"/>
              <a:buNone/>
              <a:tabLst/>
              <a:defRPr/>
            </a:pPr>
            <a:r>
              <a:rPr kumimoji="0" lang="fi-FI" sz="4800" b="1" i="0" u="none" strike="noStrike" kern="1200" cap="none" spc="0" normalizeH="0" baseline="0" noProof="0">
                <a:ln>
                  <a:noFill/>
                </a:ln>
                <a:effectLst/>
                <a:uLnTx/>
                <a:uFillTx/>
                <a:latin typeface="+mj-lt"/>
                <a:ea typeface="Inter" panose="02000503000000020004" pitchFamily="2" charset="0"/>
                <a:cs typeface="+mn-cs"/>
              </a:rPr>
              <a:t>Opiskeluhuollon </a:t>
            </a:r>
            <a:r>
              <a:rPr lang="fi-FI" sz="4800">
                <a:ea typeface="Inter" panose="02000503000000020004" pitchFamily="2" charset="0"/>
                <a:cs typeface="+mn-cs"/>
              </a:rPr>
              <a:t>yhteistyörakenteet</a:t>
            </a:r>
            <a:endParaRPr lang="fi-FI" sz="4800" b="1" i="0" u="none" strike="noStrike" kern="1200" cap="none" spc="0" normalizeH="0" baseline="0" noProof="0">
              <a:ln>
                <a:noFill/>
              </a:ln>
              <a:effectLst/>
              <a:uLnTx/>
              <a:uFillTx/>
              <a:latin typeface="+mj-lt"/>
              <a:ea typeface="Inter" panose="02000503000000020004" pitchFamily="2" charset="0"/>
              <a:cs typeface="Arial"/>
            </a:endParaRPr>
          </a:p>
        </p:txBody>
      </p:sp>
      <p:sp>
        <p:nvSpPr>
          <p:cNvPr id="9" name="Alaotsikko 8"/>
          <p:cNvSpPr>
            <a:spLocks noGrp="1"/>
          </p:cNvSpPr>
          <p:nvPr>
            <p:ph type="subTitle" idx="1"/>
          </p:nvPr>
        </p:nvSpPr>
        <p:spPr/>
        <p:txBody>
          <a:bodyPr vert="horz" lIns="0" tIns="0" rIns="0" bIns="0" rtlCol="0" anchor="t">
            <a:noAutofit/>
          </a:bodyPr>
          <a:lstStyle/>
          <a:p>
            <a:r>
              <a:rPr lang="fi-FI" sz="1600"/>
              <a:t>Työryhmä:</a:t>
            </a:r>
            <a:br>
              <a:rPr lang="fi-FI" sz="1600"/>
            </a:br>
            <a:r>
              <a:rPr lang="fi-FI" sz="1600"/>
              <a:t>Johanna Hämäläinen (suunnittelija/</a:t>
            </a:r>
            <a:r>
              <a:rPr lang="fi-FI" sz="1600" err="1"/>
              <a:t>PirSOTE</a:t>
            </a:r>
            <a:r>
              <a:rPr lang="fi-FI" sz="1600"/>
              <a:t>)</a:t>
            </a:r>
            <a:br>
              <a:rPr lang="fi-FI" sz="1600"/>
            </a:br>
            <a:r>
              <a:rPr lang="fi-FI" sz="1600"/>
              <a:t>Heljä Pirkkala (suunnittelija, </a:t>
            </a:r>
            <a:r>
              <a:rPr lang="fi-FI" sz="1600" err="1"/>
              <a:t>Lanupe</a:t>
            </a:r>
            <a:r>
              <a:rPr lang="fi-FI" sz="1600"/>
              <a:t>)</a:t>
            </a:r>
            <a:br>
              <a:rPr lang="fi-FI" sz="1600"/>
            </a:br>
            <a:r>
              <a:rPr lang="fi-FI" sz="1600"/>
              <a:t>Riina Santala (suunnittelija/</a:t>
            </a:r>
            <a:r>
              <a:rPr lang="fi-FI" sz="1600" err="1"/>
              <a:t>PirSOTE</a:t>
            </a:r>
            <a:r>
              <a:rPr lang="fi-FI" sz="1600"/>
              <a:t>)</a:t>
            </a:r>
            <a:br>
              <a:rPr lang="fi-FI" sz="1600"/>
            </a:br>
            <a:r>
              <a:rPr lang="fi-FI" sz="1600"/>
              <a:t>Ari Suhonen (johtava kuraattori)</a:t>
            </a:r>
            <a:br>
              <a:rPr lang="fi-FI" sz="1600"/>
            </a:br>
            <a:r>
              <a:rPr lang="fi-FI" sz="1600"/>
              <a:t>Piritta Raunio (terveydenhoitaja)</a:t>
            </a:r>
            <a:br>
              <a:rPr lang="fi-FI" sz="1600"/>
            </a:br>
            <a:r>
              <a:rPr lang="fi-FI" sz="1600"/>
              <a:t>Noomi Suuronen (koululääkäri)</a:t>
            </a:r>
            <a:br>
              <a:rPr lang="fi-FI" sz="1600"/>
            </a:br>
            <a:r>
              <a:rPr lang="fi-FI" sz="1600"/>
              <a:t>Päivi Viitanen-Marchegiano (suunnittelija, </a:t>
            </a:r>
            <a:r>
              <a:rPr lang="fi-FI" sz="1600" err="1"/>
              <a:t>PirSOTE</a:t>
            </a:r>
            <a:r>
              <a:rPr lang="fi-FI" sz="1600"/>
              <a:t>)</a:t>
            </a:r>
          </a:p>
        </p:txBody>
      </p:sp>
      <p:pic>
        <p:nvPicPr>
          <p:cNvPr id="4" name="Kuva 3">
            <a:extLst>
              <a:ext uri="{FF2B5EF4-FFF2-40B4-BE49-F238E27FC236}">
                <a16:creationId xmlns:a16="http://schemas.microsoft.com/office/drawing/2014/main" id="{2463B5B5-ACC2-A877-05D1-934E339854C2}"/>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9376" y="6174358"/>
            <a:ext cx="1653104" cy="502886"/>
          </a:xfrm>
          <a:prstGeom prst="rect">
            <a:avLst/>
          </a:prstGeom>
        </p:spPr>
      </p:pic>
    </p:spTree>
    <p:extLst>
      <p:ext uri="{BB962C8B-B14F-4D97-AF65-F5344CB8AC3E}">
        <p14:creationId xmlns:p14="http://schemas.microsoft.com/office/powerpoint/2010/main" val="12798210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02895AE-ECD3-4A95-9555-43768319E738}"/>
              </a:ext>
            </a:extLst>
          </p:cNvPr>
          <p:cNvSpPr>
            <a:spLocks noGrp="1"/>
          </p:cNvSpPr>
          <p:nvPr>
            <p:ph type="title"/>
          </p:nvPr>
        </p:nvSpPr>
        <p:spPr/>
        <p:txBody>
          <a:bodyPr/>
          <a:lstStyle/>
          <a:p>
            <a:r>
              <a:rPr lang="fi-FI">
                <a:latin typeface="Inter SemiBold"/>
                <a:ea typeface="Inter SemiBold"/>
              </a:rPr>
              <a:t>Monialainen asiantuntijaryhmä opiskeluhuollossa</a:t>
            </a:r>
            <a:endParaRPr lang="fi-FI"/>
          </a:p>
        </p:txBody>
      </p:sp>
      <p:sp>
        <p:nvSpPr>
          <p:cNvPr id="7" name="Sisällön paikkamerkki 6">
            <a:extLst>
              <a:ext uri="{FF2B5EF4-FFF2-40B4-BE49-F238E27FC236}">
                <a16:creationId xmlns:a16="http://schemas.microsoft.com/office/drawing/2014/main" id="{B0863887-B213-E625-D1E7-EFB80F891BF2}"/>
              </a:ext>
            </a:extLst>
          </p:cNvPr>
          <p:cNvSpPr>
            <a:spLocks noGrp="1"/>
          </p:cNvSpPr>
          <p:nvPr>
            <p:ph sz="quarter" idx="13"/>
          </p:nvPr>
        </p:nvSpPr>
        <p:spPr>
          <a:xfrm>
            <a:off x="479424" y="1476181"/>
            <a:ext cx="11233151" cy="5048444"/>
          </a:xfrm>
        </p:spPr>
        <p:txBody>
          <a:bodyPr vert="horz" lIns="0" tIns="0" rIns="0" bIns="0" numCol="3" spcCol="180000" rtlCol="0" anchor="t">
            <a:noAutofit/>
          </a:bodyPr>
          <a:lstStyle/>
          <a:p>
            <a:pPr marL="0" indent="0">
              <a:spcAft>
                <a:spcPts val="600"/>
              </a:spcAft>
              <a:buNone/>
            </a:pPr>
            <a:r>
              <a:rPr lang="fi-FI" sz="1800" b="1" dirty="0">
                <a:ea typeface="+mn-lt"/>
                <a:cs typeface="+mn-lt"/>
              </a:rPr>
              <a:t>Kokoonpano</a:t>
            </a:r>
            <a:endParaRPr lang="fi-FI" sz="1600" dirty="0">
              <a:ea typeface="Inter"/>
            </a:endParaRPr>
          </a:p>
          <a:p>
            <a:pPr marL="285750" indent="-285750">
              <a:spcAft>
                <a:spcPts val="600"/>
              </a:spcAft>
              <a:buFont typeface="Arial"/>
              <a:buChar char="•"/>
            </a:pPr>
            <a:r>
              <a:rPr lang="fi-FI" sz="1600" dirty="0">
                <a:ea typeface="Inter"/>
              </a:rPr>
              <a:t>Oppilas/opiskelija - sekä tilanteen mukaan huoltaja/laillinen edustaja </a:t>
            </a:r>
          </a:p>
          <a:p>
            <a:pPr marL="285750" indent="-285750">
              <a:spcAft>
                <a:spcPts val="600"/>
              </a:spcAft>
              <a:buFont typeface="Arial"/>
              <a:buChar char="•"/>
            </a:pPr>
            <a:r>
              <a:rPr lang="fi-FI" sz="1600" dirty="0">
                <a:ea typeface="Inter"/>
              </a:rPr>
              <a:t>Tapauskohtainen ja tarpeenmukainen kokoonpano opiskeluhuollon toimijoista </a:t>
            </a:r>
          </a:p>
          <a:p>
            <a:pPr marL="285750" indent="-285750">
              <a:spcAft>
                <a:spcPts val="600"/>
              </a:spcAft>
              <a:buFont typeface="Arial"/>
              <a:buChar char="•"/>
            </a:pPr>
            <a:r>
              <a:rPr lang="fi-FI" sz="1600" dirty="0">
                <a:ea typeface="Inter"/>
              </a:rPr>
              <a:t>Luokanopettajan/ryhmänohjaajan jäsenenä olo on suositeltavaa</a:t>
            </a:r>
            <a:endParaRPr lang="fi-FI" sz="1600" dirty="0">
              <a:ea typeface="Inter"/>
              <a:cs typeface="Arial"/>
            </a:endParaRPr>
          </a:p>
          <a:p>
            <a:pPr marL="285750" indent="-285750">
              <a:spcAft>
                <a:spcPts val="600"/>
              </a:spcAft>
              <a:buFont typeface="Arial"/>
              <a:buChar char="•"/>
            </a:pPr>
            <a:r>
              <a:rPr lang="fi-FI" sz="1600" dirty="0">
                <a:ea typeface="+mn-lt"/>
                <a:cs typeface="+mn-lt"/>
              </a:rPr>
              <a:t>Jäsenenä voi olla vain oppilaan/opiskelijan ja/tai huoltajan/laillisen edustajan suostumuksella</a:t>
            </a:r>
          </a:p>
          <a:p>
            <a:pPr marL="285750" indent="-285750">
              <a:spcAft>
                <a:spcPts val="600"/>
              </a:spcAft>
              <a:buFont typeface="Arial"/>
              <a:buChar char="•"/>
            </a:pPr>
            <a:r>
              <a:rPr lang="fi-FI" sz="1600" dirty="0">
                <a:ea typeface="+mn-lt"/>
                <a:cs typeface="+mn-lt"/>
              </a:rPr>
              <a:t>Kun osallistujana on opiskeluhuollon yhteistyötaho tai oppilaan/opiskelijan läheinen, tarvitaan kirjallinen suostumus</a:t>
            </a:r>
            <a:endParaRPr lang="fi-FI" sz="1600">
              <a:cs typeface="Arial"/>
            </a:endParaRPr>
          </a:p>
          <a:p>
            <a:pPr marL="0" indent="0">
              <a:spcAft>
                <a:spcPts val="600"/>
              </a:spcAft>
              <a:buNone/>
            </a:pPr>
            <a:endParaRPr lang="fi-FI" sz="1600" dirty="0">
              <a:ea typeface="+mn-lt"/>
              <a:cs typeface="+mn-lt"/>
            </a:endParaRPr>
          </a:p>
          <a:p>
            <a:pPr marL="0" indent="0">
              <a:spcAft>
                <a:spcPts val="600"/>
              </a:spcAft>
              <a:buNone/>
            </a:pPr>
            <a:endParaRPr lang="fi-FI" sz="1600" dirty="0">
              <a:ea typeface="+mn-lt"/>
              <a:cs typeface="+mn-lt"/>
            </a:endParaRPr>
          </a:p>
          <a:p>
            <a:pPr marL="0" indent="0">
              <a:spcAft>
                <a:spcPts val="600"/>
              </a:spcAft>
              <a:buNone/>
            </a:pPr>
            <a:r>
              <a:rPr lang="fi-FI" sz="1800" b="1" dirty="0">
                <a:ea typeface="+mn-lt"/>
                <a:cs typeface="+mn-lt"/>
              </a:rPr>
              <a:t>Tehtävät</a:t>
            </a:r>
            <a:endParaRPr lang="fi-FI" sz="1600" dirty="0">
              <a:ea typeface="Inter"/>
            </a:endParaRPr>
          </a:p>
          <a:p>
            <a:pPr marL="285750" indent="-285750">
              <a:spcAft>
                <a:spcPts val="600"/>
              </a:spcAft>
              <a:buFont typeface="Arial"/>
              <a:buChar char="•"/>
            </a:pPr>
            <a:r>
              <a:rPr lang="fi-FI" sz="1600" dirty="0">
                <a:ea typeface="Inter"/>
              </a:rPr>
              <a:t>Yksittäisen oppilaan/opiskelijan ja hänen oppimisedellytystensä tukeminen</a:t>
            </a:r>
          </a:p>
          <a:p>
            <a:pPr marL="285750" indent="-285750">
              <a:spcAft>
                <a:spcPts val="600"/>
              </a:spcAft>
              <a:buFont typeface="Arial"/>
              <a:buChar char="•"/>
            </a:pPr>
            <a:r>
              <a:rPr lang="fi-FI" sz="1600" dirty="0">
                <a:ea typeface="Inter"/>
              </a:rPr>
              <a:t>Opiskeluhuollon ja muiden tarvittavien palveluiden järjestäminen</a:t>
            </a:r>
          </a:p>
          <a:p>
            <a:pPr marL="285750" indent="-285750">
              <a:spcAft>
                <a:spcPts val="600"/>
              </a:spcAft>
              <a:buFont typeface="Arial"/>
              <a:buChar char="•"/>
            </a:pPr>
            <a:r>
              <a:rPr lang="fi-FI" sz="1600" dirty="0">
                <a:ea typeface="Inter"/>
              </a:rPr>
              <a:t>Koulun/oppilaitoksen tarjoaman tuen suunnittelu</a:t>
            </a:r>
          </a:p>
          <a:p>
            <a:pPr marL="285750" indent="-285750">
              <a:spcAft>
                <a:spcPts val="600"/>
              </a:spcAft>
              <a:buFont typeface="Arial"/>
              <a:buChar char="•"/>
            </a:pPr>
            <a:r>
              <a:rPr lang="fi-FI" sz="1600" dirty="0">
                <a:ea typeface="Inter"/>
              </a:rPr>
              <a:t>Läheisverkoston tukeminen</a:t>
            </a:r>
          </a:p>
          <a:p>
            <a:pPr marL="285750" indent="-285750">
              <a:spcAft>
                <a:spcPts val="600"/>
              </a:spcAft>
              <a:buFont typeface="Arial"/>
              <a:buChar char="•"/>
            </a:pPr>
            <a:r>
              <a:rPr lang="fi-FI" sz="1600" dirty="0">
                <a:ea typeface="Inter"/>
              </a:rPr>
              <a:t>Oppilaan/opiskelijan tilanteen seuranta</a:t>
            </a:r>
          </a:p>
          <a:p>
            <a:pPr marL="0" indent="0">
              <a:spcAft>
                <a:spcPts val="600"/>
              </a:spcAft>
              <a:buNone/>
            </a:pPr>
            <a:endParaRPr lang="fi-FI" sz="1600" dirty="0">
              <a:ea typeface="Inter"/>
            </a:endParaRPr>
          </a:p>
          <a:p>
            <a:pPr marL="0" indent="0">
              <a:spcAft>
                <a:spcPts val="600"/>
              </a:spcAft>
              <a:buNone/>
            </a:pPr>
            <a:endParaRPr lang="fi-FI" sz="1800" b="1" dirty="0">
              <a:ea typeface="+mn-lt"/>
              <a:cs typeface="+mn-lt"/>
            </a:endParaRPr>
          </a:p>
          <a:p>
            <a:pPr marL="0" indent="0">
              <a:spcAft>
                <a:spcPts val="600"/>
              </a:spcAft>
              <a:buNone/>
            </a:pPr>
            <a:endParaRPr lang="fi-FI" sz="1800" b="1" dirty="0">
              <a:ea typeface="+mn-lt"/>
              <a:cs typeface="+mn-lt"/>
            </a:endParaRPr>
          </a:p>
          <a:p>
            <a:pPr marL="0" indent="0">
              <a:spcAft>
                <a:spcPts val="600"/>
              </a:spcAft>
              <a:buNone/>
            </a:pPr>
            <a:endParaRPr lang="fi-FI" sz="1800" b="1" dirty="0">
              <a:ea typeface="+mn-lt"/>
              <a:cs typeface="+mn-lt"/>
            </a:endParaRPr>
          </a:p>
          <a:p>
            <a:pPr marL="0" indent="0">
              <a:spcAft>
                <a:spcPts val="600"/>
              </a:spcAft>
              <a:buNone/>
            </a:pPr>
            <a:endParaRPr lang="fi-FI" sz="1800" b="1" dirty="0">
              <a:ea typeface="+mn-lt"/>
              <a:cs typeface="+mn-lt"/>
            </a:endParaRPr>
          </a:p>
          <a:p>
            <a:pPr marL="0" indent="0">
              <a:spcAft>
                <a:spcPts val="600"/>
              </a:spcAft>
              <a:buNone/>
            </a:pPr>
            <a:r>
              <a:rPr lang="fi-FI" sz="1800" b="1" dirty="0">
                <a:ea typeface="+mn-lt"/>
                <a:cs typeface="+mn-lt"/>
              </a:rPr>
              <a:t>Toimintatavat</a:t>
            </a:r>
          </a:p>
          <a:p>
            <a:pPr marL="285750" indent="-285750">
              <a:spcAft>
                <a:spcPts val="600"/>
              </a:spcAft>
              <a:buFont typeface="Arial"/>
              <a:buChar char="•"/>
            </a:pPr>
            <a:r>
              <a:rPr lang="fi-FI" sz="1600" dirty="0">
                <a:ea typeface="Inter"/>
              </a:rPr>
              <a:t>Toiminta on aina ensisijassa oppilaan / opiskelijan edun mukaista</a:t>
            </a:r>
          </a:p>
          <a:p>
            <a:pPr marL="285750" indent="-285750">
              <a:spcAft>
                <a:spcPts val="600"/>
              </a:spcAft>
              <a:buFont typeface="Arial"/>
              <a:buChar char="•"/>
            </a:pPr>
            <a:r>
              <a:rPr lang="fi-FI" sz="1600" dirty="0">
                <a:ea typeface="Inter"/>
              </a:rPr>
              <a:t>Asiantuntijaryhmän kutsuu koolle se taho, jolla on herännyt huoli oppilaan/opiskelijan tilanteesta (dia 11).</a:t>
            </a:r>
          </a:p>
          <a:p>
            <a:pPr marL="285750" indent="-285750">
              <a:spcAft>
                <a:spcPts val="600"/>
              </a:spcAft>
              <a:buFont typeface="Arial"/>
              <a:buChar char="•"/>
            </a:pPr>
            <a:r>
              <a:rPr lang="fi-FI" sz="1600" dirty="0">
                <a:ea typeface="Inter"/>
              </a:rPr>
              <a:t>Asiantuntijaryhmä valitsee keskuudestaan vastuuhenkilön, joka vastaa prosessin etenemisestä. </a:t>
            </a:r>
          </a:p>
          <a:p>
            <a:pPr marL="285750" indent="-285750">
              <a:spcAft>
                <a:spcPts val="600"/>
              </a:spcAft>
              <a:buFont typeface="Arial"/>
              <a:buChar char="•"/>
            </a:pPr>
            <a:r>
              <a:rPr lang="fi-FI" sz="1600" dirty="0">
                <a:ea typeface="Inter"/>
              </a:rPr>
              <a:t>Vastuuhenkilö kirjaa tapaamisten sisällön opiskeluhuoltokertomukseen (diat 12 ja 13).</a:t>
            </a:r>
          </a:p>
          <a:p>
            <a:pPr marL="285750" indent="-285750">
              <a:spcAft>
                <a:spcPts val="600"/>
              </a:spcAft>
              <a:buFont typeface="Arial"/>
              <a:buChar char="•"/>
            </a:pPr>
            <a:r>
              <a:rPr lang="fi-FI" sz="1600" dirty="0">
                <a:ea typeface="Inter"/>
              </a:rPr>
              <a:t>Seurantatapaamisen tarve arvioidaan tapauskohtaisesti.</a:t>
            </a:r>
          </a:p>
          <a:p>
            <a:pPr marL="285750" indent="-285750">
              <a:spcAft>
                <a:spcPts val="600"/>
              </a:spcAft>
              <a:buFont typeface="Arial"/>
              <a:buChar char="•"/>
            </a:pPr>
            <a:r>
              <a:rPr lang="fi-FI" sz="1600" dirty="0">
                <a:ea typeface="Inter"/>
              </a:rPr>
              <a:t>Tapaamisia on mahdollista järjestää etäyhteydellä (</a:t>
            </a:r>
            <a:r>
              <a:rPr lang="fi-FI" sz="1600" dirty="0" err="1">
                <a:ea typeface="Inter"/>
              </a:rPr>
              <a:t>VideoVisit</a:t>
            </a:r>
            <a:r>
              <a:rPr lang="fi-FI" sz="1600" dirty="0">
                <a:ea typeface="Inter"/>
              </a:rPr>
              <a:t>).</a:t>
            </a:r>
          </a:p>
        </p:txBody>
      </p:sp>
      <p:pic>
        <p:nvPicPr>
          <p:cNvPr id="8" name="Kuva 7">
            <a:extLst>
              <a:ext uri="{FF2B5EF4-FFF2-40B4-BE49-F238E27FC236}">
                <a16:creationId xmlns:a16="http://schemas.microsoft.com/office/drawing/2014/main" id="{7B759975-E605-E01F-9975-65641B5C835A}"/>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59471" y="6174358"/>
            <a:ext cx="1653104" cy="502886"/>
          </a:xfrm>
          <a:prstGeom prst="rect">
            <a:avLst/>
          </a:prstGeom>
        </p:spPr>
      </p:pic>
    </p:spTree>
    <p:extLst>
      <p:ext uri="{BB962C8B-B14F-4D97-AF65-F5344CB8AC3E}">
        <p14:creationId xmlns:p14="http://schemas.microsoft.com/office/powerpoint/2010/main" val="27126843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6A8A9C9-DDAB-5D7D-C5F0-FC15D8A61C6C}"/>
              </a:ext>
            </a:extLst>
          </p:cNvPr>
          <p:cNvSpPr>
            <a:spLocks noGrp="1"/>
          </p:cNvSpPr>
          <p:nvPr>
            <p:ph type="title"/>
          </p:nvPr>
        </p:nvSpPr>
        <p:spPr>
          <a:xfrm>
            <a:off x="484188" y="333375"/>
            <a:ext cx="11228387" cy="923925"/>
          </a:xfrm>
        </p:spPr>
        <p:txBody>
          <a:bodyPr/>
          <a:lstStyle/>
          <a:p>
            <a:r>
              <a:rPr lang="fi-FI"/>
              <a:t>Monialaisen asiantuntijaryhmän nimeäminen</a:t>
            </a:r>
          </a:p>
        </p:txBody>
      </p:sp>
      <p:sp>
        <p:nvSpPr>
          <p:cNvPr id="3" name="Suorakulmio 2">
            <a:extLst>
              <a:ext uri="{FF2B5EF4-FFF2-40B4-BE49-F238E27FC236}">
                <a16:creationId xmlns:a16="http://schemas.microsoft.com/office/drawing/2014/main" id="{41B05F6B-E646-EDE9-F9B1-551E6D8D7256}"/>
              </a:ext>
            </a:extLst>
          </p:cNvPr>
          <p:cNvSpPr/>
          <p:nvPr/>
        </p:nvSpPr>
        <p:spPr>
          <a:xfrm>
            <a:off x="479425" y="2485576"/>
            <a:ext cx="1800000" cy="2160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fi-FI" sz="1400" b="1">
                <a:solidFill>
                  <a:schemeClr val="tx1"/>
                </a:solidFill>
                <a:ea typeface="Inter"/>
              </a:rPr>
              <a:t>Huoli oppilaasta</a:t>
            </a:r>
          </a:p>
        </p:txBody>
      </p:sp>
      <p:sp>
        <p:nvSpPr>
          <p:cNvPr id="4" name="Suorakulmio 3">
            <a:extLst>
              <a:ext uri="{FF2B5EF4-FFF2-40B4-BE49-F238E27FC236}">
                <a16:creationId xmlns:a16="http://schemas.microsoft.com/office/drawing/2014/main" id="{78A694E9-CA35-16E9-A286-1FFF2D33EAB8}"/>
              </a:ext>
            </a:extLst>
          </p:cNvPr>
          <p:cNvSpPr/>
          <p:nvPr/>
        </p:nvSpPr>
        <p:spPr>
          <a:xfrm>
            <a:off x="2657712" y="2485576"/>
            <a:ext cx="1800000" cy="2160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fi-FI" sz="1400" b="1">
                <a:solidFill>
                  <a:schemeClr val="tx1"/>
                </a:solidFill>
                <a:ea typeface="Inter"/>
              </a:rPr>
              <a:t>Keskustele oppilaan/</a:t>
            </a:r>
            <a:br>
              <a:rPr lang="fi-FI" sz="1400" b="1">
                <a:solidFill>
                  <a:schemeClr val="tx1"/>
                </a:solidFill>
                <a:ea typeface="Inter"/>
              </a:rPr>
            </a:br>
            <a:r>
              <a:rPr lang="fi-FI" sz="1400" b="1">
                <a:solidFill>
                  <a:schemeClr val="tx1"/>
                </a:solidFill>
                <a:ea typeface="Inter"/>
              </a:rPr>
              <a:t>opiskelijan ja/tai huoltajan kanssa</a:t>
            </a:r>
          </a:p>
        </p:txBody>
      </p:sp>
      <p:sp>
        <p:nvSpPr>
          <p:cNvPr id="5" name="Suorakulmio 4">
            <a:extLst>
              <a:ext uri="{FF2B5EF4-FFF2-40B4-BE49-F238E27FC236}">
                <a16:creationId xmlns:a16="http://schemas.microsoft.com/office/drawing/2014/main" id="{79519937-C5AC-151E-E8D1-CEE128462686}"/>
              </a:ext>
            </a:extLst>
          </p:cNvPr>
          <p:cNvSpPr/>
          <p:nvPr/>
        </p:nvSpPr>
        <p:spPr>
          <a:xfrm>
            <a:off x="4838484" y="2572267"/>
            <a:ext cx="1800000" cy="97002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fi-FI" sz="1400" b="1" dirty="0">
                <a:solidFill>
                  <a:schemeClr val="tx1"/>
                </a:solidFill>
                <a:ea typeface="Inter"/>
              </a:rPr>
              <a:t>Huoli jatkuu</a:t>
            </a:r>
          </a:p>
        </p:txBody>
      </p:sp>
      <p:sp>
        <p:nvSpPr>
          <p:cNvPr id="6" name="Suorakulmio 5">
            <a:extLst>
              <a:ext uri="{FF2B5EF4-FFF2-40B4-BE49-F238E27FC236}">
                <a16:creationId xmlns:a16="http://schemas.microsoft.com/office/drawing/2014/main" id="{F8FB16CA-A4E9-75C9-54D3-33B40B4A6558}"/>
              </a:ext>
            </a:extLst>
          </p:cNvPr>
          <p:cNvSpPr/>
          <p:nvPr/>
        </p:nvSpPr>
        <p:spPr>
          <a:xfrm>
            <a:off x="4835999" y="3713853"/>
            <a:ext cx="1800000" cy="2160000"/>
          </a:xfrm>
          <a:prstGeom prst="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fi-FI" sz="1400" b="1" dirty="0">
                <a:solidFill>
                  <a:schemeClr val="tx1"/>
                </a:solidFill>
                <a:ea typeface="Inter"/>
              </a:rPr>
              <a:t>Huoli poistuu, </a:t>
            </a:r>
          </a:p>
          <a:p>
            <a:pPr algn="ctr"/>
            <a:r>
              <a:rPr lang="fi-FI" sz="1400" b="1" dirty="0">
                <a:solidFill>
                  <a:schemeClr val="tx1"/>
                </a:solidFill>
                <a:ea typeface="Inter"/>
              </a:rPr>
              <a:t>tukitoimet ovat riittäviä tai vastuu asian </a:t>
            </a:r>
            <a:endParaRPr lang="fi-FI" sz="1400" b="1" dirty="0">
              <a:solidFill>
                <a:schemeClr val="tx1"/>
              </a:solidFill>
              <a:ea typeface="Inter"/>
              <a:cs typeface="Arial"/>
            </a:endParaRPr>
          </a:p>
          <a:p>
            <a:pPr algn="ctr"/>
            <a:r>
              <a:rPr lang="fi-FI" sz="1400" b="1" dirty="0">
                <a:solidFill>
                  <a:schemeClr val="tx1"/>
                </a:solidFill>
                <a:ea typeface="Inter"/>
              </a:rPr>
              <a:t>hoitamisesta on </a:t>
            </a:r>
            <a:br>
              <a:rPr lang="fi-FI" sz="1400" b="1" dirty="0">
                <a:ea typeface="Inter"/>
              </a:rPr>
            </a:br>
            <a:r>
              <a:rPr lang="fi-FI" sz="1400" b="1" dirty="0">
                <a:solidFill>
                  <a:schemeClr val="tx1"/>
                </a:solidFill>
                <a:ea typeface="Inter"/>
              </a:rPr>
              <a:t>toisaalla, jolloin </a:t>
            </a:r>
            <a:br>
              <a:rPr lang="fi-FI" sz="1400" b="1" dirty="0">
                <a:ea typeface="Inter"/>
              </a:rPr>
            </a:br>
            <a:r>
              <a:rPr lang="fi-FI" sz="1400" b="1" dirty="0">
                <a:solidFill>
                  <a:schemeClr val="tx1"/>
                </a:solidFill>
                <a:ea typeface="Inter"/>
              </a:rPr>
              <a:t>vastuuhenkilö sovitaan </a:t>
            </a:r>
            <a:br>
              <a:rPr lang="fi-FI" sz="1400" b="1" dirty="0">
                <a:ea typeface="Inter"/>
              </a:rPr>
            </a:br>
            <a:r>
              <a:rPr lang="fi-FI" sz="1400" b="1" dirty="0">
                <a:solidFill>
                  <a:schemeClr val="tx1"/>
                </a:solidFill>
                <a:ea typeface="Inter"/>
              </a:rPr>
              <a:t>tilanteen mukaan</a:t>
            </a:r>
            <a:endParaRPr lang="fi-FI" sz="1400" b="1" dirty="0">
              <a:solidFill>
                <a:schemeClr val="tx1"/>
              </a:solidFill>
              <a:ea typeface="Inter"/>
              <a:cs typeface="Arial"/>
            </a:endParaRPr>
          </a:p>
        </p:txBody>
      </p:sp>
      <p:sp>
        <p:nvSpPr>
          <p:cNvPr id="7" name="Suorakulmio 6">
            <a:extLst>
              <a:ext uri="{FF2B5EF4-FFF2-40B4-BE49-F238E27FC236}">
                <a16:creationId xmlns:a16="http://schemas.microsoft.com/office/drawing/2014/main" id="{15D220D2-5636-2177-1A5F-5CA40DC24923}"/>
              </a:ext>
            </a:extLst>
          </p:cNvPr>
          <p:cNvSpPr/>
          <p:nvPr/>
        </p:nvSpPr>
        <p:spPr>
          <a:xfrm>
            <a:off x="7014287" y="2485576"/>
            <a:ext cx="1800000" cy="2160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fi-FI" sz="1400" b="1" dirty="0">
                <a:solidFill>
                  <a:schemeClr val="tx1"/>
                </a:solidFill>
                <a:ea typeface="Inter"/>
              </a:rPr>
              <a:t>Kutsu kokoon </a:t>
            </a:r>
            <a:br>
              <a:rPr lang="fi-FI" sz="1400" b="1" dirty="0">
                <a:solidFill>
                  <a:schemeClr val="tx1"/>
                </a:solidFill>
                <a:ea typeface="Inter"/>
              </a:rPr>
            </a:br>
            <a:r>
              <a:rPr lang="fi-FI" sz="1400" b="1" dirty="0">
                <a:solidFill>
                  <a:schemeClr val="tx1"/>
                </a:solidFill>
                <a:ea typeface="Inter"/>
              </a:rPr>
              <a:t>huoltajan/oppilaan/opiskelijan </a:t>
            </a:r>
          </a:p>
          <a:p>
            <a:pPr algn="ctr"/>
            <a:r>
              <a:rPr lang="fi-FI" sz="1400" b="1" dirty="0">
                <a:solidFill>
                  <a:schemeClr val="tx1"/>
                </a:solidFill>
                <a:ea typeface="Inter"/>
              </a:rPr>
              <a:t>suostumuksella </a:t>
            </a:r>
          </a:p>
          <a:p>
            <a:pPr algn="ctr"/>
            <a:r>
              <a:rPr lang="fi-FI" sz="1400" b="1" dirty="0">
                <a:solidFill>
                  <a:schemeClr val="tx1"/>
                </a:solidFill>
                <a:ea typeface="Inter"/>
              </a:rPr>
              <a:t>tilanteen kannalta </a:t>
            </a:r>
            <a:br>
              <a:rPr lang="fi-FI" sz="1400" b="1" dirty="0">
                <a:solidFill>
                  <a:schemeClr val="tx1"/>
                </a:solidFill>
                <a:ea typeface="Inter"/>
              </a:rPr>
            </a:br>
            <a:r>
              <a:rPr lang="fi-FI" sz="1400" b="1" dirty="0">
                <a:solidFill>
                  <a:schemeClr val="tx1"/>
                </a:solidFill>
                <a:ea typeface="Inter"/>
              </a:rPr>
              <a:t>keskeiset </a:t>
            </a:r>
          </a:p>
          <a:p>
            <a:pPr algn="ctr"/>
            <a:r>
              <a:rPr lang="fi-FI" sz="1400" b="1" dirty="0">
                <a:solidFill>
                  <a:schemeClr val="tx1"/>
                </a:solidFill>
                <a:ea typeface="Inter"/>
              </a:rPr>
              <a:t>toimijat.</a:t>
            </a:r>
          </a:p>
        </p:txBody>
      </p:sp>
      <p:sp>
        <p:nvSpPr>
          <p:cNvPr id="8" name="Suorakulmio 7">
            <a:extLst>
              <a:ext uri="{FF2B5EF4-FFF2-40B4-BE49-F238E27FC236}">
                <a16:creationId xmlns:a16="http://schemas.microsoft.com/office/drawing/2014/main" id="{B4AF8823-3753-A69A-0A62-B61A434EF238}"/>
              </a:ext>
            </a:extLst>
          </p:cNvPr>
          <p:cNvSpPr/>
          <p:nvPr/>
        </p:nvSpPr>
        <p:spPr>
          <a:xfrm>
            <a:off x="9192575" y="1257300"/>
            <a:ext cx="2520000" cy="461655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fi-FI" sz="1400" b="1">
                <a:solidFill>
                  <a:schemeClr val="tx1"/>
                </a:solidFill>
                <a:ea typeface="Inter"/>
              </a:rPr>
              <a:t>Monialainen </a:t>
            </a:r>
            <a:br>
              <a:rPr lang="fi-FI" sz="1400" b="1">
                <a:solidFill>
                  <a:schemeClr val="tx1"/>
                </a:solidFill>
                <a:ea typeface="Inter"/>
              </a:rPr>
            </a:br>
            <a:r>
              <a:rPr lang="fi-FI" sz="1400" b="1">
                <a:solidFill>
                  <a:schemeClr val="tx1"/>
                </a:solidFill>
                <a:ea typeface="Inter"/>
              </a:rPr>
              <a:t>asiantuntijaryhmä kokoontuu.</a:t>
            </a:r>
          </a:p>
          <a:p>
            <a:pPr algn="ctr"/>
            <a:endParaRPr lang="fi-FI" sz="1400" b="1">
              <a:solidFill>
                <a:schemeClr val="tx1"/>
              </a:solidFill>
              <a:ea typeface="Inter"/>
            </a:endParaRPr>
          </a:p>
          <a:p>
            <a:pPr algn="ctr"/>
            <a:r>
              <a:rPr lang="fi-FI" sz="1400" b="1">
                <a:solidFill>
                  <a:schemeClr val="tx1"/>
                </a:solidFill>
                <a:ea typeface="Inter"/>
              </a:rPr>
              <a:t>Ryhmässä suunnitellaan </a:t>
            </a:r>
            <a:br>
              <a:rPr lang="fi-FI" sz="1400" b="1">
                <a:solidFill>
                  <a:schemeClr val="tx1"/>
                </a:solidFill>
                <a:ea typeface="Inter"/>
              </a:rPr>
            </a:br>
            <a:r>
              <a:rPr lang="fi-FI" sz="1400" b="1">
                <a:solidFill>
                  <a:schemeClr val="tx1"/>
                </a:solidFill>
                <a:ea typeface="Inter"/>
              </a:rPr>
              <a:t>jatkotoimenpiteet ja sovitaan vastuuhenkilö suunnitelman </a:t>
            </a:r>
            <a:br>
              <a:rPr lang="fi-FI" sz="1400" b="1">
                <a:solidFill>
                  <a:schemeClr val="tx1"/>
                </a:solidFill>
                <a:ea typeface="Inter"/>
              </a:rPr>
            </a:br>
            <a:r>
              <a:rPr lang="fi-FI" sz="1400" b="1">
                <a:solidFill>
                  <a:schemeClr val="tx1"/>
                </a:solidFill>
                <a:ea typeface="Inter"/>
              </a:rPr>
              <a:t>toteutumisen seuraamiseksi.</a:t>
            </a:r>
          </a:p>
          <a:p>
            <a:pPr algn="ctr"/>
            <a:endParaRPr lang="fi-FI" sz="1400" b="1">
              <a:solidFill>
                <a:schemeClr val="tx1"/>
              </a:solidFill>
              <a:ea typeface="Inter"/>
            </a:endParaRPr>
          </a:p>
          <a:p>
            <a:pPr algn="ctr"/>
            <a:r>
              <a:rPr lang="fi-FI" sz="1400" b="1">
                <a:solidFill>
                  <a:schemeClr val="tx1"/>
                </a:solidFill>
                <a:ea typeface="Inter"/>
              </a:rPr>
              <a:t>Vastuuhenkilö kirjaa opiskeluhuolto-kertomuksen.</a:t>
            </a:r>
          </a:p>
          <a:p>
            <a:pPr algn="ctr"/>
            <a:endParaRPr lang="fi-FI" sz="1400" b="1">
              <a:solidFill>
                <a:schemeClr val="tx1"/>
              </a:solidFill>
              <a:ea typeface="Inter"/>
            </a:endParaRPr>
          </a:p>
        </p:txBody>
      </p:sp>
      <p:pic>
        <p:nvPicPr>
          <p:cNvPr id="17" name="Kuva 16">
            <a:extLst>
              <a:ext uri="{FF2B5EF4-FFF2-40B4-BE49-F238E27FC236}">
                <a16:creationId xmlns:a16="http://schemas.microsoft.com/office/drawing/2014/main" id="{3C064E8F-A768-A074-C513-A0701F9AEECE}"/>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59471" y="6174358"/>
            <a:ext cx="1653104" cy="502886"/>
          </a:xfrm>
          <a:prstGeom prst="rect">
            <a:avLst/>
          </a:prstGeom>
        </p:spPr>
      </p:pic>
      <p:sp>
        <p:nvSpPr>
          <p:cNvPr id="18" name="Tekstiruutu 17">
            <a:extLst>
              <a:ext uri="{FF2B5EF4-FFF2-40B4-BE49-F238E27FC236}">
                <a16:creationId xmlns:a16="http://schemas.microsoft.com/office/drawing/2014/main" id="{9CB6AC4B-D48A-8E64-E6C6-33EF92ACC3AB}"/>
              </a:ext>
            </a:extLst>
          </p:cNvPr>
          <p:cNvSpPr txBox="1"/>
          <p:nvPr/>
        </p:nvSpPr>
        <p:spPr>
          <a:xfrm>
            <a:off x="3481775" y="6216969"/>
            <a:ext cx="5228451" cy="397201"/>
          </a:xfrm>
          <a:prstGeom prst="rect">
            <a:avLst/>
          </a:prstGeom>
          <a:solidFill>
            <a:schemeClr val="bg2"/>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80000" tIns="90000" rIns="90000" bIns="90000" numCol="1" spcCol="0" rtlCol="0" fromWordArt="0" anchor="t" anchorCtr="0" forceAA="0" compatLnSpc="1">
            <a:prstTxWarp prst="textNoShape">
              <a:avLst/>
            </a:prstTxWarp>
            <a:spAutoFit/>
          </a:bodyPr>
          <a:lstStyle/>
          <a:p>
            <a:r>
              <a:rPr lang="fi-FI" sz="1400">
                <a:ea typeface="Inter"/>
              </a:rPr>
              <a:t>Opiskeluhuollon työntekijöitä konsultoidaan kaikissa vaiheissa.</a:t>
            </a:r>
          </a:p>
        </p:txBody>
      </p:sp>
      <p:cxnSp>
        <p:nvCxnSpPr>
          <p:cNvPr id="20" name="Suora nuoliyhdysviiva 19">
            <a:extLst>
              <a:ext uri="{FF2B5EF4-FFF2-40B4-BE49-F238E27FC236}">
                <a16:creationId xmlns:a16="http://schemas.microsoft.com/office/drawing/2014/main" id="{5D0A19C5-3AFC-1D5A-F9E1-E1A9786B2B66}"/>
              </a:ext>
              <a:ext uri="{C183D7F6-B498-43B3-948B-1728B52AA6E4}">
                <adec:decorative xmlns:adec="http://schemas.microsoft.com/office/drawing/2017/decorative" val="1"/>
              </a:ext>
            </a:extLst>
          </p:cNvPr>
          <p:cNvCxnSpPr>
            <a:cxnSpLocks/>
            <a:stCxn id="3" idx="3"/>
            <a:endCxn id="4" idx="1"/>
          </p:cNvCxnSpPr>
          <p:nvPr/>
        </p:nvCxnSpPr>
        <p:spPr>
          <a:xfrm>
            <a:off x="2279425" y="3565576"/>
            <a:ext cx="378287" cy="0"/>
          </a:xfrm>
          <a:prstGeom prst="straightConnector1">
            <a:avLst/>
          </a:prstGeom>
          <a:ln w="31750" cap="rnd">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uora nuoliyhdysviiva 26">
            <a:extLst>
              <a:ext uri="{FF2B5EF4-FFF2-40B4-BE49-F238E27FC236}">
                <a16:creationId xmlns:a16="http://schemas.microsoft.com/office/drawing/2014/main" id="{24FFB435-886F-44B0-9E24-D3C192EF366E}"/>
              </a:ext>
              <a:ext uri="{C183D7F6-B498-43B3-948B-1728B52AA6E4}">
                <adec:decorative xmlns:adec="http://schemas.microsoft.com/office/drawing/2017/decorative" val="1"/>
              </a:ext>
            </a:extLst>
          </p:cNvPr>
          <p:cNvCxnSpPr>
            <a:cxnSpLocks/>
            <a:stCxn id="7" idx="3"/>
            <a:endCxn id="8" idx="1"/>
          </p:cNvCxnSpPr>
          <p:nvPr/>
        </p:nvCxnSpPr>
        <p:spPr>
          <a:xfrm>
            <a:off x="8814287" y="3565576"/>
            <a:ext cx="378288" cy="1"/>
          </a:xfrm>
          <a:prstGeom prst="straightConnector1">
            <a:avLst/>
          </a:prstGeom>
          <a:ln w="31750" cap="rnd">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uora nuoliyhdysviiva 27">
            <a:extLst>
              <a:ext uri="{FF2B5EF4-FFF2-40B4-BE49-F238E27FC236}">
                <a16:creationId xmlns:a16="http://schemas.microsoft.com/office/drawing/2014/main" id="{96045574-3D36-96FC-8EE5-73DD8A90ABCA}"/>
              </a:ext>
              <a:ext uri="{C183D7F6-B498-43B3-948B-1728B52AA6E4}">
                <adec:decorative xmlns:adec="http://schemas.microsoft.com/office/drawing/2017/decorative" val="1"/>
              </a:ext>
            </a:extLst>
          </p:cNvPr>
          <p:cNvCxnSpPr>
            <a:cxnSpLocks/>
            <a:stCxn id="5" idx="3"/>
          </p:cNvCxnSpPr>
          <p:nvPr/>
        </p:nvCxnSpPr>
        <p:spPr>
          <a:xfrm>
            <a:off x="6638484" y="3057281"/>
            <a:ext cx="372564" cy="313456"/>
          </a:xfrm>
          <a:prstGeom prst="straightConnector1">
            <a:avLst/>
          </a:prstGeom>
          <a:ln w="31750" cap="rnd">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uora nuoliyhdysviiva 28">
            <a:extLst>
              <a:ext uri="{FF2B5EF4-FFF2-40B4-BE49-F238E27FC236}">
                <a16:creationId xmlns:a16="http://schemas.microsoft.com/office/drawing/2014/main" id="{819EA8D3-865D-72A6-91E3-3877DE8A8D01}"/>
              </a:ext>
              <a:ext uri="{C183D7F6-B498-43B3-948B-1728B52AA6E4}">
                <adec:decorative xmlns:adec="http://schemas.microsoft.com/office/drawing/2017/decorative" val="1"/>
              </a:ext>
            </a:extLst>
          </p:cNvPr>
          <p:cNvCxnSpPr>
            <a:cxnSpLocks/>
            <a:stCxn id="4" idx="3"/>
            <a:endCxn id="6" idx="1"/>
          </p:cNvCxnSpPr>
          <p:nvPr/>
        </p:nvCxnSpPr>
        <p:spPr>
          <a:xfrm>
            <a:off x="4457712" y="3565576"/>
            <a:ext cx="378287" cy="1228277"/>
          </a:xfrm>
          <a:prstGeom prst="straightConnector1">
            <a:avLst/>
          </a:prstGeom>
          <a:ln w="31750" cap="rnd">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9" name="Suorakulmio 8">
            <a:extLst>
              <a:ext uri="{FF2B5EF4-FFF2-40B4-BE49-F238E27FC236}">
                <a16:creationId xmlns:a16="http://schemas.microsoft.com/office/drawing/2014/main" id="{FC45B8C8-2C6A-1A67-4DFE-CF22720287AF}"/>
              </a:ext>
            </a:extLst>
          </p:cNvPr>
          <p:cNvSpPr/>
          <p:nvPr/>
        </p:nvSpPr>
        <p:spPr>
          <a:xfrm>
            <a:off x="4839239" y="1223901"/>
            <a:ext cx="1800000" cy="109528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fi-FI" sz="1400" b="1" dirty="0">
                <a:solidFill>
                  <a:schemeClr val="tx1"/>
                </a:solidFill>
                <a:ea typeface="Inter"/>
                <a:cs typeface="Arial"/>
              </a:rPr>
              <a:t>Ohjaus opiskeluhuollon asiantuntijalle selkeässä tilanteessa</a:t>
            </a:r>
          </a:p>
        </p:txBody>
      </p:sp>
      <p:cxnSp>
        <p:nvCxnSpPr>
          <p:cNvPr id="10" name="Suora nuoliyhdysviiva 9">
            <a:extLst>
              <a:ext uri="{FF2B5EF4-FFF2-40B4-BE49-F238E27FC236}">
                <a16:creationId xmlns:a16="http://schemas.microsoft.com/office/drawing/2014/main" id="{1DC240D2-BCC4-AE29-35F3-9F5337585BB1}"/>
              </a:ext>
              <a:ext uri="{C183D7F6-B498-43B3-948B-1728B52AA6E4}">
                <adec:decorative xmlns:adec="http://schemas.microsoft.com/office/drawing/2017/decorative" val="1"/>
              </a:ext>
            </a:extLst>
          </p:cNvPr>
          <p:cNvCxnSpPr>
            <a:cxnSpLocks/>
          </p:cNvCxnSpPr>
          <p:nvPr/>
        </p:nvCxnSpPr>
        <p:spPr>
          <a:xfrm flipV="1">
            <a:off x="4468150" y="3078423"/>
            <a:ext cx="378287" cy="476716"/>
          </a:xfrm>
          <a:prstGeom prst="straightConnector1">
            <a:avLst/>
          </a:prstGeom>
          <a:ln w="31750" cap="rnd">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uora nuoliyhdysviiva 29">
            <a:extLst>
              <a:ext uri="{FF2B5EF4-FFF2-40B4-BE49-F238E27FC236}">
                <a16:creationId xmlns:a16="http://schemas.microsoft.com/office/drawing/2014/main" id="{A1BC1F8A-F566-2C79-9B00-9EF082406C3A}"/>
              </a:ext>
              <a:ext uri="{C183D7F6-B498-43B3-948B-1728B52AA6E4}">
                <adec:decorative xmlns:adec="http://schemas.microsoft.com/office/drawing/2017/decorative" val="1"/>
              </a:ext>
            </a:extLst>
          </p:cNvPr>
          <p:cNvCxnSpPr>
            <a:cxnSpLocks/>
          </p:cNvCxnSpPr>
          <p:nvPr/>
        </p:nvCxnSpPr>
        <p:spPr>
          <a:xfrm flipV="1">
            <a:off x="4468046" y="1986781"/>
            <a:ext cx="360000" cy="1568359"/>
          </a:xfrm>
          <a:prstGeom prst="straightConnector1">
            <a:avLst/>
          </a:prstGeom>
          <a:ln w="31750" cap="rnd">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786835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tsikko 5">
            <a:extLst>
              <a:ext uri="{FF2B5EF4-FFF2-40B4-BE49-F238E27FC236}">
                <a16:creationId xmlns:a16="http://schemas.microsoft.com/office/drawing/2014/main" id="{41E0C996-822B-348A-9959-B85D5F89BBF1}"/>
              </a:ext>
            </a:extLst>
          </p:cNvPr>
          <p:cNvSpPr>
            <a:spLocks noGrp="1"/>
          </p:cNvSpPr>
          <p:nvPr>
            <p:ph type="title"/>
          </p:nvPr>
        </p:nvSpPr>
        <p:spPr/>
        <p:txBody>
          <a:bodyPr anchor="ctr">
            <a:normAutofit/>
          </a:bodyPr>
          <a:lstStyle/>
          <a:p>
            <a:r>
              <a:rPr lang="en-US" dirty="0" err="1">
                <a:latin typeface="Inter SemiBold"/>
                <a:ea typeface="Inter SemiBold"/>
              </a:rPr>
              <a:t>Monialaisen</a:t>
            </a:r>
            <a:r>
              <a:rPr lang="en-US" dirty="0">
                <a:latin typeface="Inter SemiBold"/>
                <a:ea typeface="Inter SemiBold"/>
              </a:rPr>
              <a:t> </a:t>
            </a:r>
            <a:r>
              <a:rPr lang="en-US" dirty="0" err="1">
                <a:latin typeface="Inter SemiBold"/>
                <a:ea typeface="Inter SemiBold"/>
              </a:rPr>
              <a:t>asiantuntijaryhmän</a:t>
            </a:r>
            <a:r>
              <a:rPr lang="en-US" dirty="0">
                <a:latin typeface="Inter SemiBold"/>
                <a:ea typeface="Inter SemiBold"/>
              </a:rPr>
              <a:t> </a:t>
            </a:r>
            <a:r>
              <a:rPr lang="en-US" dirty="0" err="1">
                <a:latin typeface="Inter SemiBold"/>
                <a:ea typeface="Inter SemiBold"/>
              </a:rPr>
              <a:t>kokousten</a:t>
            </a:r>
            <a:r>
              <a:rPr lang="en-US" dirty="0">
                <a:latin typeface="Inter SemiBold"/>
                <a:ea typeface="Inter SemiBold"/>
              </a:rPr>
              <a:t> </a:t>
            </a:r>
            <a:r>
              <a:rPr lang="en-US" dirty="0" err="1">
                <a:latin typeface="Inter SemiBold"/>
                <a:ea typeface="Inter SemiBold"/>
              </a:rPr>
              <a:t>kirjaaminen</a:t>
            </a:r>
            <a:endParaRPr lang="fi-FI" dirty="0"/>
          </a:p>
        </p:txBody>
      </p:sp>
      <p:sp>
        <p:nvSpPr>
          <p:cNvPr id="11" name="Sisällön paikkamerkki 10">
            <a:extLst>
              <a:ext uri="{FF2B5EF4-FFF2-40B4-BE49-F238E27FC236}">
                <a16:creationId xmlns:a16="http://schemas.microsoft.com/office/drawing/2014/main" id="{9F30AFB0-FABA-4E05-40BF-A9075CCBFCF1}"/>
              </a:ext>
            </a:extLst>
          </p:cNvPr>
          <p:cNvSpPr>
            <a:spLocks noGrp="1"/>
          </p:cNvSpPr>
          <p:nvPr>
            <p:ph sz="quarter" idx="13"/>
          </p:nvPr>
        </p:nvSpPr>
        <p:spPr/>
        <p:txBody>
          <a:bodyPr/>
          <a:lstStyle/>
          <a:p>
            <a:pPr marL="0" indent="0">
              <a:buNone/>
            </a:pPr>
            <a:r>
              <a:rPr lang="fi-FI" sz="2800" dirty="0">
                <a:ea typeface="Inter SemiBold"/>
                <a:hlinkClick r:id="rId2"/>
              </a:rPr>
              <a:t>Oppilas- ja opiskelijahuoltolaki 2013/1287 </a:t>
            </a:r>
            <a:r>
              <a:rPr lang="fi-FI" sz="2800" dirty="0">
                <a:ea typeface="Inter SemiBold"/>
              </a:rPr>
              <a:t>20 § </a:t>
            </a:r>
            <a:r>
              <a:rPr lang="fi-FI" sz="2800" dirty="0">
                <a:ea typeface="Inter SemiBold"/>
                <a:hlinkClick r:id="rId3"/>
              </a:rPr>
              <a:t>(25.5.2022/377)</a:t>
            </a:r>
            <a:endParaRPr lang="fi-FI" sz="2800" dirty="0">
              <a:ea typeface="Inter SemiBold"/>
            </a:endParaRPr>
          </a:p>
          <a:p>
            <a:pPr>
              <a:spcAft>
                <a:spcPts val="600"/>
              </a:spcAft>
            </a:pPr>
            <a:r>
              <a:rPr lang="fi-FI" sz="2400" dirty="0">
                <a:ea typeface="+mn-lt"/>
                <a:cs typeface="+mn-lt"/>
              </a:rPr>
              <a:t>Vastuuhenkilö kirjaa tapaamisessa opiskeluhuollon järjestämisen ja toteuttamisen kannalta välttämättömät tiedot opiskeluhuoltokertomukseen, joka tallennetaan koulutuksen järjestäjän ylläpitämään opiskeluhuoltorekisteriin. </a:t>
            </a:r>
          </a:p>
          <a:p>
            <a:pPr>
              <a:spcAft>
                <a:spcPts val="600"/>
              </a:spcAft>
            </a:pPr>
            <a:r>
              <a:rPr lang="fi-FI" sz="2400" dirty="0">
                <a:ea typeface="+mn-lt"/>
                <a:cs typeface="+mn-lt"/>
              </a:rPr>
              <a:t>Myös muut asiantuntijaryhmän jäsenet voivat tehdä kirjauksia opiskeluhuolto-kertomukseen sekä tarvittavilta osin omiin asiakas- ja potilastietojärjestelmiin.</a:t>
            </a:r>
          </a:p>
          <a:p>
            <a:pPr>
              <a:spcAft>
                <a:spcPts val="600"/>
              </a:spcAft>
            </a:pPr>
            <a:r>
              <a:rPr lang="fi-FI" sz="2400" dirty="0"/>
              <a:t>Jos opiskeluhuoltokertomukseen sisältyviä tietoja annetaan henkilölle, joka ei osallistu opiskelijan yksilökohtaisen opiskeluhuollon tarpeen selvittämiseen tai sen toteutukseen taikka niihin liittyviin tehtäviin, asiakirjaan on merkittävä, mitä tietoja, kenelle ja millä perusteella tietoja on luovutettu.</a:t>
            </a:r>
          </a:p>
        </p:txBody>
      </p:sp>
      <p:pic>
        <p:nvPicPr>
          <p:cNvPr id="3" name="Kuva 2">
            <a:extLst>
              <a:ext uri="{FF2B5EF4-FFF2-40B4-BE49-F238E27FC236}">
                <a16:creationId xmlns:a16="http://schemas.microsoft.com/office/drawing/2014/main" id="{36D84A0E-F645-911A-7645-AC5C39C8629A}"/>
              </a:ex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059471" y="6174358"/>
            <a:ext cx="1653104" cy="502886"/>
          </a:xfrm>
          <a:prstGeom prst="rect">
            <a:avLst/>
          </a:prstGeom>
        </p:spPr>
      </p:pic>
    </p:spTree>
    <p:extLst>
      <p:ext uri="{BB962C8B-B14F-4D97-AF65-F5344CB8AC3E}">
        <p14:creationId xmlns:p14="http://schemas.microsoft.com/office/powerpoint/2010/main" val="22234602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tsikko 5">
            <a:extLst>
              <a:ext uri="{FF2B5EF4-FFF2-40B4-BE49-F238E27FC236}">
                <a16:creationId xmlns:a16="http://schemas.microsoft.com/office/drawing/2014/main" id="{41E0C996-822B-348A-9959-B85D5F89BBF1}"/>
              </a:ext>
            </a:extLst>
          </p:cNvPr>
          <p:cNvSpPr>
            <a:spLocks noGrp="1"/>
          </p:cNvSpPr>
          <p:nvPr>
            <p:ph type="title"/>
          </p:nvPr>
        </p:nvSpPr>
        <p:spPr/>
        <p:txBody>
          <a:bodyPr anchor="ctr">
            <a:normAutofit/>
          </a:bodyPr>
          <a:lstStyle/>
          <a:p>
            <a:r>
              <a:rPr lang="en-US" err="1">
                <a:latin typeface="Inter SemiBold"/>
                <a:ea typeface="Inter SemiBold"/>
              </a:rPr>
              <a:t>Opiskeluhuoltokertomukseen</a:t>
            </a:r>
            <a:r>
              <a:rPr lang="en-US">
                <a:latin typeface="Inter SemiBold"/>
                <a:ea typeface="Inter SemiBold"/>
              </a:rPr>
              <a:t> </a:t>
            </a:r>
            <a:r>
              <a:rPr lang="en-US" err="1">
                <a:latin typeface="Inter SemiBold"/>
                <a:ea typeface="Inter SemiBold"/>
              </a:rPr>
              <a:t>kirjattavat</a:t>
            </a:r>
            <a:r>
              <a:rPr lang="en-US">
                <a:latin typeface="Inter SemiBold"/>
                <a:ea typeface="Inter SemiBold"/>
              </a:rPr>
              <a:t> </a:t>
            </a:r>
            <a:r>
              <a:rPr lang="en-US" err="1">
                <a:latin typeface="Inter SemiBold"/>
                <a:ea typeface="Inter SemiBold"/>
              </a:rPr>
              <a:t>asiat</a:t>
            </a:r>
            <a:r>
              <a:rPr lang="en-US">
                <a:latin typeface="Inter SemiBold"/>
                <a:ea typeface="Inter SemiBold"/>
              </a:rPr>
              <a:t>:</a:t>
            </a:r>
            <a:endParaRPr lang="fi-FI"/>
          </a:p>
        </p:txBody>
      </p:sp>
      <p:pic>
        <p:nvPicPr>
          <p:cNvPr id="3" name="Kuva 2">
            <a:extLst>
              <a:ext uri="{FF2B5EF4-FFF2-40B4-BE49-F238E27FC236}">
                <a16:creationId xmlns:a16="http://schemas.microsoft.com/office/drawing/2014/main" id="{36D84A0E-F645-911A-7645-AC5C39C8629A}"/>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59471" y="6174358"/>
            <a:ext cx="1653104" cy="502886"/>
          </a:xfrm>
          <a:prstGeom prst="rect">
            <a:avLst/>
          </a:prstGeom>
        </p:spPr>
      </p:pic>
      <p:sp>
        <p:nvSpPr>
          <p:cNvPr id="4" name="Tekstiruutu 3">
            <a:extLst>
              <a:ext uri="{FF2B5EF4-FFF2-40B4-BE49-F238E27FC236}">
                <a16:creationId xmlns:a16="http://schemas.microsoft.com/office/drawing/2014/main" id="{D4143FD4-0F59-9A96-0D36-7A3475882F28}"/>
              </a:ext>
            </a:extLst>
          </p:cNvPr>
          <p:cNvSpPr txBox="1"/>
          <p:nvPr/>
        </p:nvSpPr>
        <p:spPr>
          <a:xfrm>
            <a:off x="4368801" y="6088701"/>
            <a:ext cx="5090160" cy="674200"/>
          </a:xfrm>
          <a:prstGeom prst="rect">
            <a:avLst/>
          </a:prstGeom>
          <a:solidFill>
            <a:schemeClr val="bg2"/>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80000" tIns="90000" rIns="90000" bIns="90000" numCol="1" spcCol="0" rtlCol="0" fromWordArt="0" anchor="t" anchorCtr="0" forceAA="0" compatLnSpc="1">
            <a:prstTxWarp prst="textNoShape">
              <a:avLst/>
            </a:prstTxWarp>
            <a:spAutoFit/>
          </a:bodyPr>
          <a:lstStyle/>
          <a:p>
            <a:r>
              <a:rPr lang="fi-FI" sz="1600" dirty="0">
                <a:ea typeface="Inter"/>
              </a:rPr>
              <a:t>Opiskeluhuollon asiantuntijat kirjaavat tarvittavilta osin tiedot myös omiin järjestelmiinsä.</a:t>
            </a:r>
          </a:p>
        </p:txBody>
      </p:sp>
      <p:graphicFrame>
        <p:nvGraphicFramePr>
          <p:cNvPr id="7" name="Tekstin paikkamerkki 3">
            <a:extLst>
              <a:ext uri="{FF2B5EF4-FFF2-40B4-BE49-F238E27FC236}">
                <a16:creationId xmlns:a16="http://schemas.microsoft.com/office/drawing/2014/main" id="{2132AB8C-4055-AB5F-8102-2C108CC73B11}"/>
              </a:ext>
              <a:ext uri="{C183D7F6-B498-43B3-948B-1728B52AA6E4}">
                <adec:decorative xmlns:adec="http://schemas.microsoft.com/office/drawing/2017/decorative" val="1"/>
              </a:ext>
            </a:extLst>
          </p:cNvPr>
          <p:cNvGraphicFramePr>
            <a:graphicFrameLocks noGrp="1"/>
          </p:cNvGraphicFramePr>
          <p:nvPr>
            <p:ph sz="quarter" idx="13"/>
            <p:extLst>
              <p:ext uri="{D42A27DB-BD31-4B8C-83A1-F6EECF244321}">
                <p14:modId xmlns:p14="http://schemas.microsoft.com/office/powerpoint/2010/main" val="922112837"/>
              </p:ext>
            </p:extLst>
          </p:nvPr>
        </p:nvGraphicFramePr>
        <p:xfrm>
          <a:off x="479425" y="1628775"/>
          <a:ext cx="11233150" cy="43211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622884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AD00364-DA18-40E7-A8D0-8D2BFD8E914A}"/>
              </a:ext>
            </a:extLst>
          </p:cNvPr>
          <p:cNvSpPr>
            <a:spLocks noGrp="1"/>
          </p:cNvSpPr>
          <p:nvPr>
            <p:ph type="title"/>
          </p:nvPr>
        </p:nvSpPr>
        <p:spPr/>
        <p:txBody>
          <a:bodyPr/>
          <a:lstStyle/>
          <a:p>
            <a:r>
              <a:rPr lang="fi-FI" sz="3600">
                <a:latin typeface="Inter SemiBold"/>
                <a:ea typeface="Inter SemiBold"/>
              </a:rPr>
              <a:t>Liitteet</a:t>
            </a:r>
            <a:endParaRPr lang="fi-FI" sz="3600"/>
          </a:p>
        </p:txBody>
      </p:sp>
      <p:sp>
        <p:nvSpPr>
          <p:cNvPr id="3" name="Alaotsikko 2">
            <a:extLst>
              <a:ext uri="{FF2B5EF4-FFF2-40B4-BE49-F238E27FC236}">
                <a16:creationId xmlns:a16="http://schemas.microsoft.com/office/drawing/2014/main" id="{865861B1-8DB7-404F-BA45-55CB23D7527B}"/>
              </a:ext>
            </a:extLst>
          </p:cNvPr>
          <p:cNvSpPr>
            <a:spLocks noGrp="1"/>
          </p:cNvSpPr>
          <p:nvPr>
            <p:ph type="body" sz="quarter" idx="10"/>
          </p:nvPr>
        </p:nvSpPr>
        <p:spPr/>
        <p:txBody>
          <a:bodyPr/>
          <a:lstStyle/>
          <a:p>
            <a:r>
              <a:rPr lang="fi-FI"/>
              <a:t>Tarkennuksia aiempaan erityisesti lain näkökulmasta</a:t>
            </a:r>
          </a:p>
        </p:txBody>
      </p:sp>
      <p:pic>
        <p:nvPicPr>
          <p:cNvPr id="6" name="Kuva 5">
            <a:extLst>
              <a:ext uri="{FF2B5EF4-FFF2-40B4-BE49-F238E27FC236}">
                <a16:creationId xmlns:a16="http://schemas.microsoft.com/office/drawing/2014/main" id="{60B6E73D-16FD-F000-0946-B1AEF99FEB9F}"/>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59471" y="6174358"/>
            <a:ext cx="1653104" cy="502886"/>
          </a:xfrm>
          <a:prstGeom prst="rect">
            <a:avLst/>
          </a:prstGeom>
        </p:spPr>
      </p:pic>
    </p:spTree>
    <p:extLst>
      <p:ext uri="{BB962C8B-B14F-4D97-AF65-F5344CB8AC3E}">
        <p14:creationId xmlns:p14="http://schemas.microsoft.com/office/powerpoint/2010/main" val="39289674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tsikko 9">
            <a:extLst>
              <a:ext uri="{FF2B5EF4-FFF2-40B4-BE49-F238E27FC236}">
                <a16:creationId xmlns:a16="http://schemas.microsoft.com/office/drawing/2014/main" id="{98286A70-CBAE-8F32-9E70-0647FF34D20B}"/>
              </a:ext>
            </a:extLst>
          </p:cNvPr>
          <p:cNvSpPr>
            <a:spLocks noGrp="1"/>
          </p:cNvSpPr>
          <p:nvPr>
            <p:ph type="title"/>
          </p:nvPr>
        </p:nvSpPr>
        <p:spPr/>
        <p:txBody>
          <a:bodyPr/>
          <a:lstStyle/>
          <a:p>
            <a:r>
              <a:rPr lang="fi-FI" dirty="0"/>
              <a:t>Liite 1a. Salassapito ja tiedonsiirto opiskeluhuollossa</a:t>
            </a:r>
          </a:p>
        </p:txBody>
      </p:sp>
      <p:sp>
        <p:nvSpPr>
          <p:cNvPr id="11" name="Sisällön paikkamerkki 10">
            <a:extLst>
              <a:ext uri="{FF2B5EF4-FFF2-40B4-BE49-F238E27FC236}">
                <a16:creationId xmlns:a16="http://schemas.microsoft.com/office/drawing/2014/main" id="{89B33FDB-F621-CB51-93EB-1042DEEB3D75}"/>
              </a:ext>
            </a:extLst>
          </p:cNvPr>
          <p:cNvSpPr>
            <a:spLocks noGrp="1"/>
          </p:cNvSpPr>
          <p:nvPr>
            <p:ph sz="quarter" idx="13"/>
          </p:nvPr>
        </p:nvSpPr>
        <p:spPr>
          <a:xfrm>
            <a:off x="479424" y="1555241"/>
            <a:ext cx="11233151" cy="4321175"/>
          </a:xfrm>
        </p:spPr>
        <p:txBody>
          <a:bodyPr vert="horz" lIns="0" tIns="0" rIns="0" bIns="0" numCol="2" spcCol="180000" rtlCol="0" anchor="t">
            <a:noAutofit/>
          </a:bodyPr>
          <a:lstStyle/>
          <a:p>
            <a:pPr marL="285750" indent="-285750">
              <a:buFont typeface="Arial"/>
              <a:buChar char="•"/>
            </a:pPr>
            <a:r>
              <a:rPr lang="fi-FI" sz="1200" dirty="0">
                <a:ea typeface="+mn-lt"/>
                <a:cs typeface="+mn-lt"/>
              </a:rPr>
              <a:t>Opiskeluhuollossa käsiteltävät tiedot ovat lähes poikkeuksetta </a:t>
            </a:r>
            <a:r>
              <a:rPr lang="fi-FI" sz="1200" b="1" dirty="0">
                <a:ea typeface="+mn-lt"/>
                <a:cs typeface="+mn-lt"/>
              </a:rPr>
              <a:t>salassa pidettäviä</a:t>
            </a:r>
            <a:r>
              <a:rPr lang="fi-FI" sz="1200" dirty="0">
                <a:ea typeface="+mn-lt"/>
                <a:cs typeface="+mn-lt"/>
              </a:rPr>
              <a:t>. </a:t>
            </a:r>
            <a:r>
              <a:rPr lang="fi-FI" sz="1200" dirty="0">
                <a:ea typeface="+mn-lt"/>
                <a:cs typeface="+mn-lt"/>
                <a:hlinkClick r:id="rId2"/>
              </a:rPr>
              <a:t>(STM Kuntainfo 2015)</a:t>
            </a:r>
            <a:endParaRPr lang="fi-FI" sz="1200" dirty="0">
              <a:ea typeface="+mn-lt"/>
              <a:cs typeface="+mn-lt"/>
            </a:endParaRPr>
          </a:p>
          <a:p>
            <a:pPr marL="285750" indent="-285750">
              <a:buFont typeface="Arial"/>
              <a:buChar char="•"/>
            </a:pPr>
            <a:r>
              <a:rPr lang="fi-FI" sz="1200" dirty="0">
                <a:ea typeface="+mn-lt"/>
                <a:cs typeface="+mn-lt"/>
              </a:rPr>
              <a:t>Opiskeluhuollon asiantuntijat eivät saa luovuttaa salassa pidettäviä tietoja </a:t>
            </a:r>
            <a:r>
              <a:rPr lang="fi-FI" sz="1200" b="1" dirty="0">
                <a:ea typeface="+mn-lt"/>
                <a:cs typeface="+mn-lt"/>
              </a:rPr>
              <a:t>sivullisille</a:t>
            </a:r>
            <a:r>
              <a:rPr lang="fi-FI" sz="1200" dirty="0">
                <a:ea typeface="+mn-lt"/>
                <a:cs typeface="+mn-lt"/>
              </a:rPr>
              <a:t> ilman 1) tiedon luovuttamiseen oikeuttavaa lain säädöstä 2) oppilaan/opiskelijan tai hänen huoltajansa/laillisen edustajansa kirjallista yksilöityä suostumusta. </a:t>
            </a:r>
            <a:r>
              <a:rPr lang="fi-FI" sz="1200" dirty="0">
                <a:ea typeface="+mn-lt"/>
                <a:cs typeface="+mn-lt"/>
                <a:hlinkClick r:id="rId3"/>
              </a:rPr>
              <a:t>(Oppilas- ja opiskelijahuoltolaki 22 §)</a:t>
            </a:r>
            <a:endParaRPr lang="fi-FI" sz="1200" dirty="0">
              <a:ea typeface="+mn-lt"/>
              <a:cs typeface="+mn-lt"/>
            </a:endParaRPr>
          </a:p>
          <a:p>
            <a:pPr marL="742950" lvl="1" indent="-285750">
              <a:buFont typeface="Arial"/>
              <a:buChar char="•"/>
            </a:pPr>
            <a:r>
              <a:rPr lang="fi-FI" sz="1200" b="1" dirty="0">
                <a:ea typeface="+mn-lt"/>
                <a:cs typeface="+mn-lt"/>
              </a:rPr>
              <a:t>Sivullisella </a:t>
            </a:r>
            <a:r>
              <a:rPr lang="fi-FI" sz="1200" dirty="0">
                <a:ea typeface="+mn-lt"/>
                <a:cs typeface="+mn-lt"/>
              </a:rPr>
              <a:t>tarkoitetaan henkilöä, joka ei osallistu kyseisen oppilaan/opiskelijan yksilökohtaisen opiskeluhuollon tarpeen selvittämiseen tai sen toteutukseen tai niihin liittyviin tehtäviin. Näihin tehtäviin osallistuva ei ole sivullinen ja hänelle saa luovuttaa tietoja.</a:t>
            </a:r>
          </a:p>
          <a:p>
            <a:pPr marL="285750" indent="-285750">
              <a:buFont typeface="Arial"/>
              <a:buChar char="•"/>
            </a:pPr>
            <a:r>
              <a:rPr lang="fi-FI" sz="1200" dirty="0">
                <a:ea typeface="+mn-lt"/>
                <a:cs typeface="+mn-lt"/>
              </a:rPr>
              <a:t>Oppilaan/opiskelijan tai hänen huoltajansa/laillisen edustajan</a:t>
            </a:r>
            <a:r>
              <a:rPr lang="fi-FI" sz="1200" b="1" dirty="0">
                <a:ea typeface="+mn-lt"/>
                <a:cs typeface="+mn-lt"/>
              </a:rPr>
              <a:t> suostumusta ei tarvita eikä pyydetä, jos</a:t>
            </a:r>
          </a:p>
          <a:p>
            <a:pPr marL="742950" lvl="1" indent="-285750">
              <a:buFont typeface="Arial"/>
              <a:buChar char="•"/>
            </a:pPr>
            <a:r>
              <a:rPr lang="fi-FI" sz="1200" dirty="0">
                <a:ea typeface="+mn-lt"/>
                <a:cs typeface="+mn-lt"/>
              </a:rPr>
              <a:t>Yhteydenottaja (esim. opettaja tai terveydenhoitaja) arvioi oppilaan/opiskelijan </a:t>
            </a:r>
            <a:r>
              <a:rPr lang="fi-FI" sz="1200" b="1" dirty="0">
                <a:ea typeface="+mn-lt"/>
                <a:cs typeface="+mn-lt"/>
              </a:rPr>
              <a:t>tarvitsevan opiskeluhuollon psykologin tai kuraattorin palveluja</a:t>
            </a:r>
            <a:r>
              <a:rPr lang="fi-FI" sz="1200" dirty="0">
                <a:ea typeface="+mn-lt"/>
                <a:cs typeface="+mn-lt"/>
              </a:rPr>
              <a:t>. Tällöin tulee ottaa viipymättä yhteyttä kuraattoriin tai psykologiin yhdessä oppilaan/opiskelijan kanssa ja antaa tiedot, jotka yhteydenottaja arvioi tarpeelliseksi tuen tarpeen arvioimisessa. Jos yhteydenottoa ei ole mahdollista tehdä yhdessä, oppilaalle on annettava tieto yhteydenotosta ja mahdollisuus keskustella yhteydenottoon liittyvistä syistä. Tieto yhteydenotosta on annettava myös huoltajalle tai muulle lailliselle edustajalle. </a:t>
            </a:r>
            <a:r>
              <a:rPr lang="fi-FI" sz="1200" dirty="0">
                <a:ea typeface="+mn-lt"/>
                <a:cs typeface="+mn-lt"/>
                <a:hlinkClick r:id="rId3"/>
              </a:rPr>
              <a:t>(Oppilas- ja opiskelijahuoltolaki 16 §)</a:t>
            </a:r>
            <a:endParaRPr lang="fi-FI" sz="1200" dirty="0">
              <a:ea typeface="+mn-lt"/>
              <a:cs typeface="+mn-lt"/>
            </a:endParaRPr>
          </a:p>
          <a:p>
            <a:pPr marL="742950" lvl="1" indent="-285750">
              <a:buFont typeface="Arial"/>
              <a:buChar char="•"/>
            </a:pPr>
            <a:r>
              <a:rPr lang="fi-FI" sz="1200" dirty="0">
                <a:ea typeface="+mn-lt"/>
                <a:cs typeface="+mn-lt"/>
              </a:rPr>
              <a:t>Opiskeluhuollon asiantuntijat voivat keskustella keskenään yksittäisen oppilaan/opiskelijan tiedoista siinä määrin kuin se on </a:t>
            </a:r>
            <a:r>
              <a:rPr lang="fi-FI" sz="1200" b="1" dirty="0">
                <a:ea typeface="+mn-lt"/>
                <a:cs typeface="+mn-lt"/>
              </a:rPr>
              <a:t>opiskeluhuollon järjestämisen ja toteuttamisen kannalta välttämätöntä </a:t>
            </a:r>
            <a:r>
              <a:rPr lang="fi-FI" sz="1200" dirty="0">
                <a:ea typeface="+mn-lt"/>
                <a:cs typeface="+mn-lt"/>
                <a:hlinkClick r:id="rId4"/>
              </a:rPr>
              <a:t>(Oppilas- ja opiskelijahuoltolaki 23 §)</a:t>
            </a:r>
            <a:r>
              <a:rPr lang="fi-FI" sz="1200" dirty="0">
                <a:ea typeface="+mn-lt"/>
                <a:cs typeface="+mn-lt"/>
              </a:rPr>
              <a:t>. Esimerkiksi asiantuntija voi luovuttaa tietoja oppilaasta/opiskelijasta ohjatessaan hänet toisen opiskeluhuollon asiantuntijan vastaanotolle, sopiessaan työnjaosta tai pohtiessaan oppilaalle/opiskelijalle tarjottavaa tukea.</a:t>
            </a:r>
          </a:p>
          <a:p>
            <a:pPr marL="742950" lvl="1" indent="-285750">
              <a:buFont typeface="Arial"/>
              <a:buChar char="•"/>
            </a:pPr>
            <a:r>
              <a:rPr lang="fi-FI" sz="1200" dirty="0">
                <a:ea typeface="+mn-lt"/>
                <a:cs typeface="+mn-lt"/>
              </a:rPr>
              <a:t>Perusopetuksessa oppilaan opiskeluhuoltotyöhön osallistuvilla on oikeus saada toisiltaan ja luovuttaa toisilleen sekä oppilaan opettajalle, rehtorille ja opetuksesta vastaavalle viranomaiselle oppilaan </a:t>
            </a:r>
            <a:r>
              <a:rPr lang="fi-FI" sz="1200" b="1" dirty="0">
                <a:ea typeface="+mn-lt"/>
                <a:cs typeface="+mn-lt"/>
              </a:rPr>
              <a:t>opetuksen asianmukaisen järjestämisen kannalta välttämättömät tiedot</a:t>
            </a:r>
            <a:r>
              <a:rPr lang="fi-FI" sz="1200" dirty="0">
                <a:ea typeface="+mn-lt"/>
                <a:cs typeface="+mn-lt"/>
              </a:rPr>
              <a:t>. </a:t>
            </a:r>
            <a:r>
              <a:rPr lang="fi-FI" sz="1200" dirty="0">
                <a:ea typeface="+mn-lt"/>
                <a:cs typeface="+mn-lt"/>
                <a:hlinkClick r:id="rId5"/>
              </a:rPr>
              <a:t>(Perusopetuslaki 40 § 2 mom)</a:t>
            </a:r>
            <a:endParaRPr lang="fi-FI" sz="1200" dirty="0">
              <a:ea typeface="+mn-lt"/>
              <a:cs typeface="+mn-lt"/>
            </a:endParaRPr>
          </a:p>
          <a:p>
            <a:pPr marL="285750" indent="-285750">
              <a:buFont typeface="Arial"/>
              <a:buChar char="•"/>
            </a:pPr>
            <a:r>
              <a:rPr lang="fi-FI" sz="1200" dirty="0">
                <a:ea typeface="+mn-lt"/>
                <a:cs typeface="+mn-lt"/>
              </a:rPr>
              <a:t>Oppilaalle/opiskelijalle tai huoltajalle/lailliselle edustajalle</a:t>
            </a:r>
            <a:r>
              <a:rPr lang="fi-FI" sz="1200" b="1" dirty="0">
                <a:ea typeface="+mn-lt"/>
                <a:cs typeface="+mn-lt"/>
              </a:rPr>
              <a:t> kuitenkin aina kerrotaan</a:t>
            </a:r>
            <a:r>
              <a:rPr lang="fi-FI" sz="1200" dirty="0">
                <a:ea typeface="+mn-lt"/>
                <a:cs typeface="+mn-lt"/>
              </a:rPr>
              <a:t>, mitä tietoja aiotaan luovuttaa ja kenelle sekä keneltä ja mitä tietoja on vastaanotettu. Konsultaatiot ja ohjaukset voi myös tehdä oppilaan/opiskelijan kanssa yhdessä esimerkiksi yhteisvastaanotolla. </a:t>
            </a:r>
            <a:r>
              <a:rPr lang="fi-FI" sz="1200" dirty="0">
                <a:ea typeface="+mn-lt"/>
                <a:cs typeface="+mn-lt"/>
                <a:hlinkClick r:id="rId2"/>
              </a:rPr>
              <a:t>(STM Kuntainfo 2015)</a:t>
            </a:r>
            <a:endParaRPr lang="fi-FI" sz="1200" dirty="0">
              <a:ea typeface="+mn-lt"/>
              <a:cs typeface="+mn-lt"/>
            </a:endParaRPr>
          </a:p>
          <a:p>
            <a:pPr marL="285750" indent="-285750">
              <a:buFont typeface="Arial"/>
              <a:buChar char="•"/>
            </a:pPr>
            <a:r>
              <a:rPr lang="fi-FI" sz="1200" b="1" dirty="0">
                <a:ea typeface="+mn-lt"/>
                <a:cs typeface="+mn-lt"/>
              </a:rPr>
              <a:t>Kuraattori</a:t>
            </a:r>
            <a:r>
              <a:rPr lang="fi-FI" sz="1200" dirty="0">
                <a:ea typeface="+mn-lt"/>
                <a:cs typeface="+mn-lt"/>
              </a:rPr>
              <a:t> saa luovuttaa tietoja salassa pidettävästä asiakirjasta suullisella suostumuksella. </a:t>
            </a:r>
            <a:r>
              <a:rPr lang="fi-FI" sz="1200" dirty="0">
                <a:ea typeface="+mn-lt"/>
                <a:cs typeface="+mn-lt"/>
                <a:hlinkClick r:id="rId2"/>
              </a:rPr>
              <a:t>(STM Kuntainfo 2015)</a:t>
            </a:r>
            <a:endParaRPr lang="fi-FI" sz="1200" dirty="0">
              <a:ea typeface="+mn-lt"/>
              <a:cs typeface="+mn-lt"/>
            </a:endParaRPr>
          </a:p>
        </p:txBody>
      </p:sp>
      <p:pic>
        <p:nvPicPr>
          <p:cNvPr id="9" name="Kuva 8">
            <a:extLst>
              <a:ext uri="{FF2B5EF4-FFF2-40B4-BE49-F238E27FC236}">
                <a16:creationId xmlns:a16="http://schemas.microsoft.com/office/drawing/2014/main" id="{26026E1C-183A-F6CF-3509-0E8F93092BDF}"/>
              </a:ext>
              <a:ext uri="{C183D7F6-B498-43B3-948B-1728B52AA6E4}">
                <adec:decorative xmlns:adec="http://schemas.microsoft.com/office/drawing/2017/decorative" val="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059471" y="6174358"/>
            <a:ext cx="1653104" cy="502886"/>
          </a:xfrm>
          <a:prstGeom prst="rect">
            <a:avLst/>
          </a:prstGeom>
        </p:spPr>
      </p:pic>
    </p:spTree>
    <p:extLst>
      <p:ext uri="{BB962C8B-B14F-4D97-AF65-F5344CB8AC3E}">
        <p14:creationId xmlns:p14="http://schemas.microsoft.com/office/powerpoint/2010/main" val="33664823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tsikko 9">
            <a:extLst>
              <a:ext uri="{FF2B5EF4-FFF2-40B4-BE49-F238E27FC236}">
                <a16:creationId xmlns:a16="http://schemas.microsoft.com/office/drawing/2014/main" id="{98286A70-CBAE-8F32-9E70-0647FF34D20B}"/>
              </a:ext>
            </a:extLst>
          </p:cNvPr>
          <p:cNvSpPr>
            <a:spLocks noGrp="1"/>
          </p:cNvSpPr>
          <p:nvPr>
            <p:ph type="title"/>
          </p:nvPr>
        </p:nvSpPr>
        <p:spPr/>
        <p:txBody>
          <a:bodyPr/>
          <a:lstStyle/>
          <a:p>
            <a:r>
              <a:rPr lang="fi-FI" dirty="0"/>
              <a:t>Liite 1b. Kuraattori ja tietojen luovuttaminen </a:t>
            </a:r>
          </a:p>
        </p:txBody>
      </p:sp>
      <p:sp>
        <p:nvSpPr>
          <p:cNvPr id="11" name="Sisällön paikkamerkki 10">
            <a:extLst>
              <a:ext uri="{FF2B5EF4-FFF2-40B4-BE49-F238E27FC236}">
                <a16:creationId xmlns:a16="http://schemas.microsoft.com/office/drawing/2014/main" id="{89B33FDB-F621-CB51-93EB-1042DEEB3D75}"/>
              </a:ext>
            </a:extLst>
          </p:cNvPr>
          <p:cNvSpPr>
            <a:spLocks noGrp="1"/>
          </p:cNvSpPr>
          <p:nvPr>
            <p:ph sz="quarter" idx="13"/>
          </p:nvPr>
        </p:nvSpPr>
        <p:spPr>
          <a:xfrm>
            <a:off x="479424" y="1555241"/>
            <a:ext cx="11233151" cy="4321175"/>
          </a:xfrm>
        </p:spPr>
        <p:txBody>
          <a:bodyPr vert="horz" lIns="0" tIns="0" rIns="0" bIns="0" numCol="2" spcCol="180000" rtlCol="0" anchor="t">
            <a:noAutofit/>
          </a:bodyPr>
          <a:lstStyle/>
          <a:p>
            <a:pPr marL="0" indent="0">
              <a:buNone/>
            </a:pPr>
            <a:r>
              <a:rPr lang="fi-FI" sz="1200" b="1" dirty="0">
                <a:solidFill>
                  <a:srgbClr val="000000"/>
                </a:solidFill>
                <a:cs typeface="Arial"/>
              </a:rPr>
              <a:t>Kuraattorin pyytämään ja antamaan konsultaatioon liittyy erityinen piirre:</a:t>
            </a:r>
            <a:endParaRPr lang="fi-FI" dirty="0"/>
          </a:p>
          <a:p>
            <a:pPr marL="0" indent="0">
              <a:buNone/>
            </a:pPr>
            <a:r>
              <a:rPr lang="fi-FI" sz="1200" b="1" dirty="0">
                <a:solidFill>
                  <a:srgbClr val="000000"/>
                </a:solidFill>
                <a:hlinkClick r:id="rId2">
                  <a:extLst>
                    <a:ext uri="{A12FA001-AC4F-418D-AE19-62706E023703}">
                      <ahyp:hlinkClr xmlns:ahyp="http://schemas.microsoft.com/office/drawing/2018/hyperlinkcolor" val="tx"/>
                    </a:ext>
                  </a:extLst>
                </a:hlinkClick>
              </a:rPr>
              <a:t>Salassa pidettävien tietojen antaminen asiakkaan hoidon ja huollon turvaamiseksi (Laki sosiaalihuollon asiakkaan asemesta ja oikeuksista 17 §)</a:t>
            </a:r>
            <a:endParaRPr lang="fi-FI" b="1">
              <a:cs typeface="Arial"/>
            </a:endParaRPr>
          </a:p>
          <a:p>
            <a:pPr marL="0" indent="0">
              <a:buNone/>
            </a:pPr>
            <a:r>
              <a:rPr lang="fi-FI" sz="1200" dirty="0">
                <a:solidFill>
                  <a:srgbClr val="000000"/>
                </a:solidFill>
                <a:ea typeface="+mn-lt"/>
                <a:cs typeface="+mn-lt"/>
              </a:rPr>
              <a:t>Jos 16 §:ssä tarkoitettua suostumusta ei voida saada taikka jos asiakas tai hänen laillinen edustajansa nimenomaisesti kieltää tiedon luovuttamisen, sosiaalihuollon järjestäjä tai toteuttaja saa antaa asiakirjasta salassapitovelvollisuuden estämättä tietoja, jotka ovat välttämättömiä asiakkaan hoidon, huollon tai koulutuksen tarpeen selvittämiseksi, hoidon, huollon tai koulutuksen järjestämiseksi tai toteuttamiseksi taikka toimeentulon edellytysten turvaamiseksi. Tietoja saa kuitenkin antaa vain, jos:</a:t>
            </a:r>
            <a:endParaRPr lang="fi-FI" dirty="0"/>
          </a:p>
          <a:p>
            <a:pPr marL="0" indent="0">
              <a:buNone/>
            </a:pPr>
            <a:r>
              <a:rPr lang="fi-FI" sz="1200" dirty="0">
                <a:solidFill>
                  <a:srgbClr val="000000"/>
                </a:solidFill>
                <a:ea typeface="+mn-lt"/>
                <a:cs typeface="+mn-lt"/>
              </a:rPr>
              <a:t>1) se, jota asiakirja koskee, on hoidon tai huollon ilmeisessä tarpeessa terveytensä, kehityksensä tai turvallisuutensa vaarantumisen vuoksi eikä hoidon tai huollon tarvetta muutoin voida selvittää taikka hoidon tai huollon toimenpiteitä toteuttaa;</a:t>
            </a:r>
            <a:endParaRPr lang="fi-FI" dirty="0"/>
          </a:p>
          <a:p>
            <a:pPr marL="0" indent="0">
              <a:buNone/>
            </a:pPr>
            <a:r>
              <a:rPr lang="fi-FI" sz="1200" dirty="0">
                <a:solidFill>
                  <a:srgbClr val="000000"/>
                </a:solidFill>
                <a:ea typeface="+mn-lt"/>
                <a:cs typeface="+mn-lt"/>
              </a:rPr>
              <a:t>2) tieto on tarpeen lapsen edun vuoksi; tai</a:t>
            </a:r>
            <a:endParaRPr lang="fi-FI" dirty="0"/>
          </a:p>
          <a:p>
            <a:pPr marL="0" indent="0">
              <a:buNone/>
            </a:pPr>
            <a:r>
              <a:rPr lang="fi-FI" sz="1200" dirty="0">
                <a:solidFill>
                  <a:srgbClr val="000000"/>
                </a:solidFill>
                <a:ea typeface="+mn-lt"/>
                <a:cs typeface="+mn-lt"/>
              </a:rPr>
              <a:t>3) tieto on tarpeen asiakkaan välttämättömien etujen ja oikeuksien turvaamiseksi eikä asiakkaalla itsellään ole edellytyksiä arvioida asian merkitystä.</a:t>
            </a:r>
            <a:endParaRPr lang="fi-FI" dirty="0"/>
          </a:p>
          <a:p>
            <a:pPr marL="0" indent="0">
              <a:buNone/>
            </a:pPr>
            <a:r>
              <a:rPr lang="fi-FI" sz="1200" dirty="0">
                <a:solidFill>
                  <a:srgbClr val="000000"/>
                </a:solidFill>
                <a:ea typeface="+mn-lt"/>
                <a:cs typeface="+mn-lt"/>
              </a:rPr>
              <a:t>Edellä 1 momentissa tarkoitetuissa tapauksissa tietoja saa antaa toiselle sosiaalihuollon viranomaiselle, sen toimeksiannosta sosiaalihuollon tehtäviä suorittavalle henkilölle tai yhteisölle sekä muulle viranomaiselle.</a:t>
            </a:r>
            <a:endParaRPr lang="fi-FI" dirty="0"/>
          </a:p>
          <a:p>
            <a:pPr marL="0" indent="0">
              <a:buNone/>
            </a:pPr>
            <a:r>
              <a:rPr lang="fi-FI" sz="1200" dirty="0">
                <a:solidFill>
                  <a:srgbClr val="000000"/>
                </a:solidFill>
                <a:ea typeface="+mn-lt"/>
                <a:cs typeface="+mn-lt"/>
              </a:rPr>
              <a:t>Yksityisesti sosiaalihuoltoa järjestävälle taikka yksityiselle terveydenhuollon toimintayksikölle tai ammattihenkilölle sosiaalihuollon järjestäjä tai toteuttaja saa antaa tietoja 1 momentissa tarkoitetuissa tapauksissa kuitenkin vain siinä määrin kuin se on välttämätöntä asiakkaan välittömän hoidon tai huollon toteuttamiseksi tai muusta tähän rinnastettavasta syystä.</a:t>
            </a:r>
            <a:endParaRPr lang="fi-FI" dirty="0"/>
          </a:p>
          <a:p>
            <a:pPr marL="0" indent="0">
              <a:buNone/>
            </a:pPr>
            <a:r>
              <a:rPr lang="fi-FI" sz="1200" dirty="0">
                <a:solidFill>
                  <a:srgbClr val="000000"/>
                </a:solidFill>
                <a:ea typeface="+mn-lt"/>
                <a:cs typeface="+mn-lt"/>
              </a:rPr>
              <a:t>Lisäksi sosiaalihuollon viranomainen saa 1 momentin 1–3 kohdassa säädetyillä edellytyksillä antaa tietoja asiakkaan lailliselle edustajalle taikka muulle henkilölle tai yhteisölle, jolle tiedon antaminen on välttämätöntä asiakkaan tahdon tai sosiaalihuollon tarpeen selvittämiseksi taikka sosiaalihuollon toimenpiteen toteuttamiseksi.</a:t>
            </a:r>
            <a:endParaRPr lang="fi-FI" dirty="0"/>
          </a:p>
          <a:p>
            <a:pPr marL="0" indent="0">
              <a:buNone/>
            </a:pPr>
            <a:endParaRPr lang="fi-FI" sz="1200" dirty="0">
              <a:ea typeface="+mn-lt"/>
              <a:cs typeface="+mn-lt"/>
            </a:endParaRPr>
          </a:p>
          <a:p>
            <a:pPr marL="285750" indent="-285750">
              <a:buFont typeface="Arial"/>
              <a:buChar char="•"/>
            </a:pPr>
            <a:endParaRPr lang="fi-FI" sz="1200" dirty="0">
              <a:ea typeface="+mn-lt"/>
              <a:cs typeface="+mn-lt"/>
            </a:endParaRPr>
          </a:p>
        </p:txBody>
      </p:sp>
      <p:pic>
        <p:nvPicPr>
          <p:cNvPr id="9" name="Kuva 8">
            <a:extLst>
              <a:ext uri="{FF2B5EF4-FFF2-40B4-BE49-F238E27FC236}">
                <a16:creationId xmlns:a16="http://schemas.microsoft.com/office/drawing/2014/main" id="{26026E1C-183A-F6CF-3509-0E8F93092BDF}"/>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59471" y="6174358"/>
            <a:ext cx="1653104" cy="502886"/>
          </a:xfrm>
          <a:prstGeom prst="rect">
            <a:avLst/>
          </a:prstGeom>
        </p:spPr>
      </p:pic>
    </p:spTree>
    <p:extLst>
      <p:ext uri="{BB962C8B-B14F-4D97-AF65-F5344CB8AC3E}">
        <p14:creationId xmlns:p14="http://schemas.microsoft.com/office/powerpoint/2010/main" val="2847148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tsikko 8">
            <a:extLst>
              <a:ext uri="{FF2B5EF4-FFF2-40B4-BE49-F238E27FC236}">
                <a16:creationId xmlns:a16="http://schemas.microsoft.com/office/drawing/2014/main" id="{E667FD5D-45B6-F4D1-C0CE-62D6D0A77AF8}"/>
              </a:ext>
            </a:extLst>
          </p:cNvPr>
          <p:cNvSpPr>
            <a:spLocks noGrp="1"/>
          </p:cNvSpPr>
          <p:nvPr>
            <p:ph type="title"/>
          </p:nvPr>
        </p:nvSpPr>
        <p:spPr/>
        <p:txBody>
          <a:bodyPr/>
          <a:lstStyle/>
          <a:p>
            <a:r>
              <a:rPr lang="fi-FI" dirty="0"/>
              <a:t>Liite 2. Monialaisen asiantuntijaryhmän kokoaminen</a:t>
            </a:r>
          </a:p>
        </p:txBody>
      </p:sp>
      <p:sp>
        <p:nvSpPr>
          <p:cNvPr id="10" name="Sisällön paikkamerkki 9">
            <a:extLst>
              <a:ext uri="{FF2B5EF4-FFF2-40B4-BE49-F238E27FC236}">
                <a16:creationId xmlns:a16="http://schemas.microsoft.com/office/drawing/2014/main" id="{F29A8E83-F7B5-932F-92A9-0D89F8371354}"/>
              </a:ext>
            </a:extLst>
          </p:cNvPr>
          <p:cNvSpPr>
            <a:spLocks noGrp="1"/>
          </p:cNvSpPr>
          <p:nvPr>
            <p:ph sz="quarter" idx="13"/>
          </p:nvPr>
        </p:nvSpPr>
        <p:spPr/>
        <p:txBody>
          <a:bodyPr numCol="2" spcCol="180000"/>
          <a:lstStyle/>
          <a:p>
            <a:pPr marL="171450" indent="-171450">
              <a:buFont typeface="Arial"/>
              <a:buChar char="•"/>
            </a:pPr>
            <a:r>
              <a:rPr lang="fi-FI" sz="1200" b="1">
                <a:ea typeface="+mn-lt"/>
                <a:cs typeface="+mn-lt"/>
              </a:rPr>
              <a:t>Asiantuntijaryhmän kokoamiseen tarvitaan aina suostumus oppilaalta/opiskelijalta tai huoltajalta/muulta lailliselta edustajaltaan </a:t>
            </a:r>
            <a:r>
              <a:rPr lang="fi-FI" sz="1200">
                <a:ea typeface="+mn-lt"/>
                <a:cs typeface="+mn-lt"/>
                <a:hlinkClick r:id="rId2"/>
              </a:rPr>
              <a:t>(Oppilas- ja opiskelijahuoltolaki 19 §)</a:t>
            </a:r>
            <a:r>
              <a:rPr lang="fi-FI" sz="1200">
                <a:ea typeface="+mn-lt"/>
                <a:cs typeface="+mn-lt"/>
              </a:rPr>
              <a:t> ja </a:t>
            </a:r>
            <a:r>
              <a:rPr lang="fi-FI" sz="1200">
                <a:ea typeface="+mn-lt"/>
                <a:cs typeface="+mn-lt"/>
                <a:hlinkClick r:id="rId3"/>
              </a:rPr>
              <a:t>(STM Kuntainfo 2015)</a:t>
            </a:r>
            <a:endParaRPr lang="fi-FI" sz="1200">
              <a:ea typeface="Inter"/>
            </a:endParaRPr>
          </a:p>
          <a:p>
            <a:pPr marL="742950" lvl="1" indent="-285750">
              <a:buFont typeface="Arial,Sans-Serif"/>
              <a:buChar char="•"/>
            </a:pPr>
            <a:r>
              <a:rPr lang="fi-FI" sz="1200">
                <a:ea typeface="+mn-lt"/>
                <a:cs typeface="+mn-lt"/>
              </a:rPr>
              <a:t>Yhteydenotto huoltajiin ja heidän kutsumisensa mukaan asiantuntijaryhmän työskentelyyn edellyttää oppilaan/opiskelijan suostumusta silloin, kun hän on ikänsä ja kehitystasonsa mukaan kykenevä päättämään asiasta. </a:t>
            </a:r>
          </a:p>
          <a:p>
            <a:pPr marL="742950" lvl="1" indent="-285750">
              <a:buFont typeface="Arial,Sans-Serif"/>
              <a:buChar char="•"/>
            </a:pPr>
            <a:r>
              <a:rPr lang="fi-FI" sz="1200">
                <a:ea typeface="+mn-lt"/>
                <a:cs typeface="+mn-lt"/>
              </a:rPr>
              <a:t>Oppilaan/opiskelijan kanta yhteistyöhön huoltajien kanssa kysytään aina toisen asteen opinnoissa, useimmiten peruskoulun yläluokilla ja tilanteen mukaan aiemmin.</a:t>
            </a:r>
          </a:p>
          <a:p>
            <a:pPr marL="742950" lvl="1" indent="-285750">
              <a:buFont typeface="Arial,Sans-Serif"/>
              <a:buChar char="•"/>
            </a:pPr>
            <a:r>
              <a:rPr lang="fi-FI" sz="1200">
                <a:ea typeface="+mn-lt"/>
                <a:cs typeface="+mn-lt"/>
              </a:rPr>
              <a:t>Huoltaja antaa yleensä suostumuksen asiantuntijaryhmän kokoamiseen esiopetuksessa ja perusopetuksen alimmilla luokilla.</a:t>
            </a:r>
          </a:p>
          <a:p>
            <a:pPr marL="742950" lvl="1" indent="-285750">
              <a:buFont typeface="Arial,Sans-Serif"/>
              <a:buChar char="•"/>
            </a:pPr>
            <a:r>
              <a:rPr lang="fi-FI" sz="1200">
                <a:ea typeface="+mn-lt"/>
                <a:cs typeface="+mn-lt"/>
              </a:rPr>
              <a:t>Yhden huoltajan antama suostumus riittää, kun vanhemmat ovat yhteishuoltajia. </a:t>
            </a:r>
          </a:p>
          <a:p>
            <a:pPr marL="285750" indent="-285750">
              <a:buFont typeface="Arial,Sans-Serif"/>
              <a:buChar char="•"/>
            </a:pPr>
            <a:r>
              <a:rPr lang="fi-FI" sz="1200" b="1">
                <a:ea typeface="+mn-lt"/>
                <a:cs typeface="+mn-lt"/>
              </a:rPr>
              <a:t>Molempia oppilaan/opiskelijan yhteishuollosta vastaavia pyydetään osallistumaan asiantuntijaryhmän työskentelyyn, ellei oppilas/opiskelija ole sitä pätevästi kieltänyt. Huoltajien kanssa voidaan kuitenkin työskennellä erikseen, jos huoltajien yhteistyö ei ole lapsen edun kannalta rakentavaa (esimerkiksi vaikea huoltoriitatilanne).</a:t>
            </a:r>
            <a:r>
              <a:rPr lang="fi-FI" sz="1200">
                <a:ea typeface="+mn-lt"/>
                <a:cs typeface="+mn-lt"/>
              </a:rPr>
              <a:t> </a:t>
            </a:r>
            <a:r>
              <a:rPr lang="fi-FI" sz="1200">
                <a:ea typeface="+mn-lt"/>
                <a:cs typeface="+mn-lt"/>
                <a:hlinkClick r:id="rId3"/>
              </a:rPr>
              <a:t>(STM Kuntainfo 2015)</a:t>
            </a:r>
            <a:endParaRPr lang="fi-FI" sz="1200">
              <a:ea typeface="+mn-lt"/>
              <a:cs typeface="+mn-lt"/>
            </a:endParaRPr>
          </a:p>
          <a:p>
            <a:pPr marL="742950" lvl="1" indent="-285750">
              <a:buFont typeface="Arial,Sans-Serif"/>
              <a:buChar char="•"/>
            </a:pPr>
            <a:r>
              <a:rPr lang="fi-FI" sz="1200">
                <a:ea typeface="+mn-lt"/>
                <a:cs typeface="+mn-lt"/>
              </a:rPr>
              <a:t>Painavasta syystä oppilas/opiskelija voi kieltää huoltajan tai laillisen edustajan osallistumisen tai tiedonsaannin opiskeluhuollollisiin asioihin liittyen edellyttäen, ettei tämä ole oppilaan/opiskelijan edun vastaista. Arvion tästä tekee aina sosiaali- tai terveydenhuollon ammattihenkilö.</a:t>
            </a:r>
          </a:p>
          <a:p>
            <a:pPr marL="742950" lvl="1" indent="-285750">
              <a:buFont typeface="Arial,Sans-Serif"/>
              <a:buChar char="•"/>
            </a:pPr>
            <a:r>
              <a:rPr lang="fi-FI" sz="1200">
                <a:ea typeface="+mn-lt"/>
                <a:cs typeface="+mn-lt"/>
              </a:rPr>
              <a:t>Oppilaan/opiskelijan kieltäessä yhteydenoton huoltajaan, huoltajan osallistumisen asiantuntijaryhmään tai tietojen annon huoltajalle hänet ohjataan opiskeluhuollon asiantuntijan (terveydenhoitaja, lääkäri, psykologi tai kuraattori) vastaanotolle iän, kehitystason ja edun toteutumisen arviointia varten.</a:t>
            </a:r>
            <a:endParaRPr lang="fi-FI" sz="1200">
              <a:ea typeface="Inter"/>
            </a:endParaRPr>
          </a:p>
          <a:p>
            <a:pPr marL="285750" indent="-285750">
              <a:buFont typeface="Arial,Sans-Serif"/>
              <a:buChar char="•"/>
            </a:pPr>
            <a:r>
              <a:rPr lang="fi-FI" sz="1200" b="1">
                <a:ea typeface="+mn-lt"/>
                <a:cs typeface="+mn-lt"/>
              </a:rPr>
              <a:t>Asiantuntijaryhmän jäsenet voivat tarpeen mukaisesti vaihtua asian edetessä, jolloin heidän on saatava oppilaan/opiskelijan tai huoltajan/muun laillisen edustajan suostumus</a:t>
            </a:r>
            <a:r>
              <a:rPr lang="fi-FI" sz="1200">
                <a:ea typeface="+mn-lt"/>
                <a:cs typeface="+mn-lt"/>
              </a:rPr>
              <a:t>. </a:t>
            </a:r>
            <a:r>
              <a:rPr lang="fi-FI" sz="1200">
                <a:ea typeface="+mn-lt"/>
                <a:cs typeface="+mn-lt"/>
                <a:hlinkClick r:id="rId3"/>
              </a:rPr>
              <a:t>(STM Kuntainfo 2015)</a:t>
            </a:r>
            <a:endParaRPr lang="fi-FI" sz="1200">
              <a:ea typeface="+mn-lt"/>
              <a:cs typeface="+mn-lt"/>
            </a:endParaRPr>
          </a:p>
          <a:p>
            <a:pPr marL="285750" indent="-285750">
              <a:buFont typeface="Arial,Sans-Serif"/>
              <a:buChar char="•"/>
            </a:pPr>
            <a:r>
              <a:rPr lang="fi-FI" sz="1200" b="1">
                <a:ea typeface="+mn-lt"/>
                <a:cs typeface="+mn-lt"/>
              </a:rPr>
              <a:t>Asiantuntijaryhmän kokoontumisiin voi osallistua myös muita henkilöitä, kuten oppilaan/opiskelijan läheisiä tai opiskeluhuollon yhteistyötahoja. </a:t>
            </a:r>
            <a:r>
              <a:rPr lang="fi-FI" sz="1200">
                <a:ea typeface="+mn-lt"/>
                <a:cs typeface="+mn-lt"/>
              </a:rPr>
              <a:t> </a:t>
            </a:r>
            <a:r>
              <a:rPr lang="fi-FI" sz="1200">
                <a:ea typeface="+mn-lt"/>
                <a:cs typeface="+mn-lt"/>
                <a:hlinkClick r:id="rId2"/>
              </a:rPr>
              <a:t>(Oppilas- ja opiskelijahuoltolaki 19 §)</a:t>
            </a:r>
            <a:endParaRPr lang="fi-FI" sz="1200">
              <a:ea typeface="+mn-lt"/>
              <a:cs typeface="+mn-lt"/>
            </a:endParaRPr>
          </a:p>
          <a:p>
            <a:pPr marL="742950" lvl="1" indent="-285750">
              <a:buFont typeface="Arial,Sans-Serif"/>
              <a:buChar char="•"/>
            </a:pPr>
            <a:r>
              <a:rPr lang="fi-FI" sz="1200">
                <a:ea typeface="+mn-lt"/>
                <a:cs typeface="+mn-lt"/>
              </a:rPr>
              <a:t>Osallistumisen edellytyksenä on oppilaan/opiskelijan, tai hänen kypsyystasonsa niin edellyttäessä, laillisen huoltajan kirjallinen suostumus.</a:t>
            </a:r>
          </a:p>
          <a:p>
            <a:pPr marL="742950" lvl="1" indent="-285750">
              <a:buFont typeface="Arial,Sans-Serif"/>
              <a:buChar char="•"/>
            </a:pPr>
            <a:r>
              <a:rPr lang="fi-FI" sz="1200">
                <a:ea typeface="+mn-lt"/>
                <a:cs typeface="+mn-lt"/>
              </a:rPr>
              <a:t>Ulkopuolisista osallistujista ei ole asiantuntijaryhmän jäseniä ja he eivät saa käyttö- ja kirjaamisoikeutta opiskeluhuoltorekisteriin.</a:t>
            </a:r>
          </a:p>
        </p:txBody>
      </p:sp>
      <p:pic>
        <p:nvPicPr>
          <p:cNvPr id="8" name="Kuva 7">
            <a:extLst>
              <a:ext uri="{FF2B5EF4-FFF2-40B4-BE49-F238E27FC236}">
                <a16:creationId xmlns:a16="http://schemas.microsoft.com/office/drawing/2014/main" id="{4A9FBE2A-8A41-5E11-4427-ACC7DBE9E057}"/>
              </a:ex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059471" y="6174358"/>
            <a:ext cx="1653104" cy="502886"/>
          </a:xfrm>
          <a:prstGeom prst="rect">
            <a:avLst/>
          </a:prstGeom>
        </p:spPr>
      </p:pic>
    </p:spTree>
    <p:extLst>
      <p:ext uri="{BB962C8B-B14F-4D97-AF65-F5344CB8AC3E}">
        <p14:creationId xmlns:p14="http://schemas.microsoft.com/office/powerpoint/2010/main" val="25526640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02895AE-ECD3-4A95-9555-43768319E738}"/>
              </a:ext>
            </a:extLst>
          </p:cNvPr>
          <p:cNvSpPr>
            <a:spLocks noGrp="1"/>
          </p:cNvSpPr>
          <p:nvPr>
            <p:ph type="title"/>
          </p:nvPr>
        </p:nvSpPr>
        <p:spPr/>
        <p:txBody>
          <a:bodyPr/>
          <a:lstStyle/>
          <a:p>
            <a:r>
              <a:rPr lang="fi-FI" dirty="0"/>
              <a:t>Liite 3. Monialaisen asiantuntijaryhmän toiminta ja kirjaaminen</a:t>
            </a:r>
          </a:p>
        </p:txBody>
      </p:sp>
      <p:sp>
        <p:nvSpPr>
          <p:cNvPr id="9" name="Sisällön paikkamerkki 8">
            <a:extLst>
              <a:ext uri="{FF2B5EF4-FFF2-40B4-BE49-F238E27FC236}">
                <a16:creationId xmlns:a16="http://schemas.microsoft.com/office/drawing/2014/main" id="{E6633E2A-BCC1-9AFF-9F29-6656DC40BA16}"/>
              </a:ext>
            </a:extLst>
          </p:cNvPr>
          <p:cNvSpPr>
            <a:spLocks noGrp="1"/>
          </p:cNvSpPr>
          <p:nvPr>
            <p:ph sz="quarter" idx="13"/>
          </p:nvPr>
        </p:nvSpPr>
        <p:spPr/>
        <p:txBody>
          <a:bodyPr numCol="2" spcCol="180000"/>
          <a:lstStyle/>
          <a:p>
            <a:pPr>
              <a:spcAft>
                <a:spcPts val="600"/>
              </a:spcAft>
            </a:pPr>
            <a:r>
              <a:rPr lang="fi-FI" sz="1200" b="1" dirty="0">
                <a:ea typeface="+mn-lt"/>
                <a:cs typeface="+mn-lt"/>
              </a:rPr>
              <a:t>Monialaisen asiantuntijaryhmän toiminnan periaatteet:</a:t>
            </a:r>
            <a:r>
              <a:rPr lang="fi-FI" sz="1200" dirty="0">
                <a:ea typeface="+mn-lt"/>
                <a:cs typeface="+mn-lt"/>
              </a:rPr>
              <a:t> </a:t>
            </a:r>
            <a:r>
              <a:rPr lang="fi-FI" sz="1200" dirty="0">
                <a:ea typeface="+mn-lt"/>
                <a:cs typeface="+mn-lt"/>
                <a:hlinkClick r:id="rId2"/>
              </a:rPr>
              <a:t>(STM </a:t>
            </a:r>
            <a:r>
              <a:rPr lang="fi-FI" sz="1200" dirty="0" err="1">
                <a:ea typeface="+mn-lt"/>
                <a:cs typeface="+mn-lt"/>
                <a:hlinkClick r:id="rId2"/>
              </a:rPr>
              <a:t>Kuntainfo</a:t>
            </a:r>
            <a:r>
              <a:rPr lang="fi-FI" sz="1200" dirty="0">
                <a:ea typeface="+mn-lt"/>
                <a:cs typeface="+mn-lt"/>
                <a:hlinkClick r:id="rId2"/>
              </a:rPr>
              <a:t> 2015)</a:t>
            </a:r>
            <a:endParaRPr lang="fi-FI" dirty="0">
              <a:ea typeface="+mn-lt"/>
              <a:cs typeface="+mn-lt"/>
            </a:endParaRPr>
          </a:p>
          <a:p>
            <a:pPr marL="285750" indent="-285750">
              <a:spcAft>
                <a:spcPts val="600"/>
              </a:spcAft>
              <a:buFont typeface="Arial"/>
              <a:buChar char="•"/>
            </a:pPr>
            <a:r>
              <a:rPr lang="fi-FI" sz="1200" dirty="0">
                <a:ea typeface="+mn-lt"/>
                <a:cs typeface="+mn-lt"/>
              </a:rPr>
              <a:t>Asiantuntijaryhmän kutsuu koolle se opiskeluhuollon toimija, joka havaitsee monialaisen opiskeluhuollon tarpeen (ei ole yksittäisen jäsenen tai ammattiryhmän tehtävä).</a:t>
            </a:r>
            <a:endParaRPr lang="fi-FI" dirty="0"/>
          </a:p>
          <a:p>
            <a:pPr marL="285750" indent="-285750">
              <a:spcAft>
                <a:spcPts val="600"/>
              </a:spcAft>
              <a:buFont typeface="Arial"/>
              <a:buChar char="•"/>
            </a:pPr>
            <a:r>
              <a:rPr lang="fi-FI" sz="1200" dirty="0">
                <a:ea typeface="+mn-lt"/>
                <a:cs typeface="+mn-lt"/>
              </a:rPr>
              <a:t>Ryhmän kokoonpanosta ja työskentelyn aloittamisesta voidaan sopia suullisesti, mutta ensimmäisessä kokouksessa pyydetään suostumus kirjallisena. </a:t>
            </a:r>
            <a:endParaRPr lang="fi-FI" dirty="0">
              <a:ea typeface="Inter"/>
            </a:endParaRPr>
          </a:p>
          <a:p>
            <a:pPr marL="742950" lvl="1" indent="-285750">
              <a:spcAft>
                <a:spcPts val="600"/>
              </a:spcAft>
              <a:buFont typeface="Arial"/>
              <a:buChar char="•"/>
            </a:pPr>
            <a:r>
              <a:rPr lang="fi-FI" sz="1200" dirty="0">
                <a:ea typeface="+mn-lt"/>
                <a:cs typeface="+mn-lt"/>
              </a:rPr>
              <a:t>Oppilasta/opiskelijalle tai huoltajalle/lailliselle edustajalle on kerrottava asiantuntijaryhmän toimintaperiaatteet ja jäsenten oikeus ilmaista toisilleen kaikki asian hoitamisen kannalta välttämättömiksi katsomansa salassa pidettävätkin tiedot sekä oikeus konsultoida muita asiantuntijoita.</a:t>
            </a:r>
          </a:p>
          <a:p>
            <a:pPr marL="285750" indent="-285750">
              <a:spcAft>
                <a:spcPts val="600"/>
              </a:spcAft>
              <a:buFont typeface="Arial"/>
              <a:buChar char="•"/>
            </a:pPr>
            <a:r>
              <a:rPr lang="fi-FI" sz="1200" dirty="0">
                <a:ea typeface="+mn-lt"/>
                <a:cs typeface="+mn-lt"/>
              </a:rPr>
              <a:t>Asiantuntijaryhmä valitsee keskuudestaan vastuuhenkilön, joka vastaa prosessin etenemisestä sekä yhteisiä kokouksia koskevista kirjauksista opiskeluhuoltokertomukseen.</a:t>
            </a:r>
            <a:endParaRPr lang="fi-FI" sz="1200" b="1" dirty="0">
              <a:ea typeface="+mn-lt"/>
              <a:cs typeface="+mn-lt"/>
            </a:endParaRPr>
          </a:p>
          <a:p>
            <a:pPr>
              <a:spcAft>
                <a:spcPts val="600"/>
              </a:spcAft>
            </a:pPr>
            <a:r>
              <a:rPr lang="fi-FI" sz="1200" b="1" dirty="0">
                <a:ea typeface="+mn-lt"/>
                <a:cs typeface="+mn-lt"/>
              </a:rPr>
              <a:t>Monialaisen asiantuntijaryhmän toiminnan kirjaaminen:</a:t>
            </a:r>
            <a:r>
              <a:rPr lang="fi-FI" sz="1200" dirty="0">
                <a:ea typeface="+mn-lt"/>
                <a:cs typeface="+mn-lt"/>
              </a:rPr>
              <a:t> </a:t>
            </a:r>
            <a:r>
              <a:rPr lang="fi-FI" sz="1200" dirty="0">
                <a:ea typeface="+mn-lt"/>
                <a:cs typeface="+mn-lt"/>
                <a:hlinkClick r:id="rId3"/>
              </a:rPr>
              <a:t>(Oppilas- ja opiskelijahuoltolaki 20-21 §)</a:t>
            </a:r>
            <a:endParaRPr lang="fi-FI" sz="1200" dirty="0">
              <a:ea typeface="+mn-lt"/>
              <a:cs typeface="+mn-lt"/>
            </a:endParaRPr>
          </a:p>
          <a:p>
            <a:pPr marL="171450" indent="-171450">
              <a:spcAft>
                <a:spcPts val="600"/>
              </a:spcAft>
              <a:buFont typeface="Arial"/>
              <a:buChar char="•"/>
            </a:pPr>
            <a:r>
              <a:rPr lang="fi-FI" sz="1200" dirty="0">
                <a:ea typeface="+mn-lt"/>
                <a:cs typeface="+mn-lt"/>
              </a:rPr>
              <a:t>Monialaisen asiantuntijaryhmän työstä tehdään kirjaukset opiskeluhuoltokertomukseen. Lisäksi opiskeluhuollon asiantuntijat tekevät kirjaukset omiin asiakas- ja potilastietojärjestelmiinsä.</a:t>
            </a:r>
          </a:p>
          <a:p>
            <a:pPr marL="171450" indent="-171450">
              <a:spcAft>
                <a:spcPts val="600"/>
              </a:spcAft>
              <a:buFont typeface="Arial"/>
              <a:buChar char="•"/>
            </a:pPr>
            <a:r>
              <a:rPr lang="fi-FI" sz="1200" dirty="0">
                <a:ea typeface="+mn-lt"/>
                <a:cs typeface="+mn-lt"/>
              </a:rPr>
              <a:t>Vastuuhenkilö kirjaa opiskeluhuoltokertomukseen sellaiset perustiedot, jotka ovat tarpeellisia opiskelijan asian selvittämiseksi ja hänen tukemisekseen. </a:t>
            </a:r>
            <a:endParaRPr lang="fi-FI" dirty="0">
              <a:ea typeface="+mn-lt"/>
              <a:cs typeface="+mn-lt"/>
            </a:endParaRPr>
          </a:p>
          <a:p>
            <a:pPr marL="171450" indent="-171450">
              <a:spcAft>
                <a:spcPts val="600"/>
              </a:spcAft>
              <a:buFont typeface="Arial"/>
              <a:buChar char="•"/>
            </a:pPr>
            <a:r>
              <a:rPr lang="fi-FI" sz="1200" dirty="0">
                <a:ea typeface="+mn-lt"/>
                <a:cs typeface="+mn-lt"/>
              </a:rPr>
              <a:t>Muut monialaisen asiantuntijaryhmän jäsenet kirjaavat opiskeluhuoltokertomukseen omissa työtehtävissään saamiaan tietoja, jotka ovat ryhmän yhteisen toiminnan ja opiskelijan tuen kannalta tarpeellisia. </a:t>
            </a:r>
            <a:endParaRPr lang="fi-FI" dirty="0">
              <a:ea typeface="+mn-lt"/>
              <a:cs typeface="+mn-lt"/>
            </a:endParaRPr>
          </a:p>
          <a:p>
            <a:pPr marL="171450" indent="-171450">
              <a:spcAft>
                <a:spcPts val="600"/>
              </a:spcAft>
              <a:buFont typeface="Arial"/>
              <a:buChar char="•"/>
            </a:pPr>
            <a:r>
              <a:rPr lang="fi-FI" sz="1200" dirty="0">
                <a:ea typeface="+mn-lt"/>
                <a:cs typeface="+mn-lt"/>
              </a:rPr>
              <a:t>Opiskeluhuoltokertomukset tallennetaan koulutuksen järjestäjän ylläpitämään opiskeluhuoltorekisteriin. </a:t>
            </a:r>
            <a:endParaRPr lang="fi-FI" dirty="0">
              <a:ea typeface="Inter"/>
            </a:endParaRPr>
          </a:p>
          <a:p>
            <a:pPr marL="171450" indent="-171450">
              <a:spcAft>
                <a:spcPts val="600"/>
              </a:spcAft>
              <a:buFont typeface="Arial"/>
              <a:buChar char="•"/>
            </a:pPr>
            <a:r>
              <a:rPr lang="fi-FI" sz="1200" dirty="0">
                <a:ea typeface="+mn-lt"/>
                <a:cs typeface="+mn-lt"/>
              </a:rPr>
              <a:t>Opiskeluhuoltorekisteriin tallennettuja tietoja koskee arkaluonteisten tietojen käsittelykielto, josta voidaan poiketa vain lailla. </a:t>
            </a:r>
          </a:p>
          <a:p>
            <a:pPr marL="171450" indent="-171450">
              <a:spcAft>
                <a:spcPts val="600"/>
              </a:spcAft>
              <a:buFont typeface="Arial"/>
              <a:buChar char="•"/>
            </a:pPr>
            <a:r>
              <a:rPr lang="fi-FI" sz="1200" dirty="0">
                <a:ea typeface="+mn-lt"/>
                <a:cs typeface="+mn-lt"/>
              </a:rPr>
              <a:t>Opiskeluhuoltorekisterin käyttöoikeudet on määritettävä ja kohdennettava opiskelijakohtaisesti. Jos opiskelija peruuttaa jonkun jäsenen osalta suostumuksensa, on myös hänen käyttöoikeutensa poistettava. Suostumuksen perusteella nimetylle uudelle jäsenelle annetaan vastaavasti käyttöoikeudet.</a:t>
            </a:r>
          </a:p>
          <a:p>
            <a:pPr marL="171450" indent="-171450">
              <a:spcAft>
                <a:spcPts val="600"/>
              </a:spcAft>
              <a:buFont typeface="Arial"/>
              <a:buChar char="•"/>
            </a:pPr>
            <a:r>
              <a:rPr lang="fi-FI" sz="1200" dirty="0">
                <a:ea typeface="+mn-lt"/>
                <a:cs typeface="+mn-lt"/>
              </a:rPr>
              <a:t>Käyttöoikeuksia ei voida myöntää oppilaalle/opiskelijalle tai hänen huoltajalleen tai lailliselle edustajalleen eikä asiantuntijaryhmän ulkopuolisille henkilöille, vaikka he osallistuisivat jonkin asiantuntijaryhmän asian tai opiskeluhuollollisen asian käsittelyyn.</a:t>
            </a:r>
          </a:p>
        </p:txBody>
      </p:sp>
      <p:pic>
        <p:nvPicPr>
          <p:cNvPr id="8" name="Kuva 7">
            <a:extLst>
              <a:ext uri="{FF2B5EF4-FFF2-40B4-BE49-F238E27FC236}">
                <a16:creationId xmlns:a16="http://schemas.microsoft.com/office/drawing/2014/main" id="{009BF4E3-8847-04D6-5323-DE21F201C8B6}"/>
              </a:ex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059471" y="6174358"/>
            <a:ext cx="1653104" cy="502886"/>
          </a:xfrm>
          <a:prstGeom prst="rect">
            <a:avLst/>
          </a:prstGeom>
        </p:spPr>
      </p:pic>
    </p:spTree>
    <p:extLst>
      <p:ext uri="{BB962C8B-B14F-4D97-AF65-F5344CB8AC3E}">
        <p14:creationId xmlns:p14="http://schemas.microsoft.com/office/powerpoint/2010/main" val="3524052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tsikko 8">
            <a:extLst>
              <a:ext uri="{FF2B5EF4-FFF2-40B4-BE49-F238E27FC236}">
                <a16:creationId xmlns:a16="http://schemas.microsoft.com/office/drawing/2014/main" id="{E45D8D1A-E05E-E932-72F7-2F807B6CCDCF}"/>
              </a:ext>
            </a:extLst>
          </p:cNvPr>
          <p:cNvSpPr>
            <a:spLocks noGrp="1"/>
          </p:cNvSpPr>
          <p:nvPr>
            <p:ph type="title"/>
          </p:nvPr>
        </p:nvSpPr>
        <p:spPr/>
        <p:txBody>
          <a:bodyPr/>
          <a:lstStyle/>
          <a:p>
            <a:r>
              <a:rPr lang="fi-FI" dirty="0"/>
              <a:t>Liite 4. Monialaisen asiantuntijaryhmän  salassapito ja tiedonsiirto</a:t>
            </a:r>
          </a:p>
        </p:txBody>
      </p:sp>
      <p:sp>
        <p:nvSpPr>
          <p:cNvPr id="10" name="Sisällön paikkamerkki 9">
            <a:extLst>
              <a:ext uri="{FF2B5EF4-FFF2-40B4-BE49-F238E27FC236}">
                <a16:creationId xmlns:a16="http://schemas.microsoft.com/office/drawing/2014/main" id="{48D78E4A-5268-B901-41D8-87530C212FC3}"/>
              </a:ext>
            </a:extLst>
          </p:cNvPr>
          <p:cNvSpPr>
            <a:spLocks noGrp="1"/>
          </p:cNvSpPr>
          <p:nvPr>
            <p:ph sz="quarter" idx="13"/>
          </p:nvPr>
        </p:nvSpPr>
        <p:spPr>
          <a:xfrm>
            <a:off x="479424" y="1628800"/>
            <a:ext cx="11233151" cy="4392488"/>
          </a:xfrm>
        </p:spPr>
        <p:txBody>
          <a:bodyPr numCol="2" spcCol="180000"/>
          <a:lstStyle/>
          <a:p>
            <a:pPr marL="285750" indent="-285750">
              <a:buFont typeface="Arial"/>
              <a:buChar char="•"/>
            </a:pPr>
            <a:r>
              <a:rPr lang="fi-FI" sz="1400" b="1" dirty="0">
                <a:ea typeface="+mn-lt"/>
                <a:cs typeface="+mn-lt"/>
              </a:rPr>
              <a:t>Salassa pidettäviä tietoja</a:t>
            </a:r>
            <a:r>
              <a:rPr lang="fi-FI" sz="1400" dirty="0">
                <a:ea typeface="+mn-lt"/>
                <a:cs typeface="+mn-lt"/>
              </a:rPr>
              <a:t>, jotka on saatu alun perin opiskelijan henkilökohtaiseen tukemiseen tarkoitetussa monialaisen asiantuntijaryhmän jäsenenä tai siihen liittyvissä tehtävissä, </a:t>
            </a:r>
            <a:r>
              <a:rPr lang="fi-FI" sz="1400" b="1" dirty="0">
                <a:ea typeface="+mn-lt"/>
                <a:cs typeface="+mn-lt"/>
              </a:rPr>
              <a:t>ei saa käyttää hyväkseen tehdessään ratkaisuja, jotka olisivat opiskelijan tai hänen huoltajansa tahdon tai edun vastaisia</a:t>
            </a:r>
            <a:r>
              <a:rPr lang="fi-FI" sz="1400" dirty="0">
                <a:ea typeface="+mn-lt"/>
                <a:cs typeface="+mn-lt"/>
              </a:rPr>
              <a:t>. </a:t>
            </a:r>
            <a:r>
              <a:rPr lang="fi-FI" sz="1400" dirty="0">
                <a:ea typeface="+mn-lt"/>
                <a:cs typeface="+mn-lt"/>
                <a:hlinkClick r:id="rId2"/>
              </a:rPr>
              <a:t>(STM </a:t>
            </a:r>
            <a:r>
              <a:rPr lang="fi-FI" sz="1400" dirty="0" err="1">
                <a:ea typeface="+mn-lt"/>
                <a:cs typeface="+mn-lt"/>
                <a:hlinkClick r:id="rId2"/>
              </a:rPr>
              <a:t>Kuntainfo</a:t>
            </a:r>
            <a:r>
              <a:rPr lang="fi-FI" sz="1400" dirty="0">
                <a:ea typeface="+mn-lt"/>
                <a:cs typeface="+mn-lt"/>
                <a:hlinkClick r:id="rId2"/>
              </a:rPr>
              <a:t> 2015)</a:t>
            </a:r>
            <a:endParaRPr lang="fi-FI" sz="1400" b="1" dirty="0">
              <a:ea typeface="+mn-lt"/>
              <a:cs typeface="+mn-lt"/>
            </a:endParaRPr>
          </a:p>
          <a:p>
            <a:pPr marL="285750" indent="-285750">
              <a:buFont typeface="Arial"/>
              <a:buChar char="•"/>
            </a:pPr>
            <a:r>
              <a:rPr lang="fi-FI" sz="1400" b="1" dirty="0">
                <a:ea typeface="+mn-lt"/>
                <a:cs typeface="+mn-lt"/>
              </a:rPr>
              <a:t>Rehtorin </a:t>
            </a:r>
            <a:r>
              <a:rPr lang="fi-FI" sz="1400" dirty="0">
                <a:ea typeface="+mn-lt"/>
                <a:cs typeface="+mn-lt"/>
              </a:rPr>
              <a:t>ollessa monialaisen asiantuntijaryhmän jäsenenä hänen niissä tehtävissä saamansa tiedot eivät saa myöhemmin vaikuttaa mahdollisiin hallinnollisiin päätöksiin erityisestä tuesta tai kurinpidollisesta toimesta.  </a:t>
            </a:r>
            <a:r>
              <a:rPr lang="fi-FI" sz="1400" dirty="0">
                <a:ea typeface="+mn-lt"/>
                <a:cs typeface="+mn-lt"/>
                <a:hlinkClick r:id="rId2"/>
              </a:rPr>
              <a:t>(STM </a:t>
            </a:r>
            <a:r>
              <a:rPr lang="fi-FI" sz="1400" dirty="0" err="1">
                <a:ea typeface="+mn-lt"/>
                <a:cs typeface="+mn-lt"/>
                <a:hlinkClick r:id="rId2"/>
              </a:rPr>
              <a:t>Kuntainfo</a:t>
            </a:r>
            <a:r>
              <a:rPr lang="fi-FI" sz="1400" dirty="0">
                <a:ea typeface="+mn-lt"/>
                <a:cs typeface="+mn-lt"/>
                <a:hlinkClick r:id="rId2"/>
              </a:rPr>
              <a:t> 2015)</a:t>
            </a:r>
          </a:p>
          <a:p>
            <a:pPr marL="285750" indent="-285750">
              <a:buFont typeface="Arial"/>
              <a:buChar char="•"/>
            </a:pPr>
            <a:r>
              <a:rPr lang="fi-FI" sz="1400" dirty="0">
                <a:ea typeface="+mn-lt"/>
                <a:cs typeface="+mn-lt"/>
              </a:rPr>
              <a:t>Asiantuntijaryhmään kuuluvat ammattilaiset voivat ryhmässä käydyn keskustelun lisäksi tarvittaessa käydä</a:t>
            </a:r>
            <a:r>
              <a:rPr lang="fi-FI" sz="1400" b="1" dirty="0">
                <a:ea typeface="+mn-lt"/>
                <a:cs typeface="+mn-lt"/>
              </a:rPr>
              <a:t> keskinäisiä konsultaatioita</a:t>
            </a:r>
            <a:r>
              <a:rPr lang="fi-FI" sz="1400" dirty="0">
                <a:ea typeface="+mn-lt"/>
                <a:cs typeface="+mn-lt"/>
              </a:rPr>
              <a:t> ja vaihtaa kyseisen opiskeluhuollollisen asian hoitamiseen</a:t>
            </a:r>
            <a:r>
              <a:rPr lang="fi-FI" sz="1400" b="1" dirty="0">
                <a:ea typeface="+mn-lt"/>
                <a:cs typeface="+mn-lt"/>
              </a:rPr>
              <a:t> välttämättömiä tietoja salassapitovelvoitteiden estämättä.</a:t>
            </a:r>
            <a:r>
              <a:rPr lang="fi-FI" sz="1400" dirty="0">
                <a:ea typeface="+mn-lt"/>
                <a:cs typeface="+mn-lt"/>
              </a:rPr>
              <a:t> Näistä keskinäisistä konsultaatioista ja keskusteluista tehdään asianmukaiset kirjaukset opiskeluhuoltokertomukseen ja tarvittavin osin myös niihin osallistuneiden sosiaali- ja terveydenhuollon ammattilaisten omiin potilas- ja asiakaskertomuksiin. </a:t>
            </a:r>
            <a:r>
              <a:rPr lang="fi-FI" sz="1400" dirty="0">
                <a:ea typeface="+mn-lt"/>
                <a:cs typeface="+mn-lt"/>
                <a:hlinkClick r:id="rId2"/>
              </a:rPr>
              <a:t>(STM </a:t>
            </a:r>
            <a:r>
              <a:rPr lang="fi-FI" sz="1400" dirty="0" err="1">
                <a:ea typeface="+mn-lt"/>
                <a:cs typeface="+mn-lt"/>
                <a:hlinkClick r:id="rId2"/>
              </a:rPr>
              <a:t>Kuntainfo</a:t>
            </a:r>
            <a:r>
              <a:rPr lang="fi-FI" sz="1400" dirty="0">
                <a:ea typeface="+mn-lt"/>
                <a:cs typeface="+mn-lt"/>
                <a:hlinkClick r:id="rId2"/>
              </a:rPr>
              <a:t> 2015)</a:t>
            </a:r>
          </a:p>
          <a:p>
            <a:pPr marL="285750" indent="-285750">
              <a:buFont typeface="Arial"/>
              <a:buChar char="•"/>
            </a:pPr>
            <a:r>
              <a:rPr lang="fi-FI" sz="1400" dirty="0">
                <a:ea typeface="+mn-lt"/>
                <a:cs typeface="+mn-lt"/>
              </a:rPr>
              <a:t>Monialaisen asiantuntijaryhmän jäsenillä on</a:t>
            </a:r>
            <a:r>
              <a:rPr lang="fi-FI" sz="1400" b="1" dirty="0">
                <a:ea typeface="+mn-lt"/>
                <a:cs typeface="+mn-lt"/>
              </a:rPr>
              <a:t> oikeus pyytää</a:t>
            </a:r>
            <a:r>
              <a:rPr lang="fi-FI" sz="1400" dirty="0">
                <a:ea typeface="+mn-lt"/>
                <a:cs typeface="+mn-lt"/>
              </a:rPr>
              <a:t> opiskelijan asiassa </a:t>
            </a:r>
            <a:r>
              <a:rPr lang="fi-FI" sz="1400" b="1" dirty="0">
                <a:ea typeface="+mn-lt"/>
                <a:cs typeface="+mn-lt"/>
              </a:rPr>
              <a:t>neuvoa tarpeellisiksi katsomiltaan asiantuntijoilt</a:t>
            </a:r>
            <a:r>
              <a:rPr lang="fi-FI" sz="1400" dirty="0">
                <a:ea typeface="+mn-lt"/>
                <a:cs typeface="+mn-lt"/>
              </a:rPr>
              <a:t>a, ja ilmaista tässä tarkoituksessa konsultaatiota antavalle asiantuntijalle myös salassa pidettäviä tietoja salassapitovelvoitteiden estämättä. </a:t>
            </a:r>
            <a:r>
              <a:rPr lang="fi-FI" sz="1400" dirty="0">
                <a:ea typeface="+mn-lt"/>
                <a:cs typeface="+mn-lt"/>
                <a:hlinkClick r:id="rId3"/>
              </a:rPr>
              <a:t>(Oppilas- ja opiskelijahuoltolaki 19 §)</a:t>
            </a:r>
            <a:r>
              <a:rPr lang="fi-FI" sz="1400" dirty="0">
                <a:ea typeface="+mn-lt"/>
                <a:cs typeface="+mn-lt"/>
              </a:rPr>
              <a:t> Konsultaatiosta tehdään asianmukaiset merkinnät opiskeluhuoltokertomukseen. Ammattihenkilö, jonka osallistumisen asiantuntijaryhmään opiskelija (tai jos toimitaan huoltajan suostumuksen varassa, huoltaja) on kieltänyt, ei voi kuitenkaan osallistua yksilökohtaisen monialaisen asiantuntijaryhmän työhön konsultaatiotarkoituksessakaan. </a:t>
            </a:r>
            <a:r>
              <a:rPr lang="fi-FI" sz="1400" dirty="0">
                <a:ea typeface="+mn-lt"/>
                <a:cs typeface="+mn-lt"/>
                <a:hlinkClick r:id="rId2"/>
              </a:rPr>
              <a:t>(STM </a:t>
            </a:r>
            <a:r>
              <a:rPr lang="fi-FI" sz="1400" dirty="0" err="1">
                <a:ea typeface="+mn-lt"/>
                <a:cs typeface="+mn-lt"/>
                <a:hlinkClick r:id="rId2"/>
              </a:rPr>
              <a:t>Kuntainfo</a:t>
            </a:r>
            <a:r>
              <a:rPr lang="fi-FI" sz="1400" dirty="0">
                <a:ea typeface="+mn-lt"/>
                <a:cs typeface="+mn-lt"/>
                <a:hlinkClick r:id="rId2"/>
              </a:rPr>
              <a:t> 2015)</a:t>
            </a:r>
          </a:p>
        </p:txBody>
      </p:sp>
      <p:pic>
        <p:nvPicPr>
          <p:cNvPr id="8" name="Kuva 7">
            <a:extLst>
              <a:ext uri="{FF2B5EF4-FFF2-40B4-BE49-F238E27FC236}">
                <a16:creationId xmlns:a16="http://schemas.microsoft.com/office/drawing/2014/main" id="{A1351A6B-9419-9EB5-7690-C60C248DD6F7}"/>
              </a:ex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059471" y="6174358"/>
            <a:ext cx="1653104" cy="502886"/>
          </a:xfrm>
          <a:prstGeom prst="rect">
            <a:avLst/>
          </a:prstGeom>
        </p:spPr>
      </p:pic>
    </p:spTree>
    <p:extLst>
      <p:ext uri="{BB962C8B-B14F-4D97-AF65-F5344CB8AC3E}">
        <p14:creationId xmlns:p14="http://schemas.microsoft.com/office/powerpoint/2010/main" val="2229840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6597126-E708-C529-E998-5A433234CD86}"/>
              </a:ext>
            </a:extLst>
          </p:cNvPr>
          <p:cNvSpPr>
            <a:spLocks noGrp="1"/>
          </p:cNvSpPr>
          <p:nvPr>
            <p:ph type="title"/>
          </p:nvPr>
        </p:nvSpPr>
        <p:spPr/>
        <p:txBody>
          <a:bodyPr/>
          <a:lstStyle/>
          <a:p>
            <a:r>
              <a:rPr lang="fi-FI">
                <a:cs typeface="Arial"/>
              </a:rPr>
              <a:t>Opiskeluhuollollinen yhteistyö oppilaiden ja opiskelijoiden hyvinvoinnin tukena</a:t>
            </a:r>
          </a:p>
        </p:txBody>
      </p:sp>
      <p:sp>
        <p:nvSpPr>
          <p:cNvPr id="3" name="Sisällön paikkamerkki 2">
            <a:extLst>
              <a:ext uri="{FF2B5EF4-FFF2-40B4-BE49-F238E27FC236}">
                <a16:creationId xmlns:a16="http://schemas.microsoft.com/office/drawing/2014/main" id="{44B9B786-DF35-0688-606D-63BA5FA836BB}"/>
              </a:ext>
            </a:extLst>
          </p:cNvPr>
          <p:cNvSpPr>
            <a:spLocks noGrp="1"/>
          </p:cNvSpPr>
          <p:nvPr>
            <p:ph sz="quarter" idx="13"/>
          </p:nvPr>
        </p:nvSpPr>
        <p:spPr>
          <a:xfrm>
            <a:off x="484188" y="1676400"/>
            <a:ext cx="11376553" cy="4326492"/>
          </a:xfrm>
        </p:spPr>
        <p:txBody>
          <a:bodyPr vert="horz" lIns="0" tIns="0" rIns="0" bIns="0" rtlCol="0" anchor="t">
            <a:noAutofit/>
          </a:bodyPr>
          <a:lstStyle/>
          <a:p>
            <a:pPr marL="215900" indent="-215900"/>
            <a:r>
              <a:rPr lang="fi-FI" sz="1600" b="1" dirty="0">
                <a:cs typeface="Arial"/>
              </a:rPr>
              <a:t>Opiskeluhuoltotyö on yhteistä työtä koulutuksen järjestäjän työntekijöiden ja Pirkanmaan hyvinvointialueen opiskeluhuollon asiantuntijoiden kesken. Kaikkien koulussa ja oppilaitoksissa työskentelevien ammattilaisten yhteinen tavoite on tukea oppilaiden/opiskelijoiden oppimista ja hyvinvointia.</a:t>
            </a:r>
          </a:p>
          <a:p>
            <a:pPr marL="215900" indent="-215900"/>
            <a:r>
              <a:rPr lang="fi-FI" sz="1600" dirty="0">
                <a:cs typeface="Arial"/>
              </a:rPr>
              <a:t>Yhteistyörakenteiden kuvaamisella pyritään yhdenmukaistamaan ja selkiyttämään näiden ammattilaisen keskinäistä yhteistyötä. Tavoitteena on, että oppilaita ja opiskelijoita palvelevat hyvin yhteen toimivat tiimit ja ammattilaiset. </a:t>
            </a:r>
          </a:p>
          <a:p>
            <a:pPr marL="215900" indent="-215900"/>
            <a:r>
              <a:rPr lang="fi-FI" sz="1600" dirty="0">
                <a:cs typeface="Arial"/>
              </a:rPr>
              <a:t>Opiskeluhuollon yhteistyörakenteet -kokonaisuus koskee perusopetusta ja toisen asteen koulutusta. </a:t>
            </a:r>
          </a:p>
          <a:p>
            <a:pPr marL="359410" lvl="1" indent="-215900"/>
            <a:r>
              <a:rPr lang="fi-FI" sz="1400" dirty="0">
                <a:cs typeface="Arial"/>
              </a:rPr>
              <a:t>Esiopetusikäisten osalta opiskeluhuollon palveluiden yhdenmukaistaminen on kesken, joten näitä toimintamalleja ei ole tässä kokonaisuudessa tarkasteltu esiopetusikäisten osalta.</a:t>
            </a:r>
          </a:p>
          <a:p>
            <a:pPr marL="215900" indent="-215900"/>
            <a:r>
              <a:rPr lang="fi-FI" sz="1600" dirty="0">
                <a:cs typeface="Arial"/>
              </a:rPr>
              <a:t>Yhteistyörakenteissa on kuvattu kaksi Pirkanmaan hyvinvointialueen omaa (opetushenkilöstön konsultaatiot ja opiskeluhuollon asiantuntijatiimi) ja kaksi lakisääteistä (yhteisöllinen opiskeluhuoltoryhmä ja monialainen asiantuntijaryhmä) yhteistyörakennetta. </a:t>
            </a:r>
          </a:p>
          <a:p>
            <a:pPr marL="359410" lvl="1" indent="-215900"/>
            <a:r>
              <a:rPr lang="fi-FI" sz="1400" dirty="0">
                <a:cs typeface="Arial"/>
              </a:rPr>
              <a:t>Opiskeluhuollon asiantuntijat tarjoavat opetushenkilöstölle ja muille yhteistyötahoille konsultaatiota, jonka toteuttamistavat vaihtelevat koulu-/oppilaitoskohtaisesti. Myös opiskeluhuollon asiantuntijatiimi voi toimia yhtenä konsultaatioväylänä. Konsultaation yleiset periaatteet on kuvattu tässä kokonaisuudessa.</a:t>
            </a:r>
          </a:p>
          <a:p>
            <a:pPr marL="0" indent="0">
              <a:buNone/>
            </a:pPr>
            <a:endParaRPr lang="fi-FI" sz="2000">
              <a:cs typeface="Arial"/>
            </a:endParaRPr>
          </a:p>
          <a:p>
            <a:pPr marL="0" indent="0">
              <a:buNone/>
            </a:pPr>
            <a:endParaRPr lang="fi-FI" sz="2400">
              <a:cs typeface="Arial"/>
            </a:endParaRPr>
          </a:p>
          <a:p>
            <a:pPr marL="215900" indent="-215900"/>
            <a:endParaRPr lang="fi-FI" sz="2400">
              <a:cs typeface="Arial"/>
            </a:endParaRPr>
          </a:p>
        </p:txBody>
      </p:sp>
    </p:spTree>
    <p:extLst>
      <p:ext uri="{BB962C8B-B14F-4D97-AF65-F5344CB8AC3E}">
        <p14:creationId xmlns:p14="http://schemas.microsoft.com/office/powerpoint/2010/main" val="5487272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tsikko 8">
            <a:extLst>
              <a:ext uri="{FF2B5EF4-FFF2-40B4-BE49-F238E27FC236}">
                <a16:creationId xmlns:a16="http://schemas.microsoft.com/office/drawing/2014/main" id="{711C6775-F661-04D9-E63C-67879B110887}"/>
              </a:ext>
            </a:extLst>
          </p:cNvPr>
          <p:cNvSpPr>
            <a:spLocks noGrp="1"/>
          </p:cNvSpPr>
          <p:nvPr>
            <p:ph type="title"/>
          </p:nvPr>
        </p:nvSpPr>
        <p:spPr/>
        <p:txBody>
          <a:bodyPr/>
          <a:lstStyle/>
          <a:p>
            <a:r>
              <a:rPr lang="fi-FI" dirty="0"/>
              <a:t>Liite 5. Opiskeluhuollon asiantuntijoiden mahdollisuudet saada konsultaatiota</a:t>
            </a:r>
          </a:p>
        </p:txBody>
      </p:sp>
      <p:sp>
        <p:nvSpPr>
          <p:cNvPr id="10" name="Sisällön paikkamerkki 9">
            <a:extLst>
              <a:ext uri="{FF2B5EF4-FFF2-40B4-BE49-F238E27FC236}">
                <a16:creationId xmlns:a16="http://schemas.microsoft.com/office/drawing/2014/main" id="{B4962B72-37A8-8D97-4845-930A478FE3BB}"/>
              </a:ext>
            </a:extLst>
          </p:cNvPr>
          <p:cNvSpPr>
            <a:spLocks noGrp="1"/>
          </p:cNvSpPr>
          <p:nvPr>
            <p:ph sz="quarter" idx="13"/>
          </p:nvPr>
        </p:nvSpPr>
        <p:spPr/>
        <p:txBody>
          <a:bodyPr numCol="2" spcCol="180000"/>
          <a:lstStyle/>
          <a:p>
            <a:pPr marL="285750" indent="-285750">
              <a:buFont typeface="Arial"/>
              <a:buChar char="•"/>
            </a:pPr>
            <a:r>
              <a:rPr lang="fi-FI" sz="1200" dirty="0">
                <a:ea typeface="+mn-lt"/>
                <a:cs typeface="+mn-lt"/>
              </a:rPr>
              <a:t>Silloin, kun </a:t>
            </a:r>
            <a:r>
              <a:rPr lang="fi-FI" sz="1200" b="1" dirty="0">
                <a:ea typeface="+mn-lt"/>
                <a:cs typeface="+mn-lt"/>
              </a:rPr>
              <a:t>opiskeluhuollon toimijat tekevät opiskelijan asiassa yhteistyötä</a:t>
            </a:r>
            <a:r>
              <a:rPr lang="fi-FI" sz="1200" dirty="0">
                <a:ea typeface="+mn-lt"/>
                <a:cs typeface="+mn-lt"/>
              </a:rPr>
              <a:t>, joka edellyttää tietojen luovuttamista molemmin puolin, ei ole kyse konsultaatiosta. </a:t>
            </a:r>
            <a:r>
              <a:rPr lang="fi-FI" sz="1200" dirty="0">
                <a:ea typeface="+mn-lt"/>
                <a:cs typeface="+mn-lt"/>
                <a:hlinkClick r:id="rId2"/>
              </a:rPr>
              <a:t>(Monialainen opiskeluhuolto ja sen johtaminen 2015)</a:t>
            </a:r>
            <a:endParaRPr lang="fi-FI" sz="1200" dirty="0">
              <a:ea typeface="+mn-lt"/>
              <a:cs typeface="+mn-lt"/>
            </a:endParaRPr>
          </a:p>
          <a:p>
            <a:pPr marL="285750" indent="-285750">
              <a:buFont typeface="Arial"/>
              <a:buChar char="•"/>
            </a:pPr>
            <a:r>
              <a:rPr lang="fi-FI" sz="1200" dirty="0">
                <a:ea typeface="+mn-lt"/>
                <a:cs typeface="+mn-lt"/>
              </a:rPr>
              <a:t>Opiskeluhuollon asiantuntijoilla on mahdollisuus </a:t>
            </a:r>
            <a:r>
              <a:rPr lang="fi-FI" sz="1200" b="1" dirty="0">
                <a:ea typeface="+mn-lt"/>
                <a:cs typeface="+mn-lt"/>
              </a:rPr>
              <a:t>konsultoida toisiaan</a:t>
            </a:r>
            <a:r>
              <a:rPr lang="fi-FI" sz="1200" dirty="0">
                <a:ea typeface="+mn-lt"/>
                <a:cs typeface="+mn-lt"/>
              </a:rPr>
              <a:t> oppilas/opiskelija-asioissa. Lisäksi opiskeluhuollon asiantuntijat voivat yhdessä selvittää, onko heillä</a:t>
            </a:r>
            <a:r>
              <a:rPr lang="fi-FI" sz="1200" b="1" dirty="0">
                <a:ea typeface="+mn-lt"/>
                <a:cs typeface="+mn-lt"/>
              </a:rPr>
              <a:t> yhteinen huoli</a:t>
            </a:r>
            <a:r>
              <a:rPr lang="fi-FI" sz="1200" dirty="0">
                <a:ea typeface="+mn-lt"/>
                <a:cs typeface="+mn-lt"/>
              </a:rPr>
              <a:t> jostakusta oppilaasta/opiskelijasta. Tällöin voidaan sopia, kuka ottaa vastuun asian puheeksi ottamisesta oppilaan/opiskelijan tai hänen huoltajansa/laillisen edustajansa kanssa. </a:t>
            </a:r>
            <a:r>
              <a:rPr lang="fi-FI" sz="1200" dirty="0">
                <a:ea typeface="+mn-lt"/>
                <a:cs typeface="+mn-lt"/>
                <a:hlinkClick r:id="rId3"/>
              </a:rPr>
              <a:t>(STM </a:t>
            </a:r>
            <a:r>
              <a:rPr lang="fi-FI" sz="1200" dirty="0" err="1">
                <a:ea typeface="+mn-lt"/>
                <a:cs typeface="+mn-lt"/>
                <a:hlinkClick r:id="rId3"/>
              </a:rPr>
              <a:t>Kuntainfo</a:t>
            </a:r>
            <a:r>
              <a:rPr lang="fi-FI" sz="1200" dirty="0">
                <a:ea typeface="+mn-lt"/>
                <a:cs typeface="+mn-lt"/>
                <a:hlinkClick r:id="rId3"/>
              </a:rPr>
              <a:t> 2015)</a:t>
            </a:r>
            <a:endParaRPr lang="fi-FI" sz="1200" dirty="0">
              <a:ea typeface="+mn-lt"/>
              <a:cs typeface="+mn-lt"/>
            </a:endParaRPr>
          </a:p>
          <a:p>
            <a:pPr marL="285750" indent="-285750">
              <a:buFont typeface="Arial"/>
              <a:buChar char="•"/>
            </a:pPr>
            <a:r>
              <a:rPr lang="fi-FI" sz="1200" dirty="0">
                <a:ea typeface="+mn-lt"/>
                <a:cs typeface="+mn-lt"/>
              </a:rPr>
              <a:t>Julkisuuslain 26 § oikeuttaa ilmaisemaan konsultaatiota antavalle sellaiset </a:t>
            </a:r>
            <a:r>
              <a:rPr lang="fi-FI" sz="1200" b="1" dirty="0">
                <a:ea typeface="+mn-lt"/>
                <a:cs typeface="+mn-lt"/>
              </a:rPr>
              <a:t>salassa pidettävätkin tiedot, jotka ovat välttämättömiä</a:t>
            </a:r>
            <a:r>
              <a:rPr lang="fi-FI" sz="1200" dirty="0">
                <a:ea typeface="+mn-lt"/>
                <a:cs typeface="+mn-lt"/>
              </a:rPr>
              <a:t>, jotta konsultaation antaja suoriutuu tehtävästään. Konsultaatio tapahtuu yleensä sitä pyytäneen henkilön jo tiedossa olevien ja esittämien tietojen pohjalta. </a:t>
            </a:r>
            <a:r>
              <a:rPr lang="fi-FI" sz="1200" dirty="0">
                <a:ea typeface="+mn-lt"/>
                <a:cs typeface="+mn-lt"/>
                <a:hlinkClick r:id="rId2"/>
              </a:rPr>
              <a:t>(Monialainen opiskeluhuolto ja sen johtaminen 2015)</a:t>
            </a:r>
            <a:endParaRPr lang="fi-FI" sz="1200" dirty="0">
              <a:ea typeface="+mn-lt"/>
              <a:cs typeface="+mn-lt"/>
            </a:endParaRPr>
          </a:p>
          <a:p>
            <a:pPr marL="285750" indent="-285750">
              <a:buFont typeface="Arial"/>
              <a:buChar char="•"/>
            </a:pPr>
            <a:r>
              <a:rPr lang="fi-FI" sz="1200" dirty="0">
                <a:ea typeface="+mn-lt"/>
                <a:cs typeface="+mn-lt"/>
              </a:rPr>
              <a:t>Toiselta ammattilaiselta saatua tietoa ei saa luovuttaa eteenpäin ilman asianomaisen suostumusta tai lainsäädännöllistä perustetta (esim. kuraattori ei voi välittää psykologilta saamaansa tietoa opettajalle). </a:t>
            </a:r>
            <a:r>
              <a:rPr lang="fi-FI" sz="1200" dirty="0">
                <a:ea typeface="+mn-lt"/>
                <a:cs typeface="+mn-lt"/>
                <a:hlinkClick r:id="rId4"/>
              </a:rPr>
              <a:t>(Laki viranomaisten toiminnan julkisuudesta 23 § 2 </a:t>
            </a:r>
            <a:r>
              <a:rPr lang="fi-FI" sz="1200" dirty="0" err="1">
                <a:ea typeface="+mn-lt"/>
                <a:cs typeface="+mn-lt"/>
                <a:hlinkClick r:id="rId4"/>
              </a:rPr>
              <a:t>mom</a:t>
            </a:r>
            <a:r>
              <a:rPr lang="fi-FI" sz="1200" dirty="0">
                <a:ea typeface="+mn-lt"/>
                <a:cs typeface="+mn-lt"/>
                <a:hlinkClick r:id="rId4"/>
              </a:rPr>
              <a:t>)</a:t>
            </a:r>
            <a:endParaRPr lang="fi-FI" sz="1200" dirty="0">
              <a:ea typeface="+mn-lt"/>
              <a:cs typeface="+mn-lt"/>
            </a:endParaRPr>
          </a:p>
          <a:p>
            <a:pPr marL="285750" indent="-285750">
              <a:buFont typeface="Arial"/>
              <a:buChar char="•"/>
            </a:pPr>
            <a:endParaRPr lang="fi-FI" sz="1200" dirty="0">
              <a:ea typeface="+mn-lt"/>
              <a:cs typeface="+mn-lt"/>
            </a:endParaRPr>
          </a:p>
          <a:p>
            <a:pPr marL="285750" indent="-285750">
              <a:buFont typeface="Arial,Sans-Serif"/>
              <a:buChar char="•"/>
            </a:pPr>
            <a:r>
              <a:rPr lang="fi-FI" sz="1200" b="1" dirty="0">
                <a:ea typeface="+mn-lt"/>
                <a:cs typeface="+mn-lt"/>
              </a:rPr>
              <a:t>Terveydenhuollon ammattihenkilöiden </a:t>
            </a:r>
            <a:r>
              <a:rPr lang="fi-FI" sz="1200" dirty="0">
                <a:ea typeface="+mn-lt"/>
                <a:cs typeface="+mn-lt"/>
              </a:rPr>
              <a:t>(terveydenhoitaja, lääkäri ja psykologi)</a:t>
            </a:r>
            <a:r>
              <a:rPr lang="fi-FI" sz="1200" b="1" dirty="0">
                <a:ea typeface="+mn-lt"/>
                <a:cs typeface="+mn-lt"/>
              </a:rPr>
              <a:t> pyytämä konsultaatio </a:t>
            </a:r>
            <a:r>
              <a:rPr lang="fi-FI" sz="1200" dirty="0">
                <a:ea typeface="+mn-lt"/>
                <a:cs typeface="+mn-lt"/>
              </a:rPr>
              <a:t> </a:t>
            </a:r>
            <a:endParaRPr lang="en-US" sz="1200" dirty="0">
              <a:ea typeface="+mn-lt"/>
              <a:cs typeface="+mn-lt"/>
            </a:endParaRPr>
          </a:p>
          <a:p>
            <a:pPr marL="742950" lvl="1" indent="-285750">
              <a:buFont typeface="Arial,Sans-Serif"/>
              <a:buChar char="•"/>
            </a:pPr>
            <a:r>
              <a:rPr lang="fi-FI" sz="1200" dirty="0">
                <a:ea typeface="+mn-lt"/>
                <a:cs typeface="+mn-lt"/>
              </a:rPr>
              <a:t>Terveydenhuollon ammattihenkilö saa konsultoidessaan luovuttaa toiselle terveydenhuollon ammattilaiselle tietoja, jotka ovat oppilaan/opiskelijan tutkimuksen tai hoidon kannalta tarpeellisia. </a:t>
            </a:r>
            <a:r>
              <a:rPr lang="fi-FI" sz="1200" dirty="0">
                <a:ea typeface="+mn-lt"/>
                <a:cs typeface="+mn-lt"/>
                <a:hlinkClick r:id="rId5"/>
              </a:rPr>
              <a:t>(Potilaslaki 13 § 2 </a:t>
            </a:r>
            <a:r>
              <a:rPr lang="fi-FI" sz="1200" dirty="0" err="1">
                <a:ea typeface="+mn-lt"/>
                <a:cs typeface="+mn-lt"/>
                <a:hlinkClick r:id="rId5"/>
              </a:rPr>
              <a:t>mom</a:t>
            </a:r>
            <a:r>
              <a:rPr lang="fi-FI" sz="1200" dirty="0">
                <a:ea typeface="+mn-lt"/>
                <a:cs typeface="+mn-lt"/>
                <a:hlinkClick r:id="rId5"/>
              </a:rPr>
              <a:t>)</a:t>
            </a:r>
            <a:endParaRPr lang="fi-FI" sz="1200" dirty="0">
              <a:ea typeface="+mn-lt"/>
              <a:cs typeface="+mn-lt"/>
            </a:endParaRPr>
          </a:p>
          <a:p>
            <a:pPr marL="742950" lvl="1" indent="-285750">
              <a:buFont typeface="Arial,Sans-Serif"/>
              <a:buChar char="•"/>
            </a:pPr>
            <a:r>
              <a:rPr lang="fi-FI" sz="1200" dirty="0">
                <a:ea typeface="+mn-lt"/>
                <a:cs typeface="+mn-lt"/>
              </a:rPr>
              <a:t>Konsultaatiota antava osapuoli ei ole hoitoon nähden sivullinen vaan osallistuu ammatillisella panoksellaan siihen, joten hänelle voidaan suostumusta pyytämättä antaa sellaiset potilastiedot, joita konsultaation toteuttamiseksi tarvitaan. </a:t>
            </a:r>
            <a:r>
              <a:rPr lang="fi-FI" sz="1200" dirty="0">
                <a:ea typeface="+mn-lt"/>
                <a:cs typeface="+mn-lt"/>
                <a:hlinkClick r:id="rId6"/>
              </a:rPr>
              <a:t>(Potilaskäsikirjaopas)</a:t>
            </a:r>
            <a:endParaRPr lang="fi-FI" sz="1200" dirty="0">
              <a:ea typeface="+mn-lt"/>
              <a:cs typeface="+mn-lt"/>
            </a:endParaRPr>
          </a:p>
          <a:p>
            <a:pPr marL="171450" indent="-171450">
              <a:buFont typeface="Arial"/>
              <a:buChar char="•"/>
            </a:pPr>
            <a:r>
              <a:rPr lang="fi-FI" sz="1200" b="1" dirty="0">
                <a:ea typeface="+mn-lt"/>
                <a:cs typeface="+mn-lt"/>
              </a:rPr>
              <a:t>Kuraattorin pyytämä ja antama konsultaatio</a:t>
            </a:r>
            <a:r>
              <a:rPr lang="fi-FI" sz="1200" dirty="0">
                <a:ea typeface="+mn-lt"/>
                <a:cs typeface="+mn-lt"/>
              </a:rPr>
              <a:t> </a:t>
            </a:r>
            <a:r>
              <a:rPr lang="fi-FI" sz="1200" dirty="0">
                <a:ea typeface="+mn-lt"/>
                <a:cs typeface="+mn-lt"/>
                <a:hlinkClick r:id="rId3"/>
              </a:rPr>
              <a:t>(STM </a:t>
            </a:r>
            <a:r>
              <a:rPr lang="fi-FI" sz="1200" dirty="0" err="1">
                <a:ea typeface="+mn-lt"/>
                <a:cs typeface="+mn-lt"/>
                <a:hlinkClick r:id="rId3"/>
              </a:rPr>
              <a:t>Kuntainfo</a:t>
            </a:r>
            <a:r>
              <a:rPr lang="fi-FI" sz="1200" dirty="0">
                <a:ea typeface="+mn-lt"/>
                <a:cs typeface="+mn-lt"/>
                <a:hlinkClick r:id="rId3"/>
              </a:rPr>
              <a:t> 2015)</a:t>
            </a:r>
            <a:endParaRPr lang="fi-FI" sz="1200" dirty="0">
              <a:ea typeface="Inter"/>
            </a:endParaRPr>
          </a:p>
          <a:p>
            <a:pPr marL="742950" lvl="1" indent="-285750">
              <a:buFont typeface="Arial"/>
              <a:buChar char="•"/>
            </a:pPr>
            <a:r>
              <a:rPr lang="fi-FI" sz="1200" dirty="0">
                <a:ea typeface="+mn-lt"/>
                <a:cs typeface="+mn-lt"/>
              </a:rPr>
              <a:t>Sosiaalihuollon toimija voi  konsultaatiota pyytäessään tai antaessaan oma-aloitteisesti ilmaista salassa pidettäviä tietoja, jotka ovat välttämättömiä alaikäisen hoidon, huollon tai koulutuksen tarpeen selvittämiseksi, järjestämiseksi tai toteuttamiseksi edellyttäen sen olevan lapsen edun mukaista.</a:t>
            </a:r>
          </a:p>
        </p:txBody>
      </p:sp>
      <p:pic>
        <p:nvPicPr>
          <p:cNvPr id="8" name="Kuva 7">
            <a:extLst>
              <a:ext uri="{FF2B5EF4-FFF2-40B4-BE49-F238E27FC236}">
                <a16:creationId xmlns:a16="http://schemas.microsoft.com/office/drawing/2014/main" id="{557F8DFA-6AB1-E75B-3415-942B16F6C104}"/>
              </a:ext>
              <a:ext uri="{C183D7F6-B498-43B3-948B-1728B52AA6E4}">
                <adec:decorative xmlns:adec="http://schemas.microsoft.com/office/drawing/2017/decorative" val="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059471" y="6174358"/>
            <a:ext cx="1653104" cy="502886"/>
          </a:xfrm>
          <a:prstGeom prst="rect">
            <a:avLst/>
          </a:prstGeom>
        </p:spPr>
      </p:pic>
    </p:spTree>
    <p:extLst>
      <p:ext uri="{BB962C8B-B14F-4D97-AF65-F5344CB8AC3E}">
        <p14:creationId xmlns:p14="http://schemas.microsoft.com/office/powerpoint/2010/main" val="2768747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tsikko 8">
            <a:extLst>
              <a:ext uri="{FF2B5EF4-FFF2-40B4-BE49-F238E27FC236}">
                <a16:creationId xmlns:a16="http://schemas.microsoft.com/office/drawing/2014/main" id="{E3AB4F4E-950E-74EB-637D-CA09F0B49F43}"/>
              </a:ext>
            </a:extLst>
          </p:cNvPr>
          <p:cNvSpPr>
            <a:spLocks noGrp="1"/>
          </p:cNvSpPr>
          <p:nvPr>
            <p:ph type="title"/>
          </p:nvPr>
        </p:nvSpPr>
        <p:spPr/>
        <p:txBody>
          <a:bodyPr/>
          <a:lstStyle/>
          <a:p>
            <a:r>
              <a:rPr lang="fi-FI" dirty="0"/>
              <a:t>Liite 6. Konsultaation kirjaaminen</a:t>
            </a:r>
          </a:p>
        </p:txBody>
      </p:sp>
      <p:sp>
        <p:nvSpPr>
          <p:cNvPr id="10" name="Sisällön paikkamerkki 9">
            <a:extLst>
              <a:ext uri="{FF2B5EF4-FFF2-40B4-BE49-F238E27FC236}">
                <a16:creationId xmlns:a16="http://schemas.microsoft.com/office/drawing/2014/main" id="{879C44A2-60A0-CFD9-6264-4845995FAC22}"/>
              </a:ext>
            </a:extLst>
          </p:cNvPr>
          <p:cNvSpPr>
            <a:spLocks noGrp="1"/>
          </p:cNvSpPr>
          <p:nvPr>
            <p:ph sz="quarter" idx="13"/>
          </p:nvPr>
        </p:nvSpPr>
        <p:spPr>
          <a:xfrm>
            <a:off x="479424" y="1628800"/>
            <a:ext cx="11233151" cy="4464496"/>
          </a:xfrm>
        </p:spPr>
        <p:txBody>
          <a:bodyPr numCol="2" spcCol="180000"/>
          <a:lstStyle/>
          <a:p>
            <a:pPr marL="285750" indent="-285750">
              <a:buFont typeface="Arial"/>
              <a:buChar char="•"/>
            </a:pPr>
            <a:r>
              <a:rPr lang="fi-FI" sz="1400" b="1">
                <a:ea typeface="Inter"/>
              </a:rPr>
              <a:t>Terveydenhuollon ammattihenkilöiden tulee kirjata konsultaatio</a:t>
            </a:r>
            <a:r>
              <a:rPr lang="fi-FI" sz="1400">
                <a:ea typeface="Inter"/>
              </a:rPr>
              <a:t>. </a:t>
            </a:r>
            <a:r>
              <a:rPr lang="fi-FI" sz="1400">
                <a:ea typeface="+mn-lt"/>
                <a:cs typeface="+mn-lt"/>
              </a:rPr>
              <a:t>Merkinnästä tulee käydä ilmi, milloin ja mitä tietoja on luovutettu, kenelle tiedot on luovutettu, kuka tiedot on luovuttanut sekä, onko luovutus perustunut potilaan kirjalliseen, suulliseen tai asiayhteydestä ilmenevään suostumukseen vai lakiin. Potilasasiakirjoihin tehdään merkintä myös potilaan tahdonilmauksesta, jolla hän on kieltänyt tietojensa luovuttamisen.  </a:t>
            </a:r>
            <a:r>
              <a:rPr lang="fi-FI" sz="1400">
                <a:ea typeface="+mn-lt"/>
                <a:cs typeface="+mn-lt"/>
                <a:hlinkClick r:id="rId2"/>
              </a:rPr>
              <a:t>(Sosiaali- ja terveysministeriön asetuspotilasasiakirjoista 15 § 2 </a:t>
            </a:r>
            <a:r>
              <a:rPr lang="fi-FI" sz="1400" err="1">
                <a:ea typeface="+mn-lt"/>
                <a:cs typeface="+mn-lt"/>
                <a:hlinkClick r:id="rId2"/>
              </a:rPr>
              <a:t>mom</a:t>
            </a:r>
            <a:r>
              <a:rPr lang="fi-FI" sz="1400">
                <a:ea typeface="+mn-lt"/>
                <a:cs typeface="+mn-lt"/>
                <a:hlinkClick r:id="rId2"/>
              </a:rPr>
              <a:t>)</a:t>
            </a:r>
            <a:endParaRPr lang="fi-FI" sz="1400">
              <a:ea typeface="Inter"/>
            </a:endParaRPr>
          </a:p>
          <a:p>
            <a:pPr marL="285750" indent="-285750">
              <a:buFont typeface="Arial"/>
              <a:buChar char="•"/>
            </a:pPr>
            <a:r>
              <a:rPr lang="fi-FI" sz="1400" b="1">
                <a:ea typeface="Inter"/>
              </a:rPr>
              <a:t>Sosiaalihuollon ammattihenkilöiden tulee kirjata konsultaatiossa luovutettavat tiedot ja vastaanotettavat tiedot: </a:t>
            </a:r>
          </a:p>
          <a:p>
            <a:pPr marL="742950" lvl="1" indent="-285750">
              <a:buFont typeface="Arial"/>
              <a:buChar char="•"/>
            </a:pPr>
            <a:r>
              <a:rPr lang="fi-FI" sz="1400">
                <a:ea typeface="Inter"/>
              </a:rPr>
              <a:t>Jos asiakasta koskevia</a:t>
            </a:r>
            <a:r>
              <a:rPr lang="fi-FI" sz="1400" b="1">
                <a:ea typeface="Inter"/>
              </a:rPr>
              <a:t> tietoja luovutetaan </a:t>
            </a:r>
            <a:r>
              <a:rPr lang="fi-FI" sz="1400">
                <a:ea typeface="Inter"/>
              </a:rPr>
              <a:t>sivulliselle, tietojen luovuttajan on voitava todentaa: 1) mitä tietoja on luovutettu; 2) kenelle tiedot on luovutettu; 3) milloin tiedot on luovutettu; 4) kuka tiedot on luovuttanut; 5) luovutuksen perusteena oleva säännös tai suostumusta koskevat tiedot; sekä 6) käyttötarkoitus, johon tiedot on luovutettu. </a:t>
            </a:r>
            <a:r>
              <a:rPr lang="fi-FI" sz="1400">
                <a:ea typeface="Inter"/>
                <a:hlinkClick r:id="rId3"/>
              </a:rPr>
              <a:t>(</a:t>
            </a:r>
            <a:r>
              <a:rPr lang="fi-FI" sz="1400">
                <a:ea typeface="+mn-lt"/>
                <a:cs typeface="+mn-lt"/>
                <a:hlinkClick r:id="rId3"/>
              </a:rPr>
              <a:t>Laki sosiaalihuollon asiakasasiakirjoista 10 §)</a:t>
            </a:r>
            <a:endParaRPr lang="fi-FI" sz="1400">
              <a:ea typeface="Inter"/>
            </a:endParaRPr>
          </a:p>
          <a:p>
            <a:pPr marL="742950" lvl="1" indent="-285750">
              <a:buFont typeface="Arial"/>
              <a:buChar char="•"/>
            </a:pPr>
            <a:r>
              <a:rPr lang="fi-FI" sz="1400">
                <a:ea typeface="Inter"/>
              </a:rPr>
              <a:t>Jos asiakasta koskevia</a:t>
            </a:r>
            <a:r>
              <a:rPr lang="fi-FI" sz="1400" b="1">
                <a:ea typeface="Inter"/>
              </a:rPr>
              <a:t> tietoja saadaan</a:t>
            </a:r>
            <a:r>
              <a:rPr lang="fi-FI" sz="1400">
                <a:ea typeface="Inter"/>
              </a:rPr>
              <a:t> muualta kuin asiakkaalta itseltään, tietojen vastaanottajan on voitava todentaa: 1) mitä tietoja on hankittu tai saatu; 2) keneltä tiedot on saatu; 3) milloin tiedot on saatu; 4) henkilö, joka tiedot on pyytänyt, jos ne on hankittu oma-aloitteisesti; 5) tiedon hankkimisen tai saamisen perusteena oleva säännös tai suostumusta koskevat tiedot; sekä 6) käyttötarkoitus, johon tiedot on hankittu tai saatu. </a:t>
            </a:r>
            <a:r>
              <a:rPr lang="fi-FI" sz="1400">
                <a:ea typeface="+mn-lt"/>
                <a:cs typeface="+mn-lt"/>
              </a:rPr>
              <a:t> </a:t>
            </a:r>
            <a:r>
              <a:rPr lang="fi-FI" sz="1400">
                <a:ea typeface="+mn-lt"/>
                <a:cs typeface="+mn-lt"/>
                <a:hlinkClick r:id="rId3"/>
              </a:rPr>
              <a:t>(Laki sosiaalihuollon asiakasasiakirjoista 11 §)</a:t>
            </a:r>
            <a:endParaRPr lang="fi-FI" sz="1400">
              <a:ea typeface="+mn-lt"/>
              <a:cs typeface="+mn-lt"/>
            </a:endParaRPr>
          </a:p>
        </p:txBody>
      </p:sp>
      <p:pic>
        <p:nvPicPr>
          <p:cNvPr id="8" name="Kuva 7">
            <a:extLst>
              <a:ext uri="{FF2B5EF4-FFF2-40B4-BE49-F238E27FC236}">
                <a16:creationId xmlns:a16="http://schemas.microsoft.com/office/drawing/2014/main" id="{163BE9C6-8DD0-3A84-7AED-B4B1331A456F}"/>
              </a:ex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059471" y="6174358"/>
            <a:ext cx="1653104" cy="502886"/>
          </a:xfrm>
          <a:prstGeom prst="rect">
            <a:avLst/>
          </a:prstGeom>
        </p:spPr>
      </p:pic>
    </p:spTree>
    <p:extLst>
      <p:ext uri="{BB962C8B-B14F-4D97-AF65-F5344CB8AC3E}">
        <p14:creationId xmlns:p14="http://schemas.microsoft.com/office/powerpoint/2010/main" val="756225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CF45FEE-8D15-7AD7-16DC-B62A6032E115}"/>
              </a:ext>
            </a:extLst>
          </p:cNvPr>
          <p:cNvSpPr>
            <a:spLocks noGrp="1"/>
          </p:cNvSpPr>
          <p:nvPr>
            <p:ph type="title"/>
          </p:nvPr>
        </p:nvSpPr>
        <p:spPr/>
        <p:txBody>
          <a:bodyPr/>
          <a:lstStyle/>
          <a:p>
            <a:r>
              <a:rPr lang="fi-FI"/>
              <a:t>Sisällys</a:t>
            </a:r>
          </a:p>
        </p:txBody>
      </p:sp>
      <p:sp>
        <p:nvSpPr>
          <p:cNvPr id="5" name="Sisällön paikkamerkki 4">
            <a:extLst>
              <a:ext uri="{FF2B5EF4-FFF2-40B4-BE49-F238E27FC236}">
                <a16:creationId xmlns:a16="http://schemas.microsoft.com/office/drawing/2014/main" id="{18FFD865-ABE0-D421-C0AF-52FD86F0FDF7}"/>
              </a:ext>
            </a:extLst>
          </p:cNvPr>
          <p:cNvSpPr>
            <a:spLocks noGrp="1"/>
          </p:cNvSpPr>
          <p:nvPr>
            <p:ph sz="quarter" idx="13"/>
          </p:nvPr>
        </p:nvSpPr>
        <p:spPr/>
        <p:txBody>
          <a:bodyPr vert="horz" lIns="0" tIns="0" rIns="0" bIns="0" rtlCol="0" anchor="t">
            <a:noAutofit/>
          </a:bodyPr>
          <a:lstStyle/>
          <a:p>
            <a:pPr marL="215900" indent="-215900"/>
            <a:r>
              <a:rPr lang="fi-FI" sz="2000" b="1" dirty="0">
                <a:ea typeface="+mn-lt"/>
                <a:cs typeface="+mn-lt"/>
              </a:rPr>
              <a:t>Yhteisöllinen opiskeluhuoltoryhmä</a:t>
            </a:r>
            <a:r>
              <a:rPr lang="fi-FI" sz="2000" dirty="0">
                <a:ea typeface="+mn-lt"/>
                <a:cs typeface="+mn-lt"/>
              </a:rPr>
              <a:t> </a:t>
            </a:r>
          </a:p>
          <a:p>
            <a:pPr marL="359410" lvl="1" indent="-215900"/>
            <a:r>
              <a:rPr lang="fi-FI" sz="1800" dirty="0">
                <a:ea typeface="+mn-lt"/>
                <a:cs typeface="+mn-lt"/>
              </a:rPr>
              <a:t>Diat 4-7</a:t>
            </a:r>
            <a:endParaRPr lang="fi-FI" sz="1800" dirty="0">
              <a:ea typeface="Inter"/>
              <a:cs typeface="Arial" panose="020B0604020202020204"/>
            </a:endParaRPr>
          </a:p>
          <a:p>
            <a:pPr marL="215900" indent="-215900"/>
            <a:r>
              <a:rPr lang="fi-FI" sz="2000" b="1" dirty="0">
                <a:ea typeface="+mn-lt"/>
                <a:cs typeface="+mn-lt"/>
              </a:rPr>
              <a:t>Monialainen asiantuntijaryhmä opiskeluhuollossa</a:t>
            </a:r>
            <a:r>
              <a:rPr lang="fi-FI" sz="2000" dirty="0">
                <a:ea typeface="+mn-lt"/>
                <a:cs typeface="+mn-lt"/>
              </a:rPr>
              <a:t> </a:t>
            </a:r>
          </a:p>
          <a:p>
            <a:pPr marL="359410" lvl="1" indent="-215900"/>
            <a:r>
              <a:rPr lang="fi-FI" sz="1800" dirty="0">
                <a:ea typeface="+mn-lt"/>
                <a:cs typeface="+mn-lt"/>
              </a:rPr>
              <a:t>Diat 8-13</a:t>
            </a:r>
            <a:endParaRPr lang="fi-FI" sz="1800" dirty="0">
              <a:cs typeface="Arial" panose="020B0604020202020204"/>
            </a:endParaRPr>
          </a:p>
          <a:p>
            <a:pPr marL="0" indent="0">
              <a:buNone/>
            </a:pPr>
            <a:r>
              <a:rPr lang="fi-FI" sz="2000" b="1" dirty="0">
                <a:ea typeface="+mn-lt"/>
                <a:cs typeface="+mn-lt"/>
              </a:rPr>
              <a:t>Vuoden 2024 alussa on tulossa kuvaukset myös: </a:t>
            </a:r>
          </a:p>
          <a:p>
            <a:pPr marL="215900" indent="-215900"/>
            <a:r>
              <a:rPr lang="fi-FI" sz="2000" b="1" dirty="0">
                <a:ea typeface="+mn-lt"/>
                <a:cs typeface="+mn-lt"/>
              </a:rPr>
              <a:t>Opetushenkilöstön konsultaatiomahdollisuudet</a:t>
            </a:r>
            <a:endParaRPr lang="fi-FI" dirty="0"/>
          </a:p>
          <a:p>
            <a:pPr marL="215900" indent="-215900"/>
            <a:r>
              <a:rPr lang="fi-FI" sz="2000" b="1" dirty="0">
                <a:ea typeface="+mn-lt"/>
                <a:cs typeface="+mn-lt"/>
              </a:rPr>
              <a:t>Opiskeluhuollon asiantuntijatiimi</a:t>
            </a:r>
            <a:endParaRPr lang="fi-FI" sz="2000" dirty="0">
              <a:ea typeface="+mn-lt"/>
              <a:cs typeface="+mn-lt"/>
            </a:endParaRPr>
          </a:p>
          <a:p>
            <a:pPr marL="143510" lvl="1" indent="0">
              <a:buNone/>
            </a:pPr>
            <a:endParaRPr lang="fi-FI" sz="1800" dirty="0">
              <a:cs typeface="Arial"/>
            </a:endParaRPr>
          </a:p>
          <a:p>
            <a:pPr marL="215900" indent="-215900"/>
            <a:endParaRPr lang="fi-FI" sz="2000" dirty="0">
              <a:ea typeface="Inter"/>
              <a:cs typeface="Arial"/>
            </a:endParaRPr>
          </a:p>
          <a:p>
            <a:pPr marL="215900" indent="-215900"/>
            <a:endParaRPr lang="fi-FI" sz="2000" dirty="0">
              <a:ea typeface="Inter"/>
              <a:cs typeface="Arial"/>
              <a:hlinkClick r:id="rId2">
                <a:extLst>
                  <a:ext uri="{A12FA001-AC4F-418D-AE19-62706E023703}">
                    <ahyp:hlinkClr xmlns:ahyp="http://schemas.microsoft.com/office/drawing/2018/hyperlinkcolor" val="tx"/>
                  </a:ext>
                </a:extLst>
              </a:hlinkClick>
            </a:endParaRPr>
          </a:p>
        </p:txBody>
      </p:sp>
      <p:sp>
        <p:nvSpPr>
          <p:cNvPr id="3" name="Tekstin paikkamerkki 2">
            <a:extLst>
              <a:ext uri="{FF2B5EF4-FFF2-40B4-BE49-F238E27FC236}">
                <a16:creationId xmlns:a16="http://schemas.microsoft.com/office/drawing/2014/main" id="{253BD907-8096-5D06-AB84-379EC9676FF1}"/>
              </a:ext>
            </a:extLst>
          </p:cNvPr>
          <p:cNvSpPr>
            <a:spLocks noGrp="1"/>
          </p:cNvSpPr>
          <p:nvPr>
            <p:ph sz="quarter" idx="14"/>
          </p:nvPr>
        </p:nvSpPr>
        <p:spPr/>
        <p:txBody>
          <a:bodyPr vert="horz" lIns="0" tIns="0" rIns="0" bIns="0" rtlCol="0" anchor="t">
            <a:noAutofit/>
          </a:bodyPr>
          <a:lstStyle/>
          <a:p>
            <a:pPr marL="215900" indent="-215900"/>
            <a:r>
              <a:rPr lang="fi-FI" sz="2000" dirty="0">
                <a:ea typeface="Inter"/>
              </a:rPr>
              <a:t>Liite 1. Salassapito ja tiedonsiirto opiskeluhuollossa</a:t>
            </a:r>
            <a:endParaRPr lang="en-US" sz="2000" dirty="0">
              <a:ea typeface="Inter"/>
            </a:endParaRPr>
          </a:p>
          <a:p>
            <a:pPr marL="215900" indent="-215900"/>
            <a:r>
              <a:rPr lang="fi-FI" sz="2000" dirty="0">
                <a:ea typeface="Inter"/>
              </a:rPr>
              <a:t>Liite 2. Monialaisen asiantuntijaryhmän kokoaminen</a:t>
            </a:r>
            <a:endParaRPr lang="fi-FI" dirty="0">
              <a:ea typeface="Inter"/>
            </a:endParaRPr>
          </a:p>
          <a:p>
            <a:pPr marL="215900" indent="-215900"/>
            <a:r>
              <a:rPr lang="fi-FI" sz="2000" dirty="0">
                <a:ea typeface="Inter"/>
              </a:rPr>
              <a:t>Liite 3. Monialaisen asiantuntijaryhmän toiminta ja kirjaaminen</a:t>
            </a:r>
            <a:endParaRPr lang="fi-FI">
              <a:cs typeface="Arial"/>
            </a:endParaRPr>
          </a:p>
          <a:p>
            <a:pPr marL="215900" indent="-215900"/>
            <a:r>
              <a:rPr lang="fi-FI" sz="2000" dirty="0">
                <a:ea typeface="Inter"/>
              </a:rPr>
              <a:t>Liite 4. Monialaisen asiantuntijaryhmän salassapito ja tiedonsiirto</a:t>
            </a:r>
            <a:endParaRPr lang="fi-FI" sz="2000" dirty="0">
              <a:ea typeface="Inter"/>
              <a:cs typeface="Arial"/>
            </a:endParaRPr>
          </a:p>
          <a:p>
            <a:pPr marL="215900" indent="-215900"/>
            <a:r>
              <a:rPr lang="fi-FI" sz="2000" dirty="0">
                <a:ea typeface="Inter"/>
              </a:rPr>
              <a:t>Liite 5. Opiskeluhuollon asiantuntijoiden mahdollisuudet saada konsultaatiota</a:t>
            </a:r>
            <a:endParaRPr lang="fi-FI" sz="2000" dirty="0">
              <a:ea typeface="Inter"/>
              <a:cs typeface="Arial"/>
            </a:endParaRPr>
          </a:p>
          <a:p>
            <a:pPr marL="215900" indent="-215900"/>
            <a:r>
              <a:rPr lang="fi-FI" sz="2000" dirty="0"/>
              <a:t>Liite 6. Konsultaation kirjaaminen</a:t>
            </a:r>
            <a:endParaRPr lang="fi-FI" sz="2000" dirty="0">
              <a:cs typeface="Arial"/>
            </a:endParaRPr>
          </a:p>
        </p:txBody>
      </p:sp>
      <p:pic>
        <p:nvPicPr>
          <p:cNvPr id="6" name="Kuva 5">
            <a:extLst>
              <a:ext uri="{FF2B5EF4-FFF2-40B4-BE49-F238E27FC236}">
                <a16:creationId xmlns:a16="http://schemas.microsoft.com/office/drawing/2014/main" id="{1BFF4C68-13A4-3C82-B249-661C0FC463B6}"/>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59471" y="6174358"/>
            <a:ext cx="1653104" cy="502886"/>
          </a:xfrm>
          <a:prstGeom prst="rect">
            <a:avLst/>
          </a:prstGeom>
        </p:spPr>
      </p:pic>
    </p:spTree>
    <p:extLst>
      <p:ext uri="{BB962C8B-B14F-4D97-AF65-F5344CB8AC3E}">
        <p14:creationId xmlns:p14="http://schemas.microsoft.com/office/powerpoint/2010/main" val="4050965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AD00364-DA18-40E7-A8D0-8D2BFD8E914A}"/>
              </a:ext>
            </a:extLst>
          </p:cNvPr>
          <p:cNvSpPr>
            <a:spLocks noGrp="1"/>
          </p:cNvSpPr>
          <p:nvPr>
            <p:ph type="title"/>
          </p:nvPr>
        </p:nvSpPr>
        <p:spPr/>
        <p:txBody>
          <a:bodyPr/>
          <a:lstStyle/>
          <a:p>
            <a:r>
              <a:rPr lang="fi-FI" sz="4000" dirty="0">
                <a:solidFill>
                  <a:srgbClr val="721465"/>
                </a:solidFill>
                <a:latin typeface="Inter SemiBold"/>
                <a:ea typeface="Inter SemiBold"/>
              </a:rPr>
              <a:t>Yhteisöllinen opiskeluhuoltoryhmä</a:t>
            </a:r>
            <a:endParaRPr lang="fi-FI" sz="4000" dirty="0">
              <a:solidFill>
                <a:srgbClr val="721465"/>
              </a:solidFill>
            </a:endParaRPr>
          </a:p>
        </p:txBody>
      </p:sp>
      <p:sp>
        <p:nvSpPr>
          <p:cNvPr id="3" name="Alaotsikko 2">
            <a:extLst>
              <a:ext uri="{FF2B5EF4-FFF2-40B4-BE49-F238E27FC236}">
                <a16:creationId xmlns:a16="http://schemas.microsoft.com/office/drawing/2014/main" id="{865861B1-8DB7-404F-BA45-55CB23D7527B}"/>
              </a:ext>
            </a:extLst>
          </p:cNvPr>
          <p:cNvSpPr>
            <a:spLocks noGrp="1"/>
          </p:cNvSpPr>
          <p:nvPr>
            <p:ph type="body" sz="quarter" idx="10"/>
          </p:nvPr>
        </p:nvSpPr>
        <p:spPr>
          <a:xfrm>
            <a:off x="1055440" y="4341735"/>
            <a:ext cx="10516305" cy="1260140"/>
          </a:xfrm>
        </p:spPr>
        <p:txBody>
          <a:bodyPr vert="horz" lIns="0" tIns="0" rIns="0" bIns="0" rtlCol="0" anchor="t">
            <a:noAutofit/>
          </a:bodyPr>
          <a:lstStyle/>
          <a:p>
            <a:r>
              <a:rPr lang="fi-FI" dirty="0">
                <a:solidFill>
                  <a:schemeClr val="tx1"/>
                </a:solidFill>
                <a:ea typeface="Inter"/>
              </a:rPr>
              <a:t>Lakisääteinen, l</a:t>
            </a:r>
            <a:r>
              <a:rPr lang="fi-FI" dirty="0">
                <a:solidFill>
                  <a:schemeClr val="tx1"/>
                </a:solidFill>
                <a:cs typeface="Arial"/>
              </a:rPr>
              <a:t>aissa nimellä "oppilaitoskohtainen opiskeluhuoltoryhmä”</a:t>
            </a:r>
          </a:p>
          <a:p>
            <a:r>
              <a:rPr lang="fi-FI" dirty="0">
                <a:solidFill>
                  <a:schemeClr val="tx1"/>
                </a:solidFill>
                <a:cs typeface="Arial"/>
              </a:rPr>
              <a:t>Pirkanmaalla yhteisöllinen opiskeluhuoltoryhmä vakiintunut termi</a:t>
            </a:r>
          </a:p>
        </p:txBody>
      </p:sp>
      <p:pic>
        <p:nvPicPr>
          <p:cNvPr id="6" name="Kuva 5">
            <a:extLst>
              <a:ext uri="{FF2B5EF4-FFF2-40B4-BE49-F238E27FC236}">
                <a16:creationId xmlns:a16="http://schemas.microsoft.com/office/drawing/2014/main" id="{04A0C1B2-1ED3-C4ED-E6FE-DB7C230181FC}"/>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59471" y="6174358"/>
            <a:ext cx="1653104" cy="502886"/>
          </a:xfrm>
          <a:prstGeom prst="rect">
            <a:avLst/>
          </a:prstGeom>
        </p:spPr>
      </p:pic>
    </p:spTree>
    <p:extLst>
      <p:ext uri="{BB962C8B-B14F-4D97-AF65-F5344CB8AC3E}">
        <p14:creationId xmlns:p14="http://schemas.microsoft.com/office/powerpoint/2010/main" val="2374529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02895AE-ECD3-4A95-9555-43768319E738}"/>
              </a:ext>
            </a:extLst>
          </p:cNvPr>
          <p:cNvSpPr>
            <a:spLocks noGrp="1"/>
          </p:cNvSpPr>
          <p:nvPr>
            <p:ph type="title"/>
          </p:nvPr>
        </p:nvSpPr>
        <p:spPr/>
        <p:txBody>
          <a:bodyPr/>
          <a:lstStyle/>
          <a:p>
            <a:r>
              <a:rPr lang="fi-FI" dirty="0">
                <a:latin typeface="Inter SemiBold"/>
                <a:ea typeface="Inter SemiBold"/>
              </a:rPr>
              <a:t>Yhteisöllisen opiskeluhuoltoryhmän toiminta on lakisääteistä </a:t>
            </a:r>
            <a:endParaRPr lang="fi-FI"/>
          </a:p>
        </p:txBody>
      </p:sp>
      <p:sp>
        <p:nvSpPr>
          <p:cNvPr id="12" name="Sisällön paikkamerkki 11">
            <a:extLst>
              <a:ext uri="{FF2B5EF4-FFF2-40B4-BE49-F238E27FC236}">
                <a16:creationId xmlns:a16="http://schemas.microsoft.com/office/drawing/2014/main" id="{29B3121B-A99B-714C-48A2-03368C7743CA}"/>
              </a:ext>
            </a:extLst>
          </p:cNvPr>
          <p:cNvSpPr>
            <a:spLocks noGrp="1"/>
          </p:cNvSpPr>
          <p:nvPr>
            <p:ph sz="quarter" idx="13"/>
          </p:nvPr>
        </p:nvSpPr>
        <p:spPr/>
        <p:txBody>
          <a:bodyPr vert="horz" lIns="0" tIns="0" rIns="0" bIns="0" rtlCol="0" anchor="t">
            <a:noAutofit/>
          </a:bodyPr>
          <a:lstStyle/>
          <a:p>
            <a:pPr marL="0" indent="0">
              <a:buNone/>
            </a:pPr>
            <a:r>
              <a:rPr lang="fi-FI" sz="2800" dirty="0">
                <a:ea typeface="Inter"/>
                <a:hlinkClick r:id="rId2"/>
              </a:rPr>
              <a:t>Oppilas- ja opiskelijahuoltolaki 2013/1287 14 §</a:t>
            </a:r>
            <a:endParaRPr lang="fi-FI">
              <a:ea typeface="Inter"/>
            </a:endParaRPr>
          </a:p>
          <a:p>
            <a:pPr marL="0" indent="0">
              <a:buNone/>
            </a:pPr>
            <a:r>
              <a:rPr lang="fi-FI" dirty="0">
                <a:cs typeface="Arial"/>
              </a:rPr>
              <a:t>Yhteisöllisen opiskeluhuoltoryhmän tehtävänä on suunnitella, toteuttaa, arvioida ja kehittää opiskeluhuollon kokonaisuutta ja erityisesti yhteisöllistä työtä.</a:t>
            </a:r>
            <a:endParaRPr lang="fi-FI" dirty="0"/>
          </a:p>
          <a:p>
            <a:pPr marL="0" indent="0">
              <a:buNone/>
            </a:pPr>
            <a:r>
              <a:rPr lang="fi-FI" sz="2800" dirty="0">
                <a:ea typeface="Inter"/>
              </a:rPr>
              <a:t>Koulutuksen järjestäjän nimeämä edustaja johtaa oppilaitoskohtaisen opiskeluhuoltoryhmän toimintaa (yleensä rehtori tai muu toiminnasta vastaava johtaja). </a:t>
            </a:r>
            <a:r>
              <a:rPr lang="fi-FI" sz="2800" dirty="0">
                <a:ea typeface="Inter"/>
                <a:hlinkClick r:id="rId3"/>
              </a:rPr>
              <a:t>Terveyden ja hyvinvoinnin laitos</a:t>
            </a:r>
            <a:r>
              <a:rPr lang="fi-FI" sz="2800" dirty="0">
                <a:ea typeface="Inter"/>
              </a:rPr>
              <a:t> kuvaa tarkemmin opiskeluhuoltoryhmän toimintaa.</a:t>
            </a:r>
            <a:endParaRPr lang="fi-FI" sz="2800">
              <a:ea typeface="Inter"/>
              <a:cs typeface="Arial"/>
            </a:endParaRPr>
          </a:p>
          <a:p>
            <a:pPr marL="0" indent="0">
              <a:buNone/>
            </a:pPr>
            <a:endParaRPr lang="fi-FI" dirty="0">
              <a:cs typeface="Arial" panose="020B0604020202020204"/>
            </a:endParaRPr>
          </a:p>
        </p:txBody>
      </p:sp>
      <p:pic>
        <p:nvPicPr>
          <p:cNvPr id="13" name="Kuva 12">
            <a:extLst>
              <a:ext uri="{FF2B5EF4-FFF2-40B4-BE49-F238E27FC236}">
                <a16:creationId xmlns:a16="http://schemas.microsoft.com/office/drawing/2014/main" id="{B4551175-1E82-1FEB-B6A8-5AC8C51CC335}"/>
              </a:ex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059471" y="6174358"/>
            <a:ext cx="1653104" cy="502886"/>
          </a:xfrm>
          <a:prstGeom prst="rect">
            <a:avLst/>
          </a:prstGeom>
        </p:spPr>
      </p:pic>
    </p:spTree>
    <p:extLst>
      <p:ext uri="{BB962C8B-B14F-4D97-AF65-F5344CB8AC3E}">
        <p14:creationId xmlns:p14="http://schemas.microsoft.com/office/powerpoint/2010/main" val="3137445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02895AE-ECD3-4A95-9555-43768319E738}"/>
              </a:ext>
            </a:extLst>
          </p:cNvPr>
          <p:cNvSpPr>
            <a:spLocks noGrp="1"/>
          </p:cNvSpPr>
          <p:nvPr>
            <p:ph type="title"/>
          </p:nvPr>
        </p:nvSpPr>
        <p:spPr/>
        <p:txBody>
          <a:bodyPr/>
          <a:lstStyle/>
          <a:p>
            <a:r>
              <a:rPr lang="fi-FI" dirty="0">
                <a:latin typeface="Inter SemiBold"/>
                <a:ea typeface="Inter SemiBold"/>
              </a:rPr>
              <a:t>Yhteisöllinen opiskeluhuoltoryhmä:</a:t>
            </a:r>
            <a:endParaRPr lang="fi-FI" dirty="0"/>
          </a:p>
        </p:txBody>
      </p:sp>
      <p:sp>
        <p:nvSpPr>
          <p:cNvPr id="12" name="Sisällön paikkamerkki 11">
            <a:extLst>
              <a:ext uri="{FF2B5EF4-FFF2-40B4-BE49-F238E27FC236}">
                <a16:creationId xmlns:a16="http://schemas.microsoft.com/office/drawing/2014/main" id="{29B3121B-A99B-714C-48A2-03368C7743CA}"/>
              </a:ext>
            </a:extLst>
          </p:cNvPr>
          <p:cNvSpPr>
            <a:spLocks noGrp="1"/>
          </p:cNvSpPr>
          <p:nvPr>
            <p:ph sz="quarter" idx="13"/>
          </p:nvPr>
        </p:nvSpPr>
        <p:spPr/>
        <p:txBody>
          <a:bodyPr vert="horz" lIns="0" tIns="0" rIns="0" bIns="0" numCol="2" spcCol="180000" rtlCol="0" anchor="t">
            <a:noAutofit/>
          </a:bodyPr>
          <a:lstStyle/>
          <a:p>
            <a:pPr marL="0" indent="0">
              <a:buNone/>
            </a:pPr>
            <a:r>
              <a:rPr lang="fi-FI" sz="2000" b="1" dirty="0">
                <a:cs typeface="Arial"/>
              </a:rPr>
              <a:t>Kokoonpano</a:t>
            </a:r>
            <a:endParaRPr lang="fi-FI" sz="3200" dirty="0"/>
          </a:p>
          <a:p>
            <a:pPr marL="359410" lvl="1" indent="-215900"/>
            <a:r>
              <a:rPr lang="fi-FI" sz="1600" b="1" dirty="0">
                <a:cs typeface="Arial"/>
              </a:rPr>
              <a:t>Kuuluvat aina: </a:t>
            </a:r>
            <a:r>
              <a:rPr lang="fi-FI" sz="1600" dirty="0">
                <a:cs typeface="Arial"/>
              </a:rPr>
              <a:t>koulutuksen järjestäjän nimeämä vastuuhenkilö, koulu/oppilaitoksen edustajat ja opiskeluhuollon asiantuntijat (terveydenhoitaja, lääkäri, psykologi ja kuraattori).</a:t>
            </a:r>
            <a:endParaRPr lang="fi-FI" sz="1600" b="1" dirty="0">
              <a:cs typeface="Arial"/>
            </a:endParaRPr>
          </a:p>
          <a:p>
            <a:pPr marL="359410" lvl="1" indent="-215900"/>
            <a:r>
              <a:rPr lang="fi-FI" sz="1600" b="1" dirty="0">
                <a:cs typeface="Arial"/>
              </a:rPr>
              <a:t>Suositeltavaa kutsua</a:t>
            </a:r>
            <a:r>
              <a:rPr lang="fi-FI" sz="1600" dirty="0">
                <a:cs typeface="Arial"/>
              </a:rPr>
              <a:t>: oppilaiden/opiskelijoiden edustaja, huoltajien edustaja </a:t>
            </a:r>
          </a:p>
          <a:p>
            <a:pPr marL="359410" lvl="1" indent="-215900"/>
            <a:r>
              <a:rPr lang="fi-FI" sz="1600" b="1" dirty="0">
                <a:cs typeface="Arial"/>
              </a:rPr>
              <a:t>Tarpeen mukaan kutsutaan: </a:t>
            </a:r>
            <a:r>
              <a:rPr lang="fi-FI" sz="1600" dirty="0">
                <a:cs typeface="Arial"/>
              </a:rPr>
              <a:t>paikalliset lasten ja nuorten kanssa toimivat yhteistyökumppanit </a:t>
            </a:r>
            <a:endParaRPr lang="fi-FI" sz="2800" dirty="0">
              <a:cs typeface="Arial" panose="020B0604020202020204"/>
            </a:endParaRPr>
          </a:p>
          <a:p>
            <a:pPr marL="215900" indent="-215900"/>
            <a:endParaRPr lang="fi-FI" sz="1800" b="1" dirty="0"/>
          </a:p>
          <a:p>
            <a:pPr marL="215900" indent="-215900"/>
            <a:endParaRPr lang="fi-FI" sz="1800" b="1" dirty="0"/>
          </a:p>
          <a:p>
            <a:pPr marL="215900" indent="-215900"/>
            <a:endParaRPr lang="fi-FI" sz="1800" b="1" dirty="0"/>
          </a:p>
          <a:p>
            <a:pPr marL="215900" indent="-215900"/>
            <a:endParaRPr lang="fi-FI" sz="1800" b="1" dirty="0"/>
          </a:p>
          <a:p>
            <a:pPr marL="215900" indent="-215900"/>
            <a:endParaRPr lang="fi-FI" sz="1800" b="1" dirty="0"/>
          </a:p>
          <a:p>
            <a:pPr marL="0" indent="0">
              <a:buNone/>
            </a:pPr>
            <a:r>
              <a:rPr lang="fi-FI" sz="2000" b="1" dirty="0"/>
              <a:t>Toimintatavat</a:t>
            </a:r>
            <a:endParaRPr lang="fi-FI" sz="2000" dirty="0"/>
          </a:p>
          <a:p>
            <a:pPr marL="359410" lvl="1" indent="-215900"/>
            <a:r>
              <a:rPr lang="fi-FI" sz="1600" dirty="0">
                <a:cs typeface="Arial"/>
              </a:rPr>
              <a:t>Kokoontuminen on </a:t>
            </a:r>
            <a:r>
              <a:rPr lang="fi-FI" sz="1600" b="1" dirty="0">
                <a:cs typeface="Arial"/>
              </a:rPr>
              <a:t>suunnitelmallista ja säännöll</a:t>
            </a:r>
            <a:r>
              <a:rPr lang="fi-FI" sz="1600" dirty="0">
                <a:cs typeface="Arial"/>
              </a:rPr>
              <a:t>istä. Kokousajat, suunnittelupäivät ja muut yhteiset tapahtumat on suositeltavaa sopia ennakolta koko lukukaudelle.</a:t>
            </a:r>
            <a:endParaRPr lang="fi-FI" sz="1600" b="1" dirty="0">
              <a:cs typeface="Arial"/>
            </a:endParaRPr>
          </a:p>
          <a:p>
            <a:pPr marL="359410" lvl="1" indent="-215900"/>
            <a:r>
              <a:rPr lang="fi-FI" sz="1600" dirty="0">
                <a:cs typeface="Arial"/>
              </a:rPr>
              <a:t>Ryhmän toiminnasta ja aikatauluista </a:t>
            </a:r>
            <a:r>
              <a:rPr lang="fi-FI" sz="1600" b="1" dirty="0">
                <a:cs typeface="Arial"/>
              </a:rPr>
              <a:t>tiedotetaan</a:t>
            </a:r>
            <a:r>
              <a:rPr lang="fi-FI" sz="1600" dirty="0">
                <a:cs typeface="Arial"/>
              </a:rPr>
              <a:t> myös koulun henkilöstöä, oppilaita ja huoltajia. </a:t>
            </a:r>
            <a:endParaRPr lang="fi-FI" sz="1600" dirty="0"/>
          </a:p>
          <a:p>
            <a:pPr marL="359410" lvl="1" indent="-215900"/>
            <a:r>
              <a:rPr lang="fi-FI" sz="1600" dirty="0">
                <a:cs typeface="Arial"/>
              </a:rPr>
              <a:t>Kokouksista laaditaan etukäteen luottavaksi </a:t>
            </a:r>
            <a:r>
              <a:rPr lang="fi-FI" sz="1600" b="1" dirty="0">
                <a:cs typeface="Arial"/>
              </a:rPr>
              <a:t>asialistat </a:t>
            </a:r>
            <a:r>
              <a:rPr lang="fi-FI" sz="1600" dirty="0">
                <a:cs typeface="Arial"/>
              </a:rPr>
              <a:t>ja jäsenten käyttöön </a:t>
            </a:r>
            <a:r>
              <a:rPr lang="fi-FI" sz="1600" b="1" dirty="0">
                <a:cs typeface="Arial"/>
              </a:rPr>
              <a:t>muistiot.</a:t>
            </a:r>
            <a:endParaRPr lang="fi-FI" sz="1600" b="1" dirty="0"/>
          </a:p>
          <a:p>
            <a:pPr marL="359410" lvl="1" indent="-215900"/>
            <a:r>
              <a:rPr lang="fi-FI" sz="1600" dirty="0">
                <a:cs typeface="Arial"/>
              </a:rPr>
              <a:t>Työskentely on </a:t>
            </a:r>
            <a:r>
              <a:rPr lang="fi-FI" sz="1600" b="1" dirty="0">
                <a:cs typeface="Arial"/>
              </a:rPr>
              <a:t>yhteisöllistä ja ennaltaehkäisevää</a:t>
            </a:r>
            <a:r>
              <a:rPr lang="fi-FI" sz="1600" dirty="0">
                <a:cs typeface="Arial"/>
              </a:rPr>
              <a:t>. Työn kohteena voi olla </a:t>
            </a:r>
            <a:r>
              <a:rPr lang="fi-FI" sz="1600" b="1" dirty="0">
                <a:cs typeface="Arial"/>
              </a:rPr>
              <a:t>ryhmä, luokka tai koko yhteisö</a:t>
            </a:r>
            <a:r>
              <a:rPr lang="fi-FI" sz="1600" dirty="0">
                <a:cs typeface="Arial"/>
              </a:rPr>
              <a:t>. </a:t>
            </a:r>
            <a:endParaRPr lang="fi-FI" sz="1600" dirty="0"/>
          </a:p>
          <a:p>
            <a:pPr marL="359410" lvl="1" indent="-215900"/>
            <a:r>
              <a:rPr lang="fi-FI" sz="1600" dirty="0">
                <a:cs typeface="Arial"/>
              </a:rPr>
              <a:t>Asioita käsitellään yleisellä ja yhteisöllisellä tasolla, eikä ryhmä koskaan käsittele yksittäistä oppilaista tai opiskelijaa koskevaa asiaa.</a:t>
            </a:r>
          </a:p>
        </p:txBody>
      </p:sp>
      <p:pic>
        <p:nvPicPr>
          <p:cNvPr id="13" name="Kuva 12">
            <a:extLst>
              <a:ext uri="{FF2B5EF4-FFF2-40B4-BE49-F238E27FC236}">
                <a16:creationId xmlns:a16="http://schemas.microsoft.com/office/drawing/2014/main" id="{B4551175-1E82-1FEB-B6A8-5AC8C51CC335}"/>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01005" y="6456194"/>
            <a:ext cx="1653104" cy="502886"/>
          </a:xfrm>
          <a:prstGeom prst="rect">
            <a:avLst/>
          </a:prstGeom>
        </p:spPr>
      </p:pic>
    </p:spTree>
    <p:extLst>
      <p:ext uri="{BB962C8B-B14F-4D97-AF65-F5344CB8AC3E}">
        <p14:creationId xmlns:p14="http://schemas.microsoft.com/office/powerpoint/2010/main" val="836494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02895AE-ECD3-4A95-9555-43768319E738}"/>
              </a:ext>
            </a:extLst>
          </p:cNvPr>
          <p:cNvSpPr>
            <a:spLocks noGrp="1"/>
          </p:cNvSpPr>
          <p:nvPr>
            <p:ph type="title"/>
          </p:nvPr>
        </p:nvSpPr>
        <p:spPr/>
        <p:txBody>
          <a:bodyPr/>
          <a:lstStyle/>
          <a:p>
            <a:r>
              <a:rPr lang="fi-FI" dirty="0">
                <a:latin typeface="Inter SemiBold"/>
                <a:ea typeface="Inter SemiBold"/>
              </a:rPr>
              <a:t>Yhteisöllisen opiskeluhuoltoryhmän tehtäviä </a:t>
            </a:r>
            <a:r>
              <a:rPr lang="fi-FI" dirty="0">
                <a:latin typeface="Inter SemiBold"/>
                <a:ea typeface="Inter SemiBold"/>
                <a:hlinkClick r:id="rId2"/>
              </a:rPr>
              <a:t>(THL)</a:t>
            </a:r>
            <a:endParaRPr lang="fi-FI" dirty="0"/>
          </a:p>
        </p:txBody>
      </p:sp>
      <p:sp>
        <p:nvSpPr>
          <p:cNvPr id="9" name="Sisällön paikkamerkki 8">
            <a:extLst>
              <a:ext uri="{FF2B5EF4-FFF2-40B4-BE49-F238E27FC236}">
                <a16:creationId xmlns:a16="http://schemas.microsoft.com/office/drawing/2014/main" id="{3BF75290-EF47-3948-ACEB-3120A03A09ED}"/>
              </a:ext>
            </a:extLst>
          </p:cNvPr>
          <p:cNvSpPr>
            <a:spLocks noGrp="1"/>
          </p:cNvSpPr>
          <p:nvPr>
            <p:ph sz="quarter" idx="13"/>
          </p:nvPr>
        </p:nvSpPr>
        <p:spPr/>
        <p:txBody>
          <a:bodyPr numCol="2" spcCol="180000"/>
          <a:lstStyle/>
          <a:p>
            <a:pPr marL="0" indent="0">
              <a:spcAft>
                <a:spcPts val="600"/>
              </a:spcAft>
              <a:buNone/>
            </a:pPr>
            <a:r>
              <a:rPr lang="fi-FI" sz="1600" b="1" dirty="0">
                <a:ea typeface="+mn-lt"/>
                <a:cs typeface="+mn-lt"/>
              </a:rPr>
              <a:t>Yhteisöllinen opiskeluhuolto</a:t>
            </a:r>
            <a:endParaRPr lang="fi-FI" sz="1600" dirty="0">
              <a:ea typeface="+mn-lt"/>
              <a:cs typeface="+mn-lt"/>
            </a:endParaRPr>
          </a:p>
          <a:p>
            <a:pPr marL="285750" indent="-285750">
              <a:spcAft>
                <a:spcPts val="600"/>
              </a:spcAft>
              <a:buFont typeface="Arial,Sans-Serif"/>
              <a:buChar char="•"/>
            </a:pPr>
            <a:r>
              <a:rPr lang="fi-FI" sz="1400" dirty="0">
                <a:ea typeface="+mn-lt"/>
                <a:cs typeface="+mn-lt"/>
              </a:rPr>
              <a:t>Kirjallisten suunnitelmien valmistelu ja päivittäminen</a:t>
            </a:r>
            <a:endParaRPr lang="en-US" sz="1400" dirty="0">
              <a:ea typeface="+mn-lt"/>
              <a:cs typeface="+mn-lt"/>
            </a:endParaRPr>
          </a:p>
          <a:p>
            <a:pPr marL="285750" indent="-285750">
              <a:spcAft>
                <a:spcPts val="600"/>
              </a:spcAft>
              <a:buFont typeface="Arial,Sans-Serif"/>
              <a:buChar char="•"/>
            </a:pPr>
            <a:r>
              <a:rPr lang="fi-FI" sz="1400" dirty="0">
                <a:ea typeface="+mn-lt"/>
                <a:cs typeface="+mn-lt"/>
              </a:rPr>
              <a:t>Vuorovaikutuksen ja sosiaalisen hyvinvoinnin edistäminen sekä myönteisen ryhmädynamiikan tukeminen (mm. vertaistoiminta)</a:t>
            </a:r>
            <a:endParaRPr lang="en-US" sz="1400" dirty="0">
              <a:ea typeface="+mn-lt"/>
              <a:cs typeface="+mn-lt"/>
            </a:endParaRPr>
          </a:p>
          <a:p>
            <a:pPr marL="285750" indent="-285750">
              <a:spcAft>
                <a:spcPts val="600"/>
              </a:spcAft>
              <a:buFont typeface="Arial,Sans-Serif"/>
              <a:buChar char="•"/>
            </a:pPr>
            <a:r>
              <a:rPr lang="fi-FI" sz="1400" dirty="0">
                <a:ea typeface="+mn-lt"/>
                <a:cs typeface="+mn-lt"/>
              </a:rPr>
              <a:t>Kiusaamisen, häirinnän ja väkivallan ehkäisy ja niihin puuttumisen toimintatavoista sopiminen sekä työrauhan tukeminen</a:t>
            </a:r>
            <a:endParaRPr lang="en-US" sz="1400" dirty="0">
              <a:ea typeface="+mn-lt"/>
              <a:cs typeface="+mn-lt"/>
            </a:endParaRPr>
          </a:p>
          <a:p>
            <a:pPr marL="285750" indent="-285750">
              <a:spcAft>
                <a:spcPts val="600"/>
              </a:spcAft>
              <a:buFont typeface="Arial,Sans-Serif"/>
              <a:buChar char="•"/>
            </a:pPr>
            <a:r>
              <a:rPr lang="fi-FI" sz="1400" dirty="0">
                <a:ea typeface="+mn-lt"/>
                <a:cs typeface="+mn-lt"/>
              </a:rPr>
              <a:t>Tunne- ja vuorovaikutustaitojen sekä mielenterveystaitojen vahvistaminen</a:t>
            </a:r>
            <a:endParaRPr lang="en-US" sz="1400" dirty="0">
              <a:ea typeface="+mn-lt"/>
              <a:cs typeface="+mn-lt"/>
            </a:endParaRPr>
          </a:p>
          <a:p>
            <a:pPr marL="285750" indent="-285750">
              <a:spcAft>
                <a:spcPts val="600"/>
              </a:spcAft>
              <a:buFont typeface="Arial,Sans-Serif"/>
              <a:buChar char="•"/>
            </a:pPr>
            <a:r>
              <a:rPr lang="fi-FI" sz="1400" dirty="0">
                <a:ea typeface="+mn-lt"/>
                <a:cs typeface="+mn-lt"/>
              </a:rPr>
              <a:t>Koulu- ja opiskeluympäristön terveellisyyden ja turvallisuuden sekä yhteisön hyvinvoinnin edistäminen ja tarkastaminen</a:t>
            </a:r>
            <a:endParaRPr lang="en-US" sz="1400" dirty="0">
              <a:ea typeface="+mn-lt"/>
              <a:cs typeface="+mn-lt"/>
            </a:endParaRPr>
          </a:p>
          <a:p>
            <a:pPr marL="285750" indent="-285750">
              <a:spcAft>
                <a:spcPts val="600"/>
              </a:spcAft>
              <a:buFont typeface="Arial,Sans-Serif"/>
              <a:buChar char="•"/>
            </a:pPr>
            <a:r>
              <a:rPr lang="fi-FI" sz="1400" dirty="0">
                <a:ea typeface="+mn-lt"/>
                <a:cs typeface="+mn-lt"/>
              </a:rPr>
              <a:t>Esteettömyydestä huolehtiminen</a:t>
            </a:r>
            <a:endParaRPr lang="en-US" sz="1400" dirty="0">
              <a:ea typeface="+mn-lt"/>
              <a:cs typeface="+mn-lt"/>
            </a:endParaRPr>
          </a:p>
          <a:p>
            <a:pPr marL="285750" indent="-285750">
              <a:spcAft>
                <a:spcPts val="600"/>
              </a:spcAft>
              <a:buFont typeface="Arial,Sans-Serif"/>
              <a:buChar char="•"/>
            </a:pPr>
            <a:r>
              <a:rPr lang="fi-FI" sz="1400" dirty="0" err="1">
                <a:ea typeface="+mn-lt"/>
                <a:cs typeface="+mn-lt"/>
              </a:rPr>
              <a:t>Hyvinvointitilanteen</a:t>
            </a:r>
            <a:r>
              <a:rPr lang="fi-FI" sz="1400" dirty="0">
                <a:ea typeface="+mn-lt"/>
                <a:cs typeface="+mn-lt"/>
              </a:rPr>
              <a:t> yleinen seuranta ja arviointi sekä tarvittavien tukitoimien ja interventioiden suunnittelu ja toteutus</a:t>
            </a:r>
            <a:endParaRPr lang="en-US" sz="1400" dirty="0">
              <a:ea typeface="+mn-lt"/>
              <a:cs typeface="+mn-lt"/>
            </a:endParaRPr>
          </a:p>
          <a:p>
            <a:pPr marL="285750" indent="-285750">
              <a:spcAft>
                <a:spcPts val="600"/>
              </a:spcAft>
              <a:buFont typeface="Arial,Sans-Serif"/>
              <a:buChar char="•"/>
            </a:pPr>
            <a:r>
              <a:rPr lang="fi-FI" sz="1400" dirty="0">
                <a:ea typeface="+mn-lt"/>
                <a:cs typeface="+mn-lt"/>
              </a:rPr>
              <a:t>Eri toimijoiden yhteisöllisen työn koordinointi ja yhteistyökäytänteistä sopiminen </a:t>
            </a:r>
            <a:endParaRPr lang="fi-FI" sz="1400" dirty="0">
              <a:ea typeface="Inter"/>
            </a:endParaRPr>
          </a:p>
          <a:p>
            <a:pPr marL="0" indent="0">
              <a:spcAft>
                <a:spcPts val="600"/>
              </a:spcAft>
              <a:buNone/>
            </a:pPr>
            <a:endParaRPr lang="fi-FI" sz="1600" b="1" dirty="0"/>
          </a:p>
          <a:p>
            <a:pPr marL="0" indent="0">
              <a:spcAft>
                <a:spcPts val="600"/>
              </a:spcAft>
              <a:buNone/>
            </a:pPr>
            <a:r>
              <a:rPr lang="fi-FI" sz="1600" b="1" dirty="0"/>
              <a:t>Opiskeluhuollon kokonaisuuden koordinointi</a:t>
            </a:r>
          </a:p>
          <a:p>
            <a:pPr>
              <a:spcAft>
                <a:spcPts val="600"/>
              </a:spcAft>
            </a:pPr>
            <a:r>
              <a:rPr lang="fi-FI" sz="1400" dirty="0"/>
              <a:t>Tietopohjan kokoaminen suunnittelua ja arviointia varten (mm. oppilaitoskohtaiset ja kansalliset kyselyt)</a:t>
            </a:r>
          </a:p>
          <a:p>
            <a:pPr>
              <a:spcAft>
                <a:spcPts val="600"/>
              </a:spcAft>
            </a:pPr>
            <a:r>
              <a:rPr lang="fi-FI" sz="1400" dirty="0"/>
              <a:t>Oppilaiden, opiskelijoiden ja huoltajien osallisuuden varmistaminen</a:t>
            </a:r>
          </a:p>
          <a:p>
            <a:pPr>
              <a:spcAft>
                <a:spcPts val="600"/>
              </a:spcAft>
            </a:pPr>
            <a:r>
              <a:rPr lang="fi-FI" sz="1400" dirty="0"/>
              <a:t>Opiskeluhuoltosuunnitelman vuosittainen päivittäminen ja aikataulujen suunnittelu</a:t>
            </a:r>
          </a:p>
          <a:p>
            <a:pPr>
              <a:spcAft>
                <a:spcPts val="600"/>
              </a:spcAft>
            </a:pPr>
            <a:r>
              <a:rPr lang="fi-FI" sz="1400" dirty="0"/>
              <a:t>Opiskeluhuollon arviointi ja kehittäminen</a:t>
            </a:r>
          </a:p>
          <a:p>
            <a:pPr marL="0" indent="0">
              <a:spcAft>
                <a:spcPts val="600"/>
              </a:spcAft>
              <a:buNone/>
            </a:pPr>
            <a:endParaRPr lang="fi-FI" sz="1600" b="1" dirty="0"/>
          </a:p>
          <a:p>
            <a:pPr marL="0" indent="0">
              <a:spcAft>
                <a:spcPts val="600"/>
              </a:spcAft>
              <a:buNone/>
            </a:pPr>
            <a:r>
              <a:rPr lang="fi-FI" sz="1600" b="1" dirty="0"/>
              <a:t>Yksilökohtainen opiskeluhuoltotyö</a:t>
            </a:r>
          </a:p>
          <a:p>
            <a:pPr>
              <a:spcAft>
                <a:spcPts val="600"/>
              </a:spcAft>
            </a:pPr>
            <a:r>
              <a:rPr lang="fi-FI" sz="1400" dirty="0"/>
              <a:t>Monialaisen asiantuntijaryhmän työskentelyn ohjeistaminen ja siitä tiedottaminen koulussa ja oppilaitoksessa</a:t>
            </a:r>
          </a:p>
          <a:p>
            <a:pPr>
              <a:spcAft>
                <a:spcPts val="600"/>
              </a:spcAft>
            </a:pPr>
            <a:r>
              <a:rPr lang="fi-FI" sz="1400" dirty="0"/>
              <a:t>Opiskeluhuollon palvelujen yhteistyökäytänteistä sopiminen ja niistä tiedottaminen</a:t>
            </a:r>
          </a:p>
          <a:p>
            <a:pPr>
              <a:spcAft>
                <a:spcPts val="600"/>
              </a:spcAft>
            </a:pPr>
            <a:r>
              <a:rPr lang="fi-FI" sz="1400" dirty="0"/>
              <a:t>Opiskeluhuoltopalvelujen saatavuuden ja asiakaslähtöisyyden seuraaminen ja varmistaminen</a:t>
            </a:r>
          </a:p>
          <a:p>
            <a:pPr>
              <a:spcAft>
                <a:spcPts val="600"/>
              </a:spcAft>
            </a:pPr>
            <a:r>
              <a:rPr lang="fi-FI" sz="1400" dirty="0"/>
              <a:t>Alueellisista yhteistyökäytänteistä sopiminen ja/tai käytännöistä ja hoitoketjuista tiedottaminen opiskeluhuoltoon osallistuville</a:t>
            </a:r>
          </a:p>
        </p:txBody>
      </p:sp>
      <p:pic>
        <p:nvPicPr>
          <p:cNvPr id="10" name="Kuva 9">
            <a:extLst>
              <a:ext uri="{FF2B5EF4-FFF2-40B4-BE49-F238E27FC236}">
                <a16:creationId xmlns:a16="http://schemas.microsoft.com/office/drawing/2014/main" id="{8A7ED2E9-1C12-5A9B-6D7D-3CFD41529CA9}"/>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59471" y="6174358"/>
            <a:ext cx="1653104" cy="502886"/>
          </a:xfrm>
          <a:prstGeom prst="rect">
            <a:avLst/>
          </a:prstGeom>
        </p:spPr>
      </p:pic>
    </p:spTree>
    <p:extLst>
      <p:ext uri="{BB962C8B-B14F-4D97-AF65-F5344CB8AC3E}">
        <p14:creationId xmlns:p14="http://schemas.microsoft.com/office/powerpoint/2010/main" val="40326496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AD00364-DA18-40E7-A8D0-8D2BFD8E914A}"/>
              </a:ext>
            </a:extLst>
          </p:cNvPr>
          <p:cNvSpPr>
            <a:spLocks noGrp="1"/>
          </p:cNvSpPr>
          <p:nvPr>
            <p:ph type="title"/>
          </p:nvPr>
        </p:nvSpPr>
        <p:spPr/>
        <p:txBody>
          <a:bodyPr/>
          <a:lstStyle/>
          <a:p>
            <a:r>
              <a:rPr lang="fi-FI" sz="3600">
                <a:latin typeface="Inter SemiBold"/>
                <a:ea typeface="Inter SemiBold"/>
              </a:rPr>
              <a:t>Monialainen </a:t>
            </a:r>
            <a:br>
              <a:rPr lang="fi-FI" sz="3600">
                <a:latin typeface="Inter SemiBold"/>
                <a:ea typeface="Inter SemiBold"/>
              </a:rPr>
            </a:br>
            <a:r>
              <a:rPr lang="fi-FI" sz="3600">
                <a:latin typeface="Inter SemiBold"/>
                <a:ea typeface="Inter SemiBold"/>
              </a:rPr>
              <a:t>asiantuntijaryhmä opiskeluhuollossa</a:t>
            </a:r>
            <a:endParaRPr lang="en-US" sz="3600"/>
          </a:p>
        </p:txBody>
      </p:sp>
      <p:sp>
        <p:nvSpPr>
          <p:cNvPr id="3" name="Alaotsikko 2">
            <a:extLst>
              <a:ext uri="{FF2B5EF4-FFF2-40B4-BE49-F238E27FC236}">
                <a16:creationId xmlns:a16="http://schemas.microsoft.com/office/drawing/2014/main" id="{865861B1-8DB7-404F-BA45-55CB23D7527B}"/>
              </a:ext>
            </a:extLst>
          </p:cNvPr>
          <p:cNvSpPr>
            <a:spLocks noGrp="1"/>
          </p:cNvSpPr>
          <p:nvPr>
            <p:ph type="body" sz="quarter" idx="10"/>
          </p:nvPr>
        </p:nvSpPr>
        <p:spPr/>
        <p:txBody>
          <a:bodyPr vert="horz" lIns="0" tIns="0" rIns="0" bIns="0" rtlCol="0" anchor="t">
            <a:noAutofit/>
          </a:bodyPr>
          <a:lstStyle/>
          <a:p>
            <a:r>
              <a:rPr lang="fi-FI">
                <a:ea typeface="Inter"/>
              </a:rPr>
              <a:t>Lakisääteinen</a:t>
            </a:r>
            <a:endParaRPr lang="fi-FI"/>
          </a:p>
        </p:txBody>
      </p:sp>
      <p:pic>
        <p:nvPicPr>
          <p:cNvPr id="6" name="Kuva 5">
            <a:extLst>
              <a:ext uri="{FF2B5EF4-FFF2-40B4-BE49-F238E27FC236}">
                <a16:creationId xmlns:a16="http://schemas.microsoft.com/office/drawing/2014/main" id="{766468F4-386E-5575-FA4E-0F57D7A3004F}"/>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59471" y="6174358"/>
            <a:ext cx="1653104" cy="502886"/>
          </a:xfrm>
          <a:prstGeom prst="rect">
            <a:avLst/>
          </a:prstGeom>
        </p:spPr>
      </p:pic>
    </p:spTree>
    <p:extLst>
      <p:ext uri="{BB962C8B-B14F-4D97-AF65-F5344CB8AC3E}">
        <p14:creationId xmlns:p14="http://schemas.microsoft.com/office/powerpoint/2010/main" val="23197789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tsikko 18">
            <a:extLst>
              <a:ext uri="{FF2B5EF4-FFF2-40B4-BE49-F238E27FC236}">
                <a16:creationId xmlns:a16="http://schemas.microsoft.com/office/drawing/2014/main" id="{06D2380C-A576-B2FD-40A1-43100FC09EB3}"/>
              </a:ext>
            </a:extLst>
          </p:cNvPr>
          <p:cNvSpPr>
            <a:spLocks noGrp="1"/>
          </p:cNvSpPr>
          <p:nvPr>
            <p:ph type="title"/>
          </p:nvPr>
        </p:nvSpPr>
        <p:spPr/>
        <p:txBody>
          <a:bodyPr/>
          <a:lstStyle/>
          <a:p>
            <a:r>
              <a:rPr lang="fi-FI"/>
              <a:t>Monialaisen asiantuntijaryhmän toiminta on lakisääteistä</a:t>
            </a:r>
          </a:p>
        </p:txBody>
      </p:sp>
      <p:sp>
        <p:nvSpPr>
          <p:cNvPr id="16" name="Sisällön paikkamerkki 15">
            <a:extLst>
              <a:ext uri="{FF2B5EF4-FFF2-40B4-BE49-F238E27FC236}">
                <a16:creationId xmlns:a16="http://schemas.microsoft.com/office/drawing/2014/main" id="{0E06876B-578E-2F8A-9411-CB7111CF8DD5}"/>
              </a:ext>
            </a:extLst>
          </p:cNvPr>
          <p:cNvSpPr>
            <a:spLocks noGrp="1"/>
          </p:cNvSpPr>
          <p:nvPr>
            <p:ph sz="quarter" idx="13"/>
          </p:nvPr>
        </p:nvSpPr>
        <p:spPr/>
        <p:txBody>
          <a:bodyPr/>
          <a:lstStyle/>
          <a:p>
            <a:pPr marL="0" indent="0">
              <a:buNone/>
            </a:pPr>
            <a:r>
              <a:rPr lang="fi-FI" sz="2400" dirty="0">
                <a:ea typeface="+mn-lt"/>
                <a:cs typeface="+mn-lt"/>
                <a:hlinkClick r:id="rId2"/>
              </a:rPr>
              <a:t>Oppilas- ja opiskelijahuoltolaki 2013/1287 14 §  ja 18 - 19 §</a:t>
            </a:r>
            <a:endParaRPr lang="fi-FI" sz="2400" dirty="0">
              <a:ea typeface="+mn-lt"/>
              <a:cs typeface="+mn-lt"/>
            </a:endParaRPr>
          </a:p>
          <a:p>
            <a:pPr marL="0" indent="0">
              <a:buNone/>
            </a:pPr>
            <a:r>
              <a:rPr lang="fi-FI" sz="2400" dirty="0">
                <a:ea typeface="+mn-lt"/>
                <a:cs typeface="+mn-lt"/>
                <a:hlinkClick r:id="rId3"/>
              </a:rPr>
              <a:t>(STM </a:t>
            </a:r>
            <a:r>
              <a:rPr lang="fi-FI" sz="2400" dirty="0" err="1">
                <a:ea typeface="+mn-lt"/>
                <a:cs typeface="+mn-lt"/>
                <a:hlinkClick r:id="rId3"/>
              </a:rPr>
              <a:t>Kuntainfo</a:t>
            </a:r>
            <a:r>
              <a:rPr lang="fi-FI" sz="2400" dirty="0">
                <a:ea typeface="+mn-lt"/>
                <a:cs typeface="+mn-lt"/>
                <a:hlinkClick r:id="rId3"/>
              </a:rPr>
              <a:t> 2015)</a:t>
            </a:r>
            <a:endParaRPr lang="fi-FI" sz="2400" dirty="0">
              <a:ea typeface="+mn-lt"/>
              <a:cs typeface="+mn-lt"/>
            </a:endParaRPr>
          </a:p>
          <a:p>
            <a:pPr marL="0" indent="0">
              <a:buNone/>
            </a:pPr>
            <a:r>
              <a:rPr lang="fi-FI" sz="2400" dirty="0">
                <a:ea typeface="+mn-lt"/>
                <a:cs typeface="+mn-lt"/>
              </a:rPr>
              <a:t>Monialainen asiantuntijaryhmä kootaan tapauskohtaisesti opiskelijan tueksi silloin, kun hänen</a:t>
            </a:r>
            <a:r>
              <a:rPr lang="fi-FI" sz="2400" b="1" dirty="0">
                <a:ea typeface="+mn-lt"/>
                <a:cs typeface="+mn-lt"/>
              </a:rPr>
              <a:t> huolta herättävän tilanteensa varhaiseen selvittelyyn ja hoitamiseen tarvitaan eri alojen asiantuntijoita</a:t>
            </a:r>
            <a:r>
              <a:rPr lang="fi-FI" sz="2400" dirty="0">
                <a:ea typeface="+mn-lt"/>
                <a:cs typeface="+mn-lt"/>
              </a:rPr>
              <a:t> ja etenkin silloin, kun tarvitaan</a:t>
            </a:r>
            <a:r>
              <a:rPr lang="fi-FI" sz="2400" b="1" dirty="0">
                <a:ea typeface="+mn-lt"/>
                <a:cs typeface="+mn-lt"/>
              </a:rPr>
              <a:t> monialaista yhteistyötä opetushenkilöstön ja opiskeluhuollon palvelujen henkilöstön välillä</a:t>
            </a:r>
            <a:r>
              <a:rPr lang="fi-FI" sz="2400" dirty="0">
                <a:ea typeface="+mn-lt"/>
                <a:cs typeface="+mn-lt"/>
              </a:rPr>
              <a:t>. Monialaisuudella tarkoitetaan sitä, että paikalla on opiskeluhuollon eri ammattiryhmien edustajia. Monialaisuus ei määrity paikallisen hallintokuntamäärittelyn mukaan vaan sosiaali- ja terveydenhuollon sekä opetustoimen lainsäädännön mukaisesti. </a:t>
            </a:r>
          </a:p>
        </p:txBody>
      </p:sp>
      <p:pic>
        <p:nvPicPr>
          <p:cNvPr id="18" name="Kuva 17">
            <a:extLst>
              <a:ext uri="{FF2B5EF4-FFF2-40B4-BE49-F238E27FC236}">
                <a16:creationId xmlns:a16="http://schemas.microsoft.com/office/drawing/2014/main" id="{2AB02D9A-97CB-9690-21E2-AF9ACA5EEABF}"/>
              </a:ex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059471" y="6174358"/>
            <a:ext cx="1653104" cy="502886"/>
          </a:xfrm>
          <a:prstGeom prst="rect">
            <a:avLst/>
          </a:prstGeom>
        </p:spPr>
      </p:pic>
    </p:spTree>
    <p:extLst>
      <p:ext uri="{BB962C8B-B14F-4D97-AF65-F5344CB8AC3E}">
        <p14:creationId xmlns:p14="http://schemas.microsoft.com/office/powerpoint/2010/main" val="406532941"/>
      </p:ext>
    </p:extLst>
  </p:cSld>
  <p:clrMapOvr>
    <a:masterClrMapping/>
  </p:clrMapOvr>
</p:sld>
</file>

<file path=ppt/theme/theme1.xml><?xml version="1.0" encoding="utf-8"?>
<a:theme xmlns:a="http://schemas.openxmlformats.org/drawingml/2006/main" name="Pirkanmaan hyvinvointialue_perus">
  <a:themeElements>
    <a:clrScheme name="PHA_2022">
      <a:dk1>
        <a:srgbClr val="000000"/>
      </a:dk1>
      <a:lt1>
        <a:srgbClr val="FFFFFF"/>
      </a:lt1>
      <a:dk2>
        <a:srgbClr val="721465"/>
      </a:dk2>
      <a:lt2>
        <a:srgbClr val="FFDEE6"/>
      </a:lt2>
      <a:accent1>
        <a:srgbClr val="10285E"/>
      </a:accent1>
      <a:accent2>
        <a:srgbClr val="FF8C00"/>
      </a:accent2>
      <a:accent3>
        <a:srgbClr val="F4D11F"/>
      </a:accent3>
      <a:accent4>
        <a:srgbClr val="FF5982"/>
      </a:accent4>
      <a:accent5>
        <a:srgbClr val="9F93D8"/>
      </a:accent5>
      <a:accent6>
        <a:srgbClr val="31A7D7"/>
      </a:accent6>
      <a:hlink>
        <a:srgbClr val="284A96"/>
      </a:hlink>
      <a:folHlink>
        <a:srgbClr val="284A9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ienovaraisen yhtenäinen">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irkanmaan_hyvinvointialue_PP-malli.potx" id="{215781E0-82AC-4177-9990-5928CCCFB862}" vid="{84433AC9-32E8-4852-9E10-5A5822690FC3}"/>
    </a:ext>
  </a:extLst>
</a:theme>
</file>

<file path=ppt/theme/theme2.xml><?xml version="1.0" encoding="utf-8"?>
<a:theme xmlns:a="http://schemas.openxmlformats.org/drawingml/2006/main" name="PHA_keltainen">
  <a:themeElements>
    <a:clrScheme name="PHA_22082022">
      <a:dk1>
        <a:srgbClr val="000000"/>
      </a:dk1>
      <a:lt1>
        <a:srgbClr val="FFFFFF"/>
      </a:lt1>
      <a:dk2>
        <a:srgbClr val="721465"/>
      </a:dk2>
      <a:lt2>
        <a:srgbClr val="FFDEE6"/>
      </a:lt2>
      <a:accent1>
        <a:srgbClr val="10285E"/>
      </a:accent1>
      <a:accent2>
        <a:srgbClr val="FF8C00"/>
      </a:accent2>
      <a:accent3>
        <a:srgbClr val="F4D11F"/>
      </a:accent3>
      <a:accent4>
        <a:srgbClr val="FF5982"/>
      </a:accent4>
      <a:accent5>
        <a:srgbClr val="9F93D8"/>
      </a:accent5>
      <a:accent6>
        <a:srgbClr val="31A7D7"/>
      </a:accent6>
      <a:hlink>
        <a:srgbClr val="31A7D7"/>
      </a:hlink>
      <a:folHlink>
        <a:srgbClr val="DD3FC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irkanmaan_hyvinvointialue_PP-malli.potx" id="{215781E0-82AC-4177-9990-5928CCCFB862}" vid="{5D29AA7A-CD7A-44C4-AF57-9C23DF881C3F}"/>
    </a:ext>
  </a:extLst>
</a:theme>
</file>

<file path=ppt/theme/theme3.xml><?xml version="1.0" encoding="utf-8"?>
<a:theme xmlns:a="http://schemas.openxmlformats.org/drawingml/2006/main" name="PHA_purppura">
  <a:themeElements>
    <a:clrScheme name="PHA_22082022">
      <a:dk1>
        <a:srgbClr val="000000"/>
      </a:dk1>
      <a:lt1>
        <a:srgbClr val="FFFFFF"/>
      </a:lt1>
      <a:dk2>
        <a:srgbClr val="721465"/>
      </a:dk2>
      <a:lt2>
        <a:srgbClr val="FFDEE6"/>
      </a:lt2>
      <a:accent1>
        <a:srgbClr val="10285E"/>
      </a:accent1>
      <a:accent2>
        <a:srgbClr val="FF8C00"/>
      </a:accent2>
      <a:accent3>
        <a:srgbClr val="F4D11F"/>
      </a:accent3>
      <a:accent4>
        <a:srgbClr val="FF5982"/>
      </a:accent4>
      <a:accent5>
        <a:srgbClr val="9F93D8"/>
      </a:accent5>
      <a:accent6>
        <a:srgbClr val="31A7D7"/>
      </a:accent6>
      <a:hlink>
        <a:srgbClr val="31A7D7"/>
      </a:hlink>
      <a:folHlink>
        <a:srgbClr val="DD3FC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irkanmaan_hyvinvointialue_PP-malli.potx" id="{215781E0-82AC-4177-9990-5928CCCFB862}" vid="{89F62007-6372-45CF-8A51-13BB55BF629B}"/>
    </a:ext>
  </a:extLst>
</a:theme>
</file>

<file path=ppt/theme/theme4.xml><?xml version="1.0" encoding="utf-8"?>
<a:theme xmlns:a="http://schemas.openxmlformats.org/drawingml/2006/main" name="PHA_sininen">
  <a:themeElements>
    <a:clrScheme name="PHA_22082022">
      <a:dk1>
        <a:srgbClr val="000000"/>
      </a:dk1>
      <a:lt1>
        <a:srgbClr val="FFFFFF"/>
      </a:lt1>
      <a:dk2>
        <a:srgbClr val="721465"/>
      </a:dk2>
      <a:lt2>
        <a:srgbClr val="FFDEE6"/>
      </a:lt2>
      <a:accent1>
        <a:srgbClr val="10285E"/>
      </a:accent1>
      <a:accent2>
        <a:srgbClr val="FF8C00"/>
      </a:accent2>
      <a:accent3>
        <a:srgbClr val="F4D11F"/>
      </a:accent3>
      <a:accent4>
        <a:srgbClr val="FF5982"/>
      </a:accent4>
      <a:accent5>
        <a:srgbClr val="9F93D8"/>
      </a:accent5>
      <a:accent6>
        <a:srgbClr val="31A7D7"/>
      </a:accent6>
      <a:hlink>
        <a:srgbClr val="31A7D7"/>
      </a:hlink>
      <a:folHlink>
        <a:srgbClr val="DD3FC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irkanmaan_hyvinvointialue_PP-malli.potx" id="{215781E0-82AC-4177-9990-5928CCCFB862}" vid="{D91A697D-A2F0-4DA3-94F1-BCB9228AFA9B}"/>
    </a:ext>
  </a:extLst>
</a:theme>
</file>

<file path=ppt/theme/theme5.xml><?xml version="1.0" encoding="utf-8"?>
<a:theme xmlns:a="http://schemas.openxmlformats.org/drawingml/2006/main" name="PHA_roosa">
  <a:themeElements>
    <a:clrScheme name="PHA_22082022">
      <a:dk1>
        <a:srgbClr val="000000"/>
      </a:dk1>
      <a:lt1>
        <a:srgbClr val="FFFFFF"/>
      </a:lt1>
      <a:dk2>
        <a:srgbClr val="721465"/>
      </a:dk2>
      <a:lt2>
        <a:srgbClr val="FFDEE6"/>
      </a:lt2>
      <a:accent1>
        <a:srgbClr val="10285E"/>
      </a:accent1>
      <a:accent2>
        <a:srgbClr val="FF8C00"/>
      </a:accent2>
      <a:accent3>
        <a:srgbClr val="F4D11F"/>
      </a:accent3>
      <a:accent4>
        <a:srgbClr val="FF5982"/>
      </a:accent4>
      <a:accent5>
        <a:srgbClr val="9F93D8"/>
      </a:accent5>
      <a:accent6>
        <a:srgbClr val="31A7D7"/>
      </a:accent6>
      <a:hlink>
        <a:srgbClr val="31A7D7"/>
      </a:hlink>
      <a:folHlink>
        <a:srgbClr val="DD3FC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irkanmaan_hyvinvointialue_PP-malli.potx" id="{215781E0-82AC-4177-9990-5928CCCFB862}" vid="{20E0BB0C-9175-4E5C-85E9-1FE57EFF982A}"/>
    </a:ext>
  </a:extLst>
</a:theme>
</file>

<file path=ppt/theme/theme6.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Asiakirja" ma:contentTypeID="0x0101006620D94747363042B47BAF3D1402E5B4" ma:contentTypeVersion="2" ma:contentTypeDescription="Luo uusi asiakirja." ma:contentTypeScope="" ma:versionID="319925cd9d3217a0b5ab8ef1a545efcc">
  <xsd:schema xmlns:xsd="http://www.w3.org/2001/XMLSchema" xmlns:xs="http://www.w3.org/2001/XMLSchema" xmlns:p="http://schemas.microsoft.com/office/2006/metadata/properties" xmlns:ns2="77b847d3-d915-47b0-9eef-c86e6ab056d2" targetNamespace="http://schemas.microsoft.com/office/2006/metadata/properties" ma:root="true" ma:fieldsID="09bf5dbc21792e63cda6717c8abfde8b" ns2:_="">
    <xsd:import namespace="77b847d3-d915-47b0-9eef-c86e6ab056d2"/>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7b847d3-d915-47b0-9eef-c86e6ab056d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1424DCF-1FD0-4F28-9384-9D53A0B11F1C}">
  <ds:schemaRefs>
    <ds:schemaRef ds:uri="http://schemas.microsoft.com/sharepoint/v3/contenttype/forms"/>
  </ds:schemaRefs>
</ds:datastoreItem>
</file>

<file path=customXml/itemProps2.xml><?xml version="1.0" encoding="utf-8"?>
<ds:datastoreItem xmlns:ds="http://schemas.openxmlformats.org/officeDocument/2006/customXml" ds:itemID="{7EB76A20-A82A-4E23-9364-6F38E64FBCB9}"/>
</file>

<file path=customXml/itemProps3.xml><?xml version="1.0" encoding="utf-8"?>
<ds:datastoreItem xmlns:ds="http://schemas.openxmlformats.org/officeDocument/2006/customXml" ds:itemID="{70D7CA8C-98CC-4D1C-81E9-B1DDAEC690B3}">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purl.org/dc/elements/1.1/"/>
    <ds:schemaRef ds:uri="77b847d3-d915-47b0-9eef-c86e6ab056d2"/>
    <ds:schemaRef ds:uri="http://www.w3.org/XML/1998/namespace"/>
    <ds:schemaRef ds:uri="http://schemas.microsoft.com/sharepoint/v3"/>
    <ds:schemaRef ds:uri="31879817-4028-4541-b03c-71d8ae3aaf5f"/>
    <ds:schemaRef ds:uri="20df6aa9-a28e-4e48-a913-4c846e940d5e"/>
  </ds:schemaRefs>
</ds:datastoreItem>
</file>

<file path=docProps/app.xml><?xml version="1.0" encoding="utf-8"?>
<Properties xmlns="http://schemas.openxmlformats.org/officeDocument/2006/extended-properties" xmlns:vt="http://schemas.openxmlformats.org/officeDocument/2006/docPropsVTypes">
  <Template>Pirkanmaan hyvinvointialue mallipohja</Template>
  <TotalTime>0</TotalTime>
  <Words>3849</Words>
  <Application>Microsoft Office PowerPoint</Application>
  <PresentationFormat>Widescreen</PresentationFormat>
  <Paragraphs>304</Paragraphs>
  <Slides>21</Slides>
  <Notes>0</Notes>
  <HiddenSlides>0</HiddenSlides>
  <MMClips>0</MMClips>
  <ScaleCrop>false</ScaleCrop>
  <HeadingPairs>
    <vt:vector size="4" baseType="variant">
      <vt:variant>
        <vt:lpstr>Theme</vt:lpstr>
      </vt:variant>
      <vt:variant>
        <vt:i4>5</vt:i4>
      </vt:variant>
      <vt:variant>
        <vt:lpstr>Slide Titles</vt:lpstr>
      </vt:variant>
      <vt:variant>
        <vt:i4>21</vt:i4>
      </vt:variant>
    </vt:vector>
  </HeadingPairs>
  <TitlesOfParts>
    <vt:vector size="26" baseType="lpstr">
      <vt:lpstr>Pirkanmaan hyvinvointialue_perus</vt:lpstr>
      <vt:lpstr>PHA_keltainen</vt:lpstr>
      <vt:lpstr>PHA_purppura</vt:lpstr>
      <vt:lpstr>PHA_sininen</vt:lpstr>
      <vt:lpstr>PHA_roosa</vt:lpstr>
      <vt:lpstr>Opiskeluhuollon yhteistyörakenteet</vt:lpstr>
      <vt:lpstr>Opiskeluhuollollinen yhteistyö oppilaiden ja opiskelijoiden hyvinvoinnin tukena</vt:lpstr>
      <vt:lpstr>Sisällys</vt:lpstr>
      <vt:lpstr>Yhteisöllinen opiskeluhuoltoryhmä</vt:lpstr>
      <vt:lpstr>Yhteisöllisen opiskeluhuoltoryhmän toiminta on lakisääteistä </vt:lpstr>
      <vt:lpstr>Yhteisöllinen opiskeluhuoltoryhmä:</vt:lpstr>
      <vt:lpstr>Yhteisöllisen opiskeluhuoltoryhmän tehtäviä (THL)</vt:lpstr>
      <vt:lpstr>Monialainen  asiantuntijaryhmä opiskeluhuollossa</vt:lpstr>
      <vt:lpstr>Monialaisen asiantuntijaryhmän toiminta on lakisääteistä</vt:lpstr>
      <vt:lpstr>Monialainen asiantuntijaryhmä opiskeluhuollossa</vt:lpstr>
      <vt:lpstr>Monialaisen asiantuntijaryhmän nimeäminen</vt:lpstr>
      <vt:lpstr>Monialaisen asiantuntijaryhmän kokousten kirjaaminen</vt:lpstr>
      <vt:lpstr>Opiskeluhuoltokertomukseen kirjattavat asiat:</vt:lpstr>
      <vt:lpstr>Liitteet</vt:lpstr>
      <vt:lpstr>Liite 1a. Salassapito ja tiedonsiirto opiskeluhuollossa</vt:lpstr>
      <vt:lpstr>Liite 1b. Kuraattori ja tietojen luovuttaminen </vt:lpstr>
      <vt:lpstr>Liite 2. Monialaisen asiantuntijaryhmän kokoaminen</vt:lpstr>
      <vt:lpstr>Liite 3. Monialaisen asiantuntijaryhmän toiminta ja kirjaaminen</vt:lpstr>
      <vt:lpstr>Liite 4. Monialaisen asiantuntijaryhmän  salassapito ja tiedonsiirto</vt:lpstr>
      <vt:lpstr>Liite 5. Opiskeluhuollon asiantuntijoiden mahdollisuudet saada konsultaatiota</vt:lpstr>
      <vt:lpstr>Liite 6. Konsultaation kirjaaminen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Opiskeluhuollon tiimirakenteet</dc:title>
  <dc:creator>Kaarre Heli</dc:creator>
  <cp:keywords/>
  <cp:lastModifiedBy>Hämäläinen Johanna B</cp:lastModifiedBy>
  <cp:revision>256</cp:revision>
  <dcterms:created xsi:type="dcterms:W3CDTF">2023-03-31T07:40:00Z</dcterms:created>
  <dcterms:modified xsi:type="dcterms:W3CDTF">2023-07-18T07:55:17Z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0x0101006620D94747363042B47BAF3D1402E5B4</vt:lpwstr>
  </property>
  <property fmtid="{D5CDD505-2E9C-101B-9397-08002B2CF9AE}" pid="3" name="MediaServiceImageTags">
    <vt:lpwstr/>
  </property>
</Properties>
</file>