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F10B3-0613-4E17-BD97-F54A31C8B2C0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261A933-7376-467F-8F87-C865D4928CBE}">
      <dgm:prSet phldrT="[Teksti]" custT="1"/>
      <dgm:spPr/>
      <dgm:t>
        <a:bodyPr/>
        <a:lstStyle/>
        <a:p>
          <a:endParaRPr lang="fi-FI" sz="1800" dirty="0"/>
        </a:p>
        <a:p>
          <a:endParaRPr lang="fi-FI" sz="1800" dirty="0"/>
        </a:p>
        <a:p>
          <a:endParaRPr lang="fi-FI" sz="1800" dirty="0"/>
        </a:p>
        <a:p>
          <a:endParaRPr lang="fi-FI" sz="1800" dirty="0"/>
        </a:p>
        <a:p>
          <a:r>
            <a:rPr lang="fi-FI" sz="1600" dirty="0"/>
            <a:t>Lääkinnällinen</a:t>
          </a:r>
        </a:p>
        <a:p>
          <a:r>
            <a:rPr lang="fi-FI" sz="1600" dirty="0"/>
            <a:t>kuntoutus</a:t>
          </a:r>
        </a:p>
      </dgm:t>
    </dgm:pt>
    <dgm:pt modelId="{D03B7E42-3473-44BB-A6C0-A1DC8A42EF50}" type="parTrans" cxnId="{32679F61-3B52-4CA2-AB9F-DDC4DADF0919}">
      <dgm:prSet/>
      <dgm:spPr/>
      <dgm:t>
        <a:bodyPr/>
        <a:lstStyle/>
        <a:p>
          <a:endParaRPr lang="fi-FI"/>
        </a:p>
      </dgm:t>
    </dgm:pt>
    <dgm:pt modelId="{CD0F1FC6-5F9D-4277-811B-7A9C8AA2DE91}" type="sibTrans" cxnId="{32679F61-3B52-4CA2-AB9F-DDC4DADF0919}">
      <dgm:prSet/>
      <dgm:spPr/>
      <dgm:t>
        <a:bodyPr/>
        <a:lstStyle/>
        <a:p>
          <a:endParaRPr lang="fi-FI"/>
        </a:p>
      </dgm:t>
    </dgm:pt>
    <dgm:pt modelId="{59E81CEA-435C-415C-B0AE-DE35F24B98A7}">
      <dgm:prSet phldrT="[Teksti]"/>
      <dgm:spPr/>
      <dgm:t>
        <a:bodyPr/>
        <a:lstStyle/>
        <a:p>
          <a:endParaRPr lang="fi-FI" dirty="0"/>
        </a:p>
        <a:p>
          <a:endParaRPr lang="fi-FI" dirty="0"/>
        </a:p>
        <a:p>
          <a:endParaRPr lang="fi-FI" dirty="0"/>
        </a:p>
        <a:p>
          <a:endParaRPr lang="fi-FI" dirty="0"/>
        </a:p>
        <a:p>
          <a:r>
            <a:rPr lang="fi-FI" dirty="0"/>
            <a:t>Päihde- ja riippuvuuspalvelut</a:t>
          </a:r>
        </a:p>
      </dgm:t>
    </dgm:pt>
    <dgm:pt modelId="{87782656-D372-4825-84AA-1AD4DDECC870}" type="parTrans" cxnId="{EAB0F70D-42F4-4417-9FA7-DD83B5278322}">
      <dgm:prSet/>
      <dgm:spPr/>
      <dgm:t>
        <a:bodyPr/>
        <a:lstStyle/>
        <a:p>
          <a:endParaRPr lang="fi-FI"/>
        </a:p>
      </dgm:t>
    </dgm:pt>
    <dgm:pt modelId="{8B46AEC9-433C-4A6F-AE00-4A9336B6ED87}" type="sibTrans" cxnId="{EAB0F70D-42F4-4417-9FA7-DD83B5278322}">
      <dgm:prSet/>
      <dgm:spPr/>
      <dgm:t>
        <a:bodyPr/>
        <a:lstStyle/>
        <a:p>
          <a:endParaRPr lang="fi-FI"/>
        </a:p>
      </dgm:t>
    </dgm:pt>
    <dgm:pt modelId="{21BB6EDE-035D-46D3-8098-43CBADD8A15C}">
      <dgm:prSet phldrT="[Teksti]"/>
      <dgm:spPr/>
      <dgm:t>
        <a:bodyPr/>
        <a:lstStyle/>
        <a:p>
          <a:endParaRPr lang="fi-FI" dirty="0"/>
        </a:p>
        <a:p>
          <a:endParaRPr lang="fi-FI" dirty="0"/>
        </a:p>
        <a:p>
          <a:endParaRPr lang="fi-FI" dirty="0"/>
        </a:p>
        <a:p>
          <a:endParaRPr lang="fi-FI" dirty="0"/>
        </a:p>
        <a:p>
          <a:r>
            <a:rPr lang="fi-FI" dirty="0" err="1"/>
            <a:t>Mielenterv.kuntoutus</a:t>
          </a:r>
          <a:r>
            <a:rPr lang="fi-FI" dirty="0"/>
            <a:t>, </a:t>
          </a:r>
          <a:r>
            <a:rPr lang="fi-FI" dirty="0" err="1"/>
            <a:t>psykosos.menetelmät</a:t>
          </a:r>
          <a:endParaRPr lang="fi-FI" dirty="0"/>
        </a:p>
      </dgm:t>
    </dgm:pt>
    <dgm:pt modelId="{9C78D81E-AC00-4ED5-A881-C5C4CB1D2DF7}" type="parTrans" cxnId="{66CD0500-1AB6-4492-8E60-5CC27BFB949D}">
      <dgm:prSet/>
      <dgm:spPr/>
      <dgm:t>
        <a:bodyPr/>
        <a:lstStyle/>
        <a:p>
          <a:endParaRPr lang="fi-FI"/>
        </a:p>
      </dgm:t>
    </dgm:pt>
    <dgm:pt modelId="{1095C12A-54E2-4605-92CA-186FFC401699}" type="sibTrans" cxnId="{66CD0500-1AB6-4492-8E60-5CC27BFB949D}">
      <dgm:prSet/>
      <dgm:spPr/>
      <dgm:t>
        <a:bodyPr/>
        <a:lstStyle/>
        <a:p>
          <a:endParaRPr lang="fi-FI"/>
        </a:p>
      </dgm:t>
    </dgm:pt>
    <dgm:pt modelId="{A4771952-9EC6-4629-B712-6EC1C4D25572}">
      <dgm:prSet/>
      <dgm:spPr/>
      <dgm:t>
        <a:bodyPr/>
        <a:lstStyle/>
        <a:p>
          <a:endParaRPr lang="fi-FI" dirty="0"/>
        </a:p>
        <a:p>
          <a:endParaRPr lang="fi-FI" dirty="0"/>
        </a:p>
        <a:p>
          <a:endParaRPr lang="fi-FI" dirty="0"/>
        </a:p>
        <a:p>
          <a:endParaRPr lang="fi-FI" dirty="0"/>
        </a:p>
        <a:p>
          <a:r>
            <a:rPr lang="fi-FI" dirty="0" err="1"/>
            <a:t>Aikuissos.työn</a:t>
          </a:r>
          <a:r>
            <a:rPr lang="fi-FI" dirty="0"/>
            <a:t> sosiaalinen kuntoutus</a:t>
          </a:r>
        </a:p>
      </dgm:t>
    </dgm:pt>
    <dgm:pt modelId="{BF7121D5-EA78-4CFA-B204-588DDEE587C5}" type="parTrans" cxnId="{9BE04324-1CDF-48D0-A203-21A227FF9CBB}">
      <dgm:prSet/>
      <dgm:spPr/>
      <dgm:t>
        <a:bodyPr/>
        <a:lstStyle/>
        <a:p>
          <a:endParaRPr lang="fi-FI"/>
        </a:p>
      </dgm:t>
    </dgm:pt>
    <dgm:pt modelId="{CB242D6C-FA09-4162-A384-ED8C73EF9312}" type="sibTrans" cxnId="{9BE04324-1CDF-48D0-A203-21A227FF9CBB}">
      <dgm:prSet/>
      <dgm:spPr/>
      <dgm:t>
        <a:bodyPr/>
        <a:lstStyle/>
        <a:p>
          <a:endParaRPr lang="fi-FI"/>
        </a:p>
      </dgm:t>
    </dgm:pt>
    <dgm:pt modelId="{9D3E311A-3239-4EA5-B8A3-5EE286F30ABF}" type="pres">
      <dgm:prSet presAssocID="{EB0F10B3-0613-4E17-BD97-F54A31C8B2C0}" presName="Name0" presStyleCnt="0">
        <dgm:presLayoutVars>
          <dgm:dir/>
          <dgm:resizeHandles val="exact"/>
        </dgm:presLayoutVars>
      </dgm:prSet>
      <dgm:spPr/>
    </dgm:pt>
    <dgm:pt modelId="{7CA4454A-30CF-4055-8AD2-4B0648B4E80F}" type="pres">
      <dgm:prSet presAssocID="{EB0F10B3-0613-4E17-BD97-F54A31C8B2C0}" presName="fgShape" presStyleLbl="fgShp" presStyleIdx="0" presStyleCnt="1"/>
      <dgm:spPr/>
    </dgm:pt>
    <dgm:pt modelId="{F5F59381-4A8B-4448-B480-E95516B5466E}" type="pres">
      <dgm:prSet presAssocID="{EB0F10B3-0613-4E17-BD97-F54A31C8B2C0}" presName="linComp" presStyleCnt="0"/>
      <dgm:spPr/>
    </dgm:pt>
    <dgm:pt modelId="{C59BF50E-04F7-4849-B83C-79813758E829}" type="pres">
      <dgm:prSet presAssocID="{E261A933-7376-467F-8F87-C865D4928CBE}" presName="compNode" presStyleCnt="0"/>
      <dgm:spPr/>
    </dgm:pt>
    <dgm:pt modelId="{3237AAE3-0929-4970-8C9D-76C52790F983}" type="pres">
      <dgm:prSet presAssocID="{E261A933-7376-467F-8F87-C865D4928CBE}" presName="bkgdShape" presStyleLbl="node1" presStyleIdx="0" presStyleCnt="4" custLinFactNeighborX="-2144"/>
      <dgm:spPr/>
    </dgm:pt>
    <dgm:pt modelId="{2D07D45B-776C-4757-AB34-9C3E8C4589DF}" type="pres">
      <dgm:prSet presAssocID="{E261A933-7376-467F-8F87-C865D4928CBE}" presName="nodeTx" presStyleLbl="node1" presStyleIdx="0" presStyleCnt="4">
        <dgm:presLayoutVars>
          <dgm:bulletEnabled val="1"/>
        </dgm:presLayoutVars>
      </dgm:prSet>
      <dgm:spPr/>
    </dgm:pt>
    <dgm:pt modelId="{03D6F67F-EFA3-4C8B-94C7-EED948BB641E}" type="pres">
      <dgm:prSet presAssocID="{E261A933-7376-467F-8F87-C865D4928CBE}" presName="invisiNode" presStyleLbl="node1" presStyleIdx="0" presStyleCnt="4"/>
      <dgm:spPr/>
    </dgm:pt>
    <dgm:pt modelId="{03584670-E16E-48BE-9A86-AF8A799C22EF}" type="pres">
      <dgm:prSet presAssocID="{E261A933-7376-467F-8F87-C865D4928CBE}" presName="imagNode" presStyleLbl="fgImgPlace1" presStyleIdx="0" presStyleCnt="4" custScaleX="78762" custScaleY="59882" custLinFactNeighborY="3627"/>
      <dgm:spPr/>
    </dgm:pt>
    <dgm:pt modelId="{A626F5FE-11C8-471F-A95A-8A59E3A2BCEE}" type="pres">
      <dgm:prSet presAssocID="{CD0F1FC6-5F9D-4277-811B-7A9C8AA2DE91}" presName="sibTrans" presStyleLbl="sibTrans2D1" presStyleIdx="0" presStyleCnt="0"/>
      <dgm:spPr/>
    </dgm:pt>
    <dgm:pt modelId="{9E0B7A2B-DD1B-4800-A963-D92039BC1564}" type="pres">
      <dgm:prSet presAssocID="{59E81CEA-435C-415C-B0AE-DE35F24B98A7}" presName="compNode" presStyleCnt="0"/>
      <dgm:spPr/>
    </dgm:pt>
    <dgm:pt modelId="{8D7D2E09-9357-4E29-9980-101778EBCD8F}" type="pres">
      <dgm:prSet presAssocID="{59E81CEA-435C-415C-B0AE-DE35F24B98A7}" presName="bkgdShape" presStyleLbl="node1" presStyleIdx="1" presStyleCnt="4" custScaleX="104297" custLinFactNeighborX="-1889"/>
      <dgm:spPr/>
    </dgm:pt>
    <dgm:pt modelId="{FDE1EDD5-919E-4142-B7D4-2BF1AC28C096}" type="pres">
      <dgm:prSet presAssocID="{59E81CEA-435C-415C-B0AE-DE35F24B98A7}" presName="nodeTx" presStyleLbl="node1" presStyleIdx="1" presStyleCnt="4">
        <dgm:presLayoutVars>
          <dgm:bulletEnabled val="1"/>
        </dgm:presLayoutVars>
      </dgm:prSet>
      <dgm:spPr/>
    </dgm:pt>
    <dgm:pt modelId="{0D6B7B85-E53E-4565-A89B-D96EFA4FEFA3}" type="pres">
      <dgm:prSet presAssocID="{59E81CEA-435C-415C-B0AE-DE35F24B98A7}" presName="invisiNode" presStyleLbl="node1" presStyleIdx="1" presStyleCnt="4"/>
      <dgm:spPr/>
    </dgm:pt>
    <dgm:pt modelId="{6FA31278-AC34-4D72-902C-EFC7D05E2A65}" type="pres">
      <dgm:prSet presAssocID="{59E81CEA-435C-415C-B0AE-DE35F24B98A7}" presName="imagNode" presStyleLbl="fgImgPlace1" presStyleIdx="1" presStyleCnt="4" custScaleX="85624" custScaleY="60802"/>
      <dgm:spPr/>
    </dgm:pt>
    <dgm:pt modelId="{8B926FBD-0F5F-4147-8745-5D49B6C1FD1D}" type="pres">
      <dgm:prSet presAssocID="{8B46AEC9-433C-4A6F-AE00-4A9336B6ED87}" presName="sibTrans" presStyleLbl="sibTrans2D1" presStyleIdx="0" presStyleCnt="0"/>
      <dgm:spPr/>
    </dgm:pt>
    <dgm:pt modelId="{459FD13A-78A4-44F1-B55A-DD8E2A649A68}" type="pres">
      <dgm:prSet presAssocID="{21BB6EDE-035D-46D3-8098-43CBADD8A15C}" presName="compNode" presStyleCnt="0"/>
      <dgm:spPr/>
    </dgm:pt>
    <dgm:pt modelId="{DDDE03B6-3F4B-4CD4-8CBF-46332DC70AD1}" type="pres">
      <dgm:prSet presAssocID="{21BB6EDE-035D-46D3-8098-43CBADD8A15C}" presName="bkgdShape" presStyleLbl="node1" presStyleIdx="2" presStyleCnt="4"/>
      <dgm:spPr/>
    </dgm:pt>
    <dgm:pt modelId="{4FF5C0BE-7E76-4A2B-943C-AC594A6B5E1C}" type="pres">
      <dgm:prSet presAssocID="{21BB6EDE-035D-46D3-8098-43CBADD8A15C}" presName="nodeTx" presStyleLbl="node1" presStyleIdx="2" presStyleCnt="4">
        <dgm:presLayoutVars>
          <dgm:bulletEnabled val="1"/>
        </dgm:presLayoutVars>
      </dgm:prSet>
      <dgm:spPr/>
    </dgm:pt>
    <dgm:pt modelId="{D8AEDF9F-C5E7-472D-8692-CF20F85EA53C}" type="pres">
      <dgm:prSet presAssocID="{21BB6EDE-035D-46D3-8098-43CBADD8A15C}" presName="invisiNode" presStyleLbl="node1" presStyleIdx="2" presStyleCnt="4"/>
      <dgm:spPr/>
    </dgm:pt>
    <dgm:pt modelId="{B43C4D0D-E08A-45D8-BD54-5F92F26A0660}" type="pres">
      <dgm:prSet presAssocID="{21BB6EDE-035D-46D3-8098-43CBADD8A15C}" presName="imagNode" presStyleLbl="fgImgPlace1" presStyleIdx="2" presStyleCnt="4" custScaleX="74322" custScaleY="61857"/>
      <dgm:spPr/>
    </dgm:pt>
    <dgm:pt modelId="{7E3B7A2E-6B31-425D-B8F3-5B7C9BFBC3A8}" type="pres">
      <dgm:prSet presAssocID="{1095C12A-54E2-4605-92CA-186FFC401699}" presName="sibTrans" presStyleLbl="sibTrans2D1" presStyleIdx="0" presStyleCnt="0"/>
      <dgm:spPr/>
    </dgm:pt>
    <dgm:pt modelId="{AF2D74E3-340C-46EF-BE71-8EDC763A1956}" type="pres">
      <dgm:prSet presAssocID="{A4771952-9EC6-4629-B712-6EC1C4D25572}" presName="compNode" presStyleCnt="0"/>
      <dgm:spPr/>
    </dgm:pt>
    <dgm:pt modelId="{9D982B71-C92A-46C7-A4C2-FFFBF85E4018}" type="pres">
      <dgm:prSet presAssocID="{A4771952-9EC6-4629-B712-6EC1C4D25572}" presName="bkgdShape" presStyleLbl="node1" presStyleIdx="3" presStyleCnt="4" custLinFactNeighborX="6939"/>
      <dgm:spPr/>
    </dgm:pt>
    <dgm:pt modelId="{E7A33ECF-674C-4AC2-9F6D-708AB1F25ADE}" type="pres">
      <dgm:prSet presAssocID="{A4771952-9EC6-4629-B712-6EC1C4D25572}" presName="nodeTx" presStyleLbl="node1" presStyleIdx="3" presStyleCnt="4">
        <dgm:presLayoutVars>
          <dgm:bulletEnabled val="1"/>
        </dgm:presLayoutVars>
      </dgm:prSet>
      <dgm:spPr/>
    </dgm:pt>
    <dgm:pt modelId="{FE7F1086-4B13-427D-AB0B-C39F98417BDF}" type="pres">
      <dgm:prSet presAssocID="{A4771952-9EC6-4629-B712-6EC1C4D25572}" presName="invisiNode" presStyleLbl="node1" presStyleIdx="3" presStyleCnt="4"/>
      <dgm:spPr/>
    </dgm:pt>
    <dgm:pt modelId="{89078E0F-33B5-44E6-9B7F-29D4E3F685E5}" type="pres">
      <dgm:prSet presAssocID="{A4771952-9EC6-4629-B712-6EC1C4D25572}" presName="imagNode" presStyleLbl="fgImgPlace1" presStyleIdx="3" presStyleCnt="4" custScaleX="76034" custScaleY="59970" custLinFactNeighborX="-1188" custLinFactNeighborY="-1168"/>
      <dgm:spPr/>
    </dgm:pt>
  </dgm:ptLst>
  <dgm:cxnLst>
    <dgm:cxn modelId="{66CD0500-1AB6-4492-8E60-5CC27BFB949D}" srcId="{EB0F10B3-0613-4E17-BD97-F54A31C8B2C0}" destId="{21BB6EDE-035D-46D3-8098-43CBADD8A15C}" srcOrd="2" destOrd="0" parTransId="{9C78D81E-AC00-4ED5-A881-C5C4CB1D2DF7}" sibTransId="{1095C12A-54E2-4605-92CA-186FFC401699}"/>
    <dgm:cxn modelId="{FF07D902-F694-4236-A354-C4F99E8E0B75}" type="presOf" srcId="{21BB6EDE-035D-46D3-8098-43CBADD8A15C}" destId="{DDDE03B6-3F4B-4CD4-8CBF-46332DC70AD1}" srcOrd="0" destOrd="0" presId="urn:microsoft.com/office/officeart/2005/8/layout/hList7"/>
    <dgm:cxn modelId="{EAB0F70D-42F4-4417-9FA7-DD83B5278322}" srcId="{EB0F10B3-0613-4E17-BD97-F54A31C8B2C0}" destId="{59E81CEA-435C-415C-B0AE-DE35F24B98A7}" srcOrd="1" destOrd="0" parTransId="{87782656-D372-4825-84AA-1AD4DDECC870}" sibTransId="{8B46AEC9-433C-4A6F-AE00-4A9336B6ED87}"/>
    <dgm:cxn modelId="{781E7310-5142-4542-9479-094C2EBF4E8C}" type="presOf" srcId="{21BB6EDE-035D-46D3-8098-43CBADD8A15C}" destId="{4FF5C0BE-7E76-4A2B-943C-AC594A6B5E1C}" srcOrd="1" destOrd="0" presId="urn:microsoft.com/office/officeart/2005/8/layout/hList7"/>
    <dgm:cxn modelId="{9BE04324-1CDF-48D0-A203-21A227FF9CBB}" srcId="{EB0F10B3-0613-4E17-BD97-F54A31C8B2C0}" destId="{A4771952-9EC6-4629-B712-6EC1C4D25572}" srcOrd="3" destOrd="0" parTransId="{BF7121D5-EA78-4CFA-B204-588DDEE587C5}" sibTransId="{CB242D6C-FA09-4162-A384-ED8C73EF9312}"/>
    <dgm:cxn modelId="{32679F61-3B52-4CA2-AB9F-DDC4DADF0919}" srcId="{EB0F10B3-0613-4E17-BD97-F54A31C8B2C0}" destId="{E261A933-7376-467F-8F87-C865D4928CBE}" srcOrd="0" destOrd="0" parTransId="{D03B7E42-3473-44BB-A6C0-A1DC8A42EF50}" sibTransId="{CD0F1FC6-5F9D-4277-811B-7A9C8AA2DE91}"/>
    <dgm:cxn modelId="{9357FB41-8E8D-4BF8-BDA3-CD318FD40451}" type="presOf" srcId="{59E81CEA-435C-415C-B0AE-DE35F24B98A7}" destId="{FDE1EDD5-919E-4142-B7D4-2BF1AC28C096}" srcOrd="1" destOrd="0" presId="urn:microsoft.com/office/officeart/2005/8/layout/hList7"/>
    <dgm:cxn modelId="{E2C70166-D3D7-4CA8-BAF7-B4DF4888B5A9}" type="presOf" srcId="{A4771952-9EC6-4629-B712-6EC1C4D25572}" destId="{9D982B71-C92A-46C7-A4C2-FFFBF85E4018}" srcOrd="0" destOrd="0" presId="urn:microsoft.com/office/officeart/2005/8/layout/hList7"/>
    <dgm:cxn modelId="{41F34B75-B683-408F-B5C4-8C9269A58D28}" type="presOf" srcId="{E261A933-7376-467F-8F87-C865D4928CBE}" destId="{3237AAE3-0929-4970-8C9D-76C52790F983}" srcOrd="0" destOrd="0" presId="urn:microsoft.com/office/officeart/2005/8/layout/hList7"/>
    <dgm:cxn modelId="{24CE6677-5A2B-4920-9989-3615777975BB}" type="presOf" srcId="{CD0F1FC6-5F9D-4277-811B-7A9C8AA2DE91}" destId="{A626F5FE-11C8-471F-A95A-8A59E3A2BCEE}" srcOrd="0" destOrd="0" presId="urn:microsoft.com/office/officeart/2005/8/layout/hList7"/>
    <dgm:cxn modelId="{342A5E9A-94D9-4252-85B2-1017713080A8}" type="presOf" srcId="{1095C12A-54E2-4605-92CA-186FFC401699}" destId="{7E3B7A2E-6B31-425D-B8F3-5B7C9BFBC3A8}" srcOrd="0" destOrd="0" presId="urn:microsoft.com/office/officeart/2005/8/layout/hList7"/>
    <dgm:cxn modelId="{4BBC16B1-8C30-408F-8D9B-7B0D71F0A3F7}" type="presOf" srcId="{59E81CEA-435C-415C-B0AE-DE35F24B98A7}" destId="{8D7D2E09-9357-4E29-9980-101778EBCD8F}" srcOrd="0" destOrd="0" presId="urn:microsoft.com/office/officeart/2005/8/layout/hList7"/>
    <dgm:cxn modelId="{096054BE-07E6-4912-AA2D-826B0FE6715E}" type="presOf" srcId="{A4771952-9EC6-4629-B712-6EC1C4D25572}" destId="{E7A33ECF-674C-4AC2-9F6D-708AB1F25ADE}" srcOrd="1" destOrd="0" presId="urn:microsoft.com/office/officeart/2005/8/layout/hList7"/>
    <dgm:cxn modelId="{BCC770CB-D861-48E0-AA18-FAD3AB831E1B}" type="presOf" srcId="{EB0F10B3-0613-4E17-BD97-F54A31C8B2C0}" destId="{9D3E311A-3239-4EA5-B8A3-5EE286F30ABF}" srcOrd="0" destOrd="0" presId="urn:microsoft.com/office/officeart/2005/8/layout/hList7"/>
    <dgm:cxn modelId="{99D2C9DC-B14B-4EC8-A09A-3ABFAB9ADF56}" type="presOf" srcId="{8B46AEC9-433C-4A6F-AE00-4A9336B6ED87}" destId="{8B926FBD-0F5F-4147-8745-5D49B6C1FD1D}" srcOrd="0" destOrd="0" presId="urn:microsoft.com/office/officeart/2005/8/layout/hList7"/>
    <dgm:cxn modelId="{B4B836E0-011E-4BC2-B076-63E05079F049}" type="presOf" srcId="{E261A933-7376-467F-8F87-C865D4928CBE}" destId="{2D07D45B-776C-4757-AB34-9C3E8C4589DF}" srcOrd="1" destOrd="0" presId="urn:microsoft.com/office/officeart/2005/8/layout/hList7"/>
    <dgm:cxn modelId="{66650FA2-5DA4-4DEC-BA3E-631855E298FA}" type="presParOf" srcId="{9D3E311A-3239-4EA5-B8A3-5EE286F30ABF}" destId="{7CA4454A-30CF-4055-8AD2-4B0648B4E80F}" srcOrd="0" destOrd="0" presId="urn:microsoft.com/office/officeart/2005/8/layout/hList7"/>
    <dgm:cxn modelId="{4D1A9333-5027-472D-80BF-8FE42A07FEB2}" type="presParOf" srcId="{9D3E311A-3239-4EA5-B8A3-5EE286F30ABF}" destId="{F5F59381-4A8B-4448-B480-E95516B5466E}" srcOrd="1" destOrd="0" presId="urn:microsoft.com/office/officeart/2005/8/layout/hList7"/>
    <dgm:cxn modelId="{CD17179D-1C92-43A9-962B-3489DAB24A4F}" type="presParOf" srcId="{F5F59381-4A8B-4448-B480-E95516B5466E}" destId="{C59BF50E-04F7-4849-B83C-79813758E829}" srcOrd="0" destOrd="0" presId="urn:microsoft.com/office/officeart/2005/8/layout/hList7"/>
    <dgm:cxn modelId="{148DBBF8-A8D1-41DA-BFF0-B80796B5AC7B}" type="presParOf" srcId="{C59BF50E-04F7-4849-B83C-79813758E829}" destId="{3237AAE3-0929-4970-8C9D-76C52790F983}" srcOrd="0" destOrd="0" presId="urn:microsoft.com/office/officeart/2005/8/layout/hList7"/>
    <dgm:cxn modelId="{D385B7B5-2A7C-43D6-AA5A-6F22CA9219BC}" type="presParOf" srcId="{C59BF50E-04F7-4849-B83C-79813758E829}" destId="{2D07D45B-776C-4757-AB34-9C3E8C4589DF}" srcOrd="1" destOrd="0" presId="urn:microsoft.com/office/officeart/2005/8/layout/hList7"/>
    <dgm:cxn modelId="{330D8F0A-26A5-4681-85CB-507CAF85133F}" type="presParOf" srcId="{C59BF50E-04F7-4849-B83C-79813758E829}" destId="{03D6F67F-EFA3-4C8B-94C7-EED948BB641E}" srcOrd="2" destOrd="0" presId="urn:microsoft.com/office/officeart/2005/8/layout/hList7"/>
    <dgm:cxn modelId="{5BDA7742-4FBA-4BAF-A707-058D124BC765}" type="presParOf" srcId="{C59BF50E-04F7-4849-B83C-79813758E829}" destId="{03584670-E16E-48BE-9A86-AF8A799C22EF}" srcOrd="3" destOrd="0" presId="urn:microsoft.com/office/officeart/2005/8/layout/hList7"/>
    <dgm:cxn modelId="{44BC1812-96B6-4DB5-A02B-545FF355ED93}" type="presParOf" srcId="{F5F59381-4A8B-4448-B480-E95516B5466E}" destId="{A626F5FE-11C8-471F-A95A-8A59E3A2BCEE}" srcOrd="1" destOrd="0" presId="urn:microsoft.com/office/officeart/2005/8/layout/hList7"/>
    <dgm:cxn modelId="{37B3DCF1-32FB-48D6-8894-D83D6093871E}" type="presParOf" srcId="{F5F59381-4A8B-4448-B480-E95516B5466E}" destId="{9E0B7A2B-DD1B-4800-A963-D92039BC1564}" srcOrd="2" destOrd="0" presId="urn:microsoft.com/office/officeart/2005/8/layout/hList7"/>
    <dgm:cxn modelId="{53F41450-D3E4-4347-9297-8B3CE3E4ED70}" type="presParOf" srcId="{9E0B7A2B-DD1B-4800-A963-D92039BC1564}" destId="{8D7D2E09-9357-4E29-9980-101778EBCD8F}" srcOrd="0" destOrd="0" presId="urn:microsoft.com/office/officeart/2005/8/layout/hList7"/>
    <dgm:cxn modelId="{EF38B48D-EDDB-4482-8339-36FC5514993D}" type="presParOf" srcId="{9E0B7A2B-DD1B-4800-A963-D92039BC1564}" destId="{FDE1EDD5-919E-4142-B7D4-2BF1AC28C096}" srcOrd="1" destOrd="0" presId="urn:microsoft.com/office/officeart/2005/8/layout/hList7"/>
    <dgm:cxn modelId="{8A92EDED-B3FB-4803-BD51-048CA83B2A2F}" type="presParOf" srcId="{9E0B7A2B-DD1B-4800-A963-D92039BC1564}" destId="{0D6B7B85-E53E-4565-A89B-D96EFA4FEFA3}" srcOrd="2" destOrd="0" presId="urn:microsoft.com/office/officeart/2005/8/layout/hList7"/>
    <dgm:cxn modelId="{23E52C05-F8B5-49F1-B0FE-56B4C0EF25E7}" type="presParOf" srcId="{9E0B7A2B-DD1B-4800-A963-D92039BC1564}" destId="{6FA31278-AC34-4D72-902C-EFC7D05E2A65}" srcOrd="3" destOrd="0" presId="urn:microsoft.com/office/officeart/2005/8/layout/hList7"/>
    <dgm:cxn modelId="{AE82EDC0-E25B-40D5-9719-267E6D5E1E7F}" type="presParOf" srcId="{F5F59381-4A8B-4448-B480-E95516B5466E}" destId="{8B926FBD-0F5F-4147-8745-5D49B6C1FD1D}" srcOrd="3" destOrd="0" presId="urn:microsoft.com/office/officeart/2005/8/layout/hList7"/>
    <dgm:cxn modelId="{D0E47428-D334-4505-B10D-0E6EC8F862E2}" type="presParOf" srcId="{F5F59381-4A8B-4448-B480-E95516B5466E}" destId="{459FD13A-78A4-44F1-B55A-DD8E2A649A68}" srcOrd="4" destOrd="0" presId="urn:microsoft.com/office/officeart/2005/8/layout/hList7"/>
    <dgm:cxn modelId="{8556B574-1FCB-4140-B745-FB0C04FD4435}" type="presParOf" srcId="{459FD13A-78A4-44F1-B55A-DD8E2A649A68}" destId="{DDDE03B6-3F4B-4CD4-8CBF-46332DC70AD1}" srcOrd="0" destOrd="0" presId="urn:microsoft.com/office/officeart/2005/8/layout/hList7"/>
    <dgm:cxn modelId="{AA340C4C-470C-4713-AF64-7130E5019D67}" type="presParOf" srcId="{459FD13A-78A4-44F1-B55A-DD8E2A649A68}" destId="{4FF5C0BE-7E76-4A2B-943C-AC594A6B5E1C}" srcOrd="1" destOrd="0" presId="urn:microsoft.com/office/officeart/2005/8/layout/hList7"/>
    <dgm:cxn modelId="{FB02D433-9D91-46BE-A31B-C6B3BDF0D8C1}" type="presParOf" srcId="{459FD13A-78A4-44F1-B55A-DD8E2A649A68}" destId="{D8AEDF9F-C5E7-472D-8692-CF20F85EA53C}" srcOrd="2" destOrd="0" presId="urn:microsoft.com/office/officeart/2005/8/layout/hList7"/>
    <dgm:cxn modelId="{78ED4524-6A51-4379-949F-C0489818E3E7}" type="presParOf" srcId="{459FD13A-78A4-44F1-B55A-DD8E2A649A68}" destId="{B43C4D0D-E08A-45D8-BD54-5F92F26A0660}" srcOrd="3" destOrd="0" presId="urn:microsoft.com/office/officeart/2005/8/layout/hList7"/>
    <dgm:cxn modelId="{B8A78614-E00F-488C-8981-4F382BAB438D}" type="presParOf" srcId="{F5F59381-4A8B-4448-B480-E95516B5466E}" destId="{7E3B7A2E-6B31-425D-B8F3-5B7C9BFBC3A8}" srcOrd="5" destOrd="0" presId="urn:microsoft.com/office/officeart/2005/8/layout/hList7"/>
    <dgm:cxn modelId="{4B6D8F34-298B-4D9E-91DA-923E1C161FB8}" type="presParOf" srcId="{F5F59381-4A8B-4448-B480-E95516B5466E}" destId="{AF2D74E3-340C-46EF-BE71-8EDC763A1956}" srcOrd="6" destOrd="0" presId="urn:microsoft.com/office/officeart/2005/8/layout/hList7"/>
    <dgm:cxn modelId="{AB81F83C-3D8D-498E-9DC5-35A36E62750E}" type="presParOf" srcId="{AF2D74E3-340C-46EF-BE71-8EDC763A1956}" destId="{9D982B71-C92A-46C7-A4C2-FFFBF85E4018}" srcOrd="0" destOrd="0" presId="urn:microsoft.com/office/officeart/2005/8/layout/hList7"/>
    <dgm:cxn modelId="{2CC5661F-8606-4009-810D-26B55B9D4D62}" type="presParOf" srcId="{AF2D74E3-340C-46EF-BE71-8EDC763A1956}" destId="{E7A33ECF-674C-4AC2-9F6D-708AB1F25ADE}" srcOrd="1" destOrd="0" presId="urn:microsoft.com/office/officeart/2005/8/layout/hList7"/>
    <dgm:cxn modelId="{720E3265-FCD2-4FC6-9269-E51B6D8F273B}" type="presParOf" srcId="{AF2D74E3-340C-46EF-BE71-8EDC763A1956}" destId="{FE7F1086-4B13-427D-AB0B-C39F98417BDF}" srcOrd="2" destOrd="0" presId="urn:microsoft.com/office/officeart/2005/8/layout/hList7"/>
    <dgm:cxn modelId="{47AD51E1-7F6F-4D35-B5B3-66F7778A5726}" type="presParOf" srcId="{AF2D74E3-340C-46EF-BE71-8EDC763A1956}" destId="{89078E0F-33B5-44E6-9B7F-29D4E3F685E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7AAE3-0929-4970-8C9D-76C52790F983}">
      <dsp:nvSpPr>
        <dsp:cNvPr id="0" name=""/>
        <dsp:cNvSpPr/>
      </dsp:nvSpPr>
      <dsp:spPr>
        <a:xfrm>
          <a:off x="0" y="0"/>
          <a:ext cx="2051782" cy="5418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Lääkinnällinen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kuntoutus</a:t>
          </a:r>
        </a:p>
      </dsp:txBody>
      <dsp:txXfrm>
        <a:off x="0" y="2167466"/>
        <a:ext cx="2051782" cy="2167466"/>
      </dsp:txXfrm>
    </dsp:sp>
    <dsp:sp modelId="{03584670-E16E-48BE-9A86-AF8A799C22EF}">
      <dsp:nvSpPr>
        <dsp:cNvPr id="0" name=""/>
        <dsp:cNvSpPr/>
      </dsp:nvSpPr>
      <dsp:spPr>
        <a:xfrm>
          <a:off x="315528" y="752514"/>
          <a:ext cx="1421194" cy="108052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7D2E09-9357-4E29-9980-101778EBCD8F}">
      <dsp:nvSpPr>
        <dsp:cNvPr id="0" name=""/>
        <dsp:cNvSpPr/>
      </dsp:nvSpPr>
      <dsp:spPr>
        <a:xfrm>
          <a:off x="2074812" y="0"/>
          <a:ext cx="2139947" cy="5418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Päihde- ja riippuvuuspalvelut</a:t>
          </a:r>
        </a:p>
      </dsp:txBody>
      <dsp:txXfrm>
        <a:off x="2074812" y="2167466"/>
        <a:ext cx="2139947" cy="2167466"/>
      </dsp:txXfrm>
    </dsp:sp>
    <dsp:sp modelId="{6FA31278-AC34-4D72-902C-EFC7D05E2A65}">
      <dsp:nvSpPr>
        <dsp:cNvPr id="0" name=""/>
        <dsp:cNvSpPr/>
      </dsp:nvSpPr>
      <dsp:spPr>
        <a:xfrm>
          <a:off x="2411037" y="678767"/>
          <a:ext cx="1545013" cy="10971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DE03B6-3F4B-4CD4-8CBF-46332DC70AD1}">
      <dsp:nvSpPr>
        <dsp:cNvPr id="0" name=""/>
        <dsp:cNvSpPr/>
      </dsp:nvSpPr>
      <dsp:spPr>
        <a:xfrm>
          <a:off x="4315071" y="0"/>
          <a:ext cx="2051782" cy="5418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/>
            <a:t>Mielenterv.kuntoutus</a:t>
          </a:r>
          <a:r>
            <a:rPr lang="fi-FI" sz="1500" kern="1200" dirty="0"/>
            <a:t>, </a:t>
          </a:r>
          <a:r>
            <a:rPr lang="fi-FI" sz="1500" kern="1200" dirty="0" err="1"/>
            <a:t>psykosos.menetelmät</a:t>
          </a:r>
          <a:endParaRPr lang="fi-FI" sz="1500" kern="1200" dirty="0"/>
        </a:p>
      </dsp:txBody>
      <dsp:txXfrm>
        <a:off x="4315071" y="2167466"/>
        <a:ext cx="2051782" cy="2167466"/>
      </dsp:txXfrm>
    </dsp:sp>
    <dsp:sp modelId="{B43C4D0D-E08A-45D8-BD54-5F92F26A0660}">
      <dsp:nvSpPr>
        <dsp:cNvPr id="0" name=""/>
        <dsp:cNvSpPr/>
      </dsp:nvSpPr>
      <dsp:spPr>
        <a:xfrm>
          <a:off x="4670423" y="669249"/>
          <a:ext cx="1341078" cy="111615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982B71-C92A-46C7-A4C2-FFFBF85E4018}">
      <dsp:nvSpPr>
        <dsp:cNvPr id="0" name=""/>
        <dsp:cNvSpPr/>
      </dsp:nvSpPr>
      <dsp:spPr>
        <a:xfrm>
          <a:off x="6428642" y="0"/>
          <a:ext cx="2051782" cy="54186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/>
            <a:t>Aikuissos.työn</a:t>
          </a:r>
          <a:r>
            <a:rPr lang="fi-FI" sz="1500" kern="1200" dirty="0"/>
            <a:t> sosiaalinen kuntoutus</a:t>
          </a:r>
        </a:p>
      </dsp:txBody>
      <dsp:txXfrm>
        <a:off x="6428642" y="2167466"/>
        <a:ext cx="2051782" cy="2167466"/>
      </dsp:txXfrm>
    </dsp:sp>
    <dsp:sp modelId="{89078E0F-33B5-44E6-9B7F-29D4E3F685E5}">
      <dsp:nvSpPr>
        <dsp:cNvPr id="0" name=""/>
        <dsp:cNvSpPr/>
      </dsp:nvSpPr>
      <dsp:spPr>
        <a:xfrm>
          <a:off x="6746877" y="665198"/>
          <a:ext cx="1371969" cy="108210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4454A-30CF-4055-8AD2-4B0648B4E80F}">
      <dsp:nvSpPr>
        <dsp:cNvPr id="0" name=""/>
        <dsp:cNvSpPr/>
      </dsp:nvSpPr>
      <dsp:spPr>
        <a:xfrm>
          <a:off x="339217" y="4334933"/>
          <a:ext cx="7801991" cy="81280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7D3334-578B-2914-74F9-AE5D14164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604D0FC-0F93-A2EB-0E52-06D3E905D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21087E-38C0-D18E-5DC3-65319602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EB4515-6235-235D-57A7-9BC363DA4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9B4AA7-AEAB-DE2B-4089-0778D131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01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8A17CF-D855-DBDF-F48C-46FEED4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AC8889-E345-D1C3-99FF-CBCC054BB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8D7C6F-3D37-3F5E-070B-99E39406C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336AC2-546D-A86A-223B-9E857317E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2FDB1E-3D32-C1EC-0551-0BC3A6155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3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07020AB-E414-1260-23CA-F19C88824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5C42268-E837-8A30-339D-B95AD82B1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FC6D26-62A1-9967-F260-9CDC7626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7A70B1-19B1-3BFA-E4F5-B4B94DF9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31E254-10B4-7AAF-B784-88E4B5B0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98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9B3B9B-3AE8-43F3-1A99-6617269B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4E77D6-CC5C-8524-9D5D-DEBD8BEEB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BF07D1-9782-EAF1-8F55-0A0C7C60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A706E26-2C6B-00B8-8AD3-B3F91557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2E6A1DB-CE44-5945-DDB0-2A4E075C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550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AEA688-84C5-6111-A2A9-3EDE787EF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0D66596-9CEE-DB7B-4C92-DE767BC7C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328C2E-9463-9A09-42DB-ECF477A1D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900694-8B04-5563-4861-0E2A9141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BE3378-2C06-DAC1-9D6D-B725FA0D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409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DE5A0D-58B6-EDFC-880F-C0A139D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CEDBA9-9DC7-553F-9392-20C8D8574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2F1E87-F528-9FEF-7822-8F66AB971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01876F5-5577-D1C2-86FF-16E14A0EE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F28867-1C02-F8F3-2590-6A6139F4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6F506F8-C623-EA5B-07F9-BB46CA8C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722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703E51-BEF4-2C7C-19F4-FF382B0D0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88DFB2D-EE65-D3F9-99B1-AD68EF583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54A6C6-5858-8965-62FB-E0CED5F6F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E46E131-F772-6E0F-D596-BD0E6EAEA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D1181D5-4DB9-B614-F01F-A8CB47334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46F2343-832A-8B7D-71DA-2E2BF0EA6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2EBD4D0-0787-88BD-D228-E34CBD9B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6566800-88A7-7341-E2A0-F6CCE1A4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8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98FB96-4F38-FB4F-A0A1-DC6D7033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17FF639-4C3D-BB41-1E70-46EA954E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A92CD13-ACF8-C7C7-0BC2-A6F5505C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295B824-315C-37CE-7011-B5F17166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02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DB6BBB9-C1ED-0CCD-1244-3CD0D8355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C0BC252-EAEC-77EF-0B09-632BED16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71A9357-8421-832B-C8D2-C1AF4AAE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A78845-F285-3727-B584-A1041DA78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440A2A-1B93-B3A1-E923-FEA2A1127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A7C680F-ADD4-E26B-7300-74B44A987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EC5B3C2-BC61-6B12-03D7-F9343E0C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0C06DA8-3D5B-22B6-CA15-CF5574A9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D404ABD-0986-DF93-DA86-7F79F8F5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5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F4D35B-44F2-50EE-FDB2-EC4A8089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70763F0-9948-F383-7157-404E44EF3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EF9504-20E0-50F8-B4B3-5B36C8124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6CF9E7-F424-67FC-6F71-79B505DF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7311D3F-626C-2E24-0489-E3B1B271C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17FACD9-C4F5-1F40-08C6-F82BB4D4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64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C95B9C3-C4A3-E5AA-628E-198B21FCA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525A772-53D3-F07F-D338-ABE92CAC1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2EE424-42F0-5F81-873B-66EE1E8CF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D0B48-99F3-4DC9-B04D-B67C7ACF76AE}" type="datetimeFigureOut">
              <a:rPr lang="fi-FI" smtClean="0"/>
              <a:t>23.8.2023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3A53494-3BCC-CB8A-96C1-DFFA0E0F0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E6F179F-E0D9-B294-E393-19D897647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9A5F1-80C0-4953-8561-4C4E8E361B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039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7884F7-0B87-BD21-1FA3-E57A6F6D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17"/>
            <a:ext cx="10515600" cy="670983"/>
          </a:xfrm>
        </p:spPr>
        <p:txBody>
          <a:bodyPr>
            <a:normAutofit fontScale="90000"/>
          </a:bodyPr>
          <a:lstStyle/>
          <a:p>
            <a:r>
              <a:rPr lang="fi-FI" dirty="0"/>
              <a:t>Toimiva kuntoutus sosiaali- ja terveyspalveluissa</a:t>
            </a:r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6515D3C2-3CE7-1F00-CBCD-1C9C190407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85209"/>
              </p:ext>
            </p:extLst>
          </p:nvPr>
        </p:nvGraphicFramePr>
        <p:xfrm>
          <a:off x="1711324" y="1234016"/>
          <a:ext cx="84804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kstiruutu 16">
            <a:extLst>
              <a:ext uri="{FF2B5EF4-FFF2-40B4-BE49-F238E27FC236}">
                <a16:creationId xmlns:a16="http://schemas.microsoft.com/office/drawing/2014/main" id="{B3BD5E23-5F0D-62B1-88B5-88B05EF1CA93}"/>
              </a:ext>
            </a:extLst>
          </p:cNvPr>
          <p:cNvSpPr txBox="1"/>
          <p:nvPr/>
        </p:nvSpPr>
        <p:spPr>
          <a:xfrm>
            <a:off x="2352675" y="580865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Selkeät yhteydenottokanavat ammattilaisille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8149A675-4D86-7280-5D56-593A714C989E}"/>
              </a:ext>
            </a:extLst>
          </p:cNvPr>
          <p:cNvSpPr txBox="1"/>
          <p:nvPr/>
        </p:nvSpPr>
        <p:spPr>
          <a:xfrm>
            <a:off x="123825" y="1447800"/>
            <a:ext cx="1485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u="sng" dirty="0"/>
              <a:t>Yhteistyössä:</a:t>
            </a:r>
          </a:p>
          <a:p>
            <a:r>
              <a:rPr lang="fi-FI" i="1" dirty="0"/>
              <a:t>Monipalvelu-prosessi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CB85FB1-A5AA-8AC1-3A26-2CAFFBC69052}"/>
              </a:ext>
            </a:extLst>
          </p:cNvPr>
          <p:cNvSpPr txBox="1"/>
          <p:nvPr/>
        </p:nvSpPr>
        <p:spPr>
          <a:xfrm>
            <a:off x="123825" y="2552700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i="1" dirty="0"/>
              <a:t>Terveyskeskusten </a:t>
            </a:r>
            <a:r>
              <a:rPr lang="fi-FI" i="1" dirty="0" err="1"/>
              <a:t>vast.otot</a:t>
            </a:r>
            <a:endParaRPr lang="fi-FI" i="1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016E4067-A6A4-6AF5-DD13-D0C26C19ED56}"/>
              </a:ext>
            </a:extLst>
          </p:cNvPr>
          <p:cNvSpPr txBox="1"/>
          <p:nvPr/>
        </p:nvSpPr>
        <p:spPr>
          <a:xfrm>
            <a:off x="10315575" y="14478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Etäkuntoutus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Ryhmäkun</a:t>
            </a:r>
            <a:r>
              <a:rPr lang="fi-FI" dirty="0"/>
              <a:t>-</a:t>
            </a:r>
          </a:p>
          <a:p>
            <a:r>
              <a:rPr lang="fi-FI" dirty="0"/>
              <a:t>     </a:t>
            </a:r>
            <a:r>
              <a:rPr lang="fi-FI" dirty="0" err="1"/>
              <a:t>toutus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985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862366-3595-D077-BF05-D0D89AFB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fi-FI" dirty="0"/>
              <a:t> 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C849D4-7705-BC3F-A286-ECA6395626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7775"/>
            <a:ext cx="5181600" cy="492918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Tavoitteena luoda perustasolle sujuva ohjautumismalli  eri kuntoutuspalveluiden piiriin </a:t>
            </a:r>
          </a:p>
          <a:p>
            <a:r>
              <a:rPr lang="fi-FI" dirty="0"/>
              <a:t>Selkeät yhteydenottokanavat niin ammattilaisille kuin asiakkaillekin -&gt; nopeuttaa palvelun oikea-aikaisuutta</a:t>
            </a:r>
          </a:p>
          <a:p>
            <a:r>
              <a:rPr lang="fi-FI" dirty="0"/>
              <a:t>Yhteistyössä myös terveyskeskusvastaanoton kanssa</a:t>
            </a:r>
          </a:p>
          <a:p>
            <a:r>
              <a:rPr lang="fi-FI" dirty="0"/>
              <a:t> monialainen yhteistyö ns. palvelukartan luomisessa –  selkeästi koottuna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8FEC47C-B5A3-55F6-F655-5856BFA09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47775"/>
            <a:ext cx="5181600" cy="4929188"/>
          </a:xfrm>
        </p:spPr>
        <p:txBody>
          <a:bodyPr>
            <a:normAutofit lnSpcReduction="10000"/>
          </a:bodyPr>
          <a:lstStyle/>
          <a:p>
            <a:r>
              <a:rPr lang="fi-FI" dirty="0"/>
              <a:t>Huomioidaan psykososiaalisten menetelmien saatavuus kaikissa ikäluokissa (pakollinen)</a:t>
            </a:r>
          </a:p>
          <a:p>
            <a:r>
              <a:rPr lang="fi-FI" dirty="0"/>
              <a:t>Selkeät ja sujuvat konsultointi- ja yhteydenottokanavat eri kuntoutuspalveluiden kesken/välillä</a:t>
            </a:r>
          </a:p>
          <a:p>
            <a:r>
              <a:rPr lang="fi-FI" dirty="0"/>
              <a:t>Kehitetään eri palveluiden välille yhteisiä palveluita, esim. </a:t>
            </a:r>
            <a:r>
              <a:rPr lang="fi-FI"/>
              <a:t>ryhmäkuntoutusta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8526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99</Words>
  <Application>Microsoft Office PowerPoint</Application>
  <PresentationFormat>Laajakuva</PresentationFormat>
  <Paragraphs>37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Toimiva kuntoutus sosiaali- ja terveyspalveluissa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Kiuru Anja</dc:creator>
  <cp:lastModifiedBy>Kiuru Anja</cp:lastModifiedBy>
  <cp:revision>23</cp:revision>
  <dcterms:created xsi:type="dcterms:W3CDTF">2023-07-07T09:42:56Z</dcterms:created>
  <dcterms:modified xsi:type="dcterms:W3CDTF">2023-08-23T09:23:46Z</dcterms:modified>
</cp:coreProperties>
</file>