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45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loi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D0FEDC9C-36B3-5D41-9729-6E3F33BDAB74}"/>
              </a:ext>
            </a:extLst>
          </p:cNvPr>
          <p:cNvGrpSpPr/>
          <p:nvPr userDrawn="1"/>
        </p:nvGrpSpPr>
        <p:grpSpPr>
          <a:xfrm>
            <a:off x="-15457341" y="3550228"/>
            <a:ext cx="31217186" cy="2467326"/>
            <a:chOff x="3003199" y="4484554"/>
            <a:chExt cx="7124220" cy="563080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A591702-7F67-ED41-81C4-D70490E6EB7F}"/>
                </a:ext>
              </a:extLst>
            </p:cNvPr>
            <p:cNvSpPr/>
            <p:nvPr/>
          </p:nvSpPr>
          <p:spPr>
            <a:xfrm>
              <a:off x="3727046" y="4484554"/>
              <a:ext cx="1191064" cy="552039"/>
            </a:xfrm>
            <a:custGeom>
              <a:avLst/>
              <a:gdLst>
                <a:gd name="connsiteX0" fmla="*/ 275386 w 1191064"/>
                <a:gd name="connsiteY0" fmla="*/ 0 h 552039"/>
                <a:gd name="connsiteX1" fmla="*/ 275386 w 1191064"/>
                <a:gd name="connsiteY1" fmla="*/ 0 h 552039"/>
                <a:gd name="connsiteX2" fmla="*/ 0 w 1191064"/>
                <a:gd name="connsiteY2" fmla="*/ 276020 h 552039"/>
                <a:gd name="connsiteX3" fmla="*/ 275386 w 1191064"/>
                <a:gd name="connsiteY3" fmla="*/ 552040 h 552039"/>
                <a:gd name="connsiteX4" fmla="*/ 275386 w 1191064"/>
                <a:gd name="connsiteY4" fmla="*/ 552040 h 552039"/>
                <a:gd name="connsiteX5" fmla="*/ 1191065 w 1191064"/>
                <a:gd name="connsiteY5" fmla="*/ 552040 h 552039"/>
                <a:gd name="connsiteX6" fmla="*/ 1191065 w 1191064"/>
                <a:gd name="connsiteY6" fmla="*/ 0 h 552039"/>
                <a:gd name="connsiteX7" fmla="*/ 275386 w 1191064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91064" h="552039">
                  <a:moveTo>
                    <a:pt x="275386" y="0"/>
                  </a:moveTo>
                  <a:lnTo>
                    <a:pt x="275386" y="0"/>
                  </a:lnTo>
                  <a:cubicBezTo>
                    <a:pt x="123625" y="849"/>
                    <a:pt x="0" y="123997"/>
                    <a:pt x="0" y="276020"/>
                  </a:cubicBezTo>
                  <a:cubicBezTo>
                    <a:pt x="0" y="428043"/>
                    <a:pt x="122773" y="551191"/>
                    <a:pt x="275386" y="552040"/>
                  </a:cubicBezTo>
                  <a:lnTo>
                    <a:pt x="275386" y="552040"/>
                  </a:lnTo>
                  <a:lnTo>
                    <a:pt x="1191065" y="552040"/>
                  </a:lnTo>
                  <a:lnTo>
                    <a:pt x="1191065" y="0"/>
                  </a:lnTo>
                  <a:lnTo>
                    <a:pt x="275386" y="0"/>
                  </a:lnTo>
                  <a:close/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A81F91D1-D49D-4146-8C60-4B19DE45EB85}"/>
                </a:ext>
              </a:extLst>
            </p:cNvPr>
            <p:cNvSpPr/>
            <p:nvPr/>
          </p:nvSpPr>
          <p:spPr>
            <a:xfrm>
              <a:off x="4100479" y="4484554"/>
              <a:ext cx="4441980" cy="552039"/>
            </a:xfrm>
            <a:custGeom>
              <a:avLst/>
              <a:gdLst>
                <a:gd name="connsiteX0" fmla="*/ 277091 w 4441980"/>
                <a:gd name="connsiteY0" fmla="*/ 0 h 552039"/>
                <a:gd name="connsiteX1" fmla="*/ 277091 w 4441980"/>
                <a:gd name="connsiteY1" fmla="*/ 0 h 552039"/>
                <a:gd name="connsiteX2" fmla="*/ 0 w 4441980"/>
                <a:gd name="connsiteY2" fmla="*/ 276020 h 552039"/>
                <a:gd name="connsiteX3" fmla="*/ 277091 w 4441980"/>
                <a:gd name="connsiteY3" fmla="*/ 552040 h 552039"/>
                <a:gd name="connsiteX4" fmla="*/ 277091 w 4441980"/>
                <a:gd name="connsiteY4" fmla="*/ 552040 h 552039"/>
                <a:gd name="connsiteX5" fmla="*/ 4441980 w 4441980"/>
                <a:gd name="connsiteY5" fmla="*/ 552040 h 552039"/>
                <a:gd name="connsiteX6" fmla="*/ 4441980 w 4441980"/>
                <a:gd name="connsiteY6" fmla="*/ 0 h 552039"/>
                <a:gd name="connsiteX7" fmla="*/ 277091 w 4441980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41980" h="552039">
                  <a:moveTo>
                    <a:pt x="277091" y="0"/>
                  </a:moveTo>
                  <a:lnTo>
                    <a:pt x="277091" y="0"/>
                  </a:lnTo>
                  <a:cubicBezTo>
                    <a:pt x="124478" y="0"/>
                    <a:pt x="0" y="123147"/>
                    <a:pt x="0" y="276020"/>
                  </a:cubicBezTo>
                  <a:cubicBezTo>
                    <a:pt x="0" y="428043"/>
                    <a:pt x="123625" y="552040"/>
                    <a:pt x="277091" y="552040"/>
                  </a:cubicBezTo>
                  <a:lnTo>
                    <a:pt x="277091" y="552040"/>
                  </a:lnTo>
                  <a:lnTo>
                    <a:pt x="4441980" y="552040"/>
                  </a:lnTo>
                  <a:lnTo>
                    <a:pt x="4441980" y="0"/>
                  </a:lnTo>
                  <a:lnTo>
                    <a:pt x="277091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0FE4026E-1B86-F14E-B3F5-73F89F98F654}"/>
                </a:ext>
              </a:extLst>
            </p:cNvPr>
            <p:cNvSpPr/>
            <p:nvPr/>
          </p:nvSpPr>
          <p:spPr>
            <a:xfrm>
              <a:off x="8255990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DD157EF-CC67-BC43-9DB2-46897EC1B12D}"/>
                </a:ext>
              </a:extLst>
            </p:cNvPr>
            <p:cNvSpPr/>
            <p:nvPr/>
          </p:nvSpPr>
          <p:spPr>
            <a:xfrm>
              <a:off x="8901399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1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1" y="123147"/>
                    <a:pt x="554181" y="276020"/>
                  </a:cubicBezTo>
                  <a:cubicBezTo>
                    <a:pt x="554181" y="428893"/>
                    <a:pt x="430556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7345C027-11B9-B34A-B6D5-55C87FB5C69B}"/>
                </a:ext>
              </a:extLst>
            </p:cNvPr>
            <p:cNvSpPr/>
            <p:nvPr/>
          </p:nvSpPr>
          <p:spPr>
            <a:xfrm>
              <a:off x="9573238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1606F538-3E2A-2344-B000-6EC084B909F4}"/>
                </a:ext>
              </a:extLst>
            </p:cNvPr>
            <p:cNvSpPr/>
            <p:nvPr/>
          </p:nvSpPr>
          <p:spPr>
            <a:xfrm>
              <a:off x="3003199" y="4495595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9740A6D-7F8C-CE48-82B3-39BDB9C80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54988"/>
            <a:ext cx="5161983" cy="2387600"/>
          </a:xfrm>
        </p:spPr>
        <p:txBody>
          <a:bodyPr anchor="b"/>
          <a:lstStyle>
            <a:lvl1pPr algn="ctr">
              <a:defRPr sz="4000" b="1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43DF29-746A-E64F-B8FA-244F05CC02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40538"/>
            <a:ext cx="5161983" cy="2162473"/>
          </a:xfrm>
        </p:spPr>
        <p:txBody>
          <a:bodyPr anchor="ctr" anchorCtr="0"/>
          <a:lstStyle>
            <a:lvl1pPr marL="0" indent="0" algn="ctr">
              <a:buNone/>
              <a:defRPr sz="2800" b="1" i="0" baseline="0">
                <a:solidFill>
                  <a:schemeClr val="bg1"/>
                </a:solidFill>
                <a:latin typeface="Raleway" panose="020B0503030101060003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BC39A-67DA-8D46-B37E-D2E45DF6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5D6F-7B02-B048-A18D-AAB9A7A75AF2}" type="datetimeFigureOut">
              <a:rPr lang="en-FI" smtClean="0"/>
              <a:t>07/04/2023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C1BD1-7296-2C4B-8340-B058A3BD8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0EBB5-0964-814F-B7C4-50795F6A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5B245C17-5DB4-1940-9665-E64B857984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5218" y="0"/>
            <a:ext cx="2924588" cy="115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83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40A6D-7F8C-CE48-82B3-39BDB9C80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03962"/>
            <a:ext cx="6685983" cy="2387600"/>
          </a:xfrm>
        </p:spPr>
        <p:txBody>
          <a:bodyPr anchor="b"/>
          <a:lstStyle>
            <a:lvl1pPr algn="ctr">
              <a:defRPr sz="4200" b="1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BC39A-67DA-8D46-B37E-D2E45DF6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07/04/2023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C1BD1-7296-2C4B-8340-B058A3BD8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0EBB5-0964-814F-B7C4-50795F6A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23D2A849-13BB-FF4C-B57F-018D41715B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5218" y="0"/>
            <a:ext cx="2924588" cy="1156389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D773BDB9-FBB4-EA4D-AD5E-4BA1768FC7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4735115"/>
            <a:ext cx="6685983" cy="1238302"/>
          </a:xfrm>
        </p:spPr>
        <p:txBody>
          <a:bodyPr/>
          <a:lstStyle>
            <a:lvl1pPr marL="0" indent="0" algn="ctr">
              <a:buNone/>
              <a:defRPr lang="en-GB" b="1" i="0" baseline="0" smtClean="0"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b="0" i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b="1" i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Hyvinvointi</a:t>
            </a:r>
            <a:r>
              <a:rPr lang="en-GB" b="1" i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en-GB" b="1" i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Terveys</a:t>
            </a:r>
            <a:r>
              <a:rPr lang="en-GB" b="1" i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en-GB" b="1" i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Turvallisuus</a:t>
            </a:r>
            <a:r>
              <a:rPr lang="en-GB" b="1" i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.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5529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Kiitos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BC39A-67DA-8D46-B37E-D2E45DF6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07/04/2023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C1BD1-7296-2C4B-8340-B058A3BD8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0EBB5-0964-814F-B7C4-50795F6A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019AE641-19E8-134E-A913-852FA6DBFA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5218" y="0"/>
            <a:ext cx="2924588" cy="115638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F16F0D83-03E8-AD41-BDD8-90B64F63ECBD}"/>
              </a:ext>
            </a:extLst>
          </p:cNvPr>
          <p:cNvGrpSpPr/>
          <p:nvPr userDrawn="1"/>
        </p:nvGrpSpPr>
        <p:grpSpPr>
          <a:xfrm>
            <a:off x="2049957" y="1403962"/>
            <a:ext cx="20319697" cy="2591802"/>
            <a:chOff x="4112060" y="1004862"/>
            <a:chExt cx="4234801" cy="540154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1ADC627-ABDC-6E47-8349-94A642527A2D}"/>
                </a:ext>
              </a:extLst>
            </p:cNvPr>
            <p:cNvSpPr/>
            <p:nvPr/>
          </p:nvSpPr>
          <p:spPr>
            <a:xfrm>
              <a:off x="4711429" y="1007410"/>
              <a:ext cx="3006223" cy="535054"/>
            </a:xfrm>
            <a:custGeom>
              <a:avLst/>
              <a:gdLst>
                <a:gd name="connsiteX0" fmla="*/ 268565 w 3006223"/>
                <a:gd name="connsiteY0" fmla="*/ 0 h 535054"/>
                <a:gd name="connsiteX1" fmla="*/ 268565 w 3006223"/>
                <a:gd name="connsiteY1" fmla="*/ 0 h 535054"/>
                <a:gd name="connsiteX2" fmla="*/ 0 w 3006223"/>
                <a:gd name="connsiteY2" fmla="*/ 267527 h 535054"/>
                <a:gd name="connsiteX3" fmla="*/ 268565 w 3006223"/>
                <a:gd name="connsiteY3" fmla="*/ 535054 h 535054"/>
                <a:gd name="connsiteX4" fmla="*/ 268565 w 3006223"/>
                <a:gd name="connsiteY4" fmla="*/ 535054 h 535054"/>
                <a:gd name="connsiteX5" fmla="*/ 3006224 w 3006223"/>
                <a:gd name="connsiteY5" fmla="*/ 535054 h 535054"/>
                <a:gd name="connsiteX6" fmla="*/ 3006224 w 3006223"/>
                <a:gd name="connsiteY6" fmla="*/ 0 h 535054"/>
                <a:gd name="connsiteX7" fmla="*/ 268565 w 3006223"/>
                <a:gd name="connsiteY7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06223" h="535054">
                  <a:moveTo>
                    <a:pt x="268565" y="0"/>
                  </a:move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3006224" y="535054"/>
                  </a:lnTo>
                  <a:lnTo>
                    <a:pt x="3006224" y="0"/>
                  </a:lnTo>
                  <a:lnTo>
                    <a:pt x="268565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1F4FD3CA-61BE-0B40-B7E1-C48A808DE6BD}"/>
                </a:ext>
              </a:extLst>
            </p:cNvPr>
            <p:cNvSpPr/>
            <p:nvPr/>
          </p:nvSpPr>
          <p:spPr>
            <a:xfrm>
              <a:off x="6060222" y="1007410"/>
              <a:ext cx="2286639" cy="535054"/>
            </a:xfrm>
            <a:custGeom>
              <a:avLst/>
              <a:gdLst>
                <a:gd name="connsiteX0" fmla="*/ 2017222 w 2286639"/>
                <a:gd name="connsiteY0" fmla="*/ 0 h 535054"/>
                <a:gd name="connsiteX1" fmla="*/ 2017222 w 2286639"/>
                <a:gd name="connsiteY1" fmla="*/ 0 h 535054"/>
                <a:gd name="connsiteX2" fmla="*/ 2017222 w 2286639"/>
                <a:gd name="connsiteY2" fmla="*/ 0 h 535054"/>
                <a:gd name="connsiteX3" fmla="*/ 268565 w 2286639"/>
                <a:gd name="connsiteY3" fmla="*/ 0 h 535054"/>
                <a:gd name="connsiteX4" fmla="*/ 268565 w 2286639"/>
                <a:gd name="connsiteY4" fmla="*/ 0 h 535054"/>
                <a:gd name="connsiteX5" fmla="*/ 0 w 2286639"/>
                <a:gd name="connsiteY5" fmla="*/ 267527 h 535054"/>
                <a:gd name="connsiteX6" fmla="*/ 268565 w 2286639"/>
                <a:gd name="connsiteY6" fmla="*/ 535054 h 535054"/>
                <a:gd name="connsiteX7" fmla="*/ 268565 w 2286639"/>
                <a:gd name="connsiteY7" fmla="*/ 535054 h 535054"/>
                <a:gd name="connsiteX8" fmla="*/ 2017222 w 2286639"/>
                <a:gd name="connsiteY8" fmla="*/ 535054 h 535054"/>
                <a:gd name="connsiteX9" fmla="*/ 2017222 w 2286639"/>
                <a:gd name="connsiteY9" fmla="*/ 535054 h 535054"/>
                <a:gd name="connsiteX10" fmla="*/ 2018075 w 2286639"/>
                <a:gd name="connsiteY10" fmla="*/ 535054 h 535054"/>
                <a:gd name="connsiteX11" fmla="*/ 2286640 w 2286639"/>
                <a:gd name="connsiteY11" fmla="*/ 267527 h 535054"/>
                <a:gd name="connsiteX12" fmla="*/ 2017222 w 2286639"/>
                <a:gd name="connsiteY12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86639" h="535054">
                  <a:moveTo>
                    <a:pt x="2017222" y="0"/>
                  </a:moveTo>
                  <a:cubicBezTo>
                    <a:pt x="2017222" y="0"/>
                    <a:pt x="2017222" y="0"/>
                    <a:pt x="2017222" y="0"/>
                  </a:cubicBezTo>
                  <a:lnTo>
                    <a:pt x="2017222" y="0"/>
                  </a:lnTo>
                  <a:lnTo>
                    <a:pt x="268565" y="0"/>
                  </a:ln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2017222" y="535054"/>
                  </a:lnTo>
                  <a:lnTo>
                    <a:pt x="2017222" y="535054"/>
                  </a:lnTo>
                  <a:cubicBezTo>
                    <a:pt x="2017222" y="535054"/>
                    <a:pt x="2017222" y="535054"/>
                    <a:pt x="2018075" y="535054"/>
                  </a:cubicBezTo>
                  <a:cubicBezTo>
                    <a:pt x="2166425" y="535054"/>
                    <a:pt x="2286640" y="415304"/>
                    <a:pt x="2286640" y="267527"/>
                  </a:cubicBezTo>
                  <a:cubicBezTo>
                    <a:pt x="2285787" y="119750"/>
                    <a:pt x="2165572" y="0"/>
                    <a:pt x="2017222" y="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09CF6A7F-CF5F-254A-804B-D48AAE5F6A56}"/>
                </a:ext>
              </a:extLst>
            </p:cNvPr>
            <p:cNvSpPr/>
            <p:nvPr/>
          </p:nvSpPr>
          <p:spPr>
            <a:xfrm>
              <a:off x="4112060" y="1004862"/>
              <a:ext cx="542245" cy="540154"/>
            </a:xfrm>
            <a:custGeom>
              <a:avLst/>
              <a:gdLst>
                <a:gd name="connsiteX0" fmla="*/ 0 w 542245"/>
                <a:gd name="connsiteY0" fmla="*/ 270075 h 540154"/>
                <a:gd name="connsiteX1" fmla="*/ 271123 w 542245"/>
                <a:gd name="connsiteY1" fmla="*/ 0 h 540154"/>
                <a:gd name="connsiteX2" fmla="*/ 542246 w 542245"/>
                <a:gd name="connsiteY2" fmla="*/ 270075 h 540154"/>
                <a:gd name="connsiteX3" fmla="*/ 271123 w 542245"/>
                <a:gd name="connsiteY3" fmla="*/ 540150 h 540154"/>
                <a:gd name="connsiteX4" fmla="*/ 0 w 542245"/>
                <a:gd name="connsiteY4" fmla="*/ 270075 h 54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2245" h="540154">
                  <a:moveTo>
                    <a:pt x="0" y="270075"/>
                  </a:moveTo>
                  <a:cubicBezTo>
                    <a:pt x="0" y="120599"/>
                    <a:pt x="121068" y="0"/>
                    <a:pt x="271123" y="0"/>
                  </a:cubicBezTo>
                  <a:cubicBezTo>
                    <a:pt x="421178" y="0"/>
                    <a:pt x="542246" y="120599"/>
                    <a:pt x="542246" y="270075"/>
                  </a:cubicBezTo>
                  <a:cubicBezTo>
                    <a:pt x="542246" y="419550"/>
                    <a:pt x="421178" y="540150"/>
                    <a:pt x="271123" y="540150"/>
                  </a:cubicBezTo>
                  <a:cubicBezTo>
                    <a:pt x="121920" y="540999"/>
                    <a:pt x="0" y="419550"/>
                    <a:pt x="0" y="270075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1785F3F-488B-3448-A994-ED7F895F7C5B}"/>
              </a:ext>
            </a:extLst>
          </p:cNvPr>
          <p:cNvSpPr txBox="1"/>
          <p:nvPr userDrawn="1"/>
        </p:nvSpPr>
        <p:spPr>
          <a:xfrm>
            <a:off x="2528122" y="2440704"/>
            <a:ext cx="31407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200" b="1">
                <a:latin typeface="Raleway" panose="020B0503030101060003" pitchFamily="34" charset="77"/>
              </a:rPr>
              <a:t>Kiitos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CB8587-57E9-0440-841A-285CD914F68C}"/>
              </a:ext>
            </a:extLst>
          </p:cNvPr>
          <p:cNvSpPr txBox="1"/>
          <p:nvPr userDrawn="1"/>
        </p:nvSpPr>
        <p:spPr>
          <a:xfrm>
            <a:off x="1611526" y="4722870"/>
            <a:ext cx="3478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b="1">
                <a:latin typeface="Raleway" panose="020B0503030101060003" pitchFamily="34" charset="77"/>
              </a:rPr>
              <a:t>#</a:t>
            </a:r>
            <a:r>
              <a:rPr lang="fi-FI" sz="2400" b="1" err="1">
                <a:latin typeface="Raleway" panose="020B0503030101060003" pitchFamily="34" charset="77"/>
              </a:rPr>
              <a:t>hyvaks</a:t>
            </a:r>
            <a:endParaRPr lang="fi-FI" sz="2400" b="1">
              <a:latin typeface="Raleway" panose="020B0503030101060003" pitchFamily="34" charset="77"/>
            </a:endParaRPr>
          </a:p>
          <a:p>
            <a:pPr algn="ctr"/>
            <a:r>
              <a:rPr lang="fi-FI" sz="2400" b="1">
                <a:latin typeface="Raleway" panose="020B0503030101060003" pitchFamily="34" charset="77"/>
              </a:rPr>
              <a:t>#</a:t>
            </a:r>
            <a:r>
              <a:rPr lang="fi-FI" sz="2400" b="1" err="1">
                <a:latin typeface="Raleway" panose="020B0503030101060003" pitchFamily="34" charset="77"/>
              </a:rPr>
              <a:t>hyvinvointialueks</a:t>
            </a:r>
            <a:endParaRPr lang="fi-FI" sz="2400" b="1">
              <a:latin typeface="Raleway" panose="020B0503030101060003" pitchFamily="34" charset="77"/>
            </a:endParaRPr>
          </a:p>
          <a:p>
            <a:pPr algn="ctr"/>
            <a:r>
              <a:rPr lang="fi-FI" sz="2400" b="1">
                <a:latin typeface="Raleway" panose="020B0503030101060003" pitchFamily="34" charset="77"/>
              </a:rPr>
              <a:t>#</a:t>
            </a:r>
            <a:r>
              <a:rPr lang="fi-FI" sz="2400" b="1" err="1">
                <a:latin typeface="Raleway" panose="020B0503030101060003" pitchFamily="34" charset="77"/>
              </a:rPr>
              <a:t>hyväarkikaikille</a:t>
            </a:r>
            <a:endParaRPr lang="fi-FI" sz="2400" b="1">
              <a:latin typeface="Raleway" panose="020B05030301010600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3081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606FF-9085-7141-91FE-E78E59691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90489"/>
            <a:ext cx="10515600" cy="1719262"/>
          </a:xfrm>
        </p:spPr>
        <p:txBody>
          <a:bodyPr anchor="b"/>
          <a:lstStyle>
            <a:lvl1pPr algn="ctr">
              <a:defRPr sz="4000" b="1" i="0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1363BA-B034-B749-897B-33F221835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609048"/>
            <a:ext cx="10515600" cy="1500187"/>
          </a:xfrm>
        </p:spPr>
        <p:txBody>
          <a:bodyPr/>
          <a:lstStyle>
            <a:lvl1pPr marL="0" indent="0" algn="ctr">
              <a:buNone/>
              <a:defRPr sz="2800" b="1" i="0" baseline="0">
                <a:solidFill>
                  <a:schemeClr val="tx1"/>
                </a:solidFill>
                <a:latin typeface="Raleway" panose="020B05030301010600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A87B7-80F2-864C-8B47-E32808228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07/04/2023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A206B-7239-7242-A1FB-ED3838D8C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78CC7-EC53-2F4D-9C2C-61CEFBDB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FC4FE59-D983-074A-93EB-9BF779831F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5218" y="0"/>
            <a:ext cx="2924588" cy="115638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442E0FE0-D15E-A34B-B028-920F4B3D1D8F}"/>
              </a:ext>
            </a:extLst>
          </p:cNvPr>
          <p:cNvGrpSpPr/>
          <p:nvPr userDrawn="1"/>
        </p:nvGrpSpPr>
        <p:grpSpPr>
          <a:xfrm>
            <a:off x="2325509" y="5250794"/>
            <a:ext cx="7540981" cy="963996"/>
            <a:chOff x="4279167" y="3283692"/>
            <a:chExt cx="4225423" cy="540154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234D959-A513-7140-97FF-840DE5E39E38}"/>
                </a:ext>
              </a:extLst>
            </p:cNvPr>
            <p:cNvSpPr/>
            <p:nvPr/>
          </p:nvSpPr>
          <p:spPr>
            <a:xfrm>
              <a:off x="4279167" y="3286240"/>
              <a:ext cx="2047062" cy="535054"/>
            </a:xfrm>
            <a:custGeom>
              <a:avLst/>
              <a:gdLst>
                <a:gd name="connsiteX0" fmla="*/ 266860 w 2047062"/>
                <a:gd name="connsiteY0" fmla="*/ 0 h 535054"/>
                <a:gd name="connsiteX1" fmla="*/ 266860 w 2047062"/>
                <a:gd name="connsiteY1" fmla="*/ 0 h 535054"/>
                <a:gd name="connsiteX2" fmla="*/ 0 w 2047062"/>
                <a:gd name="connsiteY2" fmla="*/ 267527 h 535054"/>
                <a:gd name="connsiteX3" fmla="*/ 266860 w 2047062"/>
                <a:gd name="connsiteY3" fmla="*/ 535054 h 535054"/>
                <a:gd name="connsiteX4" fmla="*/ 266860 w 2047062"/>
                <a:gd name="connsiteY4" fmla="*/ 535054 h 535054"/>
                <a:gd name="connsiteX5" fmla="*/ 2047063 w 2047062"/>
                <a:gd name="connsiteY5" fmla="*/ 535054 h 535054"/>
                <a:gd name="connsiteX6" fmla="*/ 2047063 w 2047062"/>
                <a:gd name="connsiteY6" fmla="*/ 0 h 535054"/>
                <a:gd name="connsiteX7" fmla="*/ 266860 w 2047062"/>
                <a:gd name="connsiteY7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47062" h="535054">
                  <a:moveTo>
                    <a:pt x="266860" y="0"/>
                  </a:moveTo>
                  <a:lnTo>
                    <a:pt x="266860" y="0"/>
                  </a:lnTo>
                  <a:cubicBezTo>
                    <a:pt x="119362" y="849"/>
                    <a:pt x="0" y="120600"/>
                    <a:pt x="0" y="267527"/>
                  </a:cubicBezTo>
                  <a:cubicBezTo>
                    <a:pt x="0" y="414455"/>
                    <a:pt x="119362" y="534205"/>
                    <a:pt x="266860" y="535054"/>
                  </a:cubicBezTo>
                  <a:lnTo>
                    <a:pt x="266860" y="535054"/>
                  </a:lnTo>
                  <a:lnTo>
                    <a:pt x="2047063" y="535054"/>
                  </a:lnTo>
                  <a:lnTo>
                    <a:pt x="2047063" y="0"/>
                  </a:lnTo>
                  <a:lnTo>
                    <a:pt x="266860" y="0"/>
                  </a:lnTo>
                  <a:close/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D8874437-2A26-F444-8B42-AF27B474585C}"/>
                </a:ext>
              </a:extLst>
            </p:cNvPr>
            <p:cNvSpPr/>
            <p:nvPr/>
          </p:nvSpPr>
          <p:spPr>
            <a:xfrm>
              <a:off x="5876916" y="3286240"/>
              <a:ext cx="2366782" cy="535054"/>
            </a:xfrm>
            <a:custGeom>
              <a:avLst/>
              <a:gdLst>
                <a:gd name="connsiteX0" fmla="*/ 268565 w 2366782"/>
                <a:gd name="connsiteY0" fmla="*/ 0 h 535054"/>
                <a:gd name="connsiteX1" fmla="*/ 268565 w 2366782"/>
                <a:gd name="connsiteY1" fmla="*/ 0 h 535054"/>
                <a:gd name="connsiteX2" fmla="*/ 0 w 2366782"/>
                <a:gd name="connsiteY2" fmla="*/ 267527 h 535054"/>
                <a:gd name="connsiteX3" fmla="*/ 268565 w 2366782"/>
                <a:gd name="connsiteY3" fmla="*/ 535054 h 535054"/>
                <a:gd name="connsiteX4" fmla="*/ 268565 w 2366782"/>
                <a:gd name="connsiteY4" fmla="*/ 535054 h 535054"/>
                <a:gd name="connsiteX5" fmla="*/ 2366783 w 2366782"/>
                <a:gd name="connsiteY5" fmla="*/ 535054 h 535054"/>
                <a:gd name="connsiteX6" fmla="*/ 2366783 w 2366782"/>
                <a:gd name="connsiteY6" fmla="*/ 0 h 535054"/>
                <a:gd name="connsiteX7" fmla="*/ 268565 w 2366782"/>
                <a:gd name="connsiteY7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6782" h="535054">
                  <a:moveTo>
                    <a:pt x="268565" y="0"/>
                  </a:move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2366783" y="535054"/>
                  </a:lnTo>
                  <a:lnTo>
                    <a:pt x="2366783" y="0"/>
                  </a:lnTo>
                  <a:lnTo>
                    <a:pt x="268565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4A5A8C8-F25E-3341-ABFD-57D4CBCB1DF4}"/>
                </a:ext>
              </a:extLst>
            </p:cNvPr>
            <p:cNvSpPr/>
            <p:nvPr/>
          </p:nvSpPr>
          <p:spPr>
            <a:xfrm>
              <a:off x="7962345" y="3283692"/>
              <a:ext cx="542245" cy="540154"/>
            </a:xfrm>
            <a:custGeom>
              <a:avLst/>
              <a:gdLst>
                <a:gd name="connsiteX0" fmla="*/ 0 w 542245"/>
                <a:gd name="connsiteY0" fmla="*/ 270075 h 540154"/>
                <a:gd name="connsiteX1" fmla="*/ 271123 w 542245"/>
                <a:gd name="connsiteY1" fmla="*/ 0 h 540154"/>
                <a:gd name="connsiteX2" fmla="*/ 542246 w 542245"/>
                <a:gd name="connsiteY2" fmla="*/ 270075 h 540154"/>
                <a:gd name="connsiteX3" fmla="*/ 271123 w 542245"/>
                <a:gd name="connsiteY3" fmla="*/ 540150 h 540154"/>
                <a:gd name="connsiteX4" fmla="*/ 0 w 542245"/>
                <a:gd name="connsiteY4" fmla="*/ 270075 h 54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2245" h="540154">
                  <a:moveTo>
                    <a:pt x="0" y="270075"/>
                  </a:moveTo>
                  <a:cubicBezTo>
                    <a:pt x="0" y="120599"/>
                    <a:pt x="121068" y="0"/>
                    <a:pt x="271123" y="0"/>
                  </a:cubicBezTo>
                  <a:cubicBezTo>
                    <a:pt x="421178" y="0"/>
                    <a:pt x="542246" y="120599"/>
                    <a:pt x="542246" y="270075"/>
                  </a:cubicBezTo>
                  <a:cubicBezTo>
                    <a:pt x="542246" y="419550"/>
                    <a:pt x="421178" y="540150"/>
                    <a:pt x="271123" y="540150"/>
                  </a:cubicBezTo>
                  <a:cubicBezTo>
                    <a:pt x="121068" y="540999"/>
                    <a:pt x="0" y="419550"/>
                    <a:pt x="0" y="270075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33254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vaihtoeh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40A6D-7F8C-CE48-82B3-39BDB9C80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03962"/>
            <a:ext cx="6685983" cy="2387600"/>
          </a:xfrm>
        </p:spPr>
        <p:txBody>
          <a:bodyPr anchor="b"/>
          <a:lstStyle>
            <a:lvl1pPr algn="ctr">
              <a:defRPr sz="4200" b="1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BC39A-67DA-8D46-B37E-D2E45DF6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07/04/2023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C1BD1-7296-2C4B-8340-B058A3BD8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0EBB5-0964-814F-B7C4-50795F6A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7C5B-0E1A-EE4B-8425-C32CAE1E0688}" type="slidenum">
              <a:rPr lang="en-FI" smtClean="0"/>
              <a:t>‹#›</a:t>
            </a:fld>
            <a:endParaRPr lang="en-FI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019AE641-19E8-134E-A913-852FA6DBFA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5218" y="0"/>
            <a:ext cx="2924588" cy="1156389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75176826-01F7-924D-8C9A-790D9113E5CB}"/>
              </a:ext>
            </a:extLst>
          </p:cNvPr>
          <p:cNvGrpSpPr/>
          <p:nvPr userDrawn="1"/>
        </p:nvGrpSpPr>
        <p:grpSpPr>
          <a:xfrm>
            <a:off x="7048671" y="1403962"/>
            <a:ext cx="20319697" cy="2591802"/>
            <a:chOff x="4112060" y="1004862"/>
            <a:chExt cx="4234801" cy="540154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C3E76EC-2E2F-1F4F-B588-344B0F24CFD8}"/>
                </a:ext>
              </a:extLst>
            </p:cNvPr>
            <p:cNvSpPr/>
            <p:nvPr/>
          </p:nvSpPr>
          <p:spPr>
            <a:xfrm>
              <a:off x="4711429" y="1007410"/>
              <a:ext cx="3006223" cy="535054"/>
            </a:xfrm>
            <a:custGeom>
              <a:avLst/>
              <a:gdLst>
                <a:gd name="connsiteX0" fmla="*/ 268565 w 3006223"/>
                <a:gd name="connsiteY0" fmla="*/ 0 h 535054"/>
                <a:gd name="connsiteX1" fmla="*/ 268565 w 3006223"/>
                <a:gd name="connsiteY1" fmla="*/ 0 h 535054"/>
                <a:gd name="connsiteX2" fmla="*/ 0 w 3006223"/>
                <a:gd name="connsiteY2" fmla="*/ 267527 h 535054"/>
                <a:gd name="connsiteX3" fmla="*/ 268565 w 3006223"/>
                <a:gd name="connsiteY3" fmla="*/ 535054 h 535054"/>
                <a:gd name="connsiteX4" fmla="*/ 268565 w 3006223"/>
                <a:gd name="connsiteY4" fmla="*/ 535054 h 535054"/>
                <a:gd name="connsiteX5" fmla="*/ 3006224 w 3006223"/>
                <a:gd name="connsiteY5" fmla="*/ 535054 h 535054"/>
                <a:gd name="connsiteX6" fmla="*/ 3006224 w 3006223"/>
                <a:gd name="connsiteY6" fmla="*/ 0 h 535054"/>
                <a:gd name="connsiteX7" fmla="*/ 268565 w 3006223"/>
                <a:gd name="connsiteY7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06223" h="535054">
                  <a:moveTo>
                    <a:pt x="268565" y="0"/>
                  </a:move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3006224" y="535054"/>
                  </a:lnTo>
                  <a:lnTo>
                    <a:pt x="3006224" y="0"/>
                  </a:lnTo>
                  <a:lnTo>
                    <a:pt x="268565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DF59313-1A12-5C42-9FB9-CDD041E34FD7}"/>
                </a:ext>
              </a:extLst>
            </p:cNvPr>
            <p:cNvSpPr/>
            <p:nvPr/>
          </p:nvSpPr>
          <p:spPr>
            <a:xfrm>
              <a:off x="6060222" y="1007410"/>
              <a:ext cx="2286639" cy="535054"/>
            </a:xfrm>
            <a:custGeom>
              <a:avLst/>
              <a:gdLst>
                <a:gd name="connsiteX0" fmla="*/ 2017222 w 2286639"/>
                <a:gd name="connsiteY0" fmla="*/ 0 h 535054"/>
                <a:gd name="connsiteX1" fmla="*/ 2017222 w 2286639"/>
                <a:gd name="connsiteY1" fmla="*/ 0 h 535054"/>
                <a:gd name="connsiteX2" fmla="*/ 2017222 w 2286639"/>
                <a:gd name="connsiteY2" fmla="*/ 0 h 535054"/>
                <a:gd name="connsiteX3" fmla="*/ 268565 w 2286639"/>
                <a:gd name="connsiteY3" fmla="*/ 0 h 535054"/>
                <a:gd name="connsiteX4" fmla="*/ 268565 w 2286639"/>
                <a:gd name="connsiteY4" fmla="*/ 0 h 535054"/>
                <a:gd name="connsiteX5" fmla="*/ 0 w 2286639"/>
                <a:gd name="connsiteY5" fmla="*/ 267527 h 535054"/>
                <a:gd name="connsiteX6" fmla="*/ 268565 w 2286639"/>
                <a:gd name="connsiteY6" fmla="*/ 535054 h 535054"/>
                <a:gd name="connsiteX7" fmla="*/ 268565 w 2286639"/>
                <a:gd name="connsiteY7" fmla="*/ 535054 h 535054"/>
                <a:gd name="connsiteX8" fmla="*/ 2017222 w 2286639"/>
                <a:gd name="connsiteY8" fmla="*/ 535054 h 535054"/>
                <a:gd name="connsiteX9" fmla="*/ 2017222 w 2286639"/>
                <a:gd name="connsiteY9" fmla="*/ 535054 h 535054"/>
                <a:gd name="connsiteX10" fmla="*/ 2018075 w 2286639"/>
                <a:gd name="connsiteY10" fmla="*/ 535054 h 535054"/>
                <a:gd name="connsiteX11" fmla="*/ 2286640 w 2286639"/>
                <a:gd name="connsiteY11" fmla="*/ 267527 h 535054"/>
                <a:gd name="connsiteX12" fmla="*/ 2017222 w 2286639"/>
                <a:gd name="connsiteY12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86639" h="535054">
                  <a:moveTo>
                    <a:pt x="2017222" y="0"/>
                  </a:moveTo>
                  <a:cubicBezTo>
                    <a:pt x="2017222" y="0"/>
                    <a:pt x="2017222" y="0"/>
                    <a:pt x="2017222" y="0"/>
                  </a:cubicBezTo>
                  <a:lnTo>
                    <a:pt x="2017222" y="0"/>
                  </a:lnTo>
                  <a:lnTo>
                    <a:pt x="268565" y="0"/>
                  </a:ln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2017222" y="535054"/>
                  </a:lnTo>
                  <a:lnTo>
                    <a:pt x="2017222" y="535054"/>
                  </a:lnTo>
                  <a:cubicBezTo>
                    <a:pt x="2017222" y="535054"/>
                    <a:pt x="2017222" y="535054"/>
                    <a:pt x="2018075" y="535054"/>
                  </a:cubicBezTo>
                  <a:cubicBezTo>
                    <a:pt x="2166425" y="535054"/>
                    <a:pt x="2286640" y="415304"/>
                    <a:pt x="2286640" y="267527"/>
                  </a:cubicBezTo>
                  <a:cubicBezTo>
                    <a:pt x="2285787" y="119750"/>
                    <a:pt x="2165572" y="0"/>
                    <a:pt x="2017222" y="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46AAB8F2-C9E9-A845-98A2-585927134DCE}"/>
                </a:ext>
              </a:extLst>
            </p:cNvPr>
            <p:cNvSpPr/>
            <p:nvPr/>
          </p:nvSpPr>
          <p:spPr>
            <a:xfrm>
              <a:off x="4112060" y="1004862"/>
              <a:ext cx="542245" cy="540154"/>
            </a:xfrm>
            <a:custGeom>
              <a:avLst/>
              <a:gdLst>
                <a:gd name="connsiteX0" fmla="*/ 0 w 542245"/>
                <a:gd name="connsiteY0" fmla="*/ 270075 h 540154"/>
                <a:gd name="connsiteX1" fmla="*/ 271123 w 542245"/>
                <a:gd name="connsiteY1" fmla="*/ 0 h 540154"/>
                <a:gd name="connsiteX2" fmla="*/ 542246 w 542245"/>
                <a:gd name="connsiteY2" fmla="*/ 270075 h 540154"/>
                <a:gd name="connsiteX3" fmla="*/ 271123 w 542245"/>
                <a:gd name="connsiteY3" fmla="*/ 540150 h 540154"/>
                <a:gd name="connsiteX4" fmla="*/ 0 w 542245"/>
                <a:gd name="connsiteY4" fmla="*/ 270075 h 54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2245" h="540154">
                  <a:moveTo>
                    <a:pt x="0" y="270075"/>
                  </a:moveTo>
                  <a:cubicBezTo>
                    <a:pt x="0" y="120599"/>
                    <a:pt x="121068" y="0"/>
                    <a:pt x="271123" y="0"/>
                  </a:cubicBezTo>
                  <a:cubicBezTo>
                    <a:pt x="421178" y="0"/>
                    <a:pt x="542246" y="120599"/>
                    <a:pt x="542246" y="270075"/>
                  </a:cubicBezTo>
                  <a:cubicBezTo>
                    <a:pt x="542246" y="419550"/>
                    <a:pt x="421178" y="540150"/>
                    <a:pt x="271123" y="540150"/>
                  </a:cubicBezTo>
                  <a:cubicBezTo>
                    <a:pt x="121920" y="540999"/>
                    <a:pt x="0" y="419550"/>
                    <a:pt x="0" y="270075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63982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isältö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D3BC-950A-8E47-A22D-2D4721198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67" y="136525"/>
            <a:ext cx="5181600" cy="1140033"/>
          </a:xfrm>
        </p:spPr>
        <p:txBody>
          <a:bodyPr anchor="b">
            <a:noAutofit/>
          </a:bodyPr>
          <a:lstStyle>
            <a:lvl1pPr>
              <a:defRPr sz="3600" b="1" i="0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85FCE-63AD-E44F-8C58-5E82CAD5AF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067" y="1408355"/>
            <a:ext cx="5181600" cy="4768607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2pPr>
            <a:lvl3pPr marL="12573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3pPr>
            <a:lvl4pPr marL="17145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4pPr>
            <a:lvl5pPr marL="21717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61D45-D03F-CB4E-8BCF-6BBEF8EC8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408355"/>
            <a:ext cx="5396565" cy="4768607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2pPr>
            <a:lvl3pPr marL="12573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3pPr>
            <a:lvl4pPr marL="17145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4pPr>
            <a:lvl5pPr marL="21717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C99B8-F9B1-3943-819E-A5019DE1B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07/04/2023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40BF6-0B1E-6E41-8631-D718EB5A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D5C9A-754B-4A40-9E44-EDD1C6CB9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9067" y="6356350"/>
            <a:ext cx="2743200" cy="365125"/>
          </a:xfrm>
        </p:spPr>
        <p:txBody>
          <a:bodyPr/>
          <a:lstStyle>
            <a:lvl1pPr algn="l"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7E2108C-56F9-AC4C-8DCE-F4923DCBCD72}"/>
              </a:ext>
            </a:extLst>
          </p:cNvPr>
          <p:cNvGrpSpPr/>
          <p:nvPr userDrawn="1"/>
        </p:nvGrpSpPr>
        <p:grpSpPr>
          <a:xfrm>
            <a:off x="6095999" y="216712"/>
            <a:ext cx="7819557" cy="997394"/>
            <a:chOff x="4112060" y="1004862"/>
            <a:chExt cx="4234801" cy="540154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DF3D109-1EA8-EF42-856B-C9112923C929}"/>
                </a:ext>
              </a:extLst>
            </p:cNvPr>
            <p:cNvSpPr/>
            <p:nvPr/>
          </p:nvSpPr>
          <p:spPr>
            <a:xfrm>
              <a:off x="4711429" y="1007410"/>
              <a:ext cx="3006223" cy="535054"/>
            </a:xfrm>
            <a:custGeom>
              <a:avLst/>
              <a:gdLst>
                <a:gd name="connsiteX0" fmla="*/ 268565 w 3006223"/>
                <a:gd name="connsiteY0" fmla="*/ 0 h 535054"/>
                <a:gd name="connsiteX1" fmla="*/ 268565 w 3006223"/>
                <a:gd name="connsiteY1" fmla="*/ 0 h 535054"/>
                <a:gd name="connsiteX2" fmla="*/ 0 w 3006223"/>
                <a:gd name="connsiteY2" fmla="*/ 267527 h 535054"/>
                <a:gd name="connsiteX3" fmla="*/ 268565 w 3006223"/>
                <a:gd name="connsiteY3" fmla="*/ 535054 h 535054"/>
                <a:gd name="connsiteX4" fmla="*/ 268565 w 3006223"/>
                <a:gd name="connsiteY4" fmla="*/ 535054 h 535054"/>
                <a:gd name="connsiteX5" fmla="*/ 3006224 w 3006223"/>
                <a:gd name="connsiteY5" fmla="*/ 535054 h 535054"/>
                <a:gd name="connsiteX6" fmla="*/ 3006224 w 3006223"/>
                <a:gd name="connsiteY6" fmla="*/ 0 h 535054"/>
                <a:gd name="connsiteX7" fmla="*/ 268565 w 3006223"/>
                <a:gd name="connsiteY7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06223" h="535054">
                  <a:moveTo>
                    <a:pt x="268565" y="0"/>
                  </a:move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3006224" y="535054"/>
                  </a:lnTo>
                  <a:lnTo>
                    <a:pt x="3006224" y="0"/>
                  </a:lnTo>
                  <a:lnTo>
                    <a:pt x="268565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A4DB3ED-24F7-E647-9DF5-AA7367532AD6}"/>
                </a:ext>
              </a:extLst>
            </p:cNvPr>
            <p:cNvSpPr/>
            <p:nvPr/>
          </p:nvSpPr>
          <p:spPr>
            <a:xfrm>
              <a:off x="6060222" y="1007410"/>
              <a:ext cx="2286639" cy="535054"/>
            </a:xfrm>
            <a:custGeom>
              <a:avLst/>
              <a:gdLst>
                <a:gd name="connsiteX0" fmla="*/ 2017222 w 2286639"/>
                <a:gd name="connsiteY0" fmla="*/ 0 h 535054"/>
                <a:gd name="connsiteX1" fmla="*/ 2017222 w 2286639"/>
                <a:gd name="connsiteY1" fmla="*/ 0 h 535054"/>
                <a:gd name="connsiteX2" fmla="*/ 2017222 w 2286639"/>
                <a:gd name="connsiteY2" fmla="*/ 0 h 535054"/>
                <a:gd name="connsiteX3" fmla="*/ 268565 w 2286639"/>
                <a:gd name="connsiteY3" fmla="*/ 0 h 535054"/>
                <a:gd name="connsiteX4" fmla="*/ 268565 w 2286639"/>
                <a:gd name="connsiteY4" fmla="*/ 0 h 535054"/>
                <a:gd name="connsiteX5" fmla="*/ 0 w 2286639"/>
                <a:gd name="connsiteY5" fmla="*/ 267527 h 535054"/>
                <a:gd name="connsiteX6" fmla="*/ 268565 w 2286639"/>
                <a:gd name="connsiteY6" fmla="*/ 535054 h 535054"/>
                <a:gd name="connsiteX7" fmla="*/ 268565 w 2286639"/>
                <a:gd name="connsiteY7" fmla="*/ 535054 h 535054"/>
                <a:gd name="connsiteX8" fmla="*/ 2017222 w 2286639"/>
                <a:gd name="connsiteY8" fmla="*/ 535054 h 535054"/>
                <a:gd name="connsiteX9" fmla="*/ 2017222 w 2286639"/>
                <a:gd name="connsiteY9" fmla="*/ 535054 h 535054"/>
                <a:gd name="connsiteX10" fmla="*/ 2018075 w 2286639"/>
                <a:gd name="connsiteY10" fmla="*/ 535054 h 535054"/>
                <a:gd name="connsiteX11" fmla="*/ 2286640 w 2286639"/>
                <a:gd name="connsiteY11" fmla="*/ 267527 h 535054"/>
                <a:gd name="connsiteX12" fmla="*/ 2017222 w 2286639"/>
                <a:gd name="connsiteY12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86639" h="535054">
                  <a:moveTo>
                    <a:pt x="2017222" y="0"/>
                  </a:moveTo>
                  <a:cubicBezTo>
                    <a:pt x="2017222" y="0"/>
                    <a:pt x="2017222" y="0"/>
                    <a:pt x="2017222" y="0"/>
                  </a:cubicBezTo>
                  <a:lnTo>
                    <a:pt x="2017222" y="0"/>
                  </a:lnTo>
                  <a:lnTo>
                    <a:pt x="268565" y="0"/>
                  </a:ln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2017222" y="535054"/>
                  </a:lnTo>
                  <a:lnTo>
                    <a:pt x="2017222" y="535054"/>
                  </a:lnTo>
                  <a:cubicBezTo>
                    <a:pt x="2017222" y="535054"/>
                    <a:pt x="2017222" y="535054"/>
                    <a:pt x="2018075" y="535054"/>
                  </a:cubicBezTo>
                  <a:cubicBezTo>
                    <a:pt x="2166425" y="535054"/>
                    <a:pt x="2286640" y="415304"/>
                    <a:pt x="2286640" y="267527"/>
                  </a:cubicBezTo>
                  <a:cubicBezTo>
                    <a:pt x="2285787" y="119750"/>
                    <a:pt x="2165572" y="0"/>
                    <a:pt x="2017222" y="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24A4E291-9DAC-9D46-ADB2-251AC9640373}"/>
                </a:ext>
              </a:extLst>
            </p:cNvPr>
            <p:cNvSpPr/>
            <p:nvPr/>
          </p:nvSpPr>
          <p:spPr>
            <a:xfrm>
              <a:off x="4112060" y="1004862"/>
              <a:ext cx="542245" cy="540154"/>
            </a:xfrm>
            <a:custGeom>
              <a:avLst/>
              <a:gdLst>
                <a:gd name="connsiteX0" fmla="*/ 0 w 542245"/>
                <a:gd name="connsiteY0" fmla="*/ 270075 h 540154"/>
                <a:gd name="connsiteX1" fmla="*/ 271123 w 542245"/>
                <a:gd name="connsiteY1" fmla="*/ 0 h 540154"/>
                <a:gd name="connsiteX2" fmla="*/ 542246 w 542245"/>
                <a:gd name="connsiteY2" fmla="*/ 270075 h 540154"/>
                <a:gd name="connsiteX3" fmla="*/ 271123 w 542245"/>
                <a:gd name="connsiteY3" fmla="*/ 540150 h 540154"/>
                <a:gd name="connsiteX4" fmla="*/ 0 w 542245"/>
                <a:gd name="connsiteY4" fmla="*/ 270075 h 54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2245" h="540154">
                  <a:moveTo>
                    <a:pt x="0" y="270075"/>
                  </a:moveTo>
                  <a:cubicBezTo>
                    <a:pt x="0" y="120599"/>
                    <a:pt x="121068" y="0"/>
                    <a:pt x="271123" y="0"/>
                  </a:cubicBezTo>
                  <a:cubicBezTo>
                    <a:pt x="421178" y="0"/>
                    <a:pt x="542246" y="120599"/>
                    <a:pt x="542246" y="270075"/>
                  </a:cubicBezTo>
                  <a:cubicBezTo>
                    <a:pt x="542246" y="419550"/>
                    <a:pt x="421178" y="540150"/>
                    <a:pt x="271123" y="540150"/>
                  </a:cubicBezTo>
                  <a:cubicBezTo>
                    <a:pt x="121920" y="540999"/>
                    <a:pt x="0" y="419550"/>
                    <a:pt x="0" y="270075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51099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ältö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D3BC-950A-8E47-A22D-2D4721198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67" y="567356"/>
            <a:ext cx="11007492" cy="709202"/>
          </a:xfrm>
        </p:spPr>
        <p:txBody>
          <a:bodyPr anchor="b">
            <a:normAutofit/>
          </a:bodyPr>
          <a:lstStyle>
            <a:lvl1pPr>
              <a:defRPr sz="3600" b="1" i="0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85FCE-63AD-E44F-8C58-5E82CAD5AF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066" y="1408355"/>
            <a:ext cx="11007493" cy="4768607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2pPr>
            <a:lvl3pPr marL="1200150" indent="-28575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3pPr>
            <a:lvl4pPr marL="1657350" indent="-28575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4pPr>
            <a:lvl5pPr marL="2114550" indent="-28575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C99B8-F9B1-3943-819E-A5019DE1B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07/04/2023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40BF6-0B1E-6E41-8631-D718EB5A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D5C9A-754B-4A40-9E44-EDD1C6CB9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9067" y="6356350"/>
            <a:ext cx="2743200" cy="365125"/>
          </a:xfrm>
        </p:spPr>
        <p:txBody>
          <a:bodyPr/>
          <a:lstStyle>
            <a:lvl1pPr algn="l"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E2AC61-E5BA-9141-A370-01A75247AEE9}"/>
              </a:ext>
            </a:extLst>
          </p:cNvPr>
          <p:cNvGrpSpPr/>
          <p:nvPr userDrawn="1"/>
        </p:nvGrpSpPr>
        <p:grpSpPr>
          <a:xfrm>
            <a:off x="8307977" y="190546"/>
            <a:ext cx="3258582" cy="257550"/>
            <a:chOff x="3003199" y="4484554"/>
            <a:chExt cx="7124220" cy="563080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616CA90-A865-CE49-88CA-6C5B0E923E9C}"/>
                </a:ext>
              </a:extLst>
            </p:cNvPr>
            <p:cNvSpPr/>
            <p:nvPr/>
          </p:nvSpPr>
          <p:spPr>
            <a:xfrm>
              <a:off x="3727046" y="4484554"/>
              <a:ext cx="1191064" cy="552039"/>
            </a:xfrm>
            <a:custGeom>
              <a:avLst/>
              <a:gdLst>
                <a:gd name="connsiteX0" fmla="*/ 275386 w 1191064"/>
                <a:gd name="connsiteY0" fmla="*/ 0 h 552039"/>
                <a:gd name="connsiteX1" fmla="*/ 275386 w 1191064"/>
                <a:gd name="connsiteY1" fmla="*/ 0 h 552039"/>
                <a:gd name="connsiteX2" fmla="*/ 0 w 1191064"/>
                <a:gd name="connsiteY2" fmla="*/ 276020 h 552039"/>
                <a:gd name="connsiteX3" fmla="*/ 275386 w 1191064"/>
                <a:gd name="connsiteY3" fmla="*/ 552040 h 552039"/>
                <a:gd name="connsiteX4" fmla="*/ 275386 w 1191064"/>
                <a:gd name="connsiteY4" fmla="*/ 552040 h 552039"/>
                <a:gd name="connsiteX5" fmla="*/ 1191065 w 1191064"/>
                <a:gd name="connsiteY5" fmla="*/ 552040 h 552039"/>
                <a:gd name="connsiteX6" fmla="*/ 1191065 w 1191064"/>
                <a:gd name="connsiteY6" fmla="*/ 0 h 552039"/>
                <a:gd name="connsiteX7" fmla="*/ 275386 w 1191064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91064" h="552039">
                  <a:moveTo>
                    <a:pt x="275386" y="0"/>
                  </a:moveTo>
                  <a:lnTo>
                    <a:pt x="275386" y="0"/>
                  </a:lnTo>
                  <a:cubicBezTo>
                    <a:pt x="123625" y="849"/>
                    <a:pt x="0" y="123997"/>
                    <a:pt x="0" y="276020"/>
                  </a:cubicBezTo>
                  <a:cubicBezTo>
                    <a:pt x="0" y="428043"/>
                    <a:pt x="122773" y="551191"/>
                    <a:pt x="275386" y="552040"/>
                  </a:cubicBezTo>
                  <a:lnTo>
                    <a:pt x="275386" y="552040"/>
                  </a:lnTo>
                  <a:lnTo>
                    <a:pt x="1191065" y="552040"/>
                  </a:lnTo>
                  <a:lnTo>
                    <a:pt x="1191065" y="0"/>
                  </a:lnTo>
                  <a:lnTo>
                    <a:pt x="275386" y="0"/>
                  </a:lnTo>
                  <a:close/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60EA0BB-C694-094E-8157-0C41446FF3D1}"/>
                </a:ext>
              </a:extLst>
            </p:cNvPr>
            <p:cNvSpPr/>
            <p:nvPr/>
          </p:nvSpPr>
          <p:spPr>
            <a:xfrm>
              <a:off x="4100479" y="4484554"/>
              <a:ext cx="4441980" cy="552039"/>
            </a:xfrm>
            <a:custGeom>
              <a:avLst/>
              <a:gdLst>
                <a:gd name="connsiteX0" fmla="*/ 277091 w 4441980"/>
                <a:gd name="connsiteY0" fmla="*/ 0 h 552039"/>
                <a:gd name="connsiteX1" fmla="*/ 277091 w 4441980"/>
                <a:gd name="connsiteY1" fmla="*/ 0 h 552039"/>
                <a:gd name="connsiteX2" fmla="*/ 0 w 4441980"/>
                <a:gd name="connsiteY2" fmla="*/ 276020 h 552039"/>
                <a:gd name="connsiteX3" fmla="*/ 277091 w 4441980"/>
                <a:gd name="connsiteY3" fmla="*/ 552040 h 552039"/>
                <a:gd name="connsiteX4" fmla="*/ 277091 w 4441980"/>
                <a:gd name="connsiteY4" fmla="*/ 552040 h 552039"/>
                <a:gd name="connsiteX5" fmla="*/ 4441980 w 4441980"/>
                <a:gd name="connsiteY5" fmla="*/ 552040 h 552039"/>
                <a:gd name="connsiteX6" fmla="*/ 4441980 w 4441980"/>
                <a:gd name="connsiteY6" fmla="*/ 0 h 552039"/>
                <a:gd name="connsiteX7" fmla="*/ 277091 w 4441980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41980" h="552039">
                  <a:moveTo>
                    <a:pt x="277091" y="0"/>
                  </a:moveTo>
                  <a:lnTo>
                    <a:pt x="277091" y="0"/>
                  </a:lnTo>
                  <a:cubicBezTo>
                    <a:pt x="124478" y="0"/>
                    <a:pt x="0" y="123147"/>
                    <a:pt x="0" y="276020"/>
                  </a:cubicBezTo>
                  <a:cubicBezTo>
                    <a:pt x="0" y="428043"/>
                    <a:pt x="123625" y="552040"/>
                    <a:pt x="277091" y="552040"/>
                  </a:cubicBezTo>
                  <a:lnTo>
                    <a:pt x="277091" y="552040"/>
                  </a:lnTo>
                  <a:lnTo>
                    <a:pt x="4441980" y="552040"/>
                  </a:lnTo>
                  <a:lnTo>
                    <a:pt x="4441980" y="0"/>
                  </a:lnTo>
                  <a:lnTo>
                    <a:pt x="277091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0C82823B-6EFD-374D-80FE-0A324D23B816}"/>
                </a:ext>
              </a:extLst>
            </p:cNvPr>
            <p:cNvSpPr/>
            <p:nvPr/>
          </p:nvSpPr>
          <p:spPr>
            <a:xfrm>
              <a:off x="8255990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E482EDA-BA7B-E045-AE83-F8E0D314B94E}"/>
                </a:ext>
              </a:extLst>
            </p:cNvPr>
            <p:cNvSpPr/>
            <p:nvPr/>
          </p:nvSpPr>
          <p:spPr>
            <a:xfrm>
              <a:off x="8901399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1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1" y="123147"/>
                    <a:pt x="554181" y="276020"/>
                  </a:cubicBezTo>
                  <a:cubicBezTo>
                    <a:pt x="554181" y="428893"/>
                    <a:pt x="430556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EB0C3A4-57FB-5A41-9AC6-CBBD146885C0}"/>
                </a:ext>
              </a:extLst>
            </p:cNvPr>
            <p:cNvSpPr/>
            <p:nvPr/>
          </p:nvSpPr>
          <p:spPr>
            <a:xfrm>
              <a:off x="9573238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7EF7EF47-698F-324F-B66F-3525A2AAEE17}"/>
                </a:ext>
              </a:extLst>
            </p:cNvPr>
            <p:cNvSpPr/>
            <p:nvPr/>
          </p:nvSpPr>
          <p:spPr>
            <a:xfrm>
              <a:off x="3003199" y="4495595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423834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D3BC-950A-8E47-A22D-2D4721198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67" y="190546"/>
            <a:ext cx="3479533" cy="1086012"/>
          </a:xfrm>
        </p:spPr>
        <p:txBody>
          <a:bodyPr anchor="b">
            <a:noAutofit/>
          </a:bodyPr>
          <a:lstStyle>
            <a:lvl1pPr>
              <a:defRPr sz="3600" b="1" i="0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85FCE-63AD-E44F-8C58-5E82CAD5AF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067" y="1408355"/>
            <a:ext cx="3479533" cy="4768607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2pPr>
            <a:lvl3pPr marL="12573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3pPr>
            <a:lvl4pPr marL="17145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4pPr>
            <a:lvl5pPr marL="21717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61D45-D03F-CB4E-8BCF-6BBEF8EC8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77365" y="827773"/>
            <a:ext cx="7315200" cy="5349189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2pPr>
            <a:lvl3pPr marL="12573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3pPr>
            <a:lvl4pPr marL="17145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4pPr>
            <a:lvl5pPr marL="21717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C99B8-F9B1-3943-819E-A5019DE1B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07/04/2023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40BF6-0B1E-6E41-8631-D718EB5A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D5C9A-754B-4A40-9E44-EDD1C6CB9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9067" y="6356350"/>
            <a:ext cx="2743200" cy="365125"/>
          </a:xfrm>
        </p:spPr>
        <p:txBody>
          <a:bodyPr/>
          <a:lstStyle>
            <a:lvl1pPr algn="l"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40B8925-04AD-6D42-A39E-94194FB0976A}"/>
              </a:ext>
            </a:extLst>
          </p:cNvPr>
          <p:cNvGrpSpPr/>
          <p:nvPr userDrawn="1"/>
        </p:nvGrpSpPr>
        <p:grpSpPr>
          <a:xfrm>
            <a:off x="8307977" y="190546"/>
            <a:ext cx="3258582" cy="257550"/>
            <a:chOff x="3003199" y="4484554"/>
            <a:chExt cx="7124220" cy="563080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9C941C0-6675-314D-A068-CC826F275060}"/>
                </a:ext>
              </a:extLst>
            </p:cNvPr>
            <p:cNvSpPr/>
            <p:nvPr/>
          </p:nvSpPr>
          <p:spPr>
            <a:xfrm>
              <a:off x="3727046" y="4484554"/>
              <a:ext cx="1191064" cy="552039"/>
            </a:xfrm>
            <a:custGeom>
              <a:avLst/>
              <a:gdLst>
                <a:gd name="connsiteX0" fmla="*/ 275386 w 1191064"/>
                <a:gd name="connsiteY0" fmla="*/ 0 h 552039"/>
                <a:gd name="connsiteX1" fmla="*/ 275386 w 1191064"/>
                <a:gd name="connsiteY1" fmla="*/ 0 h 552039"/>
                <a:gd name="connsiteX2" fmla="*/ 0 w 1191064"/>
                <a:gd name="connsiteY2" fmla="*/ 276020 h 552039"/>
                <a:gd name="connsiteX3" fmla="*/ 275386 w 1191064"/>
                <a:gd name="connsiteY3" fmla="*/ 552040 h 552039"/>
                <a:gd name="connsiteX4" fmla="*/ 275386 w 1191064"/>
                <a:gd name="connsiteY4" fmla="*/ 552040 h 552039"/>
                <a:gd name="connsiteX5" fmla="*/ 1191065 w 1191064"/>
                <a:gd name="connsiteY5" fmla="*/ 552040 h 552039"/>
                <a:gd name="connsiteX6" fmla="*/ 1191065 w 1191064"/>
                <a:gd name="connsiteY6" fmla="*/ 0 h 552039"/>
                <a:gd name="connsiteX7" fmla="*/ 275386 w 1191064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91064" h="552039">
                  <a:moveTo>
                    <a:pt x="275386" y="0"/>
                  </a:moveTo>
                  <a:lnTo>
                    <a:pt x="275386" y="0"/>
                  </a:lnTo>
                  <a:cubicBezTo>
                    <a:pt x="123625" y="849"/>
                    <a:pt x="0" y="123997"/>
                    <a:pt x="0" y="276020"/>
                  </a:cubicBezTo>
                  <a:cubicBezTo>
                    <a:pt x="0" y="428043"/>
                    <a:pt x="122773" y="551191"/>
                    <a:pt x="275386" y="552040"/>
                  </a:cubicBezTo>
                  <a:lnTo>
                    <a:pt x="275386" y="552040"/>
                  </a:lnTo>
                  <a:lnTo>
                    <a:pt x="1191065" y="552040"/>
                  </a:lnTo>
                  <a:lnTo>
                    <a:pt x="1191065" y="0"/>
                  </a:lnTo>
                  <a:lnTo>
                    <a:pt x="275386" y="0"/>
                  </a:lnTo>
                  <a:close/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3E8993B-5696-4440-9404-5BC01C41A4B7}"/>
                </a:ext>
              </a:extLst>
            </p:cNvPr>
            <p:cNvSpPr/>
            <p:nvPr/>
          </p:nvSpPr>
          <p:spPr>
            <a:xfrm>
              <a:off x="4100479" y="4484554"/>
              <a:ext cx="4441980" cy="552039"/>
            </a:xfrm>
            <a:custGeom>
              <a:avLst/>
              <a:gdLst>
                <a:gd name="connsiteX0" fmla="*/ 277091 w 4441980"/>
                <a:gd name="connsiteY0" fmla="*/ 0 h 552039"/>
                <a:gd name="connsiteX1" fmla="*/ 277091 w 4441980"/>
                <a:gd name="connsiteY1" fmla="*/ 0 h 552039"/>
                <a:gd name="connsiteX2" fmla="*/ 0 w 4441980"/>
                <a:gd name="connsiteY2" fmla="*/ 276020 h 552039"/>
                <a:gd name="connsiteX3" fmla="*/ 277091 w 4441980"/>
                <a:gd name="connsiteY3" fmla="*/ 552040 h 552039"/>
                <a:gd name="connsiteX4" fmla="*/ 277091 w 4441980"/>
                <a:gd name="connsiteY4" fmla="*/ 552040 h 552039"/>
                <a:gd name="connsiteX5" fmla="*/ 4441980 w 4441980"/>
                <a:gd name="connsiteY5" fmla="*/ 552040 h 552039"/>
                <a:gd name="connsiteX6" fmla="*/ 4441980 w 4441980"/>
                <a:gd name="connsiteY6" fmla="*/ 0 h 552039"/>
                <a:gd name="connsiteX7" fmla="*/ 277091 w 4441980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41980" h="552039">
                  <a:moveTo>
                    <a:pt x="277091" y="0"/>
                  </a:moveTo>
                  <a:lnTo>
                    <a:pt x="277091" y="0"/>
                  </a:lnTo>
                  <a:cubicBezTo>
                    <a:pt x="124478" y="0"/>
                    <a:pt x="0" y="123147"/>
                    <a:pt x="0" y="276020"/>
                  </a:cubicBezTo>
                  <a:cubicBezTo>
                    <a:pt x="0" y="428043"/>
                    <a:pt x="123625" y="552040"/>
                    <a:pt x="277091" y="552040"/>
                  </a:cubicBezTo>
                  <a:lnTo>
                    <a:pt x="277091" y="552040"/>
                  </a:lnTo>
                  <a:lnTo>
                    <a:pt x="4441980" y="552040"/>
                  </a:lnTo>
                  <a:lnTo>
                    <a:pt x="4441980" y="0"/>
                  </a:lnTo>
                  <a:lnTo>
                    <a:pt x="277091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705450E6-C8B3-B543-AA29-7466934D5CCC}"/>
                </a:ext>
              </a:extLst>
            </p:cNvPr>
            <p:cNvSpPr/>
            <p:nvPr/>
          </p:nvSpPr>
          <p:spPr>
            <a:xfrm>
              <a:off x="8255990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BF40765-FE80-1D44-8F89-6200FF453B1E}"/>
                </a:ext>
              </a:extLst>
            </p:cNvPr>
            <p:cNvSpPr/>
            <p:nvPr/>
          </p:nvSpPr>
          <p:spPr>
            <a:xfrm>
              <a:off x="8901399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1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1" y="123147"/>
                    <a:pt x="554181" y="276020"/>
                  </a:cubicBezTo>
                  <a:cubicBezTo>
                    <a:pt x="554181" y="428893"/>
                    <a:pt x="430556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C2BA112-5D1A-C443-9F9B-7F88978EB22C}"/>
                </a:ext>
              </a:extLst>
            </p:cNvPr>
            <p:cNvSpPr/>
            <p:nvPr/>
          </p:nvSpPr>
          <p:spPr>
            <a:xfrm>
              <a:off x="9573238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4034880-020F-DA42-B6DB-FB5B9AE5C1E1}"/>
                </a:ext>
              </a:extLst>
            </p:cNvPr>
            <p:cNvSpPr/>
            <p:nvPr/>
          </p:nvSpPr>
          <p:spPr>
            <a:xfrm>
              <a:off x="3003199" y="4495595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39729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isältö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4D83D6D-44BD-2740-A747-3979A324619E}"/>
              </a:ext>
            </a:extLst>
          </p:cNvPr>
          <p:cNvGrpSpPr/>
          <p:nvPr userDrawn="1"/>
        </p:nvGrpSpPr>
        <p:grpSpPr>
          <a:xfrm>
            <a:off x="469804" y="-18381"/>
            <a:ext cx="20727253" cy="1638229"/>
            <a:chOff x="3003199" y="4484554"/>
            <a:chExt cx="7124220" cy="563080"/>
          </a:xfrm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3EDC30CD-D88B-5B47-AAF7-4834BFF8657F}"/>
                </a:ext>
              </a:extLst>
            </p:cNvPr>
            <p:cNvSpPr/>
            <p:nvPr/>
          </p:nvSpPr>
          <p:spPr>
            <a:xfrm>
              <a:off x="3727046" y="4484554"/>
              <a:ext cx="1191064" cy="552039"/>
            </a:xfrm>
            <a:custGeom>
              <a:avLst/>
              <a:gdLst>
                <a:gd name="connsiteX0" fmla="*/ 275386 w 1191064"/>
                <a:gd name="connsiteY0" fmla="*/ 0 h 552039"/>
                <a:gd name="connsiteX1" fmla="*/ 275386 w 1191064"/>
                <a:gd name="connsiteY1" fmla="*/ 0 h 552039"/>
                <a:gd name="connsiteX2" fmla="*/ 0 w 1191064"/>
                <a:gd name="connsiteY2" fmla="*/ 276020 h 552039"/>
                <a:gd name="connsiteX3" fmla="*/ 275386 w 1191064"/>
                <a:gd name="connsiteY3" fmla="*/ 552040 h 552039"/>
                <a:gd name="connsiteX4" fmla="*/ 275386 w 1191064"/>
                <a:gd name="connsiteY4" fmla="*/ 552040 h 552039"/>
                <a:gd name="connsiteX5" fmla="*/ 1191065 w 1191064"/>
                <a:gd name="connsiteY5" fmla="*/ 552040 h 552039"/>
                <a:gd name="connsiteX6" fmla="*/ 1191065 w 1191064"/>
                <a:gd name="connsiteY6" fmla="*/ 0 h 552039"/>
                <a:gd name="connsiteX7" fmla="*/ 275386 w 1191064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91064" h="552039">
                  <a:moveTo>
                    <a:pt x="275386" y="0"/>
                  </a:moveTo>
                  <a:lnTo>
                    <a:pt x="275386" y="0"/>
                  </a:lnTo>
                  <a:cubicBezTo>
                    <a:pt x="123625" y="849"/>
                    <a:pt x="0" y="123997"/>
                    <a:pt x="0" y="276020"/>
                  </a:cubicBezTo>
                  <a:cubicBezTo>
                    <a:pt x="0" y="428043"/>
                    <a:pt x="122773" y="551191"/>
                    <a:pt x="275386" y="552040"/>
                  </a:cubicBezTo>
                  <a:lnTo>
                    <a:pt x="275386" y="552040"/>
                  </a:lnTo>
                  <a:lnTo>
                    <a:pt x="1191065" y="552040"/>
                  </a:lnTo>
                  <a:lnTo>
                    <a:pt x="1191065" y="0"/>
                  </a:lnTo>
                  <a:lnTo>
                    <a:pt x="275386" y="0"/>
                  </a:lnTo>
                  <a:close/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E576180-D8D0-AF47-9935-B54E1E3695DD}"/>
                </a:ext>
              </a:extLst>
            </p:cNvPr>
            <p:cNvSpPr/>
            <p:nvPr/>
          </p:nvSpPr>
          <p:spPr>
            <a:xfrm>
              <a:off x="4100479" y="4484554"/>
              <a:ext cx="4441980" cy="552039"/>
            </a:xfrm>
            <a:custGeom>
              <a:avLst/>
              <a:gdLst>
                <a:gd name="connsiteX0" fmla="*/ 277091 w 4441980"/>
                <a:gd name="connsiteY0" fmla="*/ 0 h 552039"/>
                <a:gd name="connsiteX1" fmla="*/ 277091 w 4441980"/>
                <a:gd name="connsiteY1" fmla="*/ 0 h 552039"/>
                <a:gd name="connsiteX2" fmla="*/ 0 w 4441980"/>
                <a:gd name="connsiteY2" fmla="*/ 276020 h 552039"/>
                <a:gd name="connsiteX3" fmla="*/ 277091 w 4441980"/>
                <a:gd name="connsiteY3" fmla="*/ 552040 h 552039"/>
                <a:gd name="connsiteX4" fmla="*/ 277091 w 4441980"/>
                <a:gd name="connsiteY4" fmla="*/ 552040 h 552039"/>
                <a:gd name="connsiteX5" fmla="*/ 4441980 w 4441980"/>
                <a:gd name="connsiteY5" fmla="*/ 552040 h 552039"/>
                <a:gd name="connsiteX6" fmla="*/ 4441980 w 4441980"/>
                <a:gd name="connsiteY6" fmla="*/ 0 h 552039"/>
                <a:gd name="connsiteX7" fmla="*/ 277091 w 4441980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41980" h="552039">
                  <a:moveTo>
                    <a:pt x="277091" y="0"/>
                  </a:moveTo>
                  <a:lnTo>
                    <a:pt x="277091" y="0"/>
                  </a:lnTo>
                  <a:cubicBezTo>
                    <a:pt x="124478" y="0"/>
                    <a:pt x="0" y="123147"/>
                    <a:pt x="0" y="276020"/>
                  </a:cubicBezTo>
                  <a:cubicBezTo>
                    <a:pt x="0" y="428043"/>
                    <a:pt x="123625" y="552040"/>
                    <a:pt x="277091" y="552040"/>
                  </a:cubicBezTo>
                  <a:lnTo>
                    <a:pt x="277091" y="552040"/>
                  </a:lnTo>
                  <a:lnTo>
                    <a:pt x="4441980" y="552040"/>
                  </a:lnTo>
                  <a:lnTo>
                    <a:pt x="4441980" y="0"/>
                  </a:lnTo>
                  <a:lnTo>
                    <a:pt x="277091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0D08284-B95A-5142-88B9-0A7CA036CB48}"/>
                </a:ext>
              </a:extLst>
            </p:cNvPr>
            <p:cNvSpPr/>
            <p:nvPr/>
          </p:nvSpPr>
          <p:spPr>
            <a:xfrm>
              <a:off x="8255990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0328CDE-B0FE-0749-A477-ED0069BA108A}"/>
                </a:ext>
              </a:extLst>
            </p:cNvPr>
            <p:cNvSpPr/>
            <p:nvPr/>
          </p:nvSpPr>
          <p:spPr>
            <a:xfrm>
              <a:off x="8901399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1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1" y="123147"/>
                    <a:pt x="554181" y="276020"/>
                  </a:cubicBezTo>
                  <a:cubicBezTo>
                    <a:pt x="554181" y="428893"/>
                    <a:pt x="430556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34B59F0A-180B-D84A-A266-9B7B2F1A26C4}"/>
                </a:ext>
              </a:extLst>
            </p:cNvPr>
            <p:cNvSpPr/>
            <p:nvPr/>
          </p:nvSpPr>
          <p:spPr>
            <a:xfrm>
              <a:off x="9573238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B18A35D-82CD-E148-9179-72B0F4AE9E00}"/>
                </a:ext>
              </a:extLst>
            </p:cNvPr>
            <p:cNvSpPr/>
            <p:nvPr/>
          </p:nvSpPr>
          <p:spPr>
            <a:xfrm>
              <a:off x="3003199" y="4495595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451D3BC-950A-8E47-A22D-2D4721198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67" y="1838425"/>
            <a:ext cx="10515600" cy="709202"/>
          </a:xfrm>
        </p:spPr>
        <p:txBody>
          <a:bodyPr anchor="b">
            <a:normAutofit/>
          </a:bodyPr>
          <a:lstStyle>
            <a:lvl1pPr>
              <a:defRPr sz="3600" b="1" i="0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85FCE-63AD-E44F-8C58-5E82CAD5AF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067" y="2637321"/>
            <a:ext cx="5181600" cy="3539641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2pPr>
            <a:lvl3pPr marL="12573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3pPr>
            <a:lvl4pPr marL="17145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4pPr>
            <a:lvl5pPr marL="21717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61D45-D03F-CB4E-8BCF-6BBEF8EC8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93067" y="2637321"/>
            <a:ext cx="5181600" cy="3539641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2pPr>
            <a:lvl3pPr marL="12573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3pPr>
            <a:lvl4pPr marL="17145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4pPr>
            <a:lvl5pPr marL="21717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C99B8-F9B1-3943-819E-A5019DE1B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07/04/2023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40BF6-0B1E-6E41-8631-D718EB5A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D5C9A-754B-4A40-9E44-EDD1C6CB9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9067" y="6356350"/>
            <a:ext cx="2743200" cy="365125"/>
          </a:xfrm>
        </p:spPr>
        <p:txBody>
          <a:bodyPr/>
          <a:lstStyle>
            <a:lvl1pPr algn="l"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7BE95FF9-0A98-EA4B-BA17-10064B906D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51793" y="46934"/>
            <a:ext cx="2971075" cy="117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42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606FF-9085-7141-91FE-E78E59691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90489"/>
            <a:ext cx="10515600" cy="1719262"/>
          </a:xfrm>
        </p:spPr>
        <p:txBody>
          <a:bodyPr anchor="b"/>
          <a:lstStyle>
            <a:lvl1pPr algn="ctr">
              <a:defRPr sz="4200" b="1" i="0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A87B7-80F2-864C-8B47-E32808228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07/04/2023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A206B-7239-7242-A1FB-ED3838D8C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78CC7-EC53-2F4D-9C2C-61CEFBDB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7C5B-0E1A-EE4B-8425-C32CAE1E0688}" type="slidenum">
              <a:rPr lang="en-FI" smtClean="0"/>
              <a:t>‹#›</a:t>
            </a:fld>
            <a:endParaRPr lang="en-FI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F73CB80E-0569-094B-A631-0AD92F16DA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5218" y="0"/>
            <a:ext cx="2924588" cy="1156389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9E830E20-3FA1-3141-957E-5FE24E19B8D1}"/>
              </a:ext>
            </a:extLst>
          </p:cNvPr>
          <p:cNvGrpSpPr/>
          <p:nvPr userDrawn="1"/>
        </p:nvGrpSpPr>
        <p:grpSpPr>
          <a:xfrm>
            <a:off x="469804" y="4102988"/>
            <a:ext cx="20727253" cy="1638229"/>
            <a:chOff x="3003199" y="4484554"/>
            <a:chExt cx="7124220" cy="563080"/>
          </a:xfrm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5DD3C40-BA7F-9346-9799-9E79B65D86AF}"/>
                </a:ext>
              </a:extLst>
            </p:cNvPr>
            <p:cNvSpPr/>
            <p:nvPr/>
          </p:nvSpPr>
          <p:spPr>
            <a:xfrm>
              <a:off x="3727046" y="4484554"/>
              <a:ext cx="1191064" cy="552039"/>
            </a:xfrm>
            <a:custGeom>
              <a:avLst/>
              <a:gdLst>
                <a:gd name="connsiteX0" fmla="*/ 275386 w 1191064"/>
                <a:gd name="connsiteY0" fmla="*/ 0 h 552039"/>
                <a:gd name="connsiteX1" fmla="*/ 275386 w 1191064"/>
                <a:gd name="connsiteY1" fmla="*/ 0 h 552039"/>
                <a:gd name="connsiteX2" fmla="*/ 0 w 1191064"/>
                <a:gd name="connsiteY2" fmla="*/ 276020 h 552039"/>
                <a:gd name="connsiteX3" fmla="*/ 275386 w 1191064"/>
                <a:gd name="connsiteY3" fmla="*/ 552040 h 552039"/>
                <a:gd name="connsiteX4" fmla="*/ 275386 w 1191064"/>
                <a:gd name="connsiteY4" fmla="*/ 552040 h 552039"/>
                <a:gd name="connsiteX5" fmla="*/ 1191065 w 1191064"/>
                <a:gd name="connsiteY5" fmla="*/ 552040 h 552039"/>
                <a:gd name="connsiteX6" fmla="*/ 1191065 w 1191064"/>
                <a:gd name="connsiteY6" fmla="*/ 0 h 552039"/>
                <a:gd name="connsiteX7" fmla="*/ 275386 w 1191064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91064" h="552039">
                  <a:moveTo>
                    <a:pt x="275386" y="0"/>
                  </a:moveTo>
                  <a:lnTo>
                    <a:pt x="275386" y="0"/>
                  </a:lnTo>
                  <a:cubicBezTo>
                    <a:pt x="123625" y="849"/>
                    <a:pt x="0" y="123997"/>
                    <a:pt x="0" y="276020"/>
                  </a:cubicBezTo>
                  <a:cubicBezTo>
                    <a:pt x="0" y="428043"/>
                    <a:pt x="122773" y="551191"/>
                    <a:pt x="275386" y="552040"/>
                  </a:cubicBezTo>
                  <a:lnTo>
                    <a:pt x="275386" y="552040"/>
                  </a:lnTo>
                  <a:lnTo>
                    <a:pt x="1191065" y="552040"/>
                  </a:lnTo>
                  <a:lnTo>
                    <a:pt x="1191065" y="0"/>
                  </a:lnTo>
                  <a:lnTo>
                    <a:pt x="275386" y="0"/>
                  </a:lnTo>
                  <a:close/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183449B-1A68-8C43-93B5-BB9AA5FA84A9}"/>
                </a:ext>
              </a:extLst>
            </p:cNvPr>
            <p:cNvSpPr/>
            <p:nvPr/>
          </p:nvSpPr>
          <p:spPr>
            <a:xfrm>
              <a:off x="4100479" y="4484554"/>
              <a:ext cx="4441980" cy="552039"/>
            </a:xfrm>
            <a:custGeom>
              <a:avLst/>
              <a:gdLst>
                <a:gd name="connsiteX0" fmla="*/ 277091 w 4441980"/>
                <a:gd name="connsiteY0" fmla="*/ 0 h 552039"/>
                <a:gd name="connsiteX1" fmla="*/ 277091 w 4441980"/>
                <a:gd name="connsiteY1" fmla="*/ 0 h 552039"/>
                <a:gd name="connsiteX2" fmla="*/ 0 w 4441980"/>
                <a:gd name="connsiteY2" fmla="*/ 276020 h 552039"/>
                <a:gd name="connsiteX3" fmla="*/ 277091 w 4441980"/>
                <a:gd name="connsiteY3" fmla="*/ 552040 h 552039"/>
                <a:gd name="connsiteX4" fmla="*/ 277091 w 4441980"/>
                <a:gd name="connsiteY4" fmla="*/ 552040 h 552039"/>
                <a:gd name="connsiteX5" fmla="*/ 4441980 w 4441980"/>
                <a:gd name="connsiteY5" fmla="*/ 552040 h 552039"/>
                <a:gd name="connsiteX6" fmla="*/ 4441980 w 4441980"/>
                <a:gd name="connsiteY6" fmla="*/ 0 h 552039"/>
                <a:gd name="connsiteX7" fmla="*/ 277091 w 4441980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41980" h="552039">
                  <a:moveTo>
                    <a:pt x="277091" y="0"/>
                  </a:moveTo>
                  <a:lnTo>
                    <a:pt x="277091" y="0"/>
                  </a:lnTo>
                  <a:cubicBezTo>
                    <a:pt x="124478" y="0"/>
                    <a:pt x="0" y="123147"/>
                    <a:pt x="0" y="276020"/>
                  </a:cubicBezTo>
                  <a:cubicBezTo>
                    <a:pt x="0" y="428043"/>
                    <a:pt x="123625" y="552040"/>
                    <a:pt x="277091" y="552040"/>
                  </a:cubicBezTo>
                  <a:lnTo>
                    <a:pt x="277091" y="552040"/>
                  </a:lnTo>
                  <a:lnTo>
                    <a:pt x="4441980" y="552040"/>
                  </a:lnTo>
                  <a:lnTo>
                    <a:pt x="4441980" y="0"/>
                  </a:lnTo>
                  <a:lnTo>
                    <a:pt x="277091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41EC3CF-E989-5E43-AF68-06A8AE16A8E7}"/>
                </a:ext>
              </a:extLst>
            </p:cNvPr>
            <p:cNvSpPr/>
            <p:nvPr/>
          </p:nvSpPr>
          <p:spPr>
            <a:xfrm>
              <a:off x="8255990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E1652505-BCEE-0840-A42D-72D4FFD32AC2}"/>
                </a:ext>
              </a:extLst>
            </p:cNvPr>
            <p:cNvSpPr/>
            <p:nvPr/>
          </p:nvSpPr>
          <p:spPr>
            <a:xfrm>
              <a:off x="8901399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1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1" y="123147"/>
                    <a:pt x="554181" y="276020"/>
                  </a:cubicBezTo>
                  <a:cubicBezTo>
                    <a:pt x="554181" y="428893"/>
                    <a:pt x="430556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8EEFBD56-C643-CE4A-B5BA-2C4F29285CD0}"/>
                </a:ext>
              </a:extLst>
            </p:cNvPr>
            <p:cNvSpPr/>
            <p:nvPr/>
          </p:nvSpPr>
          <p:spPr>
            <a:xfrm>
              <a:off x="9573238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A25B816-844F-1148-870C-59C6E3FF74AA}"/>
                </a:ext>
              </a:extLst>
            </p:cNvPr>
            <p:cNvSpPr/>
            <p:nvPr/>
          </p:nvSpPr>
          <p:spPr>
            <a:xfrm>
              <a:off x="3003199" y="4495595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558205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843DF29-746A-E64F-B8FA-244F05CC02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54006" y="4735115"/>
            <a:ext cx="4377971" cy="1238302"/>
          </a:xfrm>
        </p:spPr>
        <p:txBody>
          <a:bodyPr/>
          <a:lstStyle>
            <a:lvl1pPr marL="0" indent="0" algn="ctr">
              <a:buNone/>
              <a:defRPr sz="2400" b="1" i="0" baseline="0">
                <a:latin typeface="Raleway" panose="020B0503030101060003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#</a:t>
            </a:r>
            <a:r>
              <a:rPr lang="en-GB" err="1"/>
              <a:t>hyvaks</a:t>
            </a:r>
            <a:r>
              <a:rPr lang="en-GB"/>
              <a:t> </a:t>
            </a:r>
            <a:br>
              <a:rPr lang="en-GB"/>
            </a:br>
            <a:r>
              <a:rPr lang="en-GB"/>
              <a:t>#</a:t>
            </a:r>
            <a:r>
              <a:rPr lang="en-GB" err="1"/>
              <a:t>hyvinvointialueks</a:t>
            </a:r>
            <a:br>
              <a:rPr lang="en-GB"/>
            </a:br>
            <a:r>
              <a:rPr lang="en-GB"/>
              <a:t>#</a:t>
            </a:r>
            <a:r>
              <a:rPr lang="en-GB" err="1"/>
              <a:t>hyväarkikaikille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BC39A-67DA-8D46-B37E-D2E45DF6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07/04/2023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C1BD1-7296-2C4B-8340-B058A3BD8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0EBB5-0964-814F-B7C4-50795F6A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019AE641-19E8-134E-A913-852FA6DBFA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5218" y="0"/>
            <a:ext cx="2924588" cy="115638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F16F0D83-03E8-AD41-BDD8-90B64F63ECBD}"/>
              </a:ext>
            </a:extLst>
          </p:cNvPr>
          <p:cNvGrpSpPr/>
          <p:nvPr userDrawn="1"/>
        </p:nvGrpSpPr>
        <p:grpSpPr>
          <a:xfrm>
            <a:off x="2049957" y="1403962"/>
            <a:ext cx="20319697" cy="2591802"/>
            <a:chOff x="4112060" y="1004862"/>
            <a:chExt cx="4234801" cy="540154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1ADC627-ABDC-6E47-8349-94A642527A2D}"/>
                </a:ext>
              </a:extLst>
            </p:cNvPr>
            <p:cNvSpPr/>
            <p:nvPr/>
          </p:nvSpPr>
          <p:spPr>
            <a:xfrm>
              <a:off x="4711429" y="1007410"/>
              <a:ext cx="3006223" cy="535054"/>
            </a:xfrm>
            <a:custGeom>
              <a:avLst/>
              <a:gdLst>
                <a:gd name="connsiteX0" fmla="*/ 268565 w 3006223"/>
                <a:gd name="connsiteY0" fmla="*/ 0 h 535054"/>
                <a:gd name="connsiteX1" fmla="*/ 268565 w 3006223"/>
                <a:gd name="connsiteY1" fmla="*/ 0 h 535054"/>
                <a:gd name="connsiteX2" fmla="*/ 0 w 3006223"/>
                <a:gd name="connsiteY2" fmla="*/ 267527 h 535054"/>
                <a:gd name="connsiteX3" fmla="*/ 268565 w 3006223"/>
                <a:gd name="connsiteY3" fmla="*/ 535054 h 535054"/>
                <a:gd name="connsiteX4" fmla="*/ 268565 w 3006223"/>
                <a:gd name="connsiteY4" fmla="*/ 535054 h 535054"/>
                <a:gd name="connsiteX5" fmla="*/ 3006224 w 3006223"/>
                <a:gd name="connsiteY5" fmla="*/ 535054 h 535054"/>
                <a:gd name="connsiteX6" fmla="*/ 3006224 w 3006223"/>
                <a:gd name="connsiteY6" fmla="*/ 0 h 535054"/>
                <a:gd name="connsiteX7" fmla="*/ 268565 w 3006223"/>
                <a:gd name="connsiteY7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06223" h="535054">
                  <a:moveTo>
                    <a:pt x="268565" y="0"/>
                  </a:move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3006224" y="535054"/>
                  </a:lnTo>
                  <a:lnTo>
                    <a:pt x="3006224" y="0"/>
                  </a:lnTo>
                  <a:lnTo>
                    <a:pt x="268565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1F4FD3CA-61BE-0B40-B7E1-C48A808DE6BD}"/>
                </a:ext>
              </a:extLst>
            </p:cNvPr>
            <p:cNvSpPr/>
            <p:nvPr/>
          </p:nvSpPr>
          <p:spPr>
            <a:xfrm>
              <a:off x="6060222" y="1007410"/>
              <a:ext cx="2286639" cy="535054"/>
            </a:xfrm>
            <a:custGeom>
              <a:avLst/>
              <a:gdLst>
                <a:gd name="connsiteX0" fmla="*/ 2017222 w 2286639"/>
                <a:gd name="connsiteY0" fmla="*/ 0 h 535054"/>
                <a:gd name="connsiteX1" fmla="*/ 2017222 w 2286639"/>
                <a:gd name="connsiteY1" fmla="*/ 0 h 535054"/>
                <a:gd name="connsiteX2" fmla="*/ 2017222 w 2286639"/>
                <a:gd name="connsiteY2" fmla="*/ 0 h 535054"/>
                <a:gd name="connsiteX3" fmla="*/ 268565 w 2286639"/>
                <a:gd name="connsiteY3" fmla="*/ 0 h 535054"/>
                <a:gd name="connsiteX4" fmla="*/ 268565 w 2286639"/>
                <a:gd name="connsiteY4" fmla="*/ 0 h 535054"/>
                <a:gd name="connsiteX5" fmla="*/ 0 w 2286639"/>
                <a:gd name="connsiteY5" fmla="*/ 267527 h 535054"/>
                <a:gd name="connsiteX6" fmla="*/ 268565 w 2286639"/>
                <a:gd name="connsiteY6" fmla="*/ 535054 h 535054"/>
                <a:gd name="connsiteX7" fmla="*/ 268565 w 2286639"/>
                <a:gd name="connsiteY7" fmla="*/ 535054 h 535054"/>
                <a:gd name="connsiteX8" fmla="*/ 2017222 w 2286639"/>
                <a:gd name="connsiteY8" fmla="*/ 535054 h 535054"/>
                <a:gd name="connsiteX9" fmla="*/ 2017222 w 2286639"/>
                <a:gd name="connsiteY9" fmla="*/ 535054 h 535054"/>
                <a:gd name="connsiteX10" fmla="*/ 2018075 w 2286639"/>
                <a:gd name="connsiteY10" fmla="*/ 535054 h 535054"/>
                <a:gd name="connsiteX11" fmla="*/ 2286640 w 2286639"/>
                <a:gd name="connsiteY11" fmla="*/ 267527 h 535054"/>
                <a:gd name="connsiteX12" fmla="*/ 2017222 w 2286639"/>
                <a:gd name="connsiteY12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86639" h="535054">
                  <a:moveTo>
                    <a:pt x="2017222" y="0"/>
                  </a:moveTo>
                  <a:cubicBezTo>
                    <a:pt x="2017222" y="0"/>
                    <a:pt x="2017222" y="0"/>
                    <a:pt x="2017222" y="0"/>
                  </a:cubicBezTo>
                  <a:lnTo>
                    <a:pt x="2017222" y="0"/>
                  </a:lnTo>
                  <a:lnTo>
                    <a:pt x="268565" y="0"/>
                  </a:ln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2017222" y="535054"/>
                  </a:lnTo>
                  <a:lnTo>
                    <a:pt x="2017222" y="535054"/>
                  </a:lnTo>
                  <a:cubicBezTo>
                    <a:pt x="2017222" y="535054"/>
                    <a:pt x="2017222" y="535054"/>
                    <a:pt x="2018075" y="535054"/>
                  </a:cubicBezTo>
                  <a:cubicBezTo>
                    <a:pt x="2166425" y="535054"/>
                    <a:pt x="2286640" y="415304"/>
                    <a:pt x="2286640" y="267527"/>
                  </a:cubicBezTo>
                  <a:cubicBezTo>
                    <a:pt x="2285787" y="119750"/>
                    <a:pt x="2165572" y="0"/>
                    <a:pt x="2017222" y="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09CF6A7F-CF5F-254A-804B-D48AAE5F6A56}"/>
                </a:ext>
              </a:extLst>
            </p:cNvPr>
            <p:cNvSpPr/>
            <p:nvPr/>
          </p:nvSpPr>
          <p:spPr>
            <a:xfrm>
              <a:off x="4112060" y="1004862"/>
              <a:ext cx="542245" cy="540154"/>
            </a:xfrm>
            <a:custGeom>
              <a:avLst/>
              <a:gdLst>
                <a:gd name="connsiteX0" fmla="*/ 0 w 542245"/>
                <a:gd name="connsiteY0" fmla="*/ 270075 h 540154"/>
                <a:gd name="connsiteX1" fmla="*/ 271123 w 542245"/>
                <a:gd name="connsiteY1" fmla="*/ 0 h 540154"/>
                <a:gd name="connsiteX2" fmla="*/ 542246 w 542245"/>
                <a:gd name="connsiteY2" fmla="*/ 270075 h 540154"/>
                <a:gd name="connsiteX3" fmla="*/ 271123 w 542245"/>
                <a:gd name="connsiteY3" fmla="*/ 540150 h 540154"/>
                <a:gd name="connsiteX4" fmla="*/ 0 w 542245"/>
                <a:gd name="connsiteY4" fmla="*/ 270075 h 54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2245" h="540154">
                  <a:moveTo>
                    <a:pt x="0" y="270075"/>
                  </a:moveTo>
                  <a:cubicBezTo>
                    <a:pt x="0" y="120599"/>
                    <a:pt x="121068" y="0"/>
                    <a:pt x="271123" y="0"/>
                  </a:cubicBezTo>
                  <a:cubicBezTo>
                    <a:pt x="421178" y="0"/>
                    <a:pt x="542246" y="120599"/>
                    <a:pt x="542246" y="270075"/>
                  </a:cubicBezTo>
                  <a:cubicBezTo>
                    <a:pt x="542246" y="419550"/>
                    <a:pt x="421178" y="540150"/>
                    <a:pt x="271123" y="540150"/>
                  </a:cubicBezTo>
                  <a:cubicBezTo>
                    <a:pt x="121920" y="540999"/>
                    <a:pt x="0" y="419550"/>
                    <a:pt x="0" y="270075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9740A6D-7F8C-CE48-82B3-39BDB9C80F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1403962"/>
            <a:ext cx="6685983" cy="2387600"/>
          </a:xfrm>
        </p:spPr>
        <p:txBody>
          <a:bodyPr anchor="b"/>
          <a:lstStyle>
            <a:lvl1pPr algn="ctr">
              <a:defRPr sz="4200" b="1" baseline="0">
                <a:latin typeface="Raleway" panose="020B0503030101060003" pitchFamily="34" charset="77"/>
              </a:defRPr>
            </a:lvl1pPr>
          </a:lstStyle>
          <a:p>
            <a:r>
              <a:rPr lang="en-GB"/>
              <a:t>Kiitos</a:t>
            </a:r>
            <a:br>
              <a:rPr lang="en-GB"/>
            </a:b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9462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2E1A6A-D269-DC4F-BF9D-59EB86B2C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C7122-62E1-BF43-BD37-2A9FAE734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15E1F-1CA9-8147-BF84-7A85AF590E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07/04/2023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79225-CFBA-9A49-A3BC-9DDFF00871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7CDEA-0955-684C-877C-52127E9E3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381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1879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Raleway" panose="020B05030301010600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uoli: Oikea 9">
            <a:extLst>
              <a:ext uri="{FF2B5EF4-FFF2-40B4-BE49-F238E27FC236}">
                <a16:creationId xmlns:a16="http://schemas.microsoft.com/office/drawing/2014/main" id="{1AB0147D-E46D-43FE-94DD-61EC93D0468F}"/>
              </a:ext>
            </a:extLst>
          </p:cNvPr>
          <p:cNvSpPr/>
          <p:nvPr/>
        </p:nvSpPr>
        <p:spPr>
          <a:xfrm rot="13264950">
            <a:off x="6513331" y="4477610"/>
            <a:ext cx="4665911" cy="25770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</p:txBody>
      </p:sp>
      <p:sp>
        <p:nvSpPr>
          <p:cNvPr id="27" name="Pyöristetty suorakulmio 27">
            <a:extLst>
              <a:ext uri="{FF2B5EF4-FFF2-40B4-BE49-F238E27FC236}">
                <a16:creationId xmlns:a16="http://schemas.microsoft.com/office/drawing/2014/main" id="{CA3B4786-B157-416A-AE29-0630BE71B00C}"/>
              </a:ext>
            </a:extLst>
          </p:cNvPr>
          <p:cNvSpPr/>
          <p:nvPr/>
        </p:nvSpPr>
        <p:spPr>
          <a:xfrm>
            <a:off x="3540247" y="5504699"/>
            <a:ext cx="2282639" cy="876656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Lähete eteenpäin organisaation ohjeiden mukaisesti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e</a:t>
            </a:r>
            <a:r>
              <a:rPr kumimoji="0" lang="fi-FI" sz="10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sim</a:t>
            </a: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. sähköinen lähete tai yhteydenottopyyntölomake eteenpäin välitettäväksi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</p:txBody>
      </p:sp>
      <p:sp>
        <p:nvSpPr>
          <p:cNvPr id="23" name="Pyöristetty suorakulmio 27">
            <a:extLst>
              <a:ext uri="{FF2B5EF4-FFF2-40B4-BE49-F238E27FC236}">
                <a16:creationId xmlns:a16="http://schemas.microsoft.com/office/drawing/2014/main" id="{A0A146D6-CF8D-4342-B113-020A235D1C79}"/>
              </a:ext>
            </a:extLst>
          </p:cNvPr>
          <p:cNvSpPr/>
          <p:nvPr/>
        </p:nvSpPr>
        <p:spPr>
          <a:xfrm>
            <a:off x="3056732" y="669198"/>
            <a:ext cx="2282639" cy="1057047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Lääkäri katsoo</a:t>
            </a:r>
            <a:r>
              <a:rPr kumimoji="0" lang="fi-FI" sz="9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 </a:t>
            </a:r>
            <a:r>
              <a:rPr kumimoji="0" lang="fi-FI" sz="95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th:n</a:t>
            </a:r>
            <a:r>
              <a:rPr kumimoji="0" lang="fi-FI" sz="9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 tekemän tarkastuksen tulokset, kliininen status, haastattelu. Lääkärin </a:t>
            </a:r>
            <a:r>
              <a:rPr kumimoji="0" lang="fi-FI" sz="9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alustava arvio palveluskelpoisuudesta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</p:txBody>
      </p:sp>
      <p:sp>
        <p:nvSpPr>
          <p:cNvPr id="37" name="Pyöristetty suorakulmio 40">
            <a:extLst>
              <a:ext uri="{FF2B5EF4-FFF2-40B4-BE49-F238E27FC236}">
                <a16:creationId xmlns:a16="http://schemas.microsoft.com/office/drawing/2014/main" id="{4707AB0E-149F-4CFE-BEEA-9A83BE2DAFD6}"/>
              </a:ext>
            </a:extLst>
          </p:cNvPr>
          <p:cNvSpPr/>
          <p:nvPr/>
        </p:nvSpPr>
        <p:spPr>
          <a:xfrm>
            <a:off x="10027359" y="936094"/>
            <a:ext cx="1926955" cy="1143803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Tilannearvio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Ohjauksen jatkuvuuden varmistaminen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Jatko-ohjaus tarvittaessa eteenpäin</a:t>
            </a:r>
          </a:p>
        </p:txBody>
      </p:sp>
      <p:sp>
        <p:nvSpPr>
          <p:cNvPr id="20" name="Pyöristetty suorakulmio 32">
            <a:extLst>
              <a:ext uri="{FF2B5EF4-FFF2-40B4-BE49-F238E27FC236}">
                <a16:creationId xmlns:a16="http://schemas.microsoft.com/office/drawing/2014/main" id="{51D767F3-2950-4A7A-9FBE-74DFE8AB1553}"/>
              </a:ext>
            </a:extLst>
          </p:cNvPr>
          <p:cNvSpPr/>
          <p:nvPr/>
        </p:nvSpPr>
        <p:spPr>
          <a:xfrm>
            <a:off x="9608411" y="5504699"/>
            <a:ext cx="2417656" cy="871896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Palveluskelpoisuus</a:t>
            </a:r>
          </a:p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Palvelustehtävä ja joukko-osasto</a:t>
            </a:r>
          </a:p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Mikäli nuori saa lykkäystä esim. ylipainon vuoksi, ohjaus oikeaan palveluun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</p:txBody>
      </p:sp>
      <p:sp>
        <p:nvSpPr>
          <p:cNvPr id="7" name="Vapaamuotoinen: Muoto 6">
            <a:extLst>
              <a:ext uri="{FF2B5EF4-FFF2-40B4-BE49-F238E27FC236}">
                <a16:creationId xmlns:a16="http://schemas.microsoft.com/office/drawing/2014/main" id="{33A71254-D074-4F58-B082-D96B2A2FCC06}"/>
              </a:ext>
            </a:extLst>
          </p:cNvPr>
          <p:cNvSpPr/>
          <p:nvPr/>
        </p:nvSpPr>
        <p:spPr>
          <a:xfrm>
            <a:off x="1164454" y="2410167"/>
            <a:ext cx="9863091" cy="2299662"/>
          </a:xfrm>
          <a:custGeom>
            <a:avLst/>
            <a:gdLst>
              <a:gd name="connsiteX0" fmla="*/ 0 w 9863091"/>
              <a:gd name="connsiteY0" fmla="*/ 1991780 h 2299662"/>
              <a:gd name="connsiteX1" fmla="*/ 1624614 w 9863091"/>
              <a:gd name="connsiteY1" fmla="*/ 127469 h 2299662"/>
              <a:gd name="connsiteX2" fmla="*/ 1624614 w 9863091"/>
              <a:gd name="connsiteY2" fmla="*/ 127469 h 2299662"/>
              <a:gd name="connsiteX3" fmla="*/ 3258105 w 9863091"/>
              <a:gd name="connsiteY3" fmla="*/ 2053924 h 2299662"/>
              <a:gd name="connsiteX4" fmla="*/ 3258105 w 9863091"/>
              <a:gd name="connsiteY4" fmla="*/ 2053924 h 2299662"/>
              <a:gd name="connsiteX5" fmla="*/ 4873841 w 9863091"/>
              <a:gd name="connsiteY5" fmla="*/ 251757 h 2299662"/>
              <a:gd name="connsiteX6" fmla="*/ 4900474 w 9863091"/>
              <a:gd name="connsiteY6" fmla="*/ 216246 h 2299662"/>
              <a:gd name="connsiteX7" fmla="*/ 6498454 w 9863091"/>
              <a:gd name="connsiteY7" fmla="*/ 2133823 h 2299662"/>
              <a:gd name="connsiteX8" fmla="*/ 6276513 w 9863091"/>
              <a:gd name="connsiteY8" fmla="*/ 1974025 h 2299662"/>
              <a:gd name="connsiteX9" fmla="*/ 8060924 w 9863091"/>
              <a:gd name="connsiteY9" fmla="*/ 145225 h 2299662"/>
              <a:gd name="connsiteX10" fmla="*/ 8025414 w 9863091"/>
              <a:gd name="connsiteY10" fmla="*/ 331656 h 2299662"/>
              <a:gd name="connsiteX11" fmla="*/ 9863091 w 9863091"/>
              <a:gd name="connsiteY11" fmla="*/ 2053924 h 2299662"/>
              <a:gd name="connsiteX12" fmla="*/ 9863091 w 9863091"/>
              <a:gd name="connsiteY12" fmla="*/ 2053924 h 2299662"/>
              <a:gd name="connsiteX13" fmla="*/ 9827581 w 9863091"/>
              <a:gd name="connsiteY13" fmla="*/ 1929636 h 2299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863091" h="2299662">
                <a:moveTo>
                  <a:pt x="0" y="1991780"/>
                </a:moveTo>
                <a:lnTo>
                  <a:pt x="1624614" y="127469"/>
                </a:lnTo>
                <a:lnTo>
                  <a:pt x="1624614" y="127469"/>
                </a:lnTo>
                <a:lnTo>
                  <a:pt x="3258105" y="2053924"/>
                </a:lnTo>
                <a:lnTo>
                  <a:pt x="3258105" y="2053924"/>
                </a:lnTo>
                <a:lnTo>
                  <a:pt x="4873841" y="251757"/>
                </a:lnTo>
                <a:cubicBezTo>
                  <a:pt x="5147569" y="-54523"/>
                  <a:pt x="4629705" y="-97432"/>
                  <a:pt x="4900474" y="216246"/>
                </a:cubicBezTo>
                <a:cubicBezTo>
                  <a:pt x="5171243" y="529924"/>
                  <a:pt x="6269114" y="1840860"/>
                  <a:pt x="6498454" y="2133823"/>
                </a:cubicBezTo>
                <a:cubicBezTo>
                  <a:pt x="6727794" y="2426786"/>
                  <a:pt x="6016101" y="2305458"/>
                  <a:pt x="6276513" y="1974025"/>
                </a:cubicBezTo>
                <a:cubicBezTo>
                  <a:pt x="6536925" y="1642592"/>
                  <a:pt x="7769441" y="418953"/>
                  <a:pt x="8060924" y="145225"/>
                </a:cubicBezTo>
                <a:cubicBezTo>
                  <a:pt x="8352407" y="-128503"/>
                  <a:pt x="7725053" y="13539"/>
                  <a:pt x="8025414" y="331656"/>
                </a:cubicBezTo>
                <a:cubicBezTo>
                  <a:pt x="8325775" y="649773"/>
                  <a:pt x="9863091" y="2053924"/>
                  <a:pt x="9863091" y="2053924"/>
                </a:cubicBezTo>
                <a:lnTo>
                  <a:pt x="9863091" y="2053924"/>
                </a:lnTo>
                <a:lnTo>
                  <a:pt x="9827581" y="1929636"/>
                </a:lnTo>
              </a:path>
            </a:pathLst>
          </a:custGeom>
          <a:noFill/>
          <a:ln w="38100">
            <a:solidFill>
              <a:schemeClr val="accent4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  <a:sym typeface="Arial"/>
            </a:endParaRPr>
          </a:p>
        </p:txBody>
      </p:sp>
      <p:sp>
        <p:nvSpPr>
          <p:cNvPr id="28" name="Pyöristetty suorakulmio 27"/>
          <p:cNvSpPr/>
          <p:nvPr/>
        </p:nvSpPr>
        <p:spPr>
          <a:xfrm>
            <a:off x="257960" y="5504699"/>
            <a:ext cx="2282639" cy="876656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Laaja terveystarkastus: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sis. tutkimukset, haastattelun, kartoitetaan elämäntavat ja tulevaisuuden suunnitelmat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</p:txBody>
      </p:sp>
      <p:sp>
        <p:nvSpPr>
          <p:cNvPr id="21" name="Ellipsi 20"/>
          <p:cNvSpPr/>
          <p:nvPr/>
        </p:nvSpPr>
        <p:spPr>
          <a:xfrm>
            <a:off x="237686" y="3394293"/>
            <a:ext cx="2168201" cy="206809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Opiskeluterveyden-huolto tai terveysasema:  </a:t>
            </a: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Kutsuntatarkastus terveydenhoitajalla </a:t>
            </a:r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</p:txBody>
      </p:sp>
      <p:sp>
        <p:nvSpPr>
          <p:cNvPr id="34" name="Ellipsi 33">
            <a:extLst>
              <a:ext uri="{FF2B5EF4-FFF2-40B4-BE49-F238E27FC236}">
                <a16:creationId xmlns:a16="http://schemas.microsoft.com/office/drawing/2014/main" id="{021B4215-D000-4C35-8910-76B747CABD81}"/>
              </a:ext>
            </a:extLst>
          </p:cNvPr>
          <p:cNvSpPr/>
          <p:nvPr/>
        </p:nvSpPr>
        <p:spPr>
          <a:xfrm>
            <a:off x="6600318" y="3439222"/>
            <a:ext cx="2081137" cy="20137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Ohjaus ja neuvonta </a:t>
            </a: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nuoren tarpeiden mukaisesti </a:t>
            </a:r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</p:txBody>
      </p:sp>
      <p:sp>
        <p:nvSpPr>
          <p:cNvPr id="35" name="Ellipsi 34">
            <a:extLst>
              <a:ext uri="{FF2B5EF4-FFF2-40B4-BE49-F238E27FC236}">
                <a16:creationId xmlns:a16="http://schemas.microsoft.com/office/drawing/2014/main" id="{20F27AEE-F483-4EF6-9C5F-72092660412D}"/>
              </a:ext>
            </a:extLst>
          </p:cNvPr>
          <p:cNvSpPr/>
          <p:nvPr/>
        </p:nvSpPr>
        <p:spPr>
          <a:xfrm>
            <a:off x="8179824" y="1360507"/>
            <a:ext cx="2093830" cy="19545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Tarvittavat  välitapaamiset tietyllä ammattilaisella </a:t>
            </a:r>
          </a:p>
        </p:txBody>
      </p:sp>
      <p:sp>
        <p:nvSpPr>
          <p:cNvPr id="36" name="Ellipsi 35">
            <a:extLst>
              <a:ext uri="{FF2B5EF4-FFF2-40B4-BE49-F238E27FC236}">
                <a16:creationId xmlns:a16="http://schemas.microsoft.com/office/drawing/2014/main" id="{21846937-04C8-4C69-9DC2-08217379D7E2}"/>
              </a:ext>
            </a:extLst>
          </p:cNvPr>
          <p:cNvSpPr/>
          <p:nvPr/>
        </p:nvSpPr>
        <p:spPr>
          <a:xfrm>
            <a:off x="9772425" y="3439222"/>
            <a:ext cx="2081137" cy="19545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Puolustusvoimien </a:t>
            </a: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toteuttama kutsuntatilaisuus</a:t>
            </a:r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1DC0D68C-87E9-4FDF-9F74-8FE604B7B357}"/>
              </a:ext>
            </a:extLst>
          </p:cNvPr>
          <p:cNvSpPr txBox="1"/>
          <p:nvPr/>
        </p:nvSpPr>
        <p:spPr>
          <a:xfrm>
            <a:off x="2761657" y="186480"/>
            <a:ext cx="6009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Kutsuntaikäisten elämäntapaohjausprosessi</a:t>
            </a:r>
          </a:p>
        </p:txBody>
      </p:sp>
      <p:sp>
        <p:nvSpPr>
          <p:cNvPr id="31" name="Pyöristetty suorakulmio 40">
            <a:extLst>
              <a:ext uri="{FF2B5EF4-FFF2-40B4-BE49-F238E27FC236}">
                <a16:creationId xmlns:a16="http://schemas.microsoft.com/office/drawing/2014/main" id="{74254ED8-BACA-4E02-B8AA-7DBEB487003C}"/>
              </a:ext>
            </a:extLst>
          </p:cNvPr>
          <p:cNvSpPr/>
          <p:nvPr/>
        </p:nvSpPr>
        <p:spPr>
          <a:xfrm>
            <a:off x="96949" y="93700"/>
            <a:ext cx="2093830" cy="2068096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Kutsuntaikäinen nuori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  <a:p>
            <a:pPr marL="171450" marR="0" lvl="0" indent="-1714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Saa puolustusvoimilta tiedon tulevasta kutsuntatilaisuudesta</a:t>
            </a:r>
          </a:p>
          <a:p>
            <a:pPr marL="171450" marR="0" lvl="0" indent="-1714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Saa postitse paperit täytettäväksi</a:t>
            </a:r>
          </a:p>
          <a:p>
            <a:pPr marL="171450" marR="0" lvl="0" indent="-1714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Saa ohjeistuksen varata ajan terveydenhuoltoon </a:t>
            </a:r>
          </a:p>
        </p:txBody>
      </p:sp>
      <p:sp>
        <p:nvSpPr>
          <p:cNvPr id="22" name="Ellipsi 21"/>
          <p:cNvSpPr/>
          <p:nvPr/>
        </p:nvSpPr>
        <p:spPr>
          <a:xfrm>
            <a:off x="1692369" y="1350682"/>
            <a:ext cx="2093830" cy="206809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Lääkäri: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kutsuntatarkastus</a:t>
            </a:r>
          </a:p>
        </p:txBody>
      </p:sp>
      <p:sp>
        <p:nvSpPr>
          <p:cNvPr id="25" name="Ellipsi 24">
            <a:extLst>
              <a:ext uri="{FF2B5EF4-FFF2-40B4-BE49-F238E27FC236}">
                <a16:creationId xmlns:a16="http://schemas.microsoft.com/office/drawing/2014/main" id="{A435A8B6-BBC5-452D-9003-250F0B577EB0}"/>
              </a:ext>
            </a:extLst>
          </p:cNvPr>
          <p:cNvSpPr/>
          <p:nvPr/>
        </p:nvSpPr>
        <p:spPr>
          <a:xfrm>
            <a:off x="3332655" y="3448640"/>
            <a:ext cx="2081137" cy="20137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Mikäli terveystarkastuksissa havaitaan tarve elämäntapojen tarkemmalle kartoitukselle ja tiiviimmälle ohjaukselle, </a:t>
            </a:r>
            <a:r>
              <a:rPr kumimoji="0" lang="fi-FI" sz="9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ohjaus eteenpäin oikealle ammattilaiselle</a:t>
            </a:r>
          </a:p>
        </p:txBody>
      </p:sp>
      <p:sp>
        <p:nvSpPr>
          <p:cNvPr id="26" name="Ellipsi 25">
            <a:extLst>
              <a:ext uri="{FF2B5EF4-FFF2-40B4-BE49-F238E27FC236}">
                <a16:creationId xmlns:a16="http://schemas.microsoft.com/office/drawing/2014/main" id="{69442F5C-5F2E-40E3-BF1A-226F29DBCEC7}"/>
              </a:ext>
            </a:extLst>
          </p:cNvPr>
          <p:cNvSpPr/>
          <p:nvPr/>
        </p:nvSpPr>
        <p:spPr>
          <a:xfrm>
            <a:off x="5159226" y="1405029"/>
            <a:ext cx="2093830" cy="20137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Liikuntaneuvonta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Ravitsemusterapeutti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Fysioterapeutti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MTP-hoitaja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Sosiaaliohjaaja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Etsivä nuorisotyö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Psykologi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Elämäntapaohjaaja</a:t>
            </a:r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</p:txBody>
      </p:sp>
      <p:sp>
        <p:nvSpPr>
          <p:cNvPr id="29" name="Pyöristetty suorakulmio 27">
            <a:extLst>
              <a:ext uri="{FF2B5EF4-FFF2-40B4-BE49-F238E27FC236}">
                <a16:creationId xmlns:a16="http://schemas.microsoft.com/office/drawing/2014/main" id="{825E4D62-FAC6-4813-8826-5229AD0F7085}"/>
              </a:ext>
            </a:extLst>
          </p:cNvPr>
          <p:cNvSpPr/>
          <p:nvPr/>
        </p:nvSpPr>
        <p:spPr>
          <a:xfrm>
            <a:off x="6544653" y="5504699"/>
            <a:ext cx="2282639" cy="876656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Tarkoituksenmukainen, tietyn ammattilaisen </a:t>
            </a: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604020202020204" charset="0"/>
                <a:ea typeface="+mn-ea"/>
                <a:cs typeface="Raleway" panose="020B0604020202020204" charset="0"/>
                <a:sym typeface="Arial"/>
              </a:rPr>
              <a:t>toteuttama haastattelu, ohjaus ja neuvonta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</p:txBody>
      </p:sp>
      <p:sp>
        <p:nvSpPr>
          <p:cNvPr id="19" name="Nuoli: Oikea 18">
            <a:extLst>
              <a:ext uri="{FF2B5EF4-FFF2-40B4-BE49-F238E27FC236}">
                <a16:creationId xmlns:a16="http://schemas.microsoft.com/office/drawing/2014/main" id="{2DA6FF6A-1899-46F3-B1B6-739AB781D351}"/>
              </a:ext>
            </a:extLst>
          </p:cNvPr>
          <p:cNvSpPr/>
          <p:nvPr/>
        </p:nvSpPr>
        <p:spPr>
          <a:xfrm>
            <a:off x="295611" y="6461315"/>
            <a:ext cx="11730455" cy="233571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aleway" panose="020B0604020202020204" charset="0"/>
              <a:ea typeface="+mn-ea"/>
              <a:cs typeface="Raleway" panose="020B060402020202020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31513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Keski-suomen hyvinvointialue 2023">
      <a:dk1>
        <a:srgbClr val="000000"/>
      </a:dk1>
      <a:lt1>
        <a:srgbClr val="FFFFFF"/>
      </a:lt1>
      <a:dk2>
        <a:srgbClr val="336699"/>
      </a:dk2>
      <a:lt2>
        <a:srgbClr val="E7E6E6"/>
      </a:lt2>
      <a:accent1>
        <a:srgbClr val="FFCCCC"/>
      </a:accent1>
      <a:accent2>
        <a:srgbClr val="99FF99"/>
      </a:accent2>
      <a:accent3>
        <a:srgbClr val="A5A5A5"/>
      </a:accent3>
      <a:accent4>
        <a:srgbClr val="6E8699"/>
      </a:accent4>
      <a:accent5>
        <a:srgbClr val="5A965A"/>
      </a:accent5>
      <a:accent6>
        <a:srgbClr val="B69292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eski-Suomen hyvinvointialue 2023 ilman ikoneita" id="{55951D99-6BF6-6046-9321-4C0CF5D515E2}" vid="{4C3C77C9-6E81-EB46-952B-571E85DF3A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142</Words>
  <Application>Microsoft Office PowerPoint</Application>
  <PresentationFormat>Laajakuva</PresentationFormat>
  <Paragraphs>42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Raleway</vt:lpstr>
      <vt:lpstr>1_Office-teema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Rantamäki Mari E</dc:creator>
  <cp:lastModifiedBy>Rantamäki Mari E</cp:lastModifiedBy>
  <cp:revision>1</cp:revision>
  <dcterms:created xsi:type="dcterms:W3CDTF">2023-07-04T11:48:13Z</dcterms:created>
  <dcterms:modified xsi:type="dcterms:W3CDTF">2023-07-04T11:58:42Z</dcterms:modified>
</cp:coreProperties>
</file>