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060" r:id="rId2"/>
  </p:sldIdLst>
  <p:sldSz cx="12192000" cy="6858000"/>
  <p:notesSz cx="6858000" cy="9144000"/>
  <p:defaultTextStyle>
    <a:defPPr>
      <a:defRPr lang="fi-F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77" d="100"/>
          <a:sy n="77" d="100"/>
        </p:scale>
        <p:origin x="232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svg"/><Relationship Id="rId7" Type="http://schemas.openxmlformats.org/officeDocument/2006/relationships/image" Target="../media/image8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7.png"/><Relationship Id="rId5" Type="http://schemas.openxmlformats.org/officeDocument/2006/relationships/image" Target="../media/image6.svg"/><Relationship Id="rId4" Type="http://schemas.openxmlformats.org/officeDocument/2006/relationships/image" Target="../media/image5.png"/><Relationship Id="rId9" Type="http://schemas.openxmlformats.org/officeDocument/2006/relationships/image" Target="../media/image10.sv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21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0.svg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22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0.svg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sv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3.svg"/><Relationship Id="rId11" Type="http://schemas.openxmlformats.org/officeDocument/2006/relationships/image" Target="../media/image2.svg"/><Relationship Id="rId5" Type="http://schemas.openxmlformats.org/officeDocument/2006/relationships/image" Target="../media/image12.png"/><Relationship Id="rId10" Type="http://schemas.openxmlformats.org/officeDocument/2006/relationships/image" Target="../media/image1.png"/><Relationship Id="rId4" Type="http://schemas.openxmlformats.org/officeDocument/2006/relationships/image" Target="../media/image4.svg"/><Relationship Id="rId9" Type="http://schemas.openxmlformats.org/officeDocument/2006/relationships/image" Target="../media/image14.png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svg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7.svg"/><Relationship Id="rId4" Type="http://schemas.openxmlformats.org/officeDocument/2006/relationships/image" Target="../media/image16.png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0.svg"/><Relationship Id="rId5" Type="http://schemas.openxmlformats.org/officeDocument/2006/relationships/image" Target="../media/image9.png"/><Relationship Id="rId4" Type="http://schemas.openxmlformats.org/officeDocument/2006/relationships/image" Target="../media/image25.svg"/></Relationships>
</file>

<file path=ppt/slideLayouts/_rels/slideLayout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sv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12" Type="http://schemas.openxmlformats.org/officeDocument/2006/relationships/image" Target="../media/image17.svg"/><Relationship Id="rId2" Type="http://schemas.openxmlformats.org/officeDocument/2006/relationships/image" Target="../media/image15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3.svg"/><Relationship Id="rId11" Type="http://schemas.openxmlformats.org/officeDocument/2006/relationships/image" Target="../media/image16.png"/><Relationship Id="rId5" Type="http://schemas.openxmlformats.org/officeDocument/2006/relationships/image" Target="../media/image12.png"/><Relationship Id="rId10" Type="http://schemas.openxmlformats.org/officeDocument/2006/relationships/image" Target="../media/image2.svg"/><Relationship Id="rId4" Type="http://schemas.openxmlformats.org/officeDocument/2006/relationships/image" Target="../media/image4.svg"/><Relationship Id="rId9" Type="http://schemas.openxmlformats.org/officeDocument/2006/relationships/image" Target="../media/image1.png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image" Target="../media/image4.svg"/><Relationship Id="rId7" Type="http://schemas.openxmlformats.org/officeDocument/2006/relationships/image" Target="../media/image8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7.png"/><Relationship Id="rId5" Type="http://schemas.openxmlformats.org/officeDocument/2006/relationships/image" Target="../media/image13.svg"/><Relationship Id="rId10" Type="http://schemas.openxmlformats.org/officeDocument/2006/relationships/image" Target="../media/image18.jpeg"/><Relationship Id="rId4" Type="http://schemas.openxmlformats.org/officeDocument/2006/relationships/image" Target="../media/image12.png"/><Relationship Id="rId9" Type="http://schemas.openxmlformats.org/officeDocument/2006/relationships/image" Target="../media/image2.sv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svg"/><Relationship Id="rId2" Type="http://schemas.openxmlformats.org/officeDocument/2006/relationships/image" Target="../media/image19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svg"/><Relationship Id="rId2" Type="http://schemas.openxmlformats.org/officeDocument/2006/relationships/image" Target="../media/image19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svg"/><Relationship Id="rId2" Type="http://schemas.openxmlformats.org/officeDocument/2006/relationships/image" Target="../media/image19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Kansi">
    <p:bg>
      <p:bgPr>
        <a:solidFill>
          <a:srgbClr val="255B9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0DD658E-3473-4681-B845-DA52394CB7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DAF2F846-307A-4A9A-8A09-F9951A2F020C}" type="datetime1">
              <a:rPr lang="fi-FI" smtClean="0"/>
              <a:t>5.7.2023</a:t>
            </a:fld>
            <a:endParaRPr lang="fi-FI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1F0338E-FC47-497A-9683-A65DA629F6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fi-FI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FA0F746-8E6A-4C7F-AE36-5BDBE3883D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31160B98-140E-4345-B1A3-2A7247C42973}" type="slidenum">
              <a:rPr lang="fi-FI" smtClean="0"/>
              <a:pPr/>
              <a:t>‹#›</a:t>
            </a:fld>
            <a:endParaRPr lang="fi-FI"/>
          </a:p>
        </p:txBody>
      </p:sp>
      <p:pic>
        <p:nvPicPr>
          <p:cNvPr id="5" name="Kuva 4" descr="Hyvinvointi">
            <a:extLst>
              <a:ext uri="{FF2B5EF4-FFF2-40B4-BE49-F238E27FC236}">
                <a16:creationId xmlns:a16="http://schemas.microsoft.com/office/drawing/2014/main" id="{57CC42D5-DDE9-6A4D-55E0-0C4E78B068B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22000" y="502920"/>
            <a:ext cx="6426521" cy="1467473"/>
          </a:xfrm>
          <a:prstGeom prst="rect">
            <a:avLst/>
          </a:prstGeom>
        </p:spPr>
      </p:pic>
      <p:pic>
        <p:nvPicPr>
          <p:cNvPr id="10" name="Kuva 9" descr="Terveys">
            <a:extLst>
              <a:ext uri="{FF2B5EF4-FFF2-40B4-BE49-F238E27FC236}">
                <a16:creationId xmlns:a16="http://schemas.microsoft.com/office/drawing/2014/main" id="{521E98C9-159F-F210-0E5C-025FC5590638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522000" y="1970393"/>
            <a:ext cx="4832541" cy="1467473"/>
          </a:xfrm>
          <a:prstGeom prst="rect">
            <a:avLst/>
          </a:prstGeom>
        </p:spPr>
      </p:pic>
      <p:pic>
        <p:nvPicPr>
          <p:cNvPr id="12" name="Kuva 11" descr="Turvallisuus">
            <a:extLst>
              <a:ext uri="{FF2B5EF4-FFF2-40B4-BE49-F238E27FC236}">
                <a16:creationId xmlns:a16="http://schemas.microsoft.com/office/drawing/2014/main" id="{F6E8599A-69C2-BC29-A53D-C63276151471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522000" y="3437867"/>
            <a:ext cx="6654232" cy="1467473"/>
          </a:xfrm>
          <a:prstGeom prst="rect">
            <a:avLst/>
          </a:prstGeom>
        </p:spPr>
      </p:pic>
      <p:pic>
        <p:nvPicPr>
          <p:cNvPr id="16" name="Kuva 15" descr="Keski-Suomen Hyvinvointialue">
            <a:extLst>
              <a:ext uri="{FF2B5EF4-FFF2-40B4-BE49-F238E27FC236}">
                <a16:creationId xmlns:a16="http://schemas.microsoft.com/office/drawing/2014/main" id="{7C1DFC24-63D3-2B65-FC00-78273A1BAE31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/>
        </p:blipFill>
        <p:spPr>
          <a:xfrm>
            <a:off x="10259119" y="6041686"/>
            <a:ext cx="1407842" cy="3305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8305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Otsikkodia 6">
    <p:bg>
      <p:bgPr>
        <a:solidFill>
          <a:srgbClr val="2254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6E6260-E36C-484A-9F25-1346EC50A8D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09016" y="422846"/>
            <a:ext cx="8973312" cy="3591369"/>
          </a:xfrm>
        </p:spPr>
        <p:txBody>
          <a:bodyPr anchor="t" anchorCtr="0"/>
          <a:lstStyle>
            <a:lvl1pPr algn="l">
              <a:defRPr sz="8000">
                <a:solidFill>
                  <a:srgbClr val="EBDCA6"/>
                </a:solidFill>
              </a:defRPr>
            </a:lvl1pPr>
          </a:lstStyle>
          <a:p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0DD658E-3473-4681-B845-DA52394CB7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EBDCA6"/>
                </a:solidFill>
              </a:defRPr>
            </a:lvl1pPr>
          </a:lstStyle>
          <a:p>
            <a:fld id="{DDC89562-7E35-428F-8FAE-6A9A6BD59787}" type="datetime1">
              <a:rPr lang="fi-FI" smtClean="0"/>
              <a:pPr/>
              <a:t>5.7.2023</a:t>
            </a:fld>
            <a:endParaRPr lang="fi-FI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1F0338E-FC47-497A-9683-A65DA629F6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EBDCA6"/>
                </a:solidFill>
              </a:defRPr>
            </a:lvl1pPr>
          </a:lstStyle>
          <a:p>
            <a:endParaRPr lang="fi-FI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FA0F746-8E6A-4C7F-AE36-5BDBE3883D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EBDCA6"/>
                </a:solidFill>
              </a:defRPr>
            </a:lvl1pPr>
          </a:lstStyle>
          <a:p>
            <a:fld id="{31160B98-140E-4345-B1A3-2A7247C42973}" type="slidenum">
              <a:rPr lang="fi-FI" smtClean="0"/>
              <a:pPr/>
              <a:t>‹#›</a:t>
            </a:fld>
            <a:endParaRPr lang="fi-FI"/>
          </a:p>
        </p:txBody>
      </p:sp>
      <p:pic>
        <p:nvPicPr>
          <p:cNvPr id="4" name="Kuva 3" descr="Keski-Suomen Hyvinvointialue">
            <a:extLst>
              <a:ext uri="{FF2B5EF4-FFF2-40B4-BE49-F238E27FC236}">
                <a16:creationId xmlns:a16="http://schemas.microsoft.com/office/drawing/2014/main" id="{D700F04E-81CA-C7A8-A3DC-36BEAEC5B9C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10259119" y="6041686"/>
            <a:ext cx="1407842" cy="3305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22601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Otsikkodia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3">
            <a:extLst>
              <a:ext uri="{FF2B5EF4-FFF2-40B4-BE49-F238E27FC236}">
                <a16:creationId xmlns:a16="http://schemas.microsoft.com/office/drawing/2014/main" id="{3162A0D5-0A5B-890F-41DF-37DFFF06512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65322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9F6E6260-E36C-484A-9F25-1346EC50A8D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09016" y="422846"/>
            <a:ext cx="8973312" cy="3591369"/>
          </a:xfrm>
        </p:spPr>
        <p:txBody>
          <a:bodyPr anchor="t" anchorCtr="0"/>
          <a:lstStyle>
            <a:lvl1pPr algn="l">
              <a:defRPr sz="8000">
                <a:solidFill>
                  <a:schemeClr val="bg1"/>
                </a:solidFill>
              </a:defRPr>
            </a:lvl1pPr>
          </a:lstStyle>
          <a:p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0DD658E-3473-4681-B845-DA52394CB7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DDC89562-7E35-428F-8FAE-6A9A6BD59787}" type="datetime1">
              <a:rPr lang="fi-FI" smtClean="0"/>
              <a:pPr/>
              <a:t>5.7.2023</a:t>
            </a:fld>
            <a:endParaRPr lang="fi-FI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1F0338E-FC47-497A-9683-A65DA629F6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fi-FI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FA0F746-8E6A-4C7F-AE36-5BDBE3883D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31160B98-140E-4345-B1A3-2A7247C42973}" type="slidenum">
              <a:rPr lang="fi-FI" smtClean="0"/>
              <a:pPr/>
              <a:t>‹#›</a:t>
            </a:fld>
            <a:endParaRPr lang="fi-FI"/>
          </a:p>
        </p:txBody>
      </p:sp>
      <p:pic>
        <p:nvPicPr>
          <p:cNvPr id="5" name="Kuva 4" descr="Keski-Suomen Hyvinvointialue">
            <a:extLst>
              <a:ext uri="{FF2B5EF4-FFF2-40B4-BE49-F238E27FC236}">
                <a16:creationId xmlns:a16="http://schemas.microsoft.com/office/drawing/2014/main" id="{2B9221F0-B0FA-B35E-6315-9F842AA8BE6F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10259119" y="6041686"/>
            <a:ext cx="1407842" cy="3305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75226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Otsikkodia taustakuvalla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6E6260-E36C-484A-9F25-1346EC50A8D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09016" y="422846"/>
            <a:ext cx="8973312" cy="3591369"/>
          </a:xfrm>
        </p:spPr>
        <p:txBody>
          <a:bodyPr anchor="t" anchorCtr="0"/>
          <a:lstStyle>
            <a:lvl1pPr algn="l">
              <a:defRPr sz="8000">
                <a:solidFill>
                  <a:schemeClr val="bg1"/>
                </a:solidFill>
              </a:defRPr>
            </a:lvl1pPr>
          </a:lstStyle>
          <a:p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0DD658E-3473-4681-B845-DA52394CB7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DDC89562-7E35-428F-8FAE-6A9A6BD59787}" type="datetime1">
              <a:rPr lang="fi-FI" smtClean="0"/>
              <a:pPr/>
              <a:t>5.7.2023</a:t>
            </a:fld>
            <a:endParaRPr lang="fi-FI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1F0338E-FC47-497A-9683-A65DA629F6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fi-FI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FA0F746-8E6A-4C7F-AE36-5BDBE3883D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31160B98-140E-4345-B1A3-2A7247C42973}" type="slidenum">
              <a:rPr lang="fi-FI" smtClean="0"/>
              <a:pPr/>
              <a:t>‹#›</a:t>
            </a:fld>
            <a:endParaRPr lang="fi-FI"/>
          </a:p>
        </p:txBody>
      </p:sp>
      <p:pic>
        <p:nvPicPr>
          <p:cNvPr id="5" name="Kuva 4" descr="Keski-Suomen Hyvinvointialue">
            <a:extLst>
              <a:ext uri="{FF2B5EF4-FFF2-40B4-BE49-F238E27FC236}">
                <a16:creationId xmlns:a16="http://schemas.microsoft.com/office/drawing/2014/main" id="{2B9221F0-B0FA-B35E-6315-9F842AA8BE6F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10259119" y="6041686"/>
            <a:ext cx="1407842" cy="3305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015033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0DB878-8E84-426A-BEF0-AF1AAFA1F9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E3B6CAA-4767-42B4-A19C-0CFD9AFC822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E996DCA-8E68-4F4A-A4A6-ACE6BC7F24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43A2C5-3C68-4C15-B04F-E325283184C4}" type="datetime1">
              <a:rPr lang="fi-FI" smtClean="0"/>
              <a:t>5.7.2023</a:t>
            </a:fld>
            <a:endParaRPr lang="fi-FI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9DC7B94-042D-44C2-B7B2-1128AAFA57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BFF758F-2E86-4270-85EA-931D55C926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160B98-140E-4345-B1A3-2A7247C42973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4283584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ot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E3B6CAA-4767-42B4-A19C-0CFD9AFC822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0987" y="1888235"/>
            <a:ext cx="11169009" cy="3981041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E996DCA-8E68-4F4A-A4A6-ACE6BC7F24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11DDE9-B09A-408D-8819-45A10FBD698D}" type="datetime1">
              <a:rPr lang="fi-FI" smtClean="0"/>
              <a:t>5.7.2023</a:t>
            </a:fld>
            <a:endParaRPr lang="fi-FI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9DC7B94-042D-44C2-B7B2-1128AAFA57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BFF758F-2E86-4270-85EA-931D55C926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160B98-140E-4345-B1A3-2A7247C42973}" type="slidenum">
              <a:rPr lang="fi-FI" smtClean="0"/>
              <a:t>‹#›</a:t>
            </a:fld>
            <a:endParaRPr lang="fi-FI"/>
          </a:p>
        </p:txBody>
      </p:sp>
      <p:sp>
        <p:nvSpPr>
          <p:cNvPr id="5" name="Tekstin paikkamerkki 4">
            <a:extLst>
              <a:ext uri="{FF2B5EF4-FFF2-40B4-BE49-F238E27FC236}">
                <a16:creationId xmlns:a16="http://schemas.microsoft.com/office/drawing/2014/main" id="{81F6650F-572C-5843-2103-10E8C32549B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11175" y="1184018"/>
            <a:ext cx="11168063" cy="424267"/>
          </a:xfrm>
        </p:spPr>
        <p:txBody>
          <a:bodyPr/>
          <a:lstStyle>
            <a:lvl1pPr marL="0" indent="0">
              <a:buNone/>
              <a:defRPr sz="2400" b="1"/>
            </a:lvl1pPr>
            <a:lvl2pPr marL="457200" indent="0">
              <a:buNone/>
              <a:defRPr/>
            </a:lvl2pPr>
          </a:lstStyle>
          <a:p>
            <a:pPr lvl="0"/>
            <a:endParaRPr lang="fi-FI"/>
          </a:p>
        </p:txBody>
      </p:sp>
      <p:sp>
        <p:nvSpPr>
          <p:cNvPr id="11" name="Otsikko 10">
            <a:extLst>
              <a:ext uri="{FF2B5EF4-FFF2-40B4-BE49-F238E27FC236}">
                <a16:creationId xmlns:a16="http://schemas.microsoft.com/office/drawing/2014/main" id="{60703D68-B82D-472F-4E7C-E1B146005E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0987" y="412444"/>
            <a:ext cx="11169009" cy="676836"/>
          </a:xfrm>
        </p:spPr>
        <p:txBody>
          <a:bodyPr/>
          <a:lstStyle/>
          <a:p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53310663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0DB878-8E84-426A-BEF0-AF1AAFA1F9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E3B6CAA-4767-42B4-A19C-0CFD9AFC822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0987" y="1508985"/>
            <a:ext cx="4572000" cy="4360292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E996DCA-8E68-4F4A-A4A6-ACE6BC7F24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1374F9-5CBF-4840-B9D1-569E5FC81AC5}" type="datetime1">
              <a:rPr lang="fi-FI" smtClean="0"/>
              <a:t>5.7.2023</a:t>
            </a:fld>
            <a:endParaRPr lang="fi-FI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9DC7B94-042D-44C2-B7B2-1128AAFA57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BFF758F-2E86-4270-85EA-931D55C926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160B98-140E-4345-B1A3-2A7247C42973}" type="slidenum">
              <a:rPr lang="fi-FI" smtClean="0"/>
              <a:t>‹#›</a:t>
            </a:fld>
            <a:endParaRPr lang="fi-FI"/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351C1639-33CB-984C-2101-DF7D3ECF6706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7104888" y="1508985"/>
            <a:ext cx="4572000" cy="4360292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7930091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0DB878-8E84-426A-BEF0-AF1AAFA1F9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E3B6CAA-4767-42B4-A19C-0CFD9AFC822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0987" y="2446019"/>
            <a:ext cx="4572000" cy="3423257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E996DCA-8E68-4F4A-A4A6-ACE6BC7F24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D0CD43-CDC4-4483-ADCB-F95E4AF88FCB}" type="datetime1">
              <a:rPr lang="fi-FI" smtClean="0"/>
              <a:t>5.7.2023</a:t>
            </a:fld>
            <a:endParaRPr lang="fi-FI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9DC7B94-042D-44C2-B7B2-1128AAFA57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BFF758F-2E86-4270-85EA-931D55C926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160B98-140E-4345-B1A3-2A7247C42973}" type="slidenum">
              <a:rPr lang="fi-FI" smtClean="0"/>
              <a:t>‹#›</a:t>
            </a:fld>
            <a:endParaRPr lang="fi-FI"/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351C1639-33CB-984C-2101-DF7D3ECF6706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7104888" y="2446019"/>
            <a:ext cx="4572000" cy="3423257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GB"/>
          </a:p>
        </p:txBody>
      </p:sp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6C0301E5-8DFC-AB28-BC3E-B32E541CC0CE}"/>
              </a:ext>
            </a:extLst>
          </p:cNvPr>
          <p:cNvSpPr>
            <a:spLocks noGrp="1"/>
          </p:cNvSpPr>
          <p:nvPr>
            <p:ph type="body" idx="14"/>
          </p:nvPr>
        </p:nvSpPr>
        <p:spPr>
          <a:xfrm>
            <a:off x="510988" y="1681163"/>
            <a:ext cx="4571999" cy="64141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endParaRPr lang="fi-FI"/>
          </a:p>
        </p:txBody>
      </p:sp>
      <p:sp>
        <p:nvSpPr>
          <p:cNvPr id="10" name="Text Placeholder 4">
            <a:extLst>
              <a:ext uri="{FF2B5EF4-FFF2-40B4-BE49-F238E27FC236}">
                <a16:creationId xmlns:a16="http://schemas.microsoft.com/office/drawing/2014/main" id="{CF624D27-372F-B98C-D821-48F1E5B48E2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7104887" y="1681163"/>
            <a:ext cx="4571999" cy="64141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26381153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uvatekstillinen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0DB878-8E84-426A-BEF0-AF1AAFA1F9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E3B6CAA-4767-42B4-A19C-0CFD9AFC822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5760000" cy="435133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GB"/>
          </a:p>
        </p:txBody>
      </p:sp>
      <p:sp>
        <p:nvSpPr>
          <p:cNvPr id="7" name="Text Placeholder 8">
            <a:extLst>
              <a:ext uri="{FF2B5EF4-FFF2-40B4-BE49-F238E27FC236}">
                <a16:creationId xmlns:a16="http://schemas.microsoft.com/office/drawing/2014/main" id="{21E0ED81-E7C8-4A75-9BCA-70A65F807F9E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804025" y="1828800"/>
            <a:ext cx="4549775" cy="4352925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GB"/>
          </a:p>
        </p:txBody>
      </p:sp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F663B313-AEF2-4DAF-B694-6807ECE88337}"/>
              </a:ext>
            </a:extLst>
          </p:cNvPr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1A156DE9-96EB-440A-816A-A6DE38CB8E02}" type="datetime1">
              <a:rPr lang="fi-FI" smtClean="0"/>
              <a:t>5.7.2023</a:t>
            </a:fld>
            <a:endParaRPr lang="fi-FI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952E532A-E658-4132-885B-3E3069352104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3308A7A2-9B6B-4C01-8A53-3BAE37D71083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31160B98-140E-4345-B1A3-2A7247C42973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77297960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oo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kstin paikkamerkki 10">
            <a:extLst>
              <a:ext uri="{FF2B5EF4-FFF2-40B4-BE49-F238E27FC236}">
                <a16:creationId xmlns:a16="http://schemas.microsoft.com/office/drawing/2014/main" id="{469C65EC-6CD7-123D-008A-9878DEAF50BA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510986" y="1961388"/>
            <a:ext cx="2031045" cy="1980000"/>
          </a:xfrm>
          <a:solidFill>
            <a:srgbClr val="EBDCA6"/>
          </a:solidFill>
        </p:spPr>
        <p:txBody>
          <a:bodyPr lIns="252000" tIns="72000" rIns="144000" bIns="72000" anchor="ctr" anchorCtr="0"/>
          <a:lstStyle>
            <a:lvl1pPr marL="0" indent="0" algn="l">
              <a:lnSpc>
                <a:spcPct val="95000"/>
              </a:lnSpc>
              <a:spcBef>
                <a:spcPts val="600"/>
              </a:spcBef>
              <a:buNone/>
              <a:defRPr sz="2400" b="1"/>
            </a:lvl1pPr>
            <a:lvl2pPr marL="539750" indent="-182563">
              <a:lnSpc>
                <a:spcPct val="95000"/>
              </a:lnSpc>
              <a:spcBef>
                <a:spcPts val="0"/>
              </a:spcBef>
              <a:defRPr sz="1400"/>
            </a:lvl2pPr>
          </a:lstStyle>
          <a:p>
            <a:pPr lvl="0"/>
            <a:endParaRPr lang="fi-FI"/>
          </a:p>
        </p:txBody>
      </p:sp>
      <p:sp>
        <p:nvSpPr>
          <p:cNvPr id="4" name="Tekstin paikkamerkki 10">
            <a:extLst>
              <a:ext uri="{FF2B5EF4-FFF2-40B4-BE49-F238E27FC236}">
                <a16:creationId xmlns:a16="http://schemas.microsoft.com/office/drawing/2014/main" id="{EC7CB9A5-54D1-8962-2FED-1B61C884582C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3048446" y="1961388"/>
            <a:ext cx="2031045" cy="1980000"/>
          </a:xfrm>
          <a:solidFill>
            <a:schemeClr val="accent4"/>
          </a:solidFill>
        </p:spPr>
        <p:txBody>
          <a:bodyPr lIns="252000" tIns="72000" rIns="144000" bIns="72000" anchor="ctr" anchorCtr="0"/>
          <a:lstStyle>
            <a:lvl1pPr marL="0" indent="0" algn="l">
              <a:lnSpc>
                <a:spcPct val="95000"/>
              </a:lnSpc>
              <a:spcBef>
                <a:spcPts val="600"/>
              </a:spcBef>
              <a:buNone/>
              <a:defRPr sz="2400" b="1"/>
            </a:lvl1pPr>
            <a:lvl2pPr marL="539750" indent="-182563">
              <a:lnSpc>
                <a:spcPct val="95000"/>
              </a:lnSpc>
              <a:spcBef>
                <a:spcPts val="0"/>
              </a:spcBef>
              <a:defRPr sz="1400"/>
            </a:lvl2pPr>
          </a:lstStyle>
          <a:p>
            <a:pPr lvl="0"/>
            <a:endParaRPr lang="fi-FI"/>
          </a:p>
        </p:txBody>
      </p:sp>
      <p:sp>
        <p:nvSpPr>
          <p:cNvPr id="6" name="Tekstin paikkamerkki 10">
            <a:extLst>
              <a:ext uri="{FF2B5EF4-FFF2-40B4-BE49-F238E27FC236}">
                <a16:creationId xmlns:a16="http://schemas.microsoft.com/office/drawing/2014/main" id="{87557657-5B35-4FA9-BDF0-EE1DCAF3DA86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5590478" y="1961388"/>
            <a:ext cx="2031045" cy="1980000"/>
          </a:xfrm>
          <a:solidFill>
            <a:srgbClr val="B3D384"/>
          </a:solidFill>
        </p:spPr>
        <p:txBody>
          <a:bodyPr lIns="252000" tIns="72000" rIns="144000" bIns="72000" anchor="ctr" anchorCtr="0"/>
          <a:lstStyle>
            <a:lvl1pPr marL="0" indent="0" algn="l">
              <a:lnSpc>
                <a:spcPct val="95000"/>
              </a:lnSpc>
              <a:spcBef>
                <a:spcPts val="600"/>
              </a:spcBef>
              <a:buNone/>
              <a:defRPr sz="2400" b="1"/>
            </a:lvl1pPr>
            <a:lvl2pPr marL="539750" indent="-182563">
              <a:lnSpc>
                <a:spcPct val="95000"/>
              </a:lnSpc>
              <a:spcBef>
                <a:spcPts val="0"/>
              </a:spcBef>
              <a:defRPr sz="1400"/>
            </a:lvl2pPr>
          </a:lstStyle>
          <a:p>
            <a:pPr lvl="0"/>
            <a:endParaRPr lang="fi-FI"/>
          </a:p>
        </p:txBody>
      </p:sp>
      <p:sp>
        <p:nvSpPr>
          <p:cNvPr id="10" name="Tekstin paikkamerkki 10">
            <a:extLst>
              <a:ext uri="{FF2B5EF4-FFF2-40B4-BE49-F238E27FC236}">
                <a16:creationId xmlns:a16="http://schemas.microsoft.com/office/drawing/2014/main" id="{ACC2CB3F-EC0C-77D9-5311-E3FF6058437E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8127938" y="1961388"/>
            <a:ext cx="2031045" cy="1980000"/>
          </a:xfrm>
          <a:solidFill>
            <a:schemeClr val="accent3"/>
          </a:solidFill>
        </p:spPr>
        <p:txBody>
          <a:bodyPr lIns="252000" tIns="72000" rIns="144000" bIns="72000" anchor="ctr" anchorCtr="0"/>
          <a:lstStyle>
            <a:lvl1pPr marL="0" indent="0" algn="l">
              <a:lnSpc>
                <a:spcPct val="95000"/>
              </a:lnSpc>
              <a:spcBef>
                <a:spcPts val="600"/>
              </a:spcBef>
              <a:buNone/>
              <a:defRPr sz="2400" b="1"/>
            </a:lvl1pPr>
            <a:lvl2pPr marL="539750" indent="-182563">
              <a:lnSpc>
                <a:spcPct val="95000"/>
              </a:lnSpc>
              <a:spcBef>
                <a:spcPts val="0"/>
              </a:spcBef>
              <a:defRPr sz="1400"/>
            </a:lvl2pPr>
          </a:lstStyle>
          <a:p>
            <a:pPr lvl="0"/>
            <a:endParaRPr lang="fi-FI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80DB878-8E84-426A-BEF0-AF1AAFA1F9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E996DCA-8E68-4F4A-A4A6-ACE6BC7F24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43A2C5-3C68-4C15-B04F-E325283184C4}" type="datetime1">
              <a:rPr lang="fi-FI" smtClean="0"/>
              <a:t>5.7.2023</a:t>
            </a:fld>
            <a:endParaRPr lang="fi-FI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9DC7B94-042D-44C2-B7B2-1128AAFA57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BFF758F-2E86-4270-85EA-931D55C926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160B98-140E-4345-B1A3-2A7247C42973}" type="slidenum">
              <a:rPr lang="fi-FI" smtClean="0"/>
              <a:t>‹#›</a:t>
            </a:fld>
            <a:endParaRPr lang="fi-FI"/>
          </a:p>
        </p:txBody>
      </p:sp>
      <p:sp>
        <p:nvSpPr>
          <p:cNvPr id="11" name="Tekstin paikkamerkki 10">
            <a:extLst>
              <a:ext uri="{FF2B5EF4-FFF2-40B4-BE49-F238E27FC236}">
                <a16:creationId xmlns:a16="http://schemas.microsoft.com/office/drawing/2014/main" id="{E15A2C76-C628-1737-9BF5-C4D7ECEFE8E9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10986" y="4375404"/>
            <a:ext cx="2031045" cy="1493872"/>
          </a:xfrm>
        </p:spPr>
        <p:txBody>
          <a:bodyPr/>
          <a:lstStyle>
            <a:lvl1pPr marL="177800" indent="-177800">
              <a:lnSpc>
                <a:spcPct val="95000"/>
              </a:lnSpc>
              <a:spcBef>
                <a:spcPts val="600"/>
              </a:spcBef>
              <a:defRPr sz="1400"/>
            </a:lvl1pPr>
            <a:lvl2pPr marL="539750" indent="-182563">
              <a:lnSpc>
                <a:spcPct val="95000"/>
              </a:lnSpc>
              <a:spcBef>
                <a:spcPts val="0"/>
              </a:spcBef>
              <a:defRPr sz="1400"/>
            </a:lvl2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</p:txBody>
      </p:sp>
      <p:sp>
        <p:nvSpPr>
          <p:cNvPr id="13" name="Tekstin paikkamerkki 10">
            <a:extLst>
              <a:ext uri="{FF2B5EF4-FFF2-40B4-BE49-F238E27FC236}">
                <a16:creationId xmlns:a16="http://schemas.microsoft.com/office/drawing/2014/main" id="{0F25FADE-F113-D9F2-08B6-26A3E79D51BD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3048446" y="4375404"/>
            <a:ext cx="2031045" cy="1493872"/>
          </a:xfrm>
        </p:spPr>
        <p:txBody>
          <a:bodyPr/>
          <a:lstStyle>
            <a:lvl1pPr marL="177800" indent="-177800">
              <a:lnSpc>
                <a:spcPct val="95000"/>
              </a:lnSpc>
              <a:spcBef>
                <a:spcPts val="600"/>
              </a:spcBef>
              <a:defRPr sz="1400"/>
            </a:lvl1pPr>
            <a:lvl2pPr marL="539750" indent="-182563">
              <a:lnSpc>
                <a:spcPct val="95000"/>
              </a:lnSpc>
              <a:spcBef>
                <a:spcPts val="0"/>
              </a:spcBef>
              <a:defRPr sz="1400"/>
            </a:lvl2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</p:txBody>
      </p:sp>
      <p:sp>
        <p:nvSpPr>
          <p:cNvPr id="15" name="Tekstin paikkamerkki 10">
            <a:extLst>
              <a:ext uri="{FF2B5EF4-FFF2-40B4-BE49-F238E27FC236}">
                <a16:creationId xmlns:a16="http://schemas.microsoft.com/office/drawing/2014/main" id="{C7C8CC55-4228-B078-6E5D-203D444C0604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5590478" y="4375404"/>
            <a:ext cx="2031045" cy="1493872"/>
          </a:xfrm>
        </p:spPr>
        <p:txBody>
          <a:bodyPr/>
          <a:lstStyle>
            <a:lvl1pPr marL="177800" indent="-177800">
              <a:lnSpc>
                <a:spcPct val="95000"/>
              </a:lnSpc>
              <a:spcBef>
                <a:spcPts val="600"/>
              </a:spcBef>
              <a:defRPr sz="1400"/>
            </a:lvl1pPr>
            <a:lvl2pPr marL="539750" indent="-182563">
              <a:lnSpc>
                <a:spcPct val="95000"/>
              </a:lnSpc>
              <a:spcBef>
                <a:spcPts val="0"/>
              </a:spcBef>
              <a:defRPr sz="1400"/>
            </a:lvl2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</p:txBody>
      </p:sp>
      <p:sp>
        <p:nvSpPr>
          <p:cNvPr id="17" name="Tekstin paikkamerkki 10">
            <a:extLst>
              <a:ext uri="{FF2B5EF4-FFF2-40B4-BE49-F238E27FC236}">
                <a16:creationId xmlns:a16="http://schemas.microsoft.com/office/drawing/2014/main" id="{34281033-F953-55D2-C050-A768AD2FA697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8127938" y="4375404"/>
            <a:ext cx="2031045" cy="1493872"/>
          </a:xfrm>
        </p:spPr>
        <p:txBody>
          <a:bodyPr/>
          <a:lstStyle>
            <a:lvl1pPr marL="177800" indent="-177800">
              <a:lnSpc>
                <a:spcPct val="95000"/>
              </a:lnSpc>
              <a:spcBef>
                <a:spcPts val="600"/>
              </a:spcBef>
              <a:defRPr sz="1400"/>
            </a:lvl1pPr>
            <a:lvl2pPr marL="539750" indent="-182563">
              <a:lnSpc>
                <a:spcPct val="95000"/>
              </a:lnSpc>
              <a:spcBef>
                <a:spcPts val="0"/>
              </a:spcBef>
              <a:defRPr sz="1400"/>
            </a:lvl2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</p:txBody>
      </p:sp>
    </p:spTree>
    <p:extLst>
      <p:ext uri="{BB962C8B-B14F-4D97-AF65-F5344CB8AC3E}">
        <p14:creationId xmlns:p14="http://schemas.microsoft.com/office/powerpoint/2010/main" val="297156265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ooste kuva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0DB878-8E84-426A-BEF0-AF1AAFA1F9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E996DCA-8E68-4F4A-A4A6-ACE6BC7F24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43A2C5-3C68-4C15-B04F-E325283184C4}" type="datetime1">
              <a:rPr lang="fi-FI" smtClean="0"/>
              <a:t>5.7.2023</a:t>
            </a:fld>
            <a:endParaRPr lang="fi-FI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9DC7B94-042D-44C2-B7B2-1128AAFA57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BFF758F-2E86-4270-85EA-931D55C926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160B98-140E-4345-B1A3-2A7247C42973}" type="slidenum">
              <a:rPr lang="fi-FI" smtClean="0"/>
              <a:t>‹#›</a:t>
            </a:fld>
            <a:endParaRPr lang="fi-FI"/>
          </a:p>
        </p:txBody>
      </p:sp>
      <p:sp>
        <p:nvSpPr>
          <p:cNvPr id="11" name="Tekstin paikkamerkki 10">
            <a:extLst>
              <a:ext uri="{FF2B5EF4-FFF2-40B4-BE49-F238E27FC236}">
                <a16:creationId xmlns:a16="http://schemas.microsoft.com/office/drawing/2014/main" id="{E15A2C76-C628-1737-9BF5-C4D7ECEFE8E9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10986" y="4375404"/>
            <a:ext cx="2031045" cy="1493872"/>
          </a:xfrm>
        </p:spPr>
        <p:txBody>
          <a:bodyPr/>
          <a:lstStyle>
            <a:lvl1pPr marL="177800" indent="-177800">
              <a:lnSpc>
                <a:spcPct val="95000"/>
              </a:lnSpc>
              <a:spcBef>
                <a:spcPts val="600"/>
              </a:spcBef>
              <a:defRPr sz="1400"/>
            </a:lvl1pPr>
            <a:lvl2pPr marL="539750" indent="-182563">
              <a:lnSpc>
                <a:spcPct val="95000"/>
              </a:lnSpc>
              <a:spcBef>
                <a:spcPts val="0"/>
              </a:spcBef>
              <a:defRPr sz="1400"/>
            </a:lvl2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</p:txBody>
      </p:sp>
      <p:sp>
        <p:nvSpPr>
          <p:cNvPr id="12" name="Picture Placeholder 7">
            <a:extLst>
              <a:ext uri="{FF2B5EF4-FFF2-40B4-BE49-F238E27FC236}">
                <a16:creationId xmlns:a16="http://schemas.microsoft.com/office/drawing/2014/main" id="{49FFC8F4-9174-9AA6-2D5C-35D0E381EE3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10986" y="1961388"/>
            <a:ext cx="2031045" cy="1980000"/>
          </a:xfrm>
          <a:solidFill>
            <a:schemeClr val="bg1">
              <a:lumMod val="95000"/>
            </a:schemeClr>
          </a:solidFill>
        </p:spPr>
        <p:txBody>
          <a:bodyPr anchor="ctr" anchorCtr="0"/>
          <a:lstStyle>
            <a:lvl1pPr marL="0" indent="0" algn="ctr">
              <a:buNone/>
              <a:defRPr sz="1600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fi-FI"/>
              <a:t>Lisää kuva napsauttamalla kuvaketta</a:t>
            </a:r>
            <a:endParaRPr lang="en-GB"/>
          </a:p>
        </p:txBody>
      </p:sp>
      <p:sp>
        <p:nvSpPr>
          <p:cNvPr id="13" name="Tekstin paikkamerkki 10">
            <a:extLst>
              <a:ext uri="{FF2B5EF4-FFF2-40B4-BE49-F238E27FC236}">
                <a16:creationId xmlns:a16="http://schemas.microsoft.com/office/drawing/2014/main" id="{0F25FADE-F113-D9F2-08B6-26A3E79D51BD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3048446" y="4375404"/>
            <a:ext cx="2031045" cy="1493872"/>
          </a:xfrm>
        </p:spPr>
        <p:txBody>
          <a:bodyPr/>
          <a:lstStyle>
            <a:lvl1pPr marL="177800" indent="-177800">
              <a:lnSpc>
                <a:spcPct val="95000"/>
              </a:lnSpc>
              <a:spcBef>
                <a:spcPts val="600"/>
              </a:spcBef>
              <a:defRPr sz="1400"/>
            </a:lvl1pPr>
            <a:lvl2pPr marL="539750" indent="-182563">
              <a:lnSpc>
                <a:spcPct val="95000"/>
              </a:lnSpc>
              <a:spcBef>
                <a:spcPts val="0"/>
              </a:spcBef>
              <a:defRPr sz="1400"/>
            </a:lvl2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</p:txBody>
      </p:sp>
      <p:sp>
        <p:nvSpPr>
          <p:cNvPr id="14" name="Picture Placeholder 7">
            <a:extLst>
              <a:ext uri="{FF2B5EF4-FFF2-40B4-BE49-F238E27FC236}">
                <a16:creationId xmlns:a16="http://schemas.microsoft.com/office/drawing/2014/main" id="{137521A9-8793-D352-7953-E6A3850B7C9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3048446" y="1961388"/>
            <a:ext cx="2031045" cy="1980000"/>
          </a:xfrm>
          <a:solidFill>
            <a:schemeClr val="bg1">
              <a:lumMod val="95000"/>
            </a:schemeClr>
          </a:solidFill>
        </p:spPr>
        <p:txBody>
          <a:bodyPr anchor="ctr" anchorCtr="0"/>
          <a:lstStyle>
            <a:lvl1pPr marL="0" indent="0" algn="ctr">
              <a:buNone/>
              <a:defRPr sz="1600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fi-FI"/>
              <a:t>Lisää kuva napsauttamalla kuvaketta</a:t>
            </a:r>
            <a:endParaRPr lang="en-GB"/>
          </a:p>
        </p:txBody>
      </p:sp>
      <p:sp>
        <p:nvSpPr>
          <p:cNvPr id="15" name="Tekstin paikkamerkki 10">
            <a:extLst>
              <a:ext uri="{FF2B5EF4-FFF2-40B4-BE49-F238E27FC236}">
                <a16:creationId xmlns:a16="http://schemas.microsoft.com/office/drawing/2014/main" id="{C7C8CC55-4228-B078-6E5D-203D444C0604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5590478" y="4375404"/>
            <a:ext cx="2031045" cy="1493872"/>
          </a:xfrm>
        </p:spPr>
        <p:txBody>
          <a:bodyPr/>
          <a:lstStyle>
            <a:lvl1pPr marL="177800" indent="-177800">
              <a:lnSpc>
                <a:spcPct val="95000"/>
              </a:lnSpc>
              <a:spcBef>
                <a:spcPts val="600"/>
              </a:spcBef>
              <a:defRPr sz="1400"/>
            </a:lvl1pPr>
            <a:lvl2pPr marL="539750" indent="-182563">
              <a:lnSpc>
                <a:spcPct val="95000"/>
              </a:lnSpc>
              <a:spcBef>
                <a:spcPts val="0"/>
              </a:spcBef>
              <a:defRPr sz="1400"/>
            </a:lvl2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</p:txBody>
      </p:sp>
      <p:sp>
        <p:nvSpPr>
          <p:cNvPr id="16" name="Picture Placeholder 7">
            <a:extLst>
              <a:ext uri="{FF2B5EF4-FFF2-40B4-BE49-F238E27FC236}">
                <a16:creationId xmlns:a16="http://schemas.microsoft.com/office/drawing/2014/main" id="{84C41787-C2AB-A5C9-330E-7C1BCDDFDF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5590478" y="1961388"/>
            <a:ext cx="2031045" cy="1980000"/>
          </a:xfrm>
          <a:solidFill>
            <a:schemeClr val="bg1">
              <a:lumMod val="95000"/>
            </a:schemeClr>
          </a:solidFill>
        </p:spPr>
        <p:txBody>
          <a:bodyPr anchor="ctr" anchorCtr="0"/>
          <a:lstStyle>
            <a:lvl1pPr marL="0" indent="0" algn="ctr">
              <a:buNone/>
              <a:defRPr sz="1600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fi-FI"/>
              <a:t>Lisää kuva napsauttamalla kuvaketta</a:t>
            </a:r>
            <a:endParaRPr lang="en-GB"/>
          </a:p>
        </p:txBody>
      </p:sp>
      <p:sp>
        <p:nvSpPr>
          <p:cNvPr id="17" name="Tekstin paikkamerkki 10">
            <a:extLst>
              <a:ext uri="{FF2B5EF4-FFF2-40B4-BE49-F238E27FC236}">
                <a16:creationId xmlns:a16="http://schemas.microsoft.com/office/drawing/2014/main" id="{34281033-F953-55D2-C050-A768AD2FA697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8127938" y="4375404"/>
            <a:ext cx="2031045" cy="1493872"/>
          </a:xfrm>
        </p:spPr>
        <p:txBody>
          <a:bodyPr/>
          <a:lstStyle>
            <a:lvl1pPr marL="177800" indent="-177800">
              <a:lnSpc>
                <a:spcPct val="95000"/>
              </a:lnSpc>
              <a:spcBef>
                <a:spcPts val="600"/>
              </a:spcBef>
              <a:defRPr sz="1400"/>
            </a:lvl1pPr>
            <a:lvl2pPr marL="539750" indent="-182563">
              <a:lnSpc>
                <a:spcPct val="95000"/>
              </a:lnSpc>
              <a:spcBef>
                <a:spcPts val="0"/>
              </a:spcBef>
              <a:defRPr sz="1400"/>
            </a:lvl2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</p:txBody>
      </p:sp>
      <p:sp>
        <p:nvSpPr>
          <p:cNvPr id="18" name="Picture Placeholder 7">
            <a:extLst>
              <a:ext uri="{FF2B5EF4-FFF2-40B4-BE49-F238E27FC236}">
                <a16:creationId xmlns:a16="http://schemas.microsoft.com/office/drawing/2014/main" id="{1AE11A09-8846-94BD-211D-935246D3DB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8127938" y="1961388"/>
            <a:ext cx="2031045" cy="1980000"/>
          </a:xfrm>
          <a:solidFill>
            <a:schemeClr val="bg1">
              <a:lumMod val="95000"/>
            </a:schemeClr>
          </a:solidFill>
        </p:spPr>
        <p:txBody>
          <a:bodyPr anchor="ctr" anchorCtr="0"/>
          <a:lstStyle>
            <a:lvl1pPr marL="0" indent="0" algn="ctr">
              <a:buNone/>
              <a:defRPr sz="1600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fi-FI"/>
              <a:t>Lisää kuva napsauttamalla kuvaketta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912836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Kansi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Kuva 10">
            <a:extLst>
              <a:ext uri="{FF2B5EF4-FFF2-40B4-BE49-F238E27FC236}">
                <a16:creationId xmlns:a16="http://schemas.microsoft.com/office/drawing/2014/main" id="{0965E099-F238-0DC0-6C75-B4B92D1AEC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" y="0"/>
            <a:ext cx="12193200" cy="5393146"/>
          </a:xfrm>
          <a:prstGeom prst="rect">
            <a:avLst/>
          </a:prstGeom>
        </p:spPr>
      </p:pic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0DD658E-3473-4681-B845-DA52394CB7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41FAD2-E643-4FFF-914F-AD52EA0C0FAE}" type="datetime1">
              <a:rPr lang="fi-FI" smtClean="0"/>
              <a:t>5.7.2023</a:t>
            </a:fld>
            <a:endParaRPr lang="fi-FI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1F0338E-FC47-497A-9683-A65DA629F6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FA0F746-8E6A-4C7F-AE36-5BDBE3883D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160B98-140E-4345-B1A3-2A7247C42973}" type="slidenum">
              <a:rPr lang="fi-FI" smtClean="0"/>
              <a:t>‹#›</a:t>
            </a:fld>
            <a:endParaRPr lang="fi-FI"/>
          </a:p>
        </p:txBody>
      </p:sp>
      <p:pic>
        <p:nvPicPr>
          <p:cNvPr id="5" name="Kuva 4" descr="Hyvinvointi">
            <a:extLst>
              <a:ext uri="{FF2B5EF4-FFF2-40B4-BE49-F238E27FC236}">
                <a16:creationId xmlns:a16="http://schemas.microsoft.com/office/drawing/2014/main" id="{57CC42D5-DDE9-6A4D-55E0-0C4E78B068B9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22000" y="502920"/>
            <a:ext cx="6426521" cy="1467473"/>
          </a:xfrm>
          <a:prstGeom prst="rect">
            <a:avLst/>
          </a:prstGeom>
        </p:spPr>
      </p:pic>
      <p:pic>
        <p:nvPicPr>
          <p:cNvPr id="10" name="Kuva 9" descr="Terveys">
            <a:extLst>
              <a:ext uri="{FF2B5EF4-FFF2-40B4-BE49-F238E27FC236}">
                <a16:creationId xmlns:a16="http://schemas.microsoft.com/office/drawing/2014/main" id="{521E98C9-159F-F210-0E5C-025FC5590638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/>
        </p:blipFill>
        <p:spPr>
          <a:xfrm>
            <a:off x="522000" y="1970393"/>
            <a:ext cx="4832540" cy="1467473"/>
          </a:xfrm>
          <a:prstGeom prst="rect">
            <a:avLst/>
          </a:prstGeom>
        </p:spPr>
      </p:pic>
      <p:pic>
        <p:nvPicPr>
          <p:cNvPr id="12" name="Kuva 11" descr="Turvallisuus">
            <a:extLst>
              <a:ext uri="{FF2B5EF4-FFF2-40B4-BE49-F238E27FC236}">
                <a16:creationId xmlns:a16="http://schemas.microsoft.com/office/drawing/2014/main" id="{F6E8599A-69C2-BC29-A53D-C63276151471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522000" y="3437867"/>
            <a:ext cx="6654232" cy="1467473"/>
          </a:xfrm>
          <a:prstGeom prst="rect">
            <a:avLst/>
          </a:prstGeom>
        </p:spPr>
      </p:pic>
      <p:pic>
        <p:nvPicPr>
          <p:cNvPr id="2" name="Kuva 1" descr="Keski-Suomen Pelastuslaitos">
            <a:extLst>
              <a:ext uri="{FF2B5EF4-FFF2-40B4-BE49-F238E27FC236}">
                <a16:creationId xmlns:a16="http://schemas.microsoft.com/office/drawing/2014/main" id="{04B9E1AF-D7C4-EBA7-6694-8DC561CBF721}"/>
              </a:ext>
            </a:extLst>
          </p:cNvPr>
          <p:cNvPicPr>
            <a:picLocks noChangeAspect="1"/>
          </p:cNvPicPr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66019" y="6023515"/>
            <a:ext cx="1118169" cy="331309"/>
          </a:xfrm>
          <a:prstGeom prst="rect">
            <a:avLst/>
          </a:prstGeom>
        </p:spPr>
      </p:pic>
      <p:pic>
        <p:nvPicPr>
          <p:cNvPr id="3" name="Kuva 2" descr="Keski-Suomen Hyvinvointialue">
            <a:extLst>
              <a:ext uri="{FF2B5EF4-FFF2-40B4-BE49-F238E27FC236}">
                <a16:creationId xmlns:a16="http://schemas.microsoft.com/office/drawing/2014/main" id="{94556230-8B2B-AAB9-9820-D504BC72DD93}"/>
              </a:ext>
            </a:extLst>
          </p:cNvPr>
          <p:cNvPicPr>
            <a:picLocks noChangeAspect="1"/>
          </p:cNvPicPr>
          <p:nvPr userDrawn="1"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9019271" y="6041686"/>
            <a:ext cx="1436563" cy="330537"/>
          </a:xfrm>
          <a:prstGeom prst="rect">
            <a:avLst/>
          </a:prstGeom>
        </p:spPr>
      </p:pic>
      <p:cxnSp>
        <p:nvCxnSpPr>
          <p:cNvPr id="6" name="Suora yhdysviiva 5">
            <a:extLst>
              <a:ext uri="{FF2B5EF4-FFF2-40B4-BE49-F238E27FC236}">
                <a16:creationId xmlns:a16="http://schemas.microsoft.com/office/drawing/2014/main" id="{3A0C2AEE-62D3-2532-A258-E29F0BDFBE4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 userDrawn="1"/>
        </p:nvCxnSpPr>
        <p:spPr>
          <a:xfrm>
            <a:off x="10510838" y="6024287"/>
            <a:ext cx="0" cy="336826"/>
          </a:xfrm>
          <a:prstGeom prst="line">
            <a:avLst/>
          </a:prstGeom>
          <a:ln w="12700" cap="rnd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5618869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uvatekstilline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0DB878-8E84-426A-BEF0-AF1AAFA1F9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0987" y="470916"/>
            <a:ext cx="5213157" cy="2665475"/>
          </a:xfrm>
        </p:spPr>
        <p:txBody>
          <a:bodyPr anchor="b" anchorCtr="0"/>
          <a:lstStyle/>
          <a:p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E996DCA-8E68-4F4A-A4A6-ACE6BC7F24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43A2C5-3C68-4C15-B04F-E325283184C4}" type="datetime1">
              <a:rPr lang="fi-FI" smtClean="0"/>
              <a:t>5.7.2023</a:t>
            </a:fld>
            <a:endParaRPr lang="fi-FI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9DC7B94-042D-44C2-B7B2-1128AAFA57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BFF758F-2E86-4270-85EA-931D55C926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160B98-140E-4345-B1A3-2A7247C42973}" type="slidenum">
              <a:rPr lang="fi-FI" smtClean="0"/>
              <a:t>‹#›</a:t>
            </a:fld>
            <a:endParaRPr lang="fi-FI"/>
          </a:p>
        </p:txBody>
      </p:sp>
      <p:sp>
        <p:nvSpPr>
          <p:cNvPr id="4" name="Picture Placeholder 7">
            <a:extLst>
              <a:ext uri="{FF2B5EF4-FFF2-40B4-BE49-F238E27FC236}">
                <a16:creationId xmlns:a16="http://schemas.microsoft.com/office/drawing/2014/main" id="{0E4962D1-4FE6-5F0A-BCED-360B6BA440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095491" y="470917"/>
            <a:ext cx="5584505" cy="5398360"/>
          </a:xfrm>
          <a:solidFill>
            <a:schemeClr val="bg1">
              <a:lumMod val="95000"/>
            </a:schemeClr>
          </a:solidFill>
        </p:spPr>
        <p:txBody>
          <a:bodyPr anchor="ctr" anchorCtr="0"/>
          <a:lstStyle>
            <a:lvl1pPr marL="0" indent="0" algn="ctr">
              <a:buNone/>
              <a:defRPr sz="1600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fi-FI"/>
              <a:t>Lisää kuva napsauttamalla kuvaketta</a:t>
            </a:r>
            <a:endParaRPr lang="en-GB"/>
          </a:p>
        </p:txBody>
      </p:sp>
      <p:sp>
        <p:nvSpPr>
          <p:cNvPr id="11" name="Tekstin paikkamerkki 10">
            <a:extLst>
              <a:ext uri="{FF2B5EF4-FFF2-40B4-BE49-F238E27FC236}">
                <a16:creationId xmlns:a16="http://schemas.microsoft.com/office/drawing/2014/main" id="{A28AED48-DAF5-0AAE-1193-9D791FB2F3B6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11175" y="3881628"/>
            <a:ext cx="5213350" cy="1987648"/>
          </a:xfrm>
        </p:spPr>
        <p:txBody>
          <a:bodyPr/>
          <a:lstStyle>
            <a:lvl1pPr marL="177800" indent="-177800">
              <a:lnSpc>
                <a:spcPct val="95000"/>
              </a:lnSpc>
              <a:spcBef>
                <a:spcPts val="600"/>
              </a:spcBef>
              <a:defRPr sz="1400"/>
            </a:lvl1pPr>
            <a:lvl2pPr marL="539750" indent="-182563">
              <a:lnSpc>
                <a:spcPct val="95000"/>
              </a:lnSpc>
              <a:spcBef>
                <a:spcPts val="0"/>
              </a:spcBef>
              <a:defRPr sz="1400"/>
            </a:lvl2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</p:txBody>
      </p:sp>
    </p:spTree>
    <p:extLst>
      <p:ext uri="{BB962C8B-B14F-4D97-AF65-F5344CB8AC3E}">
        <p14:creationId xmlns:p14="http://schemas.microsoft.com/office/powerpoint/2010/main" val="399986284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Kuvatekstillinen kuva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0DB878-8E84-426A-BEF0-AF1AAFA1F9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0987" y="470916"/>
            <a:ext cx="5213157" cy="2665475"/>
          </a:xfrm>
        </p:spPr>
        <p:txBody>
          <a:bodyPr anchor="b" anchorCtr="0"/>
          <a:lstStyle/>
          <a:p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E996DCA-8E68-4F4A-A4A6-ACE6BC7F24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43A2C5-3C68-4C15-B04F-E325283184C4}" type="datetime1">
              <a:rPr lang="fi-FI" smtClean="0"/>
              <a:t>5.7.2023</a:t>
            </a:fld>
            <a:endParaRPr lang="fi-FI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9DC7B94-042D-44C2-B7B2-1128AAFA57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BFF758F-2E86-4270-85EA-931D55C926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160B98-140E-4345-B1A3-2A7247C42973}" type="slidenum">
              <a:rPr lang="fi-FI" smtClean="0"/>
              <a:t>‹#›</a:t>
            </a:fld>
            <a:endParaRPr lang="fi-FI"/>
          </a:p>
        </p:txBody>
      </p:sp>
      <p:sp>
        <p:nvSpPr>
          <p:cNvPr id="4" name="Picture Placeholder 7">
            <a:extLst>
              <a:ext uri="{FF2B5EF4-FFF2-40B4-BE49-F238E27FC236}">
                <a16:creationId xmlns:a16="http://schemas.microsoft.com/office/drawing/2014/main" id="{0E4962D1-4FE6-5F0A-BCED-360B6BA440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095491" y="470917"/>
            <a:ext cx="5584505" cy="5398360"/>
          </a:xfrm>
          <a:solidFill>
            <a:schemeClr val="bg1">
              <a:lumMod val="95000"/>
            </a:schemeClr>
          </a:solidFill>
        </p:spPr>
        <p:txBody>
          <a:bodyPr anchor="ctr" anchorCtr="0"/>
          <a:lstStyle>
            <a:lvl1pPr marL="0" indent="0" algn="ctr">
              <a:buNone/>
              <a:defRPr sz="1600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fi-FI"/>
              <a:t>Lisää kuva napsauttamalla kuvaketta</a:t>
            </a:r>
            <a:endParaRPr lang="en-GB"/>
          </a:p>
        </p:txBody>
      </p:sp>
      <p:sp>
        <p:nvSpPr>
          <p:cNvPr id="11" name="Tekstin paikkamerkki 10">
            <a:extLst>
              <a:ext uri="{FF2B5EF4-FFF2-40B4-BE49-F238E27FC236}">
                <a16:creationId xmlns:a16="http://schemas.microsoft.com/office/drawing/2014/main" id="{A28AED48-DAF5-0AAE-1193-9D791FB2F3B6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11175" y="3881628"/>
            <a:ext cx="5213350" cy="1987648"/>
          </a:xfrm>
        </p:spPr>
        <p:txBody>
          <a:bodyPr/>
          <a:lstStyle>
            <a:lvl1pPr marL="177800" indent="-177800">
              <a:lnSpc>
                <a:spcPct val="95000"/>
              </a:lnSpc>
              <a:spcBef>
                <a:spcPts val="600"/>
              </a:spcBef>
              <a:defRPr sz="1400"/>
            </a:lvl1pPr>
            <a:lvl2pPr marL="539750" indent="-182563">
              <a:lnSpc>
                <a:spcPct val="95000"/>
              </a:lnSpc>
              <a:spcBef>
                <a:spcPts val="0"/>
              </a:spcBef>
              <a:defRPr sz="1400"/>
            </a:lvl2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</p:txBody>
      </p:sp>
      <p:pic>
        <p:nvPicPr>
          <p:cNvPr id="3" name="Kuva 2" descr="Keski-Suomen Pelastuslaitos">
            <a:extLst>
              <a:ext uri="{FF2B5EF4-FFF2-40B4-BE49-F238E27FC236}">
                <a16:creationId xmlns:a16="http://schemas.microsoft.com/office/drawing/2014/main" id="{AA92A633-1571-191E-D372-D9F67C65969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66019" y="6023515"/>
            <a:ext cx="1118169" cy="331309"/>
          </a:xfrm>
          <a:prstGeom prst="rect">
            <a:avLst/>
          </a:prstGeom>
        </p:spPr>
      </p:pic>
      <p:pic>
        <p:nvPicPr>
          <p:cNvPr id="5" name="Kuva 4" descr="Keski-Suomen Hyvinvointialue">
            <a:extLst>
              <a:ext uri="{FF2B5EF4-FFF2-40B4-BE49-F238E27FC236}">
                <a16:creationId xmlns:a16="http://schemas.microsoft.com/office/drawing/2014/main" id="{AD19ECE9-D042-1B7D-B0DD-C8FAA8845D1F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9019271" y="6041686"/>
            <a:ext cx="1436563" cy="330537"/>
          </a:xfrm>
          <a:prstGeom prst="rect">
            <a:avLst/>
          </a:prstGeom>
        </p:spPr>
      </p:pic>
      <p:cxnSp>
        <p:nvCxnSpPr>
          <p:cNvPr id="6" name="Suora yhdysviiva 5">
            <a:extLst>
              <a:ext uri="{FF2B5EF4-FFF2-40B4-BE49-F238E27FC236}">
                <a16:creationId xmlns:a16="http://schemas.microsoft.com/office/drawing/2014/main" id="{08753469-7141-FC93-3BF6-5AA89FE4B3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 userDrawn="1"/>
        </p:nvCxnSpPr>
        <p:spPr>
          <a:xfrm>
            <a:off x="10510838" y="6024287"/>
            <a:ext cx="0" cy="336826"/>
          </a:xfrm>
          <a:prstGeom prst="line">
            <a:avLst/>
          </a:prstGeom>
          <a:ln w="12700" cap="rnd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6448203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Kuvatekstillinen kuva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0DB878-8E84-426A-BEF0-AF1AAFA1F9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0987" y="470916"/>
            <a:ext cx="5213157" cy="2665475"/>
          </a:xfrm>
        </p:spPr>
        <p:txBody>
          <a:bodyPr anchor="b" anchorCtr="0"/>
          <a:lstStyle/>
          <a:p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E996DCA-8E68-4F4A-A4A6-ACE6BC7F24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43A2C5-3C68-4C15-B04F-E325283184C4}" type="datetime1">
              <a:rPr lang="fi-FI" smtClean="0"/>
              <a:t>5.7.2023</a:t>
            </a:fld>
            <a:endParaRPr lang="fi-FI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9DC7B94-042D-44C2-B7B2-1128AAFA57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BFF758F-2E86-4270-85EA-931D55C926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160B98-140E-4345-B1A3-2A7247C42973}" type="slidenum">
              <a:rPr lang="fi-FI" smtClean="0"/>
              <a:t>‹#›</a:t>
            </a:fld>
            <a:endParaRPr lang="fi-FI"/>
          </a:p>
        </p:txBody>
      </p:sp>
      <p:sp>
        <p:nvSpPr>
          <p:cNvPr id="4" name="Picture Placeholder 7">
            <a:extLst>
              <a:ext uri="{FF2B5EF4-FFF2-40B4-BE49-F238E27FC236}">
                <a16:creationId xmlns:a16="http://schemas.microsoft.com/office/drawing/2014/main" id="{0E4962D1-4FE6-5F0A-BCED-360B6BA440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095491" y="470917"/>
            <a:ext cx="5584505" cy="5398360"/>
          </a:xfrm>
          <a:solidFill>
            <a:schemeClr val="bg1">
              <a:lumMod val="95000"/>
            </a:schemeClr>
          </a:solidFill>
        </p:spPr>
        <p:txBody>
          <a:bodyPr anchor="ctr" anchorCtr="0"/>
          <a:lstStyle>
            <a:lvl1pPr marL="0" indent="0" algn="ctr">
              <a:buNone/>
              <a:defRPr sz="1600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fi-FI"/>
              <a:t>Lisää kuva napsauttamalla kuvaketta</a:t>
            </a:r>
            <a:endParaRPr lang="en-GB"/>
          </a:p>
        </p:txBody>
      </p:sp>
      <p:sp>
        <p:nvSpPr>
          <p:cNvPr id="11" name="Tekstin paikkamerkki 10">
            <a:extLst>
              <a:ext uri="{FF2B5EF4-FFF2-40B4-BE49-F238E27FC236}">
                <a16:creationId xmlns:a16="http://schemas.microsoft.com/office/drawing/2014/main" id="{A28AED48-DAF5-0AAE-1193-9D791FB2F3B6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11175" y="3881628"/>
            <a:ext cx="5213350" cy="1987648"/>
          </a:xfrm>
        </p:spPr>
        <p:txBody>
          <a:bodyPr/>
          <a:lstStyle>
            <a:lvl1pPr marL="177800" indent="-177800">
              <a:lnSpc>
                <a:spcPct val="95000"/>
              </a:lnSpc>
              <a:spcBef>
                <a:spcPts val="600"/>
              </a:spcBef>
              <a:defRPr sz="1400"/>
            </a:lvl1pPr>
            <a:lvl2pPr marL="539750" indent="-182563">
              <a:lnSpc>
                <a:spcPct val="95000"/>
              </a:lnSpc>
              <a:spcBef>
                <a:spcPts val="0"/>
              </a:spcBef>
              <a:defRPr sz="1400"/>
            </a:lvl2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</p:txBody>
      </p:sp>
      <p:pic>
        <p:nvPicPr>
          <p:cNvPr id="5" name="Kuva 4" descr="Keski-Suomen Hyvinvointialue">
            <a:extLst>
              <a:ext uri="{FF2B5EF4-FFF2-40B4-BE49-F238E27FC236}">
                <a16:creationId xmlns:a16="http://schemas.microsoft.com/office/drawing/2014/main" id="{AD19ECE9-D042-1B7D-B0DD-C8FAA8845D1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425165" y="6041686"/>
            <a:ext cx="1436563" cy="330537"/>
          </a:xfrm>
          <a:prstGeom prst="rect">
            <a:avLst/>
          </a:prstGeom>
        </p:spPr>
      </p:pic>
      <p:cxnSp>
        <p:nvCxnSpPr>
          <p:cNvPr id="6" name="Suora yhdysviiva 5">
            <a:extLst>
              <a:ext uri="{FF2B5EF4-FFF2-40B4-BE49-F238E27FC236}">
                <a16:creationId xmlns:a16="http://schemas.microsoft.com/office/drawing/2014/main" id="{08753469-7141-FC93-3BF6-5AA89FE4B3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 userDrawn="1"/>
        </p:nvCxnSpPr>
        <p:spPr>
          <a:xfrm>
            <a:off x="10916732" y="6024287"/>
            <a:ext cx="0" cy="336826"/>
          </a:xfrm>
          <a:prstGeom prst="line">
            <a:avLst/>
          </a:prstGeom>
          <a:ln w="12700" cap="rnd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Kuva 13" descr="Sairaala Nova">
            <a:extLst>
              <a:ext uri="{FF2B5EF4-FFF2-40B4-BE49-F238E27FC236}">
                <a16:creationId xmlns:a16="http://schemas.microsoft.com/office/drawing/2014/main" id="{B6D9E79A-9000-CA31-EDE9-7E97805BDE74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0977004" y="6030532"/>
            <a:ext cx="705014" cy="3332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862368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uvatekstillinen kuva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7">
            <a:extLst>
              <a:ext uri="{FF2B5EF4-FFF2-40B4-BE49-F238E27FC236}">
                <a16:creationId xmlns:a16="http://schemas.microsoft.com/office/drawing/2014/main" id="{0E4962D1-4FE6-5F0A-BCED-360B6BA440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11495" y="470917"/>
            <a:ext cx="5584505" cy="5398360"/>
          </a:xfrm>
          <a:solidFill>
            <a:schemeClr val="bg1">
              <a:lumMod val="95000"/>
            </a:schemeClr>
          </a:solidFill>
        </p:spPr>
        <p:txBody>
          <a:bodyPr anchor="ctr" anchorCtr="0"/>
          <a:lstStyle>
            <a:lvl1pPr marL="0" indent="0" algn="ctr">
              <a:buNone/>
              <a:defRPr sz="1600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fi-FI"/>
              <a:t>Lisää kuva napsauttamalla kuvaketta</a:t>
            </a:r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80DB878-8E84-426A-BEF0-AF1AAFA1F9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92095" y="470916"/>
            <a:ext cx="5213157" cy="2665475"/>
          </a:xfrm>
        </p:spPr>
        <p:txBody>
          <a:bodyPr anchor="b" anchorCtr="0"/>
          <a:lstStyle/>
          <a:p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E996DCA-8E68-4F4A-A4A6-ACE6BC7F24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43A2C5-3C68-4C15-B04F-E325283184C4}" type="datetime1">
              <a:rPr lang="fi-FI" smtClean="0"/>
              <a:t>5.7.2023</a:t>
            </a:fld>
            <a:endParaRPr lang="fi-FI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9DC7B94-042D-44C2-B7B2-1128AAFA57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BFF758F-2E86-4270-85EA-931D55C926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160B98-140E-4345-B1A3-2A7247C42973}" type="slidenum">
              <a:rPr lang="fi-FI" smtClean="0"/>
              <a:t>‹#›</a:t>
            </a:fld>
            <a:endParaRPr lang="fi-FI"/>
          </a:p>
        </p:txBody>
      </p:sp>
      <p:sp>
        <p:nvSpPr>
          <p:cNvPr id="11" name="Tekstin paikkamerkki 10">
            <a:extLst>
              <a:ext uri="{FF2B5EF4-FFF2-40B4-BE49-F238E27FC236}">
                <a16:creationId xmlns:a16="http://schemas.microsoft.com/office/drawing/2014/main" id="{A28AED48-DAF5-0AAE-1193-9D791FB2F3B6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592283" y="3881628"/>
            <a:ext cx="5213350" cy="1987648"/>
          </a:xfrm>
        </p:spPr>
        <p:txBody>
          <a:bodyPr/>
          <a:lstStyle>
            <a:lvl1pPr marL="177800" indent="-177800">
              <a:lnSpc>
                <a:spcPct val="95000"/>
              </a:lnSpc>
              <a:spcBef>
                <a:spcPts val="600"/>
              </a:spcBef>
              <a:defRPr sz="1400"/>
            </a:lvl1pPr>
            <a:lvl2pPr marL="539750" indent="-182563">
              <a:lnSpc>
                <a:spcPct val="95000"/>
              </a:lnSpc>
              <a:spcBef>
                <a:spcPts val="0"/>
              </a:spcBef>
              <a:defRPr sz="1400"/>
            </a:lvl2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</p:txBody>
      </p:sp>
    </p:spTree>
    <p:extLst>
      <p:ext uri="{BB962C8B-B14F-4D97-AF65-F5344CB8AC3E}">
        <p14:creationId xmlns:p14="http://schemas.microsoft.com/office/powerpoint/2010/main" val="114878002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uvatekstillinen kuva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0DB878-8E84-426A-BEF0-AF1AAFA1F9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00700" y="388620"/>
            <a:ext cx="6079296" cy="702216"/>
          </a:xfrm>
        </p:spPr>
        <p:txBody>
          <a:bodyPr/>
          <a:lstStyle/>
          <a:p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E3B6CAA-4767-42B4-A19C-0CFD9AFC822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00700" y="1508985"/>
            <a:ext cx="6079296" cy="4360292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E996DCA-8E68-4F4A-A4A6-ACE6BC7F24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43A2C5-3C68-4C15-B04F-E325283184C4}" type="datetime1">
              <a:rPr lang="fi-FI" smtClean="0"/>
              <a:t>5.7.2023</a:t>
            </a:fld>
            <a:endParaRPr lang="fi-FI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9DC7B94-042D-44C2-B7B2-1128AAFA57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BFF758F-2E86-4270-85EA-931D55C926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160B98-140E-4345-B1A3-2A7247C42973}" type="slidenum">
              <a:rPr lang="fi-FI" smtClean="0"/>
              <a:t>‹#›</a:t>
            </a:fld>
            <a:endParaRPr lang="fi-FI"/>
          </a:p>
        </p:txBody>
      </p:sp>
      <p:sp>
        <p:nvSpPr>
          <p:cNvPr id="4" name="Picture Placeholder 7">
            <a:extLst>
              <a:ext uri="{FF2B5EF4-FFF2-40B4-BE49-F238E27FC236}">
                <a16:creationId xmlns:a16="http://schemas.microsoft.com/office/drawing/2014/main" id="{4DC6FCFF-2921-422B-A162-EC2DC6E8E4C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11495" y="388620"/>
            <a:ext cx="4664009" cy="5480657"/>
          </a:xfrm>
          <a:solidFill>
            <a:schemeClr val="bg1">
              <a:lumMod val="95000"/>
            </a:schemeClr>
          </a:solidFill>
        </p:spPr>
        <p:txBody>
          <a:bodyPr anchor="ctr" anchorCtr="0"/>
          <a:lstStyle>
            <a:lvl1pPr marL="0" indent="0" algn="ctr">
              <a:buNone/>
              <a:defRPr sz="1600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fi-FI"/>
              <a:t>Lisää kuva napsauttamalla kuvaketta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4206041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7">
            <a:extLst>
              <a:ext uri="{FF2B5EF4-FFF2-40B4-BE49-F238E27FC236}">
                <a16:creationId xmlns:a16="http://schemas.microsoft.com/office/drawing/2014/main" id="{4DC6FCFF-2921-422B-A162-EC2DC6E8E4C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11495" y="388620"/>
            <a:ext cx="11174537" cy="5480657"/>
          </a:xfrm>
          <a:solidFill>
            <a:schemeClr val="bg1">
              <a:lumMod val="95000"/>
            </a:schemeClr>
          </a:solidFill>
        </p:spPr>
        <p:txBody>
          <a:bodyPr anchor="ctr" anchorCtr="0"/>
          <a:lstStyle>
            <a:lvl1pPr marL="0" indent="0" algn="ctr">
              <a:buNone/>
              <a:defRPr sz="1600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fi-FI"/>
              <a:t>Lisää kuva napsauttamalla kuvaketta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E996DCA-8E68-4F4A-A4A6-ACE6BC7F24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43A2C5-3C68-4C15-B04F-E325283184C4}" type="datetime1">
              <a:rPr lang="fi-FI" smtClean="0"/>
              <a:t>5.7.2023</a:t>
            </a:fld>
            <a:endParaRPr lang="fi-FI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9DC7B94-042D-44C2-B7B2-1128AAFA57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BFF758F-2E86-4270-85EA-931D55C926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160B98-140E-4345-B1A3-2A7247C42973}" type="slidenum">
              <a:rPr lang="fi-FI" smtClean="0"/>
              <a:t>‹#›</a:t>
            </a:fld>
            <a:endParaRPr lang="fi-FI"/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1A52D320-4603-AE4C-81D0-6E3B0D8675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81636" y="2720788"/>
            <a:ext cx="5114364" cy="2444507"/>
          </a:xfrm>
        </p:spPr>
        <p:txBody>
          <a:bodyPr anchor="b" anchorCtr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28687902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Osan ylätunn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1DC208-0BC6-4780-8569-0CCC5C8BCB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3AD90FD-B435-43DB-9A67-DD6748747D4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endParaRPr lang="fi-FI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D1212A6-DA8E-4A60-A5F2-8DAE3B39E0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DE14C7-8C97-4DA0-982E-B5AD9A0E058F}" type="datetime1">
              <a:rPr lang="fi-FI" smtClean="0"/>
              <a:t>5.7.2023</a:t>
            </a:fld>
            <a:endParaRPr lang="fi-FI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2766CB0-43A1-4E89-83D2-9E67BAD632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E2AEE1E-B285-4162-ABF0-E898A0AD68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160B98-140E-4345-B1A3-2A7247C42973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28873227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CDE34914-B5F2-4084-8552-6153E3BFA8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D878B6-0490-4287-AE2E-4359EEA3A64F}" type="datetime1">
              <a:rPr lang="fi-FI" smtClean="0"/>
              <a:t>5.7.2023</a:t>
            </a:fld>
            <a:endParaRPr lang="fi-FI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33C69628-CCBB-4581-842C-07AC1724D7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3C581D05-5813-4B50-86D4-96A15B78A2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160B98-140E-4345-B1A3-2A7247C42973}" type="slidenum">
              <a:rPr lang="fi-FI" smtClean="0"/>
              <a:t>‹#›</a:t>
            </a:fld>
            <a:endParaRPr lang="fi-FI"/>
          </a:p>
        </p:txBody>
      </p:sp>
      <p:sp>
        <p:nvSpPr>
          <p:cNvPr id="3" name="Otsikko 2">
            <a:extLst>
              <a:ext uri="{FF2B5EF4-FFF2-40B4-BE49-F238E27FC236}">
                <a16:creationId xmlns:a16="http://schemas.microsoft.com/office/drawing/2014/main" id="{9C5894A2-56D4-D734-BDB7-34BFF2387D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57527831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2603878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Kii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Kuva 13">
            <a:extLst>
              <a:ext uri="{FF2B5EF4-FFF2-40B4-BE49-F238E27FC236}">
                <a16:creationId xmlns:a16="http://schemas.microsoft.com/office/drawing/2014/main" id="{B0D54B94-938A-E551-A41A-EB9689E4C8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65034"/>
          </a:xfrm>
          <a:prstGeom prst="rect">
            <a:avLst/>
          </a:prstGeom>
        </p:spPr>
      </p:pic>
      <p:pic>
        <p:nvPicPr>
          <p:cNvPr id="3" name="Kuva 2" descr="Kiitos">
            <a:extLst>
              <a:ext uri="{FF2B5EF4-FFF2-40B4-BE49-F238E27FC236}">
                <a16:creationId xmlns:a16="http://schemas.microsoft.com/office/drawing/2014/main" id="{C3CBE883-D862-D657-AFFD-A170B7746D97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013269" y="970026"/>
            <a:ext cx="3868825" cy="1471422"/>
          </a:xfrm>
          <a:prstGeom prst="rect">
            <a:avLst/>
          </a:prstGeom>
        </p:spPr>
      </p:pic>
      <p:sp>
        <p:nvSpPr>
          <p:cNvPr id="9" name="Tekstiruutu 8" descr="www.hyvaks.fi">
            <a:extLst>
              <a:ext uri="{FF2B5EF4-FFF2-40B4-BE49-F238E27FC236}">
                <a16:creationId xmlns:a16="http://schemas.microsoft.com/office/drawing/2014/main" id="{15713BB1-0FB2-3810-DC20-7816F2487A28}"/>
              </a:ext>
            </a:extLst>
          </p:cNvPr>
          <p:cNvSpPr txBox="1"/>
          <p:nvPr userDrawn="1"/>
        </p:nvSpPr>
        <p:spPr>
          <a:xfrm>
            <a:off x="1028632" y="4819650"/>
            <a:ext cx="4416619" cy="615553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spAutoFit/>
          </a:bodyPr>
          <a:lstStyle/>
          <a:p>
            <a:pPr algn="l"/>
            <a:r>
              <a:rPr lang="fi-FI" sz="4000" b="1" baseline="0">
                <a:solidFill>
                  <a:schemeClr val="bg1"/>
                </a:solidFill>
                <a:latin typeface="+mn-lt"/>
              </a:rPr>
              <a:t>www.hyvaks.fi</a:t>
            </a:r>
          </a:p>
        </p:txBody>
      </p:sp>
      <p:sp>
        <p:nvSpPr>
          <p:cNvPr id="10" name="Tekstiruutu 9" descr="#hyvaks ">
            <a:extLst>
              <a:ext uri="{FF2B5EF4-FFF2-40B4-BE49-F238E27FC236}">
                <a16:creationId xmlns:a16="http://schemas.microsoft.com/office/drawing/2014/main" id="{E1D0E7B3-C5CB-4533-9644-8AFDBFF3B9A6}"/>
              </a:ext>
            </a:extLst>
          </p:cNvPr>
          <p:cNvSpPr txBox="1"/>
          <p:nvPr userDrawn="1"/>
        </p:nvSpPr>
        <p:spPr>
          <a:xfrm>
            <a:off x="1010345" y="5418582"/>
            <a:ext cx="1801436" cy="615553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spAutoFit/>
          </a:bodyPr>
          <a:lstStyle/>
          <a:p>
            <a:pPr algn="l"/>
            <a:r>
              <a:rPr lang="fi-FI" sz="4000" b="1">
                <a:solidFill>
                  <a:schemeClr val="bg1"/>
                </a:solidFill>
              </a:rPr>
              <a:t>#hyvaks </a:t>
            </a:r>
          </a:p>
        </p:txBody>
      </p:sp>
      <p:sp>
        <p:nvSpPr>
          <p:cNvPr id="11" name="Tekstiruutu 10" descr="#hyväarkikaikille ">
            <a:extLst>
              <a:ext uri="{FF2B5EF4-FFF2-40B4-BE49-F238E27FC236}">
                <a16:creationId xmlns:a16="http://schemas.microsoft.com/office/drawing/2014/main" id="{5DDF0267-8C94-8DE3-A42A-AE06C6DACC9C}"/>
              </a:ext>
            </a:extLst>
          </p:cNvPr>
          <p:cNvSpPr txBox="1"/>
          <p:nvPr userDrawn="1"/>
        </p:nvSpPr>
        <p:spPr>
          <a:xfrm>
            <a:off x="2822636" y="5418583"/>
            <a:ext cx="3888970" cy="615553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spAutoFit/>
          </a:bodyPr>
          <a:lstStyle/>
          <a:p>
            <a:pPr algn="l"/>
            <a:r>
              <a:rPr lang="fi-FI" sz="4000" b="1">
                <a:solidFill>
                  <a:schemeClr val="bg1"/>
                </a:solidFill>
              </a:rPr>
              <a:t>#hyväarkikaikille </a:t>
            </a:r>
          </a:p>
        </p:txBody>
      </p:sp>
      <p:pic>
        <p:nvPicPr>
          <p:cNvPr id="12" name="Kuva 11" descr="Keski-Suomen Hyvinvointialue">
            <a:extLst>
              <a:ext uri="{FF2B5EF4-FFF2-40B4-BE49-F238E27FC236}">
                <a16:creationId xmlns:a16="http://schemas.microsoft.com/office/drawing/2014/main" id="{BC0EE19F-6846-58E7-E32F-543A9765D465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/>
        </p:blipFill>
        <p:spPr>
          <a:xfrm>
            <a:off x="10259119" y="6041686"/>
            <a:ext cx="1407842" cy="3305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32017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Kansi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Kuva 13">
            <a:extLst>
              <a:ext uri="{FF2B5EF4-FFF2-40B4-BE49-F238E27FC236}">
                <a16:creationId xmlns:a16="http://schemas.microsoft.com/office/drawing/2014/main" id="{E27B5776-DA94-8CED-A3DB-EF546E38C7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648" y="0"/>
            <a:ext cx="12187900" cy="5393146"/>
          </a:xfrm>
          <a:prstGeom prst="rect">
            <a:avLst/>
          </a:prstGeom>
        </p:spPr>
      </p:pic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0DD658E-3473-4681-B845-DA52394CB7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41FAD2-E643-4FFF-914F-AD52EA0C0FAE}" type="datetime1">
              <a:rPr lang="fi-FI" smtClean="0"/>
              <a:t>5.7.2023</a:t>
            </a:fld>
            <a:endParaRPr lang="fi-FI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1F0338E-FC47-497A-9683-A65DA629F6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FA0F746-8E6A-4C7F-AE36-5BDBE3883D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160B98-140E-4345-B1A3-2A7247C42973}" type="slidenum">
              <a:rPr lang="fi-FI" smtClean="0"/>
              <a:t>‹#›</a:t>
            </a:fld>
            <a:endParaRPr lang="fi-FI"/>
          </a:p>
        </p:txBody>
      </p:sp>
      <p:pic>
        <p:nvPicPr>
          <p:cNvPr id="5" name="Kuva 4" descr="Hyvinvointi">
            <a:extLst>
              <a:ext uri="{FF2B5EF4-FFF2-40B4-BE49-F238E27FC236}">
                <a16:creationId xmlns:a16="http://schemas.microsoft.com/office/drawing/2014/main" id="{57CC42D5-DDE9-6A4D-55E0-0C4E78B068B9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22000" y="502920"/>
            <a:ext cx="6426521" cy="1467473"/>
          </a:xfrm>
          <a:prstGeom prst="rect">
            <a:avLst/>
          </a:prstGeom>
        </p:spPr>
      </p:pic>
      <p:pic>
        <p:nvPicPr>
          <p:cNvPr id="10" name="Kuva 9" descr="Terveys">
            <a:extLst>
              <a:ext uri="{FF2B5EF4-FFF2-40B4-BE49-F238E27FC236}">
                <a16:creationId xmlns:a16="http://schemas.microsoft.com/office/drawing/2014/main" id="{521E98C9-159F-F210-0E5C-025FC5590638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/>
        </p:blipFill>
        <p:spPr>
          <a:xfrm>
            <a:off x="522000" y="1970393"/>
            <a:ext cx="4832540" cy="1467473"/>
          </a:xfrm>
          <a:prstGeom prst="rect">
            <a:avLst/>
          </a:prstGeom>
        </p:spPr>
      </p:pic>
      <p:pic>
        <p:nvPicPr>
          <p:cNvPr id="12" name="Kuva 11" descr="Turvallisuus">
            <a:extLst>
              <a:ext uri="{FF2B5EF4-FFF2-40B4-BE49-F238E27FC236}">
                <a16:creationId xmlns:a16="http://schemas.microsoft.com/office/drawing/2014/main" id="{F6E8599A-69C2-BC29-A53D-C63276151471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522000" y="3437867"/>
            <a:ext cx="6654232" cy="1467473"/>
          </a:xfrm>
          <a:prstGeom prst="rect">
            <a:avLst/>
          </a:prstGeom>
        </p:spPr>
      </p:pic>
      <p:pic>
        <p:nvPicPr>
          <p:cNvPr id="4" name="Kuva 3" descr="Keski-Suomen Hyvinvointialue">
            <a:extLst>
              <a:ext uri="{FF2B5EF4-FFF2-40B4-BE49-F238E27FC236}">
                <a16:creationId xmlns:a16="http://schemas.microsoft.com/office/drawing/2014/main" id="{07C08C0E-938E-B242-F946-6BD1652881DD}"/>
              </a:ext>
            </a:extLst>
          </p:cNvPr>
          <p:cNvPicPr>
            <a:picLocks noChangeAspect="1"/>
          </p:cNvPicPr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9425165" y="6041686"/>
            <a:ext cx="1436563" cy="330537"/>
          </a:xfrm>
          <a:prstGeom prst="rect">
            <a:avLst/>
          </a:prstGeom>
        </p:spPr>
      </p:pic>
      <p:cxnSp>
        <p:nvCxnSpPr>
          <p:cNvPr id="11" name="Suora yhdysviiva 10">
            <a:extLst>
              <a:ext uri="{FF2B5EF4-FFF2-40B4-BE49-F238E27FC236}">
                <a16:creationId xmlns:a16="http://schemas.microsoft.com/office/drawing/2014/main" id="{6068D165-96CD-9996-EEF0-9146F11FE0E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 userDrawn="1"/>
        </p:nvCxnSpPr>
        <p:spPr>
          <a:xfrm>
            <a:off x="10916732" y="6024287"/>
            <a:ext cx="0" cy="336826"/>
          </a:xfrm>
          <a:prstGeom prst="line">
            <a:avLst/>
          </a:prstGeom>
          <a:ln w="12700" cap="rnd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Kuva 12" descr="Sairaala Nova">
            <a:extLst>
              <a:ext uri="{FF2B5EF4-FFF2-40B4-BE49-F238E27FC236}">
                <a16:creationId xmlns:a16="http://schemas.microsoft.com/office/drawing/2014/main" id="{EEA2FE34-7CDC-858F-2547-1E5D0161D8F4}"/>
              </a:ext>
            </a:extLst>
          </p:cNvPr>
          <p:cNvPicPr>
            <a:picLocks noChangeAspect="1"/>
          </p:cNvPicPr>
          <p:nvPr userDrawn="1"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10977004" y="6030532"/>
            <a:ext cx="705014" cy="3332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9833593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Sisältö 1">
  <p:cSld name="1_Sisältö 1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12"/>
          <p:cNvSpPr txBox="1">
            <a:spLocks noGrp="1"/>
          </p:cNvSpPr>
          <p:nvPr>
            <p:ph type="title"/>
          </p:nvPr>
        </p:nvSpPr>
        <p:spPr>
          <a:xfrm>
            <a:off x="559067" y="567356"/>
            <a:ext cx="11007492" cy="7092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Raleway"/>
              <a:buNone/>
              <a:defRPr sz="3600" b="1" i="0">
                <a:latin typeface="Raleway"/>
                <a:ea typeface="Raleway"/>
                <a:cs typeface="Raleway"/>
                <a:sym typeface="Raleway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3" name="Google Shape;33;p12"/>
          <p:cNvSpPr txBox="1">
            <a:spLocks noGrp="1"/>
          </p:cNvSpPr>
          <p:nvPr>
            <p:ph type="body" idx="1"/>
          </p:nvPr>
        </p:nvSpPr>
        <p:spPr>
          <a:xfrm>
            <a:off x="559066" y="1408355"/>
            <a:ext cx="11007493" cy="47686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>
                <a:latin typeface="Raleway"/>
                <a:ea typeface="Raleway"/>
                <a:cs typeface="Raleway"/>
                <a:sym typeface="Raleway"/>
              </a:defRPr>
            </a:lvl1pPr>
            <a:lvl2pPr marL="914400" lvl="1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>
                <a:latin typeface="Raleway"/>
                <a:ea typeface="Raleway"/>
                <a:cs typeface="Raleway"/>
                <a:sym typeface="Raleway"/>
              </a:defRPr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>
                <a:latin typeface="Raleway"/>
                <a:ea typeface="Raleway"/>
                <a:cs typeface="Raleway"/>
                <a:sym typeface="Raleway"/>
              </a:defRPr>
            </a:lvl3pPr>
            <a:lvl4pPr marL="1828800" lvl="3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>
                <a:latin typeface="Raleway"/>
                <a:ea typeface="Raleway"/>
                <a:cs typeface="Raleway"/>
                <a:sym typeface="Raleway"/>
              </a:defRPr>
            </a:lvl4pPr>
            <a:lvl5pPr marL="2286000" lvl="4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>
                <a:latin typeface="Raleway"/>
                <a:ea typeface="Raleway"/>
                <a:cs typeface="Raleway"/>
                <a:sym typeface="Raleway"/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4" name="Google Shape;34;p12"/>
          <p:cNvSpPr txBox="1">
            <a:spLocks noGrp="1"/>
          </p:cNvSpPr>
          <p:nvPr>
            <p:ph type="dt" idx="10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Raleway"/>
                <a:ea typeface="Raleway"/>
                <a:cs typeface="Raleway"/>
                <a:sym typeface="Raleway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1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Raleway"/>
                <a:ea typeface="Raleway"/>
                <a:cs typeface="Raleway"/>
                <a:sym typeface="Raleway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6" name="Google Shape;36;p12"/>
          <p:cNvSpPr txBox="1">
            <a:spLocks noGrp="1"/>
          </p:cNvSpPr>
          <p:nvPr>
            <p:ph type="sldNum" idx="12"/>
          </p:nvPr>
        </p:nvSpPr>
        <p:spPr>
          <a:xfrm>
            <a:off x="559067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marL="0" marR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Raleway"/>
                <a:ea typeface="Raleway"/>
                <a:cs typeface="Raleway"/>
                <a:sym typeface="Raleway"/>
              </a:defRPr>
            </a:lvl2pPr>
            <a:lvl3pPr marL="0" marR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Raleway"/>
                <a:ea typeface="Raleway"/>
                <a:cs typeface="Raleway"/>
                <a:sym typeface="Raleway"/>
              </a:defRPr>
            </a:lvl3pPr>
            <a:lvl4pPr marL="0" marR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Raleway"/>
                <a:ea typeface="Raleway"/>
                <a:cs typeface="Raleway"/>
                <a:sym typeface="Raleway"/>
              </a:defRPr>
            </a:lvl4pPr>
            <a:lvl5pPr marL="0" marR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Raleway"/>
                <a:ea typeface="Raleway"/>
                <a:cs typeface="Raleway"/>
                <a:sym typeface="Raleway"/>
              </a:defRPr>
            </a:lvl5pPr>
            <a:lvl6pPr marL="0" marR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Raleway"/>
                <a:ea typeface="Raleway"/>
                <a:cs typeface="Raleway"/>
                <a:sym typeface="Raleway"/>
              </a:defRPr>
            </a:lvl6pPr>
            <a:lvl7pPr marL="0" marR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Raleway"/>
                <a:ea typeface="Raleway"/>
                <a:cs typeface="Raleway"/>
                <a:sym typeface="Raleway"/>
              </a:defRPr>
            </a:lvl7pPr>
            <a:lvl8pPr marL="0" marR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Raleway"/>
                <a:ea typeface="Raleway"/>
                <a:cs typeface="Raleway"/>
                <a:sym typeface="Raleway"/>
              </a:defRPr>
            </a:lvl8pPr>
            <a:lvl9pPr marL="0" marR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Raleway"/>
                <a:ea typeface="Raleway"/>
                <a:cs typeface="Raleway"/>
                <a:sym typeface="Raleway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grpSp>
        <p:nvGrpSpPr>
          <p:cNvPr id="37" name="Google Shape;37;p12"/>
          <p:cNvGrpSpPr/>
          <p:nvPr/>
        </p:nvGrpSpPr>
        <p:grpSpPr>
          <a:xfrm>
            <a:off x="8307977" y="190546"/>
            <a:ext cx="3258582" cy="257550"/>
            <a:chOff x="3003199" y="4484554"/>
            <a:chExt cx="7124220" cy="563080"/>
          </a:xfrm>
        </p:grpSpPr>
        <p:sp>
          <p:nvSpPr>
            <p:cNvPr id="38" name="Google Shape;38;p12"/>
            <p:cNvSpPr/>
            <p:nvPr/>
          </p:nvSpPr>
          <p:spPr>
            <a:xfrm>
              <a:off x="3727046" y="4484554"/>
              <a:ext cx="1191064" cy="552039"/>
            </a:xfrm>
            <a:custGeom>
              <a:avLst/>
              <a:gdLst/>
              <a:ahLst/>
              <a:cxnLst/>
              <a:rect l="l" t="t" r="r" b="b"/>
              <a:pathLst>
                <a:path w="1191064" h="552039" extrusionOk="0">
                  <a:moveTo>
                    <a:pt x="275386" y="0"/>
                  </a:moveTo>
                  <a:lnTo>
                    <a:pt x="275386" y="0"/>
                  </a:lnTo>
                  <a:cubicBezTo>
                    <a:pt x="123625" y="849"/>
                    <a:pt x="0" y="123997"/>
                    <a:pt x="0" y="276020"/>
                  </a:cubicBezTo>
                  <a:cubicBezTo>
                    <a:pt x="0" y="428043"/>
                    <a:pt x="122773" y="551191"/>
                    <a:pt x="275386" y="552040"/>
                  </a:cubicBezTo>
                  <a:lnTo>
                    <a:pt x="275386" y="552040"/>
                  </a:lnTo>
                  <a:lnTo>
                    <a:pt x="1191065" y="552040"/>
                  </a:lnTo>
                  <a:lnTo>
                    <a:pt x="1191065" y="0"/>
                  </a:lnTo>
                  <a:lnTo>
                    <a:pt x="275386" y="0"/>
                  </a:lnTo>
                  <a:close/>
                </a:path>
              </a:pathLst>
            </a:custGeom>
            <a:solidFill>
              <a:srgbClr val="FFCCCC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" name="Google Shape;39;p12"/>
            <p:cNvSpPr/>
            <p:nvPr/>
          </p:nvSpPr>
          <p:spPr>
            <a:xfrm>
              <a:off x="4100479" y="4484554"/>
              <a:ext cx="4441980" cy="552039"/>
            </a:xfrm>
            <a:custGeom>
              <a:avLst/>
              <a:gdLst/>
              <a:ahLst/>
              <a:cxnLst/>
              <a:rect l="l" t="t" r="r" b="b"/>
              <a:pathLst>
                <a:path w="4441980" h="552039" extrusionOk="0">
                  <a:moveTo>
                    <a:pt x="277091" y="0"/>
                  </a:moveTo>
                  <a:lnTo>
                    <a:pt x="277091" y="0"/>
                  </a:lnTo>
                  <a:cubicBezTo>
                    <a:pt x="124478" y="0"/>
                    <a:pt x="0" y="123147"/>
                    <a:pt x="0" y="276020"/>
                  </a:cubicBezTo>
                  <a:cubicBezTo>
                    <a:pt x="0" y="428043"/>
                    <a:pt x="123625" y="552040"/>
                    <a:pt x="277091" y="552040"/>
                  </a:cubicBezTo>
                  <a:lnTo>
                    <a:pt x="277091" y="552040"/>
                  </a:lnTo>
                  <a:lnTo>
                    <a:pt x="4441980" y="552040"/>
                  </a:lnTo>
                  <a:lnTo>
                    <a:pt x="4441980" y="0"/>
                  </a:lnTo>
                  <a:lnTo>
                    <a:pt x="277091" y="0"/>
                  </a:lnTo>
                  <a:close/>
                </a:path>
              </a:pathLst>
            </a:custGeom>
            <a:solidFill>
              <a:srgbClr val="33598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" name="Google Shape;40;p12"/>
            <p:cNvSpPr/>
            <p:nvPr/>
          </p:nvSpPr>
          <p:spPr>
            <a:xfrm>
              <a:off x="8255990" y="4485403"/>
              <a:ext cx="554181" cy="552039"/>
            </a:xfrm>
            <a:custGeom>
              <a:avLst/>
              <a:gdLst/>
              <a:ahLst/>
              <a:cxnLst/>
              <a:rect l="l" t="t" r="r" b="b"/>
              <a:pathLst>
                <a:path w="554181" h="552039" extrusionOk="0">
                  <a:moveTo>
                    <a:pt x="0" y="276020"/>
                  </a:moveTo>
                  <a:cubicBezTo>
                    <a:pt x="0" y="123997"/>
                    <a:pt x="123625" y="0"/>
                    <a:pt x="277091" y="0"/>
                  </a:cubicBezTo>
                  <a:cubicBezTo>
                    <a:pt x="429704" y="0"/>
                    <a:pt x="554182" y="123147"/>
                    <a:pt x="554182" y="276020"/>
                  </a:cubicBezTo>
                  <a:cubicBezTo>
                    <a:pt x="554182" y="428893"/>
                    <a:pt x="430557" y="552040"/>
                    <a:pt x="277091" y="552040"/>
                  </a:cubicBezTo>
                  <a:cubicBezTo>
                    <a:pt x="123625" y="551191"/>
                    <a:pt x="0" y="428043"/>
                    <a:pt x="0" y="276020"/>
                  </a:cubicBezTo>
                </a:path>
              </a:pathLst>
            </a:custGeom>
            <a:solidFill>
              <a:srgbClr val="99FF9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" name="Google Shape;41;p12"/>
            <p:cNvSpPr/>
            <p:nvPr/>
          </p:nvSpPr>
          <p:spPr>
            <a:xfrm>
              <a:off x="8901399" y="4485403"/>
              <a:ext cx="554181" cy="552039"/>
            </a:xfrm>
            <a:custGeom>
              <a:avLst/>
              <a:gdLst/>
              <a:ahLst/>
              <a:cxnLst/>
              <a:rect l="l" t="t" r="r" b="b"/>
              <a:pathLst>
                <a:path w="554181" h="552039" extrusionOk="0">
                  <a:moveTo>
                    <a:pt x="0" y="276020"/>
                  </a:moveTo>
                  <a:cubicBezTo>
                    <a:pt x="0" y="123997"/>
                    <a:pt x="123625" y="0"/>
                    <a:pt x="277091" y="0"/>
                  </a:cubicBezTo>
                  <a:cubicBezTo>
                    <a:pt x="429704" y="0"/>
                    <a:pt x="554181" y="123147"/>
                    <a:pt x="554181" y="276020"/>
                  </a:cubicBezTo>
                  <a:cubicBezTo>
                    <a:pt x="554181" y="428893"/>
                    <a:pt x="430556" y="552040"/>
                    <a:pt x="277091" y="552040"/>
                  </a:cubicBezTo>
                  <a:cubicBezTo>
                    <a:pt x="123625" y="551191"/>
                    <a:pt x="0" y="428043"/>
                    <a:pt x="0" y="276020"/>
                  </a:cubicBezTo>
                </a:path>
              </a:pathLst>
            </a:custGeom>
            <a:solidFill>
              <a:srgbClr val="99FF9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" name="Google Shape;42;p12"/>
            <p:cNvSpPr/>
            <p:nvPr/>
          </p:nvSpPr>
          <p:spPr>
            <a:xfrm>
              <a:off x="9573238" y="4485403"/>
              <a:ext cx="554181" cy="552039"/>
            </a:xfrm>
            <a:custGeom>
              <a:avLst/>
              <a:gdLst/>
              <a:ahLst/>
              <a:cxnLst/>
              <a:rect l="l" t="t" r="r" b="b"/>
              <a:pathLst>
                <a:path w="554181" h="552039" extrusionOk="0">
                  <a:moveTo>
                    <a:pt x="0" y="276020"/>
                  </a:moveTo>
                  <a:cubicBezTo>
                    <a:pt x="0" y="123997"/>
                    <a:pt x="123625" y="0"/>
                    <a:pt x="277091" y="0"/>
                  </a:cubicBezTo>
                  <a:cubicBezTo>
                    <a:pt x="429704" y="0"/>
                    <a:pt x="554182" y="123147"/>
                    <a:pt x="554182" y="276020"/>
                  </a:cubicBezTo>
                  <a:cubicBezTo>
                    <a:pt x="554182" y="428893"/>
                    <a:pt x="430557" y="552040"/>
                    <a:pt x="277091" y="552040"/>
                  </a:cubicBezTo>
                  <a:cubicBezTo>
                    <a:pt x="123625" y="551191"/>
                    <a:pt x="0" y="428043"/>
                    <a:pt x="0" y="276020"/>
                  </a:cubicBezTo>
                </a:path>
              </a:pathLst>
            </a:custGeom>
            <a:solidFill>
              <a:srgbClr val="99FF9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" name="Google Shape;43;p12"/>
            <p:cNvSpPr/>
            <p:nvPr/>
          </p:nvSpPr>
          <p:spPr>
            <a:xfrm>
              <a:off x="3003199" y="4495595"/>
              <a:ext cx="554181" cy="552039"/>
            </a:xfrm>
            <a:custGeom>
              <a:avLst/>
              <a:gdLst/>
              <a:ahLst/>
              <a:cxnLst/>
              <a:rect l="l" t="t" r="r" b="b"/>
              <a:pathLst>
                <a:path w="554181" h="552039" extrusionOk="0">
                  <a:moveTo>
                    <a:pt x="0" y="276020"/>
                  </a:moveTo>
                  <a:cubicBezTo>
                    <a:pt x="0" y="123997"/>
                    <a:pt x="123625" y="0"/>
                    <a:pt x="277091" y="0"/>
                  </a:cubicBezTo>
                  <a:cubicBezTo>
                    <a:pt x="429704" y="0"/>
                    <a:pt x="554182" y="123147"/>
                    <a:pt x="554182" y="276020"/>
                  </a:cubicBezTo>
                  <a:cubicBezTo>
                    <a:pt x="554182" y="428893"/>
                    <a:pt x="430557" y="552040"/>
                    <a:pt x="277091" y="552040"/>
                  </a:cubicBezTo>
                  <a:cubicBezTo>
                    <a:pt x="123625" y="551191"/>
                    <a:pt x="0" y="428043"/>
                    <a:pt x="0" y="276020"/>
                  </a:cubicBezTo>
                </a:path>
              </a:pathLst>
            </a:custGeom>
            <a:solidFill>
              <a:srgbClr val="FFCCCC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6099103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Kansi kuvall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7">
            <a:extLst>
              <a:ext uri="{FF2B5EF4-FFF2-40B4-BE49-F238E27FC236}">
                <a16:creationId xmlns:a16="http://schemas.microsoft.com/office/drawing/2014/main" id="{6B67D039-5DBC-1BC5-653C-7DA1B10323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1999" cy="5408676"/>
          </a:xfrm>
          <a:solidFill>
            <a:schemeClr val="bg1">
              <a:lumMod val="95000"/>
            </a:schemeClr>
          </a:solidFill>
        </p:spPr>
        <p:txBody>
          <a:bodyPr anchor="ctr" anchorCtr="0"/>
          <a:lstStyle>
            <a:lvl1pPr marL="0" indent="0" algn="ctr">
              <a:buNone/>
              <a:defRPr sz="1600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fi-FI"/>
              <a:t>Lisää kuva napsauttamalla kuvaketta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0DD658E-3473-4681-B845-DA52394CB7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701780-B9A5-477F-BFD1-4099C4ED9142}" type="datetime1">
              <a:rPr lang="fi-FI" smtClean="0"/>
              <a:t>5.7.2023</a:t>
            </a:fld>
            <a:endParaRPr lang="fi-FI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1F0338E-FC47-497A-9683-A65DA629F6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FA0F746-8E6A-4C7F-AE36-5BDBE3883D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160B98-140E-4345-B1A3-2A7247C42973}" type="slidenum">
              <a:rPr lang="fi-FI" smtClean="0"/>
              <a:t>‹#›</a:t>
            </a:fld>
            <a:endParaRPr lang="fi-FI"/>
          </a:p>
        </p:txBody>
      </p:sp>
      <p:sp>
        <p:nvSpPr>
          <p:cNvPr id="15" name="Tekstin paikkamerkki 12" descr="Hyvinvointi">
            <a:extLst>
              <a:ext uri="{FF2B5EF4-FFF2-40B4-BE49-F238E27FC236}">
                <a16:creationId xmlns:a16="http://schemas.microsoft.com/office/drawing/2014/main" id="{1575B223-D80C-306C-43A5-703E1775FD57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22000" y="504000"/>
            <a:ext cx="6426000" cy="1468800"/>
          </a:xfr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 anchor="ctr" anchorCtr="0"/>
          <a:lstStyle>
            <a:lvl1pPr marL="0" indent="0" algn="ctr">
              <a:buNone/>
              <a:defRPr sz="100"/>
            </a:lvl1pPr>
          </a:lstStyle>
          <a:p>
            <a:pPr lvl="0"/>
            <a:r>
              <a:rPr lang="fi-FI"/>
              <a:t> </a:t>
            </a:r>
          </a:p>
        </p:txBody>
      </p:sp>
      <p:sp>
        <p:nvSpPr>
          <p:cNvPr id="16" name="Tekstin paikkamerkki 12" descr="Terveys">
            <a:extLst>
              <a:ext uri="{FF2B5EF4-FFF2-40B4-BE49-F238E27FC236}">
                <a16:creationId xmlns:a16="http://schemas.microsoft.com/office/drawing/2014/main" id="{3BA424AF-656B-9612-92E0-A7A1869DF438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22000" y="1969200"/>
            <a:ext cx="4831200" cy="1468800"/>
          </a:xfr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 anchor="ctr" anchorCtr="0"/>
          <a:lstStyle>
            <a:lvl1pPr marL="0" indent="0" algn="ctr">
              <a:buNone/>
              <a:defRPr sz="100"/>
            </a:lvl1pPr>
          </a:lstStyle>
          <a:p>
            <a:pPr lvl="0"/>
            <a:r>
              <a:rPr lang="fi-FI"/>
              <a:t> </a:t>
            </a:r>
          </a:p>
        </p:txBody>
      </p:sp>
      <p:sp>
        <p:nvSpPr>
          <p:cNvPr id="17" name="Tekstin paikkamerkki 12" descr="Turvallisuus">
            <a:extLst>
              <a:ext uri="{FF2B5EF4-FFF2-40B4-BE49-F238E27FC236}">
                <a16:creationId xmlns:a16="http://schemas.microsoft.com/office/drawing/2014/main" id="{555FDC61-50AC-2944-7772-91FADC7076FC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522000" y="3438000"/>
            <a:ext cx="6652800" cy="1468800"/>
          </a:xfr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 anchor="ctr" anchorCtr="0"/>
          <a:lstStyle>
            <a:lvl1pPr marL="0" indent="0" algn="ctr">
              <a:buNone/>
              <a:defRPr sz="100"/>
            </a:lvl1pPr>
          </a:lstStyle>
          <a:p>
            <a:pPr lvl="0"/>
            <a:r>
              <a:rPr lang="fi-FI"/>
              <a:t> </a:t>
            </a:r>
          </a:p>
        </p:txBody>
      </p:sp>
      <p:sp>
        <p:nvSpPr>
          <p:cNvPr id="18" name="Tekstin paikkamerkki 12" descr="Keski-Suomen Hyvinvointialue">
            <a:extLst>
              <a:ext uri="{FF2B5EF4-FFF2-40B4-BE49-F238E27FC236}">
                <a16:creationId xmlns:a16="http://schemas.microsoft.com/office/drawing/2014/main" id="{70D82D27-F770-569E-91F2-8BC159C4166C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10246644" y="484488"/>
            <a:ext cx="1436400" cy="331200"/>
          </a:xfr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 anchor="ctr" anchorCtr="0"/>
          <a:lstStyle>
            <a:lvl1pPr marL="0" indent="0" algn="ctr">
              <a:buNone/>
              <a:defRPr sz="100"/>
            </a:lvl1pPr>
          </a:lstStyle>
          <a:p>
            <a:pPr lvl="0"/>
            <a:r>
              <a:rPr lang="fi-FI"/>
              <a:t> </a:t>
            </a:r>
          </a:p>
        </p:txBody>
      </p:sp>
      <p:pic>
        <p:nvPicPr>
          <p:cNvPr id="24" name="Kuva 23" descr="EU lippu">
            <a:extLst>
              <a:ext uri="{FF2B5EF4-FFF2-40B4-BE49-F238E27FC236}">
                <a16:creationId xmlns:a16="http://schemas.microsoft.com/office/drawing/2014/main" id="{D64BEB57-D20F-07A7-7483-A1BE13CEAC33}"/>
              </a:ext>
            </a:extLst>
          </p:cNvPr>
          <p:cNvPicPr>
            <a:picLocks noChangeAspect="1"/>
          </p:cNvPicPr>
          <p:nvPr userDrawn="1"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45281" y="5893163"/>
            <a:ext cx="737201" cy="4914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40425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6E6260-E36C-484A-9F25-1346EC50A8D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09016" y="422846"/>
            <a:ext cx="8973312" cy="3591369"/>
          </a:xfrm>
        </p:spPr>
        <p:txBody>
          <a:bodyPr anchor="t" anchorCtr="0"/>
          <a:lstStyle>
            <a:lvl1pPr algn="l">
              <a:defRPr sz="8000"/>
            </a:lvl1pPr>
          </a:lstStyle>
          <a:p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0DD658E-3473-4681-B845-DA52394CB7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C89562-7E35-428F-8FAE-6A9A6BD59787}" type="datetime1">
              <a:rPr lang="fi-FI" smtClean="0"/>
              <a:t>5.7.2023</a:t>
            </a:fld>
            <a:endParaRPr lang="fi-FI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1F0338E-FC47-497A-9683-A65DA629F6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FA0F746-8E6A-4C7F-AE36-5BDBE3883D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160B98-140E-4345-B1A3-2A7247C42973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5306051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Otsikkodia 2">
    <p:bg>
      <p:bgPr>
        <a:solidFill>
          <a:srgbClr val="B3D38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6E6260-E36C-484A-9F25-1346EC50A8D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09016" y="422846"/>
            <a:ext cx="8973312" cy="3591369"/>
          </a:xfrm>
        </p:spPr>
        <p:txBody>
          <a:bodyPr anchor="t" anchorCtr="0"/>
          <a:lstStyle>
            <a:lvl1pPr algn="l">
              <a:defRPr sz="8000"/>
            </a:lvl1pPr>
          </a:lstStyle>
          <a:p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0DD658E-3473-4681-B845-DA52394CB7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C89562-7E35-428F-8FAE-6A9A6BD59787}" type="datetime1">
              <a:rPr lang="fi-FI" smtClean="0"/>
              <a:t>5.7.2023</a:t>
            </a:fld>
            <a:endParaRPr lang="fi-FI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1F0338E-FC47-497A-9683-A65DA629F6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FA0F746-8E6A-4C7F-AE36-5BDBE3883D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160B98-140E-4345-B1A3-2A7247C42973}" type="slidenum">
              <a:rPr lang="fi-FI" smtClean="0"/>
              <a:t>‹#›</a:t>
            </a:fld>
            <a:endParaRPr lang="fi-FI"/>
          </a:p>
        </p:txBody>
      </p:sp>
      <p:pic>
        <p:nvPicPr>
          <p:cNvPr id="3" name="Kuva 2" descr="Keski-Suomen Hyvinvointialue">
            <a:extLst>
              <a:ext uri="{FF2B5EF4-FFF2-40B4-BE49-F238E27FC236}">
                <a16:creationId xmlns:a16="http://schemas.microsoft.com/office/drawing/2014/main" id="{AD747AE0-32D0-7861-291E-A51D05F43A3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10259119" y="6041686"/>
            <a:ext cx="1407842" cy="3305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62778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Otsikkodia 3">
    <p:bg>
      <p:bgPr>
        <a:solidFill>
          <a:srgbClr val="FFCC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6E6260-E36C-484A-9F25-1346EC50A8D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09016" y="422846"/>
            <a:ext cx="8973312" cy="3591369"/>
          </a:xfrm>
        </p:spPr>
        <p:txBody>
          <a:bodyPr anchor="t" anchorCtr="0"/>
          <a:lstStyle>
            <a:lvl1pPr algn="l">
              <a:defRPr sz="8000"/>
            </a:lvl1pPr>
          </a:lstStyle>
          <a:p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0DD658E-3473-4681-B845-DA52394CB7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C89562-7E35-428F-8FAE-6A9A6BD59787}" type="datetime1">
              <a:rPr lang="fi-FI" smtClean="0"/>
              <a:t>5.7.2023</a:t>
            </a:fld>
            <a:endParaRPr lang="fi-FI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1F0338E-FC47-497A-9683-A65DA629F6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FA0F746-8E6A-4C7F-AE36-5BDBE3883D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160B98-140E-4345-B1A3-2A7247C42973}" type="slidenum">
              <a:rPr lang="fi-FI" smtClean="0"/>
              <a:t>‹#›</a:t>
            </a:fld>
            <a:endParaRPr lang="fi-FI"/>
          </a:p>
        </p:txBody>
      </p:sp>
      <p:pic>
        <p:nvPicPr>
          <p:cNvPr id="3" name="Kuva 2" descr="Keski-Suomen Hyvinvointialue">
            <a:extLst>
              <a:ext uri="{FF2B5EF4-FFF2-40B4-BE49-F238E27FC236}">
                <a16:creationId xmlns:a16="http://schemas.microsoft.com/office/drawing/2014/main" id="{AD747AE0-32D0-7861-291E-A51D05F43A3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10259119" y="6041686"/>
            <a:ext cx="1407842" cy="3305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58022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Otsikkodia 4">
    <p:bg>
      <p:bgPr>
        <a:solidFill>
          <a:srgbClr val="EBDCA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6E6260-E36C-484A-9F25-1346EC50A8D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09016" y="422846"/>
            <a:ext cx="8973312" cy="3591369"/>
          </a:xfrm>
        </p:spPr>
        <p:txBody>
          <a:bodyPr anchor="t" anchorCtr="0"/>
          <a:lstStyle>
            <a:lvl1pPr algn="l">
              <a:defRPr sz="8000"/>
            </a:lvl1pPr>
          </a:lstStyle>
          <a:p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0DD658E-3473-4681-B845-DA52394CB7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C89562-7E35-428F-8FAE-6A9A6BD59787}" type="datetime1">
              <a:rPr lang="fi-FI" smtClean="0"/>
              <a:t>5.7.2023</a:t>
            </a:fld>
            <a:endParaRPr lang="fi-FI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1F0338E-FC47-497A-9683-A65DA629F6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FA0F746-8E6A-4C7F-AE36-5BDBE3883D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160B98-140E-4345-B1A3-2A7247C42973}" type="slidenum">
              <a:rPr lang="fi-FI" smtClean="0"/>
              <a:t>‹#›</a:t>
            </a:fld>
            <a:endParaRPr lang="fi-FI"/>
          </a:p>
        </p:txBody>
      </p:sp>
      <p:pic>
        <p:nvPicPr>
          <p:cNvPr id="3" name="Kuva 2" descr="Keski-Suomen Hyvinvointialue">
            <a:extLst>
              <a:ext uri="{FF2B5EF4-FFF2-40B4-BE49-F238E27FC236}">
                <a16:creationId xmlns:a16="http://schemas.microsoft.com/office/drawing/2014/main" id="{AD747AE0-32D0-7861-291E-A51D05F43A3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10259119" y="6041686"/>
            <a:ext cx="1407842" cy="3305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989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Otsikkodia 5">
    <p:bg>
      <p:bgPr>
        <a:solidFill>
          <a:srgbClr val="255B9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6E6260-E36C-484A-9F25-1346EC50A8D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09016" y="422846"/>
            <a:ext cx="8973312" cy="3591369"/>
          </a:xfrm>
        </p:spPr>
        <p:txBody>
          <a:bodyPr anchor="t" anchorCtr="0"/>
          <a:lstStyle>
            <a:lvl1pPr algn="l">
              <a:defRPr sz="8000">
                <a:solidFill>
                  <a:schemeClr val="bg1"/>
                </a:solidFill>
              </a:defRPr>
            </a:lvl1pPr>
          </a:lstStyle>
          <a:p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0DD658E-3473-4681-B845-DA52394CB7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DDC89562-7E35-428F-8FAE-6A9A6BD59787}" type="datetime1">
              <a:rPr lang="fi-FI" smtClean="0"/>
              <a:pPr/>
              <a:t>5.7.2023</a:t>
            </a:fld>
            <a:endParaRPr lang="fi-FI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1F0338E-FC47-497A-9683-A65DA629F6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fi-FI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FA0F746-8E6A-4C7F-AE36-5BDBE3883D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31160B98-140E-4345-B1A3-2A7247C42973}" type="slidenum">
              <a:rPr lang="fi-FI" smtClean="0"/>
              <a:pPr/>
              <a:t>‹#›</a:t>
            </a:fld>
            <a:endParaRPr lang="fi-FI"/>
          </a:p>
        </p:txBody>
      </p:sp>
      <p:pic>
        <p:nvPicPr>
          <p:cNvPr id="4" name="Kuva 3" descr="Keski-Suomen Hyvinvointialue">
            <a:extLst>
              <a:ext uri="{FF2B5EF4-FFF2-40B4-BE49-F238E27FC236}">
                <a16:creationId xmlns:a16="http://schemas.microsoft.com/office/drawing/2014/main" id="{2230765F-7C0E-7B1D-2B49-3937748EB7A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10259119" y="6041686"/>
            <a:ext cx="1407842" cy="3305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35444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image" Target="../media/image2.svg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02BCEDC-5BF0-4641-B029-97A0073B2C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0987" y="388620"/>
            <a:ext cx="11169009" cy="702216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fi-FI"/>
              <a:t>Muokkaa </a:t>
            </a:r>
            <a:r>
              <a:rPr lang="fi-FI" err="1"/>
              <a:t>ots</a:t>
            </a:r>
            <a:r>
              <a:rPr lang="fi-FI"/>
              <a:t>. </a:t>
            </a:r>
            <a:r>
              <a:rPr lang="fi-FI" err="1"/>
              <a:t>perustyyl</a:t>
            </a:r>
            <a:r>
              <a:rPr lang="fi-FI"/>
              <a:t>. </a:t>
            </a:r>
            <a:r>
              <a:rPr lang="fi-FI" err="1"/>
              <a:t>napsautt</a:t>
            </a:r>
            <a:r>
              <a:rPr lang="fi-FI"/>
              <a:t>.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8F58EF0-5CC6-4362-996D-AE27B9C25A2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10987" y="1508985"/>
            <a:ext cx="11169009" cy="4360292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CFC8207-E1E1-4120-A9AA-730F0E3F9D1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777240" y="6238471"/>
            <a:ext cx="926054" cy="197223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5E0C6A10-0FE5-4C23-945F-7CA3C4931DA1}" type="datetime1">
              <a:rPr lang="fi-FI" smtClean="0"/>
              <a:t>5.7.2023</a:t>
            </a:fld>
            <a:endParaRPr lang="fi-FI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31C7E16-846E-4C51-8A54-1FE93AAD5BD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752600" y="6238471"/>
            <a:ext cx="4114800" cy="197223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fi-FI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D91B797-1514-4178-B4AD-AFE930D2326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10988" y="6238471"/>
            <a:ext cx="257108" cy="197223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fld id="{31160B98-140E-4345-B1A3-2A7247C42973}" type="slidenum">
              <a:rPr lang="fi-FI" smtClean="0"/>
              <a:pPr/>
              <a:t>‹#›</a:t>
            </a:fld>
            <a:endParaRPr lang="fi-FI"/>
          </a:p>
        </p:txBody>
      </p:sp>
      <p:pic>
        <p:nvPicPr>
          <p:cNvPr id="11" name="Kuva 10" descr="Keski-Suomen Hyvinvointialue">
            <a:extLst>
              <a:ext uri="{FF2B5EF4-FFF2-40B4-BE49-F238E27FC236}">
                <a16:creationId xmlns:a16="http://schemas.microsoft.com/office/drawing/2014/main" id="{59EF808D-E7BA-15EC-07B7-3BE9C157B45B}"/>
              </a:ext>
            </a:extLst>
          </p:cNvPr>
          <p:cNvPicPr>
            <a:picLocks noChangeAspect="1"/>
          </p:cNvPicPr>
          <p:nvPr userDrawn="1"/>
        </p:nvPicPr>
        <p:blipFill>
          <a:blip r:embed="rId3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3"/>
              </a:ext>
            </a:extLst>
          </a:blip>
          <a:stretch>
            <a:fillRect/>
          </a:stretch>
        </p:blipFill>
        <p:spPr>
          <a:xfrm>
            <a:off x="10244759" y="6041686"/>
            <a:ext cx="1436563" cy="3305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41232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  <p:sldLayoutId id="2147483679" r:id="rId19"/>
    <p:sldLayoutId id="2147483680" r:id="rId20"/>
    <p:sldLayoutId id="2147483681" r:id="rId21"/>
    <p:sldLayoutId id="2147483682" r:id="rId22"/>
    <p:sldLayoutId id="2147483683" r:id="rId23"/>
    <p:sldLayoutId id="2147483684" r:id="rId24"/>
    <p:sldLayoutId id="2147483685" r:id="rId25"/>
    <p:sldLayoutId id="2147483686" r:id="rId26"/>
    <p:sldLayoutId id="2147483687" r:id="rId27"/>
    <p:sldLayoutId id="2147483688" r:id="rId28"/>
    <p:sldLayoutId id="2147483689" r:id="rId29"/>
    <p:sldLayoutId id="2147483690" r:id="rId30"/>
  </p:sldLayoutIdLst>
  <p:hf hdr="0"/>
  <p:txStyles>
    <p:titleStyle>
      <a:lvl1pPr algn="l" defTabSz="914400" rtl="0" eaLnBrk="1" latinLnBrk="0" hangingPunct="1">
        <a:lnSpc>
          <a:spcPct val="95000"/>
        </a:lnSpc>
        <a:spcBef>
          <a:spcPct val="0"/>
        </a:spcBef>
        <a:buNone/>
        <a:defRPr sz="4000" b="1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69875" indent="-269875" algn="l" defTabSz="914400" rtl="0" eaLnBrk="1" latinLnBrk="0" hangingPunct="1">
        <a:lnSpc>
          <a:spcPct val="85000"/>
        </a:lnSpc>
        <a:spcBef>
          <a:spcPts val="800"/>
        </a:spcBef>
        <a:buFont typeface="Calibri" panose="020F0502020204030204" pitchFamily="34" charset="0"/>
        <a:buChar char="•"/>
        <a:defRPr sz="2100" kern="1200">
          <a:solidFill>
            <a:schemeClr val="tx2"/>
          </a:solidFill>
          <a:latin typeface="+mn-lt"/>
          <a:ea typeface="+mn-ea"/>
          <a:cs typeface="+mn-cs"/>
        </a:defRPr>
      </a:lvl1pPr>
      <a:lvl2pPr marL="627063" indent="-269875" algn="l" defTabSz="914400" rtl="0" eaLnBrk="1" latinLnBrk="0" hangingPunct="1">
        <a:lnSpc>
          <a:spcPct val="85000"/>
        </a:lnSpc>
        <a:spcBef>
          <a:spcPts val="800"/>
        </a:spcBef>
        <a:buFont typeface="Calibri" panose="020F0502020204030204" pitchFamily="34" charset="0"/>
        <a:buChar char="•"/>
        <a:defRPr sz="1700" kern="1200">
          <a:solidFill>
            <a:schemeClr val="tx2"/>
          </a:solidFill>
          <a:latin typeface="+mn-lt"/>
          <a:ea typeface="+mn-ea"/>
          <a:cs typeface="+mn-cs"/>
        </a:defRPr>
      </a:lvl2pPr>
      <a:lvl3pPr marL="987425" indent="-269875" algn="l" defTabSz="914400" rtl="0" eaLnBrk="1" latinLnBrk="0" hangingPunct="1">
        <a:lnSpc>
          <a:spcPct val="85000"/>
        </a:lnSpc>
        <a:spcBef>
          <a:spcPts val="800"/>
        </a:spcBef>
        <a:buFont typeface="Calibri" panose="020F0502020204030204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3pPr>
      <a:lvl4pPr marL="1344613" indent="-269875" algn="l" defTabSz="914400" rtl="0" eaLnBrk="1" latinLnBrk="0" hangingPunct="1">
        <a:lnSpc>
          <a:spcPct val="85000"/>
        </a:lnSpc>
        <a:spcBef>
          <a:spcPts val="800"/>
        </a:spcBef>
        <a:buFont typeface="Calibri" panose="020F0502020204030204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4pPr>
      <a:lvl5pPr marL="1704975" indent="-269875" algn="l" defTabSz="914400" rtl="0" eaLnBrk="1" latinLnBrk="0" hangingPunct="1">
        <a:lnSpc>
          <a:spcPct val="85000"/>
        </a:lnSpc>
        <a:spcBef>
          <a:spcPts val="800"/>
        </a:spcBef>
        <a:buFont typeface="Calibri" panose="020F0502020204030204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384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yöristetty suorakulmio 39">
            <a:extLst>
              <a:ext uri="{FF2B5EF4-FFF2-40B4-BE49-F238E27FC236}">
                <a16:creationId xmlns:a16="http://schemas.microsoft.com/office/drawing/2014/main" id="{98D3E044-591F-ACEB-04B1-AC22CC2BB5B8}"/>
              </a:ext>
            </a:extLst>
          </p:cNvPr>
          <p:cNvSpPr/>
          <p:nvPr/>
        </p:nvSpPr>
        <p:spPr>
          <a:xfrm>
            <a:off x="8682149" y="3912767"/>
            <a:ext cx="2231928" cy="1621745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9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t>Jatko-ohjaus tarvittavalle ammattilaiselle, ryhmään tai palveluun, esim.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fi-FI" sz="9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/>
              </a:rPr>
              <a:t>Liikuntaneuvonta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fi-FI" sz="9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/>
              </a:rPr>
              <a:t>Lääkäri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fi-FI" sz="9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/>
              </a:rPr>
              <a:t>Ryhmätoiminta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fi-FI" sz="9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/>
              </a:rPr>
              <a:t>Digitaaliset palvelut</a:t>
            </a:r>
          </a:p>
        </p:txBody>
      </p:sp>
      <p:sp>
        <p:nvSpPr>
          <p:cNvPr id="8" name="Pyöristetty suorakulmio 39">
            <a:extLst>
              <a:ext uri="{FF2B5EF4-FFF2-40B4-BE49-F238E27FC236}">
                <a16:creationId xmlns:a16="http://schemas.microsoft.com/office/drawing/2014/main" id="{0C79B155-0168-B385-DB5C-01594045476A}"/>
              </a:ext>
            </a:extLst>
          </p:cNvPr>
          <p:cNvSpPr/>
          <p:nvPr/>
        </p:nvSpPr>
        <p:spPr>
          <a:xfrm>
            <a:off x="4841263" y="3923377"/>
            <a:ext cx="2169500" cy="1621745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fi-FI" sz="9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Arial"/>
                <a:sym typeface="Arial"/>
              </a:rPr>
              <a:t>Asiakkaan valmentaminen itsenäiseksi harjoittelijaksi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fi-FI" sz="9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Arial"/>
                <a:sym typeface="Arial"/>
              </a:rPr>
              <a:t>Voimavaralähtöinen toiminta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fi-FI" sz="9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Arial"/>
                <a:sym typeface="Arial"/>
              </a:rPr>
              <a:t>Minäpystyvyyden vahvistaminen</a:t>
            </a:r>
          </a:p>
        </p:txBody>
      </p:sp>
      <p:sp>
        <p:nvSpPr>
          <p:cNvPr id="7" name="Pyöristetty suorakulmio 39">
            <a:extLst>
              <a:ext uri="{FF2B5EF4-FFF2-40B4-BE49-F238E27FC236}">
                <a16:creationId xmlns:a16="http://schemas.microsoft.com/office/drawing/2014/main" id="{05F3F66E-83A8-2119-E424-9F477FB374DA}"/>
              </a:ext>
            </a:extLst>
          </p:cNvPr>
          <p:cNvSpPr/>
          <p:nvPr/>
        </p:nvSpPr>
        <p:spPr>
          <a:xfrm>
            <a:off x="925064" y="3940005"/>
            <a:ext cx="2169500" cy="1926640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fi-FI" sz="9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  <a:sym typeface="Arial"/>
            </a:endParaRP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fi-FI" sz="9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/>
              </a:rPr>
              <a:t>Kirjaus aktivointisuunnitelmaan/monialainen työllistymissuunnitelma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fi-FI" sz="9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/>
              </a:rPr>
              <a:t>Tarvittaessa ohjaus eteenpäin mm. terveysaseman hoitajalle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fi-FI" sz="9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/>
              </a:rPr>
              <a:t>Tarvittaessa ohjataan hakemaan täydentävää toimeentulotukea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fi-FI" sz="9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/>
              </a:rPr>
              <a:t>Elämäntapamuutoksen tuen suunnittelu kuntouttavassa työtoiminnassa (vastuuhenkilö, ruokailu jne.)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i-FI" sz="9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  <a:sym typeface="Arial"/>
            </a:endParaRPr>
          </a:p>
        </p:txBody>
      </p:sp>
      <p:sp>
        <p:nvSpPr>
          <p:cNvPr id="11" name="Nuoli: Oikea 10">
            <a:extLst>
              <a:ext uri="{FF2B5EF4-FFF2-40B4-BE49-F238E27FC236}">
                <a16:creationId xmlns:a16="http://schemas.microsoft.com/office/drawing/2014/main" id="{2732973E-3569-C0D4-1211-0DF20BA7F82D}"/>
              </a:ext>
            </a:extLst>
          </p:cNvPr>
          <p:cNvSpPr/>
          <p:nvPr/>
        </p:nvSpPr>
        <p:spPr>
          <a:xfrm>
            <a:off x="151002" y="3321047"/>
            <a:ext cx="11856360" cy="261610"/>
          </a:xfrm>
          <a:prstGeom prst="rightArrow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i-FI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0" name="Pyöristetty suorakulmio 39"/>
          <p:cNvSpPr/>
          <p:nvPr/>
        </p:nvSpPr>
        <p:spPr>
          <a:xfrm>
            <a:off x="345536" y="2834059"/>
            <a:ext cx="1672914" cy="1204322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9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Wingdings" panose="05000000000000000000" pitchFamily="2" charset="2"/>
              </a:rPr>
              <a:t>Elämäntapa-muutostarpeen ja motivoituneiden asiakkaiden </a:t>
            </a:r>
            <a:r>
              <a:rPr kumimoji="0" lang="fi-FI" sz="9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/>
              </a:rPr>
              <a:t>tunnistaminen</a:t>
            </a:r>
          </a:p>
        </p:txBody>
      </p:sp>
      <p:sp>
        <p:nvSpPr>
          <p:cNvPr id="2" name="Suorakulmio 1"/>
          <p:cNvSpPr/>
          <p:nvPr/>
        </p:nvSpPr>
        <p:spPr>
          <a:xfrm>
            <a:off x="5645212" y="3384037"/>
            <a:ext cx="24467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 </a:t>
            </a:r>
            <a:endParaRPr kumimoji="0" lang="fi-FI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Suorakulmio 2"/>
          <p:cNvSpPr/>
          <p:nvPr/>
        </p:nvSpPr>
        <p:spPr>
          <a:xfrm>
            <a:off x="5645212" y="3384037"/>
            <a:ext cx="24467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 </a:t>
            </a:r>
            <a:endParaRPr kumimoji="0" lang="fi-FI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Tekstiruutu 3">
            <a:extLst>
              <a:ext uri="{FF2B5EF4-FFF2-40B4-BE49-F238E27FC236}">
                <a16:creationId xmlns:a16="http://schemas.microsoft.com/office/drawing/2014/main" id="{F4C38DC0-CC97-4AB9-ADED-396FB95CA153}"/>
              </a:ext>
            </a:extLst>
          </p:cNvPr>
          <p:cNvSpPr txBox="1"/>
          <p:nvPr/>
        </p:nvSpPr>
        <p:spPr>
          <a:xfrm>
            <a:off x="2276795" y="538757"/>
            <a:ext cx="9323431" cy="584775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3200" b="1" i="0" u="none" strike="noStrike" kern="1200" cap="none" spc="0" normalizeH="0" baseline="0" noProof="0">
                <a:ln>
                  <a:noFill/>
                </a:ln>
                <a:solidFill>
                  <a:srgbClr val="255B92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Elämäntapaohjaus osana kuntouttavaa työtoimintaa</a:t>
            </a:r>
            <a:endParaRPr kumimoji="0" lang="fi-FI" sz="36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Pyöristetty suorakulmio 39">
            <a:extLst>
              <a:ext uri="{FF2B5EF4-FFF2-40B4-BE49-F238E27FC236}">
                <a16:creationId xmlns:a16="http://schemas.microsoft.com/office/drawing/2014/main" id="{1379C324-2A33-5A48-6518-EE39887CB580}"/>
              </a:ext>
            </a:extLst>
          </p:cNvPr>
          <p:cNvSpPr/>
          <p:nvPr/>
        </p:nvSpPr>
        <p:spPr>
          <a:xfrm>
            <a:off x="2258107" y="2833146"/>
            <a:ext cx="1672914" cy="1204322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9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t>Vertaistukiryhmän muodostaminen</a:t>
            </a:r>
          </a:p>
        </p:txBody>
      </p:sp>
      <p:sp>
        <p:nvSpPr>
          <p:cNvPr id="9" name="Pyöristetty suorakulmio 39">
            <a:extLst>
              <a:ext uri="{FF2B5EF4-FFF2-40B4-BE49-F238E27FC236}">
                <a16:creationId xmlns:a16="http://schemas.microsoft.com/office/drawing/2014/main" id="{C824F48C-9D9D-04A0-FA8D-FA50A07F876F}"/>
              </a:ext>
            </a:extLst>
          </p:cNvPr>
          <p:cNvSpPr/>
          <p:nvPr/>
        </p:nvSpPr>
        <p:spPr>
          <a:xfrm>
            <a:off x="4170678" y="2826839"/>
            <a:ext cx="1672914" cy="1204322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71450" marR="0" lvl="0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fi-FI" sz="9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t>Ryhmän yhteisistä tavoitteista ja aikatauluista sopiminen</a:t>
            </a:r>
          </a:p>
          <a:p>
            <a:pPr marL="171450" marR="0" lvl="0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fi-FI" sz="9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t>Asiakkaiden muun tukiverkoston tunnistaminen</a:t>
            </a:r>
          </a:p>
        </p:txBody>
      </p:sp>
      <p:sp>
        <p:nvSpPr>
          <p:cNvPr id="10" name="Pyöristetty suorakulmio 39">
            <a:extLst>
              <a:ext uri="{FF2B5EF4-FFF2-40B4-BE49-F238E27FC236}">
                <a16:creationId xmlns:a16="http://schemas.microsoft.com/office/drawing/2014/main" id="{47F6FB5C-8F08-E6E3-88D5-F3DE4C14E3C0}"/>
              </a:ext>
            </a:extLst>
          </p:cNvPr>
          <p:cNvSpPr/>
          <p:nvPr/>
        </p:nvSpPr>
        <p:spPr>
          <a:xfrm>
            <a:off x="6083249" y="2834059"/>
            <a:ext cx="1672914" cy="1204322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9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t>Ryhmän tutustuminen kuntosaliin </a:t>
            </a:r>
          </a:p>
          <a:p>
            <a:pPr marL="171450" marR="0" lvl="0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fi-FI" sz="9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t>Alkutestaukset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fi-FI" sz="9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Arial"/>
                <a:sym typeface="Arial"/>
              </a:rPr>
              <a:t>Haastattelu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fi-FI" sz="9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Arial"/>
                <a:sym typeface="Arial"/>
              </a:rPr>
              <a:t>Yksilöllinen ohjelma aluksi</a:t>
            </a:r>
            <a:endParaRPr kumimoji="0" lang="fi-FI" sz="900" b="0" i="0" u="none" strike="noStrike" kern="0" cap="none" spc="0" normalizeH="0" baseline="0" noProof="0">
              <a:ln>
                <a:noFill/>
              </a:ln>
              <a:solidFill>
                <a:srgbClr val="FFCCCC">
                  <a:lumMod val="75000"/>
                </a:srgbClr>
              </a:solidFill>
              <a:effectLst/>
              <a:uLnTx/>
              <a:uFillTx/>
              <a:latin typeface="Arial" panose="020B0604020202020204"/>
              <a:ea typeface="+mn-ea"/>
              <a:cs typeface="Arial"/>
              <a:sym typeface="Arial"/>
            </a:endParaRP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fi-FI" sz="9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Arial"/>
                <a:sym typeface="Arial"/>
              </a:rPr>
              <a:t>Ryhmänä liikkumisen suunnittelu</a:t>
            </a:r>
            <a:endParaRPr kumimoji="0" lang="fi-FI" sz="9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13" name="Pyöristetty suorakulmio 39">
            <a:extLst>
              <a:ext uri="{FF2B5EF4-FFF2-40B4-BE49-F238E27FC236}">
                <a16:creationId xmlns:a16="http://schemas.microsoft.com/office/drawing/2014/main" id="{85A1B28E-A811-BD73-159D-E33C9F32F948}"/>
              </a:ext>
            </a:extLst>
          </p:cNvPr>
          <p:cNvSpPr/>
          <p:nvPr/>
        </p:nvSpPr>
        <p:spPr>
          <a:xfrm>
            <a:off x="7995820" y="2821445"/>
            <a:ext cx="1672914" cy="1204322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9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/>
              </a:rPr>
              <a:t>Omatoiminen ja ryhmän yhteinen elämäntapa-muutosten toteuttaminen,  nousujohteinen harjoittelu</a:t>
            </a:r>
          </a:p>
        </p:txBody>
      </p:sp>
      <p:sp>
        <p:nvSpPr>
          <p:cNvPr id="14" name="Pyöristetty suorakulmio 39">
            <a:extLst>
              <a:ext uri="{FF2B5EF4-FFF2-40B4-BE49-F238E27FC236}">
                <a16:creationId xmlns:a16="http://schemas.microsoft.com/office/drawing/2014/main" id="{C44F798D-4A09-D3A3-7802-9A4785AE1E42}"/>
              </a:ext>
            </a:extLst>
          </p:cNvPr>
          <p:cNvSpPr/>
          <p:nvPr/>
        </p:nvSpPr>
        <p:spPr>
          <a:xfrm>
            <a:off x="9908391" y="2833146"/>
            <a:ext cx="1672914" cy="1204322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71450" marR="0" lvl="0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fi-FI" sz="9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t>Tulosten arviointi (esim. omaseurannan, tutkimusten ja mittausten uusinta, asiakaskokemus)</a:t>
            </a:r>
          </a:p>
          <a:p>
            <a:pPr marL="171450" marR="0" lvl="0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fi-FI" sz="9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t>Jatkosuunnitelma</a:t>
            </a:r>
          </a:p>
        </p:txBody>
      </p:sp>
      <p:sp>
        <p:nvSpPr>
          <p:cNvPr id="16" name="Ellipsi 15">
            <a:extLst>
              <a:ext uri="{FF2B5EF4-FFF2-40B4-BE49-F238E27FC236}">
                <a16:creationId xmlns:a16="http://schemas.microsoft.com/office/drawing/2014/main" id="{BB532B13-1451-09C3-6FCF-0051044A3932}"/>
              </a:ext>
            </a:extLst>
          </p:cNvPr>
          <p:cNvSpPr/>
          <p:nvPr/>
        </p:nvSpPr>
        <p:spPr>
          <a:xfrm>
            <a:off x="345536" y="762854"/>
            <a:ext cx="1912571" cy="1795505"/>
          </a:xfrm>
          <a:prstGeom prst="ellipse">
            <a:avLst/>
          </a:prstGeom>
          <a:solidFill>
            <a:schemeClr val="accent3"/>
          </a:solidFill>
          <a:ln w="190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0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/>
              </a:rPr>
              <a:t>Asiakkaalla kohonnut terveysriski</a:t>
            </a:r>
            <a:r>
              <a:rPr kumimoji="0" lang="fi-FI" sz="10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/>
              </a:rPr>
              <a:t>, esim.  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fi-FI" sz="10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/>
              </a:rPr>
              <a:t>Ylipaino 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fi-FI" sz="10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/>
              </a:rPr>
              <a:t>Vyötärölihavuus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fi-FI" sz="10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t>Tupakointi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fi-FI" sz="10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t>Liikkumattomuus</a:t>
            </a:r>
            <a:endParaRPr kumimoji="0" lang="fi-FI" sz="9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i-FI" sz="9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Tekstiruutu 4">
            <a:extLst>
              <a:ext uri="{FF2B5EF4-FFF2-40B4-BE49-F238E27FC236}">
                <a16:creationId xmlns:a16="http://schemas.microsoft.com/office/drawing/2014/main" id="{EDCBD0DA-3675-101E-B0B5-491EA8C8BB2F}"/>
              </a:ext>
            </a:extLst>
          </p:cNvPr>
          <p:cNvSpPr txBox="1"/>
          <p:nvPr/>
        </p:nvSpPr>
        <p:spPr>
          <a:xfrm>
            <a:off x="10094791" y="1881894"/>
            <a:ext cx="19125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800" b="0" i="0" u="none" strike="noStrike" kern="1200" cap="none" spc="0" normalizeH="0" baseline="0" noProof="0" dirty="0">
                <a:ln>
                  <a:noFill/>
                </a:ln>
                <a:solidFill>
                  <a:srgbClr val="255B92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Kesto 6-12 kk</a:t>
            </a:r>
          </a:p>
        </p:txBody>
      </p:sp>
    </p:spTree>
    <p:extLst>
      <p:ext uri="{BB962C8B-B14F-4D97-AF65-F5344CB8AC3E}">
        <p14:creationId xmlns:p14="http://schemas.microsoft.com/office/powerpoint/2010/main" val="2179521119"/>
      </p:ext>
    </p:extLst>
  </p:cSld>
  <p:clrMapOvr>
    <a:masterClrMapping/>
  </p:clrMapOvr>
</p:sld>
</file>

<file path=ppt/theme/theme1.xml><?xml version="1.0" encoding="utf-8"?>
<a:theme xmlns:a="http://schemas.openxmlformats.org/drawingml/2006/main" name="Hyvaks-teema">
  <a:themeElements>
    <a:clrScheme name="Hyvaks">
      <a:dk1>
        <a:sysClr val="windowText" lastClr="000000"/>
      </a:dk1>
      <a:lt1>
        <a:sysClr val="window" lastClr="FFFFFF"/>
      </a:lt1>
      <a:dk2>
        <a:srgbClr val="255B92"/>
      </a:dk2>
      <a:lt2>
        <a:srgbClr val="EBDCA6"/>
      </a:lt2>
      <a:accent1>
        <a:srgbClr val="255B92"/>
      </a:accent1>
      <a:accent2>
        <a:srgbClr val="B3D384"/>
      </a:accent2>
      <a:accent3>
        <a:srgbClr val="FFCCCC"/>
      </a:accent3>
      <a:accent4>
        <a:srgbClr val="B8CCEA"/>
      </a:accent4>
      <a:accent5>
        <a:srgbClr val="225400"/>
      </a:accent5>
      <a:accent6>
        <a:srgbClr val="F28A00"/>
      </a:accent6>
      <a:hlink>
        <a:srgbClr val="0563C1"/>
      </a:hlink>
      <a:folHlink>
        <a:srgbClr val="954F72"/>
      </a:folHlink>
    </a:clrScheme>
    <a:fontScheme name="Calibri">
      <a:maj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2700" cap="rnd"/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 algn="l">
          <a:defRPr dirty="0" err="1" smtClean="0">
            <a:solidFill>
              <a:schemeClr val="tx2"/>
            </a:solidFill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Hyvaks_esitysmallipohja.potx" id="{A4E4BBEE-799B-4E39-963A-DD77604D4A83}" vid="{E11BDC50-E0E8-4F71-A1F7-D4A0E0BFD117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122</Words>
  <Application>Microsoft Office PowerPoint</Application>
  <PresentationFormat>Laajakuva</PresentationFormat>
  <Paragraphs>34</Paragraphs>
  <Slides>1</Slides>
  <Notes>0</Notes>
  <HiddenSlides>0</HiddenSlides>
  <MMClips>0</MMClips>
  <ScaleCrop>false</ScaleCrop>
  <HeadingPairs>
    <vt:vector size="6" baseType="variant">
      <vt:variant>
        <vt:lpstr>Käytetyt fontit</vt:lpstr>
      </vt:variant>
      <vt:variant>
        <vt:i4>4</vt:i4>
      </vt:variant>
      <vt:variant>
        <vt:lpstr>Teema</vt:lpstr>
      </vt:variant>
      <vt:variant>
        <vt:i4>1</vt:i4>
      </vt:variant>
      <vt:variant>
        <vt:lpstr>Dian otsikot</vt:lpstr>
      </vt:variant>
      <vt:variant>
        <vt:i4>1</vt:i4>
      </vt:variant>
    </vt:vector>
  </HeadingPairs>
  <TitlesOfParts>
    <vt:vector size="6" baseType="lpstr">
      <vt:lpstr>Arial</vt:lpstr>
      <vt:lpstr>Calibri</vt:lpstr>
      <vt:lpstr>Raleway</vt:lpstr>
      <vt:lpstr>Times New Roman</vt:lpstr>
      <vt:lpstr>Hyvaks-teema</vt:lpstr>
      <vt:lpstr>PowerPoint-esitys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PowerPoint-esitys</dc:title>
  <dc:creator>Rantamäki Mari E</dc:creator>
  <cp:lastModifiedBy>Rantamäki Mari E</cp:lastModifiedBy>
  <cp:revision>1</cp:revision>
  <dcterms:created xsi:type="dcterms:W3CDTF">2023-07-05T13:13:33Z</dcterms:created>
  <dcterms:modified xsi:type="dcterms:W3CDTF">2023-07-05T13:14:54Z</dcterms:modified>
</cp:coreProperties>
</file>