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0" r:id="rId4"/>
    <p:sldMasterId id="2147483680" r:id="rId5"/>
    <p:sldMasterId id="2147483695" r:id="rId6"/>
    <p:sldMasterId id="2147483669" r:id="rId7"/>
    <p:sldMasterId id="2147483704" r:id="rId8"/>
  </p:sldMasterIdLst>
  <p:notesMasterIdLst>
    <p:notesMasterId r:id="rId40"/>
  </p:notesMasterIdLst>
  <p:sldIdLst>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6" r:id="rId23"/>
    <p:sldId id="288" r:id="rId24"/>
    <p:sldId id="287" r:id="rId25"/>
    <p:sldId id="289" r:id="rId26"/>
    <p:sldId id="290" r:id="rId27"/>
    <p:sldId id="291" r:id="rId28"/>
    <p:sldId id="292" r:id="rId29"/>
    <p:sldId id="293" r:id="rId30"/>
    <p:sldId id="294" r:id="rId31"/>
    <p:sldId id="295" r:id="rId32"/>
    <p:sldId id="296" r:id="rId33"/>
    <p:sldId id="298" r:id="rId34"/>
    <p:sldId id="299" r:id="rId35"/>
    <p:sldId id="300" r:id="rId36"/>
    <p:sldId id="301" r:id="rId37"/>
    <p:sldId id="270" r:id="rId38"/>
    <p:sldId id="302" r:id="rId3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7684"/>
    <a:srgbClr val="EB7C00"/>
    <a:srgbClr val="7DB0F7"/>
    <a:srgbClr val="30A597"/>
    <a:srgbClr val="D8FFD1"/>
    <a:srgbClr val="D9FDEE"/>
    <a:srgbClr val="157669"/>
    <a:srgbClr val="AD4E00"/>
    <a:srgbClr val="FDECBE"/>
    <a:srgbClr val="FEEB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2D33495-A5A8-9360-9ED1-E9CF0A32FA3B}" v="736" dt="2022-11-25T09:17:40.8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65"/>
    <p:restoredTop sz="94667"/>
  </p:normalViewPr>
  <p:slideViewPr>
    <p:cSldViewPr snapToGrid="0" snapToObjects="1" showGuides="1">
      <p:cViewPr varScale="1">
        <p:scale>
          <a:sx n="106" d="100"/>
          <a:sy n="106" d="100"/>
        </p:scale>
        <p:origin x="1278" y="108"/>
      </p:cViewPr>
      <p:guideLst>
        <p:guide orient="horz" pos="2160"/>
        <p:guide pos="3840"/>
      </p:guideLst>
    </p:cSldViewPr>
  </p:slideViewPr>
  <p:notesTextViewPr>
    <p:cViewPr>
      <p:scale>
        <a:sx n="1" d="1"/>
        <a:sy n="1" d="1"/>
      </p:scale>
      <p:origin x="0" y="0"/>
    </p:cViewPr>
  </p:notesTextViewPr>
  <p:notesViewPr>
    <p:cSldViewPr snapToGrid="0" snapToObjects="1" showGuides="1">
      <p:cViewPr varScale="1">
        <p:scale>
          <a:sx n="172" d="100"/>
          <a:sy n="172" d="100"/>
        </p:scale>
        <p:origin x="4696"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microsoft.com/office/2015/10/relationships/revisionInfo" Target="revisionInfo.xml"/><Relationship Id="rId20" Type="http://schemas.openxmlformats.org/officeDocument/2006/relationships/slide" Target="slides/slide12.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nttonen Leena" userId="S::leena.onttonen_riihimaki.fi#ext#@seutukeskushame.onmicrosoft.com::6ecaf5c5-f2fe-4bce-92d5-3553d187be13" providerId="AD" clId="Web-{92D33495-A5A8-9360-9ED1-E9CF0A32FA3B}"/>
    <pc:docChg chg="addSld delSld modSld sldOrd addMainMaster modMainMaster">
      <pc:chgData name="Onttonen Leena" userId="S::leena.onttonen_riihimaki.fi#ext#@seutukeskushame.onmicrosoft.com::6ecaf5c5-f2fe-4bce-92d5-3553d187be13" providerId="AD" clId="Web-{92D33495-A5A8-9360-9ED1-E9CF0A32FA3B}" dt="2022-11-25T09:17:40.808" v="622"/>
      <pc:docMkLst>
        <pc:docMk/>
      </pc:docMkLst>
      <pc:sldChg chg="del">
        <pc:chgData name="Onttonen Leena" userId="S::leena.onttonen_riihimaki.fi#ext#@seutukeskushame.onmicrosoft.com::6ecaf5c5-f2fe-4bce-92d5-3553d187be13" providerId="AD" clId="Web-{92D33495-A5A8-9360-9ED1-E9CF0A32FA3B}" dt="2022-11-25T07:58:21.516" v="1"/>
        <pc:sldMkLst>
          <pc:docMk/>
          <pc:sldMk cId="381557353" sldId="256"/>
        </pc:sldMkLst>
      </pc:sldChg>
      <pc:sldChg chg="del">
        <pc:chgData name="Onttonen Leena" userId="S::leena.onttonen_riihimaki.fi#ext#@seutukeskushame.onmicrosoft.com::6ecaf5c5-f2fe-4bce-92d5-3553d187be13" providerId="AD" clId="Web-{92D33495-A5A8-9360-9ED1-E9CF0A32FA3B}" dt="2022-11-25T08:57:11.914" v="456"/>
        <pc:sldMkLst>
          <pc:docMk/>
          <pc:sldMk cId="863633780" sldId="258"/>
        </pc:sldMkLst>
      </pc:sldChg>
      <pc:sldChg chg="del">
        <pc:chgData name="Onttonen Leena" userId="S::leena.onttonen_riihimaki.fi#ext#@seutukeskushame.onmicrosoft.com::6ecaf5c5-f2fe-4bce-92d5-3553d187be13" providerId="AD" clId="Web-{92D33495-A5A8-9360-9ED1-E9CF0A32FA3B}" dt="2022-11-25T08:57:04.320" v="451"/>
        <pc:sldMkLst>
          <pc:docMk/>
          <pc:sldMk cId="3839741904" sldId="260"/>
        </pc:sldMkLst>
      </pc:sldChg>
      <pc:sldChg chg="del">
        <pc:chgData name="Onttonen Leena" userId="S::leena.onttonen_riihimaki.fi#ext#@seutukeskushame.onmicrosoft.com::6ecaf5c5-f2fe-4bce-92d5-3553d187be13" providerId="AD" clId="Web-{92D33495-A5A8-9360-9ED1-E9CF0A32FA3B}" dt="2022-11-25T08:57:07.273" v="453"/>
        <pc:sldMkLst>
          <pc:docMk/>
          <pc:sldMk cId="1736197826" sldId="263"/>
        </pc:sldMkLst>
      </pc:sldChg>
      <pc:sldChg chg="del">
        <pc:chgData name="Onttonen Leena" userId="S::leena.onttonen_riihimaki.fi#ext#@seutukeskushame.onmicrosoft.com::6ecaf5c5-f2fe-4bce-92d5-3553d187be13" providerId="AD" clId="Web-{92D33495-A5A8-9360-9ED1-E9CF0A32FA3B}" dt="2022-11-25T08:57:05.820" v="452"/>
        <pc:sldMkLst>
          <pc:docMk/>
          <pc:sldMk cId="526696" sldId="264"/>
        </pc:sldMkLst>
      </pc:sldChg>
      <pc:sldChg chg="del">
        <pc:chgData name="Onttonen Leena" userId="S::leena.onttonen_riihimaki.fi#ext#@seutukeskushame.onmicrosoft.com::6ecaf5c5-f2fe-4bce-92d5-3553d187be13" providerId="AD" clId="Web-{92D33495-A5A8-9360-9ED1-E9CF0A32FA3B}" dt="2022-11-25T08:57:08.883" v="454"/>
        <pc:sldMkLst>
          <pc:docMk/>
          <pc:sldMk cId="1775967210" sldId="267"/>
        </pc:sldMkLst>
      </pc:sldChg>
      <pc:sldChg chg="del">
        <pc:chgData name="Onttonen Leena" userId="S::leena.onttonen_riihimaki.fi#ext#@seutukeskushame.onmicrosoft.com::6ecaf5c5-f2fe-4bce-92d5-3553d187be13" providerId="AD" clId="Web-{92D33495-A5A8-9360-9ED1-E9CF0A32FA3B}" dt="2022-11-25T08:57:02.336" v="450"/>
        <pc:sldMkLst>
          <pc:docMk/>
          <pc:sldMk cId="1036232304" sldId="268"/>
        </pc:sldMkLst>
      </pc:sldChg>
      <pc:sldChg chg="del">
        <pc:chgData name="Onttonen Leena" userId="S::leena.onttonen_riihimaki.fi#ext#@seutukeskushame.onmicrosoft.com::6ecaf5c5-f2fe-4bce-92d5-3553d187be13" providerId="AD" clId="Web-{92D33495-A5A8-9360-9ED1-E9CF0A32FA3B}" dt="2022-11-25T08:57:10.086" v="455"/>
        <pc:sldMkLst>
          <pc:docMk/>
          <pc:sldMk cId="2471587534" sldId="269"/>
        </pc:sldMkLst>
      </pc:sldChg>
      <pc:sldChg chg="modSp">
        <pc:chgData name="Onttonen Leena" userId="S::leena.onttonen_riihimaki.fi#ext#@seutukeskushame.onmicrosoft.com::6ecaf5c5-f2fe-4bce-92d5-3553d187be13" providerId="AD" clId="Web-{92D33495-A5A8-9360-9ED1-E9CF0A32FA3B}" dt="2022-11-25T09:04:42.993" v="550" actId="1076"/>
        <pc:sldMkLst>
          <pc:docMk/>
          <pc:sldMk cId="3871649641" sldId="270"/>
        </pc:sldMkLst>
        <pc:spChg chg="mod">
          <ac:chgData name="Onttonen Leena" userId="S::leena.onttonen_riihimaki.fi#ext#@seutukeskushame.onmicrosoft.com::6ecaf5c5-f2fe-4bce-92d5-3553d187be13" providerId="AD" clId="Web-{92D33495-A5A8-9360-9ED1-E9CF0A32FA3B}" dt="2022-11-25T09:01:41.540" v="532" actId="1076"/>
          <ac:spMkLst>
            <pc:docMk/>
            <pc:sldMk cId="3871649641" sldId="270"/>
            <ac:spMk id="2" creationId="{A53C16FE-F224-2840-B32D-33B43D748213}"/>
          </ac:spMkLst>
        </pc:spChg>
        <pc:spChg chg="mod">
          <ac:chgData name="Onttonen Leena" userId="S::leena.onttonen_riihimaki.fi#ext#@seutukeskushame.onmicrosoft.com::6ecaf5c5-f2fe-4bce-92d5-3553d187be13" providerId="AD" clId="Web-{92D33495-A5A8-9360-9ED1-E9CF0A32FA3B}" dt="2022-11-25T09:04:42.993" v="550" actId="1076"/>
          <ac:spMkLst>
            <pc:docMk/>
            <pc:sldMk cId="3871649641" sldId="270"/>
            <ac:spMk id="3" creationId="{371B1290-E36E-2D48-B76F-144F7557502F}"/>
          </ac:spMkLst>
        </pc:spChg>
      </pc:sldChg>
      <pc:sldChg chg="modSp add">
        <pc:chgData name="Onttonen Leena" userId="S::leena.onttonen_riihimaki.fi#ext#@seutukeskushame.onmicrosoft.com::6ecaf5c5-f2fe-4bce-92d5-3553d187be13" providerId="AD" clId="Web-{92D33495-A5A8-9360-9ED1-E9CF0A32FA3B}" dt="2022-11-25T09:12:51.713" v="612" actId="20577"/>
        <pc:sldMkLst>
          <pc:docMk/>
          <pc:sldMk cId="1666502862" sldId="271"/>
        </pc:sldMkLst>
        <pc:spChg chg="mod">
          <ac:chgData name="Onttonen Leena" userId="S::leena.onttonen_riihimaki.fi#ext#@seutukeskushame.onmicrosoft.com::6ecaf5c5-f2fe-4bce-92d5-3553d187be13" providerId="AD" clId="Web-{92D33495-A5A8-9360-9ED1-E9CF0A32FA3B}" dt="2022-11-25T09:12:51.713" v="612" actId="20577"/>
          <ac:spMkLst>
            <pc:docMk/>
            <pc:sldMk cId="1666502862" sldId="271"/>
            <ac:spMk id="2" creationId="{409E5240-7BAB-F040-A8CA-F1C990AE38A8}"/>
          </ac:spMkLst>
        </pc:spChg>
        <pc:spChg chg="mod">
          <ac:chgData name="Onttonen Leena" userId="S::leena.onttonen_riihimaki.fi#ext#@seutukeskushame.onmicrosoft.com::6ecaf5c5-f2fe-4bce-92d5-3553d187be13" providerId="AD" clId="Web-{92D33495-A5A8-9360-9ED1-E9CF0A32FA3B}" dt="2022-11-25T09:01:00.227" v="523" actId="20577"/>
          <ac:spMkLst>
            <pc:docMk/>
            <pc:sldMk cId="1666502862" sldId="271"/>
            <ac:spMk id="3" creationId="{1D74AAF7-7A9B-7D4A-82A1-96987D05935D}"/>
          </ac:spMkLst>
        </pc:spChg>
      </pc:sldChg>
      <pc:sldChg chg="modSp add ord">
        <pc:chgData name="Onttonen Leena" userId="S::leena.onttonen_riihimaki.fi#ext#@seutukeskushame.onmicrosoft.com::6ecaf5c5-f2fe-4bce-92d5-3553d187be13" providerId="AD" clId="Web-{92D33495-A5A8-9360-9ED1-E9CF0A32FA3B}" dt="2022-11-25T09:14:58.026" v="620" actId="20577"/>
        <pc:sldMkLst>
          <pc:docMk/>
          <pc:sldMk cId="1385820626" sldId="272"/>
        </pc:sldMkLst>
        <pc:spChg chg="mod">
          <ac:chgData name="Onttonen Leena" userId="S::leena.onttonen_riihimaki.fi#ext#@seutukeskushame.onmicrosoft.com::6ecaf5c5-f2fe-4bce-92d5-3553d187be13" providerId="AD" clId="Web-{92D33495-A5A8-9360-9ED1-E9CF0A32FA3B}" dt="2022-11-25T09:14:58.026" v="620" actId="20577"/>
          <ac:spMkLst>
            <pc:docMk/>
            <pc:sldMk cId="1385820626" sldId="272"/>
            <ac:spMk id="3" creationId="{47191410-404C-4D19-5626-6EC0AE6D1364}"/>
          </ac:spMkLst>
        </pc:spChg>
      </pc:sldChg>
      <pc:sldChg chg="addSp delSp modSp add ord">
        <pc:chgData name="Onttonen Leena" userId="S::leena.onttonen_riihimaki.fi#ext#@seutukeskushame.onmicrosoft.com::6ecaf5c5-f2fe-4bce-92d5-3553d187be13" providerId="AD" clId="Web-{92D33495-A5A8-9360-9ED1-E9CF0A32FA3B}" dt="2022-11-25T09:10:09.291" v="586" actId="20577"/>
        <pc:sldMkLst>
          <pc:docMk/>
          <pc:sldMk cId="818895435" sldId="273"/>
        </pc:sldMkLst>
        <pc:spChg chg="mod">
          <ac:chgData name="Onttonen Leena" userId="S::leena.onttonen_riihimaki.fi#ext#@seutukeskushame.onmicrosoft.com::6ecaf5c5-f2fe-4bce-92d5-3553d187be13" providerId="AD" clId="Web-{92D33495-A5A8-9360-9ED1-E9CF0A32FA3B}" dt="2022-11-25T09:10:09.291" v="586" actId="20577"/>
          <ac:spMkLst>
            <pc:docMk/>
            <pc:sldMk cId="818895435" sldId="273"/>
            <ac:spMk id="12" creationId="{00000000-0000-0000-0000-000000000000}"/>
          </ac:spMkLst>
        </pc:spChg>
        <pc:picChg chg="del">
          <ac:chgData name="Onttonen Leena" userId="S::leena.onttonen_riihimaki.fi#ext#@seutukeskushame.onmicrosoft.com::6ecaf5c5-f2fe-4bce-92d5-3553d187be13" providerId="AD" clId="Web-{92D33495-A5A8-9360-9ED1-E9CF0A32FA3B}" dt="2022-11-25T08:58:44.524" v="465"/>
          <ac:picMkLst>
            <pc:docMk/>
            <pc:sldMk cId="818895435" sldId="273"/>
            <ac:picMk id="4" creationId="{00000000-0000-0000-0000-000000000000}"/>
          </ac:picMkLst>
        </pc:picChg>
        <pc:picChg chg="del">
          <ac:chgData name="Onttonen Leena" userId="S::leena.onttonen_riihimaki.fi#ext#@seutukeskushame.onmicrosoft.com::6ecaf5c5-f2fe-4bce-92d5-3553d187be13" providerId="AD" clId="Web-{92D33495-A5A8-9360-9ED1-E9CF0A32FA3B}" dt="2022-11-25T08:58:43.852" v="464"/>
          <ac:picMkLst>
            <pc:docMk/>
            <pc:sldMk cId="818895435" sldId="273"/>
            <ac:picMk id="5" creationId="{00000000-0000-0000-0000-000000000000}"/>
          </ac:picMkLst>
        </pc:picChg>
        <pc:picChg chg="del">
          <ac:chgData name="Onttonen Leena" userId="S::leena.onttonen_riihimaki.fi#ext#@seutukeskushame.onmicrosoft.com::6ecaf5c5-f2fe-4bce-92d5-3553d187be13" providerId="AD" clId="Web-{92D33495-A5A8-9360-9ED1-E9CF0A32FA3B}" dt="2022-11-25T08:58:42.992" v="463"/>
          <ac:picMkLst>
            <pc:docMk/>
            <pc:sldMk cId="818895435" sldId="273"/>
            <ac:picMk id="6" creationId="{00000000-0000-0000-0000-000000000000}"/>
          </ac:picMkLst>
        </pc:picChg>
        <pc:picChg chg="del">
          <ac:chgData name="Onttonen Leena" userId="S::leena.onttonen_riihimaki.fi#ext#@seutukeskushame.onmicrosoft.com::6ecaf5c5-f2fe-4bce-92d5-3553d187be13" providerId="AD" clId="Web-{92D33495-A5A8-9360-9ED1-E9CF0A32FA3B}" dt="2022-11-25T08:58:42.133" v="462"/>
          <ac:picMkLst>
            <pc:docMk/>
            <pc:sldMk cId="818895435" sldId="273"/>
            <ac:picMk id="7" creationId="{00000000-0000-0000-0000-000000000000}"/>
          </ac:picMkLst>
        </pc:picChg>
        <pc:picChg chg="del">
          <ac:chgData name="Onttonen Leena" userId="S::leena.onttonen_riihimaki.fi#ext#@seutukeskushame.onmicrosoft.com::6ecaf5c5-f2fe-4bce-92d5-3553d187be13" providerId="AD" clId="Web-{92D33495-A5A8-9360-9ED1-E9CF0A32FA3B}" dt="2022-11-25T08:58:45.383" v="466"/>
          <ac:picMkLst>
            <pc:docMk/>
            <pc:sldMk cId="818895435" sldId="273"/>
            <ac:picMk id="8" creationId="{00000000-0000-0000-0000-000000000000}"/>
          </ac:picMkLst>
        </pc:picChg>
        <pc:picChg chg="add">
          <ac:chgData name="Onttonen Leena" userId="S::leena.onttonen_riihimaki.fi#ext#@seutukeskushame.onmicrosoft.com::6ecaf5c5-f2fe-4bce-92d5-3553d187be13" providerId="AD" clId="Web-{92D33495-A5A8-9360-9ED1-E9CF0A32FA3B}" dt="2022-11-25T08:58:27.383" v="460"/>
          <ac:picMkLst>
            <pc:docMk/>
            <pc:sldMk cId="818895435" sldId="273"/>
            <ac:picMk id="11" creationId="{F1CCA227-CA64-B253-63D8-2D712AFE0E1C}"/>
          </ac:picMkLst>
        </pc:picChg>
      </pc:sldChg>
      <pc:sldChg chg="addSp delSp modSp add">
        <pc:chgData name="Onttonen Leena" userId="S::leena.onttonen_riihimaki.fi#ext#@seutukeskushame.onmicrosoft.com::6ecaf5c5-f2fe-4bce-92d5-3553d187be13" providerId="AD" clId="Web-{92D33495-A5A8-9360-9ED1-E9CF0A32FA3B}" dt="2022-11-25T08:58:50.258" v="472"/>
        <pc:sldMkLst>
          <pc:docMk/>
          <pc:sldMk cId="141514156" sldId="274"/>
        </pc:sldMkLst>
        <pc:picChg chg="del">
          <ac:chgData name="Onttonen Leena" userId="S::leena.onttonen_riihimaki.fi#ext#@seutukeskushame.onmicrosoft.com::6ecaf5c5-f2fe-4bce-92d5-3553d187be13" providerId="AD" clId="Web-{92D33495-A5A8-9360-9ED1-E9CF0A32FA3B}" dt="2022-11-25T08:58:49.633" v="471"/>
          <ac:picMkLst>
            <pc:docMk/>
            <pc:sldMk cId="141514156" sldId="274"/>
            <ac:picMk id="4" creationId="{00000000-0000-0000-0000-000000000000}"/>
          </ac:picMkLst>
        </pc:picChg>
        <pc:picChg chg="del">
          <ac:chgData name="Onttonen Leena" userId="S::leena.onttonen_riihimaki.fi#ext#@seutukeskushame.onmicrosoft.com::6ecaf5c5-f2fe-4bce-92d5-3553d187be13" providerId="AD" clId="Web-{92D33495-A5A8-9360-9ED1-E9CF0A32FA3B}" dt="2022-11-25T08:58:48.946" v="470"/>
          <ac:picMkLst>
            <pc:docMk/>
            <pc:sldMk cId="141514156" sldId="274"/>
            <ac:picMk id="5" creationId="{00000000-0000-0000-0000-000000000000}"/>
          </ac:picMkLst>
        </pc:picChg>
        <pc:picChg chg="del">
          <ac:chgData name="Onttonen Leena" userId="S::leena.onttonen_riihimaki.fi#ext#@seutukeskushame.onmicrosoft.com::6ecaf5c5-f2fe-4bce-92d5-3553d187be13" providerId="AD" clId="Web-{92D33495-A5A8-9360-9ED1-E9CF0A32FA3B}" dt="2022-11-25T08:58:48.367" v="469"/>
          <ac:picMkLst>
            <pc:docMk/>
            <pc:sldMk cId="141514156" sldId="274"/>
            <ac:picMk id="6" creationId="{00000000-0000-0000-0000-000000000000}"/>
          </ac:picMkLst>
        </pc:picChg>
        <pc:picChg chg="del mod">
          <ac:chgData name="Onttonen Leena" userId="S::leena.onttonen_riihimaki.fi#ext#@seutukeskushame.onmicrosoft.com::6ecaf5c5-f2fe-4bce-92d5-3553d187be13" providerId="AD" clId="Web-{92D33495-A5A8-9360-9ED1-E9CF0A32FA3B}" dt="2022-11-25T08:58:47.539" v="468"/>
          <ac:picMkLst>
            <pc:docMk/>
            <pc:sldMk cId="141514156" sldId="274"/>
            <ac:picMk id="7" creationId="{00000000-0000-0000-0000-000000000000}"/>
          </ac:picMkLst>
        </pc:picChg>
        <pc:picChg chg="del">
          <ac:chgData name="Onttonen Leena" userId="S::leena.onttonen_riihimaki.fi#ext#@seutukeskushame.onmicrosoft.com::6ecaf5c5-f2fe-4bce-92d5-3553d187be13" providerId="AD" clId="Web-{92D33495-A5A8-9360-9ED1-E9CF0A32FA3B}" dt="2022-11-25T08:58:50.258" v="472"/>
          <ac:picMkLst>
            <pc:docMk/>
            <pc:sldMk cId="141514156" sldId="274"/>
            <ac:picMk id="8" creationId="{00000000-0000-0000-0000-000000000000}"/>
          </ac:picMkLst>
        </pc:picChg>
        <pc:picChg chg="add">
          <ac:chgData name="Onttonen Leena" userId="S::leena.onttonen_riihimaki.fi#ext#@seutukeskushame.onmicrosoft.com::6ecaf5c5-f2fe-4bce-92d5-3553d187be13" providerId="AD" clId="Web-{92D33495-A5A8-9360-9ED1-E9CF0A32FA3B}" dt="2022-11-25T08:58:35.711" v="461"/>
          <ac:picMkLst>
            <pc:docMk/>
            <pc:sldMk cId="141514156" sldId="274"/>
            <ac:picMk id="11" creationId="{70676F42-D36D-F7DD-D5A8-F42CBD1D7129}"/>
          </ac:picMkLst>
        </pc:picChg>
      </pc:sldChg>
      <pc:sldChg chg="add ord">
        <pc:chgData name="Onttonen Leena" userId="S::leena.onttonen_riihimaki.fi#ext#@seutukeskushame.onmicrosoft.com::6ecaf5c5-f2fe-4bce-92d5-3553d187be13" providerId="AD" clId="Web-{92D33495-A5A8-9360-9ED1-E9CF0A32FA3B}" dt="2022-11-25T08:00:08.955" v="8"/>
        <pc:sldMkLst>
          <pc:docMk/>
          <pc:sldMk cId="3560553628" sldId="275"/>
        </pc:sldMkLst>
      </pc:sldChg>
      <pc:sldChg chg="addSp add">
        <pc:chgData name="Onttonen Leena" userId="S::leena.onttonen_riihimaki.fi#ext#@seutukeskushame.onmicrosoft.com::6ecaf5c5-f2fe-4bce-92d5-3553d187be13" providerId="AD" clId="Web-{92D33495-A5A8-9360-9ED1-E9CF0A32FA3B}" dt="2022-11-25T08:57:56.664" v="459"/>
        <pc:sldMkLst>
          <pc:docMk/>
          <pc:sldMk cId="2284119278" sldId="276"/>
        </pc:sldMkLst>
        <pc:picChg chg="add">
          <ac:chgData name="Onttonen Leena" userId="S::leena.onttonen_riihimaki.fi#ext#@seutukeskushame.onmicrosoft.com::6ecaf5c5-f2fe-4bce-92d5-3553d187be13" providerId="AD" clId="Web-{92D33495-A5A8-9360-9ED1-E9CF0A32FA3B}" dt="2022-11-25T08:57:56.664" v="459"/>
          <ac:picMkLst>
            <pc:docMk/>
            <pc:sldMk cId="2284119278" sldId="276"/>
            <ac:picMk id="3" creationId="{0EE554B4-A232-3B88-75C8-9D6197A21D6A}"/>
          </ac:picMkLst>
        </pc:picChg>
      </pc:sldChg>
      <pc:sldChg chg="addSp add">
        <pc:chgData name="Onttonen Leena" userId="S::leena.onttonen_riihimaki.fi#ext#@seutukeskushame.onmicrosoft.com::6ecaf5c5-f2fe-4bce-92d5-3553d187be13" providerId="AD" clId="Web-{92D33495-A5A8-9360-9ED1-E9CF0A32FA3B}" dt="2022-11-25T08:57:41.445" v="458"/>
        <pc:sldMkLst>
          <pc:docMk/>
          <pc:sldMk cId="2257886812" sldId="277"/>
        </pc:sldMkLst>
        <pc:picChg chg="add">
          <ac:chgData name="Onttonen Leena" userId="S::leena.onttonen_riihimaki.fi#ext#@seutukeskushame.onmicrosoft.com::6ecaf5c5-f2fe-4bce-92d5-3553d187be13" providerId="AD" clId="Web-{92D33495-A5A8-9360-9ED1-E9CF0A32FA3B}" dt="2022-11-25T08:57:41.445" v="458"/>
          <ac:picMkLst>
            <pc:docMk/>
            <pc:sldMk cId="2257886812" sldId="277"/>
            <ac:picMk id="3" creationId="{596C48F6-B931-B394-992F-3E731159D324}"/>
          </ac:picMkLst>
        </pc:picChg>
      </pc:sldChg>
      <pc:sldChg chg="add del replId">
        <pc:chgData name="Onttonen Leena" userId="S::leena.onttonen_riihimaki.fi#ext#@seutukeskushame.onmicrosoft.com::6ecaf5c5-f2fe-4bce-92d5-3553d187be13" providerId="AD" clId="Web-{92D33495-A5A8-9360-9ED1-E9CF0A32FA3B}" dt="2022-11-25T08:04:19.946" v="12"/>
        <pc:sldMkLst>
          <pc:docMk/>
          <pc:sldMk cId="2157150939" sldId="278"/>
        </pc:sldMkLst>
      </pc:sldChg>
      <pc:sldChg chg="add">
        <pc:chgData name="Onttonen Leena" userId="S::leena.onttonen_riihimaki.fi#ext#@seutukeskushame.onmicrosoft.com::6ecaf5c5-f2fe-4bce-92d5-3553d187be13" providerId="AD" clId="Web-{92D33495-A5A8-9360-9ED1-E9CF0A32FA3B}" dt="2022-11-25T08:04:59.509" v="13"/>
        <pc:sldMkLst>
          <pc:docMk/>
          <pc:sldMk cId="4150195508" sldId="278"/>
        </pc:sldMkLst>
      </pc:sldChg>
      <pc:sldChg chg="add">
        <pc:chgData name="Onttonen Leena" userId="S::leena.onttonen_riihimaki.fi#ext#@seutukeskushame.onmicrosoft.com::6ecaf5c5-f2fe-4bce-92d5-3553d187be13" providerId="AD" clId="Web-{92D33495-A5A8-9360-9ED1-E9CF0A32FA3B}" dt="2022-11-25T08:05:20.775" v="14"/>
        <pc:sldMkLst>
          <pc:docMk/>
          <pc:sldMk cId="1848892572" sldId="279"/>
        </pc:sldMkLst>
      </pc:sldChg>
      <pc:sldChg chg="modSp add">
        <pc:chgData name="Onttonen Leena" userId="S::leena.onttonen_riihimaki.fi#ext#@seutukeskushame.onmicrosoft.com::6ecaf5c5-f2fe-4bce-92d5-3553d187be13" providerId="AD" clId="Web-{92D33495-A5A8-9360-9ED1-E9CF0A32FA3B}" dt="2022-11-25T08:23:42.910" v="322" actId="20577"/>
        <pc:sldMkLst>
          <pc:docMk/>
          <pc:sldMk cId="2206401831" sldId="280"/>
        </pc:sldMkLst>
        <pc:spChg chg="mod">
          <ac:chgData name="Onttonen Leena" userId="S::leena.onttonen_riihimaki.fi#ext#@seutukeskushame.onmicrosoft.com::6ecaf5c5-f2fe-4bce-92d5-3553d187be13" providerId="AD" clId="Web-{92D33495-A5A8-9360-9ED1-E9CF0A32FA3B}" dt="2022-11-25T08:23:42.910" v="322" actId="20577"/>
          <ac:spMkLst>
            <pc:docMk/>
            <pc:sldMk cId="2206401831" sldId="280"/>
            <ac:spMk id="2" creationId="{657C9381-143F-4C7C-B997-5363EF7328E9}"/>
          </ac:spMkLst>
        </pc:spChg>
        <pc:spChg chg="mod">
          <ac:chgData name="Onttonen Leena" userId="S::leena.onttonen_riihimaki.fi#ext#@seutukeskushame.onmicrosoft.com::6ecaf5c5-f2fe-4bce-92d5-3553d187be13" providerId="AD" clId="Web-{92D33495-A5A8-9360-9ED1-E9CF0A32FA3B}" dt="2022-11-25T08:10:07.266" v="128" actId="20577"/>
          <ac:spMkLst>
            <pc:docMk/>
            <pc:sldMk cId="2206401831" sldId="280"/>
            <ac:spMk id="22" creationId="{78D9553E-3E0E-4AE9-8B5D-E9ADFC5B2417}"/>
          </ac:spMkLst>
        </pc:spChg>
      </pc:sldChg>
      <pc:sldChg chg="addSp modSp add ord">
        <pc:chgData name="Onttonen Leena" userId="S::leena.onttonen_riihimaki.fi#ext#@seutukeskushame.onmicrosoft.com::6ecaf5c5-f2fe-4bce-92d5-3553d187be13" providerId="AD" clId="Web-{92D33495-A5A8-9360-9ED1-E9CF0A32FA3B}" dt="2022-11-25T08:23:34.754" v="321" actId="20577"/>
        <pc:sldMkLst>
          <pc:docMk/>
          <pc:sldMk cId="3822179800" sldId="281"/>
        </pc:sldMkLst>
        <pc:spChg chg="mod">
          <ac:chgData name="Onttonen Leena" userId="S::leena.onttonen_riihimaki.fi#ext#@seutukeskushame.onmicrosoft.com::6ecaf5c5-f2fe-4bce-92d5-3553d187be13" providerId="AD" clId="Web-{92D33495-A5A8-9360-9ED1-E9CF0A32FA3B}" dt="2022-11-25T08:23:34.754" v="321" actId="20577"/>
          <ac:spMkLst>
            <pc:docMk/>
            <pc:sldMk cId="3822179800" sldId="281"/>
            <ac:spMk id="2" creationId="{224E0917-77E4-C07D-000A-AE57BD8A4AA9}"/>
          </ac:spMkLst>
        </pc:spChg>
        <pc:spChg chg="add mod">
          <ac:chgData name="Onttonen Leena" userId="S::leena.onttonen_riihimaki.fi#ext#@seutukeskushame.onmicrosoft.com::6ecaf5c5-f2fe-4bce-92d5-3553d187be13" providerId="AD" clId="Web-{92D33495-A5A8-9360-9ED1-E9CF0A32FA3B}" dt="2022-11-25T08:14:09.959" v="239" actId="1076"/>
          <ac:spMkLst>
            <pc:docMk/>
            <pc:sldMk cId="3822179800" sldId="281"/>
            <ac:spMk id="8" creationId="{5B418483-6347-6014-4253-45D87A57D4FF}"/>
          </ac:spMkLst>
        </pc:spChg>
        <pc:picChg chg="add mod">
          <ac:chgData name="Onttonen Leena" userId="S::leena.onttonen_riihimaki.fi#ext#@seutukeskushame.onmicrosoft.com::6ecaf5c5-f2fe-4bce-92d5-3553d187be13" providerId="AD" clId="Web-{92D33495-A5A8-9360-9ED1-E9CF0A32FA3B}" dt="2022-11-25T08:14:36.647" v="244" actId="14100"/>
          <ac:picMkLst>
            <pc:docMk/>
            <pc:sldMk cId="3822179800" sldId="281"/>
            <ac:picMk id="9" creationId="{75DAF328-6F94-B6EE-A2B7-FDAC66BF9FC3}"/>
          </ac:picMkLst>
        </pc:picChg>
      </pc:sldChg>
      <pc:sldChg chg="addSp delSp modSp add">
        <pc:chgData name="Onttonen Leena" userId="S::leena.onttonen_riihimaki.fi#ext#@seutukeskushame.onmicrosoft.com::6ecaf5c5-f2fe-4bce-92d5-3553d187be13" providerId="AD" clId="Web-{92D33495-A5A8-9360-9ED1-E9CF0A32FA3B}" dt="2022-11-25T08:23:58.254" v="324" actId="20577"/>
        <pc:sldMkLst>
          <pc:docMk/>
          <pc:sldMk cId="2290794935" sldId="282"/>
        </pc:sldMkLst>
        <pc:spChg chg="mod">
          <ac:chgData name="Onttonen Leena" userId="S::leena.onttonen_riihimaki.fi#ext#@seutukeskushame.onmicrosoft.com::6ecaf5c5-f2fe-4bce-92d5-3553d187be13" providerId="AD" clId="Web-{92D33495-A5A8-9360-9ED1-E9CF0A32FA3B}" dt="2022-11-25T08:23:58.254" v="324" actId="20577"/>
          <ac:spMkLst>
            <pc:docMk/>
            <pc:sldMk cId="2290794935" sldId="282"/>
            <ac:spMk id="10" creationId="{00000000-0000-0000-0000-000000000000}"/>
          </ac:spMkLst>
        </pc:spChg>
        <pc:picChg chg="add mod">
          <ac:chgData name="Onttonen Leena" userId="S::leena.onttonen_riihimaki.fi#ext#@seutukeskushame.onmicrosoft.com::6ecaf5c5-f2fe-4bce-92d5-3553d187be13" providerId="AD" clId="Web-{92D33495-A5A8-9360-9ED1-E9CF0A32FA3B}" dt="2022-11-25T08:18:32.278" v="258" actId="1076"/>
          <ac:picMkLst>
            <pc:docMk/>
            <pc:sldMk cId="2290794935" sldId="282"/>
            <ac:picMk id="3" creationId="{9832B9C8-C8A2-97B9-5904-6D05834367E8}"/>
          </ac:picMkLst>
        </pc:picChg>
        <pc:picChg chg="del">
          <ac:chgData name="Onttonen Leena" userId="S::leena.onttonen_riihimaki.fi#ext#@seutukeskushame.onmicrosoft.com::6ecaf5c5-f2fe-4bce-92d5-3553d187be13" providerId="AD" clId="Web-{92D33495-A5A8-9360-9ED1-E9CF0A32FA3B}" dt="2022-11-25T08:19:15.544" v="265"/>
          <ac:picMkLst>
            <pc:docMk/>
            <pc:sldMk cId="2290794935" sldId="282"/>
            <ac:picMk id="4" creationId="{00000000-0000-0000-0000-000000000000}"/>
          </ac:picMkLst>
        </pc:picChg>
        <pc:picChg chg="del">
          <ac:chgData name="Onttonen Leena" userId="S::leena.onttonen_riihimaki.fi#ext#@seutukeskushame.onmicrosoft.com::6ecaf5c5-f2fe-4bce-92d5-3553d187be13" providerId="AD" clId="Web-{92D33495-A5A8-9360-9ED1-E9CF0A32FA3B}" dt="2022-11-25T08:19:12.669" v="262"/>
          <ac:picMkLst>
            <pc:docMk/>
            <pc:sldMk cId="2290794935" sldId="282"/>
            <ac:picMk id="5" creationId="{00000000-0000-0000-0000-000000000000}"/>
          </ac:picMkLst>
        </pc:picChg>
        <pc:picChg chg="del">
          <ac:chgData name="Onttonen Leena" userId="S::leena.onttonen_riihimaki.fi#ext#@seutukeskushame.onmicrosoft.com::6ecaf5c5-f2fe-4bce-92d5-3553d187be13" providerId="AD" clId="Web-{92D33495-A5A8-9360-9ED1-E9CF0A32FA3B}" dt="2022-11-25T08:19:13.638" v="263"/>
          <ac:picMkLst>
            <pc:docMk/>
            <pc:sldMk cId="2290794935" sldId="282"/>
            <ac:picMk id="6" creationId="{00000000-0000-0000-0000-000000000000}"/>
          </ac:picMkLst>
        </pc:picChg>
        <pc:picChg chg="del">
          <ac:chgData name="Onttonen Leena" userId="S::leena.onttonen_riihimaki.fi#ext#@seutukeskushame.onmicrosoft.com::6ecaf5c5-f2fe-4bce-92d5-3553d187be13" providerId="AD" clId="Web-{92D33495-A5A8-9360-9ED1-E9CF0A32FA3B}" dt="2022-11-25T08:19:14.529" v="264"/>
          <ac:picMkLst>
            <pc:docMk/>
            <pc:sldMk cId="2290794935" sldId="282"/>
            <ac:picMk id="7" creationId="{00000000-0000-0000-0000-000000000000}"/>
          </ac:picMkLst>
        </pc:picChg>
        <pc:picChg chg="del">
          <ac:chgData name="Onttonen Leena" userId="S::leena.onttonen_riihimaki.fi#ext#@seutukeskushame.onmicrosoft.com::6ecaf5c5-f2fe-4bce-92d5-3553d187be13" providerId="AD" clId="Web-{92D33495-A5A8-9360-9ED1-E9CF0A32FA3B}" dt="2022-11-25T08:19:16.341" v="266"/>
          <ac:picMkLst>
            <pc:docMk/>
            <pc:sldMk cId="2290794935" sldId="282"/>
            <ac:picMk id="8" creationId="{00000000-0000-0000-0000-000000000000}"/>
          </ac:picMkLst>
        </pc:picChg>
      </pc:sldChg>
      <pc:sldChg chg="addSp delSp modSp add ord">
        <pc:chgData name="Onttonen Leena" userId="S::leena.onttonen_riihimaki.fi#ext#@seutukeskushame.onmicrosoft.com::6ecaf5c5-f2fe-4bce-92d5-3553d187be13" providerId="AD" clId="Web-{92D33495-A5A8-9360-9ED1-E9CF0A32FA3B}" dt="2022-11-25T08:24:16.051" v="326" actId="20577"/>
        <pc:sldMkLst>
          <pc:docMk/>
          <pc:sldMk cId="596475704" sldId="283"/>
        </pc:sldMkLst>
        <pc:spChg chg="mod">
          <ac:chgData name="Onttonen Leena" userId="S::leena.onttonen_riihimaki.fi#ext#@seutukeskushame.onmicrosoft.com::6ecaf5c5-f2fe-4bce-92d5-3553d187be13" providerId="AD" clId="Web-{92D33495-A5A8-9360-9ED1-E9CF0A32FA3B}" dt="2022-11-25T08:24:16.051" v="326" actId="20577"/>
          <ac:spMkLst>
            <pc:docMk/>
            <pc:sldMk cId="596475704" sldId="283"/>
            <ac:spMk id="10" creationId="{00000000-0000-0000-0000-000000000000}"/>
          </ac:spMkLst>
        </pc:spChg>
        <pc:picChg chg="del">
          <ac:chgData name="Onttonen Leena" userId="S::leena.onttonen_riihimaki.fi#ext#@seutukeskushame.onmicrosoft.com::6ecaf5c5-f2fe-4bce-92d5-3553d187be13" providerId="AD" clId="Web-{92D33495-A5A8-9360-9ED1-E9CF0A32FA3B}" dt="2022-11-25T08:19:21.045" v="271"/>
          <ac:picMkLst>
            <pc:docMk/>
            <pc:sldMk cId="596475704" sldId="283"/>
            <ac:picMk id="4" creationId="{00000000-0000-0000-0000-000000000000}"/>
          </ac:picMkLst>
        </pc:picChg>
        <pc:picChg chg="del mod">
          <ac:chgData name="Onttonen Leena" userId="S::leena.onttonen_riihimaki.fi#ext#@seutukeskushame.onmicrosoft.com::6ecaf5c5-f2fe-4bce-92d5-3553d187be13" providerId="AD" clId="Web-{92D33495-A5A8-9360-9ED1-E9CF0A32FA3B}" dt="2022-11-25T08:19:20.263" v="270"/>
          <ac:picMkLst>
            <pc:docMk/>
            <pc:sldMk cId="596475704" sldId="283"/>
            <ac:picMk id="5" creationId="{00000000-0000-0000-0000-000000000000}"/>
          </ac:picMkLst>
        </pc:picChg>
        <pc:picChg chg="del">
          <ac:chgData name="Onttonen Leena" userId="S::leena.onttonen_riihimaki.fi#ext#@seutukeskushame.onmicrosoft.com::6ecaf5c5-f2fe-4bce-92d5-3553d187be13" providerId="AD" clId="Web-{92D33495-A5A8-9360-9ED1-E9CF0A32FA3B}" dt="2022-11-25T08:19:19.482" v="268"/>
          <ac:picMkLst>
            <pc:docMk/>
            <pc:sldMk cId="596475704" sldId="283"/>
            <ac:picMk id="6" creationId="{00000000-0000-0000-0000-000000000000}"/>
          </ac:picMkLst>
        </pc:picChg>
        <pc:picChg chg="del">
          <ac:chgData name="Onttonen Leena" userId="S::leena.onttonen_riihimaki.fi#ext#@seutukeskushame.onmicrosoft.com::6ecaf5c5-f2fe-4bce-92d5-3553d187be13" providerId="AD" clId="Web-{92D33495-A5A8-9360-9ED1-E9CF0A32FA3B}" dt="2022-11-25T08:19:18.857" v="267"/>
          <ac:picMkLst>
            <pc:docMk/>
            <pc:sldMk cId="596475704" sldId="283"/>
            <ac:picMk id="7" creationId="{00000000-0000-0000-0000-000000000000}"/>
          </ac:picMkLst>
        </pc:picChg>
        <pc:picChg chg="del">
          <ac:chgData name="Onttonen Leena" userId="S::leena.onttonen_riihimaki.fi#ext#@seutukeskushame.onmicrosoft.com::6ecaf5c5-f2fe-4bce-92d5-3553d187be13" providerId="AD" clId="Web-{92D33495-A5A8-9360-9ED1-E9CF0A32FA3B}" dt="2022-11-25T08:19:21.607" v="272"/>
          <ac:picMkLst>
            <pc:docMk/>
            <pc:sldMk cId="596475704" sldId="283"/>
            <ac:picMk id="8" creationId="{00000000-0000-0000-0000-000000000000}"/>
          </ac:picMkLst>
        </pc:picChg>
        <pc:picChg chg="add">
          <ac:chgData name="Onttonen Leena" userId="S::leena.onttonen_riihimaki.fi#ext#@seutukeskushame.onmicrosoft.com::6ecaf5c5-f2fe-4bce-92d5-3553d187be13" providerId="AD" clId="Web-{92D33495-A5A8-9360-9ED1-E9CF0A32FA3B}" dt="2022-11-25T08:18:48.434" v="259"/>
          <ac:picMkLst>
            <pc:docMk/>
            <pc:sldMk cId="596475704" sldId="283"/>
            <ac:picMk id="11" creationId="{2A9BC9D2-7231-2A3F-C72E-6979BEFBF497}"/>
          </ac:picMkLst>
        </pc:picChg>
      </pc:sldChg>
      <pc:sldChg chg="addSp delSp add ord">
        <pc:chgData name="Onttonen Leena" userId="S::leena.onttonen_riihimaki.fi#ext#@seutukeskushame.onmicrosoft.com::6ecaf5c5-f2fe-4bce-92d5-3553d187be13" providerId="AD" clId="Web-{92D33495-A5A8-9360-9ED1-E9CF0A32FA3B}" dt="2022-11-25T08:19:26.826" v="277"/>
        <pc:sldMkLst>
          <pc:docMk/>
          <pc:sldMk cId="3262561855" sldId="284"/>
        </pc:sldMkLst>
        <pc:picChg chg="del">
          <ac:chgData name="Onttonen Leena" userId="S::leena.onttonen_riihimaki.fi#ext#@seutukeskushame.onmicrosoft.com::6ecaf5c5-f2fe-4bce-92d5-3553d187be13" providerId="AD" clId="Web-{92D33495-A5A8-9360-9ED1-E9CF0A32FA3B}" dt="2022-11-25T08:19:25.873" v="276"/>
          <ac:picMkLst>
            <pc:docMk/>
            <pc:sldMk cId="3262561855" sldId="284"/>
            <ac:picMk id="4" creationId="{00000000-0000-0000-0000-000000000000}"/>
          </ac:picMkLst>
        </pc:picChg>
        <pc:picChg chg="del">
          <ac:chgData name="Onttonen Leena" userId="S::leena.onttonen_riihimaki.fi#ext#@seutukeskushame.onmicrosoft.com::6ecaf5c5-f2fe-4bce-92d5-3553d187be13" providerId="AD" clId="Web-{92D33495-A5A8-9360-9ED1-E9CF0A32FA3B}" dt="2022-11-25T08:19:25.170" v="275"/>
          <ac:picMkLst>
            <pc:docMk/>
            <pc:sldMk cId="3262561855" sldId="284"/>
            <ac:picMk id="5" creationId="{00000000-0000-0000-0000-000000000000}"/>
          </ac:picMkLst>
        </pc:picChg>
        <pc:picChg chg="del">
          <ac:chgData name="Onttonen Leena" userId="S::leena.onttonen_riihimaki.fi#ext#@seutukeskushame.onmicrosoft.com::6ecaf5c5-f2fe-4bce-92d5-3553d187be13" providerId="AD" clId="Web-{92D33495-A5A8-9360-9ED1-E9CF0A32FA3B}" dt="2022-11-25T08:19:24.513" v="274"/>
          <ac:picMkLst>
            <pc:docMk/>
            <pc:sldMk cId="3262561855" sldId="284"/>
            <ac:picMk id="6" creationId="{00000000-0000-0000-0000-000000000000}"/>
          </ac:picMkLst>
        </pc:picChg>
        <pc:picChg chg="del">
          <ac:chgData name="Onttonen Leena" userId="S::leena.onttonen_riihimaki.fi#ext#@seutukeskushame.onmicrosoft.com::6ecaf5c5-f2fe-4bce-92d5-3553d187be13" providerId="AD" clId="Web-{92D33495-A5A8-9360-9ED1-E9CF0A32FA3B}" dt="2022-11-25T08:19:23.951" v="273"/>
          <ac:picMkLst>
            <pc:docMk/>
            <pc:sldMk cId="3262561855" sldId="284"/>
            <ac:picMk id="7" creationId="{00000000-0000-0000-0000-000000000000}"/>
          </ac:picMkLst>
        </pc:picChg>
        <pc:picChg chg="del">
          <ac:chgData name="Onttonen Leena" userId="S::leena.onttonen_riihimaki.fi#ext#@seutukeskushame.onmicrosoft.com::6ecaf5c5-f2fe-4bce-92d5-3553d187be13" providerId="AD" clId="Web-{92D33495-A5A8-9360-9ED1-E9CF0A32FA3B}" dt="2022-11-25T08:19:26.826" v="277"/>
          <ac:picMkLst>
            <pc:docMk/>
            <pc:sldMk cId="3262561855" sldId="284"/>
            <ac:picMk id="8" creationId="{00000000-0000-0000-0000-000000000000}"/>
          </ac:picMkLst>
        </pc:picChg>
        <pc:picChg chg="add">
          <ac:chgData name="Onttonen Leena" userId="S::leena.onttonen_riihimaki.fi#ext#@seutukeskushame.onmicrosoft.com::6ecaf5c5-f2fe-4bce-92d5-3553d187be13" providerId="AD" clId="Web-{92D33495-A5A8-9360-9ED1-E9CF0A32FA3B}" dt="2022-11-25T08:18:57.169" v="260"/>
          <ac:picMkLst>
            <pc:docMk/>
            <pc:sldMk cId="3262561855" sldId="284"/>
            <ac:picMk id="11" creationId="{088144C9-3742-D998-4119-F87D35A1FA30}"/>
          </ac:picMkLst>
        </pc:picChg>
      </pc:sldChg>
      <pc:sldChg chg="add del ord replId">
        <pc:chgData name="Onttonen Leena" userId="S::leena.onttonen_riihimaki.fi#ext#@seutukeskushame.onmicrosoft.com::6ecaf5c5-f2fe-4bce-92d5-3553d187be13" providerId="AD" clId="Web-{92D33495-A5A8-9360-9ED1-E9CF0A32FA3B}" dt="2022-11-25T09:00:14.711" v="516"/>
        <pc:sldMkLst>
          <pc:docMk/>
          <pc:sldMk cId="2598885662" sldId="285"/>
        </pc:sldMkLst>
      </pc:sldChg>
      <pc:sldChg chg="addSp delSp modSp add ord">
        <pc:chgData name="Onttonen Leena" userId="S::leena.onttonen_riihimaki.fi#ext#@seutukeskushame.onmicrosoft.com::6ecaf5c5-f2fe-4bce-92d5-3553d187be13" providerId="AD" clId="Web-{92D33495-A5A8-9360-9ED1-E9CF0A32FA3B}" dt="2022-11-25T08:24:28.302" v="328" actId="20577"/>
        <pc:sldMkLst>
          <pc:docMk/>
          <pc:sldMk cId="698587340" sldId="286"/>
        </pc:sldMkLst>
        <pc:spChg chg="mod">
          <ac:chgData name="Onttonen Leena" userId="S::leena.onttonen_riihimaki.fi#ext#@seutukeskushame.onmicrosoft.com::6ecaf5c5-f2fe-4bce-92d5-3553d187be13" providerId="AD" clId="Web-{92D33495-A5A8-9360-9ED1-E9CF0A32FA3B}" dt="2022-11-25T08:24:28.302" v="328" actId="20577"/>
          <ac:spMkLst>
            <pc:docMk/>
            <pc:sldMk cId="698587340" sldId="286"/>
            <ac:spMk id="10" creationId="{00000000-0000-0000-0000-000000000000}"/>
          </ac:spMkLst>
        </pc:spChg>
        <pc:spChg chg="mod">
          <ac:chgData name="Onttonen Leena" userId="S::leena.onttonen_riihimaki.fi#ext#@seutukeskushame.onmicrosoft.com::6ecaf5c5-f2fe-4bce-92d5-3553d187be13" providerId="AD" clId="Web-{92D33495-A5A8-9360-9ED1-E9CF0A32FA3B}" dt="2022-11-25T08:17:28.667" v="256" actId="20577"/>
          <ac:spMkLst>
            <pc:docMk/>
            <pc:sldMk cId="698587340" sldId="286"/>
            <ac:spMk id="12" creationId="{00000000-0000-0000-0000-000000000000}"/>
          </ac:spMkLst>
        </pc:spChg>
        <pc:picChg chg="del">
          <ac:chgData name="Onttonen Leena" userId="S::leena.onttonen_riihimaki.fi#ext#@seutukeskushame.onmicrosoft.com::6ecaf5c5-f2fe-4bce-92d5-3553d187be13" providerId="AD" clId="Web-{92D33495-A5A8-9360-9ED1-E9CF0A32FA3B}" dt="2022-11-25T08:19:34.498" v="281"/>
          <ac:picMkLst>
            <pc:docMk/>
            <pc:sldMk cId="698587340" sldId="286"/>
            <ac:picMk id="4" creationId="{00000000-0000-0000-0000-000000000000}"/>
          </ac:picMkLst>
        </pc:picChg>
        <pc:picChg chg="del">
          <ac:chgData name="Onttonen Leena" userId="S::leena.onttonen_riihimaki.fi#ext#@seutukeskushame.onmicrosoft.com::6ecaf5c5-f2fe-4bce-92d5-3553d187be13" providerId="AD" clId="Web-{92D33495-A5A8-9360-9ED1-E9CF0A32FA3B}" dt="2022-11-25T08:19:33.857" v="280"/>
          <ac:picMkLst>
            <pc:docMk/>
            <pc:sldMk cId="698587340" sldId="286"/>
            <ac:picMk id="5" creationId="{00000000-0000-0000-0000-000000000000}"/>
          </ac:picMkLst>
        </pc:picChg>
        <pc:picChg chg="del">
          <ac:chgData name="Onttonen Leena" userId="S::leena.onttonen_riihimaki.fi#ext#@seutukeskushame.onmicrosoft.com::6ecaf5c5-f2fe-4bce-92d5-3553d187be13" providerId="AD" clId="Web-{92D33495-A5A8-9360-9ED1-E9CF0A32FA3B}" dt="2022-11-25T08:19:33.342" v="279"/>
          <ac:picMkLst>
            <pc:docMk/>
            <pc:sldMk cId="698587340" sldId="286"/>
            <ac:picMk id="6" creationId="{00000000-0000-0000-0000-000000000000}"/>
          </ac:picMkLst>
        </pc:picChg>
        <pc:picChg chg="del">
          <ac:chgData name="Onttonen Leena" userId="S::leena.onttonen_riihimaki.fi#ext#@seutukeskushame.onmicrosoft.com::6ecaf5c5-f2fe-4bce-92d5-3553d187be13" providerId="AD" clId="Web-{92D33495-A5A8-9360-9ED1-E9CF0A32FA3B}" dt="2022-11-25T08:19:32.701" v="278"/>
          <ac:picMkLst>
            <pc:docMk/>
            <pc:sldMk cId="698587340" sldId="286"/>
            <ac:picMk id="7" creationId="{00000000-0000-0000-0000-000000000000}"/>
          </ac:picMkLst>
        </pc:picChg>
        <pc:picChg chg="del">
          <ac:chgData name="Onttonen Leena" userId="S::leena.onttonen_riihimaki.fi#ext#@seutukeskushame.onmicrosoft.com::6ecaf5c5-f2fe-4bce-92d5-3553d187be13" providerId="AD" clId="Web-{92D33495-A5A8-9360-9ED1-E9CF0A32FA3B}" dt="2022-11-25T08:19:35.357" v="282"/>
          <ac:picMkLst>
            <pc:docMk/>
            <pc:sldMk cId="698587340" sldId="286"/>
            <ac:picMk id="8" creationId="{00000000-0000-0000-0000-000000000000}"/>
          </ac:picMkLst>
        </pc:picChg>
        <pc:picChg chg="add">
          <ac:chgData name="Onttonen Leena" userId="S::leena.onttonen_riihimaki.fi#ext#@seutukeskushame.onmicrosoft.com::6ecaf5c5-f2fe-4bce-92d5-3553d187be13" providerId="AD" clId="Web-{92D33495-A5A8-9360-9ED1-E9CF0A32FA3B}" dt="2022-11-25T08:19:05.466" v="261"/>
          <ac:picMkLst>
            <pc:docMk/>
            <pc:sldMk cId="698587340" sldId="286"/>
            <ac:picMk id="11" creationId="{9CDECDD7-E4C3-3409-74A4-734DCF69084F}"/>
          </ac:picMkLst>
        </pc:picChg>
      </pc:sldChg>
      <pc:sldChg chg="addSp modSp add">
        <pc:chgData name="Onttonen Leena" userId="S::leena.onttonen_riihimaki.fi#ext#@seutukeskushame.onmicrosoft.com::6ecaf5c5-f2fe-4bce-92d5-3553d187be13" providerId="AD" clId="Web-{92D33495-A5A8-9360-9ED1-E9CF0A32FA3B}" dt="2022-11-25T08:25:36.381" v="330" actId="1076"/>
        <pc:sldMkLst>
          <pc:docMk/>
          <pc:sldMk cId="4161503336" sldId="287"/>
        </pc:sldMkLst>
        <pc:spChg chg="add mod">
          <ac:chgData name="Onttonen Leena" userId="S::leena.onttonen_riihimaki.fi#ext#@seutukeskushame.onmicrosoft.com::6ecaf5c5-f2fe-4bce-92d5-3553d187be13" providerId="AD" clId="Web-{92D33495-A5A8-9360-9ED1-E9CF0A32FA3B}" dt="2022-11-25T08:25:36.381" v="330" actId="1076"/>
          <ac:spMkLst>
            <pc:docMk/>
            <pc:sldMk cId="4161503336" sldId="287"/>
            <ac:spMk id="6" creationId="{506DB4DD-FF94-1C8F-D3AB-CA4D1FBCA850}"/>
          </ac:spMkLst>
        </pc:spChg>
        <pc:picChg chg="mod">
          <ac:chgData name="Onttonen Leena" userId="S::leena.onttonen_riihimaki.fi#ext#@seutukeskushame.onmicrosoft.com::6ecaf5c5-f2fe-4bce-92d5-3553d187be13" providerId="AD" clId="Web-{92D33495-A5A8-9360-9ED1-E9CF0A32FA3B}" dt="2022-11-25T08:25:30.038" v="329" actId="1076"/>
          <ac:picMkLst>
            <pc:docMk/>
            <pc:sldMk cId="4161503336" sldId="287"/>
            <ac:picMk id="5" creationId="{C87DEA21-9AA2-4595-588E-7ABB2736A068}"/>
          </ac:picMkLst>
        </pc:picChg>
      </pc:sldChg>
      <pc:sldChg chg="add">
        <pc:chgData name="Onttonen Leena" userId="S::leena.onttonen_riihimaki.fi#ext#@seutukeskushame.onmicrosoft.com::6ecaf5c5-f2fe-4bce-92d5-3553d187be13" providerId="AD" clId="Web-{92D33495-A5A8-9360-9ED1-E9CF0A32FA3B}" dt="2022-11-25T08:20:55.172" v="284"/>
        <pc:sldMkLst>
          <pc:docMk/>
          <pc:sldMk cId="3235170006" sldId="288"/>
        </pc:sldMkLst>
      </pc:sldChg>
      <pc:sldChg chg="add ord">
        <pc:chgData name="Onttonen Leena" userId="S::leena.onttonen_riihimaki.fi#ext#@seutukeskushame.onmicrosoft.com::6ecaf5c5-f2fe-4bce-92d5-3553d187be13" providerId="AD" clId="Web-{92D33495-A5A8-9360-9ED1-E9CF0A32FA3B}" dt="2022-11-25T08:25:53.726" v="332"/>
        <pc:sldMkLst>
          <pc:docMk/>
          <pc:sldMk cId="3708711472" sldId="289"/>
        </pc:sldMkLst>
      </pc:sldChg>
      <pc:sldChg chg="addSp modSp add">
        <pc:chgData name="Onttonen Leena" userId="S::leena.onttonen_riihimaki.fi#ext#@seutukeskushame.onmicrosoft.com::6ecaf5c5-f2fe-4bce-92d5-3553d187be13" providerId="AD" clId="Web-{92D33495-A5A8-9360-9ED1-E9CF0A32FA3B}" dt="2022-11-25T08:28:21.713" v="378" actId="1076"/>
        <pc:sldMkLst>
          <pc:docMk/>
          <pc:sldMk cId="2318046969" sldId="290"/>
        </pc:sldMkLst>
        <pc:spChg chg="mod">
          <ac:chgData name="Onttonen Leena" userId="S::leena.onttonen_riihimaki.fi#ext#@seutukeskushame.onmicrosoft.com::6ecaf5c5-f2fe-4bce-92d5-3553d187be13" providerId="AD" clId="Web-{92D33495-A5A8-9360-9ED1-E9CF0A32FA3B}" dt="2022-11-25T08:27:38.181" v="341" actId="1076"/>
          <ac:spMkLst>
            <pc:docMk/>
            <pc:sldMk cId="2318046969" sldId="290"/>
            <ac:spMk id="8" creationId="{AE0C6116-43BC-EABD-B8E6-7F57BBF3B485}"/>
          </ac:spMkLst>
        </pc:spChg>
        <pc:spChg chg="mod">
          <ac:chgData name="Onttonen Leena" userId="S::leena.onttonen_riihimaki.fi#ext#@seutukeskushame.onmicrosoft.com::6ecaf5c5-f2fe-4bce-92d5-3553d187be13" providerId="AD" clId="Web-{92D33495-A5A8-9360-9ED1-E9CF0A32FA3B}" dt="2022-11-25T08:27:33.712" v="340" actId="1076"/>
          <ac:spMkLst>
            <pc:docMk/>
            <pc:sldMk cId="2318046969" sldId="290"/>
            <ac:spMk id="9" creationId="{9542F690-06E0-1109-731D-CE1DDC22F709}"/>
          </ac:spMkLst>
        </pc:spChg>
        <pc:spChg chg="mod">
          <ac:chgData name="Onttonen Leena" userId="S::leena.onttonen_riihimaki.fi#ext#@seutukeskushame.onmicrosoft.com::6ecaf5c5-f2fe-4bce-92d5-3553d187be13" providerId="AD" clId="Web-{92D33495-A5A8-9360-9ED1-E9CF0A32FA3B}" dt="2022-11-25T08:26:53.211" v="335" actId="1076"/>
          <ac:spMkLst>
            <pc:docMk/>
            <pc:sldMk cId="2318046969" sldId="290"/>
            <ac:spMk id="11" creationId="{B970E433-BF77-DE3C-D82A-910986A67D37}"/>
          </ac:spMkLst>
        </pc:spChg>
        <pc:spChg chg="add mod">
          <ac:chgData name="Onttonen Leena" userId="S::leena.onttonen_riihimaki.fi#ext#@seutukeskushame.onmicrosoft.com::6ecaf5c5-f2fe-4bce-92d5-3553d187be13" providerId="AD" clId="Web-{92D33495-A5A8-9360-9ED1-E9CF0A32FA3B}" dt="2022-11-25T08:28:21.713" v="378" actId="1076"/>
          <ac:spMkLst>
            <pc:docMk/>
            <pc:sldMk cId="2318046969" sldId="290"/>
            <ac:spMk id="12" creationId="{ED029DE2-0BC7-8F50-7592-BCDA01AF9F8F}"/>
          </ac:spMkLst>
        </pc:spChg>
        <pc:picChg chg="mod">
          <ac:chgData name="Onttonen Leena" userId="S::leena.onttonen_riihimaki.fi#ext#@seutukeskushame.onmicrosoft.com::6ecaf5c5-f2fe-4bce-92d5-3553d187be13" providerId="AD" clId="Web-{92D33495-A5A8-9360-9ED1-E9CF0A32FA3B}" dt="2022-11-25T08:26:49.883" v="334" actId="1076"/>
          <ac:picMkLst>
            <pc:docMk/>
            <pc:sldMk cId="2318046969" sldId="290"/>
            <ac:picMk id="5" creationId="{55CCE42E-CF93-1816-F33A-8604B3A143DC}"/>
          </ac:picMkLst>
        </pc:picChg>
      </pc:sldChg>
      <pc:sldChg chg="add ord">
        <pc:chgData name="Onttonen Leena" userId="S::leena.onttonen_riihimaki.fi#ext#@seutukeskushame.onmicrosoft.com::6ecaf5c5-f2fe-4bce-92d5-3553d187be13" providerId="AD" clId="Web-{92D33495-A5A8-9360-9ED1-E9CF0A32FA3B}" dt="2022-11-25T08:28:49.636" v="380"/>
        <pc:sldMkLst>
          <pc:docMk/>
          <pc:sldMk cId="702014665" sldId="291"/>
        </pc:sldMkLst>
      </pc:sldChg>
      <pc:sldChg chg="add ord">
        <pc:chgData name="Onttonen Leena" userId="S::leena.onttonen_riihimaki.fi#ext#@seutukeskushame.onmicrosoft.com::6ecaf5c5-f2fe-4bce-92d5-3553d187be13" providerId="AD" clId="Web-{92D33495-A5A8-9360-9ED1-E9CF0A32FA3B}" dt="2022-11-25T08:30:08.606" v="382"/>
        <pc:sldMkLst>
          <pc:docMk/>
          <pc:sldMk cId="2661151602" sldId="292"/>
        </pc:sldMkLst>
      </pc:sldChg>
      <pc:sldChg chg="add">
        <pc:chgData name="Onttonen Leena" userId="S::leena.onttonen_riihimaki.fi#ext#@seutukeskushame.onmicrosoft.com::6ecaf5c5-f2fe-4bce-92d5-3553d187be13" providerId="AD" clId="Web-{92D33495-A5A8-9360-9ED1-E9CF0A32FA3B}" dt="2022-11-25T08:33:11.486" v="383"/>
        <pc:sldMkLst>
          <pc:docMk/>
          <pc:sldMk cId="974613595" sldId="293"/>
        </pc:sldMkLst>
      </pc:sldChg>
      <pc:sldChg chg="add ord">
        <pc:chgData name="Onttonen Leena" userId="S::leena.onttonen_riihimaki.fi#ext#@seutukeskushame.onmicrosoft.com::6ecaf5c5-f2fe-4bce-92d5-3553d187be13" providerId="AD" clId="Web-{92D33495-A5A8-9360-9ED1-E9CF0A32FA3B}" dt="2022-11-25T08:33:34.189" v="385"/>
        <pc:sldMkLst>
          <pc:docMk/>
          <pc:sldMk cId="4203168562" sldId="294"/>
        </pc:sldMkLst>
      </pc:sldChg>
      <pc:sldChg chg="add">
        <pc:chgData name="Onttonen Leena" userId="S::leena.onttonen_riihimaki.fi#ext#@seutukeskushame.onmicrosoft.com::6ecaf5c5-f2fe-4bce-92d5-3553d187be13" providerId="AD" clId="Web-{92D33495-A5A8-9360-9ED1-E9CF0A32FA3B}" dt="2022-11-25T08:33:43.299" v="386"/>
        <pc:sldMkLst>
          <pc:docMk/>
          <pc:sldMk cId="1122853945" sldId="295"/>
        </pc:sldMkLst>
      </pc:sldChg>
      <pc:sldChg chg="add">
        <pc:chgData name="Onttonen Leena" userId="S::leena.onttonen_riihimaki.fi#ext#@seutukeskushame.onmicrosoft.com::6ecaf5c5-f2fe-4bce-92d5-3553d187be13" providerId="AD" clId="Web-{92D33495-A5A8-9360-9ED1-E9CF0A32FA3B}" dt="2022-11-25T08:50:20.616" v="387"/>
        <pc:sldMkLst>
          <pc:docMk/>
          <pc:sldMk cId="4205167201" sldId="296"/>
        </pc:sldMkLst>
      </pc:sldChg>
      <pc:sldChg chg="add del replId">
        <pc:chgData name="Onttonen Leena" userId="S::leena.onttonen_riihimaki.fi#ext#@seutukeskushame.onmicrosoft.com::6ecaf5c5-f2fe-4bce-92d5-3553d187be13" providerId="AD" clId="Web-{92D33495-A5A8-9360-9ED1-E9CF0A32FA3B}" dt="2022-11-25T08:57:13.148" v="457"/>
        <pc:sldMkLst>
          <pc:docMk/>
          <pc:sldMk cId="807779423" sldId="297"/>
        </pc:sldMkLst>
      </pc:sldChg>
      <pc:sldChg chg="addSp delSp modSp add">
        <pc:chgData name="Onttonen Leena" userId="S::leena.onttonen_riihimaki.fi#ext#@seutukeskushame.onmicrosoft.com::6ecaf5c5-f2fe-4bce-92d5-3553d187be13" providerId="AD" clId="Web-{92D33495-A5A8-9360-9ED1-E9CF0A32FA3B}" dt="2022-11-25T08:53:53.851" v="401" actId="14100"/>
        <pc:sldMkLst>
          <pc:docMk/>
          <pc:sldMk cId="3693325056" sldId="298"/>
        </pc:sldMkLst>
        <pc:spChg chg="add del mod">
          <ac:chgData name="Onttonen Leena" userId="S::leena.onttonen_riihimaki.fi#ext#@seutukeskushame.onmicrosoft.com::6ecaf5c5-f2fe-4bce-92d5-3553d187be13" providerId="AD" clId="Web-{92D33495-A5A8-9360-9ED1-E9CF0A32FA3B}" dt="2022-11-25T08:53:44.929" v="397"/>
          <ac:spMkLst>
            <pc:docMk/>
            <pc:sldMk cId="3693325056" sldId="298"/>
            <ac:spMk id="10" creationId="{8D28E0A1-6BF6-9136-E1E4-FCEA1FA66A53}"/>
          </ac:spMkLst>
        </pc:spChg>
        <pc:picChg chg="del">
          <ac:chgData name="Onttonen Leena" userId="S::leena.onttonen_riihimaki.fi#ext#@seutukeskushame.onmicrosoft.com::6ecaf5c5-f2fe-4bce-92d5-3553d187be13" providerId="AD" clId="Web-{92D33495-A5A8-9360-9ED1-E9CF0A32FA3B}" dt="2022-11-25T08:53:32.226" v="394"/>
          <ac:picMkLst>
            <pc:docMk/>
            <pc:sldMk cId="3693325056" sldId="298"/>
            <ac:picMk id="8" creationId="{5849B2ED-A1F4-8E12-9969-C166D8EF8DD4}"/>
          </ac:picMkLst>
        </pc:picChg>
        <pc:picChg chg="add mod ord">
          <ac:chgData name="Onttonen Leena" userId="S::leena.onttonen_riihimaki.fi#ext#@seutukeskushame.onmicrosoft.com::6ecaf5c5-f2fe-4bce-92d5-3553d187be13" providerId="AD" clId="Web-{92D33495-A5A8-9360-9ED1-E9CF0A32FA3B}" dt="2022-11-25T08:53:53.851" v="401" actId="14100"/>
          <ac:picMkLst>
            <pc:docMk/>
            <pc:sldMk cId="3693325056" sldId="298"/>
            <ac:picMk id="11" creationId="{61980201-CF58-07F9-4670-887A4A11F7E8}"/>
          </ac:picMkLst>
        </pc:picChg>
      </pc:sldChg>
      <pc:sldChg chg="addSp delSp modSp add ord">
        <pc:chgData name="Onttonen Leena" userId="S::leena.onttonen_riihimaki.fi#ext#@seutukeskushame.onmicrosoft.com::6ecaf5c5-f2fe-4bce-92d5-3553d187be13" providerId="AD" clId="Web-{92D33495-A5A8-9360-9ED1-E9CF0A32FA3B}" dt="2022-11-25T08:55:50.992" v="446" actId="1076"/>
        <pc:sldMkLst>
          <pc:docMk/>
          <pc:sldMk cId="4073655535" sldId="299"/>
        </pc:sldMkLst>
        <pc:spChg chg="add mod">
          <ac:chgData name="Onttonen Leena" userId="S::leena.onttonen_riihimaki.fi#ext#@seutukeskushame.onmicrosoft.com::6ecaf5c5-f2fe-4bce-92d5-3553d187be13" providerId="AD" clId="Web-{92D33495-A5A8-9360-9ED1-E9CF0A32FA3B}" dt="2022-11-25T08:55:41.695" v="442" actId="20577"/>
          <ac:spMkLst>
            <pc:docMk/>
            <pc:sldMk cId="4073655535" sldId="299"/>
            <ac:spMk id="8" creationId="{EC4A8944-CA56-2B01-EBAF-3F1A95755B5A}"/>
          </ac:spMkLst>
        </pc:spChg>
        <pc:spChg chg="add mod">
          <ac:chgData name="Onttonen Leena" userId="S::leena.onttonen_riihimaki.fi#ext#@seutukeskushame.onmicrosoft.com::6ecaf5c5-f2fe-4bce-92d5-3553d187be13" providerId="AD" clId="Web-{92D33495-A5A8-9360-9ED1-E9CF0A32FA3B}" dt="2022-11-25T08:55:50.992" v="446" actId="1076"/>
          <ac:spMkLst>
            <pc:docMk/>
            <pc:sldMk cId="4073655535" sldId="299"/>
            <ac:spMk id="9" creationId="{3DEBDDD8-9BAE-2116-4826-C8DABC0E0197}"/>
          </ac:spMkLst>
        </pc:spChg>
        <pc:picChg chg="del">
          <ac:chgData name="Onttonen Leena" userId="S::leena.onttonen_riihimaki.fi#ext#@seutukeskushame.onmicrosoft.com::6ecaf5c5-f2fe-4bce-92d5-3553d187be13" providerId="AD" clId="Web-{92D33495-A5A8-9360-9ED1-E9CF0A32FA3B}" dt="2022-11-25T08:53:39.804" v="396"/>
          <ac:picMkLst>
            <pc:docMk/>
            <pc:sldMk cId="4073655535" sldId="299"/>
            <ac:picMk id="5" creationId="{472E59C0-144E-7620-86A0-F1ED26E0B19E}"/>
          </ac:picMkLst>
        </pc:picChg>
        <pc:picChg chg="add mod">
          <ac:chgData name="Onttonen Leena" userId="S::leena.onttonen_riihimaki.fi#ext#@seutukeskushame.onmicrosoft.com::6ecaf5c5-f2fe-4bce-92d5-3553d187be13" providerId="AD" clId="Web-{92D33495-A5A8-9360-9ED1-E9CF0A32FA3B}" dt="2022-11-25T08:54:20.007" v="407" actId="1076"/>
          <ac:picMkLst>
            <pc:docMk/>
            <pc:sldMk cId="4073655535" sldId="299"/>
            <ac:picMk id="6" creationId="{FD1390B4-797E-0CC7-0F43-50178D1278B5}"/>
          </ac:picMkLst>
        </pc:picChg>
        <pc:picChg chg="mod">
          <ac:chgData name="Onttonen Leena" userId="S::leena.onttonen_riihimaki.fi#ext#@seutukeskushame.onmicrosoft.com::6ecaf5c5-f2fe-4bce-92d5-3553d187be13" providerId="AD" clId="Web-{92D33495-A5A8-9360-9ED1-E9CF0A32FA3B}" dt="2022-11-25T08:54:01.398" v="402" actId="1076"/>
          <ac:picMkLst>
            <pc:docMk/>
            <pc:sldMk cId="4073655535" sldId="299"/>
            <ac:picMk id="7" creationId="{8B99D0F8-E526-73C6-674C-6220AC576795}"/>
          </ac:picMkLst>
        </pc:picChg>
      </pc:sldChg>
      <pc:sldChg chg="add">
        <pc:chgData name="Onttonen Leena" userId="S::leena.onttonen_riihimaki.fi#ext#@seutukeskushame.onmicrosoft.com::6ecaf5c5-f2fe-4bce-92d5-3553d187be13" providerId="AD" clId="Web-{92D33495-A5A8-9360-9ED1-E9CF0A32FA3B}" dt="2022-11-25T08:56:15.133" v="447"/>
        <pc:sldMkLst>
          <pc:docMk/>
          <pc:sldMk cId="4011426093" sldId="300"/>
        </pc:sldMkLst>
      </pc:sldChg>
      <pc:sldChg chg="add ord">
        <pc:chgData name="Onttonen Leena" userId="S::leena.onttonen_riihimaki.fi#ext#@seutukeskushame.onmicrosoft.com::6ecaf5c5-f2fe-4bce-92d5-3553d187be13" providerId="AD" clId="Web-{92D33495-A5A8-9360-9ED1-E9CF0A32FA3B}" dt="2022-11-25T08:56:53.852" v="449"/>
        <pc:sldMkLst>
          <pc:docMk/>
          <pc:sldMk cId="1261077576" sldId="301"/>
        </pc:sldMkLst>
      </pc:sldChg>
      <pc:sldChg chg="add ord">
        <pc:chgData name="Onttonen Leena" userId="S::leena.onttonen_riihimaki.fi#ext#@seutukeskushame.onmicrosoft.com::6ecaf5c5-f2fe-4bce-92d5-3553d187be13" providerId="AD" clId="Web-{92D33495-A5A8-9360-9ED1-E9CF0A32FA3B}" dt="2022-11-25T09:17:40.808" v="622"/>
        <pc:sldMkLst>
          <pc:docMk/>
          <pc:sldMk cId="3287369262" sldId="302"/>
        </pc:sldMkLst>
      </pc:sldChg>
      <pc:sldMasterChg chg="modSldLayout">
        <pc:chgData name="Onttonen Leena" userId="S::leena.onttonen_riihimaki.fi#ext#@seutukeskushame.onmicrosoft.com::6ecaf5c5-f2fe-4bce-92d5-3553d187be13" providerId="AD" clId="Web-{92D33495-A5A8-9360-9ED1-E9CF0A32FA3B}" dt="2022-11-25T07:59:07.673" v="4"/>
        <pc:sldMasterMkLst>
          <pc:docMk/>
          <pc:sldMasterMk cId="3760162655" sldId="2147483695"/>
        </pc:sldMasterMkLst>
        <pc:sldLayoutChg chg="replId">
          <pc:chgData name="Onttonen Leena" userId="S::leena.onttonen_riihimaki.fi#ext#@seutukeskushame.onmicrosoft.com::6ecaf5c5-f2fe-4bce-92d5-3553d187be13" providerId="AD" clId="Web-{92D33495-A5A8-9360-9ED1-E9CF0A32FA3B}" dt="2022-11-25T07:59:07.673" v="4"/>
          <pc:sldLayoutMkLst>
            <pc:docMk/>
            <pc:sldMasterMk cId="3760162655" sldId="2147483695"/>
            <pc:sldLayoutMk cId="1043317724" sldId="2147483725"/>
          </pc:sldLayoutMkLst>
        </pc:sldLayoutChg>
        <pc:sldLayoutChg chg="replId">
          <pc:chgData name="Onttonen Leena" userId="S::leena.onttonen_riihimaki.fi#ext#@seutukeskushame.onmicrosoft.com::6ecaf5c5-f2fe-4bce-92d5-3553d187be13" providerId="AD" clId="Web-{92D33495-A5A8-9360-9ED1-E9CF0A32FA3B}" dt="2022-11-25T07:59:07.673" v="4"/>
          <pc:sldLayoutMkLst>
            <pc:docMk/>
            <pc:sldMasterMk cId="3760162655" sldId="2147483695"/>
            <pc:sldLayoutMk cId="1785186953" sldId="2147483726"/>
          </pc:sldLayoutMkLst>
        </pc:sldLayoutChg>
        <pc:sldLayoutChg chg="replId">
          <pc:chgData name="Onttonen Leena" userId="S::leena.onttonen_riihimaki.fi#ext#@seutukeskushame.onmicrosoft.com::6ecaf5c5-f2fe-4bce-92d5-3553d187be13" providerId="AD" clId="Web-{92D33495-A5A8-9360-9ED1-E9CF0A32FA3B}" dt="2022-11-25T07:59:07.673" v="4"/>
          <pc:sldLayoutMkLst>
            <pc:docMk/>
            <pc:sldMasterMk cId="3760162655" sldId="2147483695"/>
            <pc:sldLayoutMk cId="500571140" sldId="2147483727"/>
          </pc:sldLayoutMkLst>
        </pc:sldLayoutChg>
        <pc:sldLayoutChg chg="replId">
          <pc:chgData name="Onttonen Leena" userId="S::leena.onttonen_riihimaki.fi#ext#@seutukeskushame.onmicrosoft.com::6ecaf5c5-f2fe-4bce-92d5-3553d187be13" providerId="AD" clId="Web-{92D33495-A5A8-9360-9ED1-E9CF0A32FA3B}" dt="2022-11-25T07:59:07.673" v="4"/>
          <pc:sldLayoutMkLst>
            <pc:docMk/>
            <pc:sldMasterMk cId="3760162655" sldId="2147483695"/>
            <pc:sldLayoutMk cId="1243566109" sldId="2147483728"/>
          </pc:sldLayoutMkLst>
        </pc:sldLayoutChg>
        <pc:sldLayoutChg chg="replId">
          <pc:chgData name="Onttonen Leena" userId="S::leena.onttonen_riihimaki.fi#ext#@seutukeskushame.onmicrosoft.com::6ecaf5c5-f2fe-4bce-92d5-3553d187be13" providerId="AD" clId="Web-{92D33495-A5A8-9360-9ED1-E9CF0A32FA3B}" dt="2022-11-25T07:59:07.673" v="4"/>
          <pc:sldLayoutMkLst>
            <pc:docMk/>
            <pc:sldMasterMk cId="3760162655" sldId="2147483695"/>
            <pc:sldLayoutMk cId="4123170528" sldId="2147483729"/>
          </pc:sldLayoutMkLst>
        </pc:sldLayoutChg>
      </pc:sldMasterChg>
      <pc:sldMasterChg chg="add addSldLayout">
        <pc:chgData name="Onttonen Leena" userId="S::leena.onttonen_riihimaki.fi#ext#@seutukeskushame.onmicrosoft.com::6ecaf5c5-f2fe-4bce-92d5-3553d187be13" providerId="AD" clId="Web-{92D33495-A5A8-9360-9ED1-E9CF0A32FA3B}" dt="2022-11-25T07:59:07.673" v="4"/>
        <pc:sldMasterMkLst>
          <pc:docMk/>
          <pc:sldMasterMk cId="3920988476" sldId="2147483704"/>
        </pc:sldMasterMkLst>
        <pc:sldLayoutChg chg="add">
          <pc:chgData name="Onttonen Leena" userId="S::leena.onttonen_riihimaki.fi#ext#@seutukeskushame.onmicrosoft.com::6ecaf5c5-f2fe-4bce-92d5-3553d187be13" providerId="AD" clId="Web-{92D33495-A5A8-9360-9ED1-E9CF0A32FA3B}" dt="2022-11-25T07:59:07.673" v="4"/>
          <pc:sldLayoutMkLst>
            <pc:docMk/>
            <pc:sldMasterMk cId="3920988476" sldId="2147483704"/>
            <pc:sldLayoutMk cId="1173859539" sldId="2147483705"/>
          </pc:sldLayoutMkLst>
        </pc:sldLayoutChg>
        <pc:sldLayoutChg chg="add">
          <pc:chgData name="Onttonen Leena" userId="S::leena.onttonen_riihimaki.fi#ext#@seutukeskushame.onmicrosoft.com::6ecaf5c5-f2fe-4bce-92d5-3553d187be13" providerId="AD" clId="Web-{92D33495-A5A8-9360-9ED1-E9CF0A32FA3B}" dt="2022-11-25T07:59:07.673" v="4"/>
          <pc:sldLayoutMkLst>
            <pc:docMk/>
            <pc:sldMasterMk cId="3920988476" sldId="2147483704"/>
            <pc:sldLayoutMk cId="1387629636" sldId="2147483706"/>
          </pc:sldLayoutMkLst>
        </pc:sldLayoutChg>
        <pc:sldLayoutChg chg="add">
          <pc:chgData name="Onttonen Leena" userId="S::leena.onttonen_riihimaki.fi#ext#@seutukeskushame.onmicrosoft.com::6ecaf5c5-f2fe-4bce-92d5-3553d187be13" providerId="AD" clId="Web-{92D33495-A5A8-9360-9ED1-E9CF0A32FA3B}" dt="2022-11-25T07:59:07.673" v="4"/>
          <pc:sldLayoutMkLst>
            <pc:docMk/>
            <pc:sldMasterMk cId="3920988476" sldId="2147483704"/>
            <pc:sldLayoutMk cId="3865417608" sldId="2147483707"/>
          </pc:sldLayoutMkLst>
        </pc:sldLayoutChg>
        <pc:sldLayoutChg chg="add">
          <pc:chgData name="Onttonen Leena" userId="S::leena.onttonen_riihimaki.fi#ext#@seutukeskushame.onmicrosoft.com::6ecaf5c5-f2fe-4bce-92d5-3553d187be13" providerId="AD" clId="Web-{92D33495-A5A8-9360-9ED1-E9CF0A32FA3B}" dt="2022-11-25T07:59:07.673" v="4"/>
          <pc:sldLayoutMkLst>
            <pc:docMk/>
            <pc:sldMasterMk cId="3920988476" sldId="2147483704"/>
            <pc:sldLayoutMk cId="454681064" sldId="2147483708"/>
          </pc:sldLayoutMkLst>
        </pc:sldLayoutChg>
        <pc:sldLayoutChg chg="add">
          <pc:chgData name="Onttonen Leena" userId="S::leena.onttonen_riihimaki.fi#ext#@seutukeskushame.onmicrosoft.com::6ecaf5c5-f2fe-4bce-92d5-3553d187be13" providerId="AD" clId="Web-{92D33495-A5A8-9360-9ED1-E9CF0A32FA3B}" dt="2022-11-25T07:59:07.673" v="4"/>
          <pc:sldLayoutMkLst>
            <pc:docMk/>
            <pc:sldMasterMk cId="3920988476" sldId="2147483704"/>
            <pc:sldLayoutMk cId="3517116834" sldId="2147483709"/>
          </pc:sldLayoutMkLst>
        </pc:sldLayoutChg>
        <pc:sldLayoutChg chg="add">
          <pc:chgData name="Onttonen Leena" userId="S::leena.onttonen_riihimaki.fi#ext#@seutukeskushame.onmicrosoft.com::6ecaf5c5-f2fe-4bce-92d5-3553d187be13" providerId="AD" clId="Web-{92D33495-A5A8-9360-9ED1-E9CF0A32FA3B}" dt="2022-11-25T07:59:07.673" v="4"/>
          <pc:sldLayoutMkLst>
            <pc:docMk/>
            <pc:sldMasterMk cId="3920988476" sldId="2147483704"/>
            <pc:sldLayoutMk cId="4186537395" sldId="2147483710"/>
          </pc:sldLayoutMkLst>
        </pc:sldLayoutChg>
        <pc:sldLayoutChg chg="add">
          <pc:chgData name="Onttonen Leena" userId="S::leena.onttonen_riihimaki.fi#ext#@seutukeskushame.onmicrosoft.com::6ecaf5c5-f2fe-4bce-92d5-3553d187be13" providerId="AD" clId="Web-{92D33495-A5A8-9360-9ED1-E9CF0A32FA3B}" dt="2022-11-25T07:59:07.673" v="4"/>
          <pc:sldLayoutMkLst>
            <pc:docMk/>
            <pc:sldMasterMk cId="3920988476" sldId="2147483704"/>
            <pc:sldLayoutMk cId="1007806604" sldId="2147483711"/>
          </pc:sldLayoutMkLst>
        </pc:sldLayoutChg>
        <pc:sldLayoutChg chg="add">
          <pc:chgData name="Onttonen Leena" userId="S::leena.onttonen_riihimaki.fi#ext#@seutukeskushame.onmicrosoft.com::6ecaf5c5-f2fe-4bce-92d5-3553d187be13" providerId="AD" clId="Web-{92D33495-A5A8-9360-9ED1-E9CF0A32FA3B}" dt="2022-11-25T07:59:07.673" v="4"/>
          <pc:sldLayoutMkLst>
            <pc:docMk/>
            <pc:sldMasterMk cId="3920988476" sldId="2147483704"/>
            <pc:sldLayoutMk cId="3329006702" sldId="2147483712"/>
          </pc:sldLayoutMkLst>
        </pc:sldLayoutChg>
        <pc:sldLayoutChg chg="add">
          <pc:chgData name="Onttonen Leena" userId="S::leena.onttonen_riihimaki.fi#ext#@seutukeskushame.onmicrosoft.com::6ecaf5c5-f2fe-4bce-92d5-3553d187be13" providerId="AD" clId="Web-{92D33495-A5A8-9360-9ED1-E9CF0A32FA3B}" dt="2022-11-25T07:59:07.673" v="4"/>
          <pc:sldLayoutMkLst>
            <pc:docMk/>
            <pc:sldMasterMk cId="3920988476" sldId="2147483704"/>
            <pc:sldLayoutMk cId="1332975680" sldId="2147483713"/>
          </pc:sldLayoutMkLst>
        </pc:sldLayoutChg>
        <pc:sldLayoutChg chg="add">
          <pc:chgData name="Onttonen Leena" userId="S::leena.onttonen_riihimaki.fi#ext#@seutukeskushame.onmicrosoft.com::6ecaf5c5-f2fe-4bce-92d5-3553d187be13" providerId="AD" clId="Web-{92D33495-A5A8-9360-9ED1-E9CF0A32FA3B}" dt="2022-11-25T07:59:07.673" v="4"/>
          <pc:sldLayoutMkLst>
            <pc:docMk/>
            <pc:sldMasterMk cId="3920988476" sldId="2147483704"/>
            <pc:sldLayoutMk cId="3563087156" sldId="2147483714"/>
          </pc:sldLayoutMkLst>
        </pc:sldLayoutChg>
        <pc:sldLayoutChg chg="add">
          <pc:chgData name="Onttonen Leena" userId="S::leena.onttonen_riihimaki.fi#ext#@seutukeskushame.onmicrosoft.com::6ecaf5c5-f2fe-4bce-92d5-3553d187be13" providerId="AD" clId="Web-{92D33495-A5A8-9360-9ED1-E9CF0A32FA3B}" dt="2022-11-25T07:59:07.673" v="4"/>
          <pc:sldLayoutMkLst>
            <pc:docMk/>
            <pc:sldMasterMk cId="3920988476" sldId="2147483704"/>
            <pc:sldLayoutMk cId="1907080756" sldId="2147483715"/>
          </pc:sldLayoutMkLst>
        </pc:sldLayoutChg>
        <pc:sldLayoutChg chg="add">
          <pc:chgData name="Onttonen Leena" userId="S::leena.onttonen_riihimaki.fi#ext#@seutukeskushame.onmicrosoft.com::6ecaf5c5-f2fe-4bce-92d5-3553d187be13" providerId="AD" clId="Web-{92D33495-A5A8-9360-9ED1-E9CF0A32FA3B}" dt="2022-11-25T07:59:07.673" v="4"/>
          <pc:sldLayoutMkLst>
            <pc:docMk/>
            <pc:sldMasterMk cId="3920988476" sldId="2147483704"/>
            <pc:sldLayoutMk cId="2412928881" sldId="2147483716"/>
          </pc:sldLayoutMkLst>
        </pc:sldLayoutChg>
        <pc:sldLayoutChg chg="add">
          <pc:chgData name="Onttonen Leena" userId="S::leena.onttonen_riihimaki.fi#ext#@seutukeskushame.onmicrosoft.com::6ecaf5c5-f2fe-4bce-92d5-3553d187be13" providerId="AD" clId="Web-{92D33495-A5A8-9360-9ED1-E9CF0A32FA3B}" dt="2022-11-25T07:59:07.673" v="4"/>
          <pc:sldLayoutMkLst>
            <pc:docMk/>
            <pc:sldMasterMk cId="3920988476" sldId="2147483704"/>
            <pc:sldLayoutMk cId="3563523213" sldId="2147483717"/>
          </pc:sldLayoutMkLst>
        </pc:sldLayoutChg>
        <pc:sldLayoutChg chg="add">
          <pc:chgData name="Onttonen Leena" userId="S::leena.onttonen_riihimaki.fi#ext#@seutukeskushame.onmicrosoft.com::6ecaf5c5-f2fe-4bce-92d5-3553d187be13" providerId="AD" clId="Web-{92D33495-A5A8-9360-9ED1-E9CF0A32FA3B}" dt="2022-11-25T07:59:07.673" v="4"/>
          <pc:sldLayoutMkLst>
            <pc:docMk/>
            <pc:sldMasterMk cId="3920988476" sldId="2147483704"/>
            <pc:sldLayoutMk cId="814763823" sldId="2147483718"/>
          </pc:sldLayoutMkLst>
        </pc:sldLayoutChg>
        <pc:sldLayoutChg chg="add">
          <pc:chgData name="Onttonen Leena" userId="S::leena.onttonen_riihimaki.fi#ext#@seutukeskushame.onmicrosoft.com::6ecaf5c5-f2fe-4bce-92d5-3553d187be13" providerId="AD" clId="Web-{92D33495-A5A8-9360-9ED1-E9CF0A32FA3B}" dt="2022-11-25T07:59:07.673" v="4"/>
          <pc:sldLayoutMkLst>
            <pc:docMk/>
            <pc:sldMasterMk cId="3920988476" sldId="2147483704"/>
            <pc:sldLayoutMk cId="1745717844" sldId="2147483719"/>
          </pc:sldLayoutMkLst>
        </pc:sldLayoutChg>
      </pc:sldMasterChg>
      <pc:sldMasterChg chg="replId modSldLayout">
        <pc:chgData name="Onttonen Leena" userId="S::leena.onttonen_riihimaki.fi#ext#@seutukeskushame.onmicrosoft.com::6ecaf5c5-f2fe-4bce-92d5-3553d187be13" providerId="AD" clId="Web-{92D33495-A5A8-9360-9ED1-E9CF0A32FA3B}" dt="2022-11-25T07:59:07.673" v="4"/>
        <pc:sldMasterMkLst>
          <pc:docMk/>
          <pc:sldMasterMk cId="2672053609" sldId="2147483730"/>
        </pc:sldMasterMkLst>
        <pc:sldLayoutChg chg="replId">
          <pc:chgData name="Onttonen Leena" userId="S::leena.onttonen_riihimaki.fi#ext#@seutukeskushame.onmicrosoft.com::6ecaf5c5-f2fe-4bce-92d5-3553d187be13" providerId="AD" clId="Web-{92D33495-A5A8-9360-9ED1-E9CF0A32FA3B}" dt="2022-11-25T07:59:07.673" v="4"/>
          <pc:sldLayoutMkLst>
            <pc:docMk/>
            <pc:sldMasterMk cId="2672053609" sldId="2147483730"/>
            <pc:sldLayoutMk cId="2382747124" sldId="2147483731"/>
          </pc:sldLayoutMkLst>
        </pc:sldLayoutChg>
        <pc:sldLayoutChg chg="replId">
          <pc:chgData name="Onttonen Leena" userId="S::leena.onttonen_riihimaki.fi#ext#@seutukeskushame.onmicrosoft.com::6ecaf5c5-f2fe-4bce-92d5-3553d187be13" providerId="AD" clId="Web-{92D33495-A5A8-9360-9ED1-E9CF0A32FA3B}" dt="2022-11-25T07:59:07.673" v="4"/>
          <pc:sldLayoutMkLst>
            <pc:docMk/>
            <pc:sldMasterMk cId="2672053609" sldId="2147483730"/>
            <pc:sldLayoutMk cId="1904053863" sldId="2147483732"/>
          </pc:sldLayoutMkLst>
        </pc:sldLayoutChg>
        <pc:sldLayoutChg chg="replId">
          <pc:chgData name="Onttonen Leena" userId="S::leena.onttonen_riihimaki.fi#ext#@seutukeskushame.onmicrosoft.com::6ecaf5c5-f2fe-4bce-92d5-3553d187be13" providerId="AD" clId="Web-{92D33495-A5A8-9360-9ED1-E9CF0A32FA3B}" dt="2022-11-25T07:59:07.673" v="4"/>
          <pc:sldLayoutMkLst>
            <pc:docMk/>
            <pc:sldMasterMk cId="2672053609" sldId="2147483730"/>
            <pc:sldLayoutMk cId="2489011485" sldId="2147483733"/>
          </pc:sldLayoutMkLst>
        </pc:sldLayoutChg>
        <pc:sldLayoutChg chg="replId">
          <pc:chgData name="Onttonen Leena" userId="S::leena.onttonen_riihimaki.fi#ext#@seutukeskushame.onmicrosoft.com::6ecaf5c5-f2fe-4bce-92d5-3553d187be13" providerId="AD" clId="Web-{92D33495-A5A8-9360-9ED1-E9CF0A32FA3B}" dt="2022-11-25T07:59:07.673" v="4"/>
          <pc:sldLayoutMkLst>
            <pc:docMk/>
            <pc:sldMasterMk cId="2672053609" sldId="2147483730"/>
            <pc:sldLayoutMk cId="1465796675" sldId="2147483734"/>
          </pc:sldLayoutMkLst>
        </pc:sldLayoutChg>
        <pc:sldLayoutChg chg="replId">
          <pc:chgData name="Onttonen Leena" userId="S::leena.onttonen_riihimaki.fi#ext#@seutukeskushame.onmicrosoft.com::6ecaf5c5-f2fe-4bce-92d5-3553d187be13" providerId="AD" clId="Web-{92D33495-A5A8-9360-9ED1-E9CF0A32FA3B}" dt="2022-11-25T07:59:07.673" v="4"/>
          <pc:sldLayoutMkLst>
            <pc:docMk/>
            <pc:sldMasterMk cId="2672053609" sldId="2147483730"/>
            <pc:sldLayoutMk cId="3701423406" sldId="2147483735"/>
          </pc:sldLayoutMkLst>
        </pc:sldLayoutChg>
        <pc:sldLayoutChg chg="replId">
          <pc:chgData name="Onttonen Leena" userId="S::leena.onttonen_riihimaki.fi#ext#@seutukeskushame.onmicrosoft.com::6ecaf5c5-f2fe-4bce-92d5-3553d187be13" providerId="AD" clId="Web-{92D33495-A5A8-9360-9ED1-E9CF0A32FA3B}" dt="2022-11-25T07:59:07.673" v="4"/>
          <pc:sldLayoutMkLst>
            <pc:docMk/>
            <pc:sldMasterMk cId="2672053609" sldId="2147483730"/>
            <pc:sldLayoutMk cId="2489863914" sldId="2147483736"/>
          </pc:sldLayoutMkLst>
        </pc:sldLayoutChg>
        <pc:sldLayoutChg chg="replId">
          <pc:chgData name="Onttonen Leena" userId="S::leena.onttonen_riihimaki.fi#ext#@seutukeskushame.onmicrosoft.com::6ecaf5c5-f2fe-4bce-92d5-3553d187be13" providerId="AD" clId="Web-{92D33495-A5A8-9360-9ED1-E9CF0A32FA3B}" dt="2022-11-25T07:59:07.673" v="4"/>
          <pc:sldLayoutMkLst>
            <pc:docMk/>
            <pc:sldMasterMk cId="2672053609" sldId="2147483730"/>
            <pc:sldLayoutMk cId="4209660866" sldId="2147483737"/>
          </pc:sldLayoutMkLst>
        </pc:sldLayoutChg>
        <pc:sldLayoutChg chg="replId">
          <pc:chgData name="Onttonen Leena" userId="S::leena.onttonen_riihimaki.fi#ext#@seutukeskushame.onmicrosoft.com::6ecaf5c5-f2fe-4bce-92d5-3553d187be13" providerId="AD" clId="Web-{92D33495-A5A8-9360-9ED1-E9CF0A32FA3B}" dt="2022-11-25T07:59:07.673" v="4"/>
          <pc:sldLayoutMkLst>
            <pc:docMk/>
            <pc:sldMasterMk cId="2672053609" sldId="2147483730"/>
            <pc:sldLayoutMk cId="225484599" sldId="2147483738"/>
          </pc:sldLayoutMkLst>
        </pc:sldLayoutChg>
        <pc:sldLayoutChg chg="replId">
          <pc:chgData name="Onttonen Leena" userId="S::leena.onttonen_riihimaki.fi#ext#@seutukeskushame.onmicrosoft.com::6ecaf5c5-f2fe-4bce-92d5-3553d187be13" providerId="AD" clId="Web-{92D33495-A5A8-9360-9ED1-E9CF0A32FA3B}" dt="2022-11-25T07:59:07.673" v="4"/>
          <pc:sldLayoutMkLst>
            <pc:docMk/>
            <pc:sldMasterMk cId="2672053609" sldId="2147483730"/>
            <pc:sldLayoutMk cId="1229931957" sldId="2147483739"/>
          </pc:sldLayoutMkLst>
        </pc:sldLayoutChg>
        <pc:sldLayoutChg chg="replId">
          <pc:chgData name="Onttonen Leena" userId="S::leena.onttonen_riihimaki.fi#ext#@seutukeskushame.onmicrosoft.com::6ecaf5c5-f2fe-4bce-92d5-3553d187be13" providerId="AD" clId="Web-{92D33495-A5A8-9360-9ED1-E9CF0A32FA3B}" dt="2022-11-25T07:59:07.673" v="4"/>
          <pc:sldLayoutMkLst>
            <pc:docMk/>
            <pc:sldMasterMk cId="2672053609" sldId="2147483730"/>
            <pc:sldLayoutMk cId="2972686050" sldId="2147483740"/>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10:02:14.45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4269 10943 16383 0 0,'5'0'0'0'0,"6"0"0"0"0,2 4 0 0 0,3 3 0 0 0,3-1 0 0 0,4-1 0 0 0,3-2 0 0 0,1-1 0 0 0,1-1 0 0 0,1 0 0 0 0,0-1 0 0 0,0 0 0 0 0,4-1 0 0 0,2 1 0 0 0,0 0 0 0 0,-2 0 0 0 0,-1 0 0 0 0,-2 0 0 0 0,0 0 0 0 0,-2 0 0 0 0,0 0 0 0 0,0 0 0 0 0,0 0 0 0 0,0-5 0 0 0,0-1 0 0 0,0-1 0 0 0,1 3 0 0 0,-1 0 0 0 0,0 2 0 0 0,0 1 0 0 0,0 0 0 0 0,1 1 0 0 0,4 0 0 0 0,1 1 0 0 0,5-1 0 0 0,1 0 0 0 0,-2 0 0 0 0,-3 0 0 0 0,-2 1 0 0 0,-2-1 0 0 0,-2 0 0 0 0,4 0 0 0 0,2 0 0 0 0,-1 0 0 0 0,-2 0 0 0 0,-1 0 0 0 0,0 0 0 0 0,-2 0 0 0 0,-1 0 0 0 0,0 4 0 0 0,0 3 0 0 0,0-1 0 0 0,0-1 0 0 0,0-2 0 0 0,1 4 0 0 0,-1 1 0 0 0,5-2 0 0 0,1 4 0 0 0,5 0 0 0 0,1-2 0 0 0,-2-3 0 0 0,-3-1 0 0 0,3-2 0 0 0,-1-1 0 0 0,-2-1 0 0 0,-1 0 0 0 0,-3-1 0 0 0,-1 1 0 0 0,-1 0 0 0 0,-1-1 0 0 0,0 1 0 0 0,0 0 0 0 0,0 0 0 0 0,-5-5 0 0 0,-1-1 0 0 0,0 0 0 0 0,1-4 0 0 0,1 0 0 0 0,3 2 0 0 0,0 2 0 0 0,0 2 0 0 0,2-3 0 0 0,-1 0 0 0 0,1 1 0 0 0,4-4 0 0 0,2 1 0 0 0,-1 1 0 0 0,-1 2 0 0 0,-1 2 0 0 0,-1 2 0 0 0,-2 2 0 0 0,0-1 0 0 0,-1 2 0 0 0,0-1 0 0 0,0 0 0 0 0,0 1 0 0 0,0-1 0 0 0,0 0 0 0 0,0 0 0 0 0,0 0 0 0 0,0 0 0 0 0,0 0 0 0 0,1 0 0 0 0,-1 0 0 0 0,0 0 0 0 0,0 0 0 0 0,1 5 0 0 0,-1 1 0 0 0,0 1 0 0 0,0-3 0 0 0,1 0 0 0 0,-1-7 0 0 0,0-2 0 0 0,0-1 0 0 0,5 2 0 0 0,2 5 0 0 0,-1 3 0 0 0,-1 0 0 0 0,-1 1 0 0 0,-2-2 0 0 0,0-1 0 0 0,-2 4 0 0 0,-9 6 0 0 0,-8 1 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10:02:14.460"/>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4015 6201 16383 0 0,'5'0'0'0'0,"6"0"0"0"0,7 0 0 0 0,4 0 0 0 0,3 0 0 0 0,3 0 0 0 0,6 0 0 0 0,2 0 0 0 0,-1 0 0 0 0,0 0 0 0 0,-3 0 0 0 0,-1 0 0 0 0,-1 0 0 0 0,-2 0 0 0 0,5 0 0 0 0,2 0 0 0 0,-1 0 0 0 0,-1 0 0 0 0,-2 0 0 0 0,-1 0 0 0 0,-1 0 0 0 0,0 0 0 0 0,-1 0 0 0 0,0 0 0 0 0,0 0 0 0 0,0 0 0 0 0,0 0 0 0 0,0 0 0 0 0,0 0 0 0 0,1 0 0 0 0,-1 0 0 0 0,0 0 0 0 0,0 0 0 0 0,1-5 0 0 0,-1-1 0 0 0,0 0 0 0 0,0 1 0 0 0,0 1 0 0 0,1 2 0 0 0,-1 1 0 0 0,0 0 0 0 0,0 1 0 0 0,1 1 0 0 0,-1-1 0 0 0,0 0 0 0 0,0 0 0 0 0,0 1 0 0 0,1-1 0 0 0,-1-5 0 0 0,0-1 0 0 0,10-5 0 0 0,8-1 0 0 0,0 3 0 0 0,-1 2 0 0 0,-5 2 0 0 0,-4 2 0 0 0,-4 2 0 0 0,-1-4 0 0 0,-3-1 0 0 0,0 0 0 0 0,0 2 0 0 0,-1 1 0 0 0,1 1 0 0 0,-1 1 0 0 0,1 1 0 0 0,0 0 0 0 0,0 0 0 0 0,5 0 0 0 0,2 1 0 0 0,-1-1 0 0 0,0 0 0 0 0,2 0 0 0 0,1 0 0 0 0,-2 0 0 0 0,-1 5 0 0 0,-2 1 0 0 0,-2 0 0 0 0,-1 4 0 0 0,-1 0 0 0 0,0-2 0 0 0,0-2 0 0 0,0-2 0 0 0,0-2 0 0 0,0-1 0 0 0,-5 4 0 0 0,-1 6 0 0 0,0 1 0 0 0,1-1 0 0 0,-3 2 0 0 0,0-2 0 0 0,1-1 0 0 0,2-4 0 0 0,2-2 0 0 0,1-2 0 0 0,1-1 0 0 0,1-1 0 0 0,1-1 0 0 0,-1 1 0 0 0,1-1 0 0 0,9 1 0 0 0,8-1 0 0 0,1 1 0 0 0,-3 0 0 0 0,1 0 0 0 0,-2 0 0 0 0,-14 0 0 0 0,-16 0 0 0 0,-21 0 0 0 0,-17 0 0 0 0,-15 0 0 0 0,-5 0 0 0 0,-10 5 0 0 0,1 1 0 0 0,3 0 0 0 0,7-1 0 0 0,0-1 0 0 0,-1-2 0 0 0,2-1 0 0 0,3 0 0 0 0,5-1 0 0 0,2-1 0 0 0,-2 1 0 0 0,-1 0 0 0 0,-2 0 0 0 0,-1-1 0 0 0,2 1 0 0 0,2 0 0 0 0,3 0 0 0 0,1 0 0 0 0,2 0 0 0 0,-4 0 0 0 0,-6 0 0 0 0,-2 0 0 0 0,3 0 0 0 0,1 0 0 0 0,4 0 0 0 0,1 0 0 0 0,3 0 0 0 0,0 0 0 0 0,1 0 0 0 0,0 0 0 0 0,1 0 0 0 0,-1-4 0 0 0,-5-3 0 0 0,-1 1 0 0 0,0 1 0 0 0,1 2 0 0 0,1 1 0 0 0,1 0 0 0 0,2 2 0 0 0,0 0 0 0 0,1 0 0 0 0,0 0 0 0 0,0 1 0 0 0,0-1 0 0 0,5-5 0 0 0,1-1 0 0 0,0 0 0 0 0,-1 1 0 0 0,-2 2 0 0 0,-1 0 0 0 0,-1 2 0 0 0,-1 1 0 0 0,0 0 0 0 0,4-5 0 0 0,2-1 0 0 0,0 0 0 0 0,-2 1 0 0 0,0 2 0 0 0,-3 1 0 0 0,5 1 0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9-09T10:02:14.46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8655 5095 16383 0 0,'10'0'0'0'0,"22"0"0"0"0,10 0 0 0 0,13 0 0 0 0,2 0 0 0 0,-5 0 0 0 0,-5 0 0 0 0,-2 0 0 0 0,-4 0 0 0 0,-3 0 0 0 0,-4 0 0 0 0,-3 0 0 0 0,-2 0 0 0 0,-1 0 0 0 0,0 0 0 0 0,4 0 0 0 0,2 0 0 0 0,0 0 0 0 0,-1 0 0 0 0,-2 5 0 0 0,-1 1 0 0 0,0 0 0 0 0,3-1 0 0 0,2-1 0 0 0,-1-2 0 0 0,-1-1 0 0 0,-2 0 0 0 0,-1-1 0 0 0,0-1 0 0 0,-2 1 0 0 0,0 0 0 0 0,0 0 0 0 0,0-1 0 0 0,0 1 0 0 0,-5-5 0 0 0,-1-1 0 0 0,0 0 0 0 0,2 1 0 0 0,0 2 0 0 0,2 0 0 0 0,1 2 0 0 0,1 1 0 0 0,0 0 0 0 0,1 0 0 0 0,-1 0 0 0 0,1 1 0 0 0,-1-1 0 0 0,1 0 0 0 0,-1 0 0 0 0,0 0 0 0 0,0 0 0 0 0,1 0 0 0 0,4 0 0 0 0,-4-5 0 0 0,4-6 0 0 0,1-1 0 0 0,-2 1 0 0 0,0 2 0 0 0,-1 4 0 0 0,-1 1 0 0 0,-1 3 0 0 0,-1 0 0 0 0,0 1 0 0 0,0 1 0 0 0,0-1 0 0 0,0 1 0 0 0,0-1 0 0 0,0 1 0 0 0,1-1 0 0 0,-1 0 0 0 0,0 0 0 0 0,0 0 0 0 0,0 0 0 0 0,-4 4 0 0 0,-2 3 0 0 0,0-1 0 0 0,1-1 0 0 0,2-2 0 0 0,1-1 0 0 0,1 4 0 0 0,1 1 0 0 0,0-1 0 0 0,0-1 0 0 0,1-2 0 0 0,-1-1 0 0 0,6-1 0 0 0,5-1 0 0 0,2 0 0 0 0,-2 0 0 0 0,-2 0 0 0 0,-3 0 0 0 0,-3-1 0 0 0,-1 1 0 0 0,-1 0 0 0 0,-1 0 0 0 0,0 0 0 0 0,-1 0 0 0 0,1 0 0 0 0,0 0 0 0 0,0 0 0 0 0,0 0 0 0 0,5 0 0 0 0,-3 5 0 0 0,2 1 0 0 0,2 0 0 0 0,-1-1 0 0 0,-1-1 0 0 0,-2-2 0 0 0,0-1 0 0 0,-1 0 0 0 0,4-1 0 0 0,2-1 0 0 0,4 1 0 0 0,5 0 0 0 0,0 0 0 0 0,-3 4 0 0 0,-3 3 0 0 0,-4-1 0 0 0,-3-2 0 0 0,-1 0 0 0 0,-2-2 0 0 0,0-1 0 0 0,0 0 0 0 0,-1-1 0 0 0,1 0 0 0 0,0-1 0 0 0,0 1 0 0 0,5 0 0 0 0,1 0 0 0 0,0 0 0 0 0,0 0 0 0 0,-3-1 0 0 0,0 1 0 0 0,-2 0 0 0 0,0 0 0 0 0,-1 1 0 0 0,0-1 0 0 0,0 0 0 0 0,0 0 0 0 0,0 0 0 0 0,0 0 0 0 0,0 0 0 0 0,-4 0 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491DAA-CAC2-CF48-8E59-BBBD106AB27E}" type="datetimeFigureOut">
              <a:rPr lang="fi-FI" smtClean="0"/>
              <a:t>25.11.2022</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i-FI"/>
              <a:t>Muokkaa tekstin perustyylejä
toinen taso
kolmas taso
neljäs taso
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8B1E6C-370C-F148-A8D8-C097B0833A2C}" type="slidenum">
              <a:rPr lang="fi-FI" smtClean="0"/>
              <a:t>‹#›</a:t>
            </a:fld>
            <a:endParaRPr lang="fi-FI"/>
          </a:p>
        </p:txBody>
      </p:sp>
    </p:spTree>
    <p:extLst>
      <p:ext uri="{BB962C8B-B14F-4D97-AF65-F5344CB8AC3E}">
        <p14:creationId xmlns:p14="http://schemas.microsoft.com/office/powerpoint/2010/main" val="2451206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60AEE2AA-CC1C-4369-9014-2FD6CACBF7CC}" type="slidenum">
              <a:rPr lang="fi-FI" smtClean="0"/>
              <a:t>3</a:t>
            </a:fld>
            <a:endParaRPr lang="fi-FI"/>
          </a:p>
        </p:txBody>
      </p:sp>
    </p:spTree>
    <p:extLst>
      <p:ext uri="{BB962C8B-B14F-4D97-AF65-F5344CB8AC3E}">
        <p14:creationId xmlns:p14="http://schemas.microsoft.com/office/powerpoint/2010/main" val="1486191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60AEE2AA-CC1C-4369-9014-2FD6CACBF7CC}" type="slidenum">
              <a:rPr lang="fi-FI" smtClean="0"/>
              <a:t>4</a:t>
            </a:fld>
            <a:endParaRPr lang="fi-FI"/>
          </a:p>
        </p:txBody>
      </p:sp>
    </p:spTree>
    <p:extLst>
      <p:ext uri="{BB962C8B-B14F-4D97-AF65-F5344CB8AC3E}">
        <p14:creationId xmlns:p14="http://schemas.microsoft.com/office/powerpoint/2010/main" val="22454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60AEE2AA-CC1C-4369-9014-2FD6CACBF7CC}" type="slidenum">
              <a:rPr lang="fi-FI" smtClean="0"/>
              <a:t>12</a:t>
            </a:fld>
            <a:endParaRPr lang="fi-FI"/>
          </a:p>
        </p:txBody>
      </p:sp>
    </p:spTree>
    <p:extLst>
      <p:ext uri="{BB962C8B-B14F-4D97-AF65-F5344CB8AC3E}">
        <p14:creationId xmlns:p14="http://schemas.microsoft.com/office/powerpoint/2010/main" val="1160657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60AEE2AA-CC1C-4369-9014-2FD6CACBF7CC}" type="slidenum">
              <a:rPr lang="fi-FI" smtClean="0"/>
              <a:t>13</a:t>
            </a:fld>
            <a:endParaRPr lang="fi-FI"/>
          </a:p>
        </p:txBody>
      </p:sp>
    </p:spTree>
    <p:extLst>
      <p:ext uri="{BB962C8B-B14F-4D97-AF65-F5344CB8AC3E}">
        <p14:creationId xmlns:p14="http://schemas.microsoft.com/office/powerpoint/2010/main" val="3985782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60AEE2AA-CC1C-4369-9014-2FD6CACBF7CC}" type="slidenum">
              <a:rPr lang="fi-FI" smtClean="0"/>
              <a:t>14</a:t>
            </a:fld>
            <a:endParaRPr lang="fi-FI"/>
          </a:p>
        </p:txBody>
      </p:sp>
    </p:spTree>
    <p:extLst>
      <p:ext uri="{BB962C8B-B14F-4D97-AF65-F5344CB8AC3E}">
        <p14:creationId xmlns:p14="http://schemas.microsoft.com/office/powerpoint/2010/main" val="2635665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381000" y="685800"/>
            <a:ext cx="6096000" cy="3429000"/>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60AEE2AA-CC1C-4369-9014-2FD6CACBF7CC}" type="slidenum">
              <a:rPr lang="fi-FI" smtClean="0"/>
              <a:t>15</a:t>
            </a:fld>
            <a:endParaRPr lang="fi-FI"/>
          </a:p>
        </p:txBody>
      </p:sp>
    </p:spTree>
    <p:extLst>
      <p:ext uri="{BB962C8B-B14F-4D97-AF65-F5344CB8AC3E}">
        <p14:creationId xmlns:p14="http://schemas.microsoft.com/office/powerpoint/2010/main" val="2154122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71427F-AFDD-D74A-A4EA-39D27AAD9D42}"/>
              </a:ext>
            </a:extLst>
          </p:cNvPr>
          <p:cNvSpPr>
            <a:spLocks noGrp="1"/>
          </p:cNvSpPr>
          <p:nvPr>
            <p:ph type="ctrTitle"/>
          </p:nvPr>
        </p:nvSpPr>
        <p:spPr>
          <a:xfrm>
            <a:off x="1524000" y="1122363"/>
            <a:ext cx="9144000" cy="2387600"/>
          </a:xfrm>
        </p:spPr>
        <p:txBody>
          <a:bodyPr anchor="b" anchorCtr="0"/>
          <a:lstStyle>
            <a:lvl1pPr algn="ctr">
              <a:lnSpc>
                <a:spcPct val="85000"/>
              </a:lnSpc>
              <a:defRPr sz="6000" b="1" i="0" spc="-150">
                <a:latin typeface="Arial" panose="020B06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B1E88F3E-AEFD-8E48-930F-4194732939CB}"/>
              </a:ext>
            </a:extLst>
          </p:cNvPr>
          <p:cNvSpPr>
            <a:spLocks noGrp="1"/>
          </p:cNvSpPr>
          <p:nvPr>
            <p:ph type="subTitle" idx="1"/>
          </p:nvPr>
        </p:nvSpPr>
        <p:spPr>
          <a:xfrm>
            <a:off x="1524000" y="3602038"/>
            <a:ext cx="9144000" cy="1655762"/>
          </a:xfrm>
        </p:spPr>
        <p:txBody>
          <a:bodyPr/>
          <a:lstStyle>
            <a:lvl1pPr marL="0" indent="0" algn="ctr">
              <a:buNone/>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dirty="0"/>
              <a:t>Muokkaa alaotsikon perustyyliä napsautt.</a:t>
            </a:r>
          </a:p>
        </p:txBody>
      </p:sp>
      <p:sp>
        <p:nvSpPr>
          <p:cNvPr id="4" name="Päivämäärän paikkamerkki 3">
            <a:extLst>
              <a:ext uri="{FF2B5EF4-FFF2-40B4-BE49-F238E27FC236}">
                <a16:creationId xmlns:a16="http://schemas.microsoft.com/office/drawing/2014/main" id="{70768A25-B2B3-DD4C-8715-7D563F6F25C3}"/>
              </a:ext>
            </a:extLst>
          </p:cNvPr>
          <p:cNvSpPr>
            <a:spLocks noGrp="1"/>
          </p:cNvSpPr>
          <p:nvPr>
            <p:ph type="dt" sz="half" idx="10"/>
          </p:nvPr>
        </p:nvSpPr>
        <p:spPr/>
        <p:txBody>
          <a:bodyPr/>
          <a:lstStyle/>
          <a:p>
            <a:fld id="{46E4D001-645D-EA4E-8B68-1C3C6F994698}" type="datetime1">
              <a:rPr lang="fi-FI" smtClean="0"/>
              <a:t>25.11.2022</a:t>
            </a:fld>
            <a:endParaRPr lang="fi-FI"/>
          </a:p>
        </p:txBody>
      </p:sp>
      <p:sp>
        <p:nvSpPr>
          <p:cNvPr id="5" name="Alatunnisteen paikkamerkki 4">
            <a:extLst>
              <a:ext uri="{FF2B5EF4-FFF2-40B4-BE49-F238E27FC236}">
                <a16:creationId xmlns:a16="http://schemas.microsoft.com/office/drawing/2014/main" id="{27F1DF42-8F15-084C-B020-DA5F14A066B4}"/>
              </a:ext>
            </a:extLst>
          </p:cNvPr>
          <p:cNvSpPr>
            <a:spLocks noGrp="1"/>
          </p:cNvSpPr>
          <p:nvPr>
            <p:ph type="ftr" sz="quarter" idx="11"/>
          </p:nvPr>
        </p:nvSpPr>
        <p:spPr/>
        <p:txBody>
          <a:bodyPr/>
          <a:lstStyle/>
          <a:p>
            <a:r>
              <a:rPr lang="fi-FI"/>
              <a:t>Etunimi Sukunimi</a:t>
            </a:r>
          </a:p>
        </p:txBody>
      </p:sp>
      <p:sp>
        <p:nvSpPr>
          <p:cNvPr id="6" name="Dian numeron paikkamerkki 5">
            <a:extLst>
              <a:ext uri="{FF2B5EF4-FFF2-40B4-BE49-F238E27FC236}">
                <a16:creationId xmlns:a16="http://schemas.microsoft.com/office/drawing/2014/main" id="{DA183F46-F6D5-1946-80D8-4CA1BEB34CD7}"/>
              </a:ext>
            </a:extLst>
          </p:cNvPr>
          <p:cNvSpPr>
            <a:spLocks noGrp="1"/>
          </p:cNvSpPr>
          <p:nvPr>
            <p:ph type="sldNum" sz="quarter" idx="12"/>
          </p:nvPr>
        </p:nvSpPr>
        <p:spPr/>
        <p:txBody>
          <a:bodyPr/>
          <a:lstStyle/>
          <a:p>
            <a:fld id="{AB58E4E0-7F71-9F4E-8114-802A7CD2598C}" type="slidenum">
              <a:rPr lang="fi-FI" smtClean="0"/>
              <a:t>‹#›</a:t>
            </a:fld>
            <a:endParaRPr lang="fi-FI"/>
          </a:p>
        </p:txBody>
      </p:sp>
    </p:spTree>
    <p:extLst>
      <p:ext uri="{BB962C8B-B14F-4D97-AF65-F5344CB8AC3E}">
        <p14:creationId xmlns:p14="http://schemas.microsoft.com/office/powerpoint/2010/main" val="2382747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CB1774F-F969-2B42-BB68-D65159001FEA}"/>
              </a:ext>
            </a:extLst>
          </p:cNvPr>
          <p:cNvSpPr>
            <a:spLocks noGrp="1"/>
          </p:cNvSpPr>
          <p:nvPr>
            <p:ph type="dt" sz="half" idx="10"/>
          </p:nvPr>
        </p:nvSpPr>
        <p:spPr/>
        <p:txBody>
          <a:bodyPr/>
          <a:lstStyle/>
          <a:p>
            <a:fld id="{772CFC54-CD3E-D24B-988D-0415377F9865}" type="datetime1">
              <a:rPr lang="fi-FI" smtClean="0"/>
              <a:t>25.11.2022</a:t>
            </a:fld>
            <a:endParaRPr lang="fi-FI"/>
          </a:p>
        </p:txBody>
      </p:sp>
      <p:sp>
        <p:nvSpPr>
          <p:cNvPr id="3" name="Alatunnisteen paikkamerkki 2">
            <a:extLst>
              <a:ext uri="{FF2B5EF4-FFF2-40B4-BE49-F238E27FC236}">
                <a16:creationId xmlns:a16="http://schemas.microsoft.com/office/drawing/2014/main" id="{4428381B-E98E-6B4A-991C-B394D4C75847}"/>
              </a:ext>
            </a:extLst>
          </p:cNvPr>
          <p:cNvSpPr>
            <a:spLocks noGrp="1"/>
          </p:cNvSpPr>
          <p:nvPr>
            <p:ph type="ftr" sz="quarter" idx="11"/>
          </p:nvPr>
        </p:nvSpPr>
        <p:spPr/>
        <p:txBody>
          <a:bodyPr/>
          <a:lstStyle/>
          <a:p>
            <a:r>
              <a:rPr lang="fi-FI"/>
              <a:t>Etunimi Sukunimi</a:t>
            </a:r>
          </a:p>
        </p:txBody>
      </p:sp>
      <p:sp>
        <p:nvSpPr>
          <p:cNvPr id="4" name="Dian numeron paikkamerkki 3">
            <a:extLst>
              <a:ext uri="{FF2B5EF4-FFF2-40B4-BE49-F238E27FC236}">
                <a16:creationId xmlns:a16="http://schemas.microsoft.com/office/drawing/2014/main" id="{2B3402F8-1D07-1A48-836B-46C91C261734}"/>
              </a:ext>
            </a:extLst>
          </p:cNvPr>
          <p:cNvSpPr>
            <a:spLocks noGrp="1"/>
          </p:cNvSpPr>
          <p:nvPr>
            <p:ph type="sldNum" sz="quarter" idx="12"/>
          </p:nvPr>
        </p:nvSpPr>
        <p:spPr/>
        <p:txBody>
          <a:bodyPr/>
          <a:lstStyle/>
          <a:p>
            <a:fld id="{AB58E4E0-7F71-9F4E-8114-802A7CD2598C}" type="slidenum">
              <a:rPr lang="fi-FI" smtClean="0"/>
              <a:t>‹#›</a:t>
            </a:fld>
            <a:endParaRPr lang="fi-FI"/>
          </a:p>
        </p:txBody>
      </p:sp>
      <p:sp>
        <p:nvSpPr>
          <p:cNvPr id="5" name="Kuvan paikkamerkki 2">
            <a:extLst>
              <a:ext uri="{FF2B5EF4-FFF2-40B4-BE49-F238E27FC236}">
                <a16:creationId xmlns:a16="http://schemas.microsoft.com/office/drawing/2014/main" id="{5953784C-238B-FB4F-A57A-B67E36DBB641}"/>
              </a:ext>
            </a:extLst>
          </p:cNvPr>
          <p:cNvSpPr>
            <a:spLocks noGrp="1"/>
          </p:cNvSpPr>
          <p:nvPr>
            <p:ph type="pic" idx="1"/>
          </p:nvPr>
        </p:nvSpPr>
        <p:spPr>
          <a:xfrm>
            <a:off x="1055689" y="1052513"/>
            <a:ext cx="10080624" cy="4808537"/>
          </a:xfrm>
          <a:prstGeom prst="roundRect">
            <a:avLst>
              <a:gd name="adj" fmla="val 9685"/>
            </a:avLst>
          </a:prstGeom>
          <a:solidFill>
            <a:schemeClr val="bg1">
              <a:lumMod val="95000"/>
            </a:schemeClr>
          </a:solidFill>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Tree>
    <p:extLst>
      <p:ext uri="{BB962C8B-B14F-4D97-AF65-F5344CB8AC3E}">
        <p14:creationId xmlns:p14="http://schemas.microsoft.com/office/powerpoint/2010/main" val="2972686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CB1774F-F969-2B42-BB68-D65159001FEA}"/>
              </a:ext>
            </a:extLst>
          </p:cNvPr>
          <p:cNvSpPr>
            <a:spLocks noGrp="1"/>
          </p:cNvSpPr>
          <p:nvPr>
            <p:ph type="dt" sz="half" idx="10"/>
          </p:nvPr>
        </p:nvSpPr>
        <p:spPr/>
        <p:txBody>
          <a:bodyPr/>
          <a:lstStyle/>
          <a:p>
            <a:fld id="{8B0A18B5-76A6-F84F-AFE4-0631853DFE28}" type="datetime1">
              <a:rPr lang="fi-FI" smtClean="0"/>
              <a:t>25.11.2022</a:t>
            </a:fld>
            <a:endParaRPr lang="fi-FI"/>
          </a:p>
        </p:txBody>
      </p:sp>
      <p:sp>
        <p:nvSpPr>
          <p:cNvPr id="3" name="Alatunnisteen paikkamerkki 2">
            <a:extLst>
              <a:ext uri="{FF2B5EF4-FFF2-40B4-BE49-F238E27FC236}">
                <a16:creationId xmlns:a16="http://schemas.microsoft.com/office/drawing/2014/main" id="{4428381B-E98E-6B4A-991C-B394D4C75847}"/>
              </a:ext>
            </a:extLst>
          </p:cNvPr>
          <p:cNvSpPr>
            <a:spLocks noGrp="1"/>
          </p:cNvSpPr>
          <p:nvPr>
            <p:ph type="ftr" sz="quarter" idx="11"/>
          </p:nvPr>
        </p:nvSpPr>
        <p:spPr/>
        <p:txBody>
          <a:bodyPr/>
          <a:lstStyle/>
          <a:p>
            <a:r>
              <a:rPr lang="fi-FI"/>
              <a:t>Etunimi Sukunimi</a:t>
            </a:r>
          </a:p>
        </p:txBody>
      </p:sp>
      <p:sp>
        <p:nvSpPr>
          <p:cNvPr id="4" name="Dian numeron paikkamerkki 3">
            <a:extLst>
              <a:ext uri="{FF2B5EF4-FFF2-40B4-BE49-F238E27FC236}">
                <a16:creationId xmlns:a16="http://schemas.microsoft.com/office/drawing/2014/main" id="{2B3402F8-1D07-1A48-836B-46C91C261734}"/>
              </a:ext>
            </a:extLst>
          </p:cNvPr>
          <p:cNvSpPr>
            <a:spLocks noGrp="1"/>
          </p:cNvSpPr>
          <p:nvPr>
            <p:ph type="sldNum" sz="quarter" idx="12"/>
          </p:nvPr>
        </p:nvSpPr>
        <p:spPr/>
        <p:txBody>
          <a:bodyPr/>
          <a:lstStyle/>
          <a:p>
            <a:fld id="{AB58E4E0-7F71-9F4E-8114-802A7CD2598C}" type="slidenum">
              <a:rPr lang="fi-FI" smtClean="0"/>
              <a:t>‹#›</a:t>
            </a:fld>
            <a:endParaRPr lang="fi-FI"/>
          </a:p>
        </p:txBody>
      </p:sp>
    </p:spTree>
    <p:extLst>
      <p:ext uri="{BB962C8B-B14F-4D97-AF65-F5344CB8AC3E}">
        <p14:creationId xmlns:p14="http://schemas.microsoft.com/office/powerpoint/2010/main" val="3490755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6B8094-64DC-7B4E-B843-1916E31DA206}"/>
              </a:ext>
            </a:extLst>
          </p:cNvPr>
          <p:cNvSpPr>
            <a:spLocks noGrp="1"/>
          </p:cNvSpPr>
          <p:nvPr>
            <p:ph type="title"/>
          </p:nvPr>
        </p:nvSpPr>
        <p:spPr>
          <a:xfrm>
            <a:off x="1055688" y="457200"/>
            <a:ext cx="3716337" cy="1600200"/>
          </a:xfrm>
        </p:spPr>
        <p:txBody>
          <a:bodyPr anchor="b"/>
          <a:lstStyle>
            <a:lvl1pPr>
              <a:lnSpc>
                <a:spcPct val="85000"/>
              </a:lnSpc>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6B8D0A0F-8D3C-A741-88CC-4C423D9A61E1}"/>
              </a:ext>
            </a:extLst>
          </p:cNvPr>
          <p:cNvSpPr>
            <a:spLocks noGrp="1"/>
          </p:cNvSpPr>
          <p:nvPr>
            <p:ph idx="1"/>
          </p:nvPr>
        </p:nvSpPr>
        <p:spPr>
          <a:xfrm>
            <a:off x="5183188" y="987425"/>
            <a:ext cx="595312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i-FI" dirty="0"/>
              <a:t>Muokkaa tekstin perustyylejä
toinen taso
kolmas taso
neljäs taso
viides taso</a:t>
            </a:r>
          </a:p>
        </p:txBody>
      </p:sp>
      <p:sp>
        <p:nvSpPr>
          <p:cNvPr id="4" name="Tekstin paikkamerkki 3">
            <a:extLst>
              <a:ext uri="{FF2B5EF4-FFF2-40B4-BE49-F238E27FC236}">
                <a16:creationId xmlns:a16="http://schemas.microsoft.com/office/drawing/2014/main" id="{516F1586-DFC2-2D4B-A0F5-D74516A77617}"/>
              </a:ext>
            </a:extLst>
          </p:cNvPr>
          <p:cNvSpPr>
            <a:spLocks noGrp="1"/>
          </p:cNvSpPr>
          <p:nvPr>
            <p:ph type="body" sz="half" idx="2"/>
          </p:nvPr>
        </p:nvSpPr>
        <p:spPr>
          <a:xfrm>
            <a:off x="1055688" y="2057400"/>
            <a:ext cx="3716337" cy="3811588"/>
          </a:xfrm>
        </p:spPr>
        <p:txBody>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Muokkaa tekstin perustyylejä
toinen taso
kolmas taso
neljäs taso
viides taso</a:t>
            </a:r>
          </a:p>
        </p:txBody>
      </p:sp>
      <p:sp>
        <p:nvSpPr>
          <p:cNvPr id="5" name="Päivämäärän paikkamerkki 4">
            <a:extLst>
              <a:ext uri="{FF2B5EF4-FFF2-40B4-BE49-F238E27FC236}">
                <a16:creationId xmlns:a16="http://schemas.microsoft.com/office/drawing/2014/main" id="{93FC9B7C-A4B5-6441-BCC3-4D9CAFDEB491}"/>
              </a:ext>
            </a:extLst>
          </p:cNvPr>
          <p:cNvSpPr>
            <a:spLocks noGrp="1"/>
          </p:cNvSpPr>
          <p:nvPr>
            <p:ph type="dt" sz="half" idx="10"/>
          </p:nvPr>
        </p:nvSpPr>
        <p:spPr/>
        <p:txBody>
          <a:bodyPr/>
          <a:lstStyle/>
          <a:p>
            <a:fld id="{3F9850B7-C4B5-CC4E-B5FC-02FA400691D1}" type="datetime1">
              <a:rPr lang="fi-FI" smtClean="0"/>
              <a:t>25.11.2022</a:t>
            </a:fld>
            <a:endParaRPr lang="fi-FI"/>
          </a:p>
        </p:txBody>
      </p:sp>
      <p:sp>
        <p:nvSpPr>
          <p:cNvPr id="6" name="Alatunnisteen paikkamerkki 5">
            <a:extLst>
              <a:ext uri="{FF2B5EF4-FFF2-40B4-BE49-F238E27FC236}">
                <a16:creationId xmlns:a16="http://schemas.microsoft.com/office/drawing/2014/main" id="{882FDA85-60C0-B74F-A74A-33CAB1DE5640}"/>
              </a:ext>
            </a:extLst>
          </p:cNvPr>
          <p:cNvSpPr>
            <a:spLocks noGrp="1"/>
          </p:cNvSpPr>
          <p:nvPr>
            <p:ph type="ftr" sz="quarter" idx="11"/>
          </p:nvPr>
        </p:nvSpPr>
        <p:spPr/>
        <p:txBody>
          <a:bodyPr/>
          <a:lstStyle/>
          <a:p>
            <a:r>
              <a:rPr lang="fi-FI"/>
              <a:t>Etunimi Sukunimi</a:t>
            </a:r>
          </a:p>
        </p:txBody>
      </p:sp>
      <p:sp>
        <p:nvSpPr>
          <p:cNvPr id="7" name="Dian numeron paikkamerkki 6">
            <a:extLst>
              <a:ext uri="{FF2B5EF4-FFF2-40B4-BE49-F238E27FC236}">
                <a16:creationId xmlns:a16="http://schemas.microsoft.com/office/drawing/2014/main" id="{E55B8006-18A8-2645-A809-C93DBE80386F}"/>
              </a:ext>
            </a:extLst>
          </p:cNvPr>
          <p:cNvSpPr>
            <a:spLocks noGrp="1"/>
          </p:cNvSpPr>
          <p:nvPr>
            <p:ph type="sldNum" sz="quarter" idx="12"/>
          </p:nvPr>
        </p:nvSpPr>
        <p:spPr/>
        <p:txBody>
          <a:bodyPr/>
          <a:lstStyle/>
          <a:p>
            <a:fld id="{AB58E4E0-7F71-9F4E-8114-802A7CD2598C}" type="slidenum">
              <a:rPr lang="fi-FI" smtClean="0"/>
              <a:t>‹#›</a:t>
            </a:fld>
            <a:endParaRPr lang="fi-FI"/>
          </a:p>
        </p:txBody>
      </p:sp>
    </p:spTree>
    <p:extLst>
      <p:ext uri="{BB962C8B-B14F-4D97-AF65-F5344CB8AC3E}">
        <p14:creationId xmlns:p14="http://schemas.microsoft.com/office/powerpoint/2010/main" val="3014023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118C36-1D33-DA4B-BA87-2B71C916B9C5}"/>
              </a:ext>
            </a:extLst>
          </p:cNvPr>
          <p:cNvSpPr>
            <a:spLocks noGrp="1"/>
          </p:cNvSpPr>
          <p:nvPr>
            <p:ph type="title"/>
          </p:nvPr>
        </p:nvSpPr>
        <p:spPr>
          <a:xfrm>
            <a:off x="1055688" y="457200"/>
            <a:ext cx="3716337" cy="1600200"/>
          </a:xfrm>
        </p:spPr>
        <p:txBody>
          <a:bodyPr anchor="b"/>
          <a:lstStyle>
            <a:lvl1pPr>
              <a:lnSpc>
                <a:spcPct val="85000"/>
              </a:lnSpc>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Kuvan paikkamerkki 2">
            <a:extLst>
              <a:ext uri="{FF2B5EF4-FFF2-40B4-BE49-F238E27FC236}">
                <a16:creationId xmlns:a16="http://schemas.microsoft.com/office/drawing/2014/main" id="{FA5F7D37-DF47-644F-9FC4-E70DE813E667}"/>
              </a:ext>
            </a:extLst>
          </p:cNvPr>
          <p:cNvSpPr>
            <a:spLocks noGrp="1"/>
          </p:cNvSpPr>
          <p:nvPr>
            <p:ph type="pic" idx="1"/>
          </p:nvPr>
        </p:nvSpPr>
        <p:spPr>
          <a:xfrm>
            <a:off x="5183188" y="987425"/>
            <a:ext cx="5953124" cy="4873625"/>
          </a:xfrm>
          <a:prstGeom prst="roundRect">
            <a:avLst>
              <a:gd name="adj" fmla="val 9685"/>
            </a:avLst>
          </a:prstGeom>
          <a:solidFill>
            <a:schemeClr val="bg1">
              <a:lumMod val="95000"/>
            </a:schemeClr>
          </a:solidFill>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4" name="Tekstin paikkamerkki 3">
            <a:extLst>
              <a:ext uri="{FF2B5EF4-FFF2-40B4-BE49-F238E27FC236}">
                <a16:creationId xmlns:a16="http://schemas.microsoft.com/office/drawing/2014/main" id="{21732482-C036-EF44-9EFB-A1CB5637618B}"/>
              </a:ext>
            </a:extLst>
          </p:cNvPr>
          <p:cNvSpPr>
            <a:spLocks noGrp="1"/>
          </p:cNvSpPr>
          <p:nvPr>
            <p:ph type="body" sz="half" idx="2"/>
          </p:nvPr>
        </p:nvSpPr>
        <p:spPr>
          <a:xfrm>
            <a:off x="1055688" y="2057400"/>
            <a:ext cx="3716337" cy="3811588"/>
          </a:xfrm>
        </p:spPr>
        <p:txBody>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Muokkaa tekstin perustyylejä
toinen taso
kolmas taso
neljäs taso
viides taso</a:t>
            </a:r>
          </a:p>
        </p:txBody>
      </p:sp>
      <p:sp>
        <p:nvSpPr>
          <p:cNvPr id="5" name="Päivämäärän paikkamerkki 4">
            <a:extLst>
              <a:ext uri="{FF2B5EF4-FFF2-40B4-BE49-F238E27FC236}">
                <a16:creationId xmlns:a16="http://schemas.microsoft.com/office/drawing/2014/main" id="{4FEEEB24-4D7B-E141-B18A-D540DBA75423}"/>
              </a:ext>
            </a:extLst>
          </p:cNvPr>
          <p:cNvSpPr>
            <a:spLocks noGrp="1"/>
          </p:cNvSpPr>
          <p:nvPr>
            <p:ph type="dt" sz="half" idx="10"/>
          </p:nvPr>
        </p:nvSpPr>
        <p:spPr/>
        <p:txBody>
          <a:bodyPr/>
          <a:lstStyle/>
          <a:p>
            <a:fld id="{983D8E36-5DA8-3D4C-B08F-07A9E40C0A94}" type="datetime1">
              <a:rPr lang="fi-FI" smtClean="0"/>
              <a:t>25.11.2022</a:t>
            </a:fld>
            <a:endParaRPr lang="fi-FI"/>
          </a:p>
        </p:txBody>
      </p:sp>
      <p:sp>
        <p:nvSpPr>
          <p:cNvPr id="6" name="Alatunnisteen paikkamerkki 5">
            <a:extLst>
              <a:ext uri="{FF2B5EF4-FFF2-40B4-BE49-F238E27FC236}">
                <a16:creationId xmlns:a16="http://schemas.microsoft.com/office/drawing/2014/main" id="{2401A6EE-4A07-A64D-B812-FA1CAACD7456}"/>
              </a:ext>
            </a:extLst>
          </p:cNvPr>
          <p:cNvSpPr>
            <a:spLocks noGrp="1"/>
          </p:cNvSpPr>
          <p:nvPr>
            <p:ph type="ftr" sz="quarter" idx="11"/>
          </p:nvPr>
        </p:nvSpPr>
        <p:spPr/>
        <p:txBody>
          <a:bodyPr/>
          <a:lstStyle/>
          <a:p>
            <a:r>
              <a:rPr lang="fi-FI"/>
              <a:t>Etunimi Sukunimi</a:t>
            </a:r>
          </a:p>
        </p:txBody>
      </p:sp>
      <p:sp>
        <p:nvSpPr>
          <p:cNvPr id="7" name="Dian numeron paikkamerkki 6">
            <a:extLst>
              <a:ext uri="{FF2B5EF4-FFF2-40B4-BE49-F238E27FC236}">
                <a16:creationId xmlns:a16="http://schemas.microsoft.com/office/drawing/2014/main" id="{82E39C8E-DDC6-C54A-BD6D-DD2A61636A04}"/>
              </a:ext>
            </a:extLst>
          </p:cNvPr>
          <p:cNvSpPr>
            <a:spLocks noGrp="1"/>
          </p:cNvSpPr>
          <p:nvPr>
            <p:ph type="sldNum" sz="quarter" idx="12"/>
          </p:nvPr>
        </p:nvSpPr>
        <p:spPr/>
        <p:txBody>
          <a:bodyPr/>
          <a:lstStyle/>
          <a:p>
            <a:fld id="{AB58E4E0-7F71-9F4E-8114-802A7CD2598C}" type="slidenum">
              <a:rPr lang="fi-FI" smtClean="0"/>
              <a:t>‹#›</a:t>
            </a:fld>
            <a:endParaRPr lang="fi-FI"/>
          </a:p>
        </p:txBody>
      </p:sp>
    </p:spTree>
    <p:extLst>
      <p:ext uri="{BB962C8B-B14F-4D97-AF65-F5344CB8AC3E}">
        <p14:creationId xmlns:p14="http://schemas.microsoft.com/office/powerpoint/2010/main" val="5416660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71427F-AFDD-D74A-A4EA-39D27AAD9D42}"/>
              </a:ext>
            </a:extLst>
          </p:cNvPr>
          <p:cNvSpPr>
            <a:spLocks noGrp="1"/>
          </p:cNvSpPr>
          <p:nvPr>
            <p:ph type="ctrTitle"/>
          </p:nvPr>
        </p:nvSpPr>
        <p:spPr>
          <a:xfrm>
            <a:off x="1524000" y="1122363"/>
            <a:ext cx="9144000" cy="2387600"/>
          </a:xfrm>
        </p:spPr>
        <p:txBody>
          <a:bodyPr anchor="b" anchorCtr="0"/>
          <a:lstStyle>
            <a:lvl1pPr algn="ctr">
              <a:lnSpc>
                <a:spcPct val="85000"/>
              </a:lnSpc>
              <a:defRPr sz="6000" b="1" i="0" spc="-150">
                <a:latin typeface="Arial" panose="020B06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B1E88F3E-AEFD-8E48-930F-4194732939CB}"/>
              </a:ext>
            </a:extLst>
          </p:cNvPr>
          <p:cNvSpPr>
            <a:spLocks noGrp="1"/>
          </p:cNvSpPr>
          <p:nvPr>
            <p:ph type="subTitle" idx="1"/>
          </p:nvPr>
        </p:nvSpPr>
        <p:spPr>
          <a:xfrm>
            <a:off x="1524000" y="3602038"/>
            <a:ext cx="9144000" cy="1655762"/>
          </a:xfrm>
        </p:spPr>
        <p:txBody>
          <a:bodyPr/>
          <a:lstStyle>
            <a:lvl1pPr marL="0" indent="0" algn="ctr">
              <a:buNone/>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70768A25-B2B3-DD4C-8715-7D563F6F25C3}"/>
              </a:ext>
            </a:extLst>
          </p:cNvPr>
          <p:cNvSpPr>
            <a:spLocks noGrp="1"/>
          </p:cNvSpPr>
          <p:nvPr>
            <p:ph type="dt" sz="half" idx="10"/>
          </p:nvPr>
        </p:nvSpPr>
        <p:spPr/>
        <p:txBody>
          <a:bodyPr/>
          <a:lstStyle/>
          <a:p>
            <a:fld id="{30769FB0-5A76-5049-9006-60E4F175BCF7}" type="datetime1">
              <a:rPr lang="fi-FI" smtClean="0"/>
              <a:t>25.11.2022</a:t>
            </a:fld>
            <a:endParaRPr lang="fi-FI"/>
          </a:p>
        </p:txBody>
      </p:sp>
      <p:sp>
        <p:nvSpPr>
          <p:cNvPr id="5" name="Alatunnisteen paikkamerkki 4">
            <a:extLst>
              <a:ext uri="{FF2B5EF4-FFF2-40B4-BE49-F238E27FC236}">
                <a16:creationId xmlns:a16="http://schemas.microsoft.com/office/drawing/2014/main" id="{27F1DF42-8F15-084C-B020-DA5F14A066B4}"/>
              </a:ext>
            </a:extLst>
          </p:cNvPr>
          <p:cNvSpPr>
            <a:spLocks noGrp="1"/>
          </p:cNvSpPr>
          <p:nvPr>
            <p:ph type="ftr" sz="quarter" idx="11"/>
          </p:nvPr>
        </p:nvSpPr>
        <p:spPr/>
        <p:txBody>
          <a:bodyPr/>
          <a:lstStyle/>
          <a:p>
            <a:r>
              <a:rPr lang="fi-FI"/>
              <a:t>Etunimi Sukunimi</a:t>
            </a:r>
          </a:p>
        </p:txBody>
      </p:sp>
      <p:sp>
        <p:nvSpPr>
          <p:cNvPr id="6" name="Dian numeron paikkamerkki 5">
            <a:extLst>
              <a:ext uri="{FF2B5EF4-FFF2-40B4-BE49-F238E27FC236}">
                <a16:creationId xmlns:a16="http://schemas.microsoft.com/office/drawing/2014/main" id="{DA183F46-F6D5-1946-80D8-4CA1BEB34CD7}"/>
              </a:ext>
            </a:extLst>
          </p:cNvPr>
          <p:cNvSpPr>
            <a:spLocks noGrp="1"/>
          </p:cNvSpPr>
          <p:nvPr>
            <p:ph type="sldNum" sz="quarter" idx="12"/>
          </p:nvPr>
        </p:nvSpPr>
        <p:spPr/>
        <p:txBody>
          <a:bodyPr/>
          <a:lstStyle/>
          <a:p>
            <a:fld id="{AB58E4E0-7F71-9F4E-8114-802A7CD2598C}" type="slidenum">
              <a:rPr lang="fi-FI" smtClean="0"/>
              <a:t>‹#›</a:t>
            </a:fld>
            <a:endParaRPr lang="fi-FI"/>
          </a:p>
        </p:txBody>
      </p:sp>
    </p:spTree>
    <p:extLst>
      <p:ext uri="{BB962C8B-B14F-4D97-AF65-F5344CB8AC3E}">
        <p14:creationId xmlns:p14="http://schemas.microsoft.com/office/powerpoint/2010/main" val="2309257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3F8DB0-1240-D64A-BC2F-B7EA5C11977B}"/>
              </a:ext>
            </a:extLst>
          </p:cNvPr>
          <p:cNvSpPr>
            <a:spLocks noGrp="1"/>
          </p:cNvSpPr>
          <p:nvPr>
            <p:ph type="title"/>
          </p:nvPr>
        </p:nvSpPr>
        <p:spPr>
          <a:xfrm>
            <a:off x="1055688" y="365125"/>
            <a:ext cx="10080624" cy="1325563"/>
          </a:xfrm>
        </p:spPr>
        <p:txBody>
          <a:bodyPr/>
          <a:lstStyle>
            <a:lvl1pPr>
              <a:defRPr b="1" i="0" spc="-150">
                <a:latin typeface="Arial" panose="020B06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70FC5C7-226D-C14D-B673-803C71449233}"/>
              </a:ext>
            </a:extLst>
          </p:cNvPr>
          <p:cNvSpPr>
            <a:spLocks noGrp="1"/>
          </p:cNvSpPr>
          <p:nvPr>
            <p:ph idx="1"/>
          </p:nvPr>
        </p:nvSpPr>
        <p:spPr>
          <a:xfrm>
            <a:off x="1055688" y="1825625"/>
            <a:ext cx="10080624" cy="4351338"/>
          </a:xfrm>
        </p:spPr>
        <p:txBody>
          <a:bodyPr/>
          <a:lstStyle>
            <a:lvl1pPr>
              <a:defRPr b="0" i="0">
                <a:latin typeface="Arial" panose="020B0604020202020204" pitchFamily="34" charset="0"/>
                <a:cs typeface="Arial" panose="020B0604020202020204" pitchFamily="34" charset="0"/>
              </a:defRPr>
            </a:lvl1pPr>
          </a:lstStyle>
          <a:p>
            <a:r>
              <a:rPr lang="fi-FI" dirty="0"/>
              <a:t>Muokkaa tekstin perustyylejä
toinen taso
kolmas taso
neljäs taso
viides taso</a:t>
            </a:r>
          </a:p>
        </p:txBody>
      </p:sp>
      <p:sp>
        <p:nvSpPr>
          <p:cNvPr id="4" name="Päivämäärän paikkamerkki 3">
            <a:extLst>
              <a:ext uri="{FF2B5EF4-FFF2-40B4-BE49-F238E27FC236}">
                <a16:creationId xmlns:a16="http://schemas.microsoft.com/office/drawing/2014/main" id="{A3464734-4F89-7A4C-80FC-1DE33F340E8C}"/>
              </a:ext>
            </a:extLst>
          </p:cNvPr>
          <p:cNvSpPr>
            <a:spLocks noGrp="1"/>
          </p:cNvSpPr>
          <p:nvPr>
            <p:ph type="dt" sz="half" idx="10"/>
          </p:nvPr>
        </p:nvSpPr>
        <p:spPr>
          <a:xfrm>
            <a:off x="1055688" y="6356350"/>
            <a:ext cx="2525712" cy="365125"/>
          </a:xfrm>
        </p:spPr>
        <p:txBody>
          <a:bodyPr/>
          <a:lstStyle/>
          <a:p>
            <a:fld id="{F15144D5-BD9A-D24F-8275-CB0C93256106}" type="datetime1">
              <a:rPr lang="fi-FI" smtClean="0"/>
              <a:t>25.11.2022</a:t>
            </a:fld>
            <a:endParaRPr lang="fi-FI" dirty="0"/>
          </a:p>
        </p:txBody>
      </p:sp>
      <p:sp>
        <p:nvSpPr>
          <p:cNvPr id="5" name="Alatunnisteen paikkamerkki 4">
            <a:extLst>
              <a:ext uri="{FF2B5EF4-FFF2-40B4-BE49-F238E27FC236}">
                <a16:creationId xmlns:a16="http://schemas.microsoft.com/office/drawing/2014/main" id="{8BC2964F-5638-3543-BD14-50EAC1F2B84D}"/>
              </a:ext>
            </a:extLst>
          </p:cNvPr>
          <p:cNvSpPr>
            <a:spLocks noGrp="1"/>
          </p:cNvSpPr>
          <p:nvPr>
            <p:ph type="ftr" sz="quarter" idx="11"/>
          </p:nvPr>
        </p:nvSpPr>
        <p:spPr/>
        <p:txBody>
          <a:bodyPr/>
          <a:lstStyle/>
          <a:p>
            <a:r>
              <a:rPr lang="fi-FI"/>
              <a:t>Etunimi Sukunimi</a:t>
            </a:r>
          </a:p>
        </p:txBody>
      </p:sp>
      <p:sp>
        <p:nvSpPr>
          <p:cNvPr id="6" name="Dian numeron paikkamerkki 5">
            <a:extLst>
              <a:ext uri="{FF2B5EF4-FFF2-40B4-BE49-F238E27FC236}">
                <a16:creationId xmlns:a16="http://schemas.microsoft.com/office/drawing/2014/main" id="{C2279E56-688B-1348-9E91-08D177FC26CE}"/>
              </a:ext>
            </a:extLst>
          </p:cNvPr>
          <p:cNvSpPr>
            <a:spLocks noGrp="1"/>
          </p:cNvSpPr>
          <p:nvPr>
            <p:ph type="sldNum" sz="quarter" idx="12"/>
          </p:nvPr>
        </p:nvSpPr>
        <p:spPr>
          <a:xfrm>
            <a:off x="8610600" y="6356350"/>
            <a:ext cx="2525712" cy="365125"/>
          </a:xfrm>
        </p:spPr>
        <p:txBody>
          <a:bodyPr/>
          <a:lstStyle/>
          <a:p>
            <a:fld id="{AB58E4E0-7F71-9F4E-8114-802A7CD2598C}" type="slidenum">
              <a:rPr lang="fi-FI" smtClean="0"/>
              <a:t>‹#›</a:t>
            </a:fld>
            <a:endParaRPr lang="fi-FI" dirty="0"/>
          </a:p>
        </p:txBody>
      </p:sp>
    </p:spTree>
    <p:extLst>
      <p:ext uri="{BB962C8B-B14F-4D97-AF65-F5344CB8AC3E}">
        <p14:creationId xmlns:p14="http://schemas.microsoft.com/office/powerpoint/2010/main" val="187505578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CC9EF2-36A9-6947-B5F6-371E6A8716C3}"/>
              </a:ext>
            </a:extLst>
          </p:cNvPr>
          <p:cNvSpPr>
            <a:spLocks noGrp="1"/>
          </p:cNvSpPr>
          <p:nvPr>
            <p:ph type="title"/>
          </p:nvPr>
        </p:nvSpPr>
        <p:spPr>
          <a:xfrm>
            <a:off x="1055688" y="1709738"/>
            <a:ext cx="10067924" cy="2852737"/>
          </a:xfrm>
        </p:spPr>
        <p:txBody>
          <a:bodyPr anchor="b"/>
          <a:lstStyle>
            <a:lvl1pPr>
              <a:lnSpc>
                <a:spcPct val="85000"/>
              </a:lnSpc>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3315EB25-A1ED-ED41-A5C5-27485C0D7E69}"/>
              </a:ext>
            </a:extLst>
          </p:cNvPr>
          <p:cNvSpPr>
            <a:spLocks noGrp="1"/>
          </p:cNvSpPr>
          <p:nvPr>
            <p:ph type="body" idx="1"/>
          </p:nvPr>
        </p:nvSpPr>
        <p:spPr>
          <a:xfrm>
            <a:off x="1055688" y="4589463"/>
            <a:ext cx="10067924"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i-FI" dirty="0"/>
              <a:t>Muokkaa tekstin perustyylejä
toinen taso
kolmas taso
neljäs taso
viides taso</a:t>
            </a:r>
          </a:p>
        </p:txBody>
      </p:sp>
      <p:sp>
        <p:nvSpPr>
          <p:cNvPr id="4" name="Päivämäärän paikkamerkki 3">
            <a:extLst>
              <a:ext uri="{FF2B5EF4-FFF2-40B4-BE49-F238E27FC236}">
                <a16:creationId xmlns:a16="http://schemas.microsoft.com/office/drawing/2014/main" id="{48D4E7CA-44A9-1F47-970A-170B6F6952E1}"/>
              </a:ext>
            </a:extLst>
          </p:cNvPr>
          <p:cNvSpPr>
            <a:spLocks noGrp="1"/>
          </p:cNvSpPr>
          <p:nvPr>
            <p:ph type="dt" sz="half" idx="10"/>
          </p:nvPr>
        </p:nvSpPr>
        <p:spPr/>
        <p:txBody>
          <a:bodyPr/>
          <a:lstStyle/>
          <a:p>
            <a:fld id="{2E3E5D2E-C760-1D4D-B2F1-D0A38DC87B13}" type="datetime1">
              <a:rPr lang="fi-FI" smtClean="0"/>
              <a:t>25.11.2022</a:t>
            </a:fld>
            <a:endParaRPr lang="fi-FI"/>
          </a:p>
        </p:txBody>
      </p:sp>
      <p:sp>
        <p:nvSpPr>
          <p:cNvPr id="5" name="Alatunnisteen paikkamerkki 4">
            <a:extLst>
              <a:ext uri="{FF2B5EF4-FFF2-40B4-BE49-F238E27FC236}">
                <a16:creationId xmlns:a16="http://schemas.microsoft.com/office/drawing/2014/main" id="{E1FFCF5D-6513-E941-BB72-9730B2D19ED3}"/>
              </a:ext>
            </a:extLst>
          </p:cNvPr>
          <p:cNvSpPr>
            <a:spLocks noGrp="1"/>
          </p:cNvSpPr>
          <p:nvPr>
            <p:ph type="ftr" sz="quarter" idx="11"/>
          </p:nvPr>
        </p:nvSpPr>
        <p:spPr/>
        <p:txBody>
          <a:bodyPr/>
          <a:lstStyle/>
          <a:p>
            <a:r>
              <a:rPr lang="fi-FI"/>
              <a:t>Etunimi Sukunimi</a:t>
            </a:r>
          </a:p>
        </p:txBody>
      </p:sp>
      <p:sp>
        <p:nvSpPr>
          <p:cNvPr id="6" name="Dian numeron paikkamerkki 5">
            <a:extLst>
              <a:ext uri="{FF2B5EF4-FFF2-40B4-BE49-F238E27FC236}">
                <a16:creationId xmlns:a16="http://schemas.microsoft.com/office/drawing/2014/main" id="{8035F1CA-E4F3-FB42-8C76-5D593261B8D6}"/>
              </a:ext>
            </a:extLst>
          </p:cNvPr>
          <p:cNvSpPr>
            <a:spLocks noGrp="1"/>
          </p:cNvSpPr>
          <p:nvPr>
            <p:ph type="sldNum" sz="quarter" idx="12"/>
          </p:nvPr>
        </p:nvSpPr>
        <p:spPr/>
        <p:txBody>
          <a:bodyPr/>
          <a:lstStyle/>
          <a:p>
            <a:fld id="{AB58E4E0-7F71-9F4E-8114-802A7CD2598C}" type="slidenum">
              <a:rPr lang="fi-FI" smtClean="0"/>
              <a:t>‹#›</a:t>
            </a:fld>
            <a:endParaRPr lang="fi-FI"/>
          </a:p>
        </p:txBody>
      </p:sp>
    </p:spTree>
    <p:extLst>
      <p:ext uri="{BB962C8B-B14F-4D97-AF65-F5344CB8AC3E}">
        <p14:creationId xmlns:p14="http://schemas.microsoft.com/office/powerpoint/2010/main" val="749992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Kaksi palsta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364446-85CC-1C4C-885D-980AD12E9CE3}"/>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4799EEEE-C69F-7742-8277-BE36956D8F8C}"/>
              </a:ext>
            </a:extLst>
          </p:cNvPr>
          <p:cNvSpPr>
            <a:spLocks noGrp="1"/>
          </p:cNvSpPr>
          <p:nvPr>
            <p:ph sz="half" idx="1"/>
          </p:nvPr>
        </p:nvSpPr>
        <p:spPr>
          <a:xfrm>
            <a:off x="1055688" y="1825625"/>
            <a:ext cx="4964112" cy="4351338"/>
          </a:xfrm>
        </p:spPr>
        <p:txBody>
          <a:bodyPr/>
          <a:lstStyle/>
          <a:p>
            <a:r>
              <a:rPr lang="fi-FI" dirty="0"/>
              <a:t>Muokkaa tekstin perustyylejä
toinen taso
kolmas taso
neljäs taso
viides taso</a:t>
            </a:r>
          </a:p>
        </p:txBody>
      </p:sp>
      <p:sp>
        <p:nvSpPr>
          <p:cNvPr id="4" name="Sisällön paikkamerkki 3">
            <a:extLst>
              <a:ext uri="{FF2B5EF4-FFF2-40B4-BE49-F238E27FC236}">
                <a16:creationId xmlns:a16="http://schemas.microsoft.com/office/drawing/2014/main" id="{AC4F2C30-467C-1A46-BCF3-CDC997DD905B}"/>
              </a:ext>
            </a:extLst>
          </p:cNvPr>
          <p:cNvSpPr>
            <a:spLocks noGrp="1"/>
          </p:cNvSpPr>
          <p:nvPr>
            <p:ph sz="half" idx="2"/>
          </p:nvPr>
        </p:nvSpPr>
        <p:spPr>
          <a:xfrm>
            <a:off x="6172200" y="1825625"/>
            <a:ext cx="4964112" cy="4351338"/>
          </a:xfrm>
        </p:spPr>
        <p:txBody>
          <a:bodyPr/>
          <a:lstStyle/>
          <a:p>
            <a:r>
              <a:rPr lang="fi-FI" dirty="0"/>
              <a:t>Muokkaa tekstin perustyylejä
toinen taso
kolmas taso
neljäs taso
viides taso</a:t>
            </a:r>
          </a:p>
        </p:txBody>
      </p:sp>
      <p:sp>
        <p:nvSpPr>
          <p:cNvPr id="5" name="Päivämäärän paikkamerkki 4">
            <a:extLst>
              <a:ext uri="{FF2B5EF4-FFF2-40B4-BE49-F238E27FC236}">
                <a16:creationId xmlns:a16="http://schemas.microsoft.com/office/drawing/2014/main" id="{853316D2-DC99-194D-9C3A-B9C739CF9AF4}"/>
              </a:ext>
            </a:extLst>
          </p:cNvPr>
          <p:cNvSpPr>
            <a:spLocks noGrp="1"/>
          </p:cNvSpPr>
          <p:nvPr>
            <p:ph type="dt" sz="half" idx="10"/>
          </p:nvPr>
        </p:nvSpPr>
        <p:spPr/>
        <p:txBody>
          <a:bodyPr/>
          <a:lstStyle/>
          <a:p>
            <a:fld id="{B7F7AB92-D571-D744-9845-80DE33929405}" type="datetime1">
              <a:rPr lang="fi-FI" smtClean="0"/>
              <a:t>25.11.2022</a:t>
            </a:fld>
            <a:endParaRPr lang="fi-FI"/>
          </a:p>
        </p:txBody>
      </p:sp>
      <p:sp>
        <p:nvSpPr>
          <p:cNvPr id="6" name="Alatunnisteen paikkamerkki 5">
            <a:extLst>
              <a:ext uri="{FF2B5EF4-FFF2-40B4-BE49-F238E27FC236}">
                <a16:creationId xmlns:a16="http://schemas.microsoft.com/office/drawing/2014/main" id="{CDB0143D-F993-4742-BEC8-E737904B09B3}"/>
              </a:ext>
            </a:extLst>
          </p:cNvPr>
          <p:cNvSpPr>
            <a:spLocks noGrp="1"/>
          </p:cNvSpPr>
          <p:nvPr>
            <p:ph type="ftr" sz="quarter" idx="11"/>
          </p:nvPr>
        </p:nvSpPr>
        <p:spPr/>
        <p:txBody>
          <a:bodyPr/>
          <a:lstStyle/>
          <a:p>
            <a:r>
              <a:rPr lang="fi-FI"/>
              <a:t>Etunimi Sukunimi</a:t>
            </a:r>
          </a:p>
        </p:txBody>
      </p:sp>
      <p:sp>
        <p:nvSpPr>
          <p:cNvPr id="7" name="Dian numeron paikkamerkki 6">
            <a:extLst>
              <a:ext uri="{FF2B5EF4-FFF2-40B4-BE49-F238E27FC236}">
                <a16:creationId xmlns:a16="http://schemas.microsoft.com/office/drawing/2014/main" id="{50B4ED67-A465-6B46-8A80-BE291F5EB19F}"/>
              </a:ext>
            </a:extLst>
          </p:cNvPr>
          <p:cNvSpPr>
            <a:spLocks noGrp="1"/>
          </p:cNvSpPr>
          <p:nvPr>
            <p:ph type="sldNum" sz="quarter" idx="12"/>
          </p:nvPr>
        </p:nvSpPr>
        <p:spPr/>
        <p:txBody>
          <a:bodyPr/>
          <a:lstStyle/>
          <a:p>
            <a:fld id="{AB58E4E0-7F71-9F4E-8114-802A7CD2598C}" type="slidenum">
              <a:rPr lang="fi-FI" smtClean="0"/>
              <a:t>‹#›</a:t>
            </a:fld>
            <a:endParaRPr lang="fi-FI"/>
          </a:p>
        </p:txBody>
      </p:sp>
    </p:spTree>
    <p:extLst>
      <p:ext uri="{BB962C8B-B14F-4D97-AF65-F5344CB8AC3E}">
        <p14:creationId xmlns:p14="http://schemas.microsoft.com/office/powerpoint/2010/main" val="42880197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29AD83-953F-FB47-A968-A5217BBD9ADE}"/>
              </a:ext>
            </a:extLst>
          </p:cNvPr>
          <p:cNvSpPr>
            <a:spLocks noGrp="1"/>
          </p:cNvSpPr>
          <p:nvPr>
            <p:ph type="title"/>
          </p:nvPr>
        </p:nvSpPr>
        <p:spPr>
          <a:xfrm>
            <a:off x="1055688" y="365125"/>
            <a:ext cx="10080624"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1AE3CC1D-BE33-044D-B033-355E16095789}"/>
              </a:ext>
            </a:extLst>
          </p:cNvPr>
          <p:cNvSpPr>
            <a:spLocks noGrp="1"/>
          </p:cNvSpPr>
          <p:nvPr>
            <p:ph type="body" idx="1"/>
          </p:nvPr>
        </p:nvSpPr>
        <p:spPr>
          <a:xfrm>
            <a:off x="1055688" y="1681163"/>
            <a:ext cx="4941887" cy="823912"/>
          </a:xfrm>
        </p:spPr>
        <p:txBody>
          <a:bodyPr anchor="b">
            <a:normAutofit/>
          </a:bodyPr>
          <a:lstStyle>
            <a:lvl1pPr marL="0" indent="0">
              <a:buNone/>
              <a:defRPr sz="28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Muokkaa tekstin perustyylejä</a:t>
            </a:r>
          </a:p>
        </p:txBody>
      </p:sp>
      <p:sp>
        <p:nvSpPr>
          <p:cNvPr id="4" name="Sisällön paikkamerkki 3">
            <a:extLst>
              <a:ext uri="{FF2B5EF4-FFF2-40B4-BE49-F238E27FC236}">
                <a16:creationId xmlns:a16="http://schemas.microsoft.com/office/drawing/2014/main" id="{DFBBF23F-0011-084C-8F76-2EDB2D8EB49D}"/>
              </a:ext>
            </a:extLst>
          </p:cNvPr>
          <p:cNvSpPr>
            <a:spLocks noGrp="1"/>
          </p:cNvSpPr>
          <p:nvPr>
            <p:ph sz="half" idx="2"/>
          </p:nvPr>
        </p:nvSpPr>
        <p:spPr>
          <a:xfrm>
            <a:off x="1055688" y="2505075"/>
            <a:ext cx="4941887" cy="3684588"/>
          </a:xfrm>
        </p:spPr>
        <p:txBody>
          <a:bodyPr/>
          <a:lstStyle/>
          <a:p>
            <a:r>
              <a:rPr lang="fi-FI" dirty="0"/>
              <a:t>Muokkaa tekstin perustyylejä
toinen taso
kolmas taso
neljäs taso
viides taso</a:t>
            </a:r>
          </a:p>
        </p:txBody>
      </p:sp>
      <p:sp>
        <p:nvSpPr>
          <p:cNvPr id="5" name="Tekstin paikkamerkki 4">
            <a:extLst>
              <a:ext uri="{FF2B5EF4-FFF2-40B4-BE49-F238E27FC236}">
                <a16:creationId xmlns:a16="http://schemas.microsoft.com/office/drawing/2014/main" id="{E7E477E0-CB45-264B-928F-BB889D954C77}"/>
              </a:ext>
            </a:extLst>
          </p:cNvPr>
          <p:cNvSpPr>
            <a:spLocks noGrp="1"/>
          </p:cNvSpPr>
          <p:nvPr>
            <p:ph type="body" sz="quarter" idx="3"/>
          </p:nvPr>
        </p:nvSpPr>
        <p:spPr>
          <a:xfrm>
            <a:off x="6172200" y="1681163"/>
            <a:ext cx="4964112" cy="823912"/>
          </a:xfrm>
        </p:spPr>
        <p:txBody>
          <a:bodyPr anchor="b">
            <a:normAutofit/>
          </a:bodyPr>
          <a:lstStyle>
            <a:lvl1pPr marL="0" indent="0">
              <a:buNone/>
              <a:defRPr sz="28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Muokkaa tekstin perustyylejä</a:t>
            </a:r>
          </a:p>
        </p:txBody>
      </p:sp>
      <p:sp>
        <p:nvSpPr>
          <p:cNvPr id="6" name="Sisällön paikkamerkki 5">
            <a:extLst>
              <a:ext uri="{FF2B5EF4-FFF2-40B4-BE49-F238E27FC236}">
                <a16:creationId xmlns:a16="http://schemas.microsoft.com/office/drawing/2014/main" id="{DF34866C-1EF3-2B48-8E02-D49200A3ABB7}"/>
              </a:ext>
            </a:extLst>
          </p:cNvPr>
          <p:cNvSpPr>
            <a:spLocks noGrp="1"/>
          </p:cNvSpPr>
          <p:nvPr>
            <p:ph sz="quarter" idx="4"/>
          </p:nvPr>
        </p:nvSpPr>
        <p:spPr>
          <a:xfrm>
            <a:off x="6172200" y="2505075"/>
            <a:ext cx="4964112" cy="3684588"/>
          </a:xfrm>
        </p:spPr>
        <p:txBody>
          <a:bodyPr/>
          <a:lstStyle/>
          <a:p>
            <a:r>
              <a:rPr lang="fi-FI" dirty="0"/>
              <a:t>Muokkaa tekstin perustyylejä
toinen taso
kolmas taso
neljäs taso
viides taso</a:t>
            </a:r>
          </a:p>
        </p:txBody>
      </p:sp>
      <p:sp>
        <p:nvSpPr>
          <p:cNvPr id="7" name="Päivämäärän paikkamerkki 6">
            <a:extLst>
              <a:ext uri="{FF2B5EF4-FFF2-40B4-BE49-F238E27FC236}">
                <a16:creationId xmlns:a16="http://schemas.microsoft.com/office/drawing/2014/main" id="{6827DCD4-D464-AD48-A12B-ABBF64592D15}"/>
              </a:ext>
            </a:extLst>
          </p:cNvPr>
          <p:cNvSpPr>
            <a:spLocks noGrp="1"/>
          </p:cNvSpPr>
          <p:nvPr>
            <p:ph type="dt" sz="half" idx="10"/>
          </p:nvPr>
        </p:nvSpPr>
        <p:spPr/>
        <p:txBody>
          <a:bodyPr/>
          <a:lstStyle/>
          <a:p>
            <a:fld id="{C2396F89-B08F-284C-ADF8-81D2BBB5183D}" type="datetime1">
              <a:rPr lang="fi-FI" smtClean="0"/>
              <a:t>25.11.2022</a:t>
            </a:fld>
            <a:endParaRPr lang="fi-FI"/>
          </a:p>
        </p:txBody>
      </p:sp>
      <p:sp>
        <p:nvSpPr>
          <p:cNvPr id="8" name="Alatunnisteen paikkamerkki 7">
            <a:extLst>
              <a:ext uri="{FF2B5EF4-FFF2-40B4-BE49-F238E27FC236}">
                <a16:creationId xmlns:a16="http://schemas.microsoft.com/office/drawing/2014/main" id="{19053780-44C0-7840-84F5-241DDD5E560F}"/>
              </a:ext>
            </a:extLst>
          </p:cNvPr>
          <p:cNvSpPr>
            <a:spLocks noGrp="1"/>
          </p:cNvSpPr>
          <p:nvPr>
            <p:ph type="ftr" sz="quarter" idx="11"/>
          </p:nvPr>
        </p:nvSpPr>
        <p:spPr/>
        <p:txBody>
          <a:bodyPr/>
          <a:lstStyle/>
          <a:p>
            <a:r>
              <a:rPr lang="fi-FI"/>
              <a:t>Etunimi Sukunimi</a:t>
            </a:r>
          </a:p>
        </p:txBody>
      </p:sp>
      <p:sp>
        <p:nvSpPr>
          <p:cNvPr id="9" name="Dian numeron paikkamerkki 8">
            <a:extLst>
              <a:ext uri="{FF2B5EF4-FFF2-40B4-BE49-F238E27FC236}">
                <a16:creationId xmlns:a16="http://schemas.microsoft.com/office/drawing/2014/main" id="{98DAA313-9CFA-2A4D-90FC-8992000FDA9F}"/>
              </a:ext>
            </a:extLst>
          </p:cNvPr>
          <p:cNvSpPr>
            <a:spLocks noGrp="1"/>
          </p:cNvSpPr>
          <p:nvPr>
            <p:ph type="sldNum" sz="quarter" idx="12"/>
          </p:nvPr>
        </p:nvSpPr>
        <p:spPr/>
        <p:txBody>
          <a:bodyPr/>
          <a:lstStyle/>
          <a:p>
            <a:fld id="{AB58E4E0-7F71-9F4E-8114-802A7CD2598C}" type="slidenum">
              <a:rPr lang="fi-FI" smtClean="0"/>
              <a:t>‹#›</a:t>
            </a:fld>
            <a:endParaRPr lang="fi-FI"/>
          </a:p>
        </p:txBody>
      </p:sp>
    </p:spTree>
    <p:extLst>
      <p:ext uri="{BB962C8B-B14F-4D97-AF65-F5344CB8AC3E}">
        <p14:creationId xmlns:p14="http://schemas.microsoft.com/office/powerpoint/2010/main" val="181552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613B70-10A4-0445-89A8-EA472348C399}"/>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1C066DB7-CD9C-654E-A4E1-98E41DE32C57}"/>
              </a:ext>
            </a:extLst>
          </p:cNvPr>
          <p:cNvSpPr>
            <a:spLocks noGrp="1"/>
          </p:cNvSpPr>
          <p:nvPr>
            <p:ph type="dt" sz="half" idx="10"/>
          </p:nvPr>
        </p:nvSpPr>
        <p:spPr/>
        <p:txBody>
          <a:bodyPr/>
          <a:lstStyle/>
          <a:p>
            <a:fld id="{3601C482-F461-2E4E-B0A9-990C86B86AD8}" type="datetime1">
              <a:rPr lang="fi-FI" smtClean="0"/>
              <a:t>25.11.2022</a:t>
            </a:fld>
            <a:endParaRPr lang="fi-FI"/>
          </a:p>
        </p:txBody>
      </p:sp>
      <p:sp>
        <p:nvSpPr>
          <p:cNvPr id="4" name="Alatunnisteen paikkamerkki 3">
            <a:extLst>
              <a:ext uri="{FF2B5EF4-FFF2-40B4-BE49-F238E27FC236}">
                <a16:creationId xmlns:a16="http://schemas.microsoft.com/office/drawing/2014/main" id="{F67846B8-25ED-D74E-A167-A9B32CF9D664}"/>
              </a:ext>
            </a:extLst>
          </p:cNvPr>
          <p:cNvSpPr>
            <a:spLocks noGrp="1"/>
          </p:cNvSpPr>
          <p:nvPr>
            <p:ph type="ftr" sz="quarter" idx="11"/>
          </p:nvPr>
        </p:nvSpPr>
        <p:spPr/>
        <p:txBody>
          <a:bodyPr/>
          <a:lstStyle/>
          <a:p>
            <a:r>
              <a:rPr lang="fi-FI"/>
              <a:t>Etunimi Sukunimi</a:t>
            </a:r>
          </a:p>
        </p:txBody>
      </p:sp>
      <p:sp>
        <p:nvSpPr>
          <p:cNvPr id="5" name="Dian numeron paikkamerkki 4">
            <a:extLst>
              <a:ext uri="{FF2B5EF4-FFF2-40B4-BE49-F238E27FC236}">
                <a16:creationId xmlns:a16="http://schemas.microsoft.com/office/drawing/2014/main" id="{CC58F68C-E69F-1C4D-A46F-1BAE470F07E3}"/>
              </a:ext>
            </a:extLst>
          </p:cNvPr>
          <p:cNvSpPr>
            <a:spLocks noGrp="1"/>
          </p:cNvSpPr>
          <p:nvPr>
            <p:ph type="sldNum" sz="quarter" idx="12"/>
          </p:nvPr>
        </p:nvSpPr>
        <p:spPr/>
        <p:txBody>
          <a:bodyPr/>
          <a:lstStyle/>
          <a:p>
            <a:fld id="{AB58E4E0-7F71-9F4E-8114-802A7CD2598C}" type="slidenum">
              <a:rPr lang="fi-FI" smtClean="0"/>
              <a:t>‹#›</a:t>
            </a:fld>
            <a:endParaRPr lang="fi-FI"/>
          </a:p>
        </p:txBody>
      </p:sp>
    </p:spTree>
    <p:extLst>
      <p:ext uri="{BB962C8B-B14F-4D97-AF65-F5344CB8AC3E}">
        <p14:creationId xmlns:p14="http://schemas.microsoft.com/office/powerpoint/2010/main" val="299554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3F8DB0-1240-D64A-BC2F-B7EA5C11977B}"/>
              </a:ext>
            </a:extLst>
          </p:cNvPr>
          <p:cNvSpPr>
            <a:spLocks noGrp="1"/>
          </p:cNvSpPr>
          <p:nvPr>
            <p:ph type="title"/>
          </p:nvPr>
        </p:nvSpPr>
        <p:spPr>
          <a:xfrm>
            <a:off x="1055688" y="365125"/>
            <a:ext cx="10080624" cy="1325563"/>
          </a:xfrm>
        </p:spPr>
        <p:txBody>
          <a:bodyPr/>
          <a:lstStyle>
            <a:lvl1pPr>
              <a:defRPr b="1" i="0" spc="-150">
                <a:latin typeface="Arial" panose="020B06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70FC5C7-226D-C14D-B673-803C71449233}"/>
              </a:ext>
            </a:extLst>
          </p:cNvPr>
          <p:cNvSpPr>
            <a:spLocks noGrp="1"/>
          </p:cNvSpPr>
          <p:nvPr>
            <p:ph idx="1"/>
          </p:nvPr>
        </p:nvSpPr>
        <p:spPr>
          <a:xfrm>
            <a:off x="1055688" y="1825625"/>
            <a:ext cx="10080624" cy="4351338"/>
          </a:xfrm>
        </p:spPr>
        <p:txBody>
          <a:bodyPr/>
          <a:lstStyle>
            <a:lvl1pPr>
              <a:defRPr b="0" i="0">
                <a:latin typeface="Arial" panose="020B0604020202020204" pitchFamily="34" charset="0"/>
                <a:cs typeface="Arial" panose="020B0604020202020204" pitchFamily="34" charset="0"/>
              </a:defRPr>
            </a:lvl1pPr>
          </a:lstStyle>
          <a:p>
            <a:r>
              <a:rPr lang="fi-FI" dirty="0"/>
              <a:t>Muokkaa tekstin perustyylejä
toinen taso
kolmas taso
neljäs taso
viides taso</a:t>
            </a:r>
          </a:p>
        </p:txBody>
      </p:sp>
      <p:sp>
        <p:nvSpPr>
          <p:cNvPr id="4" name="Päivämäärän paikkamerkki 3">
            <a:extLst>
              <a:ext uri="{FF2B5EF4-FFF2-40B4-BE49-F238E27FC236}">
                <a16:creationId xmlns:a16="http://schemas.microsoft.com/office/drawing/2014/main" id="{A3464734-4F89-7A4C-80FC-1DE33F340E8C}"/>
              </a:ext>
            </a:extLst>
          </p:cNvPr>
          <p:cNvSpPr>
            <a:spLocks noGrp="1"/>
          </p:cNvSpPr>
          <p:nvPr>
            <p:ph type="dt" sz="half" idx="10"/>
          </p:nvPr>
        </p:nvSpPr>
        <p:spPr>
          <a:xfrm>
            <a:off x="1055688" y="6356350"/>
            <a:ext cx="2525712" cy="365125"/>
          </a:xfrm>
        </p:spPr>
        <p:txBody>
          <a:bodyPr/>
          <a:lstStyle/>
          <a:p>
            <a:fld id="{382E0922-C3DA-7149-84D1-033D72A7FD99}" type="datetime1">
              <a:rPr lang="fi-FI" smtClean="0"/>
              <a:t>25.11.2022</a:t>
            </a:fld>
            <a:endParaRPr lang="fi-FI" dirty="0"/>
          </a:p>
        </p:txBody>
      </p:sp>
      <p:sp>
        <p:nvSpPr>
          <p:cNvPr id="5" name="Alatunnisteen paikkamerkki 4">
            <a:extLst>
              <a:ext uri="{FF2B5EF4-FFF2-40B4-BE49-F238E27FC236}">
                <a16:creationId xmlns:a16="http://schemas.microsoft.com/office/drawing/2014/main" id="{8BC2964F-5638-3543-BD14-50EAC1F2B84D}"/>
              </a:ext>
            </a:extLst>
          </p:cNvPr>
          <p:cNvSpPr>
            <a:spLocks noGrp="1"/>
          </p:cNvSpPr>
          <p:nvPr>
            <p:ph type="ftr" sz="quarter" idx="11"/>
          </p:nvPr>
        </p:nvSpPr>
        <p:spPr/>
        <p:txBody>
          <a:bodyPr/>
          <a:lstStyle/>
          <a:p>
            <a:r>
              <a:rPr lang="fi-FI"/>
              <a:t>Etunimi Sukunimi</a:t>
            </a:r>
          </a:p>
        </p:txBody>
      </p:sp>
      <p:sp>
        <p:nvSpPr>
          <p:cNvPr id="6" name="Dian numeron paikkamerkki 5">
            <a:extLst>
              <a:ext uri="{FF2B5EF4-FFF2-40B4-BE49-F238E27FC236}">
                <a16:creationId xmlns:a16="http://schemas.microsoft.com/office/drawing/2014/main" id="{C2279E56-688B-1348-9E91-08D177FC26CE}"/>
              </a:ext>
            </a:extLst>
          </p:cNvPr>
          <p:cNvSpPr>
            <a:spLocks noGrp="1"/>
          </p:cNvSpPr>
          <p:nvPr>
            <p:ph type="sldNum" sz="quarter" idx="12"/>
          </p:nvPr>
        </p:nvSpPr>
        <p:spPr>
          <a:xfrm>
            <a:off x="8610600" y="6356350"/>
            <a:ext cx="2525712" cy="365125"/>
          </a:xfrm>
        </p:spPr>
        <p:txBody>
          <a:bodyPr/>
          <a:lstStyle/>
          <a:p>
            <a:fld id="{AB58E4E0-7F71-9F4E-8114-802A7CD2598C}" type="slidenum">
              <a:rPr lang="fi-FI" smtClean="0"/>
              <a:t>‹#›</a:t>
            </a:fld>
            <a:endParaRPr lang="fi-FI" dirty="0"/>
          </a:p>
        </p:txBody>
      </p:sp>
    </p:spTree>
    <p:extLst>
      <p:ext uri="{BB962C8B-B14F-4D97-AF65-F5344CB8AC3E}">
        <p14:creationId xmlns:p14="http://schemas.microsoft.com/office/powerpoint/2010/main" val="190405386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lme palstaa erotettuna pystyviivoin">
    <p:spTree>
      <p:nvGrpSpPr>
        <p:cNvPr id="1" name=""/>
        <p:cNvGrpSpPr/>
        <p:nvPr/>
      </p:nvGrpSpPr>
      <p:grpSpPr>
        <a:xfrm>
          <a:off x="0" y="0"/>
          <a:ext cx="0" cy="0"/>
          <a:chOff x="0" y="0"/>
          <a:chExt cx="0" cy="0"/>
        </a:xfrm>
      </p:grpSpPr>
      <p:sp>
        <p:nvSpPr>
          <p:cNvPr id="19" name="Tekstin paikkamerkki 6">
            <a:extLst>
              <a:ext uri="{FF2B5EF4-FFF2-40B4-BE49-F238E27FC236}">
                <a16:creationId xmlns:a16="http://schemas.microsoft.com/office/drawing/2014/main" id="{569E5E41-CFBA-2D41-A45A-5A126EEC0AFF}"/>
              </a:ext>
            </a:extLst>
          </p:cNvPr>
          <p:cNvSpPr>
            <a:spLocks noGrp="1"/>
          </p:cNvSpPr>
          <p:nvPr>
            <p:ph type="body" sz="quarter" idx="15" hasCustomPrompt="1"/>
          </p:nvPr>
        </p:nvSpPr>
        <p:spPr>
          <a:xfrm>
            <a:off x="7779623" y="1052513"/>
            <a:ext cx="3356689" cy="4810125"/>
          </a:xfrm>
        </p:spPr>
        <p:txBody>
          <a:bodyPr lIns="360000" tIns="180000" rIns="360000" bIns="180000">
            <a:normAutofit/>
          </a:bodyPr>
          <a:lstStyle>
            <a:lvl1pPr marL="0" indent="0">
              <a:buNone/>
              <a:defRPr sz="3200" b="1" i="0" spc="-150">
                <a:latin typeface="Arial" panose="020B06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7" name="Tekstin paikkamerkki 6">
            <a:extLst>
              <a:ext uri="{FF2B5EF4-FFF2-40B4-BE49-F238E27FC236}">
                <a16:creationId xmlns:a16="http://schemas.microsoft.com/office/drawing/2014/main" id="{8116324F-79D5-AE4F-8352-7758C290EB5C}"/>
              </a:ext>
            </a:extLst>
          </p:cNvPr>
          <p:cNvSpPr>
            <a:spLocks noGrp="1"/>
          </p:cNvSpPr>
          <p:nvPr>
            <p:ph type="body" sz="quarter" idx="13" hasCustomPrompt="1"/>
          </p:nvPr>
        </p:nvSpPr>
        <p:spPr>
          <a:xfrm>
            <a:off x="1055688" y="1052513"/>
            <a:ext cx="3356689" cy="4810125"/>
          </a:xfrm>
        </p:spPr>
        <p:txBody>
          <a:bodyPr lIns="360000" tIns="180000" rIns="360000" bIns="180000">
            <a:normAutofit/>
          </a:bodyPr>
          <a:lstStyle>
            <a:lvl1pPr marL="0" indent="0">
              <a:buNone/>
              <a:defRPr sz="3200" b="1" i="0" spc="-150">
                <a:latin typeface="Arial" panose="020B06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2" name="Päivämäärän paikkamerkki 1">
            <a:extLst>
              <a:ext uri="{FF2B5EF4-FFF2-40B4-BE49-F238E27FC236}">
                <a16:creationId xmlns:a16="http://schemas.microsoft.com/office/drawing/2014/main" id="{2CB1774F-F969-2B42-BB68-D65159001FEA}"/>
              </a:ext>
            </a:extLst>
          </p:cNvPr>
          <p:cNvSpPr>
            <a:spLocks noGrp="1"/>
          </p:cNvSpPr>
          <p:nvPr>
            <p:ph type="dt" sz="half" idx="10"/>
          </p:nvPr>
        </p:nvSpPr>
        <p:spPr/>
        <p:txBody>
          <a:bodyPr/>
          <a:lstStyle/>
          <a:p>
            <a:fld id="{54CF8205-66CD-E447-8EC4-A6E44C405498}" type="datetime1">
              <a:rPr lang="fi-FI" smtClean="0"/>
              <a:t>25.11.2022</a:t>
            </a:fld>
            <a:endParaRPr lang="fi-FI"/>
          </a:p>
        </p:txBody>
      </p:sp>
      <p:sp>
        <p:nvSpPr>
          <p:cNvPr id="3" name="Alatunnisteen paikkamerkki 2">
            <a:extLst>
              <a:ext uri="{FF2B5EF4-FFF2-40B4-BE49-F238E27FC236}">
                <a16:creationId xmlns:a16="http://schemas.microsoft.com/office/drawing/2014/main" id="{4428381B-E98E-6B4A-991C-B394D4C75847}"/>
              </a:ext>
            </a:extLst>
          </p:cNvPr>
          <p:cNvSpPr>
            <a:spLocks noGrp="1"/>
          </p:cNvSpPr>
          <p:nvPr>
            <p:ph type="ftr" sz="quarter" idx="11"/>
          </p:nvPr>
        </p:nvSpPr>
        <p:spPr/>
        <p:txBody>
          <a:bodyPr/>
          <a:lstStyle/>
          <a:p>
            <a:r>
              <a:rPr lang="fi-FI"/>
              <a:t>Etunimi Sukunimi</a:t>
            </a:r>
          </a:p>
        </p:txBody>
      </p:sp>
      <p:sp>
        <p:nvSpPr>
          <p:cNvPr id="4" name="Dian numeron paikkamerkki 3">
            <a:extLst>
              <a:ext uri="{FF2B5EF4-FFF2-40B4-BE49-F238E27FC236}">
                <a16:creationId xmlns:a16="http://schemas.microsoft.com/office/drawing/2014/main" id="{2B3402F8-1D07-1A48-836B-46C91C261734}"/>
              </a:ext>
            </a:extLst>
          </p:cNvPr>
          <p:cNvSpPr>
            <a:spLocks noGrp="1"/>
          </p:cNvSpPr>
          <p:nvPr>
            <p:ph type="sldNum" sz="quarter" idx="12"/>
          </p:nvPr>
        </p:nvSpPr>
        <p:spPr/>
        <p:txBody>
          <a:bodyPr/>
          <a:lstStyle/>
          <a:p>
            <a:fld id="{AB58E4E0-7F71-9F4E-8114-802A7CD2598C}" type="slidenum">
              <a:rPr lang="fi-FI" smtClean="0"/>
              <a:t>‹#›</a:t>
            </a:fld>
            <a:endParaRPr lang="fi-FI"/>
          </a:p>
        </p:txBody>
      </p:sp>
      <p:cxnSp>
        <p:nvCxnSpPr>
          <p:cNvPr id="13" name="Suora yhdysviiva 12">
            <a:extLst>
              <a:ext uri="{FF2B5EF4-FFF2-40B4-BE49-F238E27FC236}">
                <a16:creationId xmlns:a16="http://schemas.microsoft.com/office/drawing/2014/main" id="{4E60DB43-E86F-AA40-A5F5-BD64FA7BAC74}"/>
              </a:ext>
            </a:extLst>
          </p:cNvPr>
          <p:cNvCxnSpPr/>
          <p:nvPr userDrawn="1"/>
        </p:nvCxnSpPr>
        <p:spPr>
          <a:xfrm>
            <a:off x="1055688" y="1052513"/>
            <a:ext cx="0" cy="48096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7C532A64-197C-9546-A007-BB669E1A48F7}"/>
              </a:ext>
            </a:extLst>
          </p:cNvPr>
          <p:cNvCxnSpPr/>
          <p:nvPr userDrawn="1"/>
        </p:nvCxnSpPr>
        <p:spPr>
          <a:xfrm>
            <a:off x="4414488" y="1052513"/>
            <a:ext cx="0" cy="48096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Suora yhdysviiva 14">
            <a:extLst>
              <a:ext uri="{FF2B5EF4-FFF2-40B4-BE49-F238E27FC236}">
                <a16:creationId xmlns:a16="http://schemas.microsoft.com/office/drawing/2014/main" id="{97A8ACBD-B1AD-8541-B74E-F7F2D2A202D8}"/>
              </a:ext>
            </a:extLst>
          </p:cNvPr>
          <p:cNvCxnSpPr/>
          <p:nvPr userDrawn="1"/>
        </p:nvCxnSpPr>
        <p:spPr>
          <a:xfrm>
            <a:off x="7775400" y="1052513"/>
            <a:ext cx="0" cy="48096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Suora yhdysviiva 15">
            <a:extLst>
              <a:ext uri="{FF2B5EF4-FFF2-40B4-BE49-F238E27FC236}">
                <a16:creationId xmlns:a16="http://schemas.microsoft.com/office/drawing/2014/main" id="{C511D4DB-2588-D349-AA57-F854A9875E74}"/>
              </a:ext>
            </a:extLst>
          </p:cNvPr>
          <p:cNvCxnSpPr/>
          <p:nvPr userDrawn="1"/>
        </p:nvCxnSpPr>
        <p:spPr>
          <a:xfrm>
            <a:off x="11136312" y="1052513"/>
            <a:ext cx="0" cy="48096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18" name="Tekstin paikkamerkki 6">
            <a:extLst>
              <a:ext uri="{FF2B5EF4-FFF2-40B4-BE49-F238E27FC236}">
                <a16:creationId xmlns:a16="http://schemas.microsoft.com/office/drawing/2014/main" id="{AD2CC46B-8D72-8642-9B82-67DEBDB5CE4F}"/>
              </a:ext>
            </a:extLst>
          </p:cNvPr>
          <p:cNvSpPr>
            <a:spLocks noGrp="1"/>
          </p:cNvSpPr>
          <p:nvPr>
            <p:ph type="body" sz="quarter" idx="14" hasCustomPrompt="1"/>
          </p:nvPr>
        </p:nvSpPr>
        <p:spPr>
          <a:xfrm>
            <a:off x="4417656" y="1052513"/>
            <a:ext cx="3356689" cy="4810125"/>
          </a:xfrm>
        </p:spPr>
        <p:txBody>
          <a:bodyPr lIns="360000" tIns="180000" rIns="360000" bIns="180000">
            <a:normAutofit/>
          </a:bodyPr>
          <a:lstStyle>
            <a:lvl1pPr marL="0" indent="0">
              <a:buNone/>
              <a:defRPr sz="3200" b="1" i="0" spc="-150">
                <a:latin typeface="Arial" panose="020B06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724942675"/>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son kuvan päällä tekstilaatikko">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CB1774F-F969-2B42-BB68-D65159001FEA}"/>
              </a:ext>
            </a:extLst>
          </p:cNvPr>
          <p:cNvSpPr>
            <a:spLocks noGrp="1"/>
          </p:cNvSpPr>
          <p:nvPr>
            <p:ph type="dt" sz="half" idx="10"/>
          </p:nvPr>
        </p:nvSpPr>
        <p:spPr/>
        <p:txBody>
          <a:bodyPr/>
          <a:lstStyle/>
          <a:p>
            <a:fld id="{A1ADA91B-6918-0C40-B96B-567664E3E5E2}" type="datetime1">
              <a:rPr lang="fi-FI" smtClean="0"/>
              <a:t>25.11.2022</a:t>
            </a:fld>
            <a:endParaRPr lang="fi-FI"/>
          </a:p>
        </p:txBody>
      </p:sp>
      <p:sp>
        <p:nvSpPr>
          <p:cNvPr id="3" name="Alatunnisteen paikkamerkki 2">
            <a:extLst>
              <a:ext uri="{FF2B5EF4-FFF2-40B4-BE49-F238E27FC236}">
                <a16:creationId xmlns:a16="http://schemas.microsoft.com/office/drawing/2014/main" id="{4428381B-E98E-6B4A-991C-B394D4C75847}"/>
              </a:ext>
            </a:extLst>
          </p:cNvPr>
          <p:cNvSpPr>
            <a:spLocks noGrp="1"/>
          </p:cNvSpPr>
          <p:nvPr>
            <p:ph type="ftr" sz="quarter" idx="11"/>
          </p:nvPr>
        </p:nvSpPr>
        <p:spPr/>
        <p:txBody>
          <a:bodyPr/>
          <a:lstStyle/>
          <a:p>
            <a:r>
              <a:rPr lang="fi-FI"/>
              <a:t>Etunimi Sukunimi</a:t>
            </a:r>
          </a:p>
        </p:txBody>
      </p:sp>
      <p:sp>
        <p:nvSpPr>
          <p:cNvPr id="4" name="Dian numeron paikkamerkki 3">
            <a:extLst>
              <a:ext uri="{FF2B5EF4-FFF2-40B4-BE49-F238E27FC236}">
                <a16:creationId xmlns:a16="http://schemas.microsoft.com/office/drawing/2014/main" id="{2B3402F8-1D07-1A48-836B-46C91C261734}"/>
              </a:ext>
            </a:extLst>
          </p:cNvPr>
          <p:cNvSpPr>
            <a:spLocks noGrp="1"/>
          </p:cNvSpPr>
          <p:nvPr>
            <p:ph type="sldNum" sz="quarter" idx="12"/>
          </p:nvPr>
        </p:nvSpPr>
        <p:spPr/>
        <p:txBody>
          <a:bodyPr/>
          <a:lstStyle/>
          <a:p>
            <a:fld id="{AB58E4E0-7F71-9F4E-8114-802A7CD2598C}" type="slidenum">
              <a:rPr lang="fi-FI" smtClean="0"/>
              <a:t>‹#›</a:t>
            </a:fld>
            <a:endParaRPr lang="fi-FI"/>
          </a:p>
        </p:txBody>
      </p:sp>
      <p:sp>
        <p:nvSpPr>
          <p:cNvPr id="5" name="Kuvan paikkamerkki 2">
            <a:extLst>
              <a:ext uri="{FF2B5EF4-FFF2-40B4-BE49-F238E27FC236}">
                <a16:creationId xmlns:a16="http://schemas.microsoft.com/office/drawing/2014/main" id="{5953784C-238B-FB4F-A57A-B67E36DBB641}"/>
              </a:ext>
            </a:extLst>
          </p:cNvPr>
          <p:cNvSpPr>
            <a:spLocks noGrp="1"/>
          </p:cNvSpPr>
          <p:nvPr>
            <p:ph type="pic" idx="1"/>
          </p:nvPr>
        </p:nvSpPr>
        <p:spPr>
          <a:xfrm>
            <a:off x="1055689" y="1052513"/>
            <a:ext cx="10080624" cy="4808537"/>
          </a:xfrm>
          <a:prstGeom prst="roundRect">
            <a:avLst>
              <a:gd name="adj" fmla="val 9685"/>
            </a:avLst>
          </a:prstGeom>
          <a:solidFill>
            <a:schemeClr val="bg1">
              <a:lumMod val="95000"/>
            </a:schemeClr>
          </a:solidFill>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6" name="Otsikko 1">
            <a:extLst>
              <a:ext uri="{FF2B5EF4-FFF2-40B4-BE49-F238E27FC236}">
                <a16:creationId xmlns:a16="http://schemas.microsoft.com/office/drawing/2014/main" id="{7DA63560-D1C0-264D-BD3D-89613ABBB6C1}"/>
              </a:ext>
            </a:extLst>
          </p:cNvPr>
          <p:cNvSpPr>
            <a:spLocks noGrp="1"/>
          </p:cNvSpPr>
          <p:nvPr>
            <p:ph type="title"/>
          </p:nvPr>
        </p:nvSpPr>
        <p:spPr>
          <a:xfrm>
            <a:off x="1608581" y="1594311"/>
            <a:ext cx="3183159" cy="3724940"/>
          </a:xfrm>
          <a:prstGeom prst="roundRect">
            <a:avLst>
              <a:gd name="adj" fmla="val 4651"/>
            </a:avLst>
          </a:prstGeom>
          <a:solidFill>
            <a:schemeClr val="bg1">
              <a:alpha val="90000"/>
            </a:schemeClr>
          </a:solidFill>
        </p:spPr>
        <p:txBody>
          <a:bodyPr lIns="270000" tIns="270000" rIns="270000" bIns="270000" anchor="t" anchorCtr="0"/>
          <a:lstStyle>
            <a:lvl1pPr>
              <a:lnSpc>
                <a:spcPct val="85000"/>
              </a:lnSpc>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549100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son kuvan päällä tekstilaatikko oikealla">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CB1774F-F969-2B42-BB68-D65159001FEA}"/>
              </a:ext>
            </a:extLst>
          </p:cNvPr>
          <p:cNvSpPr>
            <a:spLocks noGrp="1"/>
          </p:cNvSpPr>
          <p:nvPr>
            <p:ph type="dt" sz="half" idx="10"/>
          </p:nvPr>
        </p:nvSpPr>
        <p:spPr/>
        <p:txBody>
          <a:bodyPr/>
          <a:lstStyle/>
          <a:p>
            <a:fld id="{F29865D3-E8F5-084D-8D75-4F5BD62776D1}" type="datetime1">
              <a:rPr lang="fi-FI" smtClean="0"/>
              <a:t>25.11.2022</a:t>
            </a:fld>
            <a:endParaRPr lang="fi-FI"/>
          </a:p>
        </p:txBody>
      </p:sp>
      <p:sp>
        <p:nvSpPr>
          <p:cNvPr id="3" name="Alatunnisteen paikkamerkki 2">
            <a:extLst>
              <a:ext uri="{FF2B5EF4-FFF2-40B4-BE49-F238E27FC236}">
                <a16:creationId xmlns:a16="http://schemas.microsoft.com/office/drawing/2014/main" id="{4428381B-E98E-6B4A-991C-B394D4C75847}"/>
              </a:ext>
            </a:extLst>
          </p:cNvPr>
          <p:cNvSpPr>
            <a:spLocks noGrp="1"/>
          </p:cNvSpPr>
          <p:nvPr>
            <p:ph type="ftr" sz="quarter" idx="11"/>
          </p:nvPr>
        </p:nvSpPr>
        <p:spPr/>
        <p:txBody>
          <a:bodyPr/>
          <a:lstStyle/>
          <a:p>
            <a:r>
              <a:rPr lang="fi-FI"/>
              <a:t>Etunimi Sukunimi</a:t>
            </a:r>
          </a:p>
        </p:txBody>
      </p:sp>
      <p:sp>
        <p:nvSpPr>
          <p:cNvPr id="4" name="Dian numeron paikkamerkki 3">
            <a:extLst>
              <a:ext uri="{FF2B5EF4-FFF2-40B4-BE49-F238E27FC236}">
                <a16:creationId xmlns:a16="http://schemas.microsoft.com/office/drawing/2014/main" id="{2B3402F8-1D07-1A48-836B-46C91C261734}"/>
              </a:ext>
            </a:extLst>
          </p:cNvPr>
          <p:cNvSpPr>
            <a:spLocks noGrp="1"/>
          </p:cNvSpPr>
          <p:nvPr>
            <p:ph type="sldNum" sz="quarter" idx="12"/>
          </p:nvPr>
        </p:nvSpPr>
        <p:spPr/>
        <p:txBody>
          <a:bodyPr/>
          <a:lstStyle/>
          <a:p>
            <a:fld id="{AB58E4E0-7F71-9F4E-8114-802A7CD2598C}" type="slidenum">
              <a:rPr lang="fi-FI" smtClean="0"/>
              <a:t>‹#›</a:t>
            </a:fld>
            <a:endParaRPr lang="fi-FI"/>
          </a:p>
        </p:txBody>
      </p:sp>
      <p:sp>
        <p:nvSpPr>
          <p:cNvPr id="5" name="Kuvan paikkamerkki 2">
            <a:extLst>
              <a:ext uri="{FF2B5EF4-FFF2-40B4-BE49-F238E27FC236}">
                <a16:creationId xmlns:a16="http://schemas.microsoft.com/office/drawing/2014/main" id="{5953784C-238B-FB4F-A57A-B67E36DBB641}"/>
              </a:ext>
            </a:extLst>
          </p:cNvPr>
          <p:cNvSpPr>
            <a:spLocks noGrp="1"/>
          </p:cNvSpPr>
          <p:nvPr>
            <p:ph type="pic" idx="1"/>
          </p:nvPr>
        </p:nvSpPr>
        <p:spPr>
          <a:xfrm>
            <a:off x="1055689" y="1052513"/>
            <a:ext cx="10080624" cy="4808537"/>
          </a:xfrm>
          <a:prstGeom prst="roundRect">
            <a:avLst>
              <a:gd name="adj" fmla="val 9685"/>
            </a:avLst>
          </a:prstGeom>
          <a:solidFill>
            <a:schemeClr val="bg1">
              <a:lumMod val="95000"/>
            </a:schemeClr>
          </a:solidFill>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6" name="Otsikko 1">
            <a:extLst>
              <a:ext uri="{FF2B5EF4-FFF2-40B4-BE49-F238E27FC236}">
                <a16:creationId xmlns:a16="http://schemas.microsoft.com/office/drawing/2014/main" id="{7DA63560-D1C0-264D-BD3D-89613ABBB6C1}"/>
              </a:ext>
            </a:extLst>
          </p:cNvPr>
          <p:cNvSpPr>
            <a:spLocks noGrp="1"/>
          </p:cNvSpPr>
          <p:nvPr>
            <p:ph type="title"/>
          </p:nvPr>
        </p:nvSpPr>
        <p:spPr>
          <a:xfrm>
            <a:off x="7385604" y="1594311"/>
            <a:ext cx="3183159" cy="3724940"/>
          </a:xfrm>
          <a:prstGeom prst="roundRect">
            <a:avLst>
              <a:gd name="adj" fmla="val 4651"/>
            </a:avLst>
          </a:prstGeom>
          <a:solidFill>
            <a:schemeClr val="bg1">
              <a:alpha val="90000"/>
            </a:schemeClr>
          </a:solidFill>
        </p:spPr>
        <p:txBody>
          <a:bodyPr lIns="270000" tIns="270000" rIns="270000" bIns="270000" anchor="t" anchorCtr="0"/>
          <a:lstStyle>
            <a:lvl1pPr>
              <a:lnSpc>
                <a:spcPct val="85000"/>
              </a:lnSpc>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9736212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CB1774F-F969-2B42-BB68-D65159001FEA}"/>
              </a:ext>
            </a:extLst>
          </p:cNvPr>
          <p:cNvSpPr>
            <a:spLocks noGrp="1"/>
          </p:cNvSpPr>
          <p:nvPr>
            <p:ph type="dt" sz="half" idx="10"/>
          </p:nvPr>
        </p:nvSpPr>
        <p:spPr/>
        <p:txBody>
          <a:bodyPr/>
          <a:lstStyle/>
          <a:p>
            <a:fld id="{5DB5B45A-CEDF-2A44-AFD1-E7454F634A7D}" type="datetime1">
              <a:rPr lang="fi-FI" smtClean="0"/>
              <a:t>25.11.2022</a:t>
            </a:fld>
            <a:endParaRPr lang="fi-FI"/>
          </a:p>
        </p:txBody>
      </p:sp>
      <p:sp>
        <p:nvSpPr>
          <p:cNvPr id="3" name="Alatunnisteen paikkamerkki 2">
            <a:extLst>
              <a:ext uri="{FF2B5EF4-FFF2-40B4-BE49-F238E27FC236}">
                <a16:creationId xmlns:a16="http://schemas.microsoft.com/office/drawing/2014/main" id="{4428381B-E98E-6B4A-991C-B394D4C75847}"/>
              </a:ext>
            </a:extLst>
          </p:cNvPr>
          <p:cNvSpPr>
            <a:spLocks noGrp="1"/>
          </p:cNvSpPr>
          <p:nvPr>
            <p:ph type="ftr" sz="quarter" idx="11"/>
          </p:nvPr>
        </p:nvSpPr>
        <p:spPr/>
        <p:txBody>
          <a:bodyPr/>
          <a:lstStyle/>
          <a:p>
            <a:r>
              <a:rPr lang="fi-FI"/>
              <a:t>Etunimi Sukunimi</a:t>
            </a:r>
          </a:p>
        </p:txBody>
      </p:sp>
      <p:sp>
        <p:nvSpPr>
          <p:cNvPr id="4" name="Dian numeron paikkamerkki 3">
            <a:extLst>
              <a:ext uri="{FF2B5EF4-FFF2-40B4-BE49-F238E27FC236}">
                <a16:creationId xmlns:a16="http://schemas.microsoft.com/office/drawing/2014/main" id="{2B3402F8-1D07-1A48-836B-46C91C261734}"/>
              </a:ext>
            </a:extLst>
          </p:cNvPr>
          <p:cNvSpPr>
            <a:spLocks noGrp="1"/>
          </p:cNvSpPr>
          <p:nvPr>
            <p:ph type="sldNum" sz="quarter" idx="12"/>
          </p:nvPr>
        </p:nvSpPr>
        <p:spPr/>
        <p:txBody>
          <a:bodyPr/>
          <a:lstStyle/>
          <a:p>
            <a:fld id="{AB58E4E0-7F71-9F4E-8114-802A7CD2598C}" type="slidenum">
              <a:rPr lang="fi-FI" smtClean="0"/>
              <a:t>‹#›</a:t>
            </a:fld>
            <a:endParaRPr lang="fi-FI"/>
          </a:p>
        </p:txBody>
      </p:sp>
      <p:sp>
        <p:nvSpPr>
          <p:cNvPr id="5" name="Kuvan paikkamerkki 2">
            <a:extLst>
              <a:ext uri="{FF2B5EF4-FFF2-40B4-BE49-F238E27FC236}">
                <a16:creationId xmlns:a16="http://schemas.microsoft.com/office/drawing/2014/main" id="{5953784C-238B-FB4F-A57A-B67E36DBB641}"/>
              </a:ext>
            </a:extLst>
          </p:cNvPr>
          <p:cNvSpPr>
            <a:spLocks noGrp="1"/>
          </p:cNvSpPr>
          <p:nvPr>
            <p:ph type="pic" idx="1"/>
          </p:nvPr>
        </p:nvSpPr>
        <p:spPr>
          <a:xfrm>
            <a:off x="1055689" y="1052513"/>
            <a:ext cx="10080624" cy="4808537"/>
          </a:xfrm>
          <a:prstGeom prst="roundRect">
            <a:avLst>
              <a:gd name="adj" fmla="val 9685"/>
            </a:avLst>
          </a:prstGeom>
          <a:solidFill>
            <a:schemeClr val="bg1">
              <a:lumMod val="95000"/>
            </a:schemeClr>
          </a:solidFill>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Tree>
    <p:extLst>
      <p:ext uri="{BB962C8B-B14F-4D97-AF65-F5344CB8AC3E}">
        <p14:creationId xmlns:p14="http://schemas.microsoft.com/office/powerpoint/2010/main" val="37461270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CB1774F-F969-2B42-BB68-D65159001FEA}"/>
              </a:ext>
            </a:extLst>
          </p:cNvPr>
          <p:cNvSpPr>
            <a:spLocks noGrp="1"/>
          </p:cNvSpPr>
          <p:nvPr>
            <p:ph type="dt" sz="half" idx="10"/>
          </p:nvPr>
        </p:nvSpPr>
        <p:spPr/>
        <p:txBody>
          <a:bodyPr/>
          <a:lstStyle/>
          <a:p>
            <a:fld id="{6ACC2ED1-5C9F-B849-A36B-0E9F3C6A428C}" type="datetime1">
              <a:rPr lang="fi-FI" smtClean="0"/>
              <a:t>25.11.2022</a:t>
            </a:fld>
            <a:endParaRPr lang="fi-FI"/>
          </a:p>
        </p:txBody>
      </p:sp>
      <p:sp>
        <p:nvSpPr>
          <p:cNvPr id="3" name="Alatunnisteen paikkamerkki 2">
            <a:extLst>
              <a:ext uri="{FF2B5EF4-FFF2-40B4-BE49-F238E27FC236}">
                <a16:creationId xmlns:a16="http://schemas.microsoft.com/office/drawing/2014/main" id="{4428381B-E98E-6B4A-991C-B394D4C75847}"/>
              </a:ext>
            </a:extLst>
          </p:cNvPr>
          <p:cNvSpPr>
            <a:spLocks noGrp="1"/>
          </p:cNvSpPr>
          <p:nvPr>
            <p:ph type="ftr" sz="quarter" idx="11"/>
          </p:nvPr>
        </p:nvSpPr>
        <p:spPr/>
        <p:txBody>
          <a:bodyPr/>
          <a:lstStyle/>
          <a:p>
            <a:r>
              <a:rPr lang="fi-FI"/>
              <a:t>Etunimi Sukunimi</a:t>
            </a:r>
          </a:p>
        </p:txBody>
      </p:sp>
      <p:sp>
        <p:nvSpPr>
          <p:cNvPr id="4" name="Dian numeron paikkamerkki 3">
            <a:extLst>
              <a:ext uri="{FF2B5EF4-FFF2-40B4-BE49-F238E27FC236}">
                <a16:creationId xmlns:a16="http://schemas.microsoft.com/office/drawing/2014/main" id="{2B3402F8-1D07-1A48-836B-46C91C261734}"/>
              </a:ext>
            </a:extLst>
          </p:cNvPr>
          <p:cNvSpPr>
            <a:spLocks noGrp="1"/>
          </p:cNvSpPr>
          <p:nvPr>
            <p:ph type="sldNum" sz="quarter" idx="12"/>
          </p:nvPr>
        </p:nvSpPr>
        <p:spPr/>
        <p:txBody>
          <a:bodyPr/>
          <a:lstStyle/>
          <a:p>
            <a:fld id="{AB58E4E0-7F71-9F4E-8114-802A7CD2598C}" type="slidenum">
              <a:rPr lang="fi-FI" smtClean="0"/>
              <a:t>‹#›</a:t>
            </a:fld>
            <a:endParaRPr lang="fi-FI"/>
          </a:p>
        </p:txBody>
      </p:sp>
    </p:spTree>
    <p:extLst>
      <p:ext uri="{BB962C8B-B14F-4D97-AF65-F5344CB8AC3E}">
        <p14:creationId xmlns:p14="http://schemas.microsoft.com/office/powerpoint/2010/main" val="4037454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6B8094-64DC-7B4E-B843-1916E31DA206}"/>
              </a:ext>
            </a:extLst>
          </p:cNvPr>
          <p:cNvSpPr>
            <a:spLocks noGrp="1"/>
          </p:cNvSpPr>
          <p:nvPr>
            <p:ph type="title"/>
          </p:nvPr>
        </p:nvSpPr>
        <p:spPr>
          <a:xfrm>
            <a:off x="1055688" y="457200"/>
            <a:ext cx="3716337" cy="1600200"/>
          </a:xfrm>
        </p:spPr>
        <p:txBody>
          <a:bodyPr anchor="b"/>
          <a:lstStyle>
            <a:lvl1pPr>
              <a:lnSpc>
                <a:spcPct val="85000"/>
              </a:lnSpc>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6B8D0A0F-8D3C-A741-88CC-4C423D9A61E1}"/>
              </a:ext>
            </a:extLst>
          </p:cNvPr>
          <p:cNvSpPr>
            <a:spLocks noGrp="1"/>
          </p:cNvSpPr>
          <p:nvPr>
            <p:ph idx="1"/>
          </p:nvPr>
        </p:nvSpPr>
        <p:spPr>
          <a:xfrm>
            <a:off x="5183188" y="987425"/>
            <a:ext cx="595312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i-FI" dirty="0"/>
              <a:t>Muokkaa tekstin perustyylejä
toinen taso
kolmas taso
neljäs taso
viides taso</a:t>
            </a:r>
          </a:p>
        </p:txBody>
      </p:sp>
      <p:sp>
        <p:nvSpPr>
          <p:cNvPr id="4" name="Tekstin paikkamerkki 3">
            <a:extLst>
              <a:ext uri="{FF2B5EF4-FFF2-40B4-BE49-F238E27FC236}">
                <a16:creationId xmlns:a16="http://schemas.microsoft.com/office/drawing/2014/main" id="{516F1586-DFC2-2D4B-A0F5-D74516A77617}"/>
              </a:ext>
            </a:extLst>
          </p:cNvPr>
          <p:cNvSpPr>
            <a:spLocks noGrp="1"/>
          </p:cNvSpPr>
          <p:nvPr>
            <p:ph type="body" sz="half" idx="2"/>
          </p:nvPr>
        </p:nvSpPr>
        <p:spPr>
          <a:xfrm>
            <a:off x="1055688" y="2057400"/>
            <a:ext cx="3716337" cy="3811588"/>
          </a:xfrm>
        </p:spPr>
        <p:txBody>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Muokkaa tekstin perustyylejä
toinen taso
kolmas taso
neljäs taso
viides taso</a:t>
            </a:r>
          </a:p>
        </p:txBody>
      </p:sp>
      <p:sp>
        <p:nvSpPr>
          <p:cNvPr id="5" name="Päivämäärän paikkamerkki 4">
            <a:extLst>
              <a:ext uri="{FF2B5EF4-FFF2-40B4-BE49-F238E27FC236}">
                <a16:creationId xmlns:a16="http://schemas.microsoft.com/office/drawing/2014/main" id="{93FC9B7C-A4B5-6441-BCC3-4D9CAFDEB491}"/>
              </a:ext>
            </a:extLst>
          </p:cNvPr>
          <p:cNvSpPr>
            <a:spLocks noGrp="1"/>
          </p:cNvSpPr>
          <p:nvPr>
            <p:ph type="dt" sz="half" idx="10"/>
          </p:nvPr>
        </p:nvSpPr>
        <p:spPr/>
        <p:txBody>
          <a:bodyPr/>
          <a:lstStyle/>
          <a:p>
            <a:fld id="{B2E26C32-387B-FC4D-BCC0-35E5DFFB783F}" type="datetime1">
              <a:rPr lang="fi-FI" smtClean="0"/>
              <a:t>25.11.2022</a:t>
            </a:fld>
            <a:endParaRPr lang="fi-FI"/>
          </a:p>
        </p:txBody>
      </p:sp>
      <p:sp>
        <p:nvSpPr>
          <p:cNvPr id="6" name="Alatunnisteen paikkamerkki 5">
            <a:extLst>
              <a:ext uri="{FF2B5EF4-FFF2-40B4-BE49-F238E27FC236}">
                <a16:creationId xmlns:a16="http://schemas.microsoft.com/office/drawing/2014/main" id="{882FDA85-60C0-B74F-A74A-33CAB1DE5640}"/>
              </a:ext>
            </a:extLst>
          </p:cNvPr>
          <p:cNvSpPr>
            <a:spLocks noGrp="1"/>
          </p:cNvSpPr>
          <p:nvPr>
            <p:ph type="ftr" sz="quarter" idx="11"/>
          </p:nvPr>
        </p:nvSpPr>
        <p:spPr/>
        <p:txBody>
          <a:bodyPr/>
          <a:lstStyle/>
          <a:p>
            <a:r>
              <a:rPr lang="fi-FI"/>
              <a:t>Etunimi Sukunimi</a:t>
            </a:r>
          </a:p>
        </p:txBody>
      </p:sp>
      <p:sp>
        <p:nvSpPr>
          <p:cNvPr id="7" name="Dian numeron paikkamerkki 6">
            <a:extLst>
              <a:ext uri="{FF2B5EF4-FFF2-40B4-BE49-F238E27FC236}">
                <a16:creationId xmlns:a16="http://schemas.microsoft.com/office/drawing/2014/main" id="{E55B8006-18A8-2645-A809-C93DBE80386F}"/>
              </a:ext>
            </a:extLst>
          </p:cNvPr>
          <p:cNvSpPr>
            <a:spLocks noGrp="1"/>
          </p:cNvSpPr>
          <p:nvPr>
            <p:ph type="sldNum" sz="quarter" idx="12"/>
          </p:nvPr>
        </p:nvSpPr>
        <p:spPr/>
        <p:txBody>
          <a:bodyPr/>
          <a:lstStyle/>
          <a:p>
            <a:fld id="{AB58E4E0-7F71-9F4E-8114-802A7CD2598C}" type="slidenum">
              <a:rPr lang="fi-FI" smtClean="0"/>
              <a:t>‹#›</a:t>
            </a:fld>
            <a:endParaRPr lang="fi-FI"/>
          </a:p>
        </p:txBody>
      </p:sp>
    </p:spTree>
    <p:extLst>
      <p:ext uri="{BB962C8B-B14F-4D97-AF65-F5344CB8AC3E}">
        <p14:creationId xmlns:p14="http://schemas.microsoft.com/office/powerpoint/2010/main" val="24495852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118C36-1D33-DA4B-BA87-2B71C916B9C5}"/>
              </a:ext>
            </a:extLst>
          </p:cNvPr>
          <p:cNvSpPr>
            <a:spLocks noGrp="1"/>
          </p:cNvSpPr>
          <p:nvPr>
            <p:ph type="title"/>
          </p:nvPr>
        </p:nvSpPr>
        <p:spPr>
          <a:xfrm>
            <a:off x="1055688" y="457200"/>
            <a:ext cx="3716337" cy="1600200"/>
          </a:xfrm>
        </p:spPr>
        <p:txBody>
          <a:bodyPr anchor="b"/>
          <a:lstStyle>
            <a:lvl1pPr>
              <a:lnSpc>
                <a:spcPct val="85000"/>
              </a:lnSpc>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Kuvan paikkamerkki 2">
            <a:extLst>
              <a:ext uri="{FF2B5EF4-FFF2-40B4-BE49-F238E27FC236}">
                <a16:creationId xmlns:a16="http://schemas.microsoft.com/office/drawing/2014/main" id="{FA5F7D37-DF47-644F-9FC4-E70DE813E667}"/>
              </a:ext>
            </a:extLst>
          </p:cNvPr>
          <p:cNvSpPr>
            <a:spLocks noGrp="1"/>
          </p:cNvSpPr>
          <p:nvPr>
            <p:ph type="pic" idx="1"/>
          </p:nvPr>
        </p:nvSpPr>
        <p:spPr>
          <a:xfrm>
            <a:off x="5183188" y="987425"/>
            <a:ext cx="5953124" cy="4873625"/>
          </a:xfrm>
          <a:prstGeom prst="roundRect">
            <a:avLst>
              <a:gd name="adj" fmla="val 9685"/>
            </a:avLst>
          </a:prstGeom>
          <a:solidFill>
            <a:schemeClr val="bg1">
              <a:lumMod val="95000"/>
            </a:schemeClr>
          </a:solidFill>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4" name="Tekstin paikkamerkki 3">
            <a:extLst>
              <a:ext uri="{FF2B5EF4-FFF2-40B4-BE49-F238E27FC236}">
                <a16:creationId xmlns:a16="http://schemas.microsoft.com/office/drawing/2014/main" id="{21732482-C036-EF44-9EFB-A1CB5637618B}"/>
              </a:ext>
            </a:extLst>
          </p:cNvPr>
          <p:cNvSpPr>
            <a:spLocks noGrp="1"/>
          </p:cNvSpPr>
          <p:nvPr>
            <p:ph type="body" sz="half" idx="2"/>
          </p:nvPr>
        </p:nvSpPr>
        <p:spPr>
          <a:xfrm>
            <a:off x="1055688" y="2057400"/>
            <a:ext cx="3716337" cy="3811588"/>
          </a:xfrm>
        </p:spPr>
        <p:txBody>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Muokkaa tekstin perustyylejä
toinen taso
kolmas taso
neljäs taso
viides taso</a:t>
            </a:r>
          </a:p>
        </p:txBody>
      </p:sp>
      <p:sp>
        <p:nvSpPr>
          <p:cNvPr id="5" name="Päivämäärän paikkamerkki 4">
            <a:extLst>
              <a:ext uri="{FF2B5EF4-FFF2-40B4-BE49-F238E27FC236}">
                <a16:creationId xmlns:a16="http://schemas.microsoft.com/office/drawing/2014/main" id="{4FEEEB24-4D7B-E141-B18A-D540DBA75423}"/>
              </a:ext>
            </a:extLst>
          </p:cNvPr>
          <p:cNvSpPr>
            <a:spLocks noGrp="1"/>
          </p:cNvSpPr>
          <p:nvPr>
            <p:ph type="dt" sz="half" idx="10"/>
          </p:nvPr>
        </p:nvSpPr>
        <p:spPr/>
        <p:txBody>
          <a:bodyPr/>
          <a:lstStyle/>
          <a:p>
            <a:fld id="{113312D3-73AA-1F49-A916-494AFD32900A}" type="datetime1">
              <a:rPr lang="fi-FI" smtClean="0"/>
              <a:t>25.11.2022</a:t>
            </a:fld>
            <a:endParaRPr lang="fi-FI"/>
          </a:p>
        </p:txBody>
      </p:sp>
      <p:sp>
        <p:nvSpPr>
          <p:cNvPr id="6" name="Alatunnisteen paikkamerkki 5">
            <a:extLst>
              <a:ext uri="{FF2B5EF4-FFF2-40B4-BE49-F238E27FC236}">
                <a16:creationId xmlns:a16="http://schemas.microsoft.com/office/drawing/2014/main" id="{2401A6EE-4A07-A64D-B812-FA1CAACD7456}"/>
              </a:ext>
            </a:extLst>
          </p:cNvPr>
          <p:cNvSpPr>
            <a:spLocks noGrp="1"/>
          </p:cNvSpPr>
          <p:nvPr>
            <p:ph type="ftr" sz="quarter" idx="11"/>
          </p:nvPr>
        </p:nvSpPr>
        <p:spPr/>
        <p:txBody>
          <a:bodyPr/>
          <a:lstStyle/>
          <a:p>
            <a:r>
              <a:rPr lang="fi-FI"/>
              <a:t>Etunimi Sukunimi</a:t>
            </a:r>
          </a:p>
        </p:txBody>
      </p:sp>
      <p:sp>
        <p:nvSpPr>
          <p:cNvPr id="7" name="Dian numeron paikkamerkki 6">
            <a:extLst>
              <a:ext uri="{FF2B5EF4-FFF2-40B4-BE49-F238E27FC236}">
                <a16:creationId xmlns:a16="http://schemas.microsoft.com/office/drawing/2014/main" id="{82E39C8E-DDC6-C54A-BD6D-DD2A61636A04}"/>
              </a:ext>
            </a:extLst>
          </p:cNvPr>
          <p:cNvSpPr>
            <a:spLocks noGrp="1"/>
          </p:cNvSpPr>
          <p:nvPr>
            <p:ph type="sldNum" sz="quarter" idx="12"/>
          </p:nvPr>
        </p:nvSpPr>
        <p:spPr/>
        <p:txBody>
          <a:bodyPr/>
          <a:lstStyle/>
          <a:p>
            <a:fld id="{AB58E4E0-7F71-9F4E-8114-802A7CD2598C}" type="slidenum">
              <a:rPr lang="fi-FI" smtClean="0"/>
              <a:t>‹#›</a:t>
            </a:fld>
            <a:endParaRPr lang="fi-FI"/>
          </a:p>
        </p:txBody>
      </p:sp>
    </p:spTree>
    <p:extLst>
      <p:ext uri="{BB962C8B-B14F-4D97-AF65-F5344CB8AC3E}">
        <p14:creationId xmlns:p14="http://schemas.microsoft.com/office/powerpoint/2010/main" val="1135380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571427F-AFDD-D74A-A4EA-39D27AAD9D42}"/>
              </a:ext>
            </a:extLst>
          </p:cNvPr>
          <p:cNvSpPr>
            <a:spLocks noGrp="1"/>
          </p:cNvSpPr>
          <p:nvPr>
            <p:ph type="ctrTitle"/>
          </p:nvPr>
        </p:nvSpPr>
        <p:spPr>
          <a:xfrm>
            <a:off x="1524000" y="1122363"/>
            <a:ext cx="9144000" cy="2387600"/>
          </a:xfrm>
        </p:spPr>
        <p:txBody>
          <a:bodyPr anchor="b" anchorCtr="0"/>
          <a:lstStyle>
            <a:lvl1pPr algn="ctr">
              <a:lnSpc>
                <a:spcPct val="85000"/>
              </a:lnSpc>
              <a:defRPr sz="6000" b="1" i="0" spc="-150">
                <a:latin typeface="Arial" panose="020B06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Alaotsikko 2">
            <a:extLst>
              <a:ext uri="{FF2B5EF4-FFF2-40B4-BE49-F238E27FC236}">
                <a16:creationId xmlns:a16="http://schemas.microsoft.com/office/drawing/2014/main" id="{B1E88F3E-AEFD-8E48-930F-4194732939CB}"/>
              </a:ext>
            </a:extLst>
          </p:cNvPr>
          <p:cNvSpPr>
            <a:spLocks noGrp="1"/>
          </p:cNvSpPr>
          <p:nvPr>
            <p:ph type="subTitle" idx="1"/>
          </p:nvPr>
        </p:nvSpPr>
        <p:spPr>
          <a:xfrm>
            <a:off x="1524000" y="3602038"/>
            <a:ext cx="9144000" cy="1655762"/>
          </a:xfrm>
        </p:spPr>
        <p:txBody>
          <a:bodyPr/>
          <a:lstStyle>
            <a:lvl1pPr marL="0" indent="0" algn="ctr">
              <a:buNone/>
              <a:defRPr sz="2400" b="0"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70768A25-B2B3-DD4C-8715-7D563F6F25C3}"/>
              </a:ext>
            </a:extLst>
          </p:cNvPr>
          <p:cNvSpPr>
            <a:spLocks noGrp="1"/>
          </p:cNvSpPr>
          <p:nvPr>
            <p:ph type="dt" sz="half" idx="10"/>
          </p:nvPr>
        </p:nvSpPr>
        <p:spPr/>
        <p:txBody>
          <a:bodyPr/>
          <a:lstStyle/>
          <a:p>
            <a:fld id="{B6DE0CA1-8B33-AA49-9882-6D3F79DC9CCB}" type="datetime1">
              <a:rPr lang="fi-FI" smtClean="0"/>
              <a:t>25.11.2022</a:t>
            </a:fld>
            <a:endParaRPr lang="fi-FI"/>
          </a:p>
        </p:txBody>
      </p:sp>
      <p:sp>
        <p:nvSpPr>
          <p:cNvPr id="5" name="Alatunnisteen paikkamerkki 4">
            <a:extLst>
              <a:ext uri="{FF2B5EF4-FFF2-40B4-BE49-F238E27FC236}">
                <a16:creationId xmlns:a16="http://schemas.microsoft.com/office/drawing/2014/main" id="{27F1DF42-8F15-084C-B020-DA5F14A066B4}"/>
              </a:ext>
            </a:extLst>
          </p:cNvPr>
          <p:cNvSpPr>
            <a:spLocks noGrp="1"/>
          </p:cNvSpPr>
          <p:nvPr>
            <p:ph type="ftr" sz="quarter" idx="11"/>
          </p:nvPr>
        </p:nvSpPr>
        <p:spPr/>
        <p:txBody>
          <a:bodyPr/>
          <a:lstStyle/>
          <a:p>
            <a:r>
              <a:rPr lang="fi-FI"/>
              <a:t>Etunimi Sukunimi</a:t>
            </a:r>
          </a:p>
        </p:txBody>
      </p:sp>
      <p:sp>
        <p:nvSpPr>
          <p:cNvPr id="6" name="Dian numeron paikkamerkki 5">
            <a:extLst>
              <a:ext uri="{FF2B5EF4-FFF2-40B4-BE49-F238E27FC236}">
                <a16:creationId xmlns:a16="http://schemas.microsoft.com/office/drawing/2014/main" id="{DA183F46-F6D5-1946-80D8-4CA1BEB34CD7}"/>
              </a:ext>
            </a:extLst>
          </p:cNvPr>
          <p:cNvSpPr>
            <a:spLocks noGrp="1"/>
          </p:cNvSpPr>
          <p:nvPr>
            <p:ph type="sldNum" sz="quarter" idx="12"/>
          </p:nvPr>
        </p:nvSpPr>
        <p:spPr/>
        <p:txBody>
          <a:bodyPr/>
          <a:lstStyle/>
          <a:p>
            <a:fld id="{AB58E4E0-7F71-9F4E-8114-802A7CD2598C}" type="slidenum">
              <a:rPr lang="fi-FI" smtClean="0"/>
              <a:t>‹#›</a:t>
            </a:fld>
            <a:endParaRPr lang="fi-FI"/>
          </a:p>
        </p:txBody>
      </p:sp>
    </p:spTree>
    <p:extLst>
      <p:ext uri="{BB962C8B-B14F-4D97-AF65-F5344CB8AC3E}">
        <p14:creationId xmlns:p14="http://schemas.microsoft.com/office/powerpoint/2010/main" val="184998054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3F8DB0-1240-D64A-BC2F-B7EA5C11977B}"/>
              </a:ext>
            </a:extLst>
          </p:cNvPr>
          <p:cNvSpPr>
            <a:spLocks noGrp="1"/>
          </p:cNvSpPr>
          <p:nvPr>
            <p:ph type="title"/>
          </p:nvPr>
        </p:nvSpPr>
        <p:spPr>
          <a:xfrm>
            <a:off x="1055688" y="365125"/>
            <a:ext cx="10080624" cy="1325563"/>
          </a:xfrm>
        </p:spPr>
        <p:txBody>
          <a:bodyPr/>
          <a:lstStyle>
            <a:lvl1pPr>
              <a:defRPr b="1" i="0" spc="-150">
                <a:latin typeface="Arial" panose="020B06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E70FC5C7-226D-C14D-B673-803C71449233}"/>
              </a:ext>
            </a:extLst>
          </p:cNvPr>
          <p:cNvSpPr>
            <a:spLocks noGrp="1"/>
          </p:cNvSpPr>
          <p:nvPr>
            <p:ph idx="1"/>
          </p:nvPr>
        </p:nvSpPr>
        <p:spPr>
          <a:xfrm>
            <a:off x="1055688" y="1825625"/>
            <a:ext cx="10080624" cy="4351338"/>
          </a:xfrm>
        </p:spPr>
        <p:txBody>
          <a:bodyPr/>
          <a:lstStyle>
            <a:lvl1pPr>
              <a:defRPr b="0" i="0">
                <a:latin typeface="Arial" panose="020B0604020202020204" pitchFamily="34" charset="0"/>
                <a:cs typeface="Arial" panose="020B0604020202020204" pitchFamily="34" charset="0"/>
              </a:defRPr>
            </a:lvl1pPr>
          </a:lstStyle>
          <a:p>
            <a:r>
              <a:rPr lang="fi-FI" dirty="0"/>
              <a:t>Muokkaa tekstin perustyylejä
toinen taso
kolmas taso
neljäs taso
viides taso</a:t>
            </a:r>
          </a:p>
        </p:txBody>
      </p:sp>
      <p:sp>
        <p:nvSpPr>
          <p:cNvPr id="4" name="Päivämäärän paikkamerkki 3">
            <a:extLst>
              <a:ext uri="{FF2B5EF4-FFF2-40B4-BE49-F238E27FC236}">
                <a16:creationId xmlns:a16="http://schemas.microsoft.com/office/drawing/2014/main" id="{A3464734-4F89-7A4C-80FC-1DE33F340E8C}"/>
              </a:ext>
            </a:extLst>
          </p:cNvPr>
          <p:cNvSpPr>
            <a:spLocks noGrp="1"/>
          </p:cNvSpPr>
          <p:nvPr>
            <p:ph type="dt" sz="half" idx="10"/>
          </p:nvPr>
        </p:nvSpPr>
        <p:spPr>
          <a:xfrm>
            <a:off x="1055688" y="6356350"/>
            <a:ext cx="2525712" cy="365125"/>
          </a:xfrm>
        </p:spPr>
        <p:txBody>
          <a:bodyPr/>
          <a:lstStyle/>
          <a:p>
            <a:fld id="{673E55A7-BA6B-9449-9E8A-A1CF5A2ECE14}" type="datetime1">
              <a:rPr lang="fi-FI" smtClean="0"/>
              <a:t>25.11.2022</a:t>
            </a:fld>
            <a:endParaRPr lang="fi-FI" dirty="0"/>
          </a:p>
        </p:txBody>
      </p:sp>
      <p:sp>
        <p:nvSpPr>
          <p:cNvPr id="5" name="Alatunnisteen paikkamerkki 4">
            <a:extLst>
              <a:ext uri="{FF2B5EF4-FFF2-40B4-BE49-F238E27FC236}">
                <a16:creationId xmlns:a16="http://schemas.microsoft.com/office/drawing/2014/main" id="{8BC2964F-5638-3543-BD14-50EAC1F2B84D}"/>
              </a:ext>
            </a:extLst>
          </p:cNvPr>
          <p:cNvSpPr>
            <a:spLocks noGrp="1"/>
          </p:cNvSpPr>
          <p:nvPr>
            <p:ph type="ftr" sz="quarter" idx="11"/>
          </p:nvPr>
        </p:nvSpPr>
        <p:spPr/>
        <p:txBody>
          <a:bodyPr/>
          <a:lstStyle/>
          <a:p>
            <a:r>
              <a:rPr lang="fi-FI"/>
              <a:t>Etunimi Sukunimi</a:t>
            </a:r>
          </a:p>
        </p:txBody>
      </p:sp>
      <p:sp>
        <p:nvSpPr>
          <p:cNvPr id="6" name="Dian numeron paikkamerkki 5">
            <a:extLst>
              <a:ext uri="{FF2B5EF4-FFF2-40B4-BE49-F238E27FC236}">
                <a16:creationId xmlns:a16="http://schemas.microsoft.com/office/drawing/2014/main" id="{C2279E56-688B-1348-9E91-08D177FC26CE}"/>
              </a:ext>
            </a:extLst>
          </p:cNvPr>
          <p:cNvSpPr>
            <a:spLocks noGrp="1"/>
          </p:cNvSpPr>
          <p:nvPr>
            <p:ph type="sldNum" sz="quarter" idx="12"/>
          </p:nvPr>
        </p:nvSpPr>
        <p:spPr>
          <a:xfrm>
            <a:off x="8610600" y="6356350"/>
            <a:ext cx="2525712" cy="365125"/>
          </a:xfrm>
        </p:spPr>
        <p:txBody>
          <a:bodyPr/>
          <a:lstStyle/>
          <a:p>
            <a:fld id="{AB58E4E0-7F71-9F4E-8114-802A7CD2598C}" type="slidenum">
              <a:rPr lang="fi-FI" smtClean="0"/>
              <a:t>‹#›</a:t>
            </a:fld>
            <a:endParaRPr lang="fi-FI" dirty="0"/>
          </a:p>
        </p:txBody>
      </p:sp>
    </p:spTree>
    <p:extLst>
      <p:ext uri="{BB962C8B-B14F-4D97-AF65-F5344CB8AC3E}">
        <p14:creationId xmlns:p14="http://schemas.microsoft.com/office/powerpoint/2010/main" val="3921120992"/>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CC9EF2-36A9-6947-B5F6-371E6A8716C3}"/>
              </a:ext>
            </a:extLst>
          </p:cNvPr>
          <p:cNvSpPr>
            <a:spLocks noGrp="1"/>
          </p:cNvSpPr>
          <p:nvPr>
            <p:ph type="title"/>
          </p:nvPr>
        </p:nvSpPr>
        <p:spPr>
          <a:xfrm>
            <a:off x="1055688" y="1709738"/>
            <a:ext cx="10067924" cy="2852737"/>
          </a:xfrm>
        </p:spPr>
        <p:txBody>
          <a:bodyPr anchor="b"/>
          <a:lstStyle>
            <a:lvl1pPr>
              <a:lnSpc>
                <a:spcPct val="85000"/>
              </a:lnSpc>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3315EB25-A1ED-ED41-A5C5-27485C0D7E69}"/>
              </a:ext>
            </a:extLst>
          </p:cNvPr>
          <p:cNvSpPr>
            <a:spLocks noGrp="1"/>
          </p:cNvSpPr>
          <p:nvPr>
            <p:ph type="body" idx="1"/>
          </p:nvPr>
        </p:nvSpPr>
        <p:spPr>
          <a:xfrm>
            <a:off x="1055688" y="4589463"/>
            <a:ext cx="10067924"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i-FI" dirty="0"/>
              <a:t>Muokkaa tekstin perustyylejä
toinen taso
kolmas taso
neljäs taso
viides taso</a:t>
            </a:r>
          </a:p>
        </p:txBody>
      </p:sp>
      <p:sp>
        <p:nvSpPr>
          <p:cNvPr id="4" name="Päivämäärän paikkamerkki 3">
            <a:extLst>
              <a:ext uri="{FF2B5EF4-FFF2-40B4-BE49-F238E27FC236}">
                <a16:creationId xmlns:a16="http://schemas.microsoft.com/office/drawing/2014/main" id="{48D4E7CA-44A9-1F47-970A-170B6F6952E1}"/>
              </a:ext>
            </a:extLst>
          </p:cNvPr>
          <p:cNvSpPr>
            <a:spLocks noGrp="1"/>
          </p:cNvSpPr>
          <p:nvPr>
            <p:ph type="dt" sz="half" idx="10"/>
          </p:nvPr>
        </p:nvSpPr>
        <p:spPr/>
        <p:txBody>
          <a:bodyPr/>
          <a:lstStyle/>
          <a:p>
            <a:fld id="{8DFA1C2B-2DB5-A84E-9361-CD4D599817FC}" type="datetime1">
              <a:rPr lang="fi-FI" smtClean="0"/>
              <a:t>25.11.2022</a:t>
            </a:fld>
            <a:endParaRPr lang="fi-FI"/>
          </a:p>
        </p:txBody>
      </p:sp>
      <p:sp>
        <p:nvSpPr>
          <p:cNvPr id="5" name="Alatunnisteen paikkamerkki 4">
            <a:extLst>
              <a:ext uri="{FF2B5EF4-FFF2-40B4-BE49-F238E27FC236}">
                <a16:creationId xmlns:a16="http://schemas.microsoft.com/office/drawing/2014/main" id="{E1FFCF5D-6513-E941-BB72-9730B2D19ED3}"/>
              </a:ext>
            </a:extLst>
          </p:cNvPr>
          <p:cNvSpPr>
            <a:spLocks noGrp="1"/>
          </p:cNvSpPr>
          <p:nvPr>
            <p:ph type="ftr" sz="quarter" idx="11"/>
          </p:nvPr>
        </p:nvSpPr>
        <p:spPr/>
        <p:txBody>
          <a:bodyPr/>
          <a:lstStyle/>
          <a:p>
            <a:r>
              <a:rPr lang="fi-FI"/>
              <a:t>Etunimi Sukunimi</a:t>
            </a:r>
          </a:p>
        </p:txBody>
      </p:sp>
      <p:sp>
        <p:nvSpPr>
          <p:cNvPr id="6" name="Dian numeron paikkamerkki 5">
            <a:extLst>
              <a:ext uri="{FF2B5EF4-FFF2-40B4-BE49-F238E27FC236}">
                <a16:creationId xmlns:a16="http://schemas.microsoft.com/office/drawing/2014/main" id="{8035F1CA-E4F3-FB42-8C76-5D593261B8D6}"/>
              </a:ext>
            </a:extLst>
          </p:cNvPr>
          <p:cNvSpPr>
            <a:spLocks noGrp="1"/>
          </p:cNvSpPr>
          <p:nvPr>
            <p:ph type="sldNum" sz="quarter" idx="12"/>
          </p:nvPr>
        </p:nvSpPr>
        <p:spPr/>
        <p:txBody>
          <a:bodyPr/>
          <a:lstStyle/>
          <a:p>
            <a:fld id="{AB58E4E0-7F71-9F4E-8114-802A7CD2598C}" type="slidenum">
              <a:rPr lang="fi-FI" smtClean="0"/>
              <a:t>‹#›</a:t>
            </a:fld>
            <a:endParaRPr lang="fi-FI"/>
          </a:p>
        </p:txBody>
      </p:sp>
    </p:spTree>
    <p:extLst>
      <p:ext uri="{BB962C8B-B14F-4D97-AF65-F5344CB8AC3E}">
        <p14:creationId xmlns:p14="http://schemas.microsoft.com/office/powerpoint/2010/main" val="448723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CC9EF2-36A9-6947-B5F6-371E6A8716C3}"/>
              </a:ext>
            </a:extLst>
          </p:cNvPr>
          <p:cNvSpPr>
            <a:spLocks noGrp="1"/>
          </p:cNvSpPr>
          <p:nvPr>
            <p:ph type="title"/>
          </p:nvPr>
        </p:nvSpPr>
        <p:spPr>
          <a:xfrm>
            <a:off x="1055688" y="1709738"/>
            <a:ext cx="10067924" cy="2852737"/>
          </a:xfrm>
        </p:spPr>
        <p:txBody>
          <a:bodyPr anchor="b"/>
          <a:lstStyle>
            <a:lvl1pPr>
              <a:lnSpc>
                <a:spcPct val="85000"/>
              </a:lnSpc>
              <a:defRPr sz="60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3315EB25-A1ED-ED41-A5C5-27485C0D7E69}"/>
              </a:ext>
            </a:extLst>
          </p:cNvPr>
          <p:cNvSpPr>
            <a:spLocks noGrp="1"/>
          </p:cNvSpPr>
          <p:nvPr>
            <p:ph type="body" idx="1"/>
          </p:nvPr>
        </p:nvSpPr>
        <p:spPr>
          <a:xfrm>
            <a:off x="1055688" y="4589463"/>
            <a:ext cx="10067924"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fi-FI" dirty="0"/>
              <a:t>Muokkaa tekstin perustyylejä
toinen taso
kolmas taso
neljäs taso
viides taso</a:t>
            </a:r>
          </a:p>
        </p:txBody>
      </p:sp>
      <p:sp>
        <p:nvSpPr>
          <p:cNvPr id="4" name="Päivämäärän paikkamerkki 3">
            <a:extLst>
              <a:ext uri="{FF2B5EF4-FFF2-40B4-BE49-F238E27FC236}">
                <a16:creationId xmlns:a16="http://schemas.microsoft.com/office/drawing/2014/main" id="{48D4E7CA-44A9-1F47-970A-170B6F6952E1}"/>
              </a:ext>
            </a:extLst>
          </p:cNvPr>
          <p:cNvSpPr>
            <a:spLocks noGrp="1"/>
          </p:cNvSpPr>
          <p:nvPr>
            <p:ph type="dt" sz="half" idx="10"/>
          </p:nvPr>
        </p:nvSpPr>
        <p:spPr/>
        <p:txBody>
          <a:bodyPr/>
          <a:lstStyle/>
          <a:p>
            <a:fld id="{A45ABDC4-D9AD-C844-8CB3-41918804AF4C}" type="datetime1">
              <a:rPr lang="fi-FI" smtClean="0"/>
              <a:t>25.11.2022</a:t>
            </a:fld>
            <a:endParaRPr lang="fi-FI"/>
          </a:p>
        </p:txBody>
      </p:sp>
      <p:sp>
        <p:nvSpPr>
          <p:cNvPr id="5" name="Alatunnisteen paikkamerkki 4">
            <a:extLst>
              <a:ext uri="{FF2B5EF4-FFF2-40B4-BE49-F238E27FC236}">
                <a16:creationId xmlns:a16="http://schemas.microsoft.com/office/drawing/2014/main" id="{E1FFCF5D-6513-E941-BB72-9730B2D19ED3}"/>
              </a:ext>
            </a:extLst>
          </p:cNvPr>
          <p:cNvSpPr>
            <a:spLocks noGrp="1"/>
          </p:cNvSpPr>
          <p:nvPr>
            <p:ph type="ftr" sz="quarter" idx="11"/>
          </p:nvPr>
        </p:nvSpPr>
        <p:spPr/>
        <p:txBody>
          <a:bodyPr/>
          <a:lstStyle/>
          <a:p>
            <a:r>
              <a:rPr lang="fi-FI"/>
              <a:t>Etunimi Sukunimi</a:t>
            </a:r>
          </a:p>
        </p:txBody>
      </p:sp>
      <p:sp>
        <p:nvSpPr>
          <p:cNvPr id="6" name="Dian numeron paikkamerkki 5">
            <a:extLst>
              <a:ext uri="{FF2B5EF4-FFF2-40B4-BE49-F238E27FC236}">
                <a16:creationId xmlns:a16="http://schemas.microsoft.com/office/drawing/2014/main" id="{8035F1CA-E4F3-FB42-8C76-5D593261B8D6}"/>
              </a:ext>
            </a:extLst>
          </p:cNvPr>
          <p:cNvSpPr>
            <a:spLocks noGrp="1"/>
          </p:cNvSpPr>
          <p:nvPr>
            <p:ph type="sldNum" sz="quarter" idx="12"/>
          </p:nvPr>
        </p:nvSpPr>
        <p:spPr/>
        <p:txBody>
          <a:bodyPr/>
          <a:lstStyle/>
          <a:p>
            <a:fld id="{AB58E4E0-7F71-9F4E-8114-802A7CD2598C}" type="slidenum">
              <a:rPr lang="fi-FI" smtClean="0"/>
              <a:t>‹#›</a:t>
            </a:fld>
            <a:endParaRPr lang="fi-FI"/>
          </a:p>
        </p:txBody>
      </p:sp>
    </p:spTree>
    <p:extLst>
      <p:ext uri="{BB962C8B-B14F-4D97-AF65-F5344CB8AC3E}">
        <p14:creationId xmlns:p14="http://schemas.microsoft.com/office/powerpoint/2010/main" val="24890114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Kaksi palsta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364446-85CC-1C4C-885D-980AD12E9CE3}"/>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4799EEEE-C69F-7742-8277-BE36956D8F8C}"/>
              </a:ext>
            </a:extLst>
          </p:cNvPr>
          <p:cNvSpPr>
            <a:spLocks noGrp="1"/>
          </p:cNvSpPr>
          <p:nvPr>
            <p:ph sz="half" idx="1"/>
          </p:nvPr>
        </p:nvSpPr>
        <p:spPr>
          <a:xfrm>
            <a:off x="1055688" y="1825625"/>
            <a:ext cx="4964112" cy="4351338"/>
          </a:xfrm>
        </p:spPr>
        <p:txBody>
          <a:bodyPr/>
          <a:lstStyle/>
          <a:p>
            <a:r>
              <a:rPr lang="fi-FI" dirty="0"/>
              <a:t>Muokkaa tekstin perustyylejä
toinen taso
kolmas taso
neljäs taso
viides taso</a:t>
            </a:r>
          </a:p>
        </p:txBody>
      </p:sp>
      <p:sp>
        <p:nvSpPr>
          <p:cNvPr id="4" name="Sisällön paikkamerkki 3">
            <a:extLst>
              <a:ext uri="{FF2B5EF4-FFF2-40B4-BE49-F238E27FC236}">
                <a16:creationId xmlns:a16="http://schemas.microsoft.com/office/drawing/2014/main" id="{AC4F2C30-467C-1A46-BCF3-CDC997DD905B}"/>
              </a:ext>
            </a:extLst>
          </p:cNvPr>
          <p:cNvSpPr>
            <a:spLocks noGrp="1"/>
          </p:cNvSpPr>
          <p:nvPr>
            <p:ph sz="half" idx="2"/>
          </p:nvPr>
        </p:nvSpPr>
        <p:spPr>
          <a:xfrm>
            <a:off x="6172200" y="1825625"/>
            <a:ext cx="4964112" cy="4351338"/>
          </a:xfrm>
        </p:spPr>
        <p:txBody>
          <a:bodyPr/>
          <a:lstStyle/>
          <a:p>
            <a:r>
              <a:rPr lang="fi-FI" dirty="0"/>
              <a:t>Muokkaa tekstin perustyylejä
toinen taso
kolmas taso
neljäs taso
viides taso</a:t>
            </a:r>
          </a:p>
        </p:txBody>
      </p:sp>
      <p:sp>
        <p:nvSpPr>
          <p:cNvPr id="5" name="Päivämäärän paikkamerkki 4">
            <a:extLst>
              <a:ext uri="{FF2B5EF4-FFF2-40B4-BE49-F238E27FC236}">
                <a16:creationId xmlns:a16="http://schemas.microsoft.com/office/drawing/2014/main" id="{853316D2-DC99-194D-9C3A-B9C739CF9AF4}"/>
              </a:ext>
            </a:extLst>
          </p:cNvPr>
          <p:cNvSpPr>
            <a:spLocks noGrp="1"/>
          </p:cNvSpPr>
          <p:nvPr>
            <p:ph type="dt" sz="half" idx="10"/>
          </p:nvPr>
        </p:nvSpPr>
        <p:spPr/>
        <p:txBody>
          <a:bodyPr/>
          <a:lstStyle/>
          <a:p>
            <a:fld id="{321129B9-72D4-F445-9CD5-6FA59F528184}" type="datetime1">
              <a:rPr lang="fi-FI" smtClean="0"/>
              <a:t>25.11.2022</a:t>
            </a:fld>
            <a:endParaRPr lang="fi-FI"/>
          </a:p>
        </p:txBody>
      </p:sp>
      <p:sp>
        <p:nvSpPr>
          <p:cNvPr id="6" name="Alatunnisteen paikkamerkki 5">
            <a:extLst>
              <a:ext uri="{FF2B5EF4-FFF2-40B4-BE49-F238E27FC236}">
                <a16:creationId xmlns:a16="http://schemas.microsoft.com/office/drawing/2014/main" id="{CDB0143D-F993-4742-BEC8-E737904B09B3}"/>
              </a:ext>
            </a:extLst>
          </p:cNvPr>
          <p:cNvSpPr>
            <a:spLocks noGrp="1"/>
          </p:cNvSpPr>
          <p:nvPr>
            <p:ph type="ftr" sz="quarter" idx="11"/>
          </p:nvPr>
        </p:nvSpPr>
        <p:spPr/>
        <p:txBody>
          <a:bodyPr/>
          <a:lstStyle/>
          <a:p>
            <a:r>
              <a:rPr lang="fi-FI"/>
              <a:t>Etunimi Sukunimi</a:t>
            </a:r>
          </a:p>
        </p:txBody>
      </p:sp>
      <p:sp>
        <p:nvSpPr>
          <p:cNvPr id="7" name="Dian numeron paikkamerkki 6">
            <a:extLst>
              <a:ext uri="{FF2B5EF4-FFF2-40B4-BE49-F238E27FC236}">
                <a16:creationId xmlns:a16="http://schemas.microsoft.com/office/drawing/2014/main" id="{50B4ED67-A465-6B46-8A80-BE291F5EB19F}"/>
              </a:ext>
            </a:extLst>
          </p:cNvPr>
          <p:cNvSpPr>
            <a:spLocks noGrp="1"/>
          </p:cNvSpPr>
          <p:nvPr>
            <p:ph type="sldNum" sz="quarter" idx="12"/>
          </p:nvPr>
        </p:nvSpPr>
        <p:spPr/>
        <p:txBody>
          <a:bodyPr/>
          <a:lstStyle/>
          <a:p>
            <a:fld id="{AB58E4E0-7F71-9F4E-8114-802A7CD2598C}" type="slidenum">
              <a:rPr lang="fi-FI" smtClean="0"/>
              <a:t>‹#›</a:t>
            </a:fld>
            <a:endParaRPr lang="fi-FI"/>
          </a:p>
        </p:txBody>
      </p:sp>
    </p:spTree>
    <p:extLst>
      <p:ext uri="{BB962C8B-B14F-4D97-AF65-F5344CB8AC3E}">
        <p14:creationId xmlns:p14="http://schemas.microsoft.com/office/powerpoint/2010/main" val="40979661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29AD83-953F-FB47-A968-A5217BBD9ADE}"/>
              </a:ext>
            </a:extLst>
          </p:cNvPr>
          <p:cNvSpPr>
            <a:spLocks noGrp="1"/>
          </p:cNvSpPr>
          <p:nvPr>
            <p:ph type="title"/>
          </p:nvPr>
        </p:nvSpPr>
        <p:spPr>
          <a:xfrm>
            <a:off x="1055688" y="365125"/>
            <a:ext cx="10080624"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1AE3CC1D-BE33-044D-B033-355E16095789}"/>
              </a:ext>
            </a:extLst>
          </p:cNvPr>
          <p:cNvSpPr>
            <a:spLocks noGrp="1"/>
          </p:cNvSpPr>
          <p:nvPr>
            <p:ph type="body" idx="1"/>
          </p:nvPr>
        </p:nvSpPr>
        <p:spPr>
          <a:xfrm>
            <a:off x="1055688" y="1681163"/>
            <a:ext cx="4941887" cy="823912"/>
          </a:xfrm>
        </p:spPr>
        <p:txBody>
          <a:bodyPr anchor="b">
            <a:normAutofit/>
          </a:bodyPr>
          <a:lstStyle>
            <a:lvl1pPr marL="0" indent="0">
              <a:buNone/>
              <a:defRPr sz="28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Muokkaa tekstin perustyylejä</a:t>
            </a:r>
          </a:p>
        </p:txBody>
      </p:sp>
      <p:sp>
        <p:nvSpPr>
          <p:cNvPr id="4" name="Sisällön paikkamerkki 3">
            <a:extLst>
              <a:ext uri="{FF2B5EF4-FFF2-40B4-BE49-F238E27FC236}">
                <a16:creationId xmlns:a16="http://schemas.microsoft.com/office/drawing/2014/main" id="{DFBBF23F-0011-084C-8F76-2EDB2D8EB49D}"/>
              </a:ext>
            </a:extLst>
          </p:cNvPr>
          <p:cNvSpPr>
            <a:spLocks noGrp="1"/>
          </p:cNvSpPr>
          <p:nvPr>
            <p:ph sz="half" idx="2"/>
          </p:nvPr>
        </p:nvSpPr>
        <p:spPr>
          <a:xfrm>
            <a:off x="1055688" y="2505075"/>
            <a:ext cx="4941887" cy="3684588"/>
          </a:xfrm>
        </p:spPr>
        <p:txBody>
          <a:bodyPr/>
          <a:lstStyle/>
          <a:p>
            <a:r>
              <a:rPr lang="fi-FI" dirty="0"/>
              <a:t>Muokkaa tekstin perustyylejä
toinen taso
kolmas taso
neljäs taso
viides taso</a:t>
            </a:r>
          </a:p>
        </p:txBody>
      </p:sp>
      <p:sp>
        <p:nvSpPr>
          <p:cNvPr id="5" name="Tekstin paikkamerkki 4">
            <a:extLst>
              <a:ext uri="{FF2B5EF4-FFF2-40B4-BE49-F238E27FC236}">
                <a16:creationId xmlns:a16="http://schemas.microsoft.com/office/drawing/2014/main" id="{E7E477E0-CB45-264B-928F-BB889D954C77}"/>
              </a:ext>
            </a:extLst>
          </p:cNvPr>
          <p:cNvSpPr>
            <a:spLocks noGrp="1"/>
          </p:cNvSpPr>
          <p:nvPr>
            <p:ph type="body" sz="quarter" idx="3"/>
          </p:nvPr>
        </p:nvSpPr>
        <p:spPr>
          <a:xfrm>
            <a:off x="6172200" y="1681163"/>
            <a:ext cx="4964112" cy="823912"/>
          </a:xfrm>
        </p:spPr>
        <p:txBody>
          <a:bodyPr anchor="b">
            <a:normAutofit/>
          </a:bodyPr>
          <a:lstStyle>
            <a:lvl1pPr marL="0" indent="0">
              <a:buNone/>
              <a:defRPr sz="28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Muokkaa tekstin perustyylejä</a:t>
            </a:r>
          </a:p>
        </p:txBody>
      </p:sp>
      <p:sp>
        <p:nvSpPr>
          <p:cNvPr id="6" name="Sisällön paikkamerkki 5">
            <a:extLst>
              <a:ext uri="{FF2B5EF4-FFF2-40B4-BE49-F238E27FC236}">
                <a16:creationId xmlns:a16="http://schemas.microsoft.com/office/drawing/2014/main" id="{DF34866C-1EF3-2B48-8E02-D49200A3ABB7}"/>
              </a:ext>
            </a:extLst>
          </p:cNvPr>
          <p:cNvSpPr>
            <a:spLocks noGrp="1"/>
          </p:cNvSpPr>
          <p:nvPr>
            <p:ph sz="quarter" idx="4"/>
          </p:nvPr>
        </p:nvSpPr>
        <p:spPr>
          <a:xfrm>
            <a:off x="6172200" y="2505075"/>
            <a:ext cx="4964112" cy="3684588"/>
          </a:xfrm>
        </p:spPr>
        <p:txBody>
          <a:bodyPr/>
          <a:lstStyle/>
          <a:p>
            <a:r>
              <a:rPr lang="fi-FI" dirty="0"/>
              <a:t>Muokkaa tekstin perustyylejä
toinen taso
kolmas taso
neljäs taso
viides taso</a:t>
            </a:r>
          </a:p>
        </p:txBody>
      </p:sp>
      <p:sp>
        <p:nvSpPr>
          <p:cNvPr id="7" name="Päivämäärän paikkamerkki 6">
            <a:extLst>
              <a:ext uri="{FF2B5EF4-FFF2-40B4-BE49-F238E27FC236}">
                <a16:creationId xmlns:a16="http://schemas.microsoft.com/office/drawing/2014/main" id="{6827DCD4-D464-AD48-A12B-ABBF64592D15}"/>
              </a:ext>
            </a:extLst>
          </p:cNvPr>
          <p:cNvSpPr>
            <a:spLocks noGrp="1"/>
          </p:cNvSpPr>
          <p:nvPr>
            <p:ph type="dt" sz="half" idx="10"/>
          </p:nvPr>
        </p:nvSpPr>
        <p:spPr/>
        <p:txBody>
          <a:bodyPr/>
          <a:lstStyle/>
          <a:p>
            <a:fld id="{6DCF15D4-917A-0D47-B7BA-6767499F207D}" type="datetime1">
              <a:rPr lang="fi-FI" smtClean="0"/>
              <a:t>25.11.2022</a:t>
            </a:fld>
            <a:endParaRPr lang="fi-FI"/>
          </a:p>
        </p:txBody>
      </p:sp>
      <p:sp>
        <p:nvSpPr>
          <p:cNvPr id="8" name="Alatunnisteen paikkamerkki 7">
            <a:extLst>
              <a:ext uri="{FF2B5EF4-FFF2-40B4-BE49-F238E27FC236}">
                <a16:creationId xmlns:a16="http://schemas.microsoft.com/office/drawing/2014/main" id="{19053780-44C0-7840-84F5-241DDD5E560F}"/>
              </a:ext>
            </a:extLst>
          </p:cNvPr>
          <p:cNvSpPr>
            <a:spLocks noGrp="1"/>
          </p:cNvSpPr>
          <p:nvPr>
            <p:ph type="ftr" sz="quarter" idx="11"/>
          </p:nvPr>
        </p:nvSpPr>
        <p:spPr/>
        <p:txBody>
          <a:bodyPr/>
          <a:lstStyle/>
          <a:p>
            <a:r>
              <a:rPr lang="fi-FI"/>
              <a:t>Etunimi Sukunimi</a:t>
            </a:r>
          </a:p>
        </p:txBody>
      </p:sp>
      <p:sp>
        <p:nvSpPr>
          <p:cNvPr id="9" name="Dian numeron paikkamerkki 8">
            <a:extLst>
              <a:ext uri="{FF2B5EF4-FFF2-40B4-BE49-F238E27FC236}">
                <a16:creationId xmlns:a16="http://schemas.microsoft.com/office/drawing/2014/main" id="{98DAA313-9CFA-2A4D-90FC-8992000FDA9F}"/>
              </a:ext>
            </a:extLst>
          </p:cNvPr>
          <p:cNvSpPr>
            <a:spLocks noGrp="1"/>
          </p:cNvSpPr>
          <p:nvPr>
            <p:ph type="sldNum" sz="quarter" idx="12"/>
          </p:nvPr>
        </p:nvSpPr>
        <p:spPr/>
        <p:txBody>
          <a:bodyPr/>
          <a:lstStyle/>
          <a:p>
            <a:fld id="{AB58E4E0-7F71-9F4E-8114-802A7CD2598C}" type="slidenum">
              <a:rPr lang="fi-FI" smtClean="0"/>
              <a:t>‹#›</a:t>
            </a:fld>
            <a:endParaRPr lang="fi-FI"/>
          </a:p>
        </p:txBody>
      </p:sp>
    </p:spTree>
    <p:extLst>
      <p:ext uri="{BB962C8B-B14F-4D97-AF65-F5344CB8AC3E}">
        <p14:creationId xmlns:p14="http://schemas.microsoft.com/office/powerpoint/2010/main" val="9920258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613B70-10A4-0445-89A8-EA472348C399}"/>
              </a:ext>
            </a:extLst>
          </p:cNvPr>
          <p:cNvSpPr>
            <a:spLocks noGrp="1"/>
          </p:cNvSpPr>
          <p:nvPr>
            <p:ph type="title"/>
          </p:nvPr>
        </p:nvSpPr>
        <p:spPr/>
        <p:txBody>
          <a:bodyPr/>
          <a:lstStyle/>
          <a:p>
            <a:r>
              <a:rPr lang="fi-FI" dirty="0"/>
              <a:t>Muokkaa ots. perustyyl. napsautt.</a:t>
            </a:r>
          </a:p>
        </p:txBody>
      </p:sp>
      <p:sp>
        <p:nvSpPr>
          <p:cNvPr id="3" name="Päivämäärän paikkamerkki 2">
            <a:extLst>
              <a:ext uri="{FF2B5EF4-FFF2-40B4-BE49-F238E27FC236}">
                <a16:creationId xmlns:a16="http://schemas.microsoft.com/office/drawing/2014/main" id="{1C066DB7-CD9C-654E-A4E1-98E41DE32C57}"/>
              </a:ext>
            </a:extLst>
          </p:cNvPr>
          <p:cNvSpPr>
            <a:spLocks noGrp="1"/>
          </p:cNvSpPr>
          <p:nvPr>
            <p:ph type="dt" sz="half" idx="10"/>
          </p:nvPr>
        </p:nvSpPr>
        <p:spPr/>
        <p:txBody>
          <a:bodyPr/>
          <a:lstStyle/>
          <a:p>
            <a:fld id="{54D377AD-2607-6F4A-A9E7-95563C8CDDDB}" type="datetime1">
              <a:rPr lang="fi-FI" smtClean="0"/>
              <a:t>25.11.2022</a:t>
            </a:fld>
            <a:endParaRPr lang="fi-FI"/>
          </a:p>
        </p:txBody>
      </p:sp>
      <p:sp>
        <p:nvSpPr>
          <p:cNvPr id="4" name="Alatunnisteen paikkamerkki 3">
            <a:extLst>
              <a:ext uri="{FF2B5EF4-FFF2-40B4-BE49-F238E27FC236}">
                <a16:creationId xmlns:a16="http://schemas.microsoft.com/office/drawing/2014/main" id="{F67846B8-25ED-D74E-A167-A9B32CF9D664}"/>
              </a:ext>
            </a:extLst>
          </p:cNvPr>
          <p:cNvSpPr>
            <a:spLocks noGrp="1"/>
          </p:cNvSpPr>
          <p:nvPr>
            <p:ph type="ftr" sz="quarter" idx="11"/>
          </p:nvPr>
        </p:nvSpPr>
        <p:spPr/>
        <p:txBody>
          <a:bodyPr/>
          <a:lstStyle/>
          <a:p>
            <a:r>
              <a:rPr lang="fi-FI"/>
              <a:t>Etunimi Sukunimi</a:t>
            </a:r>
          </a:p>
        </p:txBody>
      </p:sp>
      <p:sp>
        <p:nvSpPr>
          <p:cNvPr id="5" name="Dian numeron paikkamerkki 4">
            <a:extLst>
              <a:ext uri="{FF2B5EF4-FFF2-40B4-BE49-F238E27FC236}">
                <a16:creationId xmlns:a16="http://schemas.microsoft.com/office/drawing/2014/main" id="{CC58F68C-E69F-1C4D-A46F-1BAE470F07E3}"/>
              </a:ext>
            </a:extLst>
          </p:cNvPr>
          <p:cNvSpPr>
            <a:spLocks noGrp="1"/>
          </p:cNvSpPr>
          <p:nvPr>
            <p:ph type="sldNum" sz="quarter" idx="12"/>
          </p:nvPr>
        </p:nvSpPr>
        <p:spPr/>
        <p:txBody>
          <a:bodyPr/>
          <a:lstStyle/>
          <a:p>
            <a:fld id="{AB58E4E0-7F71-9F4E-8114-802A7CD2598C}" type="slidenum">
              <a:rPr lang="fi-FI" smtClean="0"/>
              <a:t>‹#›</a:t>
            </a:fld>
            <a:endParaRPr lang="fi-FI"/>
          </a:p>
        </p:txBody>
      </p:sp>
    </p:spTree>
    <p:extLst>
      <p:ext uri="{BB962C8B-B14F-4D97-AF65-F5344CB8AC3E}">
        <p14:creationId xmlns:p14="http://schemas.microsoft.com/office/powerpoint/2010/main" val="10625078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olme palstaa erotettuna pystyviivoin">
    <p:spTree>
      <p:nvGrpSpPr>
        <p:cNvPr id="1" name=""/>
        <p:cNvGrpSpPr/>
        <p:nvPr/>
      </p:nvGrpSpPr>
      <p:grpSpPr>
        <a:xfrm>
          <a:off x="0" y="0"/>
          <a:ext cx="0" cy="0"/>
          <a:chOff x="0" y="0"/>
          <a:chExt cx="0" cy="0"/>
        </a:xfrm>
      </p:grpSpPr>
      <p:sp>
        <p:nvSpPr>
          <p:cNvPr id="7" name="Tekstin paikkamerkki 6">
            <a:extLst>
              <a:ext uri="{FF2B5EF4-FFF2-40B4-BE49-F238E27FC236}">
                <a16:creationId xmlns:a16="http://schemas.microsoft.com/office/drawing/2014/main" id="{8116324F-79D5-AE4F-8352-7758C290EB5C}"/>
              </a:ext>
            </a:extLst>
          </p:cNvPr>
          <p:cNvSpPr>
            <a:spLocks noGrp="1"/>
          </p:cNvSpPr>
          <p:nvPr>
            <p:ph type="body" sz="quarter" idx="13" hasCustomPrompt="1"/>
          </p:nvPr>
        </p:nvSpPr>
        <p:spPr>
          <a:xfrm>
            <a:off x="1055688" y="1052513"/>
            <a:ext cx="3356689" cy="4810125"/>
          </a:xfrm>
        </p:spPr>
        <p:txBody>
          <a:bodyPr lIns="360000" tIns="180000" rIns="360000" bIns="180000">
            <a:normAutofit/>
          </a:bodyPr>
          <a:lstStyle>
            <a:lvl1pPr marL="0" indent="0">
              <a:buNone/>
              <a:defRPr sz="3200" b="1" i="0" spc="-150">
                <a:latin typeface="Arial" panose="020B06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2" name="Päivämäärän paikkamerkki 1">
            <a:extLst>
              <a:ext uri="{FF2B5EF4-FFF2-40B4-BE49-F238E27FC236}">
                <a16:creationId xmlns:a16="http://schemas.microsoft.com/office/drawing/2014/main" id="{2CB1774F-F969-2B42-BB68-D65159001FEA}"/>
              </a:ext>
            </a:extLst>
          </p:cNvPr>
          <p:cNvSpPr>
            <a:spLocks noGrp="1"/>
          </p:cNvSpPr>
          <p:nvPr>
            <p:ph type="dt" sz="half" idx="10"/>
          </p:nvPr>
        </p:nvSpPr>
        <p:spPr/>
        <p:txBody>
          <a:bodyPr/>
          <a:lstStyle/>
          <a:p>
            <a:fld id="{2634156D-F441-EC47-BA76-7D4269C8DE30}" type="datetime1">
              <a:rPr lang="fi-FI" smtClean="0"/>
              <a:t>25.11.2022</a:t>
            </a:fld>
            <a:endParaRPr lang="fi-FI"/>
          </a:p>
        </p:txBody>
      </p:sp>
      <p:sp>
        <p:nvSpPr>
          <p:cNvPr id="3" name="Alatunnisteen paikkamerkki 2">
            <a:extLst>
              <a:ext uri="{FF2B5EF4-FFF2-40B4-BE49-F238E27FC236}">
                <a16:creationId xmlns:a16="http://schemas.microsoft.com/office/drawing/2014/main" id="{4428381B-E98E-6B4A-991C-B394D4C75847}"/>
              </a:ext>
            </a:extLst>
          </p:cNvPr>
          <p:cNvSpPr>
            <a:spLocks noGrp="1"/>
          </p:cNvSpPr>
          <p:nvPr>
            <p:ph type="ftr" sz="quarter" idx="11"/>
          </p:nvPr>
        </p:nvSpPr>
        <p:spPr/>
        <p:txBody>
          <a:bodyPr/>
          <a:lstStyle/>
          <a:p>
            <a:r>
              <a:rPr lang="fi-FI"/>
              <a:t>Etunimi Sukunimi</a:t>
            </a:r>
          </a:p>
        </p:txBody>
      </p:sp>
      <p:sp>
        <p:nvSpPr>
          <p:cNvPr id="4" name="Dian numeron paikkamerkki 3">
            <a:extLst>
              <a:ext uri="{FF2B5EF4-FFF2-40B4-BE49-F238E27FC236}">
                <a16:creationId xmlns:a16="http://schemas.microsoft.com/office/drawing/2014/main" id="{2B3402F8-1D07-1A48-836B-46C91C261734}"/>
              </a:ext>
            </a:extLst>
          </p:cNvPr>
          <p:cNvSpPr>
            <a:spLocks noGrp="1"/>
          </p:cNvSpPr>
          <p:nvPr>
            <p:ph type="sldNum" sz="quarter" idx="12"/>
          </p:nvPr>
        </p:nvSpPr>
        <p:spPr/>
        <p:txBody>
          <a:bodyPr/>
          <a:lstStyle/>
          <a:p>
            <a:fld id="{AB58E4E0-7F71-9F4E-8114-802A7CD2598C}" type="slidenum">
              <a:rPr lang="fi-FI" smtClean="0"/>
              <a:t>‹#›</a:t>
            </a:fld>
            <a:endParaRPr lang="fi-FI"/>
          </a:p>
        </p:txBody>
      </p:sp>
      <p:cxnSp>
        <p:nvCxnSpPr>
          <p:cNvPr id="13" name="Suora yhdysviiva 12">
            <a:extLst>
              <a:ext uri="{FF2B5EF4-FFF2-40B4-BE49-F238E27FC236}">
                <a16:creationId xmlns:a16="http://schemas.microsoft.com/office/drawing/2014/main" id="{4E60DB43-E86F-AA40-A5F5-BD64FA7BAC74}"/>
              </a:ext>
            </a:extLst>
          </p:cNvPr>
          <p:cNvCxnSpPr/>
          <p:nvPr userDrawn="1"/>
        </p:nvCxnSpPr>
        <p:spPr>
          <a:xfrm>
            <a:off x="1055688" y="1052513"/>
            <a:ext cx="0" cy="48096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4" name="Suora yhdysviiva 13">
            <a:extLst>
              <a:ext uri="{FF2B5EF4-FFF2-40B4-BE49-F238E27FC236}">
                <a16:creationId xmlns:a16="http://schemas.microsoft.com/office/drawing/2014/main" id="{7C532A64-197C-9546-A007-BB669E1A48F7}"/>
              </a:ext>
            </a:extLst>
          </p:cNvPr>
          <p:cNvCxnSpPr/>
          <p:nvPr userDrawn="1"/>
        </p:nvCxnSpPr>
        <p:spPr>
          <a:xfrm>
            <a:off x="4414488" y="1052513"/>
            <a:ext cx="0" cy="48096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5" name="Suora yhdysviiva 14">
            <a:extLst>
              <a:ext uri="{FF2B5EF4-FFF2-40B4-BE49-F238E27FC236}">
                <a16:creationId xmlns:a16="http://schemas.microsoft.com/office/drawing/2014/main" id="{97A8ACBD-B1AD-8541-B74E-F7F2D2A202D8}"/>
              </a:ext>
            </a:extLst>
          </p:cNvPr>
          <p:cNvCxnSpPr/>
          <p:nvPr userDrawn="1"/>
        </p:nvCxnSpPr>
        <p:spPr>
          <a:xfrm>
            <a:off x="7775400" y="1052513"/>
            <a:ext cx="0" cy="48096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6" name="Suora yhdysviiva 15">
            <a:extLst>
              <a:ext uri="{FF2B5EF4-FFF2-40B4-BE49-F238E27FC236}">
                <a16:creationId xmlns:a16="http://schemas.microsoft.com/office/drawing/2014/main" id="{C511D4DB-2588-D349-AA57-F854A9875E74}"/>
              </a:ext>
            </a:extLst>
          </p:cNvPr>
          <p:cNvCxnSpPr/>
          <p:nvPr userDrawn="1"/>
        </p:nvCxnSpPr>
        <p:spPr>
          <a:xfrm>
            <a:off x="11136312" y="1052513"/>
            <a:ext cx="0" cy="48096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18" name="Tekstin paikkamerkki 6">
            <a:extLst>
              <a:ext uri="{FF2B5EF4-FFF2-40B4-BE49-F238E27FC236}">
                <a16:creationId xmlns:a16="http://schemas.microsoft.com/office/drawing/2014/main" id="{AD2CC46B-8D72-8642-9B82-67DEBDB5CE4F}"/>
              </a:ext>
            </a:extLst>
          </p:cNvPr>
          <p:cNvSpPr>
            <a:spLocks noGrp="1"/>
          </p:cNvSpPr>
          <p:nvPr>
            <p:ph type="body" sz="quarter" idx="14" hasCustomPrompt="1"/>
          </p:nvPr>
        </p:nvSpPr>
        <p:spPr>
          <a:xfrm>
            <a:off x="4417656" y="1052513"/>
            <a:ext cx="3356689" cy="4810125"/>
          </a:xfrm>
        </p:spPr>
        <p:txBody>
          <a:bodyPr lIns="360000" tIns="180000" rIns="360000" bIns="180000">
            <a:normAutofit/>
          </a:bodyPr>
          <a:lstStyle>
            <a:lvl1pPr marL="0" indent="0">
              <a:buNone/>
              <a:defRPr sz="3200" b="1" i="0" spc="-150">
                <a:latin typeface="Arial" panose="020B06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9" name="Tekstin paikkamerkki 6">
            <a:extLst>
              <a:ext uri="{FF2B5EF4-FFF2-40B4-BE49-F238E27FC236}">
                <a16:creationId xmlns:a16="http://schemas.microsoft.com/office/drawing/2014/main" id="{569E5E41-CFBA-2D41-A45A-5A126EEC0AFF}"/>
              </a:ext>
            </a:extLst>
          </p:cNvPr>
          <p:cNvSpPr>
            <a:spLocks noGrp="1"/>
          </p:cNvSpPr>
          <p:nvPr>
            <p:ph type="body" sz="quarter" idx="15" hasCustomPrompt="1"/>
          </p:nvPr>
        </p:nvSpPr>
        <p:spPr>
          <a:xfrm>
            <a:off x="7779623" y="1052513"/>
            <a:ext cx="3356689" cy="4810125"/>
          </a:xfrm>
        </p:spPr>
        <p:txBody>
          <a:bodyPr lIns="360000" tIns="180000" rIns="360000" bIns="180000">
            <a:normAutofit/>
          </a:bodyPr>
          <a:lstStyle>
            <a:lvl1pPr marL="0" indent="0">
              <a:buNone/>
              <a:defRPr sz="3200" b="1" i="0" spc="-150">
                <a:latin typeface="Arial" panose="020B06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4264259580"/>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son kuvan päällä tekstilaatikko">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CB1774F-F969-2B42-BB68-D65159001FEA}"/>
              </a:ext>
            </a:extLst>
          </p:cNvPr>
          <p:cNvSpPr>
            <a:spLocks noGrp="1"/>
          </p:cNvSpPr>
          <p:nvPr>
            <p:ph type="dt" sz="half" idx="10"/>
          </p:nvPr>
        </p:nvSpPr>
        <p:spPr/>
        <p:txBody>
          <a:bodyPr/>
          <a:lstStyle/>
          <a:p>
            <a:fld id="{30D32D41-266D-8140-BD85-3E3C7AE77DD3}" type="datetime1">
              <a:rPr lang="fi-FI" smtClean="0"/>
              <a:t>25.11.2022</a:t>
            </a:fld>
            <a:endParaRPr lang="fi-FI"/>
          </a:p>
        </p:txBody>
      </p:sp>
      <p:sp>
        <p:nvSpPr>
          <p:cNvPr id="3" name="Alatunnisteen paikkamerkki 2">
            <a:extLst>
              <a:ext uri="{FF2B5EF4-FFF2-40B4-BE49-F238E27FC236}">
                <a16:creationId xmlns:a16="http://schemas.microsoft.com/office/drawing/2014/main" id="{4428381B-E98E-6B4A-991C-B394D4C75847}"/>
              </a:ext>
            </a:extLst>
          </p:cNvPr>
          <p:cNvSpPr>
            <a:spLocks noGrp="1"/>
          </p:cNvSpPr>
          <p:nvPr>
            <p:ph type="ftr" sz="quarter" idx="11"/>
          </p:nvPr>
        </p:nvSpPr>
        <p:spPr/>
        <p:txBody>
          <a:bodyPr/>
          <a:lstStyle/>
          <a:p>
            <a:r>
              <a:rPr lang="fi-FI"/>
              <a:t>Etunimi Sukunimi</a:t>
            </a:r>
          </a:p>
        </p:txBody>
      </p:sp>
      <p:sp>
        <p:nvSpPr>
          <p:cNvPr id="4" name="Dian numeron paikkamerkki 3">
            <a:extLst>
              <a:ext uri="{FF2B5EF4-FFF2-40B4-BE49-F238E27FC236}">
                <a16:creationId xmlns:a16="http://schemas.microsoft.com/office/drawing/2014/main" id="{2B3402F8-1D07-1A48-836B-46C91C261734}"/>
              </a:ext>
            </a:extLst>
          </p:cNvPr>
          <p:cNvSpPr>
            <a:spLocks noGrp="1"/>
          </p:cNvSpPr>
          <p:nvPr>
            <p:ph type="sldNum" sz="quarter" idx="12"/>
          </p:nvPr>
        </p:nvSpPr>
        <p:spPr/>
        <p:txBody>
          <a:bodyPr/>
          <a:lstStyle/>
          <a:p>
            <a:fld id="{AB58E4E0-7F71-9F4E-8114-802A7CD2598C}" type="slidenum">
              <a:rPr lang="fi-FI" smtClean="0"/>
              <a:t>‹#›</a:t>
            </a:fld>
            <a:endParaRPr lang="fi-FI"/>
          </a:p>
        </p:txBody>
      </p:sp>
      <p:sp>
        <p:nvSpPr>
          <p:cNvPr id="5" name="Kuvan paikkamerkki 2">
            <a:extLst>
              <a:ext uri="{FF2B5EF4-FFF2-40B4-BE49-F238E27FC236}">
                <a16:creationId xmlns:a16="http://schemas.microsoft.com/office/drawing/2014/main" id="{5953784C-238B-FB4F-A57A-B67E36DBB641}"/>
              </a:ext>
            </a:extLst>
          </p:cNvPr>
          <p:cNvSpPr>
            <a:spLocks noGrp="1"/>
          </p:cNvSpPr>
          <p:nvPr>
            <p:ph type="pic" idx="1"/>
          </p:nvPr>
        </p:nvSpPr>
        <p:spPr>
          <a:xfrm>
            <a:off x="1055689" y="1052513"/>
            <a:ext cx="10080624" cy="4808537"/>
          </a:xfrm>
          <a:prstGeom prst="roundRect">
            <a:avLst>
              <a:gd name="adj" fmla="val 9685"/>
            </a:avLst>
          </a:prstGeom>
          <a:solidFill>
            <a:schemeClr val="bg1">
              <a:lumMod val="95000"/>
            </a:schemeClr>
          </a:solidFill>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6" name="Otsikko 1">
            <a:extLst>
              <a:ext uri="{FF2B5EF4-FFF2-40B4-BE49-F238E27FC236}">
                <a16:creationId xmlns:a16="http://schemas.microsoft.com/office/drawing/2014/main" id="{7DA63560-D1C0-264D-BD3D-89613ABBB6C1}"/>
              </a:ext>
            </a:extLst>
          </p:cNvPr>
          <p:cNvSpPr>
            <a:spLocks noGrp="1"/>
          </p:cNvSpPr>
          <p:nvPr>
            <p:ph type="title"/>
          </p:nvPr>
        </p:nvSpPr>
        <p:spPr>
          <a:xfrm>
            <a:off x="1608581" y="1594311"/>
            <a:ext cx="3183159" cy="3724940"/>
          </a:xfrm>
          <a:prstGeom prst="roundRect">
            <a:avLst>
              <a:gd name="adj" fmla="val 4651"/>
            </a:avLst>
          </a:prstGeom>
          <a:solidFill>
            <a:schemeClr val="bg1">
              <a:alpha val="90000"/>
            </a:schemeClr>
          </a:solidFill>
        </p:spPr>
        <p:txBody>
          <a:bodyPr lIns="270000" tIns="270000" rIns="270000" bIns="270000" anchor="t" anchorCtr="0"/>
          <a:lstStyle>
            <a:lvl1pPr>
              <a:lnSpc>
                <a:spcPct val="85000"/>
              </a:lnSpc>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90552067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son kuvan päällä tekstilaatikko oikealla">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CB1774F-F969-2B42-BB68-D65159001FEA}"/>
              </a:ext>
            </a:extLst>
          </p:cNvPr>
          <p:cNvSpPr>
            <a:spLocks noGrp="1"/>
          </p:cNvSpPr>
          <p:nvPr>
            <p:ph type="dt" sz="half" idx="10"/>
          </p:nvPr>
        </p:nvSpPr>
        <p:spPr/>
        <p:txBody>
          <a:bodyPr/>
          <a:lstStyle/>
          <a:p>
            <a:fld id="{B4B387B7-5EA1-9A4D-91E8-7E167B5FB1FE}" type="datetime1">
              <a:rPr lang="fi-FI" smtClean="0"/>
              <a:t>25.11.2022</a:t>
            </a:fld>
            <a:endParaRPr lang="fi-FI"/>
          </a:p>
        </p:txBody>
      </p:sp>
      <p:sp>
        <p:nvSpPr>
          <p:cNvPr id="3" name="Alatunnisteen paikkamerkki 2">
            <a:extLst>
              <a:ext uri="{FF2B5EF4-FFF2-40B4-BE49-F238E27FC236}">
                <a16:creationId xmlns:a16="http://schemas.microsoft.com/office/drawing/2014/main" id="{4428381B-E98E-6B4A-991C-B394D4C75847}"/>
              </a:ext>
            </a:extLst>
          </p:cNvPr>
          <p:cNvSpPr>
            <a:spLocks noGrp="1"/>
          </p:cNvSpPr>
          <p:nvPr>
            <p:ph type="ftr" sz="quarter" idx="11"/>
          </p:nvPr>
        </p:nvSpPr>
        <p:spPr/>
        <p:txBody>
          <a:bodyPr/>
          <a:lstStyle/>
          <a:p>
            <a:r>
              <a:rPr lang="fi-FI"/>
              <a:t>Etunimi Sukunimi</a:t>
            </a:r>
          </a:p>
        </p:txBody>
      </p:sp>
      <p:sp>
        <p:nvSpPr>
          <p:cNvPr id="4" name="Dian numeron paikkamerkki 3">
            <a:extLst>
              <a:ext uri="{FF2B5EF4-FFF2-40B4-BE49-F238E27FC236}">
                <a16:creationId xmlns:a16="http://schemas.microsoft.com/office/drawing/2014/main" id="{2B3402F8-1D07-1A48-836B-46C91C261734}"/>
              </a:ext>
            </a:extLst>
          </p:cNvPr>
          <p:cNvSpPr>
            <a:spLocks noGrp="1"/>
          </p:cNvSpPr>
          <p:nvPr>
            <p:ph type="sldNum" sz="quarter" idx="12"/>
          </p:nvPr>
        </p:nvSpPr>
        <p:spPr/>
        <p:txBody>
          <a:bodyPr/>
          <a:lstStyle/>
          <a:p>
            <a:fld id="{AB58E4E0-7F71-9F4E-8114-802A7CD2598C}" type="slidenum">
              <a:rPr lang="fi-FI" smtClean="0"/>
              <a:t>‹#›</a:t>
            </a:fld>
            <a:endParaRPr lang="fi-FI"/>
          </a:p>
        </p:txBody>
      </p:sp>
      <p:sp>
        <p:nvSpPr>
          <p:cNvPr id="5" name="Kuvan paikkamerkki 2">
            <a:extLst>
              <a:ext uri="{FF2B5EF4-FFF2-40B4-BE49-F238E27FC236}">
                <a16:creationId xmlns:a16="http://schemas.microsoft.com/office/drawing/2014/main" id="{5953784C-238B-FB4F-A57A-B67E36DBB641}"/>
              </a:ext>
            </a:extLst>
          </p:cNvPr>
          <p:cNvSpPr>
            <a:spLocks noGrp="1"/>
          </p:cNvSpPr>
          <p:nvPr>
            <p:ph type="pic" idx="1"/>
          </p:nvPr>
        </p:nvSpPr>
        <p:spPr>
          <a:xfrm>
            <a:off x="1055689" y="1052513"/>
            <a:ext cx="10080624" cy="4808537"/>
          </a:xfrm>
          <a:prstGeom prst="roundRect">
            <a:avLst>
              <a:gd name="adj" fmla="val 9685"/>
            </a:avLst>
          </a:prstGeom>
          <a:solidFill>
            <a:schemeClr val="bg1">
              <a:lumMod val="95000"/>
            </a:schemeClr>
          </a:solidFill>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6" name="Otsikko 1">
            <a:extLst>
              <a:ext uri="{FF2B5EF4-FFF2-40B4-BE49-F238E27FC236}">
                <a16:creationId xmlns:a16="http://schemas.microsoft.com/office/drawing/2014/main" id="{7DA63560-D1C0-264D-BD3D-89613ABBB6C1}"/>
              </a:ext>
            </a:extLst>
          </p:cNvPr>
          <p:cNvSpPr>
            <a:spLocks noGrp="1"/>
          </p:cNvSpPr>
          <p:nvPr>
            <p:ph type="title"/>
          </p:nvPr>
        </p:nvSpPr>
        <p:spPr>
          <a:xfrm>
            <a:off x="7385604" y="1594311"/>
            <a:ext cx="3183159" cy="3724940"/>
          </a:xfrm>
          <a:prstGeom prst="roundRect">
            <a:avLst>
              <a:gd name="adj" fmla="val 4651"/>
            </a:avLst>
          </a:prstGeom>
          <a:solidFill>
            <a:schemeClr val="bg1">
              <a:alpha val="90000"/>
            </a:schemeClr>
          </a:solidFill>
        </p:spPr>
        <p:txBody>
          <a:bodyPr lIns="270000" tIns="270000" rIns="270000" bIns="270000" anchor="t" anchorCtr="0"/>
          <a:lstStyle>
            <a:lvl1pPr>
              <a:lnSpc>
                <a:spcPct val="85000"/>
              </a:lnSpc>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0433177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CB1774F-F969-2B42-BB68-D65159001FEA}"/>
              </a:ext>
            </a:extLst>
          </p:cNvPr>
          <p:cNvSpPr>
            <a:spLocks noGrp="1"/>
          </p:cNvSpPr>
          <p:nvPr>
            <p:ph type="dt" sz="half" idx="10"/>
          </p:nvPr>
        </p:nvSpPr>
        <p:spPr/>
        <p:txBody>
          <a:bodyPr/>
          <a:lstStyle/>
          <a:p>
            <a:fld id="{C50A8387-DD06-774E-9B09-515B60F70781}" type="datetime1">
              <a:rPr lang="fi-FI" smtClean="0"/>
              <a:t>25.11.2022</a:t>
            </a:fld>
            <a:endParaRPr lang="fi-FI"/>
          </a:p>
        </p:txBody>
      </p:sp>
      <p:sp>
        <p:nvSpPr>
          <p:cNvPr id="3" name="Alatunnisteen paikkamerkki 2">
            <a:extLst>
              <a:ext uri="{FF2B5EF4-FFF2-40B4-BE49-F238E27FC236}">
                <a16:creationId xmlns:a16="http://schemas.microsoft.com/office/drawing/2014/main" id="{4428381B-E98E-6B4A-991C-B394D4C75847}"/>
              </a:ext>
            </a:extLst>
          </p:cNvPr>
          <p:cNvSpPr>
            <a:spLocks noGrp="1"/>
          </p:cNvSpPr>
          <p:nvPr>
            <p:ph type="ftr" sz="quarter" idx="11"/>
          </p:nvPr>
        </p:nvSpPr>
        <p:spPr/>
        <p:txBody>
          <a:bodyPr/>
          <a:lstStyle/>
          <a:p>
            <a:r>
              <a:rPr lang="fi-FI"/>
              <a:t>Etunimi Sukunimi</a:t>
            </a:r>
          </a:p>
        </p:txBody>
      </p:sp>
      <p:sp>
        <p:nvSpPr>
          <p:cNvPr id="4" name="Dian numeron paikkamerkki 3">
            <a:extLst>
              <a:ext uri="{FF2B5EF4-FFF2-40B4-BE49-F238E27FC236}">
                <a16:creationId xmlns:a16="http://schemas.microsoft.com/office/drawing/2014/main" id="{2B3402F8-1D07-1A48-836B-46C91C261734}"/>
              </a:ext>
            </a:extLst>
          </p:cNvPr>
          <p:cNvSpPr>
            <a:spLocks noGrp="1"/>
          </p:cNvSpPr>
          <p:nvPr>
            <p:ph type="sldNum" sz="quarter" idx="12"/>
          </p:nvPr>
        </p:nvSpPr>
        <p:spPr/>
        <p:txBody>
          <a:bodyPr/>
          <a:lstStyle/>
          <a:p>
            <a:fld id="{AB58E4E0-7F71-9F4E-8114-802A7CD2598C}" type="slidenum">
              <a:rPr lang="fi-FI" smtClean="0"/>
              <a:t>‹#›</a:t>
            </a:fld>
            <a:endParaRPr lang="fi-FI"/>
          </a:p>
        </p:txBody>
      </p:sp>
      <p:sp>
        <p:nvSpPr>
          <p:cNvPr id="5" name="Kuvan paikkamerkki 2">
            <a:extLst>
              <a:ext uri="{FF2B5EF4-FFF2-40B4-BE49-F238E27FC236}">
                <a16:creationId xmlns:a16="http://schemas.microsoft.com/office/drawing/2014/main" id="{5953784C-238B-FB4F-A57A-B67E36DBB641}"/>
              </a:ext>
            </a:extLst>
          </p:cNvPr>
          <p:cNvSpPr>
            <a:spLocks noGrp="1"/>
          </p:cNvSpPr>
          <p:nvPr>
            <p:ph type="pic" idx="1"/>
          </p:nvPr>
        </p:nvSpPr>
        <p:spPr>
          <a:xfrm>
            <a:off x="1055689" y="1052513"/>
            <a:ext cx="10080624" cy="4808537"/>
          </a:xfrm>
          <a:prstGeom prst="roundRect">
            <a:avLst>
              <a:gd name="adj" fmla="val 9685"/>
            </a:avLst>
          </a:prstGeom>
          <a:solidFill>
            <a:schemeClr val="bg1">
              <a:lumMod val="95000"/>
            </a:schemeClr>
          </a:solidFill>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Tree>
    <p:extLst>
      <p:ext uri="{BB962C8B-B14F-4D97-AF65-F5344CB8AC3E}">
        <p14:creationId xmlns:p14="http://schemas.microsoft.com/office/powerpoint/2010/main" val="1785186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CB1774F-F969-2B42-BB68-D65159001FEA}"/>
              </a:ext>
            </a:extLst>
          </p:cNvPr>
          <p:cNvSpPr>
            <a:spLocks noGrp="1"/>
          </p:cNvSpPr>
          <p:nvPr>
            <p:ph type="dt" sz="half" idx="10"/>
          </p:nvPr>
        </p:nvSpPr>
        <p:spPr/>
        <p:txBody>
          <a:bodyPr/>
          <a:lstStyle/>
          <a:p>
            <a:fld id="{79CA4A7C-B0B7-0E46-8CF5-017658173753}" type="datetime1">
              <a:rPr lang="fi-FI" smtClean="0"/>
              <a:t>25.11.2022</a:t>
            </a:fld>
            <a:endParaRPr lang="fi-FI"/>
          </a:p>
        </p:txBody>
      </p:sp>
      <p:sp>
        <p:nvSpPr>
          <p:cNvPr id="3" name="Alatunnisteen paikkamerkki 2">
            <a:extLst>
              <a:ext uri="{FF2B5EF4-FFF2-40B4-BE49-F238E27FC236}">
                <a16:creationId xmlns:a16="http://schemas.microsoft.com/office/drawing/2014/main" id="{4428381B-E98E-6B4A-991C-B394D4C75847}"/>
              </a:ext>
            </a:extLst>
          </p:cNvPr>
          <p:cNvSpPr>
            <a:spLocks noGrp="1"/>
          </p:cNvSpPr>
          <p:nvPr>
            <p:ph type="ftr" sz="quarter" idx="11"/>
          </p:nvPr>
        </p:nvSpPr>
        <p:spPr/>
        <p:txBody>
          <a:bodyPr/>
          <a:lstStyle/>
          <a:p>
            <a:r>
              <a:rPr lang="fi-FI"/>
              <a:t>Etunimi Sukunimi</a:t>
            </a:r>
          </a:p>
        </p:txBody>
      </p:sp>
      <p:sp>
        <p:nvSpPr>
          <p:cNvPr id="4" name="Dian numeron paikkamerkki 3">
            <a:extLst>
              <a:ext uri="{FF2B5EF4-FFF2-40B4-BE49-F238E27FC236}">
                <a16:creationId xmlns:a16="http://schemas.microsoft.com/office/drawing/2014/main" id="{2B3402F8-1D07-1A48-836B-46C91C261734}"/>
              </a:ext>
            </a:extLst>
          </p:cNvPr>
          <p:cNvSpPr>
            <a:spLocks noGrp="1"/>
          </p:cNvSpPr>
          <p:nvPr>
            <p:ph type="sldNum" sz="quarter" idx="12"/>
          </p:nvPr>
        </p:nvSpPr>
        <p:spPr/>
        <p:txBody>
          <a:bodyPr/>
          <a:lstStyle/>
          <a:p>
            <a:fld id="{AB58E4E0-7F71-9F4E-8114-802A7CD2598C}" type="slidenum">
              <a:rPr lang="fi-FI" smtClean="0"/>
              <a:t>‹#›</a:t>
            </a:fld>
            <a:endParaRPr lang="fi-FI"/>
          </a:p>
        </p:txBody>
      </p:sp>
    </p:spTree>
    <p:extLst>
      <p:ext uri="{BB962C8B-B14F-4D97-AF65-F5344CB8AC3E}">
        <p14:creationId xmlns:p14="http://schemas.microsoft.com/office/powerpoint/2010/main" val="5005711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E6B8094-64DC-7B4E-B843-1916E31DA206}"/>
              </a:ext>
            </a:extLst>
          </p:cNvPr>
          <p:cNvSpPr>
            <a:spLocks noGrp="1"/>
          </p:cNvSpPr>
          <p:nvPr>
            <p:ph type="title"/>
          </p:nvPr>
        </p:nvSpPr>
        <p:spPr>
          <a:xfrm>
            <a:off x="1055688" y="457200"/>
            <a:ext cx="3716337" cy="1600200"/>
          </a:xfrm>
        </p:spPr>
        <p:txBody>
          <a:bodyPr anchor="b"/>
          <a:lstStyle>
            <a:lvl1pPr>
              <a:lnSpc>
                <a:spcPct val="85000"/>
              </a:lnSpc>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6B8D0A0F-8D3C-A741-88CC-4C423D9A61E1}"/>
              </a:ext>
            </a:extLst>
          </p:cNvPr>
          <p:cNvSpPr>
            <a:spLocks noGrp="1"/>
          </p:cNvSpPr>
          <p:nvPr>
            <p:ph idx="1"/>
          </p:nvPr>
        </p:nvSpPr>
        <p:spPr>
          <a:xfrm>
            <a:off x="5183188" y="987425"/>
            <a:ext cx="5953124"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fi-FI" dirty="0"/>
              <a:t>Muokkaa tekstin perustyylejä
toinen taso
kolmas taso
neljäs taso
viides taso</a:t>
            </a:r>
          </a:p>
        </p:txBody>
      </p:sp>
      <p:sp>
        <p:nvSpPr>
          <p:cNvPr id="4" name="Tekstin paikkamerkki 3">
            <a:extLst>
              <a:ext uri="{FF2B5EF4-FFF2-40B4-BE49-F238E27FC236}">
                <a16:creationId xmlns:a16="http://schemas.microsoft.com/office/drawing/2014/main" id="{516F1586-DFC2-2D4B-A0F5-D74516A77617}"/>
              </a:ext>
            </a:extLst>
          </p:cNvPr>
          <p:cNvSpPr>
            <a:spLocks noGrp="1"/>
          </p:cNvSpPr>
          <p:nvPr>
            <p:ph type="body" sz="half" idx="2"/>
          </p:nvPr>
        </p:nvSpPr>
        <p:spPr>
          <a:xfrm>
            <a:off x="1055688" y="2057400"/>
            <a:ext cx="3716337" cy="3811588"/>
          </a:xfrm>
        </p:spPr>
        <p:txBody>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Muokkaa tekstin perustyylejä
toinen taso
kolmas taso
neljäs taso
viides taso</a:t>
            </a:r>
          </a:p>
        </p:txBody>
      </p:sp>
      <p:sp>
        <p:nvSpPr>
          <p:cNvPr id="5" name="Päivämäärän paikkamerkki 4">
            <a:extLst>
              <a:ext uri="{FF2B5EF4-FFF2-40B4-BE49-F238E27FC236}">
                <a16:creationId xmlns:a16="http://schemas.microsoft.com/office/drawing/2014/main" id="{93FC9B7C-A4B5-6441-BCC3-4D9CAFDEB491}"/>
              </a:ext>
            </a:extLst>
          </p:cNvPr>
          <p:cNvSpPr>
            <a:spLocks noGrp="1"/>
          </p:cNvSpPr>
          <p:nvPr>
            <p:ph type="dt" sz="half" idx="10"/>
          </p:nvPr>
        </p:nvSpPr>
        <p:spPr/>
        <p:txBody>
          <a:bodyPr/>
          <a:lstStyle/>
          <a:p>
            <a:fld id="{1102BC4E-3A44-CC41-BF46-B04EC61D6BE7}" type="datetime1">
              <a:rPr lang="fi-FI" smtClean="0"/>
              <a:t>25.11.2022</a:t>
            </a:fld>
            <a:endParaRPr lang="fi-FI"/>
          </a:p>
        </p:txBody>
      </p:sp>
      <p:sp>
        <p:nvSpPr>
          <p:cNvPr id="6" name="Alatunnisteen paikkamerkki 5">
            <a:extLst>
              <a:ext uri="{FF2B5EF4-FFF2-40B4-BE49-F238E27FC236}">
                <a16:creationId xmlns:a16="http://schemas.microsoft.com/office/drawing/2014/main" id="{882FDA85-60C0-B74F-A74A-33CAB1DE5640}"/>
              </a:ext>
            </a:extLst>
          </p:cNvPr>
          <p:cNvSpPr>
            <a:spLocks noGrp="1"/>
          </p:cNvSpPr>
          <p:nvPr>
            <p:ph type="ftr" sz="quarter" idx="11"/>
          </p:nvPr>
        </p:nvSpPr>
        <p:spPr/>
        <p:txBody>
          <a:bodyPr/>
          <a:lstStyle/>
          <a:p>
            <a:r>
              <a:rPr lang="fi-FI"/>
              <a:t>Etunimi Sukunimi</a:t>
            </a:r>
          </a:p>
        </p:txBody>
      </p:sp>
      <p:sp>
        <p:nvSpPr>
          <p:cNvPr id="7" name="Dian numeron paikkamerkki 6">
            <a:extLst>
              <a:ext uri="{FF2B5EF4-FFF2-40B4-BE49-F238E27FC236}">
                <a16:creationId xmlns:a16="http://schemas.microsoft.com/office/drawing/2014/main" id="{E55B8006-18A8-2645-A809-C93DBE80386F}"/>
              </a:ext>
            </a:extLst>
          </p:cNvPr>
          <p:cNvSpPr>
            <a:spLocks noGrp="1"/>
          </p:cNvSpPr>
          <p:nvPr>
            <p:ph type="sldNum" sz="quarter" idx="12"/>
          </p:nvPr>
        </p:nvSpPr>
        <p:spPr/>
        <p:txBody>
          <a:bodyPr/>
          <a:lstStyle/>
          <a:p>
            <a:fld id="{AB58E4E0-7F71-9F4E-8114-802A7CD2598C}" type="slidenum">
              <a:rPr lang="fi-FI" smtClean="0"/>
              <a:t>‹#›</a:t>
            </a:fld>
            <a:endParaRPr lang="fi-FI"/>
          </a:p>
        </p:txBody>
      </p:sp>
    </p:spTree>
    <p:extLst>
      <p:ext uri="{BB962C8B-B14F-4D97-AF65-F5344CB8AC3E}">
        <p14:creationId xmlns:p14="http://schemas.microsoft.com/office/powerpoint/2010/main" val="12435661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1118C36-1D33-DA4B-BA87-2B71C916B9C5}"/>
              </a:ext>
            </a:extLst>
          </p:cNvPr>
          <p:cNvSpPr>
            <a:spLocks noGrp="1"/>
          </p:cNvSpPr>
          <p:nvPr>
            <p:ph type="title"/>
          </p:nvPr>
        </p:nvSpPr>
        <p:spPr>
          <a:xfrm>
            <a:off x="1055688" y="457200"/>
            <a:ext cx="3716337" cy="1600200"/>
          </a:xfrm>
        </p:spPr>
        <p:txBody>
          <a:bodyPr anchor="b"/>
          <a:lstStyle>
            <a:lvl1pPr>
              <a:lnSpc>
                <a:spcPct val="85000"/>
              </a:lnSpc>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Kuvan paikkamerkki 2">
            <a:extLst>
              <a:ext uri="{FF2B5EF4-FFF2-40B4-BE49-F238E27FC236}">
                <a16:creationId xmlns:a16="http://schemas.microsoft.com/office/drawing/2014/main" id="{FA5F7D37-DF47-644F-9FC4-E70DE813E667}"/>
              </a:ext>
            </a:extLst>
          </p:cNvPr>
          <p:cNvSpPr>
            <a:spLocks noGrp="1"/>
          </p:cNvSpPr>
          <p:nvPr>
            <p:ph type="pic" idx="1"/>
          </p:nvPr>
        </p:nvSpPr>
        <p:spPr>
          <a:xfrm>
            <a:off x="5183188" y="987425"/>
            <a:ext cx="5953124" cy="4873625"/>
          </a:xfrm>
          <a:prstGeom prst="roundRect">
            <a:avLst>
              <a:gd name="adj" fmla="val 9685"/>
            </a:avLst>
          </a:prstGeom>
          <a:solidFill>
            <a:schemeClr val="bg1">
              <a:lumMod val="95000"/>
            </a:schemeClr>
          </a:solidFill>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4" name="Tekstin paikkamerkki 3">
            <a:extLst>
              <a:ext uri="{FF2B5EF4-FFF2-40B4-BE49-F238E27FC236}">
                <a16:creationId xmlns:a16="http://schemas.microsoft.com/office/drawing/2014/main" id="{21732482-C036-EF44-9EFB-A1CB5637618B}"/>
              </a:ext>
            </a:extLst>
          </p:cNvPr>
          <p:cNvSpPr>
            <a:spLocks noGrp="1"/>
          </p:cNvSpPr>
          <p:nvPr>
            <p:ph type="body" sz="half" idx="2"/>
          </p:nvPr>
        </p:nvSpPr>
        <p:spPr>
          <a:xfrm>
            <a:off x="1055688" y="2057400"/>
            <a:ext cx="3716337" cy="3811588"/>
          </a:xfrm>
        </p:spPr>
        <p:txBody>
          <a:bodyPr/>
          <a:lstStyle>
            <a:lvl1pPr marL="0" indent="0">
              <a:lnSpc>
                <a:spcPct val="10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fi-FI" dirty="0"/>
              <a:t>Muokkaa tekstin perustyylejä
toinen taso
kolmas taso
neljäs taso
viides taso</a:t>
            </a:r>
          </a:p>
        </p:txBody>
      </p:sp>
      <p:sp>
        <p:nvSpPr>
          <p:cNvPr id="5" name="Päivämäärän paikkamerkki 4">
            <a:extLst>
              <a:ext uri="{FF2B5EF4-FFF2-40B4-BE49-F238E27FC236}">
                <a16:creationId xmlns:a16="http://schemas.microsoft.com/office/drawing/2014/main" id="{4FEEEB24-4D7B-E141-B18A-D540DBA75423}"/>
              </a:ext>
            </a:extLst>
          </p:cNvPr>
          <p:cNvSpPr>
            <a:spLocks noGrp="1"/>
          </p:cNvSpPr>
          <p:nvPr>
            <p:ph type="dt" sz="half" idx="10"/>
          </p:nvPr>
        </p:nvSpPr>
        <p:spPr/>
        <p:txBody>
          <a:bodyPr/>
          <a:lstStyle/>
          <a:p>
            <a:fld id="{7B29B47D-267E-9442-9F7D-FD01ECFE3EF0}" type="datetime1">
              <a:rPr lang="fi-FI" smtClean="0"/>
              <a:t>25.11.2022</a:t>
            </a:fld>
            <a:endParaRPr lang="fi-FI"/>
          </a:p>
        </p:txBody>
      </p:sp>
      <p:sp>
        <p:nvSpPr>
          <p:cNvPr id="6" name="Alatunnisteen paikkamerkki 5">
            <a:extLst>
              <a:ext uri="{FF2B5EF4-FFF2-40B4-BE49-F238E27FC236}">
                <a16:creationId xmlns:a16="http://schemas.microsoft.com/office/drawing/2014/main" id="{2401A6EE-4A07-A64D-B812-FA1CAACD7456}"/>
              </a:ext>
            </a:extLst>
          </p:cNvPr>
          <p:cNvSpPr>
            <a:spLocks noGrp="1"/>
          </p:cNvSpPr>
          <p:nvPr>
            <p:ph type="ftr" sz="quarter" idx="11"/>
          </p:nvPr>
        </p:nvSpPr>
        <p:spPr/>
        <p:txBody>
          <a:bodyPr/>
          <a:lstStyle/>
          <a:p>
            <a:r>
              <a:rPr lang="fi-FI"/>
              <a:t>Etunimi Sukunimi</a:t>
            </a:r>
          </a:p>
        </p:txBody>
      </p:sp>
      <p:sp>
        <p:nvSpPr>
          <p:cNvPr id="7" name="Dian numeron paikkamerkki 6">
            <a:extLst>
              <a:ext uri="{FF2B5EF4-FFF2-40B4-BE49-F238E27FC236}">
                <a16:creationId xmlns:a16="http://schemas.microsoft.com/office/drawing/2014/main" id="{82E39C8E-DDC6-C54A-BD6D-DD2A61636A04}"/>
              </a:ext>
            </a:extLst>
          </p:cNvPr>
          <p:cNvSpPr>
            <a:spLocks noGrp="1"/>
          </p:cNvSpPr>
          <p:nvPr>
            <p:ph type="sldNum" sz="quarter" idx="12"/>
          </p:nvPr>
        </p:nvSpPr>
        <p:spPr/>
        <p:txBody>
          <a:bodyPr/>
          <a:lstStyle/>
          <a:p>
            <a:fld id="{AB58E4E0-7F71-9F4E-8114-802A7CD2598C}" type="slidenum">
              <a:rPr lang="fi-FI" smtClean="0"/>
              <a:t>‹#›</a:t>
            </a:fld>
            <a:endParaRPr lang="fi-FI"/>
          </a:p>
        </p:txBody>
      </p:sp>
    </p:spTree>
    <p:extLst>
      <p:ext uri="{BB962C8B-B14F-4D97-AF65-F5344CB8AC3E}">
        <p14:creationId xmlns:p14="http://schemas.microsoft.com/office/powerpoint/2010/main" val="4123170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palsta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F364446-85CC-1C4C-885D-980AD12E9CE3}"/>
              </a:ext>
            </a:extLst>
          </p:cNvPr>
          <p:cNvSpPr>
            <a:spLocks noGrp="1"/>
          </p:cNvSpPr>
          <p:nvPr>
            <p:ph type="title"/>
          </p:nvPr>
        </p:nvSpPr>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Sisällön paikkamerkki 2">
            <a:extLst>
              <a:ext uri="{FF2B5EF4-FFF2-40B4-BE49-F238E27FC236}">
                <a16:creationId xmlns:a16="http://schemas.microsoft.com/office/drawing/2014/main" id="{4799EEEE-C69F-7742-8277-BE36956D8F8C}"/>
              </a:ext>
            </a:extLst>
          </p:cNvPr>
          <p:cNvSpPr>
            <a:spLocks noGrp="1"/>
          </p:cNvSpPr>
          <p:nvPr>
            <p:ph sz="half" idx="1"/>
          </p:nvPr>
        </p:nvSpPr>
        <p:spPr>
          <a:xfrm>
            <a:off x="1055688" y="1825625"/>
            <a:ext cx="4964112" cy="4351338"/>
          </a:xfrm>
        </p:spPr>
        <p:txBody>
          <a:bodyPr/>
          <a:lstStyle/>
          <a:p>
            <a:r>
              <a:rPr lang="fi-FI" dirty="0"/>
              <a:t>Muokkaa tekstin perustyylejä
toinen taso
kolmas taso
neljäs taso
viides taso</a:t>
            </a:r>
          </a:p>
        </p:txBody>
      </p:sp>
      <p:sp>
        <p:nvSpPr>
          <p:cNvPr id="4" name="Sisällön paikkamerkki 3">
            <a:extLst>
              <a:ext uri="{FF2B5EF4-FFF2-40B4-BE49-F238E27FC236}">
                <a16:creationId xmlns:a16="http://schemas.microsoft.com/office/drawing/2014/main" id="{AC4F2C30-467C-1A46-BCF3-CDC997DD905B}"/>
              </a:ext>
            </a:extLst>
          </p:cNvPr>
          <p:cNvSpPr>
            <a:spLocks noGrp="1"/>
          </p:cNvSpPr>
          <p:nvPr>
            <p:ph sz="half" idx="2"/>
          </p:nvPr>
        </p:nvSpPr>
        <p:spPr>
          <a:xfrm>
            <a:off x="6172200" y="1825625"/>
            <a:ext cx="4964112" cy="4351338"/>
          </a:xfrm>
        </p:spPr>
        <p:txBody>
          <a:bodyPr/>
          <a:lstStyle/>
          <a:p>
            <a:r>
              <a:rPr lang="fi-FI" dirty="0"/>
              <a:t>Muokkaa tekstin perustyylejä
toinen taso
kolmas taso
neljäs taso
viides taso</a:t>
            </a:r>
          </a:p>
        </p:txBody>
      </p:sp>
      <p:sp>
        <p:nvSpPr>
          <p:cNvPr id="5" name="Päivämäärän paikkamerkki 4">
            <a:extLst>
              <a:ext uri="{FF2B5EF4-FFF2-40B4-BE49-F238E27FC236}">
                <a16:creationId xmlns:a16="http://schemas.microsoft.com/office/drawing/2014/main" id="{853316D2-DC99-194D-9C3A-B9C739CF9AF4}"/>
              </a:ext>
            </a:extLst>
          </p:cNvPr>
          <p:cNvSpPr>
            <a:spLocks noGrp="1"/>
          </p:cNvSpPr>
          <p:nvPr>
            <p:ph type="dt" sz="half" idx="10"/>
          </p:nvPr>
        </p:nvSpPr>
        <p:spPr/>
        <p:txBody>
          <a:bodyPr/>
          <a:lstStyle/>
          <a:p>
            <a:fld id="{B18D5452-CF1C-3E4A-94D6-82A9DF04B979}" type="datetime1">
              <a:rPr lang="fi-FI" smtClean="0"/>
              <a:t>25.11.2022</a:t>
            </a:fld>
            <a:endParaRPr lang="fi-FI"/>
          </a:p>
        </p:txBody>
      </p:sp>
      <p:sp>
        <p:nvSpPr>
          <p:cNvPr id="6" name="Alatunnisteen paikkamerkki 5">
            <a:extLst>
              <a:ext uri="{FF2B5EF4-FFF2-40B4-BE49-F238E27FC236}">
                <a16:creationId xmlns:a16="http://schemas.microsoft.com/office/drawing/2014/main" id="{CDB0143D-F993-4742-BEC8-E737904B09B3}"/>
              </a:ext>
            </a:extLst>
          </p:cNvPr>
          <p:cNvSpPr>
            <a:spLocks noGrp="1"/>
          </p:cNvSpPr>
          <p:nvPr>
            <p:ph type="ftr" sz="quarter" idx="11"/>
          </p:nvPr>
        </p:nvSpPr>
        <p:spPr/>
        <p:txBody>
          <a:bodyPr/>
          <a:lstStyle/>
          <a:p>
            <a:r>
              <a:rPr lang="fi-FI"/>
              <a:t>Etunimi Sukunimi</a:t>
            </a:r>
          </a:p>
        </p:txBody>
      </p:sp>
      <p:sp>
        <p:nvSpPr>
          <p:cNvPr id="7" name="Dian numeron paikkamerkki 6">
            <a:extLst>
              <a:ext uri="{FF2B5EF4-FFF2-40B4-BE49-F238E27FC236}">
                <a16:creationId xmlns:a16="http://schemas.microsoft.com/office/drawing/2014/main" id="{50B4ED67-A465-6B46-8A80-BE291F5EB19F}"/>
              </a:ext>
            </a:extLst>
          </p:cNvPr>
          <p:cNvSpPr>
            <a:spLocks noGrp="1"/>
          </p:cNvSpPr>
          <p:nvPr>
            <p:ph type="sldNum" sz="quarter" idx="12"/>
          </p:nvPr>
        </p:nvSpPr>
        <p:spPr/>
        <p:txBody>
          <a:bodyPr/>
          <a:lstStyle/>
          <a:p>
            <a:fld id="{AB58E4E0-7F71-9F4E-8114-802A7CD2598C}" type="slidenum">
              <a:rPr lang="fi-FI" smtClean="0"/>
              <a:t>‹#›</a:t>
            </a:fld>
            <a:endParaRPr lang="fi-FI"/>
          </a:p>
        </p:txBody>
      </p:sp>
    </p:spTree>
    <p:extLst>
      <p:ext uri="{BB962C8B-B14F-4D97-AF65-F5344CB8AC3E}">
        <p14:creationId xmlns:p14="http://schemas.microsoft.com/office/powerpoint/2010/main" val="146579667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austakuvan päällä tekstilaatikko">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FBA77846-F591-A643-8B1C-38935530DED8}"/>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6" name="Kuvan paikkamerkki 2">
            <a:extLst>
              <a:ext uri="{FF2B5EF4-FFF2-40B4-BE49-F238E27FC236}">
                <a16:creationId xmlns:a16="http://schemas.microsoft.com/office/drawing/2014/main" id="{2EBFAF06-392A-1E48-8859-69CE76F3AB1E}"/>
              </a:ext>
            </a:extLst>
          </p:cNvPr>
          <p:cNvSpPr>
            <a:spLocks noGrp="1"/>
          </p:cNvSpPr>
          <p:nvPr>
            <p:ph type="pic" idx="1"/>
          </p:nvPr>
        </p:nvSpPr>
        <p:spPr>
          <a:xfrm>
            <a:off x="350520" y="373381"/>
            <a:ext cx="11490962" cy="6166802"/>
          </a:xfrm>
          <a:prstGeom prst="roundRect">
            <a:avLst>
              <a:gd name="adj" fmla="val 4413"/>
            </a:avLst>
          </a:prstGeom>
          <a:solidFill>
            <a:schemeClr val="bg1">
              <a:lumMod val="95000"/>
            </a:schemeClr>
          </a:solidFill>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17" name="Kuvan paikkamerkki 8">
            <a:extLst>
              <a:ext uri="{FF2B5EF4-FFF2-40B4-BE49-F238E27FC236}">
                <a16:creationId xmlns:a16="http://schemas.microsoft.com/office/drawing/2014/main" id="{A6A39B8B-AD59-FE4B-8B38-43F4971C74A6}"/>
              </a:ext>
            </a:extLst>
          </p:cNvPr>
          <p:cNvSpPr>
            <a:spLocks noGrp="1"/>
          </p:cNvSpPr>
          <p:nvPr>
            <p:ph type="pic" sz="quarter" idx="18" hasCustomPrompt="1"/>
          </p:nvPr>
        </p:nvSpPr>
        <p:spPr>
          <a:xfrm>
            <a:off x="10964585" y="5658047"/>
            <a:ext cx="717550" cy="719138"/>
          </a:xfrm>
          <a:blipFill>
            <a:blip r:embed="rId2"/>
            <a:stretch>
              <a:fillRect/>
            </a:stretch>
          </a:blipFill>
        </p:spPr>
        <p:txBody>
          <a:bodyPr/>
          <a:lstStyle>
            <a:lvl1pPr marL="0" indent="0">
              <a:buNone/>
              <a:defRPr/>
            </a:lvl1pPr>
          </a:lstStyle>
          <a:p>
            <a:r>
              <a:rPr lang="fi-FI" dirty="0"/>
              <a:t> </a:t>
            </a:r>
          </a:p>
        </p:txBody>
      </p:sp>
      <p:sp>
        <p:nvSpPr>
          <p:cNvPr id="51" name="Tekstin paikkamerkki 50">
            <a:extLst>
              <a:ext uri="{FF2B5EF4-FFF2-40B4-BE49-F238E27FC236}">
                <a16:creationId xmlns:a16="http://schemas.microsoft.com/office/drawing/2014/main" id="{288CFBBC-BFEE-404D-83DF-20E064BD4CFE}"/>
              </a:ext>
            </a:extLst>
          </p:cNvPr>
          <p:cNvSpPr>
            <a:spLocks noGrp="1"/>
          </p:cNvSpPr>
          <p:nvPr>
            <p:ph type="body" sz="quarter" idx="17" hasCustomPrompt="1"/>
          </p:nvPr>
        </p:nvSpPr>
        <p:spPr>
          <a:xfrm>
            <a:off x="1055687" y="1052513"/>
            <a:ext cx="4026853" cy="1929265"/>
          </a:xfrm>
          <a:prstGeom prst="roundRect">
            <a:avLst>
              <a:gd name="adj" fmla="val 4935"/>
            </a:avLst>
          </a:prstGeom>
          <a:solidFill>
            <a:schemeClr val="bg1">
              <a:alpha val="90000"/>
            </a:schemeClr>
          </a:solidFill>
        </p:spPr>
        <p:txBody>
          <a:bodyPr lIns="270000" tIns="270000" rIns="270000" bIns="270000" anchor="t">
            <a:spAutoFit/>
          </a:bodyPr>
          <a:lstStyle>
            <a:lvl1pPr marL="0" indent="0" algn="l">
              <a:buNone/>
              <a:defRPr sz="3200" b="1" i="0" spc="-150">
                <a:solidFill>
                  <a:schemeClr val="tx1"/>
                </a:solidFill>
                <a:latin typeface="Arial" panose="020B0604020202020204" pitchFamily="34" charset="0"/>
                <a:cs typeface="Arial" panose="020B0604020202020204" pitchFamily="34" charset="0"/>
              </a:defRPr>
            </a:lvl1pPr>
          </a:lstStyle>
          <a:p>
            <a:r>
              <a:rPr lang="fi-FI" dirty="0"/>
              <a:t>Muokkaa </a:t>
            </a:r>
            <a:r>
              <a:rPr lang="fi-FI" dirty="0" err="1"/>
              <a:t>ots</a:t>
            </a:r>
            <a:r>
              <a:rPr lang="fi-FI" dirty="0"/>
              <a:t>. perustyyl. napsautt.</a:t>
            </a:r>
          </a:p>
        </p:txBody>
      </p:sp>
    </p:spTree>
    <p:extLst>
      <p:ext uri="{BB962C8B-B14F-4D97-AF65-F5344CB8AC3E}">
        <p14:creationId xmlns:p14="http://schemas.microsoft.com/office/powerpoint/2010/main" val="9144185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austakuvan päällä tekstilaatikko oikealla">
    <p:spTree>
      <p:nvGrpSpPr>
        <p:cNvPr id="1" name=""/>
        <p:cNvGrpSpPr/>
        <p:nvPr/>
      </p:nvGrpSpPr>
      <p:grpSpPr>
        <a:xfrm>
          <a:off x="0" y="0"/>
          <a:ext cx="0" cy="0"/>
          <a:chOff x="0" y="0"/>
          <a:chExt cx="0" cy="0"/>
        </a:xfrm>
      </p:grpSpPr>
      <p:sp>
        <p:nvSpPr>
          <p:cNvPr id="58" name="Suorakulmio 57">
            <a:extLst>
              <a:ext uri="{FF2B5EF4-FFF2-40B4-BE49-F238E27FC236}">
                <a16:creationId xmlns:a16="http://schemas.microsoft.com/office/drawing/2014/main" id="{3FBB321D-51C5-9F4E-B9C2-C9AA85BD11F3}"/>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4" name="Kuvan paikkamerkki 2">
            <a:extLst>
              <a:ext uri="{FF2B5EF4-FFF2-40B4-BE49-F238E27FC236}">
                <a16:creationId xmlns:a16="http://schemas.microsoft.com/office/drawing/2014/main" id="{7B58AFBC-03B1-4A49-B25A-EEA69C978F24}"/>
              </a:ext>
            </a:extLst>
          </p:cNvPr>
          <p:cNvSpPr>
            <a:spLocks noGrp="1"/>
          </p:cNvSpPr>
          <p:nvPr>
            <p:ph type="pic" idx="1"/>
          </p:nvPr>
        </p:nvSpPr>
        <p:spPr>
          <a:xfrm>
            <a:off x="350520" y="373381"/>
            <a:ext cx="11490962" cy="6166802"/>
          </a:xfrm>
          <a:prstGeom prst="roundRect">
            <a:avLst>
              <a:gd name="adj" fmla="val 4413"/>
            </a:avLst>
          </a:prstGeom>
          <a:solidFill>
            <a:schemeClr val="bg1">
              <a:lumMod val="95000"/>
            </a:schemeClr>
          </a:solidFill>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65" name="Kuvan paikkamerkki 8">
            <a:extLst>
              <a:ext uri="{FF2B5EF4-FFF2-40B4-BE49-F238E27FC236}">
                <a16:creationId xmlns:a16="http://schemas.microsoft.com/office/drawing/2014/main" id="{AA76EB06-C66B-C045-9DCC-E2D586375797}"/>
              </a:ext>
            </a:extLst>
          </p:cNvPr>
          <p:cNvSpPr>
            <a:spLocks noGrp="1"/>
          </p:cNvSpPr>
          <p:nvPr>
            <p:ph type="pic" sz="quarter" idx="18" hasCustomPrompt="1"/>
          </p:nvPr>
        </p:nvSpPr>
        <p:spPr>
          <a:xfrm>
            <a:off x="518625" y="5658047"/>
            <a:ext cx="717550" cy="719138"/>
          </a:xfrm>
          <a:blipFill>
            <a:blip r:embed="rId2"/>
            <a:stretch>
              <a:fillRect/>
            </a:stretch>
          </a:blipFill>
        </p:spPr>
        <p:txBody>
          <a:bodyPr/>
          <a:lstStyle>
            <a:lvl1pPr marL="0" indent="0">
              <a:buNone/>
              <a:defRPr/>
            </a:lvl1pPr>
          </a:lstStyle>
          <a:p>
            <a:r>
              <a:rPr lang="fi-FI" dirty="0"/>
              <a:t> </a:t>
            </a:r>
          </a:p>
        </p:txBody>
      </p:sp>
      <p:sp>
        <p:nvSpPr>
          <p:cNvPr id="60" name="Tekstin paikkamerkki 50">
            <a:extLst>
              <a:ext uri="{FF2B5EF4-FFF2-40B4-BE49-F238E27FC236}">
                <a16:creationId xmlns:a16="http://schemas.microsoft.com/office/drawing/2014/main" id="{AE5C8D6C-7A5F-8945-82D1-549A0DFDDD62}"/>
              </a:ext>
            </a:extLst>
          </p:cNvPr>
          <p:cNvSpPr>
            <a:spLocks noGrp="1"/>
          </p:cNvSpPr>
          <p:nvPr>
            <p:ph type="body" sz="quarter" idx="17" hasCustomPrompt="1"/>
          </p:nvPr>
        </p:nvSpPr>
        <p:spPr>
          <a:xfrm>
            <a:off x="7111999" y="1052513"/>
            <a:ext cx="4026853" cy="1929265"/>
          </a:xfrm>
          <a:prstGeom prst="roundRect">
            <a:avLst>
              <a:gd name="adj" fmla="val 4935"/>
            </a:avLst>
          </a:prstGeom>
          <a:solidFill>
            <a:schemeClr val="bg1">
              <a:alpha val="90000"/>
            </a:schemeClr>
          </a:solidFill>
        </p:spPr>
        <p:txBody>
          <a:bodyPr lIns="270000" tIns="270000" rIns="270000" bIns="270000" anchor="t">
            <a:spAutoFit/>
          </a:bodyPr>
          <a:lstStyle>
            <a:lvl1pPr marL="0" indent="0" algn="l">
              <a:buNone/>
              <a:defRPr sz="3200" b="1" i="0" spc="-150">
                <a:solidFill>
                  <a:schemeClr val="tx1"/>
                </a:solidFill>
                <a:latin typeface="Arial" panose="020B06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925619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Kolme palstaa värilliset laatikot">
    <p:spTree>
      <p:nvGrpSpPr>
        <p:cNvPr id="1" name=""/>
        <p:cNvGrpSpPr/>
        <p:nvPr/>
      </p:nvGrpSpPr>
      <p:grpSpPr>
        <a:xfrm>
          <a:off x="0" y="0"/>
          <a:ext cx="0" cy="0"/>
          <a:chOff x="0" y="0"/>
          <a:chExt cx="0" cy="0"/>
        </a:xfrm>
      </p:grpSpPr>
      <p:sp>
        <p:nvSpPr>
          <p:cNvPr id="51" name="Tekstin paikkamerkki 50">
            <a:extLst>
              <a:ext uri="{FF2B5EF4-FFF2-40B4-BE49-F238E27FC236}">
                <a16:creationId xmlns:a16="http://schemas.microsoft.com/office/drawing/2014/main" id="{288CFBBC-BFEE-404D-83DF-20E064BD4CFE}"/>
              </a:ext>
            </a:extLst>
          </p:cNvPr>
          <p:cNvSpPr>
            <a:spLocks noGrp="1"/>
          </p:cNvSpPr>
          <p:nvPr>
            <p:ph type="body" sz="quarter" idx="17" hasCustomPrompt="1"/>
          </p:nvPr>
        </p:nvSpPr>
        <p:spPr>
          <a:xfrm>
            <a:off x="1055687" y="1052513"/>
            <a:ext cx="3183159" cy="4808534"/>
          </a:xfrm>
          <a:prstGeom prst="roundRect">
            <a:avLst>
              <a:gd name="adj" fmla="val 14034"/>
            </a:avLst>
          </a:prstGeom>
          <a:gradFill>
            <a:gsLst>
              <a:gs pos="0">
                <a:srgbClr val="E3E5FF"/>
              </a:gs>
              <a:gs pos="48000">
                <a:srgbClr val="F2E1FF"/>
              </a:gs>
              <a:gs pos="100000">
                <a:srgbClr val="E3E5FF"/>
              </a:gs>
            </a:gsLst>
            <a:lin ang="19800000" scaled="0"/>
          </a:gradFill>
        </p:spPr>
        <p:txBody>
          <a:bodyPr lIns="144000" tIns="144000" rIns="144000" bIns="144000" anchor="ctr">
            <a:normAutofit/>
          </a:bodyPr>
          <a:lstStyle>
            <a:lvl1pPr marL="0" indent="0" algn="ctr">
              <a:buNone/>
              <a:defRPr sz="3200" b="1" i="0" spc="-150">
                <a:solidFill>
                  <a:srgbClr val="5233FF"/>
                </a:solidFill>
                <a:latin typeface="Arial" panose="020B06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2" name="Päivämäärän paikkamerkki 1">
            <a:extLst>
              <a:ext uri="{FF2B5EF4-FFF2-40B4-BE49-F238E27FC236}">
                <a16:creationId xmlns:a16="http://schemas.microsoft.com/office/drawing/2014/main" id="{2CB1774F-F969-2B42-BB68-D65159001FEA}"/>
              </a:ext>
            </a:extLst>
          </p:cNvPr>
          <p:cNvSpPr>
            <a:spLocks noGrp="1"/>
          </p:cNvSpPr>
          <p:nvPr>
            <p:ph type="dt" sz="half" idx="10"/>
          </p:nvPr>
        </p:nvSpPr>
        <p:spPr/>
        <p:txBody>
          <a:bodyPr/>
          <a:lstStyle/>
          <a:p>
            <a:fld id="{E5D70894-F56F-0B44-AE72-69B1AC52B7F2}" type="datetime1">
              <a:rPr lang="fi-FI" smtClean="0"/>
              <a:t>25.11.2022</a:t>
            </a:fld>
            <a:endParaRPr lang="fi-FI"/>
          </a:p>
        </p:txBody>
      </p:sp>
      <p:sp>
        <p:nvSpPr>
          <p:cNvPr id="3" name="Alatunnisteen paikkamerkki 2">
            <a:extLst>
              <a:ext uri="{FF2B5EF4-FFF2-40B4-BE49-F238E27FC236}">
                <a16:creationId xmlns:a16="http://schemas.microsoft.com/office/drawing/2014/main" id="{4428381B-E98E-6B4A-991C-B394D4C75847}"/>
              </a:ext>
            </a:extLst>
          </p:cNvPr>
          <p:cNvSpPr>
            <a:spLocks noGrp="1"/>
          </p:cNvSpPr>
          <p:nvPr>
            <p:ph type="ftr" sz="quarter" idx="11"/>
          </p:nvPr>
        </p:nvSpPr>
        <p:spPr/>
        <p:txBody>
          <a:bodyPr/>
          <a:lstStyle/>
          <a:p>
            <a:r>
              <a:rPr lang="fi-FI"/>
              <a:t>Etunimi Sukunimi</a:t>
            </a:r>
          </a:p>
        </p:txBody>
      </p:sp>
      <p:sp>
        <p:nvSpPr>
          <p:cNvPr id="4" name="Dian numeron paikkamerkki 3">
            <a:extLst>
              <a:ext uri="{FF2B5EF4-FFF2-40B4-BE49-F238E27FC236}">
                <a16:creationId xmlns:a16="http://schemas.microsoft.com/office/drawing/2014/main" id="{2B3402F8-1D07-1A48-836B-46C91C261734}"/>
              </a:ext>
            </a:extLst>
          </p:cNvPr>
          <p:cNvSpPr>
            <a:spLocks noGrp="1"/>
          </p:cNvSpPr>
          <p:nvPr>
            <p:ph type="sldNum" sz="quarter" idx="12"/>
          </p:nvPr>
        </p:nvSpPr>
        <p:spPr/>
        <p:txBody>
          <a:bodyPr/>
          <a:lstStyle/>
          <a:p>
            <a:fld id="{AB58E4E0-7F71-9F4E-8114-802A7CD2598C}" type="slidenum">
              <a:rPr lang="fi-FI" smtClean="0"/>
              <a:t>‹#›</a:t>
            </a:fld>
            <a:endParaRPr lang="fi-FI"/>
          </a:p>
        </p:txBody>
      </p:sp>
      <p:sp>
        <p:nvSpPr>
          <p:cNvPr id="52" name="Tekstin paikkamerkki 50">
            <a:extLst>
              <a:ext uri="{FF2B5EF4-FFF2-40B4-BE49-F238E27FC236}">
                <a16:creationId xmlns:a16="http://schemas.microsoft.com/office/drawing/2014/main" id="{787EF241-7B30-EF44-8D31-EAAB316BE382}"/>
              </a:ext>
            </a:extLst>
          </p:cNvPr>
          <p:cNvSpPr>
            <a:spLocks noGrp="1"/>
          </p:cNvSpPr>
          <p:nvPr>
            <p:ph type="body" sz="quarter" idx="18" hasCustomPrompt="1"/>
          </p:nvPr>
        </p:nvSpPr>
        <p:spPr>
          <a:xfrm>
            <a:off x="4504421" y="1052513"/>
            <a:ext cx="3183159" cy="4808534"/>
          </a:xfrm>
          <a:prstGeom prst="roundRect">
            <a:avLst>
              <a:gd name="adj" fmla="val 13316"/>
            </a:avLst>
          </a:prstGeom>
          <a:gradFill>
            <a:gsLst>
              <a:gs pos="0">
                <a:srgbClr val="FEEBE5"/>
              </a:gs>
              <a:gs pos="48000">
                <a:srgbClr val="FDECBE"/>
              </a:gs>
              <a:gs pos="99000">
                <a:srgbClr val="FEEBE5"/>
              </a:gs>
            </a:gsLst>
            <a:lin ang="19800000" scaled="0"/>
          </a:gradFill>
        </p:spPr>
        <p:txBody>
          <a:bodyPr lIns="144000" tIns="144000" rIns="144000" bIns="144000" anchor="ctr">
            <a:normAutofit/>
          </a:bodyPr>
          <a:lstStyle>
            <a:lvl1pPr marL="0" indent="0" algn="ctr">
              <a:buNone/>
              <a:defRPr sz="3200" b="1" i="0" spc="-150">
                <a:solidFill>
                  <a:srgbClr val="AD4E00"/>
                </a:solidFill>
                <a:latin typeface="Arial" panose="020B06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53" name="Tekstin paikkamerkki 50">
            <a:extLst>
              <a:ext uri="{FF2B5EF4-FFF2-40B4-BE49-F238E27FC236}">
                <a16:creationId xmlns:a16="http://schemas.microsoft.com/office/drawing/2014/main" id="{91DEFC3F-3D8E-6B46-B106-8053C523E76B}"/>
              </a:ext>
            </a:extLst>
          </p:cNvPr>
          <p:cNvSpPr>
            <a:spLocks noGrp="1"/>
          </p:cNvSpPr>
          <p:nvPr>
            <p:ph type="body" sz="quarter" idx="19" hasCustomPrompt="1"/>
          </p:nvPr>
        </p:nvSpPr>
        <p:spPr>
          <a:xfrm>
            <a:off x="7953153" y="1052513"/>
            <a:ext cx="3183159" cy="4808534"/>
          </a:xfrm>
          <a:prstGeom prst="roundRect">
            <a:avLst>
              <a:gd name="adj" fmla="val 12597"/>
            </a:avLst>
          </a:prstGeom>
          <a:gradFill>
            <a:gsLst>
              <a:gs pos="0">
                <a:srgbClr val="D9FDEE"/>
              </a:gs>
              <a:gs pos="47000">
                <a:srgbClr val="D8FFD1"/>
              </a:gs>
              <a:gs pos="99000">
                <a:srgbClr val="D9FDEE"/>
              </a:gs>
            </a:gsLst>
            <a:lin ang="19800000" scaled="0"/>
          </a:gradFill>
        </p:spPr>
        <p:txBody>
          <a:bodyPr lIns="144000" tIns="144000" rIns="144000" bIns="144000" anchor="ctr">
            <a:normAutofit/>
          </a:bodyPr>
          <a:lstStyle>
            <a:lvl1pPr marL="0" indent="0" algn="ctr">
              <a:buNone/>
              <a:defRPr sz="3200" b="1" i="0" spc="-150">
                <a:solidFill>
                  <a:srgbClr val="157669"/>
                </a:solidFill>
                <a:latin typeface="Arial" panose="020B06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35717864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Kolme palstaa vihreällä taustall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A1936531-B213-DE47-B5B4-529FB728E1E1}"/>
              </a:ext>
            </a:extLst>
          </p:cNvPr>
          <p:cNvSpPr/>
          <p:nvPr userDrawn="1"/>
        </p:nvSpPr>
        <p:spPr>
          <a:xfrm>
            <a:off x="0" y="0"/>
            <a:ext cx="12192000" cy="6858000"/>
          </a:xfrm>
          <a:prstGeom prst="rect">
            <a:avLst/>
          </a:prstGeom>
          <a:gradFill flip="none" rotWithShape="1">
            <a:gsLst>
              <a:gs pos="0">
                <a:srgbClr val="D9FDEE"/>
              </a:gs>
              <a:gs pos="50000">
                <a:srgbClr val="D8FFD1"/>
              </a:gs>
              <a:gs pos="100000">
                <a:srgbClr val="D9FDEE"/>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Päivämäärän paikkamerkki 1">
            <a:extLst>
              <a:ext uri="{FF2B5EF4-FFF2-40B4-BE49-F238E27FC236}">
                <a16:creationId xmlns:a16="http://schemas.microsoft.com/office/drawing/2014/main" id="{2CB1774F-F969-2B42-BB68-D65159001FEA}"/>
              </a:ext>
            </a:extLst>
          </p:cNvPr>
          <p:cNvSpPr>
            <a:spLocks noGrp="1"/>
          </p:cNvSpPr>
          <p:nvPr>
            <p:ph type="dt" sz="half" idx="10"/>
          </p:nvPr>
        </p:nvSpPr>
        <p:spPr/>
        <p:txBody>
          <a:bodyPr/>
          <a:lstStyle/>
          <a:p>
            <a:fld id="{8F3E9F55-C4C7-BE44-B84C-467AC9486D4F}" type="datetime1">
              <a:rPr lang="fi-FI" smtClean="0"/>
              <a:t>25.11.2022</a:t>
            </a:fld>
            <a:endParaRPr lang="fi-FI"/>
          </a:p>
        </p:txBody>
      </p:sp>
      <p:sp>
        <p:nvSpPr>
          <p:cNvPr id="3" name="Alatunnisteen paikkamerkki 2">
            <a:extLst>
              <a:ext uri="{FF2B5EF4-FFF2-40B4-BE49-F238E27FC236}">
                <a16:creationId xmlns:a16="http://schemas.microsoft.com/office/drawing/2014/main" id="{4428381B-E98E-6B4A-991C-B394D4C75847}"/>
              </a:ext>
            </a:extLst>
          </p:cNvPr>
          <p:cNvSpPr>
            <a:spLocks noGrp="1"/>
          </p:cNvSpPr>
          <p:nvPr>
            <p:ph type="ftr" sz="quarter" idx="11"/>
          </p:nvPr>
        </p:nvSpPr>
        <p:spPr/>
        <p:txBody>
          <a:bodyPr/>
          <a:lstStyle/>
          <a:p>
            <a:r>
              <a:rPr lang="fi-FI"/>
              <a:t>Etunimi Sukunimi</a:t>
            </a:r>
          </a:p>
        </p:txBody>
      </p:sp>
      <p:sp>
        <p:nvSpPr>
          <p:cNvPr id="4" name="Dian numeron paikkamerkki 3">
            <a:extLst>
              <a:ext uri="{FF2B5EF4-FFF2-40B4-BE49-F238E27FC236}">
                <a16:creationId xmlns:a16="http://schemas.microsoft.com/office/drawing/2014/main" id="{2B3402F8-1D07-1A48-836B-46C91C261734}"/>
              </a:ext>
            </a:extLst>
          </p:cNvPr>
          <p:cNvSpPr>
            <a:spLocks noGrp="1"/>
          </p:cNvSpPr>
          <p:nvPr>
            <p:ph type="sldNum" sz="quarter" idx="12"/>
          </p:nvPr>
        </p:nvSpPr>
        <p:spPr/>
        <p:txBody>
          <a:bodyPr/>
          <a:lstStyle/>
          <a:p>
            <a:fld id="{AB58E4E0-7F71-9F4E-8114-802A7CD2598C}" type="slidenum">
              <a:rPr lang="fi-FI" smtClean="0"/>
              <a:t>‹#›</a:t>
            </a:fld>
            <a:endParaRPr lang="fi-FI"/>
          </a:p>
        </p:txBody>
      </p:sp>
      <p:sp>
        <p:nvSpPr>
          <p:cNvPr id="16" name="Tekstin paikkamerkki 50">
            <a:extLst>
              <a:ext uri="{FF2B5EF4-FFF2-40B4-BE49-F238E27FC236}">
                <a16:creationId xmlns:a16="http://schemas.microsoft.com/office/drawing/2014/main" id="{E23B1E74-7816-C14E-9067-6C3551D70CA1}"/>
              </a:ext>
            </a:extLst>
          </p:cNvPr>
          <p:cNvSpPr>
            <a:spLocks noGrp="1"/>
          </p:cNvSpPr>
          <p:nvPr>
            <p:ph type="body" sz="quarter" idx="17" hasCustomPrompt="1"/>
          </p:nvPr>
        </p:nvSpPr>
        <p:spPr>
          <a:xfrm>
            <a:off x="1055687" y="1052513"/>
            <a:ext cx="3183159" cy="4808534"/>
          </a:xfrm>
          <a:prstGeom prst="roundRect">
            <a:avLst>
              <a:gd name="adj" fmla="val 14034"/>
            </a:avLst>
          </a:prstGeom>
          <a:solidFill>
            <a:schemeClr val="bg1"/>
          </a:solidFill>
        </p:spPr>
        <p:txBody>
          <a:bodyPr lIns="144000" tIns="144000" rIns="144000" bIns="144000" anchor="ctr">
            <a:normAutofit/>
          </a:bodyPr>
          <a:lstStyle>
            <a:lvl1pPr marL="0" indent="0" algn="ctr">
              <a:buNone/>
              <a:defRPr sz="3200" b="1" i="0" spc="-150">
                <a:solidFill>
                  <a:schemeClr val="tx1"/>
                </a:solidFill>
                <a:latin typeface="Arial" panose="020B06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7" name="Tekstin paikkamerkki 50">
            <a:extLst>
              <a:ext uri="{FF2B5EF4-FFF2-40B4-BE49-F238E27FC236}">
                <a16:creationId xmlns:a16="http://schemas.microsoft.com/office/drawing/2014/main" id="{280195B4-5B59-044E-A1FA-5D381413F5B4}"/>
              </a:ext>
            </a:extLst>
          </p:cNvPr>
          <p:cNvSpPr>
            <a:spLocks noGrp="1"/>
          </p:cNvSpPr>
          <p:nvPr>
            <p:ph type="body" sz="quarter" idx="18" hasCustomPrompt="1"/>
          </p:nvPr>
        </p:nvSpPr>
        <p:spPr>
          <a:xfrm>
            <a:off x="4504421" y="1052513"/>
            <a:ext cx="3183159" cy="4808534"/>
          </a:xfrm>
          <a:prstGeom prst="roundRect">
            <a:avLst>
              <a:gd name="adj" fmla="val 13316"/>
            </a:avLst>
          </a:prstGeom>
          <a:solidFill>
            <a:schemeClr val="bg1"/>
          </a:solidFill>
        </p:spPr>
        <p:txBody>
          <a:bodyPr lIns="144000" tIns="144000" rIns="144000" bIns="144000" anchor="ctr">
            <a:normAutofit/>
          </a:bodyPr>
          <a:lstStyle>
            <a:lvl1pPr marL="0" indent="0" algn="ctr">
              <a:buNone/>
              <a:defRPr sz="3200" b="1" i="0" spc="-150">
                <a:solidFill>
                  <a:schemeClr val="tx1"/>
                </a:solidFill>
                <a:latin typeface="Arial" panose="020B06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8" name="Tekstin paikkamerkki 50">
            <a:extLst>
              <a:ext uri="{FF2B5EF4-FFF2-40B4-BE49-F238E27FC236}">
                <a16:creationId xmlns:a16="http://schemas.microsoft.com/office/drawing/2014/main" id="{649D1A2E-FA74-794C-8749-ECF988A237BE}"/>
              </a:ext>
            </a:extLst>
          </p:cNvPr>
          <p:cNvSpPr>
            <a:spLocks noGrp="1"/>
          </p:cNvSpPr>
          <p:nvPr>
            <p:ph type="body" sz="quarter" idx="19" hasCustomPrompt="1"/>
          </p:nvPr>
        </p:nvSpPr>
        <p:spPr>
          <a:xfrm>
            <a:off x="7953153" y="1052513"/>
            <a:ext cx="3183159" cy="4808534"/>
          </a:xfrm>
          <a:prstGeom prst="roundRect">
            <a:avLst>
              <a:gd name="adj" fmla="val 12597"/>
            </a:avLst>
          </a:prstGeom>
          <a:solidFill>
            <a:schemeClr val="bg1"/>
          </a:solidFill>
        </p:spPr>
        <p:txBody>
          <a:bodyPr lIns="144000" tIns="144000" rIns="144000" bIns="144000" anchor="ctr">
            <a:normAutofit/>
          </a:bodyPr>
          <a:lstStyle>
            <a:lvl1pPr marL="0" indent="0" algn="ctr">
              <a:buNone/>
              <a:defRPr sz="3200" b="1" i="0" spc="-150">
                <a:solidFill>
                  <a:schemeClr val="tx1"/>
                </a:solidFill>
                <a:latin typeface="Arial" panose="020B06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10" name="Kuva 9">
            <a:extLst>
              <a:ext uri="{FF2B5EF4-FFF2-40B4-BE49-F238E27FC236}">
                <a16:creationId xmlns:a16="http://schemas.microsoft.com/office/drawing/2014/main" id="{379437FF-D356-8B42-99D7-086BC89F1B29}"/>
              </a:ext>
            </a:extLst>
          </p:cNvPr>
          <p:cNvPicPr>
            <a:picLocks noChangeAspect="1"/>
          </p:cNvPicPr>
          <p:nvPr userDrawn="1"/>
        </p:nvPicPr>
        <p:blipFill>
          <a:blip r:embed="rId2"/>
          <a:stretch>
            <a:fillRect/>
          </a:stretch>
        </p:blipFill>
        <p:spPr>
          <a:xfrm>
            <a:off x="11319192" y="181480"/>
            <a:ext cx="692728" cy="692728"/>
          </a:xfrm>
          <a:prstGeom prst="rect">
            <a:avLst/>
          </a:prstGeom>
        </p:spPr>
      </p:pic>
    </p:spTree>
    <p:extLst>
      <p:ext uri="{BB962C8B-B14F-4D97-AF65-F5344CB8AC3E}">
        <p14:creationId xmlns:p14="http://schemas.microsoft.com/office/powerpoint/2010/main" val="13304913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olme palstaa oranssilla taustall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A1936531-B213-DE47-B5B4-529FB728E1E1}"/>
              </a:ext>
            </a:extLst>
          </p:cNvPr>
          <p:cNvSpPr/>
          <p:nvPr userDrawn="1"/>
        </p:nvSpPr>
        <p:spPr>
          <a:xfrm>
            <a:off x="0" y="0"/>
            <a:ext cx="12192000" cy="6858000"/>
          </a:xfrm>
          <a:prstGeom prst="rect">
            <a:avLst/>
          </a:prstGeom>
          <a:gradFill flip="none" rotWithShape="1">
            <a:gsLst>
              <a:gs pos="0">
                <a:srgbClr val="FEEBE5"/>
              </a:gs>
              <a:gs pos="50000">
                <a:srgbClr val="FDECBD"/>
              </a:gs>
              <a:gs pos="100000">
                <a:srgbClr val="FEEBE5"/>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Päivämäärän paikkamerkki 1">
            <a:extLst>
              <a:ext uri="{FF2B5EF4-FFF2-40B4-BE49-F238E27FC236}">
                <a16:creationId xmlns:a16="http://schemas.microsoft.com/office/drawing/2014/main" id="{2CB1774F-F969-2B42-BB68-D65159001FEA}"/>
              </a:ext>
            </a:extLst>
          </p:cNvPr>
          <p:cNvSpPr>
            <a:spLocks noGrp="1"/>
          </p:cNvSpPr>
          <p:nvPr>
            <p:ph type="dt" sz="half" idx="10"/>
          </p:nvPr>
        </p:nvSpPr>
        <p:spPr/>
        <p:txBody>
          <a:bodyPr/>
          <a:lstStyle/>
          <a:p>
            <a:fld id="{05A2CF35-0997-6D4B-B605-1EDFD637B39F}" type="datetime1">
              <a:rPr lang="fi-FI" smtClean="0"/>
              <a:t>25.11.2022</a:t>
            </a:fld>
            <a:endParaRPr lang="fi-FI"/>
          </a:p>
        </p:txBody>
      </p:sp>
      <p:sp>
        <p:nvSpPr>
          <p:cNvPr id="3" name="Alatunnisteen paikkamerkki 2">
            <a:extLst>
              <a:ext uri="{FF2B5EF4-FFF2-40B4-BE49-F238E27FC236}">
                <a16:creationId xmlns:a16="http://schemas.microsoft.com/office/drawing/2014/main" id="{4428381B-E98E-6B4A-991C-B394D4C75847}"/>
              </a:ext>
            </a:extLst>
          </p:cNvPr>
          <p:cNvSpPr>
            <a:spLocks noGrp="1"/>
          </p:cNvSpPr>
          <p:nvPr>
            <p:ph type="ftr" sz="quarter" idx="11"/>
          </p:nvPr>
        </p:nvSpPr>
        <p:spPr/>
        <p:txBody>
          <a:bodyPr/>
          <a:lstStyle/>
          <a:p>
            <a:r>
              <a:rPr lang="fi-FI"/>
              <a:t>Etunimi Sukunimi</a:t>
            </a:r>
          </a:p>
        </p:txBody>
      </p:sp>
      <p:sp>
        <p:nvSpPr>
          <p:cNvPr id="4" name="Dian numeron paikkamerkki 3">
            <a:extLst>
              <a:ext uri="{FF2B5EF4-FFF2-40B4-BE49-F238E27FC236}">
                <a16:creationId xmlns:a16="http://schemas.microsoft.com/office/drawing/2014/main" id="{2B3402F8-1D07-1A48-836B-46C91C261734}"/>
              </a:ext>
            </a:extLst>
          </p:cNvPr>
          <p:cNvSpPr>
            <a:spLocks noGrp="1"/>
          </p:cNvSpPr>
          <p:nvPr>
            <p:ph type="sldNum" sz="quarter" idx="12"/>
          </p:nvPr>
        </p:nvSpPr>
        <p:spPr/>
        <p:txBody>
          <a:bodyPr/>
          <a:lstStyle/>
          <a:p>
            <a:fld id="{AB58E4E0-7F71-9F4E-8114-802A7CD2598C}" type="slidenum">
              <a:rPr lang="fi-FI" smtClean="0"/>
              <a:t>‹#›</a:t>
            </a:fld>
            <a:endParaRPr lang="fi-FI"/>
          </a:p>
        </p:txBody>
      </p:sp>
      <p:sp>
        <p:nvSpPr>
          <p:cNvPr id="17" name="Tekstin paikkamerkki 50">
            <a:extLst>
              <a:ext uri="{FF2B5EF4-FFF2-40B4-BE49-F238E27FC236}">
                <a16:creationId xmlns:a16="http://schemas.microsoft.com/office/drawing/2014/main" id="{850A959F-1C5D-2A46-9A79-EB22C298AE02}"/>
              </a:ext>
            </a:extLst>
          </p:cNvPr>
          <p:cNvSpPr>
            <a:spLocks noGrp="1"/>
          </p:cNvSpPr>
          <p:nvPr>
            <p:ph type="body" sz="quarter" idx="17" hasCustomPrompt="1"/>
          </p:nvPr>
        </p:nvSpPr>
        <p:spPr>
          <a:xfrm>
            <a:off x="1055687" y="1052513"/>
            <a:ext cx="3183159" cy="4808534"/>
          </a:xfrm>
          <a:prstGeom prst="roundRect">
            <a:avLst>
              <a:gd name="adj" fmla="val 14034"/>
            </a:avLst>
          </a:prstGeom>
          <a:solidFill>
            <a:schemeClr val="bg1"/>
          </a:solidFill>
        </p:spPr>
        <p:txBody>
          <a:bodyPr lIns="144000" tIns="144000" rIns="144000" bIns="144000" anchor="ctr">
            <a:normAutofit/>
          </a:bodyPr>
          <a:lstStyle>
            <a:lvl1pPr marL="0" indent="0" algn="ctr">
              <a:buNone/>
              <a:defRPr sz="3200" b="1" i="0" spc="-150">
                <a:solidFill>
                  <a:schemeClr val="tx1"/>
                </a:solidFill>
                <a:latin typeface="Arial" panose="020B06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8" name="Tekstin paikkamerkki 50">
            <a:extLst>
              <a:ext uri="{FF2B5EF4-FFF2-40B4-BE49-F238E27FC236}">
                <a16:creationId xmlns:a16="http://schemas.microsoft.com/office/drawing/2014/main" id="{6A4CAF49-98DF-804B-B47D-7D96895443C0}"/>
              </a:ext>
            </a:extLst>
          </p:cNvPr>
          <p:cNvSpPr>
            <a:spLocks noGrp="1"/>
          </p:cNvSpPr>
          <p:nvPr>
            <p:ph type="body" sz="quarter" idx="18" hasCustomPrompt="1"/>
          </p:nvPr>
        </p:nvSpPr>
        <p:spPr>
          <a:xfrm>
            <a:off x="4504421" y="1052513"/>
            <a:ext cx="3183159" cy="4808534"/>
          </a:xfrm>
          <a:prstGeom prst="roundRect">
            <a:avLst>
              <a:gd name="adj" fmla="val 13316"/>
            </a:avLst>
          </a:prstGeom>
          <a:solidFill>
            <a:schemeClr val="bg1"/>
          </a:solidFill>
        </p:spPr>
        <p:txBody>
          <a:bodyPr lIns="144000" tIns="144000" rIns="144000" bIns="144000" anchor="ctr">
            <a:normAutofit/>
          </a:bodyPr>
          <a:lstStyle>
            <a:lvl1pPr marL="0" indent="0" algn="ctr">
              <a:buNone/>
              <a:defRPr sz="3200" b="1" i="0" spc="-150">
                <a:solidFill>
                  <a:schemeClr val="tx1"/>
                </a:solidFill>
                <a:latin typeface="Arial" panose="020B06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9" name="Tekstin paikkamerkki 50">
            <a:extLst>
              <a:ext uri="{FF2B5EF4-FFF2-40B4-BE49-F238E27FC236}">
                <a16:creationId xmlns:a16="http://schemas.microsoft.com/office/drawing/2014/main" id="{D071F0C9-EFB6-784F-8AC0-16EEC92F0077}"/>
              </a:ext>
            </a:extLst>
          </p:cNvPr>
          <p:cNvSpPr>
            <a:spLocks noGrp="1"/>
          </p:cNvSpPr>
          <p:nvPr>
            <p:ph type="body" sz="quarter" idx="19" hasCustomPrompt="1"/>
          </p:nvPr>
        </p:nvSpPr>
        <p:spPr>
          <a:xfrm>
            <a:off x="7953153" y="1052513"/>
            <a:ext cx="3183159" cy="4808534"/>
          </a:xfrm>
          <a:prstGeom prst="roundRect">
            <a:avLst>
              <a:gd name="adj" fmla="val 12597"/>
            </a:avLst>
          </a:prstGeom>
          <a:solidFill>
            <a:schemeClr val="bg1"/>
          </a:solidFill>
        </p:spPr>
        <p:txBody>
          <a:bodyPr lIns="144000" tIns="144000" rIns="144000" bIns="144000" anchor="ctr">
            <a:normAutofit/>
          </a:bodyPr>
          <a:lstStyle>
            <a:lvl1pPr marL="0" indent="0" algn="ctr">
              <a:buNone/>
              <a:defRPr sz="3200" b="1" i="0" spc="-150">
                <a:solidFill>
                  <a:schemeClr val="tx1"/>
                </a:solidFill>
                <a:latin typeface="Arial" panose="020B06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10" name="Kuva 9">
            <a:extLst>
              <a:ext uri="{FF2B5EF4-FFF2-40B4-BE49-F238E27FC236}">
                <a16:creationId xmlns:a16="http://schemas.microsoft.com/office/drawing/2014/main" id="{379437FF-D356-8B42-99D7-086BC89F1B29}"/>
              </a:ext>
            </a:extLst>
          </p:cNvPr>
          <p:cNvPicPr>
            <a:picLocks noChangeAspect="1"/>
          </p:cNvPicPr>
          <p:nvPr userDrawn="1"/>
        </p:nvPicPr>
        <p:blipFill>
          <a:blip r:embed="rId2"/>
          <a:stretch>
            <a:fillRect/>
          </a:stretch>
        </p:blipFill>
        <p:spPr>
          <a:xfrm>
            <a:off x="11319192" y="181480"/>
            <a:ext cx="692728" cy="692728"/>
          </a:xfrm>
          <a:prstGeom prst="rect">
            <a:avLst/>
          </a:prstGeom>
        </p:spPr>
      </p:pic>
    </p:spTree>
    <p:extLst>
      <p:ext uri="{BB962C8B-B14F-4D97-AF65-F5344CB8AC3E}">
        <p14:creationId xmlns:p14="http://schemas.microsoft.com/office/powerpoint/2010/main" val="15561946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Kolme palstaa violetilla taustalla">
    <p:spTree>
      <p:nvGrpSpPr>
        <p:cNvPr id="1" name=""/>
        <p:cNvGrpSpPr/>
        <p:nvPr/>
      </p:nvGrpSpPr>
      <p:grpSpPr>
        <a:xfrm>
          <a:off x="0" y="0"/>
          <a:ext cx="0" cy="0"/>
          <a:chOff x="0" y="0"/>
          <a:chExt cx="0" cy="0"/>
        </a:xfrm>
      </p:grpSpPr>
      <p:sp>
        <p:nvSpPr>
          <p:cNvPr id="9" name="Suorakulmio 8">
            <a:extLst>
              <a:ext uri="{FF2B5EF4-FFF2-40B4-BE49-F238E27FC236}">
                <a16:creationId xmlns:a16="http://schemas.microsoft.com/office/drawing/2014/main" id="{A1936531-B213-DE47-B5B4-529FB728E1E1}"/>
              </a:ext>
            </a:extLst>
          </p:cNvPr>
          <p:cNvSpPr/>
          <p:nvPr userDrawn="1"/>
        </p:nvSpPr>
        <p:spPr>
          <a:xfrm>
            <a:off x="0" y="0"/>
            <a:ext cx="12192000" cy="6858000"/>
          </a:xfrm>
          <a:prstGeom prst="rect">
            <a:avLst/>
          </a:prstGeom>
          <a:gradFill flip="none" rotWithShape="1">
            <a:gsLst>
              <a:gs pos="0">
                <a:srgbClr val="E3E5FF"/>
              </a:gs>
              <a:gs pos="50000">
                <a:srgbClr val="F2E1FF"/>
              </a:gs>
              <a:gs pos="100000">
                <a:srgbClr val="E3E5FF"/>
              </a:gs>
            </a:gsLst>
            <a:lin ang="18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Päivämäärän paikkamerkki 1">
            <a:extLst>
              <a:ext uri="{FF2B5EF4-FFF2-40B4-BE49-F238E27FC236}">
                <a16:creationId xmlns:a16="http://schemas.microsoft.com/office/drawing/2014/main" id="{2CB1774F-F969-2B42-BB68-D65159001FEA}"/>
              </a:ext>
            </a:extLst>
          </p:cNvPr>
          <p:cNvSpPr>
            <a:spLocks noGrp="1"/>
          </p:cNvSpPr>
          <p:nvPr>
            <p:ph type="dt" sz="half" idx="10"/>
          </p:nvPr>
        </p:nvSpPr>
        <p:spPr/>
        <p:txBody>
          <a:bodyPr/>
          <a:lstStyle/>
          <a:p>
            <a:fld id="{9256F0B8-AB36-1C49-922C-B0BA22389D7B}" type="datetime1">
              <a:rPr lang="fi-FI" smtClean="0"/>
              <a:t>25.11.2022</a:t>
            </a:fld>
            <a:endParaRPr lang="fi-FI"/>
          </a:p>
        </p:txBody>
      </p:sp>
      <p:sp>
        <p:nvSpPr>
          <p:cNvPr id="3" name="Alatunnisteen paikkamerkki 2">
            <a:extLst>
              <a:ext uri="{FF2B5EF4-FFF2-40B4-BE49-F238E27FC236}">
                <a16:creationId xmlns:a16="http://schemas.microsoft.com/office/drawing/2014/main" id="{4428381B-E98E-6B4A-991C-B394D4C75847}"/>
              </a:ext>
            </a:extLst>
          </p:cNvPr>
          <p:cNvSpPr>
            <a:spLocks noGrp="1"/>
          </p:cNvSpPr>
          <p:nvPr>
            <p:ph type="ftr" sz="quarter" idx="11"/>
          </p:nvPr>
        </p:nvSpPr>
        <p:spPr/>
        <p:txBody>
          <a:bodyPr/>
          <a:lstStyle/>
          <a:p>
            <a:r>
              <a:rPr lang="fi-FI"/>
              <a:t>Etunimi Sukunimi</a:t>
            </a:r>
          </a:p>
        </p:txBody>
      </p:sp>
      <p:sp>
        <p:nvSpPr>
          <p:cNvPr id="4" name="Dian numeron paikkamerkki 3">
            <a:extLst>
              <a:ext uri="{FF2B5EF4-FFF2-40B4-BE49-F238E27FC236}">
                <a16:creationId xmlns:a16="http://schemas.microsoft.com/office/drawing/2014/main" id="{2B3402F8-1D07-1A48-836B-46C91C261734}"/>
              </a:ext>
            </a:extLst>
          </p:cNvPr>
          <p:cNvSpPr>
            <a:spLocks noGrp="1"/>
          </p:cNvSpPr>
          <p:nvPr>
            <p:ph type="sldNum" sz="quarter" idx="12"/>
          </p:nvPr>
        </p:nvSpPr>
        <p:spPr/>
        <p:txBody>
          <a:bodyPr/>
          <a:lstStyle/>
          <a:p>
            <a:fld id="{AB58E4E0-7F71-9F4E-8114-802A7CD2598C}" type="slidenum">
              <a:rPr lang="fi-FI" smtClean="0"/>
              <a:t>‹#›</a:t>
            </a:fld>
            <a:endParaRPr lang="fi-FI"/>
          </a:p>
        </p:txBody>
      </p:sp>
      <p:sp>
        <p:nvSpPr>
          <p:cNvPr id="17" name="Tekstin paikkamerkki 50">
            <a:extLst>
              <a:ext uri="{FF2B5EF4-FFF2-40B4-BE49-F238E27FC236}">
                <a16:creationId xmlns:a16="http://schemas.microsoft.com/office/drawing/2014/main" id="{0A68BFB3-8BD3-AD4A-BA8F-38FDFE64914F}"/>
              </a:ext>
            </a:extLst>
          </p:cNvPr>
          <p:cNvSpPr>
            <a:spLocks noGrp="1"/>
          </p:cNvSpPr>
          <p:nvPr>
            <p:ph type="body" sz="quarter" idx="17" hasCustomPrompt="1"/>
          </p:nvPr>
        </p:nvSpPr>
        <p:spPr>
          <a:xfrm>
            <a:off x="1055687" y="1052513"/>
            <a:ext cx="3183159" cy="4808534"/>
          </a:xfrm>
          <a:prstGeom prst="roundRect">
            <a:avLst>
              <a:gd name="adj" fmla="val 14034"/>
            </a:avLst>
          </a:prstGeom>
          <a:solidFill>
            <a:schemeClr val="bg1"/>
          </a:solidFill>
        </p:spPr>
        <p:txBody>
          <a:bodyPr lIns="144000" tIns="144000" rIns="144000" bIns="144000" anchor="ctr">
            <a:normAutofit/>
          </a:bodyPr>
          <a:lstStyle>
            <a:lvl1pPr marL="0" indent="0" algn="ctr">
              <a:buNone/>
              <a:defRPr sz="3200" b="1" i="0" spc="-150">
                <a:solidFill>
                  <a:schemeClr val="tx1"/>
                </a:solidFill>
                <a:latin typeface="Arial" panose="020B06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8" name="Tekstin paikkamerkki 50">
            <a:extLst>
              <a:ext uri="{FF2B5EF4-FFF2-40B4-BE49-F238E27FC236}">
                <a16:creationId xmlns:a16="http://schemas.microsoft.com/office/drawing/2014/main" id="{EB454C11-1F4F-D34D-AFC6-C01C9D1F8C8A}"/>
              </a:ext>
            </a:extLst>
          </p:cNvPr>
          <p:cNvSpPr>
            <a:spLocks noGrp="1"/>
          </p:cNvSpPr>
          <p:nvPr>
            <p:ph type="body" sz="quarter" idx="18" hasCustomPrompt="1"/>
          </p:nvPr>
        </p:nvSpPr>
        <p:spPr>
          <a:xfrm>
            <a:off x="4504421" y="1052513"/>
            <a:ext cx="3183159" cy="4808534"/>
          </a:xfrm>
          <a:prstGeom prst="roundRect">
            <a:avLst>
              <a:gd name="adj" fmla="val 13316"/>
            </a:avLst>
          </a:prstGeom>
          <a:solidFill>
            <a:schemeClr val="bg1"/>
          </a:solidFill>
        </p:spPr>
        <p:txBody>
          <a:bodyPr lIns="144000" tIns="144000" rIns="144000" bIns="144000" anchor="ctr">
            <a:normAutofit/>
          </a:bodyPr>
          <a:lstStyle>
            <a:lvl1pPr marL="0" indent="0" algn="ctr">
              <a:buNone/>
              <a:defRPr sz="3200" b="1" i="0" spc="-150">
                <a:solidFill>
                  <a:schemeClr val="tx1"/>
                </a:solidFill>
                <a:latin typeface="Arial" panose="020B06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19" name="Tekstin paikkamerkki 50">
            <a:extLst>
              <a:ext uri="{FF2B5EF4-FFF2-40B4-BE49-F238E27FC236}">
                <a16:creationId xmlns:a16="http://schemas.microsoft.com/office/drawing/2014/main" id="{E776BE41-7B83-F242-9DA4-A09700D31F8A}"/>
              </a:ext>
            </a:extLst>
          </p:cNvPr>
          <p:cNvSpPr>
            <a:spLocks noGrp="1"/>
          </p:cNvSpPr>
          <p:nvPr>
            <p:ph type="body" sz="quarter" idx="19" hasCustomPrompt="1"/>
          </p:nvPr>
        </p:nvSpPr>
        <p:spPr>
          <a:xfrm>
            <a:off x="7953153" y="1052513"/>
            <a:ext cx="3183159" cy="4808534"/>
          </a:xfrm>
          <a:prstGeom prst="roundRect">
            <a:avLst>
              <a:gd name="adj" fmla="val 12597"/>
            </a:avLst>
          </a:prstGeom>
          <a:solidFill>
            <a:schemeClr val="bg1"/>
          </a:solidFill>
        </p:spPr>
        <p:txBody>
          <a:bodyPr lIns="144000" tIns="144000" rIns="144000" bIns="144000" anchor="ctr">
            <a:normAutofit/>
          </a:bodyPr>
          <a:lstStyle>
            <a:lvl1pPr marL="0" indent="0" algn="ctr">
              <a:buNone/>
              <a:defRPr sz="3200" b="1" i="0" spc="-150">
                <a:solidFill>
                  <a:schemeClr val="tx1"/>
                </a:solidFill>
                <a:latin typeface="Arial" panose="020B06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pic>
        <p:nvPicPr>
          <p:cNvPr id="10" name="Kuva 9">
            <a:extLst>
              <a:ext uri="{FF2B5EF4-FFF2-40B4-BE49-F238E27FC236}">
                <a16:creationId xmlns:a16="http://schemas.microsoft.com/office/drawing/2014/main" id="{379437FF-D356-8B42-99D7-086BC89F1B29}"/>
              </a:ext>
            </a:extLst>
          </p:cNvPr>
          <p:cNvPicPr>
            <a:picLocks noChangeAspect="1"/>
          </p:cNvPicPr>
          <p:nvPr userDrawn="1"/>
        </p:nvPicPr>
        <p:blipFill>
          <a:blip r:embed="rId2"/>
          <a:stretch>
            <a:fillRect/>
          </a:stretch>
        </p:blipFill>
        <p:spPr>
          <a:xfrm>
            <a:off x="11319192" y="181480"/>
            <a:ext cx="692728" cy="692728"/>
          </a:xfrm>
          <a:prstGeom prst="rect">
            <a:avLst/>
          </a:prstGeom>
        </p:spPr>
      </p:pic>
    </p:spTree>
    <p:extLst>
      <p:ext uri="{BB962C8B-B14F-4D97-AF65-F5344CB8AC3E}">
        <p14:creationId xmlns:p14="http://schemas.microsoft.com/office/powerpoint/2010/main" val="21304830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1524001" y="1122363"/>
            <a:ext cx="9144001" cy="2387600"/>
          </a:xfrm>
        </p:spPr>
        <p:txBody>
          <a:bodyPr anchor="b"/>
          <a:lstStyle>
            <a:lvl1pPr algn="ctr">
              <a:defRPr sz="4770"/>
            </a:lvl1pPr>
          </a:lstStyle>
          <a:p>
            <a:r>
              <a:rPr lang="fi-FI"/>
              <a:t>Muokkaa perustyyl. napsautt.</a:t>
            </a:r>
          </a:p>
        </p:txBody>
      </p:sp>
      <p:sp>
        <p:nvSpPr>
          <p:cNvPr id="3" name="Alaotsikko 2"/>
          <p:cNvSpPr>
            <a:spLocks noGrp="1"/>
          </p:cNvSpPr>
          <p:nvPr>
            <p:ph type="subTitle" idx="1"/>
          </p:nvPr>
        </p:nvSpPr>
        <p:spPr>
          <a:xfrm>
            <a:off x="1524001" y="3602038"/>
            <a:ext cx="9144001" cy="1655762"/>
          </a:xfrm>
        </p:spPr>
        <p:txBody>
          <a:bodyPr/>
          <a:lstStyle>
            <a:lvl1pPr marL="0" indent="0" algn="ctr">
              <a:buNone/>
              <a:defRPr sz="1908"/>
            </a:lvl1pPr>
            <a:lvl2pPr marL="363470" indent="0" algn="ctr">
              <a:buNone/>
              <a:defRPr sz="1590"/>
            </a:lvl2pPr>
            <a:lvl3pPr marL="726940" indent="0" algn="ctr">
              <a:buNone/>
              <a:defRPr sz="1431"/>
            </a:lvl3pPr>
            <a:lvl4pPr marL="1090411" indent="0" algn="ctr">
              <a:buNone/>
              <a:defRPr sz="1272"/>
            </a:lvl4pPr>
            <a:lvl5pPr marL="1453881" indent="0" algn="ctr">
              <a:buNone/>
              <a:defRPr sz="1272"/>
            </a:lvl5pPr>
            <a:lvl6pPr marL="1817351" indent="0" algn="ctr">
              <a:buNone/>
              <a:defRPr sz="1272"/>
            </a:lvl6pPr>
            <a:lvl7pPr marL="2180820" indent="0" algn="ctr">
              <a:buNone/>
              <a:defRPr sz="1272"/>
            </a:lvl7pPr>
            <a:lvl8pPr marL="2544291" indent="0" algn="ctr">
              <a:buNone/>
              <a:defRPr sz="1272"/>
            </a:lvl8pPr>
            <a:lvl9pPr marL="2907761" indent="0" algn="ctr">
              <a:buNone/>
              <a:defRPr sz="1272"/>
            </a:lvl9pPr>
          </a:lstStyle>
          <a:p>
            <a:r>
              <a:rPr lang="fi-FI"/>
              <a:t>Muokkaa alaotsikon perustyyliä napsautt.</a:t>
            </a:r>
          </a:p>
        </p:txBody>
      </p:sp>
      <p:sp>
        <p:nvSpPr>
          <p:cNvPr id="4" name="Päivämäärän paikkamerkki 3"/>
          <p:cNvSpPr>
            <a:spLocks noGrp="1"/>
          </p:cNvSpPr>
          <p:nvPr>
            <p:ph type="dt" sz="half" idx="10"/>
          </p:nvPr>
        </p:nvSpPr>
        <p:spPr/>
        <p:txBody>
          <a:bodyPr/>
          <a:lstStyle/>
          <a:p>
            <a:fld id="{E5FC55F3-F21D-4259-9702-FB3CEF5A994C}" type="datetimeFigureOut">
              <a:rPr lang="fi-FI" smtClean="0"/>
              <a:t>25.11.2022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EBD235E-3BB2-46FF-BAAD-AD2867E7F7C6}" type="slidenum">
              <a:rPr lang="fi-FI" smtClean="0"/>
              <a:t>‹#›</a:t>
            </a:fld>
            <a:endParaRPr lang="fi-FI"/>
          </a:p>
        </p:txBody>
      </p:sp>
    </p:spTree>
    <p:extLst>
      <p:ext uri="{BB962C8B-B14F-4D97-AF65-F5344CB8AC3E}">
        <p14:creationId xmlns:p14="http://schemas.microsoft.com/office/powerpoint/2010/main" val="117385953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E5FC55F3-F21D-4259-9702-FB3CEF5A994C}" type="datetimeFigureOut">
              <a:rPr lang="fi-FI" smtClean="0"/>
              <a:t>25.11.2022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EBD235E-3BB2-46FF-BAAD-AD2867E7F7C6}" type="slidenum">
              <a:rPr lang="fi-FI" smtClean="0"/>
              <a:t>‹#›</a:t>
            </a:fld>
            <a:endParaRPr lang="fi-FI"/>
          </a:p>
        </p:txBody>
      </p:sp>
    </p:spTree>
    <p:extLst>
      <p:ext uri="{BB962C8B-B14F-4D97-AF65-F5344CB8AC3E}">
        <p14:creationId xmlns:p14="http://schemas.microsoft.com/office/powerpoint/2010/main" val="138762963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831850" y="1709739"/>
            <a:ext cx="10515600" cy="2852737"/>
          </a:xfrm>
        </p:spPr>
        <p:txBody>
          <a:bodyPr anchor="b"/>
          <a:lstStyle>
            <a:lvl1pPr>
              <a:defRPr sz="4770"/>
            </a:lvl1pPr>
          </a:lstStyle>
          <a:p>
            <a:r>
              <a:rPr lang="fi-FI"/>
              <a:t>Muokkaa perustyyl. napsautt.</a:t>
            </a:r>
          </a:p>
        </p:txBody>
      </p:sp>
      <p:sp>
        <p:nvSpPr>
          <p:cNvPr id="3" name="Tekstin paikkamerkki 2"/>
          <p:cNvSpPr>
            <a:spLocks noGrp="1"/>
          </p:cNvSpPr>
          <p:nvPr>
            <p:ph type="body" idx="1"/>
          </p:nvPr>
        </p:nvSpPr>
        <p:spPr>
          <a:xfrm>
            <a:off x="831850" y="4589464"/>
            <a:ext cx="10515600" cy="1500187"/>
          </a:xfrm>
        </p:spPr>
        <p:txBody>
          <a:bodyPr/>
          <a:lstStyle>
            <a:lvl1pPr marL="0" indent="0">
              <a:buNone/>
              <a:defRPr sz="1908">
                <a:solidFill>
                  <a:schemeClr val="tx1">
                    <a:tint val="75000"/>
                  </a:schemeClr>
                </a:solidFill>
              </a:defRPr>
            </a:lvl1pPr>
            <a:lvl2pPr marL="363470" indent="0">
              <a:buNone/>
              <a:defRPr sz="1590">
                <a:solidFill>
                  <a:schemeClr val="tx1">
                    <a:tint val="75000"/>
                  </a:schemeClr>
                </a:solidFill>
              </a:defRPr>
            </a:lvl2pPr>
            <a:lvl3pPr marL="726940" indent="0">
              <a:buNone/>
              <a:defRPr sz="1431">
                <a:solidFill>
                  <a:schemeClr val="tx1">
                    <a:tint val="75000"/>
                  </a:schemeClr>
                </a:solidFill>
              </a:defRPr>
            </a:lvl3pPr>
            <a:lvl4pPr marL="1090411" indent="0">
              <a:buNone/>
              <a:defRPr sz="1272">
                <a:solidFill>
                  <a:schemeClr val="tx1">
                    <a:tint val="75000"/>
                  </a:schemeClr>
                </a:solidFill>
              </a:defRPr>
            </a:lvl4pPr>
            <a:lvl5pPr marL="1453881" indent="0">
              <a:buNone/>
              <a:defRPr sz="1272">
                <a:solidFill>
                  <a:schemeClr val="tx1">
                    <a:tint val="75000"/>
                  </a:schemeClr>
                </a:solidFill>
              </a:defRPr>
            </a:lvl5pPr>
            <a:lvl6pPr marL="1817351" indent="0">
              <a:buNone/>
              <a:defRPr sz="1272">
                <a:solidFill>
                  <a:schemeClr val="tx1">
                    <a:tint val="75000"/>
                  </a:schemeClr>
                </a:solidFill>
              </a:defRPr>
            </a:lvl6pPr>
            <a:lvl7pPr marL="2180820" indent="0">
              <a:buNone/>
              <a:defRPr sz="1272">
                <a:solidFill>
                  <a:schemeClr val="tx1">
                    <a:tint val="75000"/>
                  </a:schemeClr>
                </a:solidFill>
              </a:defRPr>
            </a:lvl7pPr>
            <a:lvl8pPr marL="2544291" indent="0">
              <a:buNone/>
              <a:defRPr sz="1272">
                <a:solidFill>
                  <a:schemeClr val="tx1">
                    <a:tint val="75000"/>
                  </a:schemeClr>
                </a:solidFill>
              </a:defRPr>
            </a:lvl8pPr>
            <a:lvl9pPr marL="2907761" indent="0">
              <a:buNone/>
              <a:defRPr sz="1272">
                <a:solidFill>
                  <a:schemeClr val="tx1">
                    <a:tint val="75000"/>
                  </a:schemeClr>
                </a:solidFill>
              </a:defRPr>
            </a:lvl9pPr>
          </a:lstStyle>
          <a:p>
            <a:pPr lvl="0"/>
            <a:r>
              <a:rPr lang="fi-FI"/>
              <a:t>Muokkaa tekstin perustyylejä napsauttamalla</a:t>
            </a:r>
          </a:p>
        </p:txBody>
      </p:sp>
      <p:sp>
        <p:nvSpPr>
          <p:cNvPr id="4" name="Päivämäärän paikkamerkki 3"/>
          <p:cNvSpPr>
            <a:spLocks noGrp="1"/>
          </p:cNvSpPr>
          <p:nvPr>
            <p:ph type="dt" sz="half" idx="10"/>
          </p:nvPr>
        </p:nvSpPr>
        <p:spPr/>
        <p:txBody>
          <a:bodyPr/>
          <a:lstStyle/>
          <a:p>
            <a:fld id="{E5FC55F3-F21D-4259-9702-FB3CEF5A994C}" type="datetimeFigureOut">
              <a:rPr lang="fi-FI" smtClean="0"/>
              <a:t>25.11.2022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EBD235E-3BB2-46FF-BAAD-AD2867E7F7C6}" type="slidenum">
              <a:rPr lang="fi-FI" smtClean="0"/>
              <a:t>‹#›</a:t>
            </a:fld>
            <a:endParaRPr lang="fi-FI"/>
          </a:p>
        </p:txBody>
      </p:sp>
    </p:spTree>
    <p:extLst>
      <p:ext uri="{BB962C8B-B14F-4D97-AF65-F5344CB8AC3E}">
        <p14:creationId xmlns:p14="http://schemas.microsoft.com/office/powerpoint/2010/main" val="38654176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838201" y="1825626"/>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72200" y="1825626"/>
            <a:ext cx="5181600" cy="435133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E5FC55F3-F21D-4259-9702-FB3CEF5A994C}" type="datetimeFigureOut">
              <a:rPr lang="fi-FI" smtClean="0"/>
              <a:t>25.11.2022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EEBD235E-3BB2-46FF-BAAD-AD2867E7F7C6}" type="slidenum">
              <a:rPr lang="fi-FI" smtClean="0"/>
              <a:t>‹#›</a:t>
            </a:fld>
            <a:endParaRPr lang="fi-FI"/>
          </a:p>
        </p:txBody>
      </p:sp>
    </p:spTree>
    <p:extLst>
      <p:ext uri="{BB962C8B-B14F-4D97-AF65-F5344CB8AC3E}">
        <p14:creationId xmlns:p14="http://schemas.microsoft.com/office/powerpoint/2010/main" val="454681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229AD83-953F-FB47-A968-A5217BBD9ADE}"/>
              </a:ext>
            </a:extLst>
          </p:cNvPr>
          <p:cNvSpPr>
            <a:spLocks noGrp="1"/>
          </p:cNvSpPr>
          <p:nvPr>
            <p:ph type="title"/>
          </p:nvPr>
        </p:nvSpPr>
        <p:spPr>
          <a:xfrm>
            <a:off x="1055688" y="365125"/>
            <a:ext cx="10080624" cy="1325563"/>
          </a:xfrm>
        </p:spPr>
        <p:txBody>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1AE3CC1D-BE33-044D-B033-355E16095789}"/>
              </a:ext>
            </a:extLst>
          </p:cNvPr>
          <p:cNvSpPr>
            <a:spLocks noGrp="1"/>
          </p:cNvSpPr>
          <p:nvPr>
            <p:ph type="body" idx="1"/>
          </p:nvPr>
        </p:nvSpPr>
        <p:spPr>
          <a:xfrm>
            <a:off x="1055688" y="1681163"/>
            <a:ext cx="4941887" cy="823912"/>
          </a:xfrm>
        </p:spPr>
        <p:txBody>
          <a:bodyPr anchor="b">
            <a:normAutofit/>
          </a:bodyPr>
          <a:lstStyle>
            <a:lvl1pPr marL="0" indent="0">
              <a:buNone/>
              <a:defRPr sz="28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Muokkaa tekstin perustyylejä</a:t>
            </a:r>
          </a:p>
        </p:txBody>
      </p:sp>
      <p:sp>
        <p:nvSpPr>
          <p:cNvPr id="4" name="Sisällön paikkamerkki 3">
            <a:extLst>
              <a:ext uri="{FF2B5EF4-FFF2-40B4-BE49-F238E27FC236}">
                <a16:creationId xmlns:a16="http://schemas.microsoft.com/office/drawing/2014/main" id="{DFBBF23F-0011-084C-8F76-2EDB2D8EB49D}"/>
              </a:ext>
            </a:extLst>
          </p:cNvPr>
          <p:cNvSpPr>
            <a:spLocks noGrp="1"/>
          </p:cNvSpPr>
          <p:nvPr>
            <p:ph sz="half" idx="2"/>
          </p:nvPr>
        </p:nvSpPr>
        <p:spPr>
          <a:xfrm>
            <a:off x="1055688" y="2505075"/>
            <a:ext cx="4941887" cy="3684588"/>
          </a:xfrm>
        </p:spPr>
        <p:txBody>
          <a:bodyPr/>
          <a:lstStyle/>
          <a:p>
            <a:r>
              <a:rPr lang="fi-FI" dirty="0"/>
              <a:t>Muokkaa tekstin perustyylejä
toinen taso
kolmas taso
neljäs taso
viides taso</a:t>
            </a:r>
          </a:p>
        </p:txBody>
      </p:sp>
      <p:sp>
        <p:nvSpPr>
          <p:cNvPr id="5" name="Tekstin paikkamerkki 4">
            <a:extLst>
              <a:ext uri="{FF2B5EF4-FFF2-40B4-BE49-F238E27FC236}">
                <a16:creationId xmlns:a16="http://schemas.microsoft.com/office/drawing/2014/main" id="{E7E477E0-CB45-264B-928F-BB889D954C77}"/>
              </a:ext>
            </a:extLst>
          </p:cNvPr>
          <p:cNvSpPr>
            <a:spLocks noGrp="1"/>
          </p:cNvSpPr>
          <p:nvPr>
            <p:ph type="body" sz="quarter" idx="3"/>
          </p:nvPr>
        </p:nvSpPr>
        <p:spPr>
          <a:xfrm>
            <a:off x="6172200" y="1681163"/>
            <a:ext cx="4964112" cy="823912"/>
          </a:xfrm>
        </p:spPr>
        <p:txBody>
          <a:bodyPr anchor="b">
            <a:normAutofit/>
          </a:bodyPr>
          <a:lstStyle>
            <a:lvl1pPr marL="0" indent="0">
              <a:buNone/>
              <a:defRPr sz="28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fi-FI" dirty="0"/>
              <a:t>Muokkaa tekstin perustyylejä</a:t>
            </a:r>
          </a:p>
        </p:txBody>
      </p:sp>
      <p:sp>
        <p:nvSpPr>
          <p:cNvPr id="6" name="Sisällön paikkamerkki 5">
            <a:extLst>
              <a:ext uri="{FF2B5EF4-FFF2-40B4-BE49-F238E27FC236}">
                <a16:creationId xmlns:a16="http://schemas.microsoft.com/office/drawing/2014/main" id="{DF34866C-1EF3-2B48-8E02-D49200A3ABB7}"/>
              </a:ext>
            </a:extLst>
          </p:cNvPr>
          <p:cNvSpPr>
            <a:spLocks noGrp="1"/>
          </p:cNvSpPr>
          <p:nvPr>
            <p:ph sz="quarter" idx="4"/>
          </p:nvPr>
        </p:nvSpPr>
        <p:spPr>
          <a:xfrm>
            <a:off x="6172200" y="2505075"/>
            <a:ext cx="4964112" cy="3684588"/>
          </a:xfrm>
        </p:spPr>
        <p:txBody>
          <a:bodyPr/>
          <a:lstStyle/>
          <a:p>
            <a:r>
              <a:rPr lang="fi-FI" dirty="0"/>
              <a:t>Muokkaa tekstin perustyylejä
toinen taso
kolmas taso
neljäs taso
viides taso</a:t>
            </a:r>
          </a:p>
        </p:txBody>
      </p:sp>
      <p:sp>
        <p:nvSpPr>
          <p:cNvPr id="7" name="Päivämäärän paikkamerkki 6">
            <a:extLst>
              <a:ext uri="{FF2B5EF4-FFF2-40B4-BE49-F238E27FC236}">
                <a16:creationId xmlns:a16="http://schemas.microsoft.com/office/drawing/2014/main" id="{6827DCD4-D464-AD48-A12B-ABBF64592D15}"/>
              </a:ext>
            </a:extLst>
          </p:cNvPr>
          <p:cNvSpPr>
            <a:spLocks noGrp="1"/>
          </p:cNvSpPr>
          <p:nvPr>
            <p:ph type="dt" sz="half" idx="10"/>
          </p:nvPr>
        </p:nvSpPr>
        <p:spPr/>
        <p:txBody>
          <a:bodyPr/>
          <a:lstStyle/>
          <a:p>
            <a:fld id="{7D57F50B-2CB4-1A4E-9D2B-EB377FFCC775}" type="datetime1">
              <a:rPr lang="fi-FI" smtClean="0"/>
              <a:t>25.11.2022</a:t>
            </a:fld>
            <a:endParaRPr lang="fi-FI"/>
          </a:p>
        </p:txBody>
      </p:sp>
      <p:sp>
        <p:nvSpPr>
          <p:cNvPr id="8" name="Alatunnisteen paikkamerkki 7">
            <a:extLst>
              <a:ext uri="{FF2B5EF4-FFF2-40B4-BE49-F238E27FC236}">
                <a16:creationId xmlns:a16="http://schemas.microsoft.com/office/drawing/2014/main" id="{19053780-44C0-7840-84F5-241DDD5E560F}"/>
              </a:ext>
            </a:extLst>
          </p:cNvPr>
          <p:cNvSpPr>
            <a:spLocks noGrp="1"/>
          </p:cNvSpPr>
          <p:nvPr>
            <p:ph type="ftr" sz="quarter" idx="11"/>
          </p:nvPr>
        </p:nvSpPr>
        <p:spPr/>
        <p:txBody>
          <a:bodyPr/>
          <a:lstStyle/>
          <a:p>
            <a:r>
              <a:rPr lang="fi-FI"/>
              <a:t>Etunimi Sukunimi</a:t>
            </a:r>
          </a:p>
        </p:txBody>
      </p:sp>
      <p:sp>
        <p:nvSpPr>
          <p:cNvPr id="9" name="Dian numeron paikkamerkki 8">
            <a:extLst>
              <a:ext uri="{FF2B5EF4-FFF2-40B4-BE49-F238E27FC236}">
                <a16:creationId xmlns:a16="http://schemas.microsoft.com/office/drawing/2014/main" id="{98DAA313-9CFA-2A4D-90FC-8992000FDA9F}"/>
              </a:ext>
            </a:extLst>
          </p:cNvPr>
          <p:cNvSpPr>
            <a:spLocks noGrp="1"/>
          </p:cNvSpPr>
          <p:nvPr>
            <p:ph type="sldNum" sz="quarter" idx="12"/>
          </p:nvPr>
        </p:nvSpPr>
        <p:spPr/>
        <p:txBody>
          <a:bodyPr/>
          <a:lstStyle/>
          <a:p>
            <a:fld id="{AB58E4E0-7F71-9F4E-8114-802A7CD2598C}" type="slidenum">
              <a:rPr lang="fi-FI" smtClean="0"/>
              <a:t>‹#›</a:t>
            </a:fld>
            <a:endParaRPr lang="fi-FI"/>
          </a:p>
        </p:txBody>
      </p:sp>
    </p:spTree>
    <p:extLst>
      <p:ext uri="{BB962C8B-B14F-4D97-AF65-F5344CB8AC3E}">
        <p14:creationId xmlns:p14="http://schemas.microsoft.com/office/powerpoint/2010/main" val="37014234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839788" y="365126"/>
            <a:ext cx="10515600" cy="1325563"/>
          </a:xfrm>
        </p:spPr>
        <p:txBody>
          <a:bodyPr/>
          <a:lstStyle/>
          <a:p>
            <a:r>
              <a:rPr lang="fi-FI"/>
              <a:t>Muokkaa perustyyl. napsautt.</a:t>
            </a:r>
          </a:p>
        </p:txBody>
      </p:sp>
      <p:sp>
        <p:nvSpPr>
          <p:cNvPr id="3" name="Tekstin paikkamerkki 2"/>
          <p:cNvSpPr>
            <a:spLocks noGrp="1"/>
          </p:cNvSpPr>
          <p:nvPr>
            <p:ph type="body" idx="1"/>
          </p:nvPr>
        </p:nvSpPr>
        <p:spPr>
          <a:xfrm>
            <a:off x="839789" y="1681163"/>
            <a:ext cx="5157786" cy="823912"/>
          </a:xfrm>
        </p:spPr>
        <p:txBody>
          <a:bodyPr anchor="b"/>
          <a:lstStyle>
            <a:lvl1pPr marL="0" indent="0">
              <a:buNone/>
              <a:defRPr sz="1908" b="1"/>
            </a:lvl1pPr>
            <a:lvl2pPr marL="363470" indent="0">
              <a:buNone/>
              <a:defRPr sz="1590" b="1"/>
            </a:lvl2pPr>
            <a:lvl3pPr marL="726940" indent="0">
              <a:buNone/>
              <a:defRPr sz="1431" b="1"/>
            </a:lvl3pPr>
            <a:lvl4pPr marL="1090411" indent="0">
              <a:buNone/>
              <a:defRPr sz="1272" b="1"/>
            </a:lvl4pPr>
            <a:lvl5pPr marL="1453881" indent="0">
              <a:buNone/>
              <a:defRPr sz="1272" b="1"/>
            </a:lvl5pPr>
            <a:lvl6pPr marL="1817351" indent="0">
              <a:buNone/>
              <a:defRPr sz="1272" b="1"/>
            </a:lvl6pPr>
            <a:lvl7pPr marL="2180820" indent="0">
              <a:buNone/>
              <a:defRPr sz="1272" b="1"/>
            </a:lvl7pPr>
            <a:lvl8pPr marL="2544291" indent="0">
              <a:buNone/>
              <a:defRPr sz="1272" b="1"/>
            </a:lvl8pPr>
            <a:lvl9pPr marL="2907761" indent="0">
              <a:buNone/>
              <a:defRPr sz="1272" b="1"/>
            </a:lvl9pPr>
          </a:lstStyle>
          <a:p>
            <a:pPr lvl="0"/>
            <a:r>
              <a:rPr lang="fi-FI"/>
              <a:t>Muokkaa tekstin perustyylejä napsauttamalla</a:t>
            </a:r>
          </a:p>
        </p:txBody>
      </p:sp>
      <p:sp>
        <p:nvSpPr>
          <p:cNvPr id="4" name="Sisällön paikkamerkki 3"/>
          <p:cNvSpPr>
            <a:spLocks noGrp="1"/>
          </p:cNvSpPr>
          <p:nvPr>
            <p:ph sz="half" idx="2"/>
          </p:nvPr>
        </p:nvSpPr>
        <p:spPr>
          <a:xfrm>
            <a:off x="839789" y="2505075"/>
            <a:ext cx="5157786"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p:cNvSpPr>
            <a:spLocks noGrp="1"/>
          </p:cNvSpPr>
          <p:nvPr>
            <p:ph type="body" sz="quarter" idx="3"/>
          </p:nvPr>
        </p:nvSpPr>
        <p:spPr>
          <a:xfrm>
            <a:off x="6172200" y="1681163"/>
            <a:ext cx="5183188" cy="823912"/>
          </a:xfrm>
        </p:spPr>
        <p:txBody>
          <a:bodyPr anchor="b"/>
          <a:lstStyle>
            <a:lvl1pPr marL="0" indent="0">
              <a:buNone/>
              <a:defRPr sz="1908" b="1"/>
            </a:lvl1pPr>
            <a:lvl2pPr marL="363470" indent="0">
              <a:buNone/>
              <a:defRPr sz="1590" b="1"/>
            </a:lvl2pPr>
            <a:lvl3pPr marL="726940" indent="0">
              <a:buNone/>
              <a:defRPr sz="1431" b="1"/>
            </a:lvl3pPr>
            <a:lvl4pPr marL="1090411" indent="0">
              <a:buNone/>
              <a:defRPr sz="1272" b="1"/>
            </a:lvl4pPr>
            <a:lvl5pPr marL="1453881" indent="0">
              <a:buNone/>
              <a:defRPr sz="1272" b="1"/>
            </a:lvl5pPr>
            <a:lvl6pPr marL="1817351" indent="0">
              <a:buNone/>
              <a:defRPr sz="1272" b="1"/>
            </a:lvl6pPr>
            <a:lvl7pPr marL="2180820" indent="0">
              <a:buNone/>
              <a:defRPr sz="1272" b="1"/>
            </a:lvl7pPr>
            <a:lvl8pPr marL="2544291" indent="0">
              <a:buNone/>
              <a:defRPr sz="1272" b="1"/>
            </a:lvl8pPr>
            <a:lvl9pPr marL="2907761" indent="0">
              <a:buNone/>
              <a:defRPr sz="1272" b="1"/>
            </a:lvl9pPr>
          </a:lstStyle>
          <a:p>
            <a:pPr lvl="0"/>
            <a:r>
              <a:rPr lang="fi-FI"/>
              <a:t>Muokkaa tekstin perustyylejä napsauttamalla</a:t>
            </a:r>
          </a:p>
        </p:txBody>
      </p:sp>
      <p:sp>
        <p:nvSpPr>
          <p:cNvPr id="6" name="Sisällön paikkamerkki 5"/>
          <p:cNvSpPr>
            <a:spLocks noGrp="1"/>
          </p:cNvSpPr>
          <p:nvPr>
            <p:ph sz="quarter" idx="4"/>
          </p:nvPr>
        </p:nvSpPr>
        <p:spPr>
          <a:xfrm>
            <a:off x="6172200" y="2505075"/>
            <a:ext cx="5183188" cy="3684588"/>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E5FC55F3-F21D-4259-9702-FB3CEF5A994C}" type="datetimeFigureOut">
              <a:rPr lang="fi-FI" smtClean="0"/>
              <a:t>25.11.2022</a:t>
            </a:fld>
            <a:endParaRPr lang="fi-FI"/>
          </a:p>
        </p:txBody>
      </p:sp>
      <p:sp>
        <p:nvSpPr>
          <p:cNvPr id="8" name="Alatunnisteen paikkamerkki 7"/>
          <p:cNvSpPr>
            <a:spLocks noGrp="1"/>
          </p:cNvSpPr>
          <p:nvPr>
            <p:ph type="ftr" sz="quarter" idx="11"/>
          </p:nvPr>
        </p:nvSpPr>
        <p:spPr/>
        <p:txBody>
          <a:bodyPr/>
          <a:lstStyle/>
          <a:p>
            <a:endParaRPr lang="fi-FI"/>
          </a:p>
        </p:txBody>
      </p:sp>
      <p:sp>
        <p:nvSpPr>
          <p:cNvPr id="9" name="Dian numeron paikkamerkki 8"/>
          <p:cNvSpPr>
            <a:spLocks noGrp="1"/>
          </p:cNvSpPr>
          <p:nvPr>
            <p:ph type="sldNum" sz="quarter" idx="12"/>
          </p:nvPr>
        </p:nvSpPr>
        <p:spPr/>
        <p:txBody>
          <a:bodyPr/>
          <a:lstStyle/>
          <a:p>
            <a:fld id="{EEBD235E-3BB2-46FF-BAAD-AD2867E7F7C6}" type="slidenum">
              <a:rPr lang="fi-FI" smtClean="0"/>
              <a:t>‹#›</a:t>
            </a:fld>
            <a:endParaRPr lang="fi-FI"/>
          </a:p>
        </p:txBody>
      </p:sp>
    </p:spTree>
    <p:extLst>
      <p:ext uri="{BB962C8B-B14F-4D97-AF65-F5344CB8AC3E}">
        <p14:creationId xmlns:p14="http://schemas.microsoft.com/office/powerpoint/2010/main" val="35171168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E5FC55F3-F21D-4259-9702-FB3CEF5A994C}" type="datetimeFigureOut">
              <a:rPr lang="fi-FI" smtClean="0"/>
              <a:t>25.11.2022</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EEBD235E-3BB2-46FF-BAAD-AD2867E7F7C6}" type="slidenum">
              <a:rPr lang="fi-FI" smtClean="0"/>
              <a:t>‹#›</a:t>
            </a:fld>
            <a:endParaRPr lang="fi-FI"/>
          </a:p>
        </p:txBody>
      </p:sp>
    </p:spTree>
    <p:extLst>
      <p:ext uri="{BB962C8B-B14F-4D97-AF65-F5344CB8AC3E}">
        <p14:creationId xmlns:p14="http://schemas.microsoft.com/office/powerpoint/2010/main" val="418653739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E5FC55F3-F21D-4259-9702-FB3CEF5A994C}" type="datetimeFigureOut">
              <a:rPr lang="fi-FI" smtClean="0"/>
              <a:t>25.11.2022</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EEBD235E-3BB2-46FF-BAAD-AD2867E7F7C6}" type="slidenum">
              <a:rPr lang="fi-FI" smtClean="0"/>
              <a:t>‹#›</a:t>
            </a:fld>
            <a:endParaRPr lang="fi-FI"/>
          </a:p>
        </p:txBody>
      </p:sp>
    </p:spTree>
    <p:extLst>
      <p:ext uri="{BB962C8B-B14F-4D97-AF65-F5344CB8AC3E}">
        <p14:creationId xmlns:p14="http://schemas.microsoft.com/office/powerpoint/2010/main" val="10078066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2544"/>
            </a:lvl1pPr>
          </a:lstStyle>
          <a:p>
            <a:r>
              <a:rPr lang="fi-FI"/>
              <a:t>Muokkaa perustyyl. napsautt.</a:t>
            </a:r>
          </a:p>
        </p:txBody>
      </p:sp>
      <p:sp>
        <p:nvSpPr>
          <p:cNvPr id="3" name="Sisällön paikkamerkki 2"/>
          <p:cNvSpPr>
            <a:spLocks noGrp="1"/>
          </p:cNvSpPr>
          <p:nvPr>
            <p:ph idx="1"/>
          </p:nvPr>
        </p:nvSpPr>
        <p:spPr>
          <a:xfrm>
            <a:off x="5183188" y="987426"/>
            <a:ext cx="6172200" cy="4873625"/>
          </a:xfrm>
        </p:spPr>
        <p:txBody>
          <a:bodyPr/>
          <a:lstStyle>
            <a:lvl1pPr>
              <a:defRPr sz="2544"/>
            </a:lvl1pPr>
            <a:lvl2pPr>
              <a:defRPr sz="2226"/>
            </a:lvl2pPr>
            <a:lvl3pPr>
              <a:defRPr sz="1908"/>
            </a:lvl3pPr>
            <a:lvl4pPr>
              <a:defRPr sz="1590"/>
            </a:lvl4pPr>
            <a:lvl5pPr>
              <a:defRPr sz="1590"/>
            </a:lvl5pPr>
            <a:lvl6pPr>
              <a:defRPr sz="1590"/>
            </a:lvl6pPr>
            <a:lvl7pPr>
              <a:defRPr sz="1590"/>
            </a:lvl7pPr>
            <a:lvl8pPr>
              <a:defRPr sz="1590"/>
            </a:lvl8pPr>
            <a:lvl9pPr>
              <a:defRPr sz="159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p:cNvSpPr>
            <a:spLocks noGrp="1"/>
          </p:cNvSpPr>
          <p:nvPr>
            <p:ph type="body" sz="half" idx="2"/>
          </p:nvPr>
        </p:nvSpPr>
        <p:spPr>
          <a:xfrm>
            <a:off x="839788" y="2057401"/>
            <a:ext cx="3932237" cy="3811588"/>
          </a:xfrm>
        </p:spPr>
        <p:txBody>
          <a:bodyPr/>
          <a:lstStyle>
            <a:lvl1pPr marL="0" indent="0">
              <a:buNone/>
              <a:defRPr sz="1272"/>
            </a:lvl1pPr>
            <a:lvl2pPr marL="363470" indent="0">
              <a:buNone/>
              <a:defRPr sz="1113"/>
            </a:lvl2pPr>
            <a:lvl3pPr marL="726940" indent="0">
              <a:buNone/>
              <a:defRPr sz="954"/>
            </a:lvl3pPr>
            <a:lvl4pPr marL="1090411" indent="0">
              <a:buNone/>
              <a:defRPr sz="795"/>
            </a:lvl4pPr>
            <a:lvl5pPr marL="1453881" indent="0">
              <a:buNone/>
              <a:defRPr sz="795"/>
            </a:lvl5pPr>
            <a:lvl6pPr marL="1817351" indent="0">
              <a:buNone/>
              <a:defRPr sz="795"/>
            </a:lvl6pPr>
            <a:lvl7pPr marL="2180820" indent="0">
              <a:buNone/>
              <a:defRPr sz="795"/>
            </a:lvl7pPr>
            <a:lvl8pPr marL="2544291" indent="0">
              <a:buNone/>
              <a:defRPr sz="795"/>
            </a:lvl8pPr>
            <a:lvl9pPr marL="2907761" indent="0">
              <a:buNone/>
              <a:defRPr sz="795"/>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E5FC55F3-F21D-4259-9702-FB3CEF5A994C}" type="datetimeFigureOut">
              <a:rPr lang="fi-FI" smtClean="0"/>
              <a:t>25.11.2022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EEBD235E-3BB2-46FF-BAAD-AD2867E7F7C6}" type="slidenum">
              <a:rPr lang="fi-FI" smtClean="0"/>
              <a:t>‹#›</a:t>
            </a:fld>
            <a:endParaRPr lang="fi-FI"/>
          </a:p>
        </p:txBody>
      </p:sp>
    </p:spTree>
    <p:extLst>
      <p:ext uri="{BB962C8B-B14F-4D97-AF65-F5344CB8AC3E}">
        <p14:creationId xmlns:p14="http://schemas.microsoft.com/office/powerpoint/2010/main" val="33290067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839788" y="457200"/>
            <a:ext cx="3932237" cy="1600200"/>
          </a:xfrm>
        </p:spPr>
        <p:txBody>
          <a:bodyPr anchor="b"/>
          <a:lstStyle>
            <a:lvl1pPr>
              <a:defRPr sz="2544"/>
            </a:lvl1pPr>
          </a:lstStyle>
          <a:p>
            <a:r>
              <a:rPr lang="fi-FI"/>
              <a:t>Muokkaa perustyyl. napsautt.</a:t>
            </a:r>
          </a:p>
        </p:txBody>
      </p:sp>
      <p:sp>
        <p:nvSpPr>
          <p:cNvPr id="3" name="Kuvan paikkamerkki 2"/>
          <p:cNvSpPr>
            <a:spLocks noGrp="1"/>
          </p:cNvSpPr>
          <p:nvPr>
            <p:ph type="pic" idx="1"/>
          </p:nvPr>
        </p:nvSpPr>
        <p:spPr>
          <a:xfrm>
            <a:off x="5183188" y="987426"/>
            <a:ext cx="6172200" cy="4873625"/>
          </a:xfrm>
        </p:spPr>
        <p:txBody>
          <a:bodyPr/>
          <a:lstStyle>
            <a:lvl1pPr marL="0" indent="0">
              <a:buNone/>
              <a:defRPr sz="2544"/>
            </a:lvl1pPr>
            <a:lvl2pPr marL="363470" indent="0">
              <a:buNone/>
              <a:defRPr sz="2226"/>
            </a:lvl2pPr>
            <a:lvl3pPr marL="726940" indent="0">
              <a:buNone/>
              <a:defRPr sz="1908"/>
            </a:lvl3pPr>
            <a:lvl4pPr marL="1090411" indent="0">
              <a:buNone/>
              <a:defRPr sz="1590"/>
            </a:lvl4pPr>
            <a:lvl5pPr marL="1453881" indent="0">
              <a:buNone/>
              <a:defRPr sz="1590"/>
            </a:lvl5pPr>
            <a:lvl6pPr marL="1817351" indent="0">
              <a:buNone/>
              <a:defRPr sz="1590"/>
            </a:lvl6pPr>
            <a:lvl7pPr marL="2180820" indent="0">
              <a:buNone/>
              <a:defRPr sz="1590"/>
            </a:lvl7pPr>
            <a:lvl8pPr marL="2544291" indent="0">
              <a:buNone/>
              <a:defRPr sz="1590"/>
            </a:lvl8pPr>
            <a:lvl9pPr marL="2907761" indent="0">
              <a:buNone/>
              <a:defRPr sz="1590"/>
            </a:lvl9pPr>
          </a:lstStyle>
          <a:p>
            <a:endParaRPr lang="fi-FI"/>
          </a:p>
        </p:txBody>
      </p:sp>
      <p:sp>
        <p:nvSpPr>
          <p:cNvPr id="4" name="Tekstin paikkamerkki 3"/>
          <p:cNvSpPr>
            <a:spLocks noGrp="1"/>
          </p:cNvSpPr>
          <p:nvPr>
            <p:ph type="body" sz="half" idx="2"/>
          </p:nvPr>
        </p:nvSpPr>
        <p:spPr>
          <a:xfrm>
            <a:off x="839788" y="2057401"/>
            <a:ext cx="3932237" cy="3811588"/>
          </a:xfrm>
        </p:spPr>
        <p:txBody>
          <a:bodyPr/>
          <a:lstStyle>
            <a:lvl1pPr marL="0" indent="0">
              <a:buNone/>
              <a:defRPr sz="1272"/>
            </a:lvl1pPr>
            <a:lvl2pPr marL="363470" indent="0">
              <a:buNone/>
              <a:defRPr sz="1113"/>
            </a:lvl2pPr>
            <a:lvl3pPr marL="726940" indent="0">
              <a:buNone/>
              <a:defRPr sz="954"/>
            </a:lvl3pPr>
            <a:lvl4pPr marL="1090411" indent="0">
              <a:buNone/>
              <a:defRPr sz="795"/>
            </a:lvl4pPr>
            <a:lvl5pPr marL="1453881" indent="0">
              <a:buNone/>
              <a:defRPr sz="795"/>
            </a:lvl5pPr>
            <a:lvl6pPr marL="1817351" indent="0">
              <a:buNone/>
              <a:defRPr sz="795"/>
            </a:lvl6pPr>
            <a:lvl7pPr marL="2180820" indent="0">
              <a:buNone/>
              <a:defRPr sz="795"/>
            </a:lvl7pPr>
            <a:lvl8pPr marL="2544291" indent="0">
              <a:buNone/>
              <a:defRPr sz="795"/>
            </a:lvl8pPr>
            <a:lvl9pPr marL="2907761" indent="0">
              <a:buNone/>
              <a:defRPr sz="795"/>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E5FC55F3-F21D-4259-9702-FB3CEF5A994C}" type="datetimeFigureOut">
              <a:rPr lang="fi-FI" smtClean="0"/>
              <a:t>25.11.2022</a:t>
            </a:fld>
            <a:endParaRPr lang="fi-FI"/>
          </a:p>
        </p:txBody>
      </p:sp>
      <p:sp>
        <p:nvSpPr>
          <p:cNvPr id="6" name="Alatunnisteen paikkamerkki 5"/>
          <p:cNvSpPr>
            <a:spLocks noGrp="1"/>
          </p:cNvSpPr>
          <p:nvPr>
            <p:ph type="ftr" sz="quarter" idx="11"/>
          </p:nvPr>
        </p:nvSpPr>
        <p:spPr/>
        <p:txBody>
          <a:bodyPr/>
          <a:lstStyle/>
          <a:p>
            <a:endParaRPr lang="fi-FI"/>
          </a:p>
        </p:txBody>
      </p:sp>
      <p:sp>
        <p:nvSpPr>
          <p:cNvPr id="7" name="Dian numeron paikkamerkki 6"/>
          <p:cNvSpPr>
            <a:spLocks noGrp="1"/>
          </p:cNvSpPr>
          <p:nvPr>
            <p:ph type="sldNum" sz="quarter" idx="12"/>
          </p:nvPr>
        </p:nvSpPr>
        <p:spPr/>
        <p:txBody>
          <a:bodyPr/>
          <a:lstStyle/>
          <a:p>
            <a:fld id="{EEBD235E-3BB2-46FF-BAAD-AD2867E7F7C6}" type="slidenum">
              <a:rPr lang="fi-FI" smtClean="0"/>
              <a:t>‹#›</a:t>
            </a:fld>
            <a:endParaRPr lang="fi-FI"/>
          </a:p>
        </p:txBody>
      </p:sp>
    </p:spTree>
    <p:extLst>
      <p:ext uri="{BB962C8B-B14F-4D97-AF65-F5344CB8AC3E}">
        <p14:creationId xmlns:p14="http://schemas.microsoft.com/office/powerpoint/2010/main" val="13329756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ystysuoran tekstin paikkamerkki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E5FC55F3-F21D-4259-9702-FB3CEF5A994C}" type="datetimeFigureOut">
              <a:rPr lang="fi-FI" smtClean="0"/>
              <a:t>25.11.2022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EBD235E-3BB2-46FF-BAAD-AD2867E7F7C6}" type="slidenum">
              <a:rPr lang="fi-FI" smtClean="0"/>
              <a:t>‹#›</a:t>
            </a:fld>
            <a:endParaRPr lang="fi-FI"/>
          </a:p>
        </p:txBody>
      </p:sp>
    </p:spTree>
    <p:extLst>
      <p:ext uri="{BB962C8B-B14F-4D97-AF65-F5344CB8AC3E}">
        <p14:creationId xmlns:p14="http://schemas.microsoft.com/office/powerpoint/2010/main" val="35630871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724900" y="365125"/>
            <a:ext cx="2628900" cy="5811838"/>
          </a:xfrm>
        </p:spPr>
        <p:txBody>
          <a:bodyPr vert="eaVert"/>
          <a:lstStyle/>
          <a:p>
            <a:r>
              <a:rPr lang="fi-FI"/>
              <a:t>Muokkaa perustyyl. napsautt.</a:t>
            </a:r>
          </a:p>
        </p:txBody>
      </p:sp>
      <p:sp>
        <p:nvSpPr>
          <p:cNvPr id="3" name="Pystysuoran tekstin paikkamerkki 2"/>
          <p:cNvSpPr>
            <a:spLocks noGrp="1"/>
          </p:cNvSpPr>
          <p:nvPr>
            <p:ph type="body" orient="vert" idx="1"/>
          </p:nvPr>
        </p:nvSpPr>
        <p:spPr>
          <a:xfrm>
            <a:off x="838201" y="365125"/>
            <a:ext cx="7734300" cy="5811838"/>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E5FC55F3-F21D-4259-9702-FB3CEF5A994C}" type="datetimeFigureOut">
              <a:rPr lang="fi-FI" smtClean="0"/>
              <a:t>25.11.2022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EEBD235E-3BB2-46FF-BAAD-AD2867E7F7C6}" type="slidenum">
              <a:rPr lang="fi-FI" smtClean="0"/>
              <a:t>‹#›</a:t>
            </a:fld>
            <a:endParaRPr lang="fi-FI"/>
          </a:p>
        </p:txBody>
      </p:sp>
    </p:spTree>
    <p:extLst>
      <p:ext uri="{BB962C8B-B14F-4D97-AF65-F5344CB8AC3E}">
        <p14:creationId xmlns:p14="http://schemas.microsoft.com/office/powerpoint/2010/main" val="19070807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op picture, 2 Title and Content light">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FB68184-CA1A-5240-886F-1684FEC22093}"/>
              </a:ext>
            </a:extLst>
          </p:cNvPr>
          <p:cNvSpPr>
            <a:spLocks noGrp="1" noChangeAspect="1"/>
          </p:cNvSpPr>
          <p:nvPr>
            <p:ph type="pic" idx="14"/>
          </p:nvPr>
        </p:nvSpPr>
        <p:spPr>
          <a:xfrm>
            <a:off x="0" y="2"/>
            <a:ext cx="12192000" cy="4217775"/>
          </a:xfrm>
          <a:solidFill>
            <a:srgbClr val="E0DED8"/>
          </a:solidFill>
        </p:spPr>
        <p:txBody>
          <a:bodyPr anchor="t"/>
          <a:lstStyle>
            <a:lvl1pPr marL="0" indent="0" algn="ctr">
              <a:buNone/>
              <a:defRPr sz="2544"/>
            </a:lvl1pPr>
            <a:lvl2pPr marL="363462" indent="0">
              <a:buNone/>
              <a:defRPr sz="2226"/>
            </a:lvl2pPr>
            <a:lvl3pPr marL="726922" indent="0">
              <a:buNone/>
              <a:defRPr sz="1908"/>
            </a:lvl3pPr>
            <a:lvl4pPr marL="1090383" indent="0">
              <a:buNone/>
              <a:defRPr sz="1590"/>
            </a:lvl4pPr>
            <a:lvl5pPr marL="1453844" indent="0">
              <a:buNone/>
              <a:defRPr sz="1590"/>
            </a:lvl5pPr>
            <a:lvl6pPr marL="1817305" indent="0">
              <a:buNone/>
              <a:defRPr sz="1590"/>
            </a:lvl6pPr>
            <a:lvl7pPr marL="2180766" indent="0">
              <a:buNone/>
              <a:defRPr sz="1590"/>
            </a:lvl7pPr>
            <a:lvl8pPr marL="2544228" indent="0">
              <a:buNone/>
              <a:defRPr sz="1590"/>
            </a:lvl8pPr>
            <a:lvl9pPr marL="2907689" indent="0">
              <a:buNone/>
              <a:defRPr sz="1590"/>
            </a:lvl9pPr>
          </a:lstStyle>
          <a:p>
            <a:r>
              <a:rPr lang="en-US" noProof="0"/>
              <a:t>Click icon to add picture</a:t>
            </a:r>
            <a:endParaRPr lang="en-GB" noProof="0"/>
          </a:p>
        </p:txBody>
      </p:sp>
      <p:sp>
        <p:nvSpPr>
          <p:cNvPr id="2" name="Title 1"/>
          <p:cNvSpPr>
            <a:spLocks noGrp="1"/>
          </p:cNvSpPr>
          <p:nvPr>
            <p:ph type="title"/>
          </p:nvPr>
        </p:nvSpPr>
        <p:spPr>
          <a:xfrm>
            <a:off x="768351" y="1024128"/>
            <a:ext cx="4533753" cy="932264"/>
          </a:xfrm>
        </p:spPr>
        <p:txBody>
          <a:bodyPr/>
          <a:lstStyle>
            <a:lvl1pPr>
              <a:defRPr>
                <a:solidFill>
                  <a:schemeClr val="bg2"/>
                </a:solidFill>
              </a:defRPr>
            </a:lvl1pPr>
          </a:lstStyle>
          <a:p>
            <a:r>
              <a:rPr lang="en-US" noProof="0"/>
              <a:t>Click to edit Master title style</a:t>
            </a:r>
            <a:endParaRPr lang="en-GB" noProof="0"/>
          </a:p>
        </p:txBody>
      </p:sp>
      <p:sp>
        <p:nvSpPr>
          <p:cNvPr id="11" name="Content Placeholder 2">
            <a:extLst>
              <a:ext uri="{FF2B5EF4-FFF2-40B4-BE49-F238E27FC236}">
                <a16:creationId xmlns:a16="http://schemas.microsoft.com/office/drawing/2014/main" id="{87DEEAA0-107A-CB4C-9D52-4CEE5A94FA6B}"/>
              </a:ext>
            </a:extLst>
          </p:cNvPr>
          <p:cNvSpPr>
            <a:spLocks noGrp="1"/>
          </p:cNvSpPr>
          <p:nvPr>
            <p:ph idx="16" hasCustomPrompt="1"/>
          </p:nvPr>
        </p:nvSpPr>
        <p:spPr>
          <a:xfrm>
            <a:off x="768349" y="1970569"/>
            <a:ext cx="4536000" cy="764395"/>
          </a:xfrm>
        </p:spPr>
        <p:txBody>
          <a:bodyPr rIns="0"/>
          <a:lstStyle>
            <a:lvl1pPr marL="0" indent="0">
              <a:buFontTx/>
              <a:buNone/>
              <a:defRPr sz="1484">
                <a:solidFill>
                  <a:schemeClr val="bg2"/>
                </a:solidFill>
              </a:defRPr>
            </a:lvl1pPr>
            <a:lvl2pPr marL="0" indent="0">
              <a:buFontTx/>
              <a:buNone/>
              <a:defRPr sz="1484">
                <a:solidFill>
                  <a:schemeClr val="bg2"/>
                </a:solidFill>
              </a:defRPr>
            </a:lvl2pPr>
            <a:lvl3pPr>
              <a:defRPr sz="1272"/>
            </a:lvl3pPr>
            <a:lvl4pPr>
              <a:defRPr sz="1272"/>
            </a:lvl4pPr>
            <a:lvl5pPr>
              <a:defRPr sz="1272"/>
            </a:lvl5pPr>
          </a:lstStyle>
          <a:p>
            <a:pPr lvl="0"/>
            <a:r>
              <a:rPr lang="en-GB" noProof="0"/>
              <a:t>Click to add text.</a:t>
            </a:r>
          </a:p>
          <a:p>
            <a:pPr lvl="1"/>
            <a:r>
              <a:rPr lang="en-GB" noProof="0"/>
              <a:t>Second level</a:t>
            </a:r>
          </a:p>
        </p:txBody>
      </p:sp>
      <p:sp>
        <p:nvSpPr>
          <p:cNvPr id="13" name="Content Placeholder 2">
            <a:extLst>
              <a:ext uri="{FF2B5EF4-FFF2-40B4-BE49-F238E27FC236}">
                <a16:creationId xmlns:a16="http://schemas.microsoft.com/office/drawing/2014/main" id="{1BE662F9-7507-5F49-898E-4048DDFBFEB0}"/>
              </a:ext>
            </a:extLst>
          </p:cNvPr>
          <p:cNvSpPr>
            <a:spLocks noGrp="1"/>
          </p:cNvSpPr>
          <p:nvPr>
            <p:ph idx="13" hasCustomPrompt="1"/>
          </p:nvPr>
        </p:nvSpPr>
        <p:spPr>
          <a:xfrm>
            <a:off x="768350" y="3247770"/>
            <a:ext cx="10655300" cy="2869399"/>
          </a:xfrm>
          <a:solidFill>
            <a:schemeClr val="accent4"/>
          </a:solidFill>
        </p:spPr>
        <p:txBody>
          <a:bodyPr lIns="251999" tIns="251999" rIns="251999" bIns="251999"/>
          <a:lstStyle>
            <a:lvl1pPr marL="0" indent="0">
              <a:buFontTx/>
              <a:buNone/>
              <a:defRPr sz="1484">
                <a:solidFill>
                  <a:schemeClr val="tx1"/>
                </a:solidFill>
              </a:defRPr>
            </a:lvl1pPr>
            <a:lvl2pPr marL="0" indent="0">
              <a:buFontTx/>
              <a:buNone/>
              <a:defRPr sz="1272">
                <a:solidFill>
                  <a:schemeClr val="tx1"/>
                </a:solidFill>
              </a:defRPr>
            </a:lvl2pPr>
            <a:lvl3pPr marL="183161">
              <a:defRPr sz="1272"/>
            </a:lvl3pPr>
            <a:lvl4pPr marL="366323">
              <a:defRPr sz="1272"/>
            </a:lvl4pPr>
            <a:lvl5pPr marL="549485">
              <a:defRPr sz="1272"/>
            </a:lvl5pPr>
          </a:lstStyle>
          <a:p>
            <a:pPr lvl="0"/>
            <a:r>
              <a:rPr lang="en-GB" noProof="0"/>
              <a:t>Click to add text.</a:t>
            </a:r>
            <a:br>
              <a:rPr lang="en-GB" noProof="0"/>
            </a:br>
            <a:r>
              <a:rPr lang="en-GB" noProof="0"/>
              <a:t>Use ”Increase List Level” and ”Decrease List Level” buttons to change list levels (Home/Paragraph)</a:t>
            </a:r>
            <a:br>
              <a:rPr lang="en-GB" noProof="0"/>
            </a:br>
            <a:r>
              <a:rPr lang="en-GB" noProof="0"/>
              <a:t>Do not use tab keys or Bullets button.</a:t>
            </a:r>
          </a:p>
          <a:p>
            <a:pPr lvl="1"/>
            <a:r>
              <a:rPr lang="en-GB" noProof="0"/>
              <a:t>Second level</a:t>
            </a:r>
          </a:p>
          <a:p>
            <a:pPr lvl="2"/>
            <a:r>
              <a:rPr lang="fi-FI" noProof="0"/>
              <a:t>Third level</a:t>
            </a:r>
          </a:p>
          <a:p>
            <a:pPr lvl="3"/>
            <a:r>
              <a:rPr lang="fi-FI" noProof="0"/>
              <a:t>Fourth level</a:t>
            </a:r>
          </a:p>
          <a:p>
            <a:pPr lvl="4"/>
            <a:r>
              <a:rPr lang="fi-FI" noProof="0"/>
              <a:t>Fifth level</a:t>
            </a:r>
            <a:endParaRPr lang="en-GB" noProof="0"/>
          </a:p>
        </p:txBody>
      </p:sp>
      <p:sp>
        <p:nvSpPr>
          <p:cNvPr id="4" name="Footer Placeholder 3"/>
          <p:cNvSpPr>
            <a:spLocks noGrp="1"/>
          </p:cNvSpPr>
          <p:nvPr>
            <p:ph type="ftr" sz="quarter" idx="11"/>
          </p:nvPr>
        </p:nvSpPr>
        <p:spPr/>
        <p:txBody>
          <a:bodyPr/>
          <a:lstStyle/>
          <a:p>
            <a:r>
              <a:rPr lang="en-GB" noProof="0"/>
              <a:t>Confidential</a:t>
            </a:r>
          </a:p>
        </p:txBody>
      </p:sp>
      <p:sp>
        <p:nvSpPr>
          <p:cNvPr id="5" name="Slide Number Placeholder 4"/>
          <p:cNvSpPr>
            <a:spLocks noGrp="1"/>
          </p:cNvSpPr>
          <p:nvPr>
            <p:ph type="sldNum" sz="quarter" idx="12"/>
          </p:nvPr>
        </p:nvSpPr>
        <p:spPr/>
        <p:txBody>
          <a:bodyPr/>
          <a:lstStyle/>
          <a:p>
            <a:fld id="{3644D4AD-7034-5E45-AAAE-D685B84B781D}" type="slidenum">
              <a:rPr lang="en-GB" noProof="0" smtClean="0"/>
              <a:t>‹#›</a:t>
            </a:fld>
            <a:endParaRPr lang="en-GB" noProof="0"/>
          </a:p>
        </p:txBody>
      </p:sp>
      <p:sp>
        <p:nvSpPr>
          <p:cNvPr id="10" name="Text Placeholder 6" title="Logo"/>
          <p:cNvSpPr>
            <a:spLocks noGrp="1"/>
          </p:cNvSpPr>
          <p:nvPr>
            <p:ph type="body" sz="quarter" idx="22" hasCustomPrompt="1"/>
          </p:nvPr>
        </p:nvSpPr>
        <p:spPr>
          <a:xfrm>
            <a:off x="172800" y="158400"/>
            <a:ext cx="758400" cy="187200"/>
          </a:xfrm>
          <a:blipFill dpi="0" rotWithShape="1">
            <a:blip r:embed="rId2" cstate="screen">
              <a:extLst>
                <a:ext uri="{28A0092B-C50C-407E-A947-70E740481C1C}">
                  <a14:useLocalDpi xmlns:a14="http://schemas.microsoft.com/office/drawing/2010/main"/>
                </a:ext>
              </a:extLst>
            </a:blip>
            <a:srcRect/>
            <a:stretch>
              <a:fillRect/>
            </a:stretch>
          </a:blipFill>
        </p:spPr>
        <p:txBody>
          <a:bodyPr rIns="0"/>
          <a:lstStyle>
            <a:lvl1pPr marL="0" indent="0">
              <a:buFontTx/>
              <a:buNone/>
              <a:defRPr sz="106">
                <a:solidFill>
                  <a:srgbClr val="E6E6E6"/>
                </a:solidFill>
              </a:defRPr>
            </a:lvl1pPr>
            <a:lvl2pPr marL="363462" indent="0">
              <a:buFontTx/>
              <a:buNone/>
              <a:defRPr sz="848">
                <a:solidFill>
                  <a:schemeClr val="bg2"/>
                </a:solidFill>
              </a:defRPr>
            </a:lvl2pPr>
            <a:lvl3pPr marL="726922" indent="0">
              <a:buFontTx/>
              <a:buNone/>
              <a:defRPr sz="848">
                <a:solidFill>
                  <a:schemeClr val="bg2"/>
                </a:solidFill>
              </a:defRPr>
            </a:lvl3pPr>
            <a:lvl4pPr marL="1090383" indent="0">
              <a:buFontTx/>
              <a:buNone/>
              <a:defRPr sz="848">
                <a:solidFill>
                  <a:schemeClr val="bg2"/>
                </a:solidFill>
              </a:defRPr>
            </a:lvl4pPr>
            <a:lvl5pPr marL="1453844" indent="0">
              <a:buFontTx/>
              <a:buNone/>
              <a:defRPr sz="848">
                <a:solidFill>
                  <a:schemeClr val="bg2"/>
                </a:solidFill>
              </a:defRPr>
            </a:lvl5pPr>
          </a:lstStyle>
          <a:p>
            <a:pPr lvl="0"/>
            <a:r>
              <a:rPr lang="fi-FI"/>
              <a:t> </a:t>
            </a:r>
            <a:endParaRPr lang="en-GB"/>
          </a:p>
        </p:txBody>
      </p:sp>
    </p:spTree>
    <p:extLst>
      <p:ext uri="{BB962C8B-B14F-4D97-AF65-F5344CB8AC3E}">
        <p14:creationId xmlns:p14="http://schemas.microsoft.com/office/powerpoint/2010/main" val="2412928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F1B5607A-C247-A443-93C4-C05CD1FADDEB}"/>
              </a:ext>
            </a:extLst>
          </p:cNvPr>
          <p:cNvSpPr>
            <a:spLocks noGrp="1" noChangeAspect="1"/>
          </p:cNvSpPr>
          <p:nvPr>
            <p:ph type="pic" idx="14" hasCustomPrompt="1"/>
          </p:nvPr>
        </p:nvSpPr>
        <p:spPr>
          <a:xfrm>
            <a:off x="0" y="0"/>
            <a:ext cx="12192000" cy="451200"/>
          </a:xfrm>
          <a:solidFill>
            <a:srgbClr val="E0DED8"/>
          </a:solidFill>
        </p:spPr>
        <p:txBody>
          <a:bodyPr anchor="t"/>
          <a:lstStyle>
            <a:lvl1pPr marL="0" indent="0">
              <a:buNone/>
              <a:defRPr sz="2544"/>
            </a:lvl1pPr>
            <a:lvl2pPr marL="363462" indent="0">
              <a:buNone/>
              <a:defRPr sz="2226"/>
            </a:lvl2pPr>
            <a:lvl3pPr marL="726922" indent="0">
              <a:buNone/>
              <a:defRPr sz="1908"/>
            </a:lvl3pPr>
            <a:lvl4pPr marL="1090383" indent="0">
              <a:buNone/>
              <a:defRPr sz="1590"/>
            </a:lvl4pPr>
            <a:lvl5pPr marL="1453844" indent="0">
              <a:buNone/>
              <a:defRPr sz="1590"/>
            </a:lvl5pPr>
            <a:lvl6pPr marL="1817305" indent="0">
              <a:buNone/>
              <a:defRPr sz="1590"/>
            </a:lvl6pPr>
            <a:lvl7pPr marL="2180766" indent="0">
              <a:buNone/>
              <a:defRPr sz="1590"/>
            </a:lvl7pPr>
            <a:lvl8pPr marL="2544228" indent="0">
              <a:buNone/>
              <a:defRPr sz="1590"/>
            </a:lvl8pPr>
            <a:lvl9pPr marL="2907689" indent="0">
              <a:buNone/>
              <a:defRPr sz="1590"/>
            </a:lvl9pPr>
          </a:lstStyle>
          <a:p>
            <a:r>
              <a:rPr lang="en-GB" noProof="0"/>
              <a:t>          Click icon to add picture</a:t>
            </a:r>
          </a:p>
        </p:txBody>
      </p:sp>
      <p:sp>
        <p:nvSpPr>
          <p:cNvPr id="2" name="Footer Placeholder 1"/>
          <p:cNvSpPr>
            <a:spLocks noGrp="1"/>
          </p:cNvSpPr>
          <p:nvPr>
            <p:ph type="ftr" sz="quarter" idx="10"/>
          </p:nvPr>
        </p:nvSpPr>
        <p:spPr/>
        <p:txBody>
          <a:bodyPr/>
          <a:lstStyle/>
          <a:p>
            <a:r>
              <a:rPr lang="en-GB"/>
              <a:t>Confidential</a:t>
            </a:r>
          </a:p>
        </p:txBody>
      </p:sp>
      <p:sp>
        <p:nvSpPr>
          <p:cNvPr id="3" name="Slide Number Placeholder 2"/>
          <p:cNvSpPr>
            <a:spLocks noGrp="1"/>
          </p:cNvSpPr>
          <p:nvPr>
            <p:ph type="sldNum" sz="quarter" idx="11"/>
          </p:nvPr>
        </p:nvSpPr>
        <p:spPr/>
        <p:txBody>
          <a:bodyPr/>
          <a:lstStyle/>
          <a:p>
            <a:fld id="{3644D4AD-7034-5E45-AAAE-D685B84B781D}" type="slidenum">
              <a:rPr lang="fi-FI" smtClean="0"/>
              <a:pPr/>
              <a:t>‹#›</a:t>
            </a:fld>
            <a:endParaRPr lang="fi-FI"/>
          </a:p>
        </p:txBody>
      </p:sp>
      <p:sp>
        <p:nvSpPr>
          <p:cNvPr id="7" name="Text Placeholder 6" title="Logo"/>
          <p:cNvSpPr>
            <a:spLocks noGrp="1"/>
          </p:cNvSpPr>
          <p:nvPr>
            <p:ph type="body" sz="quarter" idx="22" hasCustomPrompt="1"/>
          </p:nvPr>
        </p:nvSpPr>
        <p:spPr>
          <a:xfrm>
            <a:off x="172800" y="158400"/>
            <a:ext cx="758400" cy="187200"/>
          </a:xfrm>
          <a:blipFill dpi="0" rotWithShape="1">
            <a:blip r:embed="rId2" cstate="screen">
              <a:extLst>
                <a:ext uri="{28A0092B-C50C-407E-A947-70E740481C1C}">
                  <a14:useLocalDpi xmlns:a14="http://schemas.microsoft.com/office/drawing/2010/main"/>
                </a:ext>
              </a:extLst>
            </a:blip>
            <a:srcRect/>
            <a:stretch>
              <a:fillRect/>
            </a:stretch>
          </a:blipFill>
        </p:spPr>
        <p:txBody>
          <a:bodyPr rIns="0"/>
          <a:lstStyle>
            <a:lvl1pPr marL="0" indent="0">
              <a:buFontTx/>
              <a:buNone/>
              <a:defRPr sz="106">
                <a:solidFill>
                  <a:srgbClr val="E6E6E6"/>
                </a:solidFill>
              </a:defRPr>
            </a:lvl1pPr>
            <a:lvl2pPr marL="363462" indent="0">
              <a:buFontTx/>
              <a:buNone/>
              <a:defRPr sz="848">
                <a:solidFill>
                  <a:schemeClr val="bg2"/>
                </a:solidFill>
              </a:defRPr>
            </a:lvl2pPr>
            <a:lvl3pPr marL="726922" indent="0">
              <a:buFontTx/>
              <a:buNone/>
              <a:defRPr sz="848">
                <a:solidFill>
                  <a:schemeClr val="bg2"/>
                </a:solidFill>
              </a:defRPr>
            </a:lvl3pPr>
            <a:lvl4pPr marL="1090383" indent="0">
              <a:buFontTx/>
              <a:buNone/>
              <a:defRPr sz="848">
                <a:solidFill>
                  <a:schemeClr val="bg2"/>
                </a:solidFill>
              </a:defRPr>
            </a:lvl4pPr>
            <a:lvl5pPr marL="1453844" indent="0">
              <a:buFontTx/>
              <a:buNone/>
              <a:defRPr sz="848">
                <a:solidFill>
                  <a:schemeClr val="bg2"/>
                </a:solidFill>
              </a:defRPr>
            </a:lvl5pPr>
          </a:lstStyle>
          <a:p>
            <a:pPr lvl="0"/>
            <a:r>
              <a:rPr lang="fi-FI"/>
              <a:t> </a:t>
            </a:r>
            <a:endParaRPr lang="en-GB"/>
          </a:p>
        </p:txBody>
      </p:sp>
    </p:spTree>
    <p:extLst>
      <p:ext uri="{BB962C8B-B14F-4D97-AF65-F5344CB8AC3E}">
        <p14:creationId xmlns:p14="http://schemas.microsoft.com/office/powerpoint/2010/main" val="3563523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Top picture, 2 Title and Content">
    <p:spTree>
      <p:nvGrpSpPr>
        <p:cNvPr id="1" name=""/>
        <p:cNvGrpSpPr/>
        <p:nvPr/>
      </p:nvGrpSpPr>
      <p:grpSpPr>
        <a:xfrm>
          <a:off x="0" y="0"/>
          <a:ext cx="0" cy="0"/>
          <a:chOff x="0" y="0"/>
          <a:chExt cx="0" cy="0"/>
        </a:xfrm>
      </p:grpSpPr>
      <p:sp>
        <p:nvSpPr>
          <p:cNvPr id="8" name="Picture Placeholder 2">
            <a:extLst>
              <a:ext uri="{FF2B5EF4-FFF2-40B4-BE49-F238E27FC236}">
                <a16:creationId xmlns:a16="http://schemas.microsoft.com/office/drawing/2014/main" id="{DFB68184-CA1A-5240-886F-1684FEC22093}"/>
              </a:ext>
            </a:extLst>
          </p:cNvPr>
          <p:cNvSpPr>
            <a:spLocks noGrp="1" noChangeAspect="1"/>
          </p:cNvSpPr>
          <p:nvPr>
            <p:ph type="pic" idx="14"/>
          </p:nvPr>
        </p:nvSpPr>
        <p:spPr>
          <a:xfrm>
            <a:off x="0" y="2"/>
            <a:ext cx="12192000" cy="4217775"/>
          </a:xfrm>
          <a:solidFill>
            <a:srgbClr val="E0DED8"/>
          </a:solidFill>
        </p:spPr>
        <p:txBody>
          <a:bodyPr anchor="t"/>
          <a:lstStyle>
            <a:lvl1pPr marL="0" indent="0" algn="ctr">
              <a:buNone/>
              <a:defRPr sz="2544"/>
            </a:lvl1pPr>
            <a:lvl2pPr marL="363462" indent="0">
              <a:buNone/>
              <a:defRPr sz="2226"/>
            </a:lvl2pPr>
            <a:lvl3pPr marL="726922" indent="0">
              <a:buNone/>
              <a:defRPr sz="1908"/>
            </a:lvl3pPr>
            <a:lvl4pPr marL="1090383" indent="0">
              <a:buNone/>
              <a:defRPr sz="1590"/>
            </a:lvl4pPr>
            <a:lvl5pPr marL="1453844" indent="0">
              <a:buNone/>
              <a:defRPr sz="1590"/>
            </a:lvl5pPr>
            <a:lvl6pPr marL="1817305" indent="0">
              <a:buNone/>
              <a:defRPr sz="1590"/>
            </a:lvl6pPr>
            <a:lvl7pPr marL="2180766" indent="0">
              <a:buNone/>
              <a:defRPr sz="1590"/>
            </a:lvl7pPr>
            <a:lvl8pPr marL="2544228" indent="0">
              <a:buNone/>
              <a:defRPr sz="1590"/>
            </a:lvl8pPr>
            <a:lvl9pPr marL="2907689" indent="0">
              <a:buNone/>
              <a:defRPr sz="1590"/>
            </a:lvl9pPr>
          </a:lstStyle>
          <a:p>
            <a:r>
              <a:rPr lang="en-US" noProof="0"/>
              <a:t>Click icon to add picture</a:t>
            </a:r>
            <a:endParaRPr lang="en-GB" noProof="0"/>
          </a:p>
        </p:txBody>
      </p:sp>
      <p:sp>
        <p:nvSpPr>
          <p:cNvPr id="2" name="Title 1"/>
          <p:cNvSpPr>
            <a:spLocks noGrp="1"/>
          </p:cNvSpPr>
          <p:nvPr>
            <p:ph type="title"/>
          </p:nvPr>
        </p:nvSpPr>
        <p:spPr>
          <a:xfrm>
            <a:off x="768351" y="1024128"/>
            <a:ext cx="4533753" cy="932264"/>
          </a:xfrm>
        </p:spPr>
        <p:txBody>
          <a:bodyPr/>
          <a:lstStyle>
            <a:lvl1pPr>
              <a:defRPr>
                <a:solidFill>
                  <a:schemeClr val="bg2"/>
                </a:solidFill>
              </a:defRPr>
            </a:lvl1pPr>
          </a:lstStyle>
          <a:p>
            <a:r>
              <a:rPr lang="en-US" noProof="0"/>
              <a:t>Click to edit Master title style</a:t>
            </a:r>
            <a:endParaRPr lang="en-GB" noProof="0"/>
          </a:p>
        </p:txBody>
      </p:sp>
      <p:sp>
        <p:nvSpPr>
          <p:cNvPr id="11" name="Content Placeholder 2">
            <a:extLst>
              <a:ext uri="{FF2B5EF4-FFF2-40B4-BE49-F238E27FC236}">
                <a16:creationId xmlns:a16="http://schemas.microsoft.com/office/drawing/2014/main" id="{87DEEAA0-107A-CB4C-9D52-4CEE5A94FA6B}"/>
              </a:ext>
            </a:extLst>
          </p:cNvPr>
          <p:cNvSpPr>
            <a:spLocks noGrp="1"/>
          </p:cNvSpPr>
          <p:nvPr>
            <p:ph idx="16" hasCustomPrompt="1"/>
          </p:nvPr>
        </p:nvSpPr>
        <p:spPr>
          <a:xfrm>
            <a:off x="768352" y="1970569"/>
            <a:ext cx="4543877" cy="764395"/>
          </a:xfrm>
        </p:spPr>
        <p:txBody>
          <a:bodyPr rIns="0"/>
          <a:lstStyle>
            <a:lvl1pPr marL="0" indent="0">
              <a:buFontTx/>
              <a:buNone/>
              <a:defRPr sz="1484" b="0">
                <a:solidFill>
                  <a:schemeClr val="bg2"/>
                </a:solidFill>
              </a:defRPr>
            </a:lvl1pPr>
            <a:lvl2pPr marL="0" indent="0">
              <a:buFontTx/>
              <a:buNone/>
              <a:defRPr sz="1484" b="0">
                <a:solidFill>
                  <a:schemeClr val="bg2"/>
                </a:solidFill>
              </a:defRPr>
            </a:lvl2pPr>
            <a:lvl3pPr>
              <a:defRPr sz="1166"/>
            </a:lvl3pPr>
            <a:lvl4pPr>
              <a:defRPr sz="1166"/>
            </a:lvl4pPr>
            <a:lvl5pPr>
              <a:defRPr sz="1166"/>
            </a:lvl5pPr>
          </a:lstStyle>
          <a:p>
            <a:pPr lvl="0"/>
            <a:r>
              <a:rPr lang="en-GB" noProof="0"/>
              <a:t>Click to add text</a:t>
            </a:r>
          </a:p>
          <a:p>
            <a:pPr lvl="1"/>
            <a:r>
              <a:rPr lang="en-GB" noProof="0"/>
              <a:t>Second level</a:t>
            </a:r>
          </a:p>
        </p:txBody>
      </p:sp>
      <p:sp>
        <p:nvSpPr>
          <p:cNvPr id="39" name="Content Placeholder 2">
            <a:extLst>
              <a:ext uri="{FF2B5EF4-FFF2-40B4-BE49-F238E27FC236}">
                <a16:creationId xmlns:a16="http://schemas.microsoft.com/office/drawing/2014/main" id="{F4C72636-DEB4-D344-93A7-3770612C3218}"/>
              </a:ext>
            </a:extLst>
          </p:cNvPr>
          <p:cNvSpPr>
            <a:spLocks noGrp="1"/>
          </p:cNvSpPr>
          <p:nvPr>
            <p:ph idx="18" hasCustomPrompt="1"/>
          </p:nvPr>
        </p:nvSpPr>
        <p:spPr>
          <a:xfrm>
            <a:off x="6190047" y="740836"/>
            <a:ext cx="5233604" cy="5376333"/>
          </a:xfrm>
          <a:solidFill>
            <a:schemeClr val="tx1"/>
          </a:solidFill>
        </p:spPr>
        <p:txBody>
          <a:bodyPr lIns="251999" tIns="251999" rIns="324000" bIns="251999"/>
          <a:lstStyle>
            <a:lvl1pPr marL="0" indent="0">
              <a:spcAft>
                <a:spcPts val="795"/>
              </a:spcAft>
              <a:buFontTx/>
              <a:buNone/>
              <a:defRPr sz="1484">
                <a:solidFill>
                  <a:schemeClr val="bg2"/>
                </a:solidFill>
              </a:defRPr>
            </a:lvl1pPr>
            <a:lvl2pPr marL="0" indent="0">
              <a:buFontTx/>
              <a:buNone/>
              <a:defRPr sz="1272" baseline="0">
                <a:solidFill>
                  <a:schemeClr val="bg2"/>
                </a:solidFill>
              </a:defRPr>
            </a:lvl2pPr>
            <a:lvl3pPr marL="181730" indent="-181730">
              <a:buFont typeface="Arial" panose="020B0604020202020204" pitchFamily="34" charset="0"/>
              <a:buChar char="•"/>
              <a:defRPr sz="1272">
                <a:solidFill>
                  <a:schemeClr val="bg2"/>
                </a:solidFill>
              </a:defRPr>
            </a:lvl3pPr>
            <a:lvl4pPr marL="366323">
              <a:defRPr sz="1272">
                <a:solidFill>
                  <a:schemeClr val="bg2"/>
                </a:solidFill>
              </a:defRPr>
            </a:lvl4pPr>
            <a:lvl5pPr marL="549485">
              <a:defRPr sz="1272">
                <a:solidFill>
                  <a:schemeClr val="bg2"/>
                </a:solidFill>
              </a:defRPr>
            </a:lvl5pPr>
          </a:lstStyle>
          <a:p>
            <a:pPr lvl="0"/>
            <a:r>
              <a:rPr lang="en-GB" noProof="0"/>
              <a:t>Click to add text. </a:t>
            </a:r>
            <a:br>
              <a:rPr lang="en-GB" noProof="0"/>
            </a:br>
            <a:r>
              <a:rPr lang="en-GB" noProof="0"/>
              <a:t>Use ”Increase List Level” and ”Decrease List Level” buttons to change list levels (Home/Paragraph)</a:t>
            </a:r>
            <a:br>
              <a:rPr lang="en-GB" noProof="0"/>
            </a:br>
            <a:r>
              <a:rPr lang="en-GB" noProof="0"/>
              <a:t>Do not use tab keys or Bullets button.</a:t>
            </a:r>
          </a:p>
          <a:p>
            <a:pPr lvl="0"/>
            <a:r>
              <a:rPr lang="fi-FI" noProof="0"/>
              <a:t>First level</a:t>
            </a:r>
          </a:p>
          <a:p>
            <a:pPr lvl="1"/>
            <a:r>
              <a:rPr lang="fi-FI" noProof="0"/>
              <a:t>Second level</a:t>
            </a:r>
          </a:p>
          <a:p>
            <a:pPr lvl="2"/>
            <a:r>
              <a:rPr lang="fi-FI" noProof="0"/>
              <a:t>Third level</a:t>
            </a:r>
          </a:p>
          <a:p>
            <a:pPr lvl="3"/>
            <a:r>
              <a:rPr lang="fi-FI" noProof="0"/>
              <a:t>Forth level</a:t>
            </a:r>
          </a:p>
          <a:p>
            <a:pPr lvl="4"/>
            <a:r>
              <a:rPr lang="fi-FI" noProof="0"/>
              <a:t>Fifth level</a:t>
            </a:r>
          </a:p>
        </p:txBody>
      </p:sp>
      <p:sp>
        <p:nvSpPr>
          <p:cNvPr id="4" name="Footer Placeholder 3"/>
          <p:cNvSpPr>
            <a:spLocks noGrp="1"/>
          </p:cNvSpPr>
          <p:nvPr>
            <p:ph type="ftr" sz="quarter" idx="11"/>
          </p:nvPr>
        </p:nvSpPr>
        <p:spPr/>
        <p:txBody>
          <a:bodyPr/>
          <a:lstStyle/>
          <a:p>
            <a:r>
              <a:rPr lang="en-GB" noProof="0"/>
              <a:t>Confidential</a:t>
            </a:r>
          </a:p>
        </p:txBody>
      </p:sp>
      <p:sp>
        <p:nvSpPr>
          <p:cNvPr id="5" name="Slide Number Placeholder 4"/>
          <p:cNvSpPr>
            <a:spLocks noGrp="1"/>
          </p:cNvSpPr>
          <p:nvPr>
            <p:ph type="sldNum" sz="quarter" idx="12"/>
          </p:nvPr>
        </p:nvSpPr>
        <p:spPr/>
        <p:txBody>
          <a:bodyPr/>
          <a:lstStyle/>
          <a:p>
            <a:fld id="{3644D4AD-7034-5E45-AAAE-D685B84B781D}" type="slidenum">
              <a:rPr lang="en-GB" noProof="0" smtClean="0"/>
              <a:t>‹#›</a:t>
            </a:fld>
            <a:endParaRPr lang="en-GB" noProof="0"/>
          </a:p>
        </p:txBody>
      </p:sp>
      <p:sp>
        <p:nvSpPr>
          <p:cNvPr id="10" name="Text Placeholder 6" title="Logo"/>
          <p:cNvSpPr>
            <a:spLocks noGrp="1"/>
          </p:cNvSpPr>
          <p:nvPr>
            <p:ph type="body" sz="quarter" idx="22" hasCustomPrompt="1"/>
          </p:nvPr>
        </p:nvSpPr>
        <p:spPr>
          <a:xfrm>
            <a:off x="172800" y="158400"/>
            <a:ext cx="758400" cy="187200"/>
          </a:xfrm>
          <a:blipFill dpi="0" rotWithShape="1">
            <a:blip r:embed="rId2" cstate="screen">
              <a:extLst>
                <a:ext uri="{28A0092B-C50C-407E-A947-70E740481C1C}">
                  <a14:useLocalDpi xmlns:a14="http://schemas.microsoft.com/office/drawing/2010/main"/>
                </a:ext>
              </a:extLst>
            </a:blip>
            <a:srcRect/>
            <a:stretch>
              <a:fillRect/>
            </a:stretch>
          </a:blipFill>
        </p:spPr>
        <p:txBody>
          <a:bodyPr rIns="0"/>
          <a:lstStyle>
            <a:lvl1pPr marL="0" indent="0">
              <a:buFontTx/>
              <a:buNone/>
              <a:defRPr sz="106">
                <a:solidFill>
                  <a:srgbClr val="E6E6E6"/>
                </a:solidFill>
              </a:defRPr>
            </a:lvl1pPr>
            <a:lvl2pPr marL="363462" indent="0">
              <a:buFontTx/>
              <a:buNone/>
              <a:defRPr sz="848">
                <a:solidFill>
                  <a:schemeClr val="bg2"/>
                </a:solidFill>
              </a:defRPr>
            </a:lvl2pPr>
            <a:lvl3pPr marL="726922" indent="0">
              <a:buFontTx/>
              <a:buNone/>
              <a:defRPr sz="848">
                <a:solidFill>
                  <a:schemeClr val="bg2"/>
                </a:solidFill>
              </a:defRPr>
            </a:lvl3pPr>
            <a:lvl4pPr marL="1090383" indent="0">
              <a:buFontTx/>
              <a:buNone/>
              <a:defRPr sz="848">
                <a:solidFill>
                  <a:schemeClr val="bg2"/>
                </a:solidFill>
              </a:defRPr>
            </a:lvl4pPr>
            <a:lvl5pPr marL="1453844" indent="0">
              <a:buFontTx/>
              <a:buNone/>
              <a:defRPr sz="848">
                <a:solidFill>
                  <a:schemeClr val="bg2"/>
                </a:solidFill>
              </a:defRPr>
            </a:lvl5pPr>
          </a:lstStyle>
          <a:p>
            <a:pPr lvl="0"/>
            <a:r>
              <a:rPr lang="fi-FI"/>
              <a:t> </a:t>
            </a:r>
            <a:endParaRPr lang="en-GB"/>
          </a:p>
        </p:txBody>
      </p:sp>
    </p:spTree>
    <p:extLst>
      <p:ext uri="{BB962C8B-B14F-4D97-AF65-F5344CB8AC3E}">
        <p14:creationId xmlns:p14="http://schemas.microsoft.com/office/powerpoint/2010/main" val="81476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D613B70-10A4-0445-89A8-EA472348C399}"/>
              </a:ext>
            </a:extLst>
          </p:cNvPr>
          <p:cNvSpPr>
            <a:spLocks noGrp="1"/>
          </p:cNvSpPr>
          <p:nvPr>
            <p:ph type="title"/>
          </p:nvPr>
        </p:nvSpPr>
        <p:spPr/>
        <p:txBody>
          <a:bodyPr/>
          <a:lstStyle/>
          <a:p>
            <a:r>
              <a:rPr lang="fi-FI" dirty="0"/>
              <a:t>Muokkaa ots. perustyyl. napsautt.</a:t>
            </a:r>
          </a:p>
        </p:txBody>
      </p:sp>
      <p:sp>
        <p:nvSpPr>
          <p:cNvPr id="3" name="Päivämäärän paikkamerkki 2">
            <a:extLst>
              <a:ext uri="{FF2B5EF4-FFF2-40B4-BE49-F238E27FC236}">
                <a16:creationId xmlns:a16="http://schemas.microsoft.com/office/drawing/2014/main" id="{1C066DB7-CD9C-654E-A4E1-98E41DE32C57}"/>
              </a:ext>
            </a:extLst>
          </p:cNvPr>
          <p:cNvSpPr>
            <a:spLocks noGrp="1"/>
          </p:cNvSpPr>
          <p:nvPr>
            <p:ph type="dt" sz="half" idx="10"/>
          </p:nvPr>
        </p:nvSpPr>
        <p:spPr/>
        <p:txBody>
          <a:bodyPr/>
          <a:lstStyle/>
          <a:p>
            <a:fld id="{64ADEE29-F161-6F46-AC1E-8843E9938E7B}" type="datetime1">
              <a:rPr lang="fi-FI" smtClean="0"/>
              <a:t>25.11.2022</a:t>
            </a:fld>
            <a:endParaRPr lang="fi-FI"/>
          </a:p>
        </p:txBody>
      </p:sp>
      <p:sp>
        <p:nvSpPr>
          <p:cNvPr id="4" name="Alatunnisteen paikkamerkki 3">
            <a:extLst>
              <a:ext uri="{FF2B5EF4-FFF2-40B4-BE49-F238E27FC236}">
                <a16:creationId xmlns:a16="http://schemas.microsoft.com/office/drawing/2014/main" id="{F67846B8-25ED-D74E-A167-A9B32CF9D664}"/>
              </a:ext>
            </a:extLst>
          </p:cNvPr>
          <p:cNvSpPr>
            <a:spLocks noGrp="1"/>
          </p:cNvSpPr>
          <p:nvPr>
            <p:ph type="ftr" sz="quarter" idx="11"/>
          </p:nvPr>
        </p:nvSpPr>
        <p:spPr/>
        <p:txBody>
          <a:bodyPr/>
          <a:lstStyle/>
          <a:p>
            <a:r>
              <a:rPr lang="fi-FI"/>
              <a:t>Etunimi Sukunimi</a:t>
            </a:r>
          </a:p>
        </p:txBody>
      </p:sp>
      <p:sp>
        <p:nvSpPr>
          <p:cNvPr id="5" name="Dian numeron paikkamerkki 4">
            <a:extLst>
              <a:ext uri="{FF2B5EF4-FFF2-40B4-BE49-F238E27FC236}">
                <a16:creationId xmlns:a16="http://schemas.microsoft.com/office/drawing/2014/main" id="{CC58F68C-E69F-1C4D-A46F-1BAE470F07E3}"/>
              </a:ext>
            </a:extLst>
          </p:cNvPr>
          <p:cNvSpPr>
            <a:spLocks noGrp="1"/>
          </p:cNvSpPr>
          <p:nvPr>
            <p:ph type="sldNum" sz="quarter" idx="12"/>
          </p:nvPr>
        </p:nvSpPr>
        <p:spPr/>
        <p:txBody>
          <a:bodyPr/>
          <a:lstStyle/>
          <a:p>
            <a:fld id="{AB58E4E0-7F71-9F4E-8114-802A7CD2598C}" type="slidenum">
              <a:rPr lang="fi-FI" smtClean="0"/>
              <a:t>‹#›</a:t>
            </a:fld>
            <a:endParaRPr lang="fi-FI"/>
          </a:p>
        </p:txBody>
      </p:sp>
    </p:spTree>
    <p:extLst>
      <p:ext uri="{BB962C8B-B14F-4D97-AF65-F5344CB8AC3E}">
        <p14:creationId xmlns:p14="http://schemas.microsoft.com/office/powerpoint/2010/main" val="248986391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14" name="Picture Placeholder 2">
            <a:extLst>
              <a:ext uri="{FF2B5EF4-FFF2-40B4-BE49-F238E27FC236}">
                <a16:creationId xmlns:a16="http://schemas.microsoft.com/office/drawing/2014/main" id="{7860FE2F-192C-464A-AEF6-45EA5A061737}"/>
              </a:ext>
            </a:extLst>
          </p:cNvPr>
          <p:cNvSpPr>
            <a:spLocks noGrp="1" noChangeAspect="1"/>
          </p:cNvSpPr>
          <p:nvPr>
            <p:ph type="pic" idx="14" hasCustomPrompt="1"/>
          </p:nvPr>
        </p:nvSpPr>
        <p:spPr>
          <a:xfrm>
            <a:off x="0" y="2"/>
            <a:ext cx="12192000" cy="452967"/>
          </a:xfrm>
          <a:solidFill>
            <a:srgbClr val="E0DED8"/>
          </a:solidFill>
        </p:spPr>
        <p:txBody>
          <a:bodyPr anchor="t"/>
          <a:lstStyle>
            <a:lvl1pPr marL="0" indent="0" algn="l">
              <a:buNone/>
              <a:defRPr sz="2544"/>
            </a:lvl1pPr>
            <a:lvl2pPr marL="363462" indent="0">
              <a:buNone/>
              <a:defRPr sz="2226"/>
            </a:lvl2pPr>
            <a:lvl3pPr marL="726922" indent="0">
              <a:buNone/>
              <a:defRPr sz="1908"/>
            </a:lvl3pPr>
            <a:lvl4pPr marL="1090383" indent="0">
              <a:buNone/>
              <a:defRPr sz="1590"/>
            </a:lvl4pPr>
            <a:lvl5pPr marL="1453844" indent="0">
              <a:buNone/>
              <a:defRPr sz="1590"/>
            </a:lvl5pPr>
            <a:lvl6pPr marL="1817305" indent="0">
              <a:buNone/>
              <a:defRPr sz="1590"/>
            </a:lvl6pPr>
            <a:lvl7pPr marL="2180766" indent="0">
              <a:buNone/>
              <a:defRPr sz="1590"/>
            </a:lvl7pPr>
            <a:lvl8pPr marL="2544228" indent="0">
              <a:buNone/>
              <a:defRPr sz="1590"/>
            </a:lvl8pPr>
            <a:lvl9pPr marL="2907689" indent="0">
              <a:buNone/>
              <a:defRPr sz="1590"/>
            </a:lvl9pPr>
          </a:lstStyle>
          <a:p>
            <a:r>
              <a:rPr lang="en-GB" noProof="0"/>
              <a:t>          Click icon to add picture</a:t>
            </a:r>
          </a:p>
        </p:txBody>
      </p:sp>
      <p:sp>
        <p:nvSpPr>
          <p:cNvPr id="2" name="Title 1"/>
          <p:cNvSpPr>
            <a:spLocks noGrp="1"/>
          </p:cNvSpPr>
          <p:nvPr>
            <p:ph type="title"/>
          </p:nvPr>
        </p:nvSpPr>
        <p:spPr>
          <a:xfrm>
            <a:off x="768350" y="1024128"/>
            <a:ext cx="10655300" cy="666560"/>
          </a:xfrm>
        </p:spPr>
        <p:txBody>
          <a:bodyPr/>
          <a:lstStyle/>
          <a:p>
            <a:r>
              <a:rPr lang="en-US" noProof="0"/>
              <a:t>Click to edit Master title style</a:t>
            </a:r>
            <a:endParaRPr lang="en-GB" noProof="0"/>
          </a:p>
        </p:txBody>
      </p:sp>
      <p:sp>
        <p:nvSpPr>
          <p:cNvPr id="4" name="Footer Placeholder 3"/>
          <p:cNvSpPr>
            <a:spLocks noGrp="1"/>
          </p:cNvSpPr>
          <p:nvPr>
            <p:ph type="ftr" sz="quarter" idx="11"/>
          </p:nvPr>
        </p:nvSpPr>
        <p:spPr/>
        <p:txBody>
          <a:bodyPr/>
          <a:lstStyle/>
          <a:p>
            <a:r>
              <a:rPr lang="en-GB" noProof="0"/>
              <a:t>Confidential</a:t>
            </a:r>
          </a:p>
        </p:txBody>
      </p:sp>
      <p:sp>
        <p:nvSpPr>
          <p:cNvPr id="5" name="Slide Number Placeholder 4"/>
          <p:cNvSpPr>
            <a:spLocks noGrp="1"/>
          </p:cNvSpPr>
          <p:nvPr>
            <p:ph type="sldNum" sz="quarter" idx="12"/>
          </p:nvPr>
        </p:nvSpPr>
        <p:spPr/>
        <p:txBody>
          <a:bodyPr/>
          <a:lstStyle/>
          <a:p>
            <a:fld id="{3644D4AD-7034-5E45-AAAE-D685B84B781D}" type="slidenum">
              <a:rPr lang="en-GB" noProof="0" smtClean="0"/>
              <a:t>‹#›</a:t>
            </a:fld>
            <a:endParaRPr lang="en-GB" noProof="0"/>
          </a:p>
        </p:txBody>
      </p:sp>
      <p:sp>
        <p:nvSpPr>
          <p:cNvPr id="7" name="Text Placeholder 6" title="Logo"/>
          <p:cNvSpPr>
            <a:spLocks noGrp="1"/>
          </p:cNvSpPr>
          <p:nvPr>
            <p:ph type="body" sz="quarter" idx="22" hasCustomPrompt="1"/>
          </p:nvPr>
        </p:nvSpPr>
        <p:spPr>
          <a:xfrm>
            <a:off x="172800" y="158400"/>
            <a:ext cx="758400" cy="187200"/>
          </a:xfrm>
          <a:blipFill dpi="0" rotWithShape="1">
            <a:blip r:embed="rId2" cstate="screen">
              <a:extLst>
                <a:ext uri="{28A0092B-C50C-407E-A947-70E740481C1C}">
                  <a14:useLocalDpi xmlns:a14="http://schemas.microsoft.com/office/drawing/2010/main"/>
                </a:ext>
              </a:extLst>
            </a:blip>
            <a:srcRect/>
            <a:stretch>
              <a:fillRect/>
            </a:stretch>
          </a:blipFill>
        </p:spPr>
        <p:txBody>
          <a:bodyPr rIns="0"/>
          <a:lstStyle>
            <a:lvl1pPr marL="0" indent="0">
              <a:buFontTx/>
              <a:buNone/>
              <a:defRPr sz="106">
                <a:solidFill>
                  <a:srgbClr val="E6E6E6"/>
                </a:solidFill>
              </a:defRPr>
            </a:lvl1pPr>
            <a:lvl2pPr marL="363462" indent="0">
              <a:buFontTx/>
              <a:buNone/>
              <a:defRPr sz="848">
                <a:solidFill>
                  <a:schemeClr val="bg2"/>
                </a:solidFill>
              </a:defRPr>
            </a:lvl2pPr>
            <a:lvl3pPr marL="726922" indent="0">
              <a:buFontTx/>
              <a:buNone/>
              <a:defRPr sz="848">
                <a:solidFill>
                  <a:schemeClr val="bg2"/>
                </a:solidFill>
              </a:defRPr>
            </a:lvl3pPr>
            <a:lvl4pPr marL="1090383" indent="0">
              <a:buFontTx/>
              <a:buNone/>
              <a:defRPr sz="848">
                <a:solidFill>
                  <a:schemeClr val="bg2"/>
                </a:solidFill>
              </a:defRPr>
            </a:lvl4pPr>
            <a:lvl5pPr marL="1453844" indent="0">
              <a:buFontTx/>
              <a:buNone/>
              <a:defRPr sz="848">
                <a:solidFill>
                  <a:schemeClr val="bg2"/>
                </a:solidFill>
              </a:defRPr>
            </a:lvl5pPr>
          </a:lstStyle>
          <a:p>
            <a:pPr lvl="0"/>
            <a:r>
              <a:rPr lang="fi-FI"/>
              <a:t> </a:t>
            </a:r>
            <a:endParaRPr lang="en-GB"/>
          </a:p>
        </p:txBody>
      </p:sp>
    </p:spTree>
    <p:extLst>
      <p:ext uri="{BB962C8B-B14F-4D97-AF65-F5344CB8AC3E}">
        <p14:creationId xmlns:p14="http://schemas.microsoft.com/office/powerpoint/2010/main" val="174571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olme palstaa erotettuna pystyviivoin">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CB1774F-F969-2B42-BB68-D65159001FEA}"/>
              </a:ext>
            </a:extLst>
          </p:cNvPr>
          <p:cNvSpPr>
            <a:spLocks noGrp="1"/>
          </p:cNvSpPr>
          <p:nvPr>
            <p:ph type="dt" sz="half" idx="10"/>
          </p:nvPr>
        </p:nvSpPr>
        <p:spPr/>
        <p:txBody>
          <a:bodyPr/>
          <a:lstStyle/>
          <a:p>
            <a:fld id="{BB6EBF1E-2103-0943-A0AE-1ED1124F80FB}" type="datetime1">
              <a:rPr lang="fi-FI" smtClean="0"/>
              <a:t>25.11.2022</a:t>
            </a:fld>
            <a:endParaRPr lang="fi-FI"/>
          </a:p>
        </p:txBody>
      </p:sp>
      <p:sp>
        <p:nvSpPr>
          <p:cNvPr id="3" name="Alatunnisteen paikkamerkki 2">
            <a:extLst>
              <a:ext uri="{FF2B5EF4-FFF2-40B4-BE49-F238E27FC236}">
                <a16:creationId xmlns:a16="http://schemas.microsoft.com/office/drawing/2014/main" id="{4428381B-E98E-6B4A-991C-B394D4C75847}"/>
              </a:ext>
            </a:extLst>
          </p:cNvPr>
          <p:cNvSpPr>
            <a:spLocks noGrp="1"/>
          </p:cNvSpPr>
          <p:nvPr>
            <p:ph type="ftr" sz="quarter" idx="11"/>
          </p:nvPr>
        </p:nvSpPr>
        <p:spPr/>
        <p:txBody>
          <a:bodyPr/>
          <a:lstStyle/>
          <a:p>
            <a:r>
              <a:rPr lang="fi-FI"/>
              <a:t>Etunimi Sukunimi</a:t>
            </a:r>
          </a:p>
        </p:txBody>
      </p:sp>
      <p:sp>
        <p:nvSpPr>
          <p:cNvPr id="4" name="Dian numeron paikkamerkki 3">
            <a:extLst>
              <a:ext uri="{FF2B5EF4-FFF2-40B4-BE49-F238E27FC236}">
                <a16:creationId xmlns:a16="http://schemas.microsoft.com/office/drawing/2014/main" id="{2B3402F8-1D07-1A48-836B-46C91C261734}"/>
              </a:ext>
            </a:extLst>
          </p:cNvPr>
          <p:cNvSpPr>
            <a:spLocks noGrp="1"/>
          </p:cNvSpPr>
          <p:nvPr>
            <p:ph type="sldNum" sz="quarter" idx="12"/>
          </p:nvPr>
        </p:nvSpPr>
        <p:spPr/>
        <p:txBody>
          <a:bodyPr/>
          <a:lstStyle/>
          <a:p>
            <a:fld id="{AB58E4E0-7F71-9F4E-8114-802A7CD2598C}" type="slidenum">
              <a:rPr lang="fi-FI" smtClean="0"/>
              <a:t>‹#›</a:t>
            </a:fld>
            <a:endParaRPr lang="fi-FI"/>
          </a:p>
        </p:txBody>
      </p:sp>
      <p:sp>
        <p:nvSpPr>
          <p:cNvPr id="17" name="Tekstin paikkamerkki 6">
            <a:extLst>
              <a:ext uri="{FF2B5EF4-FFF2-40B4-BE49-F238E27FC236}">
                <a16:creationId xmlns:a16="http://schemas.microsoft.com/office/drawing/2014/main" id="{8F37155E-0956-8049-BCB6-83B61653F38B}"/>
              </a:ext>
            </a:extLst>
          </p:cNvPr>
          <p:cNvSpPr>
            <a:spLocks noGrp="1"/>
          </p:cNvSpPr>
          <p:nvPr>
            <p:ph type="body" sz="quarter" idx="13" hasCustomPrompt="1"/>
          </p:nvPr>
        </p:nvSpPr>
        <p:spPr>
          <a:xfrm>
            <a:off x="1055688" y="1052513"/>
            <a:ext cx="3356689" cy="4810125"/>
          </a:xfrm>
        </p:spPr>
        <p:txBody>
          <a:bodyPr lIns="360000" tIns="180000" rIns="360000" bIns="180000">
            <a:normAutofit/>
          </a:bodyPr>
          <a:lstStyle>
            <a:lvl1pPr marL="0" indent="0">
              <a:buNone/>
              <a:defRPr sz="3200" b="1" i="0" spc="-150">
                <a:latin typeface="Arial" panose="020B0604020202020204" pitchFamily="34" charset="0"/>
                <a:cs typeface="Arial" panose="020B0604020202020204" pitchFamily="34" charset="0"/>
              </a:defRPr>
            </a:lvl1pPr>
          </a:lstStyle>
          <a:p>
            <a:r>
              <a:rPr lang="fi-FI" dirty="0"/>
              <a:t>Muokkaa ots. perustyyl. napsautt.</a:t>
            </a:r>
          </a:p>
        </p:txBody>
      </p:sp>
      <p:cxnSp>
        <p:nvCxnSpPr>
          <p:cNvPr id="18" name="Suora yhdysviiva 17">
            <a:extLst>
              <a:ext uri="{FF2B5EF4-FFF2-40B4-BE49-F238E27FC236}">
                <a16:creationId xmlns:a16="http://schemas.microsoft.com/office/drawing/2014/main" id="{25DE15B1-E0FA-E44F-8569-0E03372644E5}"/>
              </a:ext>
            </a:extLst>
          </p:cNvPr>
          <p:cNvCxnSpPr/>
          <p:nvPr userDrawn="1"/>
        </p:nvCxnSpPr>
        <p:spPr>
          <a:xfrm>
            <a:off x="1055688" y="1052513"/>
            <a:ext cx="0" cy="48096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19" name="Suora yhdysviiva 18">
            <a:extLst>
              <a:ext uri="{FF2B5EF4-FFF2-40B4-BE49-F238E27FC236}">
                <a16:creationId xmlns:a16="http://schemas.microsoft.com/office/drawing/2014/main" id="{1850A8EC-AC58-144E-966D-4E54893177BD}"/>
              </a:ext>
            </a:extLst>
          </p:cNvPr>
          <p:cNvCxnSpPr/>
          <p:nvPr userDrawn="1"/>
        </p:nvCxnSpPr>
        <p:spPr>
          <a:xfrm>
            <a:off x="4414488" y="1052513"/>
            <a:ext cx="0" cy="48096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0" name="Suora yhdysviiva 19">
            <a:extLst>
              <a:ext uri="{FF2B5EF4-FFF2-40B4-BE49-F238E27FC236}">
                <a16:creationId xmlns:a16="http://schemas.microsoft.com/office/drawing/2014/main" id="{F88D1D32-03E0-1D44-8794-CB4EBC5590C8}"/>
              </a:ext>
            </a:extLst>
          </p:cNvPr>
          <p:cNvCxnSpPr/>
          <p:nvPr userDrawn="1"/>
        </p:nvCxnSpPr>
        <p:spPr>
          <a:xfrm>
            <a:off x="7775400" y="1052513"/>
            <a:ext cx="0" cy="48096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cxnSp>
        <p:nvCxnSpPr>
          <p:cNvPr id="21" name="Suora yhdysviiva 20">
            <a:extLst>
              <a:ext uri="{FF2B5EF4-FFF2-40B4-BE49-F238E27FC236}">
                <a16:creationId xmlns:a16="http://schemas.microsoft.com/office/drawing/2014/main" id="{D17D62B6-05AF-B646-BB7D-978644C6DBCB}"/>
              </a:ext>
            </a:extLst>
          </p:cNvPr>
          <p:cNvCxnSpPr/>
          <p:nvPr userDrawn="1"/>
        </p:nvCxnSpPr>
        <p:spPr>
          <a:xfrm>
            <a:off x="11136312" y="1052513"/>
            <a:ext cx="0" cy="4809600"/>
          </a:xfrm>
          <a:prstGeom prst="line">
            <a:avLst/>
          </a:prstGeom>
          <a:ln>
            <a:solidFill>
              <a:schemeClr val="tx1">
                <a:alpha val="20000"/>
              </a:schemeClr>
            </a:solidFill>
          </a:ln>
        </p:spPr>
        <p:style>
          <a:lnRef idx="1">
            <a:schemeClr val="accent1"/>
          </a:lnRef>
          <a:fillRef idx="0">
            <a:schemeClr val="accent1"/>
          </a:fillRef>
          <a:effectRef idx="0">
            <a:schemeClr val="accent1"/>
          </a:effectRef>
          <a:fontRef idx="minor">
            <a:schemeClr val="tx1"/>
          </a:fontRef>
        </p:style>
      </p:cxnSp>
      <p:sp>
        <p:nvSpPr>
          <p:cNvPr id="22" name="Tekstin paikkamerkki 6">
            <a:extLst>
              <a:ext uri="{FF2B5EF4-FFF2-40B4-BE49-F238E27FC236}">
                <a16:creationId xmlns:a16="http://schemas.microsoft.com/office/drawing/2014/main" id="{F1C553F5-5A0B-CA4F-A4D0-E2451397E126}"/>
              </a:ext>
            </a:extLst>
          </p:cNvPr>
          <p:cNvSpPr>
            <a:spLocks noGrp="1"/>
          </p:cNvSpPr>
          <p:nvPr>
            <p:ph type="body" sz="quarter" idx="14" hasCustomPrompt="1"/>
          </p:nvPr>
        </p:nvSpPr>
        <p:spPr>
          <a:xfrm>
            <a:off x="4417656" y="1052513"/>
            <a:ext cx="3356689" cy="4810125"/>
          </a:xfrm>
        </p:spPr>
        <p:txBody>
          <a:bodyPr lIns="360000" tIns="180000" rIns="360000" bIns="180000">
            <a:normAutofit/>
          </a:bodyPr>
          <a:lstStyle>
            <a:lvl1pPr marL="0" indent="0">
              <a:buNone/>
              <a:defRPr sz="3200" b="1" i="0" spc="-150">
                <a:latin typeface="Arial" panose="020B06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23" name="Tekstin paikkamerkki 6">
            <a:extLst>
              <a:ext uri="{FF2B5EF4-FFF2-40B4-BE49-F238E27FC236}">
                <a16:creationId xmlns:a16="http://schemas.microsoft.com/office/drawing/2014/main" id="{50F76F1B-B079-F049-B3F8-1D98F97FF37C}"/>
              </a:ext>
            </a:extLst>
          </p:cNvPr>
          <p:cNvSpPr>
            <a:spLocks noGrp="1"/>
          </p:cNvSpPr>
          <p:nvPr>
            <p:ph type="body" sz="quarter" idx="15" hasCustomPrompt="1"/>
          </p:nvPr>
        </p:nvSpPr>
        <p:spPr>
          <a:xfrm>
            <a:off x="7779623" y="1052513"/>
            <a:ext cx="3356689" cy="4810125"/>
          </a:xfrm>
        </p:spPr>
        <p:txBody>
          <a:bodyPr lIns="360000" tIns="180000" rIns="360000" bIns="180000">
            <a:normAutofit/>
          </a:bodyPr>
          <a:lstStyle>
            <a:lvl1pPr marL="0" indent="0">
              <a:buNone/>
              <a:defRPr sz="3200" b="1" i="0" spc="-150">
                <a:latin typeface="Arial" panose="020B0604020202020204" pitchFamily="34" charset="0"/>
                <a:cs typeface="Arial" panose="020B0604020202020204" pitchFamily="34" charset="0"/>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4209660866"/>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son kuvan päällä tekstilaatikko">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CB1774F-F969-2B42-BB68-D65159001FEA}"/>
              </a:ext>
            </a:extLst>
          </p:cNvPr>
          <p:cNvSpPr>
            <a:spLocks noGrp="1"/>
          </p:cNvSpPr>
          <p:nvPr>
            <p:ph type="dt" sz="half" idx="10"/>
          </p:nvPr>
        </p:nvSpPr>
        <p:spPr/>
        <p:txBody>
          <a:bodyPr/>
          <a:lstStyle/>
          <a:p>
            <a:fld id="{2D722894-9F63-D543-BB2D-522A488F0A75}" type="datetime1">
              <a:rPr lang="fi-FI" smtClean="0"/>
              <a:t>25.11.2022</a:t>
            </a:fld>
            <a:endParaRPr lang="fi-FI"/>
          </a:p>
        </p:txBody>
      </p:sp>
      <p:sp>
        <p:nvSpPr>
          <p:cNvPr id="3" name="Alatunnisteen paikkamerkki 2">
            <a:extLst>
              <a:ext uri="{FF2B5EF4-FFF2-40B4-BE49-F238E27FC236}">
                <a16:creationId xmlns:a16="http://schemas.microsoft.com/office/drawing/2014/main" id="{4428381B-E98E-6B4A-991C-B394D4C75847}"/>
              </a:ext>
            </a:extLst>
          </p:cNvPr>
          <p:cNvSpPr>
            <a:spLocks noGrp="1"/>
          </p:cNvSpPr>
          <p:nvPr>
            <p:ph type="ftr" sz="quarter" idx="11"/>
          </p:nvPr>
        </p:nvSpPr>
        <p:spPr/>
        <p:txBody>
          <a:bodyPr/>
          <a:lstStyle/>
          <a:p>
            <a:r>
              <a:rPr lang="fi-FI"/>
              <a:t>Etunimi Sukunimi</a:t>
            </a:r>
          </a:p>
        </p:txBody>
      </p:sp>
      <p:sp>
        <p:nvSpPr>
          <p:cNvPr id="4" name="Dian numeron paikkamerkki 3">
            <a:extLst>
              <a:ext uri="{FF2B5EF4-FFF2-40B4-BE49-F238E27FC236}">
                <a16:creationId xmlns:a16="http://schemas.microsoft.com/office/drawing/2014/main" id="{2B3402F8-1D07-1A48-836B-46C91C261734}"/>
              </a:ext>
            </a:extLst>
          </p:cNvPr>
          <p:cNvSpPr>
            <a:spLocks noGrp="1"/>
          </p:cNvSpPr>
          <p:nvPr>
            <p:ph type="sldNum" sz="quarter" idx="12"/>
          </p:nvPr>
        </p:nvSpPr>
        <p:spPr/>
        <p:txBody>
          <a:bodyPr/>
          <a:lstStyle/>
          <a:p>
            <a:fld id="{AB58E4E0-7F71-9F4E-8114-802A7CD2598C}" type="slidenum">
              <a:rPr lang="fi-FI" smtClean="0"/>
              <a:t>‹#›</a:t>
            </a:fld>
            <a:endParaRPr lang="fi-FI"/>
          </a:p>
        </p:txBody>
      </p:sp>
      <p:sp>
        <p:nvSpPr>
          <p:cNvPr id="5" name="Kuvan paikkamerkki 2">
            <a:extLst>
              <a:ext uri="{FF2B5EF4-FFF2-40B4-BE49-F238E27FC236}">
                <a16:creationId xmlns:a16="http://schemas.microsoft.com/office/drawing/2014/main" id="{5953784C-238B-FB4F-A57A-B67E36DBB641}"/>
              </a:ext>
            </a:extLst>
          </p:cNvPr>
          <p:cNvSpPr>
            <a:spLocks noGrp="1"/>
          </p:cNvSpPr>
          <p:nvPr>
            <p:ph type="pic" idx="1"/>
          </p:nvPr>
        </p:nvSpPr>
        <p:spPr>
          <a:xfrm>
            <a:off x="1055689" y="1052513"/>
            <a:ext cx="10080624" cy="4808537"/>
          </a:xfrm>
          <a:prstGeom prst="roundRect">
            <a:avLst>
              <a:gd name="adj" fmla="val 9685"/>
            </a:avLst>
          </a:prstGeom>
          <a:solidFill>
            <a:schemeClr val="bg1">
              <a:lumMod val="95000"/>
            </a:schemeClr>
          </a:solidFill>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6" name="Otsikko 1">
            <a:extLst>
              <a:ext uri="{FF2B5EF4-FFF2-40B4-BE49-F238E27FC236}">
                <a16:creationId xmlns:a16="http://schemas.microsoft.com/office/drawing/2014/main" id="{7DA63560-D1C0-264D-BD3D-89613ABBB6C1}"/>
              </a:ext>
            </a:extLst>
          </p:cNvPr>
          <p:cNvSpPr>
            <a:spLocks noGrp="1"/>
          </p:cNvSpPr>
          <p:nvPr>
            <p:ph type="title"/>
          </p:nvPr>
        </p:nvSpPr>
        <p:spPr>
          <a:xfrm>
            <a:off x="1608581" y="1594311"/>
            <a:ext cx="3183159" cy="3724940"/>
          </a:xfrm>
          <a:prstGeom prst="roundRect">
            <a:avLst>
              <a:gd name="adj" fmla="val 4651"/>
            </a:avLst>
          </a:prstGeom>
          <a:solidFill>
            <a:schemeClr val="bg1">
              <a:alpha val="90000"/>
            </a:schemeClr>
          </a:solidFill>
        </p:spPr>
        <p:txBody>
          <a:bodyPr lIns="270000" tIns="270000" rIns="270000" bIns="270000" anchor="t" anchorCtr="0"/>
          <a:lstStyle>
            <a:lvl1pPr>
              <a:lnSpc>
                <a:spcPct val="85000"/>
              </a:lnSpc>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225484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son kuvan päällä tekstilaatikko oikealla">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2CB1774F-F969-2B42-BB68-D65159001FEA}"/>
              </a:ext>
            </a:extLst>
          </p:cNvPr>
          <p:cNvSpPr>
            <a:spLocks noGrp="1"/>
          </p:cNvSpPr>
          <p:nvPr>
            <p:ph type="dt" sz="half" idx="10"/>
          </p:nvPr>
        </p:nvSpPr>
        <p:spPr/>
        <p:txBody>
          <a:bodyPr/>
          <a:lstStyle/>
          <a:p>
            <a:fld id="{0247EA93-9BDC-BA45-A506-B49DF45DEE7D}" type="datetime1">
              <a:rPr lang="fi-FI" smtClean="0"/>
              <a:t>25.11.2022</a:t>
            </a:fld>
            <a:endParaRPr lang="fi-FI"/>
          </a:p>
        </p:txBody>
      </p:sp>
      <p:sp>
        <p:nvSpPr>
          <p:cNvPr id="3" name="Alatunnisteen paikkamerkki 2">
            <a:extLst>
              <a:ext uri="{FF2B5EF4-FFF2-40B4-BE49-F238E27FC236}">
                <a16:creationId xmlns:a16="http://schemas.microsoft.com/office/drawing/2014/main" id="{4428381B-E98E-6B4A-991C-B394D4C75847}"/>
              </a:ext>
            </a:extLst>
          </p:cNvPr>
          <p:cNvSpPr>
            <a:spLocks noGrp="1"/>
          </p:cNvSpPr>
          <p:nvPr>
            <p:ph type="ftr" sz="quarter" idx="11"/>
          </p:nvPr>
        </p:nvSpPr>
        <p:spPr/>
        <p:txBody>
          <a:bodyPr/>
          <a:lstStyle/>
          <a:p>
            <a:r>
              <a:rPr lang="fi-FI"/>
              <a:t>Etunimi Sukunimi</a:t>
            </a:r>
          </a:p>
        </p:txBody>
      </p:sp>
      <p:sp>
        <p:nvSpPr>
          <p:cNvPr id="4" name="Dian numeron paikkamerkki 3">
            <a:extLst>
              <a:ext uri="{FF2B5EF4-FFF2-40B4-BE49-F238E27FC236}">
                <a16:creationId xmlns:a16="http://schemas.microsoft.com/office/drawing/2014/main" id="{2B3402F8-1D07-1A48-836B-46C91C261734}"/>
              </a:ext>
            </a:extLst>
          </p:cNvPr>
          <p:cNvSpPr>
            <a:spLocks noGrp="1"/>
          </p:cNvSpPr>
          <p:nvPr>
            <p:ph type="sldNum" sz="quarter" idx="12"/>
          </p:nvPr>
        </p:nvSpPr>
        <p:spPr/>
        <p:txBody>
          <a:bodyPr/>
          <a:lstStyle/>
          <a:p>
            <a:fld id="{AB58E4E0-7F71-9F4E-8114-802A7CD2598C}" type="slidenum">
              <a:rPr lang="fi-FI" smtClean="0"/>
              <a:t>‹#›</a:t>
            </a:fld>
            <a:endParaRPr lang="fi-FI"/>
          </a:p>
        </p:txBody>
      </p:sp>
      <p:sp>
        <p:nvSpPr>
          <p:cNvPr id="5" name="Kuvan paikkamerkki 2">
            <a:extLst>
              <a:ext uri="{FF2B5EF4-FFF2-40B4-BE49-F238E27FC236}">
                <a16:creationId xmlns:a16="http://schemas.microsoft.com/office/drawing/2014/main" id="{5953784C-238B-FB4F-A57A-B67E36DBB641}"/>
              </a:ext>
            </a:extLst>
          </p:cNvPr>
          <p:cNvSpPr>
            <a:spLocks noGrp="1"/>
          </p:cNvSpPr>
          <p:nvPr>
            <p:ph type="pic" idx="1"/>
          </p:nvPr>
        </p:nvSpPr>
        <p:spPr>
          <a:xfrm>
            <a:off x="1055689" y="1052513"/>
            <a:ext cx="10080624" cy="4808537"/>
          </a:xfrm>
          <a:prstGeom prst="roundRect">
            <a:avLst>
              <a:gd name="adj" fmla="val 9685"/>
            </a:avLst>
          </a:prstGeom>
          <a:solidFill>
            <a:schemeClr val="bg1">
              <a:lumMod val="95000"/>
            </a:schemeClr>
          </a:solidFill>
        </p:spPr>
        <p:txBody>
          <a:bodyPr anchor="ctr" anchorCtr="0"/>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6" name="Otsikko 1">
            <a:extLst>
              <a:ext uri="{FF2B5EF4-FFF2-40B4-BE49-F238E27FC236}">
                <a16:creationId xmlns:a16="http://schemas.microsoft.com/office/drawing/2014/main" id="{7DA63560-D1C0-264D-BD3D-89613ABBB6C1}"/>
              </a:ext>
            </a:extLst>
          </p:cNvPr>
          <p:cNvSpPr>
            <a:spLocks noGrp="1"/>
          </p:cNvSpPr>
          <p:nvPr>
            <p:ph type="title"/>
          </p:nvPr>
        </p:nvSpPr>
        <p:spPr>
          <a:xfrm>
            <a:off x="7385604" y="1594311"/>
            <a:ext cx="3183159" cy="3724940"/>
          </a:xfrm>
          <a:prstGeom prst="roundRect">
            <a:avLst>
              <a:gd name="adj" fmla="val 4651"/>
            </a:avLst>
          </a:prstGeom>
          <a:solidFill>
            <a:schemeClr val="bg1">
              <a:alpha val="90000"/>
            </a:schemeClr>
          </a:solidFill>
        </p:spPr>
        <p:txBody>
          <a:bodyPr lIns="270000" tIns="270000" rIns="270000" bIns="270000" anchor="t" anchorCtr="0"/>
          <a:lstStyle>
            <a:lvl1pPr>
              <a:lnSpc>
                <a:spcPct val="85000"/>
              </a:lnSpc>
              <a:defRPr sz="32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1229931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2.xml"/><Relationship Id="rId7"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theme" Target="../theme/theme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uorakulmio 6">
            <a:extLst>
              <a:ext uri="{FF2B5EF4-FFF2-40B4-BE49-F238E27FC236}">
                <a16:creationId xmlns:a16="http://schemas.microsoft.com/office/drawing/2014/main" id="{D13007DF-6B56-7B41-AF5C-DDF5B6057A93}"/>
              </a:ext>
            </a:extLst>
          </p:cNvPr>
          <p:cNvSpPr/>
          <p:nvPr userDrawn="1"/>
        </p:nvSpPr>
        <p:spPr>
          <a:xfrm>
            <a:off x="5541342" y="-4156859"/>
            <a:ext cx="7960346" cy="7960346"/>
          </a:xfrm>
          <a:prstGeom prst="rect">
            <a:avLst/>
          </a:prstGeom>
          <a:gradFill flip="none" rotWithShape="1">
            <a:gsLst>
              <a:gs pos="0">
                <a:srgbClr val="6400FF">
                  <a:alpha val="20000"/>
                </a:srgbClr>
              </a:gs>
              <a:gs pos="69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Suorakulmio 7">
            <a:extLst>
              <a:ext uri="{FF2B5EF4-FFF2-40B4-BE49-F238E27FC236}">
                <a16:creationId xmlns:a16="http://schemas.microsoft.com/office/drawing/2014/main" id="{C1968679-1644-594A-908B-C893B21CEB2A}"/>
              </a:ext>
            </a:extLst>
          </p:cNvPr>
          <p:cNvSpPr/>
          <p:nvPr userDrawn="1"/>
        </p:nvSpPr>
        <p:spPr>
          <a:xfrm>
            <a:off x="-3011825" y="885498"/>
            <a:ext cx="7960346" cy="7960346"/>
          </a:xfrm>
          <a:prstGeom prst="rect">
            <a:avLst/>
          </a:prstGeom>
          <a:gradFill flip="none" rotWithShape="1">
            <a:gsLst>
              <a:gs pos="0">
                <a:srgbClr val="EC7C00">
                  <a:alpha val="20000"/>
                </a:srgbClr>
              </a:gs>
              <a:gs pos="69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Otsikon paikkamerkki 1">
            <a:extLst>
              <a:ext uri="{FF2B5EF4-FFF2-40B4-BE49-F238E27FC236}">
                <a16:creationId xmlns:a16="http://schemas.microsoft.com/office/drawing/2014/main" id="{35B928E6-5F88-9347-B2BB-A0A9F78462BD}"/>
              </a:ext>
            </a:extLst>
          </p:cNvPr>
          <p:cNvSpPr>
            <a:spLocks noGrp="1"/>
          </p:cNvSpPr>
          <p:nvPr>
            <p:ph type="title"/>
          </p:nvPr>
        </p:nvSpPr>
        <p:spPr>
          <a:xfrm>
            <a:off x="1055688" y="365125"/>
            <a:ext cx="10080624"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perustyyl. napsautt.</a:t>
            </a:r>
          </a:p>
        </p:txBody>
      </p:sp>
      <p:sp>
        <p:nvSpPr>
          <p:cNvPr id="3" name="Tekstin paikkamerkki 2">
            <a:extLst>
              <a:ext uri="{FF2B5EF4-FFF2-40B4-BE49-F238E27FC236}">
                <a16:creationId xmlns:a16="http://schemas.microsoft.com/office/drawing/2014/main" id="{F96B18D1-FD59-0B4E-9FAD-D9DC146D1456}"/>
              </a:ext>
            </a:extLst>
          </p:cNvPr>
          <p:cNvSpPr>
            <a:spLocks noGrp="1"/>
          </p:cNvSpPr>
          <p:nvPr>
            <p:ph type="body" idx="1"/>
          </p:nvPr>
        </p:nvSpPr>
        <p:spPr>
          <a:xfrm>
            <a:off x="1055688" y="1825625"/>
            <a:ext cx="10080624" cy="4351338"/>
          </a:xfrm>
          <a:prstGeom prst="rect">
            <a:avLst/>
          </a:prstGeom>
        </p:spPr>
        <p:txBody>
          <a:bodyPr vert="horz" lIns="91440" tIns="45720" rIns="91440" bIns="45720" rtlCol="0">
            <a:normAutofit/>
          </a:bodyPr>
          <a:lstStyle/>
          <a:p>
            <a:pPr lvl="0"/>
            <a:r>
              <a:rPr lang="fi-FI" dirty="0"/>
              <a:t>Muokkaa tekstin perustyylejä
toinen taso
kolmas taso
neljäs taso
viides taso</a:t>
            </a:r>
          </a:p>
        </p:txBody>
      </p:sp>
      <p:sp>
        <p:nvSpPr>
          <p:cNvPr id="4" name="Päivämäärän paikkamerkki 3">
            <a:extLst>
              <a:ext uri="{FF2B5EF4-FFF2-40B4-BE49-F238E27FC236}">
                <a16:creationId xmlns:a16="http://schemas.microsoft.com/office/drawing/2014/main" id="{274F83DE-1138-954C-9F15-049085930718}"/>
              </a:ext>
            </a:extLst>
          </p:cNvPr>
          <p:cNvSpPr>
            <a:spLocks noGrp="1"/>
          </p:cNvSpPr>
          <p:nvPr>
            <p:ph type="dt" sz="half" idx="2"/>
          </p:nvPr>
        </p:nvSpPr>
        <p:spPr>
          <a:xfrm>
            <a:off x="1055688" y="6356350"/>
            <a:ext cx="2525712" cy="365125"/>
          </a:xfrm>
          <a:prstGeom prst="rect">
            <a:avLst/>
          </a:prstGeom>
        </p:spPr>
        <p:txBody>
          <a:bodyPr vert="horz" lIns="91440" tIns="45720" rIns="91440" bIns="45720" rtlCol="0" anchor="ctr"/>
          <a:lstStyle>
            <a:lvl1pPr algn="l">
              <a:defRPr sz="1200" b="0" i="0">
                <a:solidFill>
                  <a:srgbClr val="707684"/>
                </a:solidFill>
                <a:latin typeface="Arial" panose="020B0604020202020204" pitchFamily="34" charset="0"/>
                <a:cs typeface="Arial" panose="020B0604020202020204" pitchFamily="34" charset="0"/>
              </a:defRPr>
            </a:lvl1pPr>
          </a:lstStyle>
          <a:p>
            <a:fld id="{856D314D-D448-1E4F-AA35-7FE047906610}" type="datetime1">
              <a:rPr lang="fi-FI" smtClean="0"/>
              <a:pPr/>
              <a:t>25.11.2022</a:t>
            </a:fld>
            <a:endParaRPr lang="fi-FI" dirty="0"/>
          </a:p>
        </p:txBody>
      </p:sp>
      <p:sp>
        <p:nvSpPr>
          <p:cNvPr id="5" name="Alatunnisteen paikkamerkki 4">
            <a:extLst>
              <a:ext uri="{FF2B5EF4-FFF2-40B4-BE49-F238E27FC236}">
                <a16:creationId xmlns:a16="http://schemas.microsoft.com/office/drawing/2014/main" id="{B0FD80EA-6BE4-2A42-A9DF-E106F6B346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707684"/>
                </a:solidFill>
                <a:latin typeface="Arial" panose="020B0604020202020204" pitchFamily="34" charset="0"/>
                <a:cs typeface="Arial" panose="020B0604020202020204" pitchFamily="34" charset="0"/>
              </a:defRPr>
            </a:lvl1pPr>
          </a:lstStyle>
          <a:p>
            <a:r>
              <a:rPr lang="fi-FI"/>
              <a:t>Etunimi Sukunimi</a:t>
            </a:r>
            <a:endParaRPr lang="fi-FI" dirty="0"/>
          </a:p>
        </p:txBody>
      </p:sp>
      <p:sp>
        <p:nvSpPr>
          <p:cNvPr id="6" name="Dian numeron paikkamerkki 5">
            <a:extLst>
              <a:ext uri="{FF2B5EF4-FFF2-40B4-BE49-F238E27FC236}">
                <a16:creationId xmlns:a16="http://schemas.microsoft.com/office/drawing/2014/main" id="{EBA0A57A-A632-6040-A443-8C3EE3CD327D}"/>
              </a:ext>
            </a:extLst>
          </p:cNvPr>
          <p:cNvSpPr>
            <a:spLocks noGrp="1"/>
          </p:cNvSpPr>
          <p:nvPr>
            <p:ph type="sldNum" sz="quarter" idx="4"/>
          </p:nvPr>
        </p:nvSpPr>
        <p:spPr>
          <a:xfrm>
            <a:off x="8610600" y="6356350"/>
            <a:ext cx="2525712" cy="365125"/>
          </a:xfrm>
          <a:prstGeom prst="rect">
            <a:avLst/>
          </a:prstGeom>
        </p:spPr>
        <p:txBody>
          <a:bodyPr vert="horz" lIns="91440" tIns="45720" rIns="91440" bIns="45720" rtlCol="0" anchor="ctr"/>
          <a:lstStyle>
            <a:lvl1pPr algn="r">
              <a:defRPr sz="1200" b="0" i="0">
                <a:solidFill>
                  <a:srgbClr val="707684"/>
                </a:solidFill>
                <a:latin typeface="Arial" panose="020B0604020202020204" pitchFamily="34" charset="0"/>
                <a:cs typeface="Arial" panose="020B0604020202020204" pitchFamily="34" charset="0"/>
              </a:defRPr>
            </a:lvl1pPr>
          </a:lstStyle>
          <a:p>
            <a:fld id="{AB58E4E0-7F71-9F4E-8114-802A7CD2598C}" type="slidenum">
              <a:rPr lang="fi-FI" smtClean="0"/>
              <a:pPr/>
              <a:t>‹#›</a:t>
            </a:fld>
            <a:endParaRPr lang="fi-FI" dirty="0"/>
          </a:p>
        </p:txBody>
      </p:sp>
      <p:pic>
        <p:nvPicPr>
          <p:cNvPr id="10" name="Kuva 9">
            <a:extLst>
              <a:ext uri="{FF2B5EF4-FFF2-40B4-BE49-F238E27FC236}">
                <a16:creationId xmlns:a16="http://schemas.microsoft.com/office/drawing/2014/main" id="{379437FF-D356-8B42-99D7-086BC89F1B29}"/>
              </a:ext>
            </a:extLst>
          </p:cNvPr>
          <p:cNvPicPr>
            <a:picLocks noChangeAspect="1"/>
          </p:cNvPicPr>
          <p:nvPr userDrawn="1"/>
        </p:nvPicPr>
        <p:blipFill>
          <a:blip r:embed="rId15"/>
          <a:stretch>
            <a:fillRect/>
          </a:stretch>
        </p:blipFill>
        <p:spPr>
          <a:xfrm>
            <a:off x="11319192" y="181480"/>
            <a:ext cx="692728" cy="692728"/>
          </a:xfrm>
          <a:prstGeom prst="rect">
            <a:avLst/>
          </a:prstGeom>
        </p:spPr>
      </p:pic>
    </p:spTree>
    <p:extLst>
      <p:ext uri="{BB962C8B-B14F-4D97-AF65-F5344CB8AC3E}">
        <p14:creationId xmlns:p14="http://schemas.microsoft.com/office/powerpoint/2010/main" val="2672053609"/>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20" r:id="rId11"/>
    <p:sldLayoutId id="2147483721" r:id="rId12"/>
    <p:sldLayoutId id="2147483722" r:id="rId13"/>
  </p:sldLayoutIdLst>
  <p:hf hdr="0"/>
  <p:txStyles>
    <p:titleStyle>
      <a:lvl1pPr algn="l" defTabSz="914400" rtl="0" eaLnBrk="1" latinLnBrk="0" hangingPunct="1">
        <a:lnSpc>
          <a:spcPct val="100000"/>
        </a:lnSpc>
        <a:spcBef>
          <a:spcPct val="0"/>
        </a:spcBef>
        <a:buNone/>
        <a:defRPr sz="4400" b="1" i="0" kern="1200" spc="-15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fia Pro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fia Pro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fia Pro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fia Pro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7B2E3D1-6F61-E94A-99CE-F72E12A59F50}"/>
              </a:ext>
            </a:extLst>
          </p:cNvPr>
          <p:cNvSpPr/>
          <p:nvPr userDrawn="1"/>
        </p:nvSpPr>
        <p:spPr>
          <a:xfrm>
            <a:off x="4401827" y="3549022"/>
            <a:ext cx="7960346" cy="7960346"/>
          </a:xfrm>
          <a:prstGeom prst="rect">
            <a:avLst/>
          </a:prstGeom>
          <a:gradFill flip="none" rotWithShape="1">
            <a:gsLst>
              <a:gs pos="0">
                <a:srgbClr val="6400FF">
                  <a:alpha val="20000"/>
                </a:srgbClr>
              </a:gs>
              <a:gs pos="69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Suorakulmio 7">
            <a:extLst>
              <a:ext uri="{FF2B5EF4-FFF2-40B4-BE49-F238E27FC236}">
                <a16:creationId xmlns:a16="http://schemas.microsoft.com/office/drawing/2014/main" id="{C1968679-1644-594A-908B-C893B21CEB2A}"/>
              </a:ext>
            </a:extLst>
          </p:cNvPr>
          <p:cNvSpPr/>
          <p:nvPr userDrawn="1"/>
        </p:nvSpPr>
        <p:spPr>
          <a:xfrm>
            <a:off x="-500366" y="-3980173"/>
            <a:ext cx="7960346" cy="7960346"/>
          </a:xfrm>
          <a:prstGeom prst="rect">
            <a:avLst/>
          </a:prstGeom>
          <a:gradFill flip="none" rotWithShape="1">
            <a:gsLst>
              <a:gs pos="0">
                <a:srgbClr val="30A597">
                  <a:alpha val="20000"/>
                </a:srgbClr>
              </a:gs>
              <a:gs pos="69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Otsikon paikkamerkki 1">
            <a:extLst>
              <a:ext uri="{FF2B5EF4-FFF2-40B4-BE49-F238E27FC236}">
                <a16:creationId xmlns:a16="http://schemas.microsoft.com/office/drawing/2014/main" id="{35B928E6-5F88-9347-B2BB-A0A9F78462BD}"/>
              </a:ext>
            </a:extLst>
          </p:cNvPr>
          <p:cNvSpPr>
            <a:spLocks noGrp="1"/>
          </p:cNvSpPr>
          <p:nvPr>
            <p:ph type="title"/>
          </p:nvPr>
        </p:nvSpPr>
        <p:spPr>
          <a:xfrm>
            <a:off x="1055688" y="365125"/>
            <a:ext cx="10080624"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F96B18D1-FD59-0B4E-9FAD-D9DC146D1456}"/>
              </a:ext>
            </a:extLst>
          </p:cNvPr>
          <p:cNvSpPr>
            <a:spLocks noGrp="1"/>
          </p:cNvSpPr>
          <p:nvPr>
            <p:ph type="body" idx="1"/>
          </p:nvPr>
        </p:nvSpPr>
        <p:spPr>
          <a:xfrm>
            <a:off x="1055688" y="1825625"/>
            <a:ext cx="10080624" cy="4351338"/>
          </a:xfrm>
          <a:prstGeom prst="rect">
            <a:avLst/>
          </a:prstGeom>
        </p:spPr>
        <p:txBody>
          <a:bodyPr vert="horz" lIns="91440" tIns="45720" rIns="91440" bIns="45720" rtlCol="0">
            <a:normAutofit/>
          </a:bodyPr>
          <a:lstStyle/>
          <a:p>
            <a:pPr lvl="0"/>
            <a:r>
              <a:rPr lang="fi-FI" dirty="0"/>
              <a:t>Muokkaa tekstin perustyylejä
toinen taso
kolmas taso
neljäs taso
viides taso</a:t>
            </a:r>
          </a:p>
        </p:txBody>
      </p:sp>
      <p:sp>
        <p:nvSpPr>
          <p:cNvPr id="4" name="Päivämäärän paikkamerkki 3">
            <a:extLst>
              <a:ext uri="{FF2B5EF4-FFF2-40B4-BE49-F238E27FC236}">
                <a16:creationId xmlns:a16="http://schemas.microsoft.com/office/drawing/2014/main" id="{274F83DE-1138-954C-9F15-049085930718}"/>
              </a:ext>
            </a:extLst>
          </p:cNvPr>
          <p:cNvSpPr>
            <a:spLocks noGrp="1"/>
          </p:cNvSpPr>
          <p:nvPr>
            <p:ph type="dt" sz="half" idx="2"/>
          </p:nvPr>
        </p:nvSpPr>
        <p:spPr>
          <a:xfrm>
            <a:off x="1055688" y="6356350"/>
            <a:ext cx="2525712" cy="365125"/>
          </a:xfrm>
          <a:prstGeom prst="rect">
            <a:avLst/>
          </a:prstGeom>
        </p:spPr>
        <p:txBody>
          <a:bodyPr vert="horz" lIns="91440" tIns="45720" rIns="91440" bIns="45720" rtlCol="0" anchor="ctr"/>
          <a:lstStyle>
            <a:lvl1pPr algn="l">
              <a:defRPr sz="1200" b="0" i="0">
                <a:solidFill>
                  <a:srgbClr val="707684"/>
                </a:solidFill>
                <a:latin typeface="Arial" panose="020B0604020202020204" pitchFamily="34" charset="0"/>
                <a:cs typeface="Arial" panose="020B0604020202020204" pitchFamily="34" charset="0"/>
              </a:defRPr>
            </a:lvl1pPr>
          </a:lstStyle>
          <a:p>
            <a:fld id="{4CAD3185-C958-624D-8DD2-BBF79CF73BBD}" type="datetime1">
              <a:rPr lang="fi-FI" smtClean="0"/>
              <a:pPr/>
              <a:t>25.11.2022</a:t>
            </a:fld>
            <a:endParaRPr lang="fi-FI" dirty="0"/>
          </a:p>
        </p:txBody>
      </p:sp>
      <p:sp>
        <p:nvSpPr>
          <p:cNvPr id="5" name="Alatunnisteen paikkamerkki 4">
            <a:extLst>
              <a:ext uri="{FF2B5EF4-FFF2-40B4-BE49-F238E27FC236}">
                <a16:creationId xmlns:a16="http://schemas.microsoft.com/office/drawing/2014/main" id="{B0FD80EA-6BE4-2A42-A9DF-E106F6B346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707684"/>
                </a:solidFill>
                <a:latin typeface="Arial" panose="020B0604020202020204" pitchFamily="34" charset="0"/>
                <a:cs typeface="Arial" panose="020B0604020202020204" pitchFamily="34" charset="0"/>
              </a:defRPr>
            </a:lvl1pPr>
          </a:lstStyle>
          <a:p>
            <a:r>
              <a:rPr lang="fi-FI"/>
              <a:t>Etunimi Sukunimi</a:t>
            </a:r>
            <a:endParaRPr lang="fi-FI" dirty="0"/>
          </a:p>
        </p:txBody>
      </p:sp>
      <p:sp>
        <p:nvSpPr>
          <p:cNvPr id="6" name="Dian numeron paikkamerkki 5">
            <a:extLst>
              <a:ext uri="{FF2B5EF4-FFF2-40B4-BE49-F238E27FC236}">
                <a16:creationId xmlns:a16="http://schemas.microsoft.com/office/drawing/2014/main" id="{EBA0A57A-A632-6040-A443-8C3EE3CD327D}"/>
              </a:ext>
            </a:extLst>
          </p:cNvPr>
          <p:cNvSpPr>
            <a:spLocks noGrp="1"/>
          </p:cNvSpPr>
          <p:nvPr>
            <p:ph type="sldNum" sz="quarter" idx="4"/>
          </p:nvPr>
        </p:nvSpPr>
        <p:spPr>
          <a:xfrm>
            <a:off x="8610600" y="6356350"/>
            <a:ext cx="2525712" cy="365125"/>
          </a:xfrm>
          <a:prstGeom prst="rect">
            <a:avLst/>
          </a:prstGeom>
        </p:spPr>
        <p:txBody>
          <a:bodyPr vert="horz" lIns="91440" tIns="45720" rIns="91440" bIns="45720" rtlCol="0" anchor="ctr"/>
          <a:lstStyle>
            <a:lvl1pPr algn="r">
              <a:defRPr sz="1200" b="0" i="0">
                <a:solidFill>
                  <a:srgbClr val="707684"/>
                </a:solidFill>
                <a:latin typeface="Arial" panose="020B0604020202020204" pitchFamily="34" charset="0"/>
                <a:cs typeface="Arial" panose="020B0604020202020204" pitchFamily="34" charset="0"/>
              </a:defRPr>
            </a:lvl1pPr>
          </a:lstStyle>
          <a:p>
            <a:fld id="{AB58E4E0-7F71-9F4E-8114-802A7CD2598C}" type="slidenum">
              <a:rPr lang="fi-FI" smtClean="0"/>
              <a:pPr/>
              <a:t>‹#›</a:t>
            </a:fld>
            <a:endParaRPr lang="fi-FI" dirty="0"/>
          </a:p>
        </p:txBody>
      </p:sp>
      <p:pic>
        <p:nvPicPr>
          <p:cNvPr id="12" name="Kuva 9">
            <a:extLst>
              <a:ext uri="{FF2B5EF4-FFF2-40B4-BE49-F238E27FC236}">
                <a16:creationId xmlns:a16="http://schemas.microsoft.com/office/drawing/2014/main" id="{379437FF-D356-8B42-99D7-086BC89F1B29}"/>
              </a:ext>
            </a:extLst>
          </p:cNvPr>
          <p:cNvPicPr>
            <a:picLocks noChangeAspect="1"/>
          </p:cNvPicPr>
          <p:nvPr userDrawn="1"/>
        </p:nvPicPr>
        <p:blipFill>
          <a:blip r:embed="rId15"/>
          <a:stretch>
            <a:fillRect/>
          </a:stretch>
        </p:blipFill>
        <p:spPr>
          <a:xfrm>
            <a:off x="11319192" y="181480"/>
            <a:ext cx="692728" cy="692728"/>
          </a:xfrm>
          <a:prstGeom prst="rect">
            <a:avLst/>
          </a:prstGeom>
        </p:spPr>
      </p:pic>
    </p:spTree>
    <p:extLst>
      <p:ext uri="{BB962C8B-B14F-4D97-AF65-F5344CB8AC3E}">
        <p14:creationId xmlns:p14="http://schemas.microsoft.com/office/powerpoint/2010/main" val="1138658838"/>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8" r:id="rId7"/>
    <p:sldLayoutId id="2147483689" r:id="rId8"/>
    <p:sldLayoutId id="2147483690" r:id="rId9"/>
    <p:sldLayoutId id="2147483691" r:id="rId10"/>
    <p:sldLayoutId id="2147483692" r:id="rId11"/>
    <p:sldLayoutId id="2147483693" r:id="rId12"/>
    <p:sldLayoutId id="2147483694" r:id="rId13"/>
  </p:sldLayoutIdLst>
  <p:hf hdr="0"/>
  <p:txStyles>
    <p:titleStyle>
      <a:lvl1pPr algn="l" defTabSz="914400" rtl="0" eaLnBrk="1" latinLnBrk="0" hangingPunct="1">
        <a:lnSpc>
          <a:spcPct val="100000"/>
        </a:lnSpc>
        <a:spcBef>
          <a:spcPct val="0"/>
        </a:spcBef>
        <a:buNone/>
        <a:defRPr sz="4400" b="1" i="0" kern="1200" spc="-15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fia Pro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fia Pro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fia Pro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fia Pro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fia Pro Light" pitchFamily="2" charset="77"/>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uorakulmio 10">
            <a:extLst>
              <a:ext uri="{FF2B5EF4-FFF2-40B4-BE49-F238E27FC236}">
                <a16:creationId xmlns:a16="http://schemas.microsoft.com/office/drawing/2014/main" id="{E7B2E3D1-6F61-E94A-99CE-F72E12A59F50}"/>
              </a:ext>
            </a:extLst>
          </p:cNvPr>
          <p:cNvSpPr/>
          <p:nvPr userDrawn="1"/>
        </p:nvSpPr>
        <p:spPr>
          <a:xfrm>
            <a:off x="5756123" y="2090110"/>
            <a:ext cx="7960346" cy="7960346"/>
          </a:xfrm>
          <a:prstGeom prst="rect">
            <a:avLst/>
          </a:prstGeom>
          <a:gradFill flip="none" rotWithShape="1">
            <a:gsLst>
              <a:gs pos="0">
                <a:srgbClr val="EB7C00">
                  <a:alpha val="20000"/>
                </a:srgbClr>
              </a:gs>
              <a:gs pos="69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Suorakulmio 7">
            <a:extLst>
              <a:ext uri="{FF2B5EF4-FFF2-40B4-BE49-F238E27FC236}">
                <a16:creationId xmlns:a16="http://schemas.microsoft.com/office/drawing/2014/main" id="{C1968679-1644-594A-908B-C893B21CEB2A}"/>
              </a:ext>
            </a:extLst>
          </p:cNvPr>
          <p:cNvSpPr/>
          <p:nvPr userDrawn="1"/>
        </p:nvSpPr>
        <p:spPr>
          <a:xfrm>
            <a:off x="-4150346" y="-1102346"/>
            <a:ext cx="7960346" cy="7960346"/>
          </a:xfrm>
          <a:prstGeom prst="rect">
            <a:avLst/>
          </a:prstGeom>
          <a:gradFill flip="none" rotWithShape="1">
            <a:gsLst>
              <a:gs pos="0">
                <a:srgbClr val="7DB0F7">
                  <a:alpha val="20000"/>
                </a:srgbClr>
              </a:gs>
              <a:gs pos="69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Otsikon paikkamerkki 1">
            <a:extLst>
              <a:ext uri="{FF2B5EF4-FFF2-40B4-BE49-F238E27FC236}">
                <a16:creationId xmlns:a16="http://schemas.microsoft.com/office/drawing/2014/main" id="{35B928E6-5F88-9347-B2BB-A0A9F78462BD}"/>
              </a:ext>
            </a:extLst>
          </p:cNvPr>
          <p:cNvSpPr>
            <a:spLocks noGrp="1"/>
          </p:cNvSpPr>
          <p:nvPr>
            <p:ph type="title"/>
          </p:nvPr>
        </p:nvSpPr>
        <p:spPr>
          <a:xfrm>
            <a:off x="1055688" y="365125"/>
            <a:ext cx="10080624"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F96B18D1-FD59-0B4E-9FAD-D9DC146D1456}"/>
              </a:ext>
            </a:extLst>
          </p:cNvPr>
          <p:cNvSpPr>
            <a:spLocks noGrp="1"/>
          </p:cNvSpPr>
          <p:nvPr>
            <p:ph type="body" idx="1"/>
          </p:nvPr>
        </p:nvSpPr>
        <p:spPr>
          <a:xfrm>
            <a:off x="1055688" y="1825625"/>
            <a:ext cx="10080624" cy="4351338"/>
          </a:xfrm>
          <a:prstGeom prst="rect">
            <a:avLst/>
          </a:prstGeom>
        </p:spPr>
        <p:txBody>
          <a:bodyPr vert="horz" lIns="91440" tIns="45720" rIns="91440" bIns="45720" rtlCol="0">
            <a:normAutofit/>
          </a:bodyPr>
          <a:lstStyle/>
          <a:p>
            <a:pPr lvl="0"/>
            <a:r>
              <a:rPr lang="fi-FI" dirty="0"/>
              <a:t>Muokkaa tekstin perustyylejä
toinen taso
kolmas taso
neljäs taso
viides taso</a:t>
            </a:r>
          </a:p>
        </p:txBody>
      </p:sp>
      <p:sp>
        <p:nvSpPr>
          <p:cNvPr id="4" name="Päivämäärän paikkamerkki 3">
            <a:extLst>
              <a:ext uri="{FF2B5EF4-FFF2-40B4-BE49-F238E27FC236}">
                <a16:creationId xmlns:a16="http://schemas.microsoft.com/office/drawing/2014/main" id="{274F83DE-1138-954C-9F15-049085930718}"/>
              </a:ext>
            </a:extLst>
          </p:cNvPr>
          <p:cNvSpPr>
            <a:spLocks noGrp="1"/>
          </p:cNvSpPr>
          <p:nvPr>
            <p:ph type="dt" sz="half" idx="2"/>
          </p:nvPr>
        </p:nvSpPr>
        <p:spPr>
          <a:xfrm>
            <a:off x="1055688" y="6356350"/>
            <a:ext cx="2525712" cy="365125"/>
          </a:xfrm>
          <a:prstGeom prst="rect">
            <a:avLst/>
          </a:prstGeom>
        </p:spPr>
        <p:txBody>
          <a:bodyPr vert="horz" lIns="91440" tIns="45720" rIns="91440" bIns="45720" rtlCol="0" anchor="ctr"/>
          <a:lstStyle>
            <a:lvl1pPr algn="l">
              <a:defRPr sz="1200" b="0" i="0">
                <a:solidFill>
                  <a:srgbClr val="707684"/>
                </a:solidFill>
                <a:latin typeface="Arial" panose="020B0604020202020204" pitchFamily="34" charset="0"/>
                <a:cs typeface="Arial" panose="020B0604020202020204" pitchFamily="34" charset="0"/>
              </a:defRPr>
            </a:lvl1pPr>
          </a:lstStyle>
          <a:p>
            <a:fld id="{A3251832-CCDB-6945-A8BC-0C7E90DAAF93}" type="datetime1">
              <a:rPr lang="fi-FI" smtClean="0"/>
              <a:pPr/>
              <a:t>25.11.2022</a:t>
            </a:fld>
            <a:endParaRPr lang="fi-FI" dirty="0"/>
          </a:p>
        </p:txBody>
      </p:sp>
      <p:sp>
        <p:nvSpPr>
          <p:cNvPr id="5" name="Alatunnisteen paikkamerkki 4">
            <a:extLst>
              <a:ext uri="{FF2B5EF4-FFF2-40B4-BE49-F238E27FC236}">
                <a16:creationId xmlns:a16="http://schemas.microsoft.com/office/drawing/2014/main" id="{B0FD80EA-6BE4-2A42-A9DF-E106F6B346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707684"/>
                </a:solidFill>
                <a:latin typeface="Arial" panose="020B0604020202020204" pitchFamily="34" charset="0"/>
                <a:cs typeface="Arial" panose="020B0604020202020204" pitchFamily="34" charset="0"/>
              </a:defRPr>
            </a:lvl1pPr>
          </a:lstStyle>
          <a:p>
            <a:r>
              <a:rPr lang="fi-FI"/>
              <a:t>Etunimi Sukunimi</a:t>
            </a:r>
            <a:endParaRPr lang="fi-FI" dirty="0"/>
          </a:p>
        </p:txBody>
      </p:sp>
      <p:sp>
        <p:nvSpPr>
          <p:cNvPr id="6" name="Dian numeron paikkamerkki 5">
            <a:extLst>
              <a:ext uri="{FF2B5EF4-FFF2-40B4-BE49-F238E27FC236}">
                <a16:creationId xmlns:a16="http://schemas.microsoft.com/office/drawing/2014/main" id="{EBA0A57A-A632-6040-A443-8C3EE3CD327D}"/>
              </a:ext>
            </a:extLst>
          </p:cNvPr>
          <p:cNvSpPr>
            <a:spLocks noGrp="1"/>
          </p:cNvSpPr>
          <p:nvPr>
            <p:ph type="sldNum" sz="quarter" idx="4"/>
          </p:nvPr>
        </p:nvSpPr>
        <p:spPr>
          <a:xfrm>
            <a:off x="8610600" y="6356350"/>
            <a:ext cx="2525712" cy="365125"/>
          </a:xfrm>
          <a:prstGeom prst="rect">
            <a:avLst/>
          </a:prstGeom>
        </p:spPr>
        <p:txBody>
          <a:bodyPr vert="horz" lIns="91440" tIns="45720" rIns="91440" bIns="45720" rtlCol="0" anchor="ctr"/>
          <a:lstStyle>
            <a:lvl1pPr algn="r">
              <a:defRPr sz="1200" b="0" i="0">
                <a:solidFill>
                  <a:srgbClr val="707684"/>
                </a:solidFill>
                <a:latin typeface="Arial" panose="020B0604020202020204" pitchFamily="34" charset="0"/>
                <a:cs typeface="Arial" panose="020B0604020202020204" pitchFamily="34" charset="0"/>
              </a:defRPr>
            </a:lvl1pPr>
          </a:lstStyle>
          <a:p>
            <a:fld id="{AB58E4E0-7F71-9F4E-8114-802A7CD2598C}" type="slidenum">
              <a:rPr lang="fi-FI" smtClean="0"/>
              <a:pPr/>
              <a:t>‹#›</a:t>
            </a:fld>
            <a:endParaRPr lang="fi-FI" dirty="0"/>
          </a:p>
        </p:txBody>
      </p:sp>
      <p:pic>
        <p:nvPicPr>
          <p:cNvPr id="12" name="Kuva 9">
            <a:extLst>
              <a:ext uri="{FF2B5EF4-FFF2-40B4-BE49-F238E27FC236}">
                <a16:creationId xmlns:a16="http://schemas.microsoft.com/office/drawing/2014/main" id="{379437FF-D356-8B42-99D7-086BC89F1B29}"/>
              </a:ext>
            </a:extLst>
          </p:cNvPr>
          <p:cNvPicPr>
            <a:picLocks noChangeAspect="1"/>
          </p:cNvPicPr>
          <p:nvPr userDrawn="1"/>
        </p:nvPicPr>
        <p:blipFill>
          <a:blip r:embed="rId15"/>
          <a:stretch>
            <a:fillRect/>
          </a:stretch>
        </p:blipFill>
        <p:spPr>
          <a:xfrm>
            <a:off x="11319192" y="181480"/>
            <a:ext cx="692728" cy="692728"/>
          </a:xfrm>
          <a:prstGeom prst="rect">
            <a:avLst/>
          </a:prstGeom>
        </p:spPr>
      </p:pic>
    </p:spTree>
    <p:extLst>
      <p:ext uri="{BB962C8B-B14F-4D97-AF65-F5344CB8AC3E}">
        <p14:creationId xmlns:p14="http://schemas.microsoft.com/office/powerpoint/2010/main" val="3760162655"/>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25" r:id="rId9"/>
    <p:sldLayoutId id="2147483726" r:id="rId10"/>
    <p:sldLayoutId id="2147483727" r:id="rId11"/>
    <p:sldLayoutId id="2147483728" r:id="rId12"/>
    <p:sldLayoutId id="2147483729" r:id="rId13"/>
  </p:sldLayoutIdLst>
  <p:hf hdr="0"/>
  <p:txStyles>
    <p:titleStyle>
      <a:lvl1pPr algn="l" defTabSz="914400" rtl="0" eaLnBrk="1" latinLnBrk="0" hangingPunct="1">
        <a:lnSpc>
          <a:spcPct val="100000"/>
        </a:lnSpc>
        <a:spcBef>
          <a:spcPct val="0"/>
        </a:spcBef>
        <a:buNone/>
        <a:defRPr sz="4400" b="1" i="0" kern="1200" spc="-15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fia Pro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fia Pro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fia Pro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fia Pro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5B928E6-5F88-9347-B2BB-A0A9F78462BD}"/>
              </a:ext>
            </a:extLst>
          </p:cNvPr>
          <p:cNvSpPr>
            <a:spLocks noGrp="1"/>
          </p:cNvSpPr>
          <p:nvPr>
            <p:ph type="title"/>
          </p:nvPr>
        </p:nvSpPr>
        <p:spPr>
          <a:xfrm>
            <a:off x="1055688" y="365125"/>
            <a:ext cx="10080624" cy="1325563"/>
          </a:xfrm>
          <a:prstGeom prst="rect">
            <a:avLst/>
          </a:prstGeom>
        </p:spPr>
        <p:txBody>
          <a:bodyPr vert="horz" lIns="91440" tIns="45720" rIns="91440" bIns="45720" rtlCol="0" anchor="ctr">
            <a:norm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a:extLst>
              <a:ext uri="{FF2B5EF4-FFF2-40B4-BE49-F238E27FC236}">
                <a16:creationId xmlns:a16="http://schemas.microsoft.com/office/drawing/2014/main" id="{F96B18D1-FD59-0B4E-9FAD-D9DC146D1456}"/>
              </a:ext>
            </a:extLst>
          </p:cNvPr>
          <p:cNvSpPr>
            <a:spLocks noGrp="1"/>
          </p:cNvSpPr>
          <p:nvPr>
            <p:ph type="body" idx="1"/>
          </p:nvPr>
        </p:nvSpPr>
        <p:spPr>
          <a:xfrm>
            <a:off x="1055688" y="1825625"/>
            <a:ext cx="10080624" cy="4351338"/>
          </a:xfrm>
          <a:prstGeom prst="rect">
            <a:avLst/>
          </a:prstGeom>
        </p:spPr>
        <p:txBody>
          <a:bodyPr vert="horz" lIns="91440" tIns="45720" rIns="91440" bIns="45720" rtlCol="0">
            <a:normAutofit/>
          </a:bodyPr>
          <a:lstStyle/>
          <a:p>
            <a:pPr lvl="0"/>
            <a:r>
              <a:rPr lang="fi-FI" dirty="0"/>
              <a:t>Muokkaa tekstin perustyylejä
toinen taso
kolmas taso
neljäs taso
viides taso</a:t>
            </a:r>
          </a:p>
        </p:txBody>
      </p:sp>
      <p:sp>
        <p:nvSpPr>
          <p:cNvPr id="4" name="Päivämäärän paikkamerkki 3">
            <a:extLst>
              <a:ext uri="{FF2B5EF4-FFF2-40B4-BE49-F238E27FC236}">
                <a16:creationId xmlns:a16="http://schemas.microsoft.com/office/drawing/2014/main" id="{274F83DE-1138-954C-9F15-049085930718}"/>
              </a:ext>
            </a:extLst>
          </p:cNvPr>
          <p:cNvSpPr>
            <a:spLocks noGrp="1"/>
          </p:cNvSpPr>
          <p:nvPr>
            <p:ph type="dt" sz="half" idx="2"/>
          </p:nvPr>
        </p:nvSpPr>
        <p:spPr>
          <a:xfrm>
            <a:off x="1055688" y="6356350"/>
            <a:ext cx="2525712" cy="365125"/>
          </a:xfrm>
          <a:prstGeom prst="rect">
            <a:avLst/>
          </a:prstGeom>
        </p:spPr>
        <p:txBody>
          <a:bodyPr vert="horz" lIns="91440" tIns="45720" rIns="91440" bIns="45720" rtlCol="0" anchor="ctr"/>
          <a:lstStyle>
            <a:lvl1pPr algn="l">
              <a:defRPr sz="1200" b="0" i="0">
                <a:solidFill>
                  <a:srgbClr val="707684"/>
                </a:solidFill>
                <a:latin typeface="Century Gothic" panose="020B0502020202020204" pitchFamily="34" charset="0"/>
              </a:defRPr>
            </a:lvl1pPr>
          </a:lstStyle>
          <a:p>
            <a:fld id="{D4A273EB-A750-9F4C-9AFD-CBA88BC14326}" type="datetime1">
              <a:rPr lang="fi-FI" smtClean="0"/>
              <a:pPr/>
              <a:t>25.11.2022</a:t>
            </a:fld>
            <a:endParaRPr lang="fi-FI" dirty="0"/>
          </a:p>
        </p:txBody>
      </p:sp>
      <p:sp>
        <p:nvSpPr>
          <p:cNvPr id="5" name="Alatunnisteen paikkamerkki 4">
            <a:extLst>
              <a:ext uri="{FF2B5EF4-FFF2-40B4-BE49-F238E27FC236}">
                <a16:creationId xmlns:a16="http://schemas.microsoft.com/office/drawing/2014/main" id="{B0FD80EA-6BE4-2A42-A9DF-E106F6B346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rgbClr val="707684"/>
                </a:solidFill>
                <a:latin typeface="Century Gothic" panose="020B0502020202020204" pitchFamily="34" charset="0"/>
              </a:defRPr>
            </a:lvl1pPr>
          </a:lstStyle>
          <a:p>
            <a:r>
              <a:rPr lang="fi-FI"/>
              <a:t>Etunimi Sukunimi</a:t>
            </a:r>
            <a:endParaRPr lang="fi-FI" dirty="0"/>
          </a:p>
        </p:txBody>
      </p:sp>
      <p:sp>
        <p:nvSpPr>
          <p:cNvPr id="6" name="Dian numeron paikkamerkki 5">
            <a:extLst>
              <a:ext uri="{FF2B5EF4-FFF2-40B4-BE49-F238E27FC236}">
                <a16:creationId xmlns:a16="http://schemas.microsoft.com/office/drawing/2014/main" id="{EBA0A57A-A632-6040-A443-8C3EE3CD327D}"/>
              </a:ext>
            </a:extLst>
          </p:cNvPr>
          <p:cNvSpPr>
            <a:spLocks noGrp="1"/>
          </p:cNvSpPr>
          <p:nvPr>
            <p:ph type="sldNum" sz="quarter" idx="4"/>
          </p:nvPr>
        </p:nvSpPr>
        <p:spPr>
          <a:xfrm>
            <a:off x="8610600" y="6356350"/>
            <a:ext cx="2525712" cy="365125"/>
          </a:xfrm>
          <a:prstGeom prst="rect">
            <a:avLst/>
          </a:prstGeom>
        </p:spPr>
        <p:txBody>
          <a:bodyPr vert="horz" lIns="91440" tIns="45720" rIns="91440" bIns="45720" rtlCol="0" anchor="ctr"/>
          <a:lstStyle>
            <a:lvl1pPr algn="r">
              <a:defRPr sz="1200" b="0" i="0">
                <a:solidFill>
                  <a:srgbClr val="707684"/>
                </a:solidFill>
                <a:latin typeface="Century Gothic" panose="020B0502020202020204" pitchFamily="34" charset="0"/>
              </a:defRPr>
            </a:lvl1pPr>
          </a:lstStyle>
          <a:p>
            <a:fld id="{AB58E4E0-7F71-9F4E-8114-802A7CD2598C}" type="slidenum">
              <a:rPr lang="fi-FI" smtClean="0"/>
              <a:pPr/>
              <a:t>‹#›</a:t>
            </a:fld>
            <a:endParaRPr lang="fi-FI" dirty="0"/>
          </a:p>
        </p:txBody>
      </p:sp>
      <p:pic>
        <p:nvPicPr>
          <p:cNvPr id="8" name="Kuva 9">
            <a:extLst>
              <a:ext uri="{FF2B5EF4-FFF2-40B4-BE49-F238E27FC236}">
                <a16:creationId xmlns:a16="http://schemas.microsoft.com/office/drawing/2014/main" id="{379437FF-D356-8B42-99D7-086BC89F1B29}"/>
              </a:ext>
            </a:extLst>
          </p:cNvPr>
          <p:cNvPicPr>
            <a:picLocks noChangeAspect="1"/>
          </p:cNvPicPr>
          <p:nvPr userDrawn="1"/>
        </p:nvPicPr>
        <p:blipFill>
          <a:blip r:embed="rId8"/>
          <a:stretch>
            <a:fillRect/>
          </a:stretch>
        </p:blipFill>
        <p:spPr>
          <a:xfrm>
            <a:off x="11319192" y="181480"/>
            <a:ext cx="692728" cy="692728"/>
          </a:xfrm>
          <a:prstGeom prst="rect">
            <a:avLst/>
          </a:prstGeom>
        </p:spPr>
      </p:pic>
    </p:spTree>
    <p:extLst>
      <p:ext uri="{BB962C8B-B14F-4D97-AF65-F5344CB8AC3E}">
        <p14:creationId xmlns:p14="http://schemas.microsoft.com/office/powerpoint/2010/main" val="2383374560"/>
      </p:ext>
    </p:extLst>
  </p:cSld>
  <p:clrMap bg1="lt1" tx1="dk1" bg2="lt2" tx2="dk2" accent1="accent1" accent2="accent2" accent3="accent3" accent4="accent4" accent5="accent5" accent6="accent6" hlink="hlink" folHlink="folHlink"/>
  <p:sldLayoutIdLst>
    <p:sldLayoutId id="2147483724" r:id="rId1"/>
    <p:sldLayoutId id="2147483676" r:id="rId2"/>
    <p:sldLayoutId id="2147483723" r:id="rId3"/>
    <p:sldLayoutId id="2147483677" r:id="rId4"/>
    <p:sldLayoutId id="2147483678" r:id="rId5"/>
    <p:sldLayoutId id="2147483679" r:id="rId6"/>
  </p:sldLayoutIdLst>
  <p:hf hdr="0"/>
  <p:txStyles>
    <p:titleStyle>
      <a:lvl1pPr algn="l" defTabSz="914400" rtl="0" eaLnBrk="1" latinLnBrk="0" hangingPunct="1">
        <a:lnSpc>
          <a:spcPct val="100000"/>
        </a:lnSpc>
        <a:spcBef>
          <a:spcPct val="0"/>
        </a:spcBef>
        <a:buNone/>
        <a:defRPr sz="4400" b="1" i="0" kern="1200" spc="-15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Sofia Pro Light"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Sofia Pro Light"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fia Pro Light"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Sofia Pro Light"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fi-FI"/>
              <a:t>Muokkaa perustyyl. napsautt.</a:t>
            </a:r>
          </a:p>
        </p:txBody>
      </p:sp>
      <p:sp>
        <p:nvSpPr>
          <p:cNvPr id="3" name="Tekstin paikkamerkki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838200" y="6356351"/>
            <a:ext cx="2743201" cy="365125"/>
          </a:xfrm>
          <a:prstGeom prst="rect">
            <a:avLst/>
          </a:prstGeom>
        </p:spPr>
        <p:txBody>
          <a:bodyPr vert="horz" lIns="91440" tIns="45720" rIns="91440" bIns="45720" rtlCol="0" anchor="ctr"/>
          <a:lstStyle>
            <a:lvl1pPr algn="l">
              <a:defRPr sz="954">
                <a:solidFill>
                  <a:schemeClr val="tx1">
                    <a:tint val="75000"/>
                  </a:schemeClr>
                </a:solidFill>
              </a:defRPr>
            </a:lvl1pPr>
          </a:lstStyle>
          <a:p>
            <a:fld id="{E5FC55F3-F21D-4259-9702-FB3CEF5A994C}" type="datetimeFigureOut">
              <a:rPr lang="fi-FI" smtClean="0"/>
              <a:t>25.11.2022</a:t>
            </a:fld>
            <a:endParaRPr lang="fi-FI"/>
          </a:p>
        </p:txBody>
      </p:sp>
      <p:sp>
        <p:nvSpPr>
          <p:cNvPr id="5" name="Alatunnisteen paikkamerkki 4"/>
          <p:cNvSpPr>
            <a:spLocks noGrp="1"/>
          </p:cNvSpPr>
          <p:nvPr>
            <p:ph type="ftr" sz="quarter" idx="3"/>
          </p:nvPr>
        </p:nvSpPr>
        <p:spPr>
          <a:xfrm>
            <a:off x="4038601" y="6356351"/>
            <a:ext cx="4114800" cy="365125"/>
          </a:xfrm>
          <a:prstGeom prst="rect">
            <a:avLst/>
          </a:prstGeom>
        </p:spPr>
        <p:txBody>
          <a:bodyPr vert="horz" lIns="91440" tIns="45720" rIns="91440" bIns="45720" rtlCol="0" anchor="ctr"/>
          <a:lstStyle>
            <a:lvl1pPr algn="ctr">
              <a:defRPr sz="954">
                <a:solidFill>
                  <a:schemeClr val="tx1">
                    <a:tint val="75000"/>
                  </a:schemeClr>
                </a:solidFill>
              </a:defRPr>
            </a:lvl1pPr>
          </a:lstStyle>
          <a:p>
            <a:endParaRPr lang="fi-FI"/>
          </a:p>
        </p:txBody>
      </p:sp>
      <p:sp>
        <p:nvSpPr>
          <p:cNvPr id="6" name="Dian numeron paikkamerkki 5"/>
          <p:cNvSpPr>
            <a:spLocks noGrp="1"/>
          </p:cNvSpPr>
          <p:nvPr>
            <p:ph type="sldNum" sz="quarter" idx="4"/>
          </p:nvPr>
        </p:nvSpPr>
        <p:spPr>
          <a:xfrm>
            <a:off x="8610599" y="6356351"/>
            <a:ext cx="2743201" cy="365125"/>
          </a:xfrm>
          <a:prstGeom prst="rect">
            <a:avLst/>
          </a:prstGeom>
        </p:spPr>
        <p:txBody>
          <a:bodyPr vert="horz" lIns="91440" tIns="45720" rIns="91440" bIns="45720" rtlCol="0" anchor="ctr"/>
          <a:lstStyle>
            <a:lvl1pPr algn="r">
              <a:defRPr sz="954">
                <a:solidFill>
                  <a:schemeClr val="tx1">
                    <a:tint val="75000"/>
                  </a:schemeClr>
                </a:solidFill>
              </a:defRPr>
            </a:lvl1pPr>
          </a:lstStyle>
          <a:p>
            <a:fld id="{EEBD235E-3BB2-46FF-BAAD-AD2867E7F7C6}" type="slidenum">
              <a:rPr lang="fi-FI" smtClean="0"/>
              <a:t>‹#›</a:t>
            </a:fld>
            <a:endParaRPr lang="fi-FI"/>
          </a:p>
        </p:txBody>
      </p:sp>
    </p:spTree>
    <p:extLst>
      <p:ext uri="{BB962C8B-B14F-4D97-AF65-F5344CB8AC3E}">
        <p14:creationId xmlns:p14="http://schemas.microsoft.com/office/powerpoint/2010/main" val="392098847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Lst>
  <p:txStyles>
    <p:titleStyle>
      <a:lvl1pPr algn="l" defTabSz="726940" rtl="0" eaLnBrk="1" latinLnBrk="0" hangingPunct="1">
        <a:lnSpc>
          <a:spcPct val="90000"/>
        </a:lnSpc>
        <a:spcBef>
          <a:spcPct val="0"/>
        </a:spcBef>
        <a:buNone/>
        <a:defRPr sz="3498" kern="1200">
          <a:solidFill>
            <a:schemeClr val="tx1"/>
          </a:solidFill>
          <a:latin typeface="+mj-lt"/>
          <a:ea typeface="+mj-ea"/>
          <a:cs typeface="+mj-cs"/>
        </a:defRPr>
      </a:lvl1pPr>
    </p:titleStyle>
    <p:bodyStyle>
      <a:lvl1pPr marL="181735" indent="-181735" algn="l" defTabSz="726940" rtl="0" eaLnBrk="1" latinLnBrk="0" hangingPunct="1">
        <a:lnSpc>
          <a:spcPct val="90000"/>
        </a:lnSpc>
        <a:spcBef>
          <a:spcPts val="795"/>
        </a:spcBef>
        <a:buFont typeface="Arial" panose="020B0604020202020204" pitchFamily="34" charset="0"/>
        <a:buChar char="•"/>
        <a:defRPr sz="2226" kern="1200">
          <a:solidFill>
            <a:schemeClr val="tx1"/>
          </a:solidFill>
          <a:latin typeface="+mn-lt"/>
          <a:ea typeface="+mn-ea"/>
          <a:cs typeface="+mn-cs"/>
        </a:defRPr>
      </a:lvl1pPr>
      <a:lvl2pPr marL="545205" indent="-181735" algn="l" defTabSz="726940" rtl="0" eaLnBrk="1" latinLnBrk="0" hangingPunct="1">
        <a:lnSpc>
          <a:spcPct val="90000"/>
        </a:lnSpc>
        <a:spcBef>
          <a:spcPts val="397"/>
        </a:spcBef>
        <a:buFont typeface="Arial" panose="020B0604020202020204" pitchFamily="34" charset="0"/>
        <a:buChar char="•"/>
        <a:defRPr sz="1908" kern="1200">
          <a:solidFill>
            <a:schemeClr val="tx1"/>
          </a:solidFill>
          <a:latin typeface="+mn-lt"/>
          <a:ea typeface="+mn-ea"/>
          <a:cs typeface="+mn-cs"/>
        </a:defRPr>
      </a:lvl2pPr>
      <a:lvl3pPr marL="908675" indent="-181735" algn="l" defTabSz="726940" rtl="0" eaLnBrk="1" latinLnBrk="0" hangingPunct="1">
        <a:lnSpc>
          <a:spcPct val="90000"/>
        </a:lnSpc>
        <a:spcBef>
          <a:spcPts val="397"/>
        </a:spcBef>
        <a:buFont typeface="Arial" panose="020B0604020202020204" pitchFamily="34" charset="0"/>
        <a:buChar char="•"/>
        <a:defRPr sz="1590" kern="1200">
          <a:solidFill>
            <a:schemeClr val="tx1"/>
          </a:solidFill>
          <a:latin typeface="+mn-lt"/>
          <a:ea typeface="+mn-ea"/>
          <a:cs typeface="+mn-cs"/>
        </a:defRPr>
      </a:lvl3pPr>
      <a:lvl4pPr marL="1272145" indent="-181735" algn="l" defTabSz="726940" rtl="0" eaLnBrk="1" latinLnBrk="0" hangingPunct="1">
        <a:lnSpc>
          <a:spcPct val="90000"/>
        </a:lnSpc>
        <a:spcBef>
          <a:spcPts val="397"/>
        </a:spcBef>
        <a:buFont typeface="Arial" panose="020B0604020202020204" pitchFamily="34" charset="0"/>
        <a:buChar char="•"/>
        <a:defRPr sz="1431" kern="1200">
          <a:solidFill>
            <a:schemeClr val="tx1"/>
          </a:solidFill>
          <a:latin typeface="+mn-lt"/>
          <a:ea typeface="+mn-ea"/>
          <a:cs typeface="+mn-cs"/>
        </a:defRPr>
      </a:lvl4pPr>
      <a:lvl5pPr marL="1635616" indent="-181735" algn="l" defTabSz="726940" rtl="0" eaLnBrk="1" latinLnBrk="0" hangingPunct="1">
        <a:lnSpc>
          <a:spcPct val="90000"/>
        </a:lnSpc>
        <a:spcBef>
          <a:spcPts val="397"/>
        </a:spcBef>
        <a:buFont typeface="Arial" panose="020B0604020202020204" pitchFamily="34" charset="0"/>
        <a:buChar char="•"/>
        <a:defRPr sz="1431" kern="1200">
          <a:solidFill>
            <a:schemeClr val="tx1"/>
          </a:solidFill>
          <a:latin typeface="+mn-lt"/>
          <a:ea typeface="+mn-ea"/>
          <a:cs typeface="+mn-cs"/>
        </a:defRPr>
      </a:lvl5pPr>
      <a:lvl6pPr marL="1999086" indent="-181735" algn="l" defTabSz="726940" rtl="0" eaLnBrk="1" latinLnBrk="0" hangingPunct="1">
        <a:lnSpc>
          <a:spcPct val="90000"/>
        </a:lnSpc>
        <a:spcBef>
          <a:spcPts val="397"/>
        </a:spcBef>
        <a:buFont typeface="Arial" panose="020B0604020202020204" pitchFamily="34" charset="0"/>
        <a:buChar char="•"/>
        <a:defRPr sz="1431" kern="1200">
          <a:solidFill>
            <a:schemeClr val="tx1"/>
          </a:solidFill>
          <a:latin typeface="+mn-lt"/>
          <a:ea typeface="+mn-ea"/>
          <a:cs typeface="+mn-cs"/>
        </a:defRPr>
      </a:lvl6pPr>
      <a:lvl7pPr marL="2362556" indent="-181735" algn="l" defTabSz="726940" rtl="0" eaLnBrk="1" latinLnBrk="0" hangingPunct="1">
        <a:lnSpc>
          <a:spcPct val="90000"/>
        </a:lnSpc>
        <a:spcBef>
          <a:spcPts val="397"/>
        </a:spcBef>
        <a:buFont typeface="Arial" panose="020B0604020202020204" pitchFamily="34" charset="0"/>
        <a:buChar char="•"/>
        <a:defRPr sz="1431" kern="1200">
          <a:solidFill>
            <a:schemeClr val="tx1"/>
          </a:solidFill>
          <a:latin typeface="+mn-lt"/>
          <a:ea typeface="+mn-ea"/>
          <a:cs typeface="+mn-cs"/>
        </a:defRPr>
      </a:lvl7pPr>
      <a:lvl8pPr marL="2726026" indent="-181735" algn="l" defTabSz="726940" rtl="0" eaLnBrk="1" latinLnBrk="0" hangingPunct="1">
        <a:lnSpc>
          <a:spcPct val="90000"/>
        </a:lnSpc>
        <a:spcBef>
          <a:spcPts val="397"/>
        </a:spcBef>
        <a:buFont typeface="Arial" panose="020B0604020202020204" pitchFamily="34" charset="0"/>
        <a:buChar char="•"/>
        <a:defRPr sz="1431" kern="1200">
          <a:solidFill>
            <a:schemeClr val="tx1"/>
          </a:solidFill>
          <a:latin typeface="+mn-lt"/>
          <a:ea typeface="+mn-ea"/>
          <a:cs typeface="+mn-cs"/>
        </a:defRPr>
      </a:lvl8pPr>
      <a:lvl9pPr marL="3089497" indent="-181735" algn="l" defTabSz="726940" rtl="0" eaLnBrk="1" latinLnBrk="0" hangingPunct="1">
        <a:lnSpc>
          <a:spcPct val="90000"/>
        </a:lnSpc>
        <a:spcBef>
          <a:spcPts val="397"/>
        </a:spcBef>
        <a:buFont typeface="Arial" panose="020B0604020202020204" pitchFamily="34" charset="0"/>
        <a:buChar char="•"/>
        <a:defRPr sz="1431" kern="1200">
          <a:solidFill>
            <a:schemeClr val="tx1"/>
          </a:solidFill>
          <a:latin typeface="+mn-lt"/>
          <a:ea typeface="+mn-ea"/>
          <a:cs typeface="+mn-cs"/>
        </a:defRPr>
      </a:lvl9pPr>
    </p:bodyStyle>
    <p:otherStyle>
      <a:defPPr>
        <a:defRPr lang="fi-FI"/>
      </a:defPPr>
      <a:lvl1pPr marL="0" algn="l" defTabSz="726940" rtl="0" eaLnBrk="1" latinLnBrk="0" hangingPunct="1">
        <a:defRPr sz="1431" kern="1200">
          <a:solidFill>
            <a:schemeClr val="tx1"/>
          </a:solidFill>
          <a:latin typeface="+mn-lt"/>
          <a:ea typeface="+mn-ea"/>
          <a:cs typeface="+mn-cs"/>
        </a:defRPr>
      </a:lvl1pPr>
      <a:lvl2pPr marL="363470" algn="l" defTabSz="726940" rtl="0" eaLnBrk="1" latinLnBrk="0" hangingPunct="1">
        <a:defRPr sz="1431" kern="1200">
          <a:solidFill>
            <a:schemeClr val="tx1"/>
          </a:solidFill>
          <a:latin typeface="+mn-lt"/>
          <a:ea typeface="+mn-ea"/>
          <a:cs typeface="+mn-cs"/>
        </a:defRPr>
      </a:lvl2pPr>
      <a:lvl3pPr marL="726940" algn="l" defTabSz="726940" rtl="0" eaLnBrk="1" latinLnBrk="0" hangingPunct="1">
        <a:defRPr sz="1431" kern="1200">
          <a:solidFill>
            <a:schemeClr val="tx1"/>
          </a:solidFill>
          <a:latin typeface="+mn-lt"/>
          <a:ea typeface="+mn-ea"/>
          <a:cs typeface="+mn-cs"/>
        </a:defRPr>
      </a:lvl3pPr>
      <a:lvl4pPr marL="1090411" algn="l" defTabSz="726940" rtl="0" eaLnBrk="1" latinLnBrk="0" hangingPunct="1">
        <a:defRPr sz="1431" kern="1200">
          <a:solidFill>
            <a:schemeClr val="tx1"/>
          </a:solidFill>
          <a:latin typeface="+mn-lt"/>
          <a:ea typeface="+mn-ea"/>
          <a:cs typeface="+mn-cs"/>
        </a:defRPr>
      </a:lvl4pPr>
      <a:lvl5pPr marL="1453881" algn="l" defTabSz="726940" rtl="0" eaLnBrk="1" latinLnBrk="0" hangingPunct="1">
        <a:defRPr sz="1431" kern="1200">
          <a:solidFill>
            <a:schemeClr val="tx1"/>
          </a:solidFill>
          <a:latin typeface="+mn-lt"/>
          <a:ea typeface="+mn-ea"/>
          <a:cs typeface="+mn-cs"/>
        </a:defRPr>
      </a:lvl5pPr>
      <a:lvl6pPr marL="1817351" algn="l" defTabSz="726940" rtl="0" eaLnBrk="1" latinLnBrk="0" hangingPunct="1">
        <a:defRPr sz="1431" kern="1200">
          <a:solidFill>
            <a:schemeClr val="tx1"/>
          </a:solidFill>
          <a:latin typeface="+mn-lt"/>
          <a:ea typeface="+mn-ea"/>
          <a:cs typeface="+mn-cs"/>
        </a:defRPr>
      </a:lvl6pPr>
      <a:lvl7pPr marL="2180820" algn="l" defTabSz="726940" rtl="0" eaLnBrk="1" latinLnBrk="0" hangingPunct="1">
        <a:defRPr sz="1431" kern="1200">
          <a:solidFill>
            <a:schemeClr val="tx1"/>
          </a:solidFill>
          <a:latin typeface="+mn-lt"/>
          <a:ea typeface="+mn-ea"/>
          <a:cs typeface="+mn-cs"/>
        </a:defRPr>
      </a:lvl7pPr>
      <a:lvl8pPr marL="2544291" algn="l" defTabSz="726940" rtl="0" eaLnBrk="1" latinLnBrk="0" hangingPunct="1">
        <a:defRPr sz="1431" kern="1200">
          <a:solidFill>
            <a:schemeClr val="tx1"/>
          </a:solidFill>
          <a:latin typeface="+mn-lt"/>
          <a:ea typeface="+mn-ea"/>
          <a:cs typeface="+mn-cs"/>
        </a:defRPr>
      </a:lvl8pPr>
      <a:lvl9pPr marL="2907761" algn="l" defTabSz="726940" rtl="0" eaLnBrk="1" latinLnBrk="0" hangingPunct="1">
        <a:defRPr sz="143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eg"/><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0.png"/><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customXml" Target="../ink/ink2.xml"/><Relationship Id="rId4" Type="http://schemas.openxmlformats.org/officeDocument/2006/relationships/image" Target="../media/image15.png"/><Relationship Id="rId9"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3" Type="http://schemas.openxmlformats.org/officeDocument/2006/relationships/hyperlink" Target="mailto:tiina.nikkanen@hameenlinna.fi" TargetMode="External"/><Relationship Id="rId2" Type="http://schemas.openxmlformats.org/officeDocument/2006/relationships/hyperlink" Target="mailto:leena.onttonen@riihimaki.fi" TargetMode="External"/><Relationship Id="rId1" Type="http://schemas.openxmlformats.org/officeDocument/2006/relationships/slideLayout" Target="../slideLayouts/slideLayout16.xml"/><Relationship Id="rId4" Type="http://schemas.openxmlformats.org/officeDocument/2006/relationships/hyperlink" Target="mailto:hannele.valimaki@fshky.fi"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www.oppiportti.fi/xmedia/dvk/dvk00203/hoitos_suppea_esimerkki.pdf" TargetMode="External"/><Relationship Id="rId7" Type="http://schemas.openxmlformats.org/officeDocument/2006/relationships/hyperlink" Target="https://www.finlex.fi/fi/laki/ajantasa/2010/20101326" TargetMode="External"/><Relationship Id="rId2" Type="http://schemas.openxmlformats.org/officeDocument/2006/relationships/hyperlink" Target="https://www.oppiportti.fi/op/dvk00203/avaa" TargetMode="External"/><Relationship Id="rId1" Type="http://schemas.openxmlformats.org/officeDocument/2006/relationships/slideLayout" Target="../slideLayouts/slideLayout2.xml"/><Relationship Id="rId6" Type="http://schemas.openxmlformats.org/officeDocument/2006/relationships/hyperlink" Target="https://www.finlex.fi/fi/laki/ajantasa/1992/19920785" TargetMode="External"/><Relationship Id="rId5" Type="http://schemas.openxmlformats.org/officeDocument/2006/relationships/hyperlink" Target="https://www.kanta.fi/ammattilaiset/terveys-ja-hoitosuunnitelma" TargetMode="External"/><Relationship Id="rId4" Type="http://schemas.openxmlformats.org/officeDocument/2006/relationships/hyperlink" Target="https://www.oppiportti.fi/xmedia/dvk/dvk00203/hoitos_laaja_esimerkki.pdf"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finlex.fi/fi/laki/ajantasa/1992/19920785#a17.9.2004-857" TargetMode="External"/><Relationship Id="rId2" Type="http://schemas.openxmlformats.org/officeDocument/2006/relationships/notesSlide" Target="../notesSlides/notesSlide2.xml"/><Relationship Id="rId1" Type="http://schemas.openxmlformats.org/officeDocument/2006/relationships/slideLayout" Target="../slideLayouts/slideLayout4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Layout" Target="../slideLayouts/slideLayout58.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09E5240-7BAB-F040-A8CA-F1C990AE38A8}"/>
              </a:ext>
            </a:extLst>
          </p:cNvPr>
          <p:cNvSpPr>
            <a:spLocks noGrp="1"/>
          </p:cNvSpPr>
          <p:nvPr>
            <p:ph type="ctrTitle"/>
          </p:nvPr>
        </p:nvSpPr>
        <p:spPr/>
        <p:txBody>
          <a:bodyPr>
            <a:normAutofit fontScale="90000"/>
          </a:bodyPr>
          <a:lstStyle/>
          <a:p>
            <a:r>
              <a:rPr lang="fi-FI" spc="0" dirty="0">
                <a:latin typeface="Arial"/>
                <a:cs typeface="Arial"/>
              </a:rPr>
              <a:t>Terveys- ja</a:t>
            </a:r>
            <a:r>
              <a:rPr lang="fi-FI" b="1" spc="0" dirty="0">
                <a:latin typeface="Arial"/>
                <a:cs typeface="Arial"/>
              </a:rPr>
              <a:t> </a:t>
            </a:r>
            <a:r>
              <a:rPr lang="fi-FI" spc="0" dirty="0">
                <a:latin typeface="Arial"/>
                <a:cs typeface="Arial"/>
              </a:rPr>
              <a:t>hoitosuunnitelma koulutus(THS)</a:t>
            </a:r>
            <a:endParaRPr lang="fi-FI" b="1" spc="0" dirty="0">
              <a:latin typeface="Arial"/>
              <a:cs typeface="Arial"/>
            </a:endParaRPr>
          </a:p>
        </p:txBody>
      </p:sp>
      <p:sp>
        <p:nvSpPr>
          <p:cNvPr id="3" name="Alaotsikko 2">
            <a:extLst>
              <a:ext uri="{FF2B5EF4-FFF2-40B4-BE49-F238E27FC236}">
                <a16:creationId xmlns:a16="http://schemas.microsoft.com/office/drawing/2014/main" id="{1D74AAF7-7A9B-7D4A-82A1-96987D05935D}"/>
              </a:ext>
            </a:extLst>
          </p:cNvPr>
          <p:cNvSpPr>
            <a:spLocks noGrp="1"/>
          </p:cNvSpPr>
          <p:nvPr>
            <p:ph type="subTitle" idx="1"/>
          </p:nvPr>
        </p:nvSpPr>
        <p:spPr>
          <a:xfrm>
            <a:off x="1270000" y="3632518"/>
            <a:ext cx="9144000" cy="1655762"/>
          </a:xfrm>
        </p:spPr>
        <p:txBody>
          <a:bodyPr vert="horz" lIns="91440" tIns="45720" rIns="91440" bIns="45720" rtlCol="0" anchor="t">
            <a:normAutofit/>
          </a:bodyPr>
          <a:lstStyle/>
          <a:p>
            <a:r>
              <a:rPr lang="fi-FI" dirty="0">
                <a:latin typeface="Arial"/>
                <a:cs typeface="Arial"/>
              </a:rPr>
              <a:t>Leena </a:t>
            </a:r>
            <a:r>
              <a:rPr lang="fi-FI" noProof="1">
                <a:latin typeface="Arial"/>
                <a:cs typeface="Arial"/>
              </a:rPr>
              <a:t>Onttonen,</a:t>
            </a:r>
            <a:endParaRPr lang="fi-FI" noProof="1"/>
          </a:p>
          <a:p>
            <a:r>
              <a:rPr lang="fi-FI" dirty="0">
                <a:latin typeface="Arial"/>
                <a:cs typeface="Arial"/>
              </a:rPr>
              <a:t>Tiina Nikkanen, Hannele Välimäki</a:t>
            </a:r>
            <a:endParaRPr lang="fi-FI" noProof="1"/>
          </a:p>
          <a:p>
            <a:r>
              <a:rPr lang="fi-FI" dirty="0">
                <a:latin typeface="Arial"/>
                <a:cs typeface="Arial"/>
              </a:rPr>
              <a:t>       Perusterveydenhuollon suunnittelijat, TULSOTE-hanke</a:t>
            </a:r>
            <a:endParaRPr lang="fi-FI" dirty="0"/>
          </a:p>
        </p:txBody>
      </p:sp>
      <p:sp>
        <p:nvSpPr>
          <p:cNvPr id="5" name="Alatunnisteen paikkamerkki 4">
            <a:extLst>
              <a:ext uri="{FF2B5EF4-FFF2-40B4-BE49-F238E27FC236}">
                <a16:creationId xmlns:a16="http://schemas.microsoft.com/office/drawing/2014/main" id="{7DA6AE51-E642-4E4A-86CA-4CB91E76D2D1}"/>
              </a:ext>
            </a:extLst>
          </p:cNvPr>
          <p:cNvSpPr>
            <a:spLocks noGrp="1"/>
          </p:cNvSpPr>
          <p:nvPr>
            <p:ph type="ftr" sz="quarter" idx="11"/>
          </p:nvPr>
        </p:nvSpPr>
        <p:spPr/>
        <p:txBody>
          <a:bodyPr/>
          <a:lstStyle/>
          <a:p>
            <a:r>
              <a:rPr lang="fi-FI"/>
              <a:t>Etunimi Sukunimi</a:t>
            </a:r>
          </a:p>
        </p:txBody>
      </p:sp>
      <p:sp>
        <p:nvSpPr>
          <p:cNvPr id="6" name="Dian numeron paikkamerkki 5">
            <a:extLst>
              <a:ext uri="{FF2B5EF4-FFF2-40B4-BE49-F238E27FC236}">
                <a16:creationId xmlns:a16="http://schemas.microsoft.com/office/drawing/2014/main" id="{DEC96F9F-9636-FB4E-BC0B-DD062FE12358}"/>
              </a:ext>
            </a:extLst>
          </p:cNvPr>
          <p:cNvSpPr>
            <a:spLocks noGrp="1"/>
          </p:cNvSpPr>
          <p:nvPr>
            <p:ph type="sldNum" sz="quarter" idx="12"/>
          </p:nvPr>
        </p:nvSpPr>
        <p:spPr/>
        <p:txBody>
          <a:bodyPr/>
          <a:lstStyle/>
          <a:p>
            <a:fld id="{AB58E4E0-7F71-9F4E-8114-802A7CD2598C}" type="slidenum">
              <a:rPr lang="fi-FI" smtClean="0"/>
              <a:t>1</a:t>
            </a:fld>
            <a:endParaRPr lang="fi-FI"/>
          </a:p>
        </p:txBody>
      </p:sp>
      <p:sp>
        <p:nvSpPr>
          <p:cNvPr id="7" name="Päivämäärän paikkamerkki 6">
            <a:extLst>
              <a:ext uri="{FF2B5EF4-FFF2-40B4-BE49-F238E27FC236}">
                <a16:creationId xmlns:a16="http://schemas.microsoft.com/office/drawing/2014/main" id="{86810DB8-CB3B-AB4C-A0F8-1A3ED6A0B40D}"/>
              </a:ext>
            </a:extLst>
          </p:cNvPr>
          <p:cNvSpPr>
            <a:spLocks noGrp="1"/>
          </p:cNvSpPr>
          <p:nvPr>
            <p:ph type="dt" sz="half" idx="10"/>
          </p:nvPr>
        </p:nvSpPr>
        <p:spPr/>
        <p:txBody>
          <a:bodyPr/>
          <a:lstStyle/>
          <a:p>
            <a:fld id="{A8110E4A-6425-6440-B43D-D05033360B25}" type="datetime1">
              <a:rPr lang="fi-FI" smtClean="0"/>
              <a:t>25.11.2022</a:t>
            </a:fld>
            <a:endParaRPr lang="fi-FI"/>
          </a:p>
        </p:txBody>
      </p:sp>
    </p:spTree>
    <p:extLst>
      <p:ext uri="{BB962C8B-B14F-4D97-AF65-F5344CB8AC3E}">
        <p14:creationId xmlns:p14="http://schemas.microsoft.com/office/powerpoint/2010/main" val="16665028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Placeholder 33" descr="A picture containing grass, outdoor, dry, field&#10;&#10;Description automatically generated">
            <a:extLst>
              <a:ext uri="{FF2B5EF4-FFF2-40B4-BE49-F238E27FC236}">
                <a16:creationId xmlns:a16="http://schemas.microsoft.com/office/drawing/2014/main" id="{2D153107-669E-4556-B37E-125E9B72EF83}"/>
              </a:ext>
            </a:extLst>
          </p:cNvPr>
          <p:cNvPicPr>
            <a:picLocks noGrp="1" noChangeAspect="1"/>
          </p:cNvPicPr>
          <p:nvPr>
            <p:ph type="pic" idx="14"/>
          </p:nvPr>
        </p:nvPicPr>
        <p:blipFill>
          <a:blip r:embed="rId2"/>
          <a:srcRect t="47213" b="47213"/>
          <a:stretch>
            <a:fillRect/>
          </a:stretch>
        </p:blipFill>
        <p:spPr/>
      </p:pic>
      <p:sp>
        <p:nvSpPr>
          <p:cNvPr id="2" name="Title 1">
            <a:extLst>
              <a:ext uri="{FF2B5EF4-FFF2-40B4-BE49-F238E27FC236}">
                <a16:creationId xmlns:a16="http://schemas.microsoft.com/office/drawing/2014/main" id="{657C9381-143F-4C7C-B997-5363EF7328E9}"/>
              </a:ext>
            </a:extLst>
          </p:cNvPr>
          <p:cNvSpPr>
            <a:spLocks noGrp="1"/>
          </p:cNvSpPr>
          <p:nvPr>
            <p:ph type="title"/>
          </p:nvPr>
        </p:nvSpPr>
        <p:spPr>
          <a:xfrm>
            <a:off x="124407" y="755819"/>
            <a:ext cx="11996848" cy="945601"/>
          </a:xfrm>
        </p:spPr>
        <p:txBody>
          <a:bodyPr>
            <a:noAutofit/>
          </a:bodyPr>
          <a:lstStyle/>
          <a:p>
            <a:r>
              <a:rPr lang="fi-FI" sz="3200" dirty="0">
                <a:latin typeface="Calibri"/>
                <a:cs typeface="Calibri Light"/>
              </a:rPr>
              <a:t>Missä terveys- ja hoitosuunnitelma laatta tulee tulevaisuudessa näkymään?</a:t>
            </a:r>
          </a:p>
        </p:txBody>
      </p:sp>
      <p:sp>
        <p:nvSpPr>
          <p:cNvPr id="8" name="Slide Number Placeholder 7"/>
          <p:cNvSpPr>
            <a:spLocks noGrp="1"/>
          </p:cNvSpPr>
          <p:nvPr>
            <p:ph type="sldNum" sz="quarter" idx="12"/>
          </p:nvPr>
        </p:nvSpPr>
        <p:spPr/>
        <p:txBody>
          <a:bodyPr/>
          <a:lstStyle/>
          <a:p>
            <a:pPr defTabSz="484615" fontAlgn="auto">
              <a:spcBef>
                <a:spcPts val="0"/>
              </a:spcBef>
              <a:spcAft>
                <a:spcPts val="0"/>
              </a:spcAft>
              <a:defRPr/>
            </a:pPr>
            <a:fld id="{3644D4AD-7034-5E45-AAAE-D685B84B781D}" type="slidenum">
              <a:rPr lang="en-GB" sz="742">
                <a:solidFill>
                  <a:srgbClr val="FFFFFF"/>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pPr defTabSz="484615" fontAlgn="auto">
                <a:spcBef>
                  <a:spcPts val="0"/>
                </a:spcBef>
                <a:spcAft>
                  <a:spcPts val="0"/>
                </a:spcAft>
                <a:defRPr/>
              </a:pPr>
              <a:t>10</a:t>
            </a:fld>
            <a:endParaRPr lang="en-GB" sz="742">
              <a:solidFill>
                <a:srgbClr val="FFFFFF"/>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p:txBody>
      </p:sp>
      <p:sp>
        <p:nvSpPr>
          <p:cNvPr id="3" name="Text Placeholder 2">
            <a:extLst>
              <a:ext uri="{FF2B5EF4-FFF2-40B4-BE49-F238E27FC236}">
                <a16:creationId xmlns:a16="http://schemas.microsoft.com/office/drawing/2014/main" id="{4066EBB1-D63C-4254-BD6F-152F2B24A98B}"/>
              </a:ext>
            </a:extLst>
          </p:cNvPr>
          <p:cNvSpPr>
            <a:spLocks noGrp="1"/>
          </p:cNvSpPr>
          <p:nvPr>
            <p:ph type="body" sz="quarter" idx="22"/>
          </p:nvPr>
        </p:nvSpPr>
        <p:spPr/>
        <p:txBody>
          <a:bodyPr/>
          <a:lstStyle/>
          <a:p>
            <a:endParaRPr lang="fi-FI"/>
          </a:p>
        </p:txBody>
      </p:sp>
      <p:pic>
        <p:nvPicPr>
          <p:cNvPr id="20" name="Picture 19">
            <a:extLst>
              <a:ext uri="{FF2B5EF4-FFF2-40B4-BE49-F238E27FC236}">
                <a16:creationId xmlns:a16="http://schemas.microsoft.com/office/drawing/2014/main" id="{55D48548-C7F6-4EF9-A6CA-226345AA46A1}"/>
              </a:ext>
            </a:extLst>
          </p:cNvPr>
          <p:cNvPicPr>
            <a:picLocks noChangeAspect="1"/>
          </p:cNvPicPr>
          <p:nvPr/>
        </p:nvPicPr>
        <p:blipFill>
          <a:blip r:embed="rId3"/>
          <a:stretch>
            <a:fillRect/>
          </a:stretch>
        </p:blipFill>
        <p:spPr>
          <a:xfrm>
            <a:off x="918325" y="1816030"/>
            <a:ext cx="6628430" cy="3744367"/>
          </a:xfrm>
          <a:prstGeom prst="rect">
            <a:avLst/>
          </a:prstGeom>
        </p:spPr>
      </p:pic>
      <p:cxnSp>
        <p:nvCxnSpPr>
          <p:cNvPr id="21" name="Straight Arrow Connector 20">
            <a:extLst>
              <a:ext uri="{FF2B5EF4-FFF2-40B4-BE49-F238E27FC236}">
                <a16:creationId xmlns:a16="http://schemas.microsoft.com/office/drawing/2014/main" id="{0563C8BB-D5F3-4D89-90A7-503DA5634426}"/>
              </a:ext>
            </a:extLst>
          </p:cNvPr>
          <p:cNvCxnSpPr/>
          <p:nvPr/>
        </p:nvCxnSpPr>
        <p:spPr bwMode="auto">
          <a:xfrm flipH="1">
            <a:off x="6362623" y="4646460"/>
            <a:ext cx="1938494" cy="29371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22" name="TextBox 21">
            <a:extLst>
              <a:ext uri="{FF2B5EF4-FFF2-40B4-BE49-F238E27FC236}">
                <a16:creationId xmlns:a16="http://schemas.microsoft.com/office/drawing/2014/main" id="{78D9553E-3E0E-4AE9-8B5D-E9ADFC5B2417}"/>
              </a:ext>
            </a:extLst>
          </p:cNvPr>
          <p:cNvSpPr txBox="1"/>
          <p:nvPr/>
        </p:nvSpPr>
        <p:spPr>
          <a:xfrm>
            <a:off x="7881367" y="3854172"/>
            <a:ext cx="3392014" cy="14225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lIns="82918" tIns="41459" rIns="82918" bIns="41459" rtlCol="0" anchor="t">
            <a:spAutoFit/>
          </a:bodyPr>
          <a:lstStyle/>
          <a:p>
            <a:pPr defTabSz="484615">
              <a:defRPr/>
            </a:pPr>
            <a:r>
              <a:rPr lang="fi-FI" sz="1450" dirty="0">
                <a:solidFill>
                  <a:srgbClr val="FFFFFF"/>
                </a:solidFill>
                <a:latin typeface="Riona Sans"/>
              </a:rPr>
              <a:t>Tieto terveys- ja hoitosuunnitelmasta on mahdollista saada potilaan koosteelle ( päivitys tulossa) </a:t>
            </a:r>
            <a:endParaRPr lang="fi-FI" sz="1450" dirty="0" err="1">
              <a:solidFill>
                <a:srgbClr val="FFFFFF"/>
              </a:solidFill>
              <a:latin typeface="Riona Sans" panose="01000000000000000000" pitchFamily="50" charset="0"/>
            </a:endParaRPr>
          </a:p>
          <a:p>
            <a:pPr defTabSz="484615">
              <a:defRPr/>
            </a:pPr>
            <a:r>
              <a:rPr lang="fi-FI" sz="1450" dirty="0">
                <a:solidFill>
                  <a:srgbClr val="FFFFFF"/>
                </a:solidFill>
                <a:latin typeface="Riona Sans"/>
              </a:rPr>
              <a:t>Kun tässä näkymässä on laatta; Terveys- ja hoitosuunnitelma on se asiakkaalle aloitettu tai laadittu</a:t>
            </a:r>
            <a:endParaRPr lang="fi-FI" sz="1450" dirty="0">
              <a:solidFill>
                <a:srgbClr val="FFFFFF"/>
              </a:solidFill>
              <a:latin typeface="Riona Sans" panose="01000000000000000000" pitchFamily="50" charset="0"/>
            </a:endParaRPr>
          </a:p>
        </p:txBody>
      </p:sp>
    </p:spTree>
    <p:extLst>
      <p:ext uri="{BB962C8B-B14F-4D97-AF65-F5344CB8AC3E}">
        <p14:creationId xmlns:p14="http://schemas.microsoft.com/office/powerpoint/2010/main" val="220640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F73051-E095-C11E-5A7B-96833A2E4B42}"/>
              </a:ext>
            </a:extLst>
          </p:cNvPr>
          <p:cNvSpPr/>
          <p:nvPr/>
        </p:nvSpPr>
        <p:spPr>
          <a:xfrm>
            <a:off x="3492320" y="2746419"/>
            <a:ext cx="1985492" cy="3219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24E0917-77E4-C07D-000A-AE57BD8A4AA9}"/>
              </a:ext>
            </a:extLst>
          </p:cNvPr>
          <p:cNvSpPr>
            <a:spLocks noGrp="1"/>
          </p:cNvSpPr>
          <p:nvPr>
            <p:ph type="title"/>
          </p:nvPr>
        </p:nvSpPr>
        <p:spPr>
          <a:xfrm>
            <a:off x="1055688" y="365125"/>
            <a:ext cx="10093115" cy="938318"/>
          </a:xfrm>
        </p:spPr>
        <p:txBody>
          <a:bodyPr>
            <a:normAutofit/>
          </a:bodyPr>
          <a:lstStyle/>
          <a:p>
            <a:r>
              <a:rPr lang="en-US" sz="3200" noProof="1">
                <a:latin typeface="Calibri"/>
                <a:cs typeface="Arial"/>
              </a:rPr>
              <a:t>Näkymä kun aloitetaan uusi suunnitelma</a:t>
            </a:r>
            <a:endParaRPr lang="en-US" sz="3200" noProof="1">
              <a:latin typeface="Calibri"/>
            </a:endParaRPr>
          </a:p>
        </p:txBody>
      </p:sp>
      <p:pic>
        <p:nvPicPr>
          <p:cNvPr id="7" name="Picture 7">
            <a:extLst>
              <a:ext uri="{FF2B5EF4-FFF2-40B4-BE49-F238E27FC236}">
                <a16:creationId xmlns:a16="http://schemas.microsoft.com/office/drawing/2014/main" id="{844F1F91-1CBD-3E54-B2E9-47A16E5F9D1E}"/>
              </a:ext>
            </a:extLst>
          </p:cNvPr>
          <p:cNvPicPr>
            <a:picLocks noGrp="1" noChangeAspect="1"/>
          </p:cNvPicPr>
          <p:nvPr>
            <p:ph idx="1"/>
          </p:nvPr>
        </p:nvPicPr>
        <p:blipFill>
          <a:blip r:embed="rId2"/>
          <a:stretch>
            <a:fillRect/>
          </a:stretch>
        </p:blipFill>
        <p:spPr>
          <a:xfrm>
            <a:off x="286379" y="1300970"/>
            <a:ext cx="11109013" cy="5425632"/>
          </a:xfrm>
        </p:spPr>
      </p:pic>
      <p:sp>
        <p:nvSpPr>
          <p:cNvPr id="4" name="Date Placeholder 3">
            <a:extLst>
              <a:ext uri="{FF2B5EF4-FFF2-40B4-BE49-F238E27FC236}">
                <a16:creationId xmlns:a16="http://schemas.microsoft.com/office/drawing/2014/main" id="{032AE7A9-FD05-D2C3-A3C0-9F1563CB723E}"/>
              </a:ext>
            </a:extLst>
          </p:cNvPr>
          <p:cNvSpPr>
            <a:spLocks noGrp="1"/>
          </p:cNvSpPr>
          <p:nvPr>
            <p:ph type="dt" sz="half" idx="10"/>
          </p:nvPr>
        </p:nvSpPr>
        <p:spPr/>
        <p:txBody>
          <a:bodyPr/>
          <a:lstStyle/>
          <a:p>
            <a:fld id="{F15144D5-BD9A-D24F-8275-CB0C93256106}" type="datetime1">
              <a:rPr lang="fi-FI" smtClean="0"/>
              <a:t>25.11.2022</a:t>
            </a:fld>
            <a:endParaRPr lang="fi-FI"/>
          </a:p>
        </p:txBody>
      </p:sp>
      <p:sp>
        <p:nvSpPr>
          <p:cNvPr id="5" name="Footer Placeholder 4">
            <a:extLst>
              <a:ext uri="{FF2B5EF4-FFF2-40B4-BE49-F238E27FC236}">
                <a16:creationId xmlns:a16="http://schemas.microsoft.com/office/drawing/2014/main" id="{A170D693-92FC-D3A7-A9FC-93EABA760F7D}"/>
              </a:ext>
            </a:extLst>
          </p:cNvPr>
          <p:cNvSpPr>
            <a:spLocks noGrp="1"/>
          </p:cNvSpPr>
          <p:nvPr>
            <p:ph type="ftr" sz="quarter" idx="11"/>
          </p:nvPr>
        </p:nvSpPr>
        <p:spPr/>
        <p:txBody>
          <a:bodyPr/>
          <a:lstStyle/>
          <a:p>
            <a:r>
              <a:rPr lang="fi-FI"/>
              <a:t>Etunimi Sukunimi</a:t>
            </a:r>
          </a:p>
        </p:txBody>
      </p:sp>
      <p:sp>
        <p:nvSpPr>
          <p:cNvPr id="6" name="Slide Number Placeholder 5">
            <a:extLst>
              <a:ext uri="{FF2B5EF4-FFF2-40B4-BE49-F238E27FC236}">
                <a16:creationId xmlns:a16="http://schemas.microsoft.com/office/drawing/2014/main" id="{D6B092E8-43CA-9824-E9A9-11A8EE3CBAB8}"/>
              </a:ext>
            </a:extLst>
          </p:cNvPr>
          <p:cNvSpPr>
            <a:spLocks noGrp="1"/>
          </p:cNvSpPr>
          <p:nvPr>
            <p:ph type="sldNum" sz="quarter" idx="12"/>
          </p:nvPr>
        </p:nvSpPr>
        <p:spPr/>
        <p:txBody>
          <a:bodyPr/>
          <a:lstStyle/>
          <a:p>
            <a:fld id="{AB58E4E0-7F71-9F4E-8114-802A7CD2598C}" type="slidenum">
              <a:rPr lang="fi-FI" smtClean="0"/>
              <a:t>11</a:t>
            </a:fld>
            <a:endParaRPr lang="fi-FI"/>
          </a:p>
        </p:txBody>
      </p:sp>
      <mc:AlternateContent xmlns:mc="http://schemas.openxmlformats.org/markup-compatibility/2006" xmlns:p14="http://schemas.microsoft.com/office/powerpoint/2010/main">
        <mc:Choice Requires="p14">
          <p:contentPart p14:bwMode="auto" r:id="rId3">
            <p14:nvContentPartPr>
              <p14:cNvPr id="17" name="Ink 16">
                <a:extLst>
                  <a:ext uri="{FF2B5EF4-FFF2-40B4-BE49-F238E27FC236}">
                    <a16:creationId xmlns:a16="http://schemas.microsoft.com/office/drawing/2014/main" id="{CF40AA00-B456-11B8-415B-1E1DAA1E426A}"/>
                  </a:ext>
                </a:extLst>
              </p14:cNvPr>
              <p14:cNvContentPartPr/>
              <p14:nvPr/>
            </p14:nvContentPartPr>
            <p14:xfrm>
              <a:off x="958214" y="6420440"/>
              <a:ext cx="1304925" cy="38100"/>
            </p14:xfrm>
          </p:contentPart>
        </mc:Choice>
        <mc:Fallback xmlns="">
          <p:pic>
            <p:nvPicPr>
              <p:cNvPr id="17" name="Ink 16">
                <a:extLst>
                  <a:ext uri="{FF2B5EF4-FFF2-40B4-BE49-F238E27FC236}">
                    <a16:creationId xmlns:a16="http://schemas.microsoft.com/office/drawing/2014/main" id="{CF40AA00-B456-11B8-415B-1E1DAA1E426A}"/>
                  </a:ext>
                </a:extLst>
              </p:cNvPr>
              <p:cNvPicPr/>
              <p:nvPr/>
            </p:nvPicPr>
            <p:blipFill>
              <a:blip r:embed="rId4"/>
              <a:stretch>
                <a:fillRect/>
              </a:stretch>
            </p:blipFill>
            <p:spPr>
              <a:xfrm>
                <a:off x="904113" y="6323576"/>
                <a:ext cx="1412767" cy="231506"/>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0" name="Ink 19">
                <a:extLst>
                  <a:ext uri="{FF2B5EF4-FFF2-40B4-BE49-F238E27FC236}">
                    <a16:creationId xmlns:a16="http://schemas.microsoft.com/office/drawing/2014/main" id="{52DEBB96-A2A9-799A-7ECF-F107545A79F8}"/>
                  </a:ext>
                </a:extLst>
              </p14:cNvPr>
              <p14:cNvContentPartPr/>
              <p14:nvPr/>
            </p14:nvContentPartPr>
            <p14:xfrm>
              <a:off x="805814" y="3525094"/>
              <a:ext cx="1143000" cy="57150"/>
            </p14:xfrm>
          </p:contentPart>
        </mc:Choice>
        <mc:Fallback xmlns="">
          <p:pic>
            <p:nvPicPr>
              <p:cNvPr id="20" name="Ink 19">
                <a:extLst>
                  <a:ext uri="{FF2B5EF4-FFF2-40B4-BE49-F238E27FC236}">
                    <a16:creationId xmlns:a16="http://schemas.microsoft.com/office/drawing/2014/main" id="{52DEBB96-A2A9-799A-7ECF-F107545A79F8}"/>
                  </a:ext>
                </a:extLst>
              </p:cNvPr>
              <p:cNvPicPr/>
              <p:nvPr/>
            </p:nvPicPr>
            <p:blipFill>
              <a:blip r:embed="rId6"/>
              <a:stretch>
                <a:fillRect/>
              </a:stretch>
            </p:blipFill>
            <p:spPr>
              <a:xfrm>
                <a:off x="752000" y="3425990"/>
                <a:ext cx="1250268" cy="25502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 name="Ink 20">
                <a:extLst>
                  <a:ext uri="{FF2B5EF4-FFF2-40B4-BE49-F238E27FC236}">
                    <a16:creationId xmlns:a16="http://schemas.microsoft.com/office/drawing/2014/main" id="{6DD30877-959B-F29A-1311-0728FD4D9EA0}"/>
                  </a:ext>
                </a:extLst>
              </p14:cNvPr>
              <p14:cNvContentPartPr/>
              <p14:nvPr/>
            </p14:nvContentPartPr>
            <p14:xfrm>
              <a:off x="3589654" y="2894720"/>
              <a:ext cx="1581150" cy="38100"/>
            </p14:xfrm>
          </p:contentPart>
        </mc:Choice>
        <mc:Fallback xmlns="">
          <p:pic>
            <p:nvPicPr>
              <p:cNvPr id="21" name="Ink 20">
                <a:extLst>
                  <a:ext uri="{FF2B5EF4-FFF2-40B4-BE49-F238E27FC236}">
                    <a16:creationId xmlns:a16="http://schemas.microsoft.com/office/drawing/2014/main" id="{6DD30877-959B-F29A-1311-0728FD4D9EA0}"/>
                  </a:ext>
                </a:extLst>
              </p:cNvPr>
              <p:cNvPicPr/>
              <p:nvPr/>
            </p:nvPicPr>
            <p:blipFill>
              <a:blip r:embed="rId8"/>
              <a:stretch>
                <a:fillRect/>
              </a:stretch>
            </p:blipFill>
            <p:spPr>
              <a:xfrm>
                <a:off x="3535763" y="2797856"/>
                <a:ext cx="1688572" cy="231506"/>
              </a:xfrm>
              <a:prstGeom prst="rect">
                <a:avLst/>
              </a:prstGeom>
            </p:spPr>
          </p:pic>
        </mc:Fallback>
      </mc:AlternateContent>
      <p:sp>
        <p:nvSpPr>
          <p:cNvPr id="8" name="Rectangle 7">
            <a:extLst>
              <a:ext uri="{FF2B5EF4-FFF2-40B4-BE49-F238E27FC236}">
                <a16:creationId xmlns:a16="http://schemas.microsoft.com/office/drawing/2014/main" id="{5B418483-6347-6014-4253-45D87A57D4FF}"/>
              </a:ext>
            </a:extLst>
          </p:cNvPr>
          <p:cNvSpPr/>
          <p:nvPr/>
        </p:nvSpPr>
        <p:spPr>
          <a:xfrm>
            <a:off x="5189837" y="1879255"/>
            <a:ext cx="4036540" cy="21109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cs typeface="Calibri"/>
              </a:rPr>
              <a:t>Mene </a:t>
            </a:r>
            <a:r>
              <a:rPr lang="en-US" dirty="0" err="1">
                <a:cs typeface="Calibri"/>
              </a:rPr>
              <a:t>kohtaan</a:t>
            </a:r>
            <a:r>
              <a:rPr lang="en-US" dirty="0">
                <a:cs typeface="Calibri"/>
              </a:rPr>
              <a:t> </a:t>
            </a:r>
            <a:r>
              <a:rPr lang="en-US" dirty="0" err="1">
                <a:cs typeface="Calibri"/>
              </a:rPr>
              <a:t>muut</a:t>
            </a:r>
            <a:r>
              <a:rPr lang="en-US" dirty="0">
                <a:cs typeface="Calibri"/>
              </a:rPr>
              <a:t> </a:t>
            </a:r>
            <a:r>
              <a:rPr lang="en-US" dirty="0" err="1">
                <a:cs typeface="Calibri"/>
              </a:rPr>
              <a:t>sovellukset</a:t>
            </a:r>
            <a:endParaRPr lang="en-US" dirty="0">
              <a:cs typeface="Calibri"/>
            </a:endParaRPr>
          </a:p>
          <a:p>
            <a:pPr marL="285750" indent="-285750" algn="ctr">
              <a:buFont typeface="Wingdings"/>
              <a:buChar char="Ø"/>
            </a:pPr>
            <a:r>
              <a:rPr lang="en-US" dirty="0" err="1">
                <a:cs typeface="Calibri"/>
              </a:rPr>
              <a:t>Sieltä</a:t>
            </a:r>
            <a:r>
              <a:rPr lang="en-US" dirty="0">
                <a:cs typeface="Calibri"/>
              </a:rPr>
              <a:t> </a:t>
            </a:r>
            <a:r>
              <a:rPr lang="en-US" dirty="0" err="1">
                <a:cs typeface="Calibri"/>
              </a:rPr>
              <a:t>kohtaan</a:t>
            </a:r>
            <a:r>
              <a:rPr lang="en-US" dirty="0">
                <a:cs typeface="Calibri"/>
              </a:rPr>
              <a:t> </a:t>
            </a:r>
            <a:r>
              <a:rPr lang="en-US" dirty="0" err="1">
                <a:cs typeface="Calibri"/>
              </a:rPr>
              <a:t>Terveys</a:t>
            </a:r>
            <a:r>
              <a:rPr lang="en-US" dirty="0">
                <a:cs typeface="Calibri"/>
              </a:rPr>
              <a:t>- ja </a:t>
            </a:r>
            <a:r>
              <a:rPr lang="en-US" dirty="0" err="1">
                <a:cs typeface="Calibri"/>
              </a:rPr>
              <a:t>hoitosuunnitelma</a:t>
            </a:r>
            <a:endParaRPr lang="en-US" dirty="0">
              <a:cs typeface="Calibri"/>
            </a:endParaRPr>
          </a:p>
          <a:p>
            <a:pPr marL="285750" indent="-285750" algn="ctr">
              <a:buFont typeface="Wingdings"/>
              <a:buChar char="Ø"/>
            </a:pPr>
            <a:r>
              <a:rPr lang="en-US" dirty="0" err="1">
                <a:cs typeface="Calibri"/>
              </a:rPr>
              <a:t>Aukeaa</a:t>
            </a:r>
            <a:r>
              <a:rPr lang="en-US" dirty="0">
                <a:cs typeface="Calibri"/>
              </a:rPr>
              <a:t> + </a:t>
            </a:r>
            <a:r>
              <a:rPr lang="en-US" dirty="0" err="1">
                <a:cs typeface="Calibri"/>
              </a:rPr>
              <a:t>uusi</a:t>
            </a:r>
            <a:r>
              <a:rPr lang="en-US" dirty="0">
                <a:cs typeface="Calibri"/>
              </a:rPr>
              <a:t> </a:t>
            </a:r>
            <a:r>
              <a:rPr lang="en-US" dirty="0" err="1">
                <a:cs typeface="Calibri"/>
              </a:rPr>
              <a:t>Terveys</a:t>
            </a:r>
            <a:r>
              <a:rPr lang="en-US" dirty="0">
                <a:cs typeface="Calibri"/>
              </a:rPr>
              <a:t>- ja </a:t>
            </a:r>
            <a:r>
              <a:rPr lang="en-US" dirty="0" err="1">
                <a:cs typeface="Calibri"/>
              </a:rPr>
              <a:t>hoitosuunnitelma</a:t>
            </a:r>
            <a:endParaRPr lang="en-US" dirty="0">
              <a:cs typeface="Calibri"/>
            </a:endParaRPr>
          </a:p>
          <a:p>
            <a:pPr marL="285750" indent="-285750" algn="ctr">
              <a:buFont typeface="Wingdings"/>
              <a:buChar char="Ø"/>
            </a:pPr>
            <a:r>
              <a:rPr lang="en-US" dirty="0" err="1">
                <a:cs typeface="Calibri"/>
              </a:rPr>
              <a:t>Painikkeesta</a:t>
            </a:r>
            <a:r>
              <a:rPr lang="en-US" dirty="0">
                <a:cs typeface="Calibri"/>
              </a:rPr>
              <a:t> </a:t>
            </a:r>
            <a:r>
              <a:rPr lang="en-US" dirty="0" err="1">
                <a:cs typeface="Calibri"/>
              </a:rPr>
              <a:t>aukeaa</a:t>
            </a:r>
            <a:r>
              <a:rPr lang="en-US" dirty="0">
                <a:cs typeface="Calibri"/>
              </a:rPr>
              <a:t> </a:t>
            </a:r>
            <a:r>
              <a:rPr lang="en-US" dirty="0" err="1">
                <a:cs typeface="Calibri"/>
              </a:rPr>
              <a:t>itse</a:t>
            </a:r>
            <a:r>
              <a:rPr lang="en-US" dirty="0">
                <a:cs typeface="Calibri"/>
              </a:rPr>
              <a:t> </a:t>
            </a:r>
            <a:r>
              <a:rPr lang="en-US" dirty="0" err="1">
                <a:cs typeface="Calibri"/>
              </a:rPr>
              <a:t>suunnitelma</a:t>
            </a:r>
          </a:p>
        </p:txBody>
      </p:sp>
      <p:pic>
        <p:nvPicPr>
          <p:cNvPr id="9" name="Picture 9">
            <a:extLst>
              <a:ext uri="{FF2B5EF4-FFF2-40B4-BE49-F238E27FC236}">
                <a16:creationId xmlns:a16="http://schemas.microsoft.com/office/drawing/2014/main" id="{75DAF328-6F94-B6EE-A2B7-FDAC66BF9FC3}"/>
              </a:ext>
            </a:extLst>
          </p:cNvPr>
          <p:cNvPicPr>
            <a:picLocks noChangeAspect="1"/>
          </p:cNvPicPr>
          <p:nvPr/>
        </p:nvPicPr>
        <p:blipFill>
          <a:blip r:embed="rId9"/>
          <a:stretch>
            <a:fillRect/>
          </a:stretch>
        </p:blipFill>
        <p:spPr>
          <a:xfrm>
            <a:off x="6979510" y="3830263"/>
            <a:ext cx="5090981" cy="2811825"/>
          </a:xfrm>
          <a:prstGeom prst="rect">
            <a:avLst/>
          </a:prstGeom>
        </p:spPr>
      </p:pic>
    </p:spTree>
    <p:extLst>
      <p:ext uri="{BB962C8B-B14F-4D97-AF65-F5344CB8AC3E}">
        <p14:creationId xmlns:p14="http://schemas.microsoft.com/office/powerpoint/2010/main" val="3822179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tsikko 9"/>
          <p:cNvSpPr>
            <a:spLocks noGrp="1"/>
          </p:cNvSpPr>
          <p:nvPr>
            <p:ph type="title"/>
          </p:nvPr>
        </p:nvSpPr>
        <p:spPr>
          <a:xfrm>
            <a:off x="1916124" y="365126"/>
            <a:ext cx="8359753" cy="524096"/>
          </a:xfrm>
        </p:spPr>
        <p:txBody>
          <a:bodyPr>
            <a:noAutofit/>
          </a:bodyPr>
          <a:lstStyle/>
          <a:p>
            <a:r>
              <a:rPr lang="fi-FI" sz="3200" dirty="0">
                <a:latin typeface="Calibri"/>
                <a:cs typeface="Calibri"/>
              </a:rPr>
              <a:t>Kenelle terveys- ja hoitosuunnitelma?</a:t>
            </a:r>
          </a:p>
        </p:txBody>
      </p:sp>
      <p:sp>
        <p:nvSpPr>
          <p:cNvPr id="12" name="Sisällön paikkamerkki 11"/>
          <p:cNvSpPr>
            <a:spLocks noGrp="1"/>
          </p:cNvSpPr>
          <p:nvPr>
            <p:ph idx="1"/>
          </p:nvPr>
        </p:nvSpPr>
        <p:spPr>
          <a:xfrm>
            <a:off x="1916124" y="1215176"/>
            <a:ext cx="8359753" cy="4961788"/>
          </a:xfrm>
        </p:spPr>
        <p:txBody>
          <a:bodyPr/>
          <a:lstStyle/>
          <a:p>
            <a:pPr marL="207289" indent="-207289">
              <a:buSzPct val="25000"/>
            </a:pPr>
            <a:r>
              <a:rPr lang="fi-FI" b="1">
                <a:latin typeface="Arial" panose="020B0604020202020204" pitchFamily="34" charset="0"/>
                <a:ea typeface="Roboto"/>
                <a:cs typeface="Arial" panose="020B0604020202020204" pitchFamily="34" charset="0"/>
                <a:sym typeface="Roboto"/>
              </a:rPr>
              <a:t>Terveys- ja hoitosuunnitelma tehdään potilaalle esimerkiksi, kun yksi tai useampia ehdoista täyttyy: </a:t>
            </a:r>
          </a:p>
          <a:p>
            <a:pPr marL="207289" indent="-207289">
              <a:buSzPct val="25000"/>
            </a:pPr>
            <a:endParaRPr lang="fi-FI" b="1">
              <a:latin typeface="Arial" panose="020B0604020202020204" pitchFamily="34" charset="0"/>
              <a:ea typeface="Roboto"/>
              <a:cs typeface="Arial" panose="020B0604020202020204" pitchFamily="34" charset="0"/>
              <a:sym typeface="Roboto"/>
            </a:endParaRPr>
          </a:p>
          <a:p>
            <a:pPr marL="760061" lvl="1" indent="-207289">
              <a:spcAft>
                <a:spcPts val="725"/>
              </a:spcAft>
              <a:buSzPct val="25000"/>
            </a:pPr>
            <a:r>
              <a:rPr lang="fi-FI" i="1">
                <a:latin typeface="Arial" panose="020B0604020202020204" pitchFamily="34" charset="0"/>
                <a:ea typeface="Roboto"/>
                <a:cs typeface="Arial" panose="020B0604020202020204" pitchFamily="34" charset="0"/>
                <a:sym typeface="Roboto"/>
              </a:rPr>
              <a:t>Potilas käyttää paljon palveluja (esimerkiksi yli viisi potilaskontaktia vuodessa per organisaatio)</a:t>
            </a:r>
          </a:p>
          <a:p>
            <a:pPr marL="760061" lvl="1" indent="-207289">
              <a:spcAft>
                <a:spcPts val="725"/>
              </a:spcAft>
              <a:buSzPct val="25000"/>
            </a:pPr>
            <a:r>
              <a:rPr lang="fi-FI" i="1">
                <a:latin typeface="Arial" panose="020B0604020202020204" pitchFamily="34" charset="0"/>
                <a:ea typeface="Roboto"/>
                <a:cs typeface="Arial" panose="020B0604020202020204" pitchFamily="34" charset="0"/>
                <a:sym typeface="Roboto"/>
              </a:rPr>
              <a:t>Potilaalla on pitkäaikaista seurantaa ja/tai hoitoa ja/tai kuntoutusta vaativa sairaus tai terveydentila</a:t>
            </a:r>
          </a:p>
          <a:p>
            <a:pPr marL="760061" lvl="1" indent="-207289">
              <a:spcAft>
                <a:spcPts val="725"/>
              </a:spcAft>
              <a:buSzPct val="25000"/>
            </a:pPr>
            <a:r>
              <a:rPr lang="fi-FI" i="1">
                <a:latin typeface="Arial" panose="020B0604020202020204" pitchFamily="34" charset="0"/>
                <a:ea typeface="Roboto"/>
                <a:cs typeface="Arial" panose="020B0604020202020204" pitchFamily="34" charset="0"/>
                <a:sym typeface="Roboto"/>
              </a:rPr>
              <a:t>Potilaalla on akuutti vaiva, joka edellyttää useamman tahon (organisaation tai terveyden-huollon ammattihenkilön) tutkimuksia ja/tai hoitoa</a:t>
            </a:r>
          </a:p>
          <a:p>
            <a:pPr marL="760061" lvl="1" indent="-207289">
              <a:spcAft>
                <a:spcPts val="725"/>
              </a:spcAft>
              <a:buSzPct val="25000"/>
            </a:pPr>
            <a:r>
              <a:rPr lang="fi-FI" i="1">
                <a:latin typeface="Arial" panose="020B0604020202020204" pitchFamily="34" charset="0"/>
                <a:ea typeface="Roboto"/>
                <a:cs typeface="Arial" panose="020B0604020202020204" pitchFamily="34" charset="0"/>
                <a:sym typeface="Roboto"/>
              </a:rPr>
              <a:t>Potilas haluaa itselleen terveys- ja hoitosuunnitelman</a:t>
            </a:r>
          </a:p>
          <a:p>
            <a:pPr marL="760061" lvl="1" indent="-207289">
              <a:spcAft>
                <a:spcPts val="725"/>
              </a:spcAft>
              <a:buSzPct val="25000"/>
            </a:pPr>
            <a:r>
              <a:rPr lang="fi-FI" i="1">
                <a:latin typeface="Arial" panose="020B0604020202020204" pitchFamily="34" charset="0"/>
                <a:ea typeface="Roboto"/>
                <a:cs typeface="Arial" panose="020B0604020202020204" pitchFamily="34" charset="0"/>
                <a:sym typeface="Roboto"/>
              </a:rPr>
              <a:t>Ammattilainen arvelee potilaan hyötyvän suunnitelmasta</a:t>
            </a:r>
          </a:p>
          <a:p>
            <a:pPr marL="0" indent="0">
              <a:buNone/>
            </a:pPr>
            <a:endParaRPr lang="fi-FI"/>
          </a:p>
        </p:txBody>
      </p:sp>
      <p:cxnSp>
        <p:nvCxnSpPr>
          <p:cNvPr id="9" name="Suora yhdysviiva 8"/>
          <p:cNvCxnSpPr/>
          <p:nvPr/>
        </p:nvCxnSpPr>
        <p:spPr>
          <a:xfrm flipV="1">
            <a:off x="1436019" y="869618"/>
            <a:ext cx="9342018" cy="19603"/>
          </a:xfrm>
          <a:prstGeom prst="line">
            <a:avLst/>
          </a:prstGeom>
          <a:ln w="190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Tekstiruutu 1"/>
          <p:cNvSpPr txBox="1"/>
          <p:nvPr/>
        </p:nvSpPr>
        <p:spPr>
          <a:xfrm>
            <a:off x="8965482" y="1823974"/>
            <a:ext cx="184731" cy="337015"/>
          </a:xfrm>
          <a:prstGeom prst="rect">
            <a:avLst/>
          </a:prstGeom>
          <a:noFill/>
        </p:spPr>
        <p:txBody>
          <a:bodyPr wrap="none" rtlCol="0">
            <a:spAutoFit/>
          </a:bodyPr>
          <a:lstStyle/>
          <a:p>
            <a:endParaRPr lang="fi-FI" sz="1590"/>
          </a:p>
        </p:txBody>
      </p:sp>
      <p:pic>
        <p:nvPicPr>
          <p:cNvPr id="3" name="Picture 10">
            <a:extLst>
              <a:ext uri="{FF2B5EF4-FFF2-40B4-BE49-F238E27FC236}">
                <a16:creationId xmlns:a16="http://schemas.microsoft.com/office/drawing/2014/main" id="{9832B9C8-C8A2-97B9-5904-6D05834367E8}"/>
              </a:ext>
            </a:extLst>
          </p:cNvPr>
          <p:cNvPicPr>
            <a:picLocks noChangeAspect="1"/>
          </p:cNvPicPr>
          <p:nvPr/>
        </p:nvPicPr>
        <p:blipFill>
          <a:blip r:embed="rId3"/>
          <a:stretch>
            <a:fillRect/>
          </a:stretch>
        </p:blipFill>
        <p:spPr>
          <a:xfrm>
            <a:off x="11117090" y="162311"/>
            <a:ext cx="790575" cy="828675"/>
          </a:xfrm>
          <a:prstGeom prst="rect">
            <a:avLst/>
          </a:prstGeom>
        </p:spPr>
      </p:pic>
    </p:spTree>
    <p:extLst>
      <p:ext uri="{BB962C8B-B14F-4D97-AF65-F5344CB8AC3E}">
        <p14:creationId xmlns:p14="http://schemas.microsoft.com/office/powerpoint/2010/main" val="22907949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tsikko 9"/>
          <p:cNvSpPr>
            <a:spLocks noGrp="1"/>
          </p:cNvSpPr>
          <p:nvPr>
            <p:ph type="title"/>
          </p:nvPr>
        </p:nvSpPr>
        <p:spPr>
          <a:xfrm>
            <a:off x="1916124" y="365126"/>
            <a:ext cx="8359753" cy="524096"/>
          </a:xfrm>
        </p:spPr>
        <p:txBody>
          <a:bodyPr>
            <a:noAutofit/>
          </a:bodyPr>
          <a:lstStyle/>
          <a:p>
            <a:r>
              <a:rPr lang="fi-FI" sz="3200" dirty="0">
                <a:latin typeface="Calibri"/>
                <a:cs typeface="Calibri"/>
              </a:rPr>
              <a:t>Ketkä käyttävät terveys- ja hoitosuunnitelmaa?</a:t>
            </a:r>
          </a:p>
        </p:txBody>
      </p:sp>
      <p:sp>
        <p:nvSpPr>
          <p:cNvPr id="12" name="Sisällön paikkamerkki 11"/>
          <p:cNvSpPr>
            <a:spLocks noGrp="1"/>
          </p:cNvSpPr>
          <p:nvPr>
            <p:ph idx="1"/>
          </p:nvPr>
        </p:nvSpPr>
        <p:spPr>
          <a:xfrm>
            <a:off x="1916124" y="1215176"/>
            <a:ext cx="8359753" cy="4961788"/>
          </a:xfrm>
        </p:spPr>
        <p:txBody>
          <a:bodyPr/>
          <a:lstStyle/>
          <a:p>
            <a:r>
              <a:rPr lang="fi-FI" sz="1693">
                <a:latin typeface="Arial" panose="020B0604020202020204" pitchFamily="34" charset="0"/>
                <a:cs typeface="Arial" panose="020B0604020202020204" pitchFamily="34" charset="0"/>
              </a:rPr>
              <a:t>Kaikki potilaan hoitoon osallistuvat palvelunantajat ja niiden ammattihenkilöt mukaan lukien erikoissairaanhoito osallistuvat suunnitelman ylläpitoon ja muokkaamiseen antamansa hoidon osalta</a:t>
            </a:r>
          </a:p>
          <a:p>
            <a:pPr lvl="1"/>
            <a:r>
              <a:rPr lang="fi-FI" sz="1693">
                <a:latin typeface="Arial" panose="020B0604020202020204" pitchFamily="34" charset="0"/>
                <a:cs typeface="Arial" panose="020B0604020202020204" pitchFamily="34" charset="0"/>
              </a:rPr>
              <a:t>Perusterveydenhuolto ylläpitää suunnitelmaa ja vastaa hoidon koordinoinnista</a:t>
            </a:r>
          </a:p>
          <a:p>
            <a:pPr lvl="1"/>
            <a:r>
              <a:rPr lang="fi-FI" sz="1693">
                <a:latin typeface="Arial" panose="020B0604020202020204" pitchFamily="34" charset="0"/>
                <a:cs typeface="Arial" panose="020B0604020202020204" pitchFamily="34" charset="0"/>
              </a:rPr>
              <a:t>Tarvittaessa pitkäaikaissuunnitelmaa täydennetään, mikäli potilaalle annettu hoito vaikuttaa pitkäaikaissuunnitelmaan. Esim. uusi sairausdiagnoosi tms.</a:t>
            </a:r>
          </a:p>
          <a:p>
            <a:pPr lvl="1"/>
            <a:r>
              <a:rPr lang="fi-FI" sz="1693">
                <a:latin typeface="Arial" panose="020B0604020202020204" pitchFamily="34" charset="0"/>
                <a:cs typeface="Arial" panose="020B0604020202020204" pitchFamily="34" charset="0"/>
              </a:rPr>
              <a:t>Kirjaamisvastuista on sovittava niin palvelunantajakohtaisesti kuin alueellisestikin </a:t>
            </a:r>
          </a:p>
          <a:p>
            <a:pPr lvl="1"/>
            <a:r>
              <a:rPr lang="fi-FI" sz="1693">
                <a:latin typeface="Arial" panose="020B0604020202020204" pitchFamily="34" charset="0"/>
                <a:cs typeface="Arial" panose="020B0604020202020204" pitchFamily="34" charset="0"/>
              </a:rPr>
              <a:t>Yleensä </a:t>
            </a:r>
            <a:r>
              <a:rPr lang="fi-FI" sz="1693" err="1">
                <a:latin typeface="Arial" panose="020B0604020202020204" pitchFamily="34" charset="0"/>
                <a:cs typeface="Arial" panose="020B0604020202020204" pitchFamily="34" charset="0"/>
              </a:rPr>
              <a:t>THS:aa</a:t>
            </a:r>
            <a:r>
              <a:rPr lang="fi-FI" sz="1693">
                <a:latin typeface="Arial" panose="020B0604020202020204" pitchFamily="34" charset="0"/>
                <a:cs typeface="Arial" panose="020B0604020202020204" pitchFamily="34" charset="0"/>
              </a:rPr>
              <a:t> varten varataan erillinen aika</a:t>
            </a:r>
          </a:p>
          <a:p>
            <a:r>
              <a:rPr lang="fi-FI" sz="1693">
                <a:latin typeface="Arial" panose="020B0604020202020204" pitchFamily="34" charset="0"/>
                <a:cs typeface="Arial" panose="020B0604020202020204" pitchFamily="34" charset="0"/>
              </a:rPr>
              <a:t>Suunnitelmaan kirjataan potilaan ja tarvittaessa omaisten kanssa yhdessä tunnistetut hoidon tarpeet ja hoidolle asetetut tavoitteet </a:t>
            </a:r>
          </a:p>
          <a:p>
            <a:endParaRPr lang="fi-FI"/>
          </a:p>
        </p:txBody>
      </p:sp>
      <p:cxnSp>
        <p:nvCxnSpPr>
          <p:cNvPr id="9" name="Suora yhdysviiva 8"/>
          <p:cNvCxnSpPr/>
          <p:nvPr/>
        </p:nvCxnSpPr>
        <p:spPr>
          <a:xfrm flipV="1">
            <a:off x="1436019" y="869618"/>
            <a:ext cx="9342018" cy="19603"/>
          </a:xfrm>
          <a:prstGeom prst="line">
            <a:avLst/>
          </a:prstGeom>
          <a:ln w="190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Tekstiruutu 1"/>
          <p:cNvSpPr txBox="1"/>
          <p:nvPr/>
        </p:nvSpPr>
        <p:spPr>
          <a:xfrm>
            <a:off x="8965482" y="1823974"/>
            <a:ext cx="184731" cy="337015"/>
          </a:xfrm>
          <a:prstGeom prst="rect">
            <a:avLst/>
          </a:prstGeom>
          <a:noFill/>
        </p:spPr>
        <p:txBody>
          <a:bodyPr wrap="none" rtlCol="0">
            <a:spAutoFit/>
          </a:bodyPr>
          <a:lstStyle/>
          <a:p>
            <a:endParaRPr lang="fi-FI" sz="1590"/>
          </a:p>
        </p:txBody>
      </p:sp>
      <p:pic>
        <p:nvPicPr>
          <p:cNvPr id="11" name="Picture 10">
            <a:extLst>
              <a:ext uri="{FF2B5EF4-FFF2-40B4-BE49-F238E27FC236}">
                <a16:creationId xmlns:a16="http://schemas.microsoft.com/office/drawing/2014/main" id="{2A9BC9D2-7231-2A3F-C72E-6979BEFBF497}"/>
              </a:ext>
            </a:extLst>
          </p:cNvPr>
          <p:cNvPicPr>
            <a:picLocks noChangeAspect="1"/>
          </p:cNvPicPr>
          <p:nvPr/>
        </p:nvPicPr>
        <p:blipFill>
          <a:blip r:embed="rId3"/>
          <a:stretch>
            <a:fillRect/>
          </a:stretch>
        </p:blipFill>
        <p:spPr>
          <a:xfrm>
            <a:off x="11117090" y="162311"/>
            <a:ext cx="790575" cy="828675"/>
          </a:xfrm>
          <a:prstGeom prst="rect">
            <a:avLst/>
          </a:prstGeom>
        </p:spPr>
      </p:pic>
    </p:spTree>
    <p:extLst>
      <p:ext uri="{BB962C8B-B14F-4D97-AF65-F5344CB8AC3E}">
        <p14:creationId xmlns:p14="http://schemas.microsoft.com/office/powerpoint/2010/main" val="596475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tsikko 9"/>
          <p:cNvSpPr>
            <a:spLocks noGrp="1"/>
          </p:cNvSpPr>
          <p:nvPr>
            <p:ph type="title"/>
          </p:nvPr>
        </p:nvSpPr>
        <p:spPr>
          <a:xfrm>
            <a:off x="1916124" y="365126"/>
            <a:ext cx="8359753" cy="524096"/>
          </a:xfrm>
        </p:spPr>
        <p:txBody>
          <a:bodyPr>
            <a:normAutofit fontScale="90000"/>
          </a:bodyPr>
          <a:lstStyle/>
          <a:p>
            <a:r>
              <a:rPr lang="fi-FI"/>
              <a:t>Jatk.</a:t>
            </a:r>
          </a:p>
        </p:txBody>
      </p:sp>
      <p:sp>
        <p:nvSpPr>
          <p:cNvPr id="12" name="Sisällön paikkamerkki 11"/>
          <p:cNvSpPr>
            <a:spLocks noGrp="1"/>
          </p:cNvSpPr>
          <p:nvPr>
            <p:ph idx="1"/>
          </p:nvPr>
        </p:nvSpPr>
        <p:spPr>
          <a:xfrm>
            <a:off x="1916124" y="889221"/>
            <a:ext cx="8359753" cy="5287743"/>
          </a:xfrm>
        </p:spPr>
        <p:txBody>
          <a:bodyPr>
            <a:normAutofit/>
          </a:bodyPr>
          <a:lstStyle/>
          <a:p>
            <a:r>
              <a:rPr lang="fi-FI" sz="1632">
                <a:latin typeface="Arial" panose="020B0604020202020204" pitchFamily="34" charset="0"/>
                <a:cs typeface="Arial" panose="020B0604020202020204" pitchFamily="34" charset="0"/>
              </a:rPr>
              <a:t>Yhteisillä tavoitteilla pyritään aktivoimaan potilasta ja hänen omaisiaan osallistumaan hoidon toteuttamiseen </a:t>
            </a:r>
          </a:p>
          <a:p>
            <a:r>
              <a:rPr lang="fi-FI" sz="1632">
                <a:latin typeface="Arial" panose="020B0604020202020204" pitchFamily="34" charset="0"/>
                <a:cs typeface="Arial" panose="020B0604020202020204" pitchFamily="34" charset="0"/>
              </a:rPr>
              <a:t>Yhteistyö eri palvelunantajien välillä on ensiarvoisen tärkeää -&gt; Hoidon kokonaisvaltaisuus ja jatkuvuus</a:t>
            </a:r>
          </a:p>
          <a:p>
            <a:r>
              <a:rPr lang="fi-FI" sz="1632">
                <a:latin typeface="Arial" panose="020B0604020202020204" pitchFamily="34" charset="0"/>
                <a:cs typeface="Arial" panose="020B0604020202020204" pitchFamily="34" charset="0"/>
              </a:rPr>
              <a:t>Terveys- ja hoitosuunnitelmasta saa nopeasti käsityksen hoitoon liittyvästä kokonaistilanteesta </a:t>
            </a:r>
          </a:p>
          <a:p>
            <a:r>
              <a:rPr lang="fi-FI" sz="1632">
                <a:latin typeface="Arial" panose="020B0604020202020204" pitchFamily="34" charset="0"/>
                <a:cs typeface="Arial" panose="020B0604020202020204" pitchFamily="34" charset="0"/>
              </a:rPr>
              <a:t>Yhteisellä suunnitelmalla voidaan välttää päällekkäiset tutkimukset </a:t>
            </a:r>
          </a:p>
          <a:p>
            <a:r>
              <a:rPr lang="fi-FI" sz="1632">
                <a:latin typeface="Arial" panose="020B0604020202020204" pitchFamily="34" charset="0"/>
                <a:cs typeface="Arial" panose="020B0604020202020204" pitchFamily="34" charset="0"/>
              </a:rPr>
              <a:t>Eri käyntejä voidaan yhdistää samalle kerralle </a:t>
            </a:r>
          </a:p>
          <a:p>
            <a:r>
              <a:rPr lang="fi-FI" sz="1632">
                <a:latin typeface="Arial" panose="020B0604020202020204" pitchFamily="34" charset="0"/>
                <a:cs typeface="Arial" panose="020B0604020202020204" pitchFamily="34" charset="0"/>
              </a:rPr>
              <a:t>Hyödyntäminen edellyttää suunnitelman päivittämistä aina, kun hoitolinjoihin tehdään muutoksia </a:t>
            </a:r>
          </a:p>
          <a:p>
            <a:r>
              <a:rPr lang="fi-FI" sz="1632">
                <a:latin typeface="Arial" panose="020B0604020202020204" pitchFamily="34" charset="0"/>
                <a:cs typeface="Arial" panose="020B0604020202020204" pitchFamily="34" charset="0"/>
              </a:rPr>
              <a:t>Suunnitelma kuuluu sen palvelunantajan rekisteriin, joka on sitä viimeksi päivittänyt </a:t>
            </a:r>
          </a:p>
          <a:p>
            <a:pPr marL="0" indent="0">
              <a:buNone/>
            </a:pPr>
            <a:r>
              <a:rPr lang="fi-FI" sz="1632">
                <a:latin typeface="Arial" panose="020B0604020202020204" pitchFamily="34" charset="0"/>
                <a:cs typeface="Arial" panose="020B0604020202020204" pitchFamily="34" charset="0"/>
              </a:rPr>
              <a:t>Huomioitava kiellon vaikutus: </a:t>
            </a:r>
          </a:p>
          <a:p>
            <a:r>
              <a:rPr lang="fi-FI" sz="1632">
                <a:latin typeface="Arial" panose="020B0604020202020204" pitchFamily="34" charset="0"/>
                <a:cs typeface="Arial" panose="020B0604020202020204" pitchFamily="34" charset="0"/>
              </a:rPr>
              <a:t>Mikäli potilas on kieltänyt suunnitelmaa päivittäneen palvelunantajan, rekisterin tai palvelutapahtuman tietojen luovuttamisen muille palvelunantajille, silloin kyseinen versio suunnitelmasta ei näy muille </a:t>
            </a:r>
          </a:p>
          <a:p>
            <a:r>
              <a:rPr lang="fi-FI" sz="1632">
                <a:latin typeface="Arial" panose="020B0604020202020204" pitchFamily="34" charset="0"/>
                <a:cs typeface="Arial" panose="020B0604020202020204" pitchFamily="34" charset="0"/>
              </a:rPr>
              <a:t>Tällöin voidaan hyödyntää ainoastaan viimeisintä versiota, johon ei kohdistu </a:t>
            </a:r>
            <a:r>
              <a:rPr lang="fi-FI" sz="1814">
                <a:latin typeface="Arial" panose="020B0604020202020204" pitchFamily="34" charset="0"/>
                <a:cs typeface="Arial" panose="020B0604020202020204" pitchFamily="34" charset="0"/>
              </a:rPr>
              <a:t>kieltoa </a:t>
            </a:r>
          </a:p>
          <a:p>
            <a:endParaRPr lang="fi-FI" sz="1814">
              <a:latin typeface="Arial" panose="020B0604020202020204" pitchFamily="34" charset="0"/>
              <a:cs typeface="Arial" panose="020B0604020202020204" pitchFamily="34" charset="0"/>
            </a:endParaRPr>
          </a:p>
          <a:p>
            <a:endParaRPr lang="fi-FI" sz="1814">
              <a:latin typeface="Arial" panose="020B0604020202020204" pitchFamily="34" charset="0"/>
              <a:cs typeface="Arial" panose="020B0604020202020204" pitchFamily="34" charset="0"/>
            </a:endParaRPr>
          </a:p>
        </p:txBody>
      </p:sp>
      <p:cxnSp>
        <p:nvCxnSpPr>
          <p:cNvPr id="9" name="Suora yhdysviiva 8"/>
          <p:cNvCxnSpPr/>
          <p:nvPr/>
        </p:nvCxnSpPr>
        <p:spPr>
          <a:xfrm flipV="1">
            <a:off x="1436019" y="869618"/>
            <a:ext cx="9342018" cy="19603"/>
          </a:xfrm>
          <a:prstGeom prst="line">
            <a:avLst/>
          </a:prstGeom>
          <a:ln w="190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Tekstiruutu 1"/>
          <p:cNvSpPr txBox="1"/>
          <p:nvPr/>
        </p:nvSpPr>
        <p:spPr>
          <a:xfrm>
            <a:off x="8965482" y="1823974"/>
            <a:ext cx="184731" cy="337015"/>
          </a:xfrm>
          <a:prstGeom prst="rect">
            <a:avLst/>
          </a:prstGeom>
          <a:noFill/>
        </p:spPr>
        <p:txBody>
          <a:bodyPr wrap="none" rtlCol="0">
            <a:spAutoFit/>
          </a:bodyPr>
          <a:lstStyle/>
          <a:p>
            <a:endParaRPr lang="fi-FI" sz="1590"/>
          </a:p>
        </p:txBody>
      </p:sp>
      <p:pic>
        <p:nvPicPr>
          <p:cNvPr id="11" name="Picture 10">
            <a:extLst>
              <a:ext uri="{FF2B5EF4-FFF2-40B4-BE49-F238E27FC236}">
                <a16:creationId xmlns:a16="http://schemas.microsoft.com/office/drawing/2014/main" id="{088144C9-3742-D998-4119-F87D35A1FA30}"/>
              </a:ext>
            </a:extLst>
          </p:cNvPr>
          <p:cNvPicPr>
            <a:picLocks noChangeAspect="1"/>
          </p:cNvPicPr>
          <p:nvPr/>
        </p:nvPicPr>
        <p:blipFill>
          <a:blip r:embed="rId3"/>
          <a:stretch>
            <a:fillRect/>
          </a:stretch>
        </p:blipFill>
        <p:spPr>
          <a:xfrm>
            <a:off x="11117090" y="162311"/>
            <a:ext cx="790575" cy="828675"/>
          </a:xfrm>
          <a:prstGeom prst="rect">
            <a:avLst/>
          </a:prstGeom>
        </p:spPr>
      </p:pic>
    </p:spTree>
    <p:extLst>
      <p:ext uri="{BB962C8B-B14F-4D97-AF65-F5344CB8AC3E}">
        <p14:creationId xmlns:p14="http://schemas.microsoft.com/office/powerpoint/2010/main" val="32625618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tsikko 9"/>
          <p:cNvSpPr>
            <a:spLocks noGrp="1"/>
          </p:cNvSpPr>
          <p:nvPr>
            <p:ph type="title"/>
          </p:nvPr>
        </p:nvSpPr>
        <p:spPr>
          <a:xfrm>
            <a:off x="2011374" y="412751"/>
            <a:ext cx="8359753" cy="706807"/>
          </a:xfrm>
        </p:spPr>
        <p:txBody>
          <a:bodyPr vert="horz" lIns="91440" tIns="45720" rIns="91440" bIns="45720" rtlCol="0" anchor="ctr">
            <a:noAutofit/>
          </a:bodyPr>
          <a:lstStyle/>
          <a:p>
            <a:r>
              <a:rPr lang="fi-FI" sz="3200" kern="0" dirty="0">
                <a:latin typeface="Calibri"/>
                <a:cs typeface="Arial"/>
              </a:rPr>
              <a:t>Terveys- ja hoitosuunnitelma mahdollistaa hoidon jatkuvuuden</a:t>
            </a:r>
            <a:br>
              <a:rPr lang="fi-FI" sz="3450" kern="0" dirty="0">
                <a:latin typeface="Riona Sans" panose="01000000000000000000" pitchFamily="50" charset="0"/>
              </a:rPr>
            </a:br>
            <a:endParaRPr lang="fi-FI" sz="3450">
              <a:cs typeface="Calibri Light"/>
            </a:endParaRPr>
          </a:p>
        </p:txBody>
      </p:sp>
      <p:sp>
        <p:nvSpPr>
          <p:cNvPr id="12" name="Sisällön paikkamerkki 11"/>
          <p:cNvSpPr>
            <a:spLocks noGrp="1"/>
          </p:cNvSpPr>
          <p:nvPr>
            <p:ph idx="1"/>
          </p:nvPr>
        </p:nvSpPr>
        <p:spPr>
          <a:xfrm>
            <a:off x="1868499" y="1691426"/>
            <a:ext cx="8359753" cy="4256938"/>
          </a:xfrm>
        </p:spPr>
        <p:txBody>
          <a:bodyPr vert="horz" lIns="82918" tIns="41459" rIns="82918" bIns="41459" rtlCol="0" anchor="t">
            <a:normAutofit/>
          </a:bodyPr>
          <a:lstStyle/>
          <a:p>
            <a:pPr marL="180975" indent="-180975" fontAlgn="base">
              <a:spcBef>
                <a:spcPts val="605"/>
              </a:spcBef>
              <a:spcAft>
                <a:spcPct val="0"/>
              </a:spcAft>
            </a:pPr>
            <a:endParaRPr lang="fi-FI" kern="0">
              <a:latin typeface="Riona Sans" panose="01000000000000000000" pitchFamily="50" charset="0"/>
            </a:endParaRPr>
          </a:p>
          <a:p>
            <a:pPr marL="180975" indent="-180975" fontAlgn="base">
              <a:spcBef>
                <a:spcPts val="605"/>
              </a:spcBef>
              <a:spcAft>
                <a:spcPct val="0"/>
              </a:spcAft>
            </a:pPr>
            <a:r>
              <a:rPr lang="fi-FI" sz="2200" kern="0" dirty="0">
                <a:latin typeface="Arial"/>
                <a:cs typeface="Arial"/>
              </a:rPr>
              <a:t>Tulevaisuudessa kannan kautta</a:t>
            </a:r>
            <a:r>
              <a:rPr lang="fi-FI" sz="2200" kern="0" noProof="1">
                <a:latin typeface="Arial"/>
                <a:cs typeface="Arial"/>
              </a:rPr>
              <a:t> THS:n välityksellä voidaan eri organisaatioissa huomioida potilaan hoidossa:</a:t>
            </a:r>
          </a:p>
          <a:p>
            <a:pPr marL="544195" lvl="1" indent="-180975" fontAlgn="base">
              <a:spcBef>
                <a:spcPts val="605"/>
              </a:spcBef>
              <a:spcAft>
                <a:spcPct val="0"/>
              </a:spcAft>
            </a:pPr>
            <a:r>
              <a:rPr lang="fi-FI" sz="1900" kern="0" noProof="1">
                <a:latin typeface="Arial"/>
                <a:cs typeface="Arial"/>
              </a:rPr>
              <a:t>Viimeisin tarkistettu ja päivitetty kokonaislääkitys </a:t>
            </a:r>
            <a:endParaRPr lang="fi-FI" sz="1900" kern="0" noProof="1">
              <a:latin typeface="Arial" panose="020B0604020202020204" pitchFamily="34" charset="0"/>
              <a:cs typeface="Arial" panose="020B0604020202020204" pitchFamily="34" charset="0"/>
            </a:endParaRPr>
          </a:p>
          <a:p>
            <a:pPr marL="544195" lvl="1" indent="-180975">
              <a:spcBef>
                <a:spcPts val="605"/>
              </a:spcBef>
              <a:spcAft>
                <a:spcPct val="0"/>
              </a:spcAft>
            </a:pPr>
            <a:r>
              <a:rPr lang="fi-FI" sz="1900" kern="0" noProof="1">
                <a:latin typeface="Arial"/>
                <a:cs typeface="Arial"/>
              </a:rPr>
              <a:t>Hoidon kannalta keskeiset tiedot ovat käytettävissä aina asiakkaan käyttäessä eri palveluita ( esim. Osasto, vastaanotto, kotihoito, fysioterapia, myös 3 sektori tulevaisuudessa kanta-arkiston kautta)</a:t>
            </a:r>
          </a:p>
          <a:p>
            <a:pPr marL="544195" lvl="1" indent="-180975" fontAlgn="base">
              <a:spcBef>
                <a:spcPts val="605"/>
              </a:spcBef>
              <a:spcAft>
                <a:spcPct val="0"/>
              </a:spcAft>
            </a:pPr>
            <a:r>
              <a:rPr lang="fi-FI" sz="1900" kern="0" noProof="1">
                <a:latin typeface="Arial"/>
                <a:cs typeface="Arial"/>
              </a:rPr>
              <a:t>Potilaan toimintakyky ja asuminen, sekä tukiverkosto, mikäli nämä tiedot on hoidosta koordinoivassa tahossa kirjattu THS:aan</a:t>
            </a:r>
          </a:p>
          <a:p>
            <a:pPr marL="544195" lvl="1" indent="-180975" fontAlgn="base">
              <a:spcBef>
                <a:spcPts val="605"/>
              </a:spcBef>
              <a:spcAft>
                <a:spcPct val="0"/>
              </a:spcAft>
            </a:pPr>
            <a:r>
              <a:rPr lang="fi-FI" sz="1900" kern="0" noProof="1">
                <a:latin typeface="Arial"/>
                <a:cs typeface="Arial"/>
              </a:rPr>
              <a:t>Erikoissairaanhoidon rooli?</a:t>
            </a:r>
          </a:p>
          <a:p>
            <a:pPr marL="544195" lvl="1" indent="-180975" fontAlgn="base">
              <a:spcBef>
                <a:spcPts val="605"/>
              </a:spcBef>
              <a:spcAft>
                <a:spcPct val="0"/>
              </a:spcAft>
            </a:pPr>
            <a:r>
              <a:rPr lang="fi-FI" sz="1900" kern="0" dirty="0">
                <a:latin typeface="Arial"/>
                <a:cs typeface="Arial"/>
              </a:rPr>
              <a:t>Sosiaalitoimen organisaatiot?</a:t>
            </a:r>
          </a:p>
          <a:p>
            <a:pPr marL="0" indent="0">
              <a:buNone/>
            </a:pPr>
            <a:endParaRPr lang="fi-FI" sz="2222">
              <a:ea typeface="Calibri"/>
              <a:cs typeface="Calibri"/>
            </a:endParaRPr>
          </a:p>
        </p:txBody>
      </p:sp>
      <p:cxnSp>
        <p:nvCxnSpPr>
          <p:cNvPr id="9" name="Suora yhdysviiva 8"/>
          <p:cNvCxnSpPr/>
          <p:nvPr/>
        </p:nvCxnSpPr>
        <p:spPr>
          <a:xfrm flipV="1">
            <a:off x="1424991" y="1114149"/>
            <a:ext cx="9342018" cy="19603"/>
          </a:xfrm>
          <a:prstGeom prst="line">
            <a:avLst/>
          </a:prstGeom>
          <a:ln w="190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Tekstiruutu 1"/>
          <p:cNvSpPr txBox="1"/>
          <p:nvPr/>
        </p:nvSpPr>
        <p:spPr>
          <a:xfrm>
            <a:off x="8965482" y="1823974"/>
            <a:ext cx="184731" cy="337015"/>
          </a:xfrm>
          <a:prstGeom prst="rect">
            <a:avLst/>
          </a:prstGeom>
          <a:noFill/>
        </p:spPr>
        <p:txBody>
          <a:bodyPr wrap="none" rtlCol="0">
            <a:spAutoFit/>
          </a:bodyPr>
          <a:lstStyle/>
          <a:p>
            <a:endParaRPr lang="fi-FI" sz="1590"/>
          </a:p>
        </p:txBody>
      </p:sp>
      <p:pic>
        <p:nvPicPr>
          <p:cNvPr id="11" name="Picture 10">
            <a:extLst>
              <a:ext uri="{FF2B5EF4-FFF2-40B4-BE49-F238E27FC236}">
                <a16:creationId xmlns:a16="http://schemas.microsoft.com/office/drawing/2014/main" id="{9CDECDD7-E4C3-3409-74A4-734DCF69084F}"/>
              </a:ext>
            </a:extLst>
          </p:cNvPr>
          <p:cNvPicPr>
            <a:picLocks noChangeAspect="1"/>
          </p:cNvPicPr>
          <p:nvPr/>
        </p:nvPicPr>
        <p:blipFill>
          <a:blip r:embed="rId3"/>
          <a:stretch>
            <a:fillRect/>
          </a:stretch>
        </p:blipFill>
        <p:spPr>
          <a:xfrm>
            <a:off x="11117090" y="162311"/>
            <a:ext cx="790575" cy="828675"/>
          </a:xfrm>
          <a:prstGeom prst="rect">
            <a:avLst/>
          </a:prstGeom>
        </p:spPr>
      </p:pic>
    </p:spTree>
    <p:extLst>
      <p:ext uri="{BB962C8B-B14F-4D97-AF65-F5344CB8AC3E}">
        <p14:creationId xmlns:p14="http://schemas.microsoft.com/office/powerpoint/2010/main" val="698587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D940E-96A1-5696-5E75-93C011A8A568}"/>
              </a:ext>
            </a:extLst>
          </p:cNvPr>
          <p:cNvSpPr>
            <a:spLocks noGrp="1"/>
          </p:cNvSpPr>
          <p:nvPr>
            <p:ph type="title"/>
          </p:nvPr>
        </p:nvSpPr>
        <p:spPr>
          <a:xfrm>
            <a:off x="838199" y="291090"/>
            <a:ext cx="10515599" cy="932688"/>
          </a:xfrm>
        </p:spPr>
        <p:txBody>
          <a:bodyPr vert="horz" lIns="91440" tIns="45720" rIns="91440" bIns="45720" rtlCol="0" anchor="b">
            <a:normAutofit/>
          </a:bodyPr>
          <a:lstStyle/>
          <a:p>
            <a:pPr>
              <a:lnSpc>
                <a:spcPct val="90000"/>
              </a:lnSpc>
            </a:pPr>
            <a:r>
              <a:rPr lang="en-US" sz="5400" kern="1200" noProof="1">
                <a:latin typeface="+mj-lt"/>
                <a:ea typeface="+mj-ea"/>
                <a:cs typeface="+mj-cs"/>
              </a:rPr>
              <a:t>Tehty MIPÄ-suunnitelma </a:t>
            </a:r>
            <a:endParaRPr lang="en-US" sz="5400" kern="1200" noProof="1">
              <a:latin typeface="+mj-lt"/>
              <a:cs typeface="Calibri Light"/>
            </a:endParaRPr>
          </a:p>
        </p:txBody>
      </p:sp>
      <p:pic>
        <p:nvPicPr>
          <p:cNvPr id="7" name="Picture 7">
            <a:extLst>
              <a:ext uri="{FF2B5EF4-FFF2-40B4-BE49-F238E27FC236}">
                <a16:creationId xmlns:a16="http://schemas.microsoft.com/office/drawing/2014/main" id="{D34E461F-5D16-AACE-F700-BDB30801014E}"/>
              </a:ext>
            </a:extLst>
          </p:cNvPr>
          <p:cNvPicPr>
            <a:picLocks noGrp="1" noChangeAspect="1"/>
          </p:cNvPicPr>
          <p:nvPr>
            <p:ph idx="1"/>
          </p:nvPr>
        </p:nvPicPr>
        <p:blipFill>
          <a:blip r:embed="rId2"/>
          <a:stretch>
            <a:fillRect/>
          </a:stretch>
        </p:blipFill>
        <p:spPr>
          <a:xfrm>
            <a:off x="726530" y="1568833"/>
            <a:ext cx="9706550" cy="4440746"/>
          </a:xfrm>
          <a:prstGeom prst="rect">
            <a:avLst/>
          </a:prstGeom>
        </p:spPr>
      </p:pic>
      <p:sp>
        <p:nvSpPr>
          <p:cNvPr id="4" name="Date Placeholder 3">
            <a:extLst>
              <a:ext uri="{FF2B5EF4-FFF2-40B4-BE49-F238E27FC236}">
                <a16:creationId xmlns:a16="http://schemas.microsoft.com/office/drawing/2014/main" id="{3560F6B0-1C7C-0FC0-931D-ECBD40E33FB7}"/>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382E0922-C3DA-7149-84D1-033D72A7FD99}" type="datetime1">
              <a:rPr lang="en-US" smtClean="0">
                <a:solidFill>
                  <a:schemeClr val="tx1">
                    <a:tint val="75000"/>
                  </a:schemeClr>
                </a:solidFill>
                <a:latin typeface="+mn-lt"/>
                <a:cs typeface="+mn-cs"/>
              </a:rPr>
              <a:pPr>
                <a:spcAft>
                  <a:spcPts val="600"/>
                </a:spcAft>
              </a:pPr>
              <a:t>11/25/2022</a:t>
            </a:fld>
            <a:endParaRPr lang="en-US">
              <a:solidFill>
                <a:schemeClr val="tx1">
                  <a:tint val="75000"/>
                </a:schemeClr>
              </a:solidFill>
              <a:latin typeface="+mn-lt"/>
              <a:cs typeface="+mn-cs"/>
            </a:endParaRPr>
          </a:p>
        </p:txBody>
      </p:sp>
      <p:sp>
        <p:nvSpPr>
          <p:cNvPr id="5" name="Footer Placeholder 4">
            <a:extLst>
              <a:ext uri="{FF2B5EF4-FFF2-40B4-BE49-F238E27FC236}">
                <a16:creationId xmlns:a16="http://schemas.microsoft.com/office/drawing/2014/main" id="{FD2B40A0-8518-B505-0BA9-142E888E36E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Etunimi Sukunimi</a:t>
            </a:r>
          </a:p>
        </p:txBody>
      </p:sp>
      <p:sp>
        <p:nvSpPr>
          <p:cNvPr id="6" name="Slide Number Placeholder 5">
            <a:extLst>
              <a:ext uri="{FF2B5EF4-FFF2-40B4-BE49-F238E27FC236}">
                <a16:creationId xmlns:a16="http://schemas.microsoft.com/office/drawing/2014/main" id="{2B93E59C-3582-985D-557D-2C23C7E1DDD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AB58E4E0-7F71-9F4E-8114-802A7CD2598C}" type="slidenum">
              <a:rPr lang="en-US" smtClean="0">
                <a:solidFill>
                  <a:schemeClr val="tx1">
                    <a:tint val="75000"/>
                  </a:schemeClr>
                </a:solidFill>
                <a:latin typeface="+mn-lt"/>
                <a:cs typeface="+mn-cs"/>
              </a:rPr>
              <a:pPr>
                <a:spcAft>
                  <a:spcPts val="600"/>
                </a:spcAft>
              </a:pPr>
              <a:t>16</a:t>
            </a:fld>
            <a:endParaRPr lang="en-US">
              <a:solidFill>
                <a:schemeClr val="tx1">
                  <a:tint val="75000"/>
                </a:schemeClr>
              </a:solidFill>
              <a:latin typeface="+mn-lt"/>
              <a:cs typeface="+mn-cs"/>
            </a:endParaRPr>
          </a:p>
        </p:txBody>
      </p:sp>
    </p:spTree>
    <p:extLst>
      <p:ext uri="{BB962C8B-B14F-4D97-AF65-F5344CB8AC3E}">
        <p14:creationId xmlns:p14="http://schemas.microsoft.com/office/powerpoint/2010/main" val="3235170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D9F201-D23E-78C6-D4D2-472F56B25FD1}"/>
              </a:ext>
            </a:extLst>
          </p:cNvPr>
          <p:cNvSpPr>
            <a:spLocks noGrp="1"/>
          </p:cNvSpPr>
          <p:nvPr>
            <p:ph type="dt" sz="half" idx="10"/>
          </p:nvPr>
        </p:nvSpPr>
        <p:spPr/>
        <p:txBody>
          <a:bodyPr/>
          <a:lstStyle/>
          <a:p>
            <a:fld id="{8B0A18B5-76A6-F84F-AFE4-0631853DFE28}" type="datetime1">
              <a:rPr lang="fi-FI" smtClean="0"/>
              <a:t>25.11.2022</a:t>
            </a:fld>
            <a:endParaRPr lang="fi-FI"/>
          </a:p>
        </p:txBody>
      </p:sp>
      <p:sp>
        <p:nvSpPr>
          <p:cNvPr id="3" name="Footer Placeholder 2">
            <a:extLst>
              <a:ext uri="{FF2B5EF4-FFF2-40B4-BE49-F238E27FC236}">
                <a16:creationId xmlns:a16="http://schemas.microsoft.com/office/drawing/2014/main" id="{9F496E9B-9632-0807-A9CF-3F281C93E015}"/>
              </a:ext>
            </a:extLst>
          </p:cNvPr>
          <p:cNvSpPr>
            <a:spLocks noGrp="1"/>
          </p:cNvSpPr>
          <p:nvPr>
            <p:ph type="ftr" sz="quarter" idx="11"/>
          </p:nvPr>
        </p:nvSpPr>
        <p:spPr/>
        <p:txBody>
          <a:bodyPr/>
          <a:lstStyle/>
          <a:p>
            <a:r>
              <a:rPr lang="fi-FI"/>
              <a:t>Etunimi Sukunimi</a:t>
            </a:r>
          </a:p>
        </p:txBody>
      </p:sp>
      <p:sp>
        <p:nvSpPr>
          <p:cNvPr id="4" name="Slide Number Placeholder 3">
            <a:extLst>
              <a:ext uri="{FF2B5EF4-FFF2-40B4-BE49-F238E27FC236}">
                <a16:creationId xmlns:a16="http://schemas.microsoft.com/office/drawing/2014/main" id="{3F05DCFE-DA43-28DD-97E8-7A787E141145}"/>
              </a:ext>
            </a:extLst>
          </p:cNvPr>
          <p:cNvSpPr>
            <a:spLocks noGrp="1"/>
          </p:cNvSpPr>
          <p:nvPr>
            <p:ph type="sldNum" sz="quarter" idx="12"/>
          </p:nvPr>
        </p:nvSpPr>
        <p:spPr/>
        <p:txBody>
          <a:bodyPr/>
          <a:lstStyle/>
          <a:p>
            <a:fld id="{AB58E4E0-7F71-9F4E-8114-802A7CD2598C}" type="slidenum">
              <a:rPr lang="fi-FI" smtClean="0"/>
              <a:t>17</a:t>
            </a:fld>
            <a:endParaRPr lang="fi-FI"/>
          </a:p>
        </p:txBody>
      </p:sp>
      <p:pic>
        <p:nvPicPr>
          <p:cNvPr id="5" name="Picture 5">
            <a:extLst>
              <a:ext uri="{FF2B5EF4-FFF2-40B4-BE49-F238E27FC236}">
                <a16:creationId xmlns:a16="http://schemas.microsoft.com/office/drawing/2014/main" id="{C87DEA21-9AA2-4595-588E-7ABB2736A068}"/>
              </a:ext>
            </a:extLst>
          </p:cNvPr>
          <p:cNvPicPr>
            <a:picLocks noChangeAspect="1"/>
          </p:cNvPicPr>
          <p:nvPr/>
        </p:nvPicPr>
        <p:blipFill>
          <a:blip r:embed="rId2"/>
          <a:stretch>
            <a:fillRect/>
          </a:stretch>
        </p:blipFill>
        <p:spPr>
          <a:xfrm>
            <a:off x="614" y="3950"/>
            <a:ext cx="12094027" cy="6732198"/>
          </a:xfrm>
          <a:prstGeom prst="rect">
            <a:avLst/>
          </a:prstGeom>
        </p:spPr>
      </p:pic>
      <p:sp>
        <p:nvSpPr>
          <p:cNvPr id="6" name="TextBox 5">
            <a:extLst>
              <a:ext uri="{FF2B5EF4-FFF2-40B4-BE49-F238E27FC236}">
                <a16:creationId xmlns:a16="http://schemas.microsoft.com/office/drawing/2014/main" id="{506DB4DD-FF94-1C8F-D3AB-CA4D1FBCA850}"/>
              </a:ext>
            </a:extLst>
          </p:cNvPr>
          <p:cNvSpPr txBox="1"/>
          <p:nvPr/>
        </p:nvSpPr>
        <p:spPr>
          <a:xfrm>
            <a:off x="1760186" y="-1378"/>
            <a:ext cx="9528731"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err="1">
                <a:cs typeface="Calibri"/>
              </a:rPr>
              <a:t>Toinen</a:t>
            </a:r>
            <a:r>
              <a:rPr lang="en-US" sz="3200" dirty="0">
                <a:cs typeface="Calibri"/>
              </a:rPr>
              <a:t> </a:t>
            </a:r>
            <a:r>
              <a:rPr lang="en-US" sz="3200" dirty="0" err="1">
                <a:cs typeface="Calibri"/>
              </a:rPr>
              <a:t>esimerkki</a:t>
            </a:r>
            <a:r>
              <a:rPr lang="en-US" sz="3200" dirty="0">
                <a:cs typeface="Calibri"/>
              </a:rPr>
              <a:t> </a:t>
            </a:r>
            <a:r>
              <a:rPr lang="en-US" sz="3200" dirty="0" err="1">
                <a:cs typeface="Calibri"/>
              </a:rPr>
              <a:t>suunnitelmasta</a:t>
            </a:r>
            <a:endParaRPr lang="en-US" sz="3200" dirty="0" err="1"/>
          </a:p>
        </p:txBody>
      </p:sp>
    </p:spTree>
    <p:extLst>
      <p:ext uri="{BB962C8B-B14F-4D97-AF65-F5344CB8AC3E}">
        <p14:creationId xmlns:p14="http://schemas.microsoft.com/office/powerpoint/2010/main" val="41615033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DA9FF-8566-2E61-4A8E-24354EDC60D7}"/>
              </a:ext>
            </a:extLst>
          </p:cNvPr>
          <p:cNvSpPr>
            <a:spLocks noGrp="1"/>
          </p:cNvSpPr>
          <p:nvPr>
            <p:ph type="title"/>
          </p:nvPr>
        </p:nvSpPr>
        <p:spPr>
          <a:xfrm>
            <a:off x="1055688" y="365125"/>
            <a:ext cx="10093115" cy="738449"/>
          </a:xfrm>
        </p:spPr>
        <p:txBody>
          <a:bodyPr>
            <a:normAutofit fontScale="90000"/>
          </a:bodyPr>
          <a:lstStyle/>
          <a:p>
            <a:r>
              <a:rPr lang="en-US" noProof="1">
                <a:latin typeface="Arial"/>
                <a:cs typeface="Arial"/>
              </a:rPr>
              <a:t>Keskustelun tueksi:</a:t>
            </a:r>
            <a:endParaRPr lang="en-US" noProof="1"/>
          </a:p>
        </p:txBody>
      </p:sp>
      <p:pic>
        <p:nvPicPr>
          <p:cNvPr id="7" name="Picture 7">
            <a:extLst>
              <a:ext uri="{FF2B5EF4-FFF2-40B4-BE49-F238E27FC236}">
                <a16:creationId xmlns:a16="http://schemas.microsoft.com/office/drawing/2014/main" id="{D27801B0-334C-AFCD-2CE1-82169D65D355}"/>
              </a:ext>
            </a:extLst>
          </p:cNvPr>
          <p:cNvPicPr>
            <a:picLocks noGrp="1" noChangeAspect="1"/>
          </p:cNvPicPr>
          <p:nvPr>
            <p:ph idx="1"/>
          </p:nvPr>
        </p:nvPicPr>
        <p:blipFill>
          <a:blip r:embed="rId2"/>
          <a:stretch>
            <a:fillRect/>
          </a:stretch>
        </p:blipFill>
        <p:spPr>
          <a:xfrm>
            <a:off x="453531" y="1107647"/>
            <a:ext cx="11222478" cy="5612409"/>
          </a:xfrm>
        </p:spPr>
      </p:pic>
      <p:sp>
        <p:nvSpPr>
          <p:cNvPr id="4" name="Date Placeholder 3">
            <a:extLst>
              <a:ext uri="{FF2B5EF4-FFF2-40B4-BE49-F238E27FC236}">
                <a16:creationId xmlns:a16="http://schemas.microsoft.com/office/drawing/2014/main" id="{135B72E0-2B95-EE67-EF16-69BFD59A9E16}"/>
              </a:ext>
            </a:extLst>
          </p:cNvPr>
          <p:cNvSpPr>
            <a:spLocks noGrp="1"/>
          </p:cNvSpPr>
          <p:nvPr>
            <p:ph type="dt" sz="half" idx="10"/>
          </p:nvPr>
        </p:nvSpPr>
        <p:spPr/>
        <p:txBody>
          <a:bodyPr/>
          <a:lstStyle/>
          <a:p>
            <a:fld id="{F15144D5-BD9A-D24F-8275-CB0C93256106}" type="datetime1">
              <a:rPr lang="fi-FI" smtClean="0"/>
              <a:t>25.11.2022</a:t>
            </a:fld>
            <a:endParaRPr lang="fi-FI"/>
          </a:p>
        </p:txBody>
      </p:sp>
      <p:sp>
        <p:nvSpPr>
          <p:cNvPr id="5" name="Footer Placeholder 4">
            <a:extLst>
              <a:ext uri="{FF2B5EF4-FFF2-40B4-BE49-F238E27FC236}">
                <a16:creationId xmlns:a16="http://schemas.microsoft.com/office/drawing/2014/main" id="{A5C16F18-AE3D-459E-E632-C0FBBBAAB55D}"/>
              </a:ext>
            </a:extLst>
          </p:cNvPr>
          <p:cNvSpPr>
            <a:spLocks noGrp="1"/>
          </p:cNvSpPr>
          <p:nvPr>
            <p:ph type="ftr" sz="quarter" idx="11"/>
          </p:nvPr>
        </p:nvSpPr>
        <p:spPr/>
        <p:txBody>
          <a:bodyPr/>
          <a:lstStyle/>
          <a:p>
            <a:r>
              <a:rPr lang="fi-FI"/>
              <a:t>Etunimi Sukunimi</a:t>
            </a:r>
          </a:p>
        </p:txBody>
      </p:sp>
      <p:sp>
        <p:nvSpPr>
          <p:cNvPr id="6" name="Slide Number Placeholder 5">
            <a:extLst>
              <a:ext uri="{FF2B5EF4-FFF2-40B4-BE49-F238E27FC236}">
                <a16:creationId xmlns:a16="http://schemas.microsoft.com/office/drawing/2014/main" id="{50F1FBC7-163A-E553-7A31-A65BF1B54F54}"/>
              </a:ext>
            </a:extLst>
          </p:cNvPr>
          <p:cNvSpPr>
            <a:spLocks noGrp="1"/>
          </p:cNvSpPr>
          <p:nvPr>
            <p:ph type="sldNum" sz="quarter" idx="12"/>
          </p:nvPr>
        </p:nvSpPr>
        <p:spPr/>
        <p:txBody>
          <a:bodyPr/>
          <a:lstStyle/>
          <a:p>
            <a:fld id="{AB58E4E0-7F71-9F4E-8114-802A7CD2598C}" type="slidenum">
              <a:rPr lang="fi-FI" smtClean="0"/>
              <a:t>18</a:t>
            </a:fld>
            <a:endParaRPr lang="fi-FI"/>
          </a:p>
        </p:txBody>
      </p:sp>
    </p:spTree>
    <p:extLst>
      <p:ext uri="{BB962C8B-B14F-4D97-AF65-F5344CB8AC3E}">
        <p14:creationId xmlns:p14="http://schemas.microsoft.com/office/powerpoint/2010/main" val="3708711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0A1EBB-CC33-97DE-FD4F-10CD26C77F03}"/>
              </a:ext>
            </a:extLst>
          </p:cNvPr>
          <p:cNvSpPr>
            <a:spLocks noGrp="1"/>
          </p:cNvSpPr>
          <p:nvPr>
            <p:ph type="dt" sz="half" idx="10"/>
          </p:nvPr>
        </p:nvSpPr>
        <p:spPr/>
        <p:txBody>
          <a:bodyPr/>
          <a:lstStyle/>
          <a:p>
            <a:fld id="{8B0A18B5-76A6-F84F-AFE4-0631853DFE28}" type="datetime1">
              <a:rPr lang="fi-FI" smtClean="0"/>
              <a:t>25.11.2022</a:t>
            </a:fld>
            <a:endParaRPr lang="fi-FI"/>
          </a:p>
        </p:txBody>
      </p:sp>
      <p:sp>
        <p:nvSpPr>
          <p:cNvPr id="3" name="Footer Placeholder 2">
            <a:extLst>
              <a:ext uri="{FF2B5EF4-FFF2-40B4-BE49-F238E27FC236}">
                <a16:creationId xmlns:a16="http://schemas.microsoft.com/office/drawing/2014/main" id="{5503DFDF-0B27-E0E8-A117-C71C93577A71}"/>
              </a:ext>
            </a:extLst>
          </p:cNvPr>
          <p:cNvSpPr>
            <a:spLocks noGrp="1"/>
          </p:cNvSpPr>
          <p:nvPr>
            <p:ph type="ftr" sz="quarter" idx="11"/>
          </p:nvPr>
        </p:nvSpPr>
        <p:spPr/>
        <p:txBody>
          <a:bodyPr/>
          <a:lstStyle/>
          <a:p>
            <a:r>
              <a:rPr lang="fi-FI"/>
              <a:t>Etunimi Sukunimi</a:t>
            </a:r>
          </a:p>
        </p:txBody>
      </p:sp>
      <p:sp>
        <p:nvSpPr>
          <p:cNvPr id="4" name="Slide Number Placeholder 3">
            <a:extLst>
              <a:ext uri="{FF2B5EF4-FFF2-40B4-BE49-F238E27FC236}">
                <a16:creationId xmlns:a16="http://schemas.microsoft.com/office/drawing/2014/main" id="{FD763D87-5E46-D8C3-C4E5-4363D9C07F5C}"/>
              </a:ext>
            </a:extLst>
          </p:cNvPr>
          <p:cNvSpPr>
            <a:spLocks noGrp="1"/>
          </p:cNvSpPr>
          <p:nvPr>
            <p:ph type="sldNum" sz="quarter" idx="12"/>
          </p:nvPr>
        </p:nvSpPr>
        <p:spPr/>
        <p:txBody>
          <a:bodyPr/>
          <a:lstStyle/>
          <a:p>
            <a:fld id="{AB58E4E0-7F71-9F4E-8114-802A7CD2598C}" type="slidenum">
              <a:rPr lang="fi-FI" smtClean="0"/>
              <a:t>19</a:t>
            </a:fld>
            <a:endParaRPr lang="fi-FI"/>
          </a:p>
        </p:txBody>
      </p:sp>
      <p:pic>
        <p:nvPicPr>
          <p:cNvPr id="5" name="Picture 5">
            <a:extLst>
              <a:ext uri="{FF2B5EF4-FFF2-40B4-BE49-F238E27FC236}">
                <a16:creationId xmlns:a16="http://schemas.microsoft.com/office/drawing/2014/main" id="{55CCE42E-CF93-1816-F33A-8604B3A143DC}"/>
              </a:ext>
            </a:extLst>
          </p:cNvPr>
          <p:cNvPicPr>
            <a:picLocks noChangeAspect="1"/>
          </p:cNvPicPr>
          <p:nvPr/>
        </p:nvPicPr>
        <p:blipFill>
          <a:blip r:embed="rId2"/>
          <a:stretch>
            <a:fillRect/>
          </a:stretch>
        </p:blipFill>
        <p:spPr>
          <a:xfrm>
            <a:off x="881994" y="881129"/>
            <a:ext cx="8628869" cy="5976294"/>
          </a:xfrm>
          <a:prstGeom prst="rect">
            <a:avLst/>
          </a:prstGeom>
        </p:spPr>
      </p:pic>
      <p:sp>
        <p:nvSpPr>
          <p:cNvPr id="6" name="Rectangle 5">
            <a:extLst>
              <a:ext uri="{FF2B5EF4-FFF2-40B4-BE49-F238E27FC236}">
                <a16:creationId xmlns:a16="http://schemas.microsoft.com/office/drawing/2014/main" id="{E539433B-7E0B-1915-DB31-C35BEFFA18D4}"/>
              </a:ext>
            </a:extLst>
          </p:cNvPr>
          <p:cNvSpPr/>
          <p:nvPr/>
        </p:nvSpPr>
        <p:spPr>
          <a:xfrm>
            <a:off x="10028347" y="1834166"/>
            <a:ext cx="1867436" cy="31123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1">
                <a:cs typeface="Calibri"/>
              </a:rPr>
              <a:t>Esimerkkejä lisätietoihin kirjatuista asioista.</a:t>
            </a:r>
          </a:p>
          <a:p>
            <a:pPr algn="ctr"/>
            <a:r>
              <a:rPr lang="en-US" noProof="1">
                <a:cs typeface="Calibri"/>
              </a:rPr>
              <a:t>Asiat tulee miettiä tarkkaan mitä kirjataan jotta ne hyödyttävät asiakkaan hoitoa</a:t>
            </a:r>
          </a:p>
        </p:txBody>
      </p:sp>
      <p:sp>
        <p:nvSpPr>
          <p:cNvPr id="7" name="Arrow: Left 6">
            <a:extLst>
              <a:ext uri="{FF2B5EF4-FFF2-40B4-BE49-F238E27FC236}">
                <a16:creationId xmlns:a16="http://schemas.microsoft.com/office/drawing/2014/main" id="{EC958780-3F40-55BE-C9EA-09AFB56F4D0B}"/>
              </a:ext>
            </a:extLst>
          </p:cNvPr>
          <p:cNvSpPr/>
          <p:nvPr/>
        </p:nvSpPr>
        <p:spPr>
          <a:xfrm>
            <a:off x="8894261" y="3393952"/>
            <a:ext cx="976647" cy="24684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AE0C6116-43BC-EABD-B8E6-7F57BBF3B485}"/>
              </a:ext>
            </a:extLst>
          </p:cNvPr>
          <p:cNvSpPr/>
          <p:nvPr/>
        </p:nvSpPr>
        <p:spPr>
          <a:xfrm>
            <a:off x="2361630" y="4942728"/>
            <a:ext cx="783464" cy="26831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542F690-06E0-1109-731D-CE1DDC22F709}"/>
              </a:ext>
            </a:extLst>
          </p:cNvPr>
          <p:cNvSpPr/>
          <p:nvPr/>
        </p:nvSpPr>
        <p:spPr>
          <a:xfrm>
            <a:off x="422184" y="5375186"/>
            <a:ext cx="5838421" cy="837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1">
                <a:cs typeface="Calibri"/>
              </a:rPr>
              <a:t>Kirjataan hoidon kannalta merkittävät pysvät diagnoosit. Saa haettua kätevästi napista "Hae potilaan pysyvät diagnoosit"</a:t>
            </a:r>
            <a:endParaRPr lang="en-US" noProof="1"/>
          </a:p>
        </p:txBody>
      </p:sp>
      <p:sp>
        <p:nvSpPr>
          <p:cNvPr id="10" name="Rectangle 9">
            <a:extLst>
              <a:ext uri="{FF2B5EF4-FFF2-40B4-BE49-F238E27FC236}">
                <a16:creationId xmlns:a16="http://schemas.microsoft.com/office/drawing/2014/main" id="{261ED0DF-2E4E-D14C-DC5E-BB01B401458C}"/>
              </a:ext>
            </a:extLst>
          </p:cNvPr>
          <p:cNvSpPr/>
          <p:nvPr/>
        </p:nvSpPr>
        <p:spPr>
          <a:xfrm>
            <a:off x="9880779" y="5700511"/>
            <a:ext cx="1813773" cy="890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noProof="1">
                <a:cs typeface="Calibri"/>
              </a:rPr>
              <a:t>Yhteystiedot kirjattuna</a:t>
            </a:r>
          </a:p>
        </p:txBody>
      </p:sp>
      <p:sp>
        <p:nvSpPr>
          <p:cNvPr id="11" name="Arrow: Left 10">
            <a:extLst>
              <a:ext uri="{FF2B5EF4-FFF2-40B4-BE49-F238E27FC236}">
                <a16:creationId xmlns:a16="http://schemas.microsoft.com/office/drawing/2014/main" id="{B970E433-BF77-DE3C-D82A-910986A67D37}"/>
              </a:ext>
            </a:extLst>
          </p:cNvPr>
          <p:cNvSpPr/>
          <p:nvPr/>
        </p:nvSpPr>
        <p:spPr>
          <a:xfrm>
            <a:off x="8532043" y="6337311"/>
            <a:ext cx="976647" cy="2575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ED029DE2-0BC7-8F50-7592-BCDA01AF9F8F}"/>
              </a:ext>
            </a:extLst>
          </p:cNvPr>
          <p:cNvSpPr txBox="1"/>
          <p:nvPr/>
        </p:nvSpPr>
        <p:spPr>
          <a:xfrm>
            <a:off x="474372" y="88006"/>
            <a:ext cx="10062692"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fi-FI" sz="3200" dirty="0">
                <a:cs typeface="Calibri"/>
              </a:rPr>
              <a:t>Mitä terveys- ja hoitosuunnitelmaan tulisi kirjata?</a:t>
            </a:r>
          </a:p>
        </p:txBody>
      </p:sp>
    </p:spTree>
    <p:extLst>
      <p:ext uri="{BB962C8B-B14F-4D97-AF65-F5344CB8AC3E}">
        <p14:creationId xmlns:p14="http://schemas.microsoft.com/office/powerpoint/2010/main" val="2318046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40424-7D28-9998-6605-E15A208F5014}"/>
              </a:ext>
            </a:extLst>
          </p:cNvPr>
          <p:cNvSpPr>
            <a:spLocks noGrp="1"/>
          </p:cNvSpPr>
          <p:nvPr>
            <p:ph type="title"/>
          </p:nvPr>
        </p:nvSpPr>
        <p:spPr/>
        <p:txBody>
          <a:bodyPr>
            <a:normAutofit fontScale="90000"/>
          </a:bodyPr>
          <a:lstStyle/>
          <a:p>
            <a:r>
              <a:rPr lang="en-US" noProof="1">
                <a:latin typeface="Arial"/>
                <a:cs typeface="Arial"/>
              </a:rPr>
              <a:t>Terveys- ja hoitosuunnitelma koulutus sisältö</a:t>
            </a:r>
            <a:endParaRPr lang="en-US" noProof="1"/>
          </a:p>
        </p:txBody>
      </p:sp>
      <p:sp>
        <p:nvSpPr>
          <p:cNvPr id="3" name="Content Placeholder 2">
            <a:extLst>
              <a:ext uri="{FF2B5EF4-FFF2-40B4-BE49-F238E27FC236}">
                <a16:creationId xmlns:a16="http://schemas.microsoft.com/office/drawing/2014/main" id="{47191410-404C-4D19-5626-6EC0AE6D1364}"/>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en-US" noProof="1">
                <a:latin typeface="Arial"/>
                <a:cs typeface="Arial"/>
              </a:rPr>
              <a:t>Koulutuksen tavoitteet; </a:t>
            </a:r>
            <a:endParaRPr lang="en-US" noProof="1"/>
          </a:p>
          <a:p>
            <a:pPr>
              <a:buFont typeface="Wingdings" panose="020B0604020202020204" pitchFamily="34" charset="0"/>
              <a:buChar char="v"/>
            </a:pPr>
            <a:r>
              <a:rPr lang="en-US" noProof="1">
                <a:latin typeface="Arial"/>
                <a:cs typeface="Arial"/>
              </a:rPr>
              <a:t>hoitosuunnitelman merkitys</a:t>
            </a:r>
            <a:endParaRPr lang="en-US" noProof="1"/>
          </a:p>
          <a:p>
            <a:pPr>
              <a:buFont typeface="Wingdings" panose="020B0604020202020204" pitchFamily="34" charset="0"/>
              <a:buChar char="v"/>
            </a:pPr>
            <a:r>
              <a:rPr lang="en-US" noProof="1">
                <a:latin typeface="Arial"/>
                <a:cs typeface="Arial"/>
              </a:rPr>
              <a:t>hoitosuunnitelman laajennus alueellisesti tulevan Oma</a:t>
            </a:r>
            <a:endParaRPr lang="en-US" noProof="1"/>
          </a:p>
          <a:p>
            <a:pPr marL="0" indent="0">
              <a:buNone/>
            </a:pPr>
            <a:r>
              <a:rPr lang="en-US" noProof="1">
                <a:latin typeface="Arial"/>
                <a:cs typeface="Arial"/>
              </a:rPr>
              <a:t>   Hämeen alueelle</a:t>
            </a:r>
            <a:endParaRPr lang="en-US" noProof="1"/>
          </a:p>
          <a:p>
            <a:pPr>
              <a:buFont typeface="Wingdings" panose="020B0604020202020204" pitchFamily="34" charset="0"/>
              <a:buChar char="v"/>
            </a:pPr>
            <a:r>
              <a:rPr lang="en-US" noProof="1">
                <a:latin typeface="Arial"/>
                <a:cs typeface="Arial"/>
              </a:rPr>
              <a:t>käydään läpi hoitosuunnitelman rakenne</a:t>
            </a:r>
          </a:p>
          <a:p>
            <a:pPr>
              <a:buFont typeface="Wingdings" panose="020B0604020202020204" pitchFamily="34" charset="0"/>
              <a:buChar char="v"/>
            </a:pPr>
            <a:r>
              <a:rPr lang="en-US" noProof="1">
                <a:latin typeface="Arial"/>
                <a:cs typeface="Arial"/>
              </a:rPr>
              <a:t>ohjataan hoitosuunnitelmavälineen käyttö esimerkki</a:t>
            </a:r>
          </a:p>
          <a:p>
            <a:pPr marL="0" indent="0">
              <a:buNone/>
            </a:pPr>
            <a:r>
              <a:rPr lang="en-US" noProof="1">
                <a:latin typeface="Arial"/>
                <a:cs typeface="Arial"/>
              </a:rPr>
              <a:t>   asiakkaan avulla</a:t>
            </a:r>
          </a:p>
          <a:p>
            <a:pPr>
              <a:buFont typeface="Wingdings" panose="020B0604020202020204" pitchFamily="34" charset="0"/>
              <a:buChar char="v"/>
            </a:pPr>
            <a:r>
              <a:rPr lang="en-US" noProof="1">
                <a:latin typeface="Arial"/>
                <a:cs typeface="Arial"/>
              </a:rPr>
              <a:t>periaatteet</a:t>
            </a:r>
            <a:endParaRPr lang="en-US" noProof="1"/>
          </a:p>
          <a:p>
            <a:pPr>
              <a:buFont typeface="Wingdings" panose="020B0604020202020204" pitchFamily="34" charset="0"/>
              <a:buChar char="v"/>
            </a:pPr>
            <a:r>
              <a:rPr lang="en-US" noProof="1">
                <a:latin typeface="Arial"/>
                <a:cs typeface="Arial"/>
              </a:rPr>
              <a:t>tilastointi; sisältömerkintä: THS kirjaus ohje tästä erillisenä</a:t>
            </a:r>
            <a:endParaRPr lang="en-US" noProof="1"/>
          </a:p>
          <a:p>
            <a:pPr>
              <a:buFont typeface="Wingdings" panose="020B0604020202020204" pitchFamily="34" charset="0"/>
              <a:buChar char="v"/>
            </a:pPr>
            <a:r>
              <a:rPr lang="en-US" noProof="1">
                <a:latin typeface="Arial"/>
                <a:cs typeface="Arial"/>
              </a:rPr>
              <a:t>seuranta: 1kk, 3kk, 6kk koulutuksista ja 1. vuoden aikana – jatkoseurannasta sovitaan erikseen</a:t>
            </a:r>
          </a:p>
          <a:p>
            <a:pPr>
              <a:buFont typeface="Wingdings" panose="020B0604020202020204" pitchFamily="34" charset="0"/>
              <a:buChar char="v"/>
            </a:pPr>
            <a:endParaRPr lang="en-US"/>
          </a:p>
        </p:txBody>
      </p:sp>
      <p:sp>
        <p:nvSpPr>
          <p:cNvPr id="4" name="Date Placeholder 3">
            <a:extLst>
              <a:ext uri="{FF2B5EF4-FFF2-40B4-BE49-F238E27FC236}">
                <a16:creationId xmlns:a16="http://schemas.microsoft.com/office/drawing/2014/main" id="{3AED1628-3DE6-3BC5-0C0C-229AEE671F05}"/>
              </a:ext>
            </a:extLst>
          </p:cNvPr>
          <p:cNvSpPr>
            <a:spLocks noGrp="1"/>
          </p:cNvSpPr>
          <p:nvPr>
            <p:ph type="dt" sz="half" idx="10"/>
          </p:nvPr>
        </p:nvSpPr>
        <p:spPr/>
        <p:txBody>
          <a:bodyPr/>
          <a:lstStyle/>
          <a:p>
            <a:fld id="{382E0922-C3DA-7149-84D1-033D72A7FD99}" type="datetime1">
              <a:rPr lang="fi-FI" smtClean="0"/>
              <a:t>25.11.2022</a:t>
            </a:fld>
            <a:endParaRPr lang="fi-FI"/>
          </a:p>
        </p:txBody>
      </p:sp>
      <p:sp>
        <p:nvSpPr>
          <p:cNvPr id="5" name="Footer Placeholder 4">
            <a:extLst>
              <a:ext uri="{FF2B5EF4-FFF2-40B4-BE49-F238E27FC236}">
                <a16:creationId xmlns:a16="http://schemas.microsoft.com/office/drawing/2014/main" id="{6448CBE8-68FB-ECC3-A8B0-A2E7C647CF00}"/>
              </a:ext>
            </a:extLst>
          </p:cNvPr>
          <p:cNvSpPr>
            <a:spLocks noGrp="1"/>
          </p:cNvSpPr>
          <p:nvPr>
            <p:ph type="ftr" sz="quarter" idx="11"/>
          </p:nvPr>
        </p:nvSpPr>
        <p:spPr/>
        <p:txBody>
          <a:bodyPr/>
          <a:lstStyle/>
          <a:p>
            <a:r>
              <a:rPr lang="fi-FI"/>
              <a:t>Etunimi Sukunimi</a:t>
            </a:r>
          </a:p>
        </p:txBody>
      </p:sp>
      <p:sp>
        <p:nvSpPr>
          <p:cNvPr id="6" name="Slide Number Placeholder 5">
            <a:extLst>
              <a:ext uri="{FF2B5EF4-FFF2-40B4-BE49-F238E27FC236}">
                <a16:creationId xmlns:a16="http://schemas.microsoft.com/office/drawing/2014/main" id="{2B9FAAB1-64AD-E0C1-A924-04D4E56F8D8B}"/>
              </a:ext>
            </a:extLst>
          </p:cNvPr>
          <p:cNvSpPr>
            <a:spLocks noGrp="1"/>
          </p:cNvSpPr>
          <p:nvPr>
            <p:ph type="sldNum" sz="quarter" idx="12"/>
          </p:nvPr>
        </p:nvSpPr>
        <p:spPr/>
        <p:txBody>
          <a:bodyPr/>
          <a:lstStyle/>
          <a:p>
            <a:fld id="{AB58E4E0-7F71-9F4E-8114-802A7CD2598C}" type="slidenum">
              <a:rPr lang="fi-FI" smtClean="0"/>
              <a:t>2</a:t>
            </a:fld>
            <a:endParaRPr lang="fi-FI"/>
          </a:p>
        </p:txBody>
      </p:sp>
    </p:spTree>
    <p:extLst>
      <p:ext uri="{BB962C8B-B14F-4D97-AF65-F5344CB8AC3E}">
        <p14:creationId xmlns:p14="http://schemas.microsoft.com/office/powerpoint/2010/main" val="13858206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63B78A-497E-A3A1-F225-7E619E441DDD}"/>
              </a:ext>
            </a:extLst>
          </p:cNvPr>
          <p:cNvSpPr>
            <a:spLocks noGrp="1"/>
          </p:cNvSpPr>
          <p:nvPr>
            <p:ph type="dt" sz="half" idx="10"/>
          </p:nvPr>
        </p:nvSpPr>
        <p:spPr/>
        <p:txBody>
          <a:bodyPr/>
          <a:lstStyle/>
          <a:p>
            <a:fld id="{8B0A18B5-76A6-F84F-AFE4-0631853DFE28}" type="datetime1">
              <a:rPr lang="fi-FI" smtClean="0"/>
              <a:t>25.11.2022</a:t>
            </a:fld>
            <a:endParaRPr lang="fi-FI"/>
          </a:p>
        </p:txBody>
      </p:sp>
      <p:sp>
        <p:nvSpPr>
          <p:cNvPr id="3" name="Footer Placeholder 2">
            <a:extLst>
              <a:ext uri="{FF2B5EF4-FFF2-40B4-BE49-F238E27FC236}">
                <a16:creationId xmlns:a16="http://schemas.microsoft.com/office/drawing/2014/main" id="{C7DB6C43-85DF-0FF9-65AF-AAE1B671BDAF}"/>
              </a:ext>
            </a:extLst>
          </p:cNvPr>
          <p:cNvSpPr>
            <a:spLocks noGrp="1"/>
          </p:cNvSpPr>
          <p:nvPr>
            <p:ph type="ftr" sz="quarter" idx="11"/>
          </p:nvPr>
        </p:nvSpPr>
        <p:spPr/>
        <p:txBody>
          <a:bodyPr/>
          <a:lstStyle/>
          <a:p>
            <a:r>
              <a:rPr lang="fi-FI"/>
              <a:t>Etunimi Sukunimi</a:t>
            </a:r>
          </a:p>
        </p:txBody>
      </p:sp>
      <p:sp>
        <p:nvSpPr>
          <p:cNvPr id="4" name="Slide Number Placeholder 3">
            <a:extLst>
              <a:ext uri="{FF2B5EF4-FFF2-40B4-BE49-F238E27FC236}">
                <a16:creationId xmlns:a16="http://schemas.microsoft.com/office/drawing/2014/main" id="{BAA6484C-7E49-2768-D986-BC09563032ED}"/>
              </a:ext>
            </a:extLst>
          </p:cNvPr>
          <p:cNvSpPr>
            <a:spLocks noGrp="1"/>
          </p:cNvSpPr>
          <p:nvPr>
            <p:ph type="sldNum" sz="quarter" idx="12"/>
          </p:nvPr>
        </p:nvSpPr>
        <p:spPr/>
        <p:txBody>
          <a:bodyPr/>
          <a:lstStyle/>
          <a:p>
            <a:fld id="{AB58E4E0-7F71-9F4E-8114-802A7CD2598C}" type="slidenum">
              <a:rPr lang="fi-FI" smtClean="0"/>
              <a:t>20</a:t>
            </a:fld>
            <a:endParaRPr lang="fi-FI"/>
          </a:p>
        </p:txBody>
      </p:sp>
      <p:pic>
        <p:nvPicPr>
          <p:cNvPr id="5" name="Picture 5">
            <a:extLst>
              <a:ext uri="{FF2B5EF4-FFF2-40B4-BE49-F238E27FC236}">
                <a16:creationId xmlns:a16="http://schemas.microsoft.com/office/drawing/2014/main" id="{0396A83D-6AE5-8CC5-740D-ABB3296B7E72}"/>
              </a:ext>
            </a:extLst>
          </p:cNvPr>
          <p:cNvPicPr>
            <a:picLocks noChangeAspect="1"/>
          </p:cNvPicPr>
          <p:nvPr/>
        </p:nvPicPr>
        <p:blipFill>
          <a:blip r:embed="rId2"/>
          <a:stretch>
            <a:fillRect/>
          </a:stretch>
        </p:blipFill>
        <p:spPr>
          <a:xfrm>
            <a:off x="243626" y="549761"/>
            <a:ext cx="8310715" cy="5764018"/>
          </a:xfrm>
          <a:prstGeom prst="rect">
            <a:avLst/>
          </a:prstGeom>
        </p:spPr>
      </p:pic>
      <p:sp>
        <p:nvSpPr>
          <p:cNvPr id="6" name="Rectangle 5">
            <a:extLst>
              <a:ext uri="{FF2B5EF4-FFF2-40B4-BE49-F238E27FC236}">
                <a16:creationId xmlns:a16="http://schemas.microsoft.com/office/drawing/2014/main" id="{8F4B8E8C-2896-78B6-8791-31B29CCA18C0}"/>
              </a:ext>
            </a:extLst>
          </p:cNvPr>
          <p:cNvSpPr/>
          <p:nvPr/>
        </p:nvSpPr>
        <p:spPr>
          <a:xfrm>
            <a:off x="7559898" y="546277"/>
            <a:ext cx="3434364" cy="3595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cs typeface="Calibri"/>
              </a:rPr>
              <a:t>Mitkä sairaudet, oireet, tai riskitekijät aiheuttavat potilaalla hoidon tai seurannan tarvetta nyt tai tulevaisuudessa? </a:t>
            </a:r>
          </a:p>
          <a:p>
            <a:pPr algn="ctr"/>
            <a:endParaRPr lang="fi-FI">
              <a:cs typeface="Calibri"/>
            </a:endParaRPr>
          </a:p>
          <a:p>
            <a:pPr algn="ctr"/>
            <a:r>
              <a:rPr lang="fi-FI">
                <a:cs typeface="Calibri"/>
              </a:rPr>
              <a:t>Mitkä ovat asiakkaalle tärkeitä asioita?</a:t>
            </a:r>
          </a:p>
          <a:p>
            <a:pPr algn="ctr"/>
            <a:endParaRPr lang="fi-FI">
              <a:cs typeface="Calibri"/>
            </a:endParaRPr>
          </a:p>
          <a:p>
            <a:pPr algn="ctr"/>
            <a:r>
              <a:rPr lang="fi-FI">
                <a:cs typeface="Calibri"/>
              </a:rPr>
              <a:t>Mitä tarpeita asiakas tuo esille?</a:t>
            </a:r>
          </a:p>
          <a:p>
            <a:pPr algn="ctr"/>
            <a:endParaRPr lang="fi-FI">
              <a:cs typeface="Calibri"/>
            </a:endParaRPr>
          </a:p>
          <a:p>
            <a:pPr algn="ctr"/>
            <a:r>
              <a:rPr lang="fi-FI">
                <a:cs typeface="Calibri"/>
              </a:rPr>
              <a:t>Kirjattuna sekä asiakkaan että ammattilaisen näkemys läpi suunnitelman.</a:t>
            </a:r>
          </a:p>
        </p:txBody>
      </p:sp>
      <p:sp>
        <p:nvSpPr>
          <p:cNvPr id="7" name="Arrow: Left 6">
            <a:extLst>
              <a:ext uri="{FF2B5EF4-FFF2-40B4-BE49-F238E27FC236}">
                <a16:creationId xmlns:a16="http://schemas.microsoft.com/office/drawing/2014/main" id="{AA3ABE65-C524-643E-B866-169B3D7702A9}"/>
              </a:ext>
            </a:extLst>
          </p:cNvPr>
          <p:cNvSpPr/>
          <p:nvPr/>
        </p:nvSpPr>
        <p:spPr>
          <a:xfrm>
            <a:off x="6315133" y="2564204"/>
            <a:ext cx="976647" cy="24684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8A1A8E9-BC20-346A-6E0D-B8D6F3E4A37A}"/>
              </a:ext>
            </a:extLst>
          </p:cNvPr>
          <p:cNvSpPr/>
          <p:nvPr/>
        </p:nvSpPr>
        <p:spPr>
          <a:xfrm>
            <a:off x="8332629" y="4334815"/>
            <a:ext cx="3713408" cy="2393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cs typeface="Calibri"/>
              </a:rPr>
              <a:t>Mitkä sairaudet tai oireet vaikuttavat erityisesti asiakkaan työ- tai toimintakykyyn? Toiminta- ja työkykyyn liittyvät tarpeet voi luetella erikseen. Voi kirjata hoitotuet, tehdyt todistukset etuuksia varten, apuvälineet, myös tieto mahd. Työeläkkeestä tähän</a:t>
            </a:r>
            <a:endParaRPr lang="fi-FI"/>
          </a:p>
        </p:txBody>
      </p:sp>
      <p:sp>
        <p:nvSpPr>
          <p:cNvPr id="9" name="Arrow: Left 8">
            <a:extLst>
              <a:ext uri="{FF2B5EF4-FFF2-40B4-BE49-F238E27FC236}">
                <a16:creationId xmlns:a16="http://schemas.microsoft.com/office/drawing/2014/main" id="{C035C424-676E-3F9F-D7B6-4AD759771CB1}"/>
              </a:ext>
            </a:extLst>
          </p:cNvPr>
          <p:cNvSpPr/>
          <p:nvPr/>
        </p:nvSpPr>
        <p:spPr>
          <a:xfrm>
            <a:off x="7066401" y="5215104"/>
            <a:ext cx="976647" cy="24684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2014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8DEFA1-A518-1681-A9CE-07425502CCBE}"/>
              </a:ext>
            </a:extLst>
          </p:cNvPr>
          <p:cNvSpPr>
            <a:spLocks noGrp="1"/>
          </p:cNvSpPr>
          <p:nvPr>
            <p:ph type="dt" sz="half" idx="10"/>
          </p:nvPr>
        </p:nvSpPr>
        <p:spPr/>
        <p:txBody>
          <a:bodyPr/>
          <a:lstStyle/>
          <a:p>
            <a:fld id="{8B0A18B5-76A6-F84F-AFE4-0631853DFE28}" type="datetime1">
              <a:rPr lang="fi-FI" smtClean="0"/>
              <a:t>25.11.2022</a:t>
            </a:fld>
            <a:endParaRPr lang="fi-FI"/>
          </a:p>
        </p:txBody>
      </p:sp>
      <p:sp>
        <p:nvSpPr>
          <p:cNvPr id="3" name="Footer Placeholder 2">
            <a:extLst>
              <a:ext uri="{FF2B5EF4-FFF2-40B4-BE49-F238E27FC236}">
                <a16:creationId xmlns:a16="http://schemas.microsoft.com/office/drawing/2014/main" id="{FBC24A2A-1A17-A98B-BF88-567849638DD2}"/>
              </a:ext>
            </a:extLst>
          </p:cNvPr>
          <p:cNvSpPr>
            <a:spLocks noGrp="1"/>
          </p:cNvSpPr>
          <p:nvPr>
            <p:ph type="ftr" sz="quarter" idx="11"/>
          </p:nvPr>
        </p:nvSpPr>
        <p:spPr/>
        <p:txBody>
          <a:bodyPr/>
          <a:lstStyle/>
          <a:p>
            <a:r>
              <a:rPr lang="fi-FI"/>
              <a:t>Etunimi Sukunimi</a:t>
            </a:r>
          </a:p>
        </p:txBody>
      </p:sp>
      <p:sp>
        <p:nvSpPr>
          <p:cNvPr id="4" name="Slide Number Placeholder 3">
            <a:extLst>
              <a:ext uri="{FF2B5EF4-FFF2-40B4-BE49-F238E27FC236}">
                <a16:creationId xmlns:a16="http://schemas.microsoft.com/office/drawing/2014/main" id="{57FDF52C-6EF9-D7F3-6349-CA5ADF3476D9}"/>
              </a:ext>
            </a:extLst>
          </p:cNvPr>
          <p:cNvSpPr>
            <a:spLocks noGrp="1"/>
          </p:cNvSpPr>
          <p:nvPr>
            <p:ph type="sldNum" sz="quarter" idx="12"/>
          </p:nvPr>
        </p:nvSpPr>
        <p:spPr/>
        <p:txBody>
          <a:bodyPr/>
          <a:lstStyle/>
          <a:p>
            <a:fld id="{AB58E4E0-7F71-9F4E-8114-802A7CD2598C}" type="slidenum">
              <a:rPr lang="fi-FI" smtClean="0"/>
              <a:t>21</a:t>
            </a:fld>
            <a:endParaRPr lang="fi-FI"/>
          </a:p>
        </p:txBody>
      </p:sp>
      <p:pic>
        <p:nvPicPr>
          <p:cNvPr id="5" name="Picture 5">
            <a:extLst>
              <a:ext uri="{FF2B5EF4-FFF2-40B4-BE49-F238E27FC236}">
                <a16:creationId xmlns:a16="http://schemas.microsoft.com/office/drawing/2014/main" id="{3D6136A1-77DF-4350-C27F-9702BA607C61}"/>
              </a:ext>
            </a:extLst>
          </p:cNvPr>
          <p:cNvPicPr>
            <a:picLocks noChangeAspect="1"/>
          </p:cNvPicPr>
          <p:nvPr/>
        </p:nvPicPr>
        <p:blipFill>
          <a:blip r:embed="rId2"/>
          <a:stretch>
            <a:fillRect/>
          </a:stretch>
        </p:blipFill>
        <p:spPr>
          <a:xfrm>
            <a:off x="461217" y="627186"/>
            <a:ext cx="7499554" cy="5265112"/>
          </a:xfrm>
          <a:prstGeom prst="rect">
            <a:avLst/>
          </a:prstGeom>
        </p:spPr>
      </p:pic>
      <p:sp>
        <p:nvSpPr>
          <p:cNvPr id="6" name="Rectangle 5">
            <a:extLst>
              <a:ext uri="{FF2B5EF4-FFF2-40B4-BE49-F238E27FC236}">
                <a16:creationId xmlns:a16="http://schemas.microsoft.com/office/drawing/2014/main" id="{72D9F948-4FEA-1A66-5746-2A915C242B88}"/>
              </a:ext>
            </a:extLst>
          </p:cNvPr>
          <p:cNvSpPr/>
          <p:nvPr/>
        </p:nvSpPr>
        <p:spPr>
          <a:xfrm>
            <a:off x="7388179" y="1007771"/>
            <a:ext cx="3895858" cy="37205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noProof="1">
                <a:cs typeface="Calibri"/>
              </a:rPr>
              <a:t>Mitkä ovat ne yk</a:t>
            </a:r>
            <a:r>
              <a:rPr lang="fi-FI">
                <a:cs typeface="Calibri"/>
              </a:rPr>
              <a:t>silölliset tavoitteet, joihin asiakkaan kanssa hoidolla pyritään? Pyritäänkö oireiden hoitoon vai ennaltaehkäisyyn? </a:t>
            </a:r>
          </a:p>
          <a:p>
            <a:pPr algn="ctr"/>
            <a:endParaRPr lang="fi-FI">
              <a:cs typeface="Calibri"/>
            </a:endParaRPr>
          </a:p>
          <a:p>
            <a:pPr algn="ctr"/>
            <a:r>
              <a:rPr lang="fi-FI">
                <a:cs typeface="Calibri"/>
              </a:rPr>
              <a:t>Mihin tavoitteisiin asiakas itse on valmis sitoutumaan? </a:t>
            </a:r>
          </a:p>
          <a:p>
            <a:pPr algn="ctr"/>
            <a:endParaRPr lang="fi-FI">
              <a:cs typeface="Calibri"/>
            </a:endParaRPr>
          </a:p>
          <a:p>
            <a:pPr algn="ctr"/>
            <a:r>
              <a:rPr lang="fi-FI">
                <a:cs typeface="Calibri"/>
              </a:rPr>
              <a:t>Konkreettiset asiat kirjataan esille (liikuntakyvyn paraneminen, pyykkien ripustaminen kuivumaan tms.) </a:t>
            </a:r>
          </a:p>
        </p:txBody>
      </p:sp>
      <p:sp>
        <p:nvSpPr>
          <p:cNvPr id="7" name="Arrow: Left 6">
            <a:extLst>
              <a:ext uri="{FF2B5EF4-FFF2-40B4-BE49-F238E27FC236}">
                <a16:creationId xmlns:a16="http://schemas.microsoft.com/office/drawing/2014/main" id="{8F5560B5-12B3-475C-286D-D3B310829CB6}"/>
              </a:ext>
            </a:extLst>
          </p:cNvPr>
          <p:cNvSpPr/>
          <p:nvPr/>
        </p:nvSpPr>
        <p:spPr>
          <a:xfrm>
            <a:off x="6168233" y="2481699"/>
            <a:ext cx="976647" cy="2361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1151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D0D845-3486-80DD-9679-966D967741E8}"/>
              </a:ext>
            </a:extLst>
          </p:cNvPr>
          <p:cNvSpPr>
            <a:spLocks noGrp="1"/>
          </p:cNvSpPr>
          <p:nvPr>
            <p:ph type="dt" sz="half" idx="10"/>
          </p:nvPr>
        </p:nvSpPr>
        <p:spPr/>
        <p:txBody>
          <a:bodyPr/>
          <a:lstStyle/>
          <a:p>
            <a:fld id="{8B0A18B5-76A6-F84F-AFE4-0631853DFE28}" type="datetime1">
              <a:rPr lang="fi-FI" smtClean="0"/>
              <a:t>25.11.2022</a:t>
            </a:fld>
            <a:endParaRPr lang="fi-FI"/>
          </a:p>
        </p:txBody>
      </p:sp>
      <p:sp>
        <p:nvSpPr>
          <p:cNvPr id="3" name="Footer Placeholder 2">
            <a:extLst>
              <a:ext uri="{FF2B5EF4-FFF2-40B4-BE49-F238E27FC236}">
                <a16:creationId xmlns:a16="http://schemas.microsoft.com/office/drawing/2014/main" id="{54611E1D-B5B5-08E2-F374-5311DF205B04}"/>
              </a:ext>
            </a:extLst>
          </p:cNvPr>
          <p:cNvSpPr>
            <a:spLocks noGrp="1"/>
          </p:cNvSpPr>
          <p:nvPr>
            <p:ph type="ftr" sz="quarter" idx="11"/>
          </p:nvPr>
        </p:nvSpPr>
        <p:spPr/>
        <p:txBody>
          <a:bodyPr/>
          <a:lstStyle/>
          <a:p>
            <a:r>
              <a:rPr lang="fi-FI"/>
              <a:t>Etunimi Sukunimi</a:t>
            </a:r>
          </a:p>
        </p:txBody>
      </p:sp>
      <p:sp>
        <p:nvSpPr>
          <p:cNvPr id="4" name="Slide Number Placeholder 3">
            <a:extLst>
              <a:ext uri="{FF2B5EF4-FFF2-40B4-BE49-F238E27FC236}">
                <a16:creationId xmlns:a16="http://schemas.microsoft.com/office/drawing/2014/main" id="{7344D46E-4044-0FC8-8BFA-230348822107}"/>
              </a:ext>
            </a:extLst>
          </p:cNvPr>
          <p:cNvSpPr>
            <a:spLocks noGrp="1"/>
          </p:cNvSpPr>
          <p:nvPr>
            <p:ph type="sldNum" sz="quarter" idx="12"/>
          </p:nvPr>
        </p:nvSpPr>
        <p:spPr/>
        <p:txBody>
          <a:bodyPr/>
          <a:lstStyle/>
          <a:p>
            <a:fld id="{AB58E4E0-7F71-9F4E-8114-802A7CD2598C}" type="slidenum">
              <a:rPr lang="fi-FI" smtClean="0"/>
              <a:t>22</a:t>
            </a:fld>
            <a:endParaRPr lang="fi-FI"/>
          </a:p>
        </p:txBody>
      </p:sp>
      <p:pic>
        <p:nvPicPr>
          <p:cNvPr id="5" name="Picture 5">
            <a:extLst>
              <a:ext uri="{FF2B5EF4-FFF2-40B4-BE49-F238E27FC236}">
                <a16:creationId xmlns:a16="http://schemas.microsoft.com/office/drawing/2014/main" id="{18FAFEDD-D1E9-FCED-4A3E-99C73F3C187C}"/>
              </a:ext>
            </a:extLst>
          </p:cNvPr>
          <p:cNvPicPr>
            <a:picLocks noChangeAspect="1"/>
          </p:cNvPicPr>
          <p:nvPr/>
        </p:nvPicPr>
        <p:blipFill>
          <a:blip r:embed="rId2"/>
          <a:stretch>
            <a:fillRect/>
          </a:stretch>
        </p:blipFill>
        <p:spPr>
          <a:xfrm>
            <a:off x="345627" y="1746017"/>
            <a:ext cx="6885037" cy="4089906"/>
          </a:xfrm>
          <a:prstGeom prst="rect">
            <a:avLst/>
          </a:prstGeom>
        </p:spPr>
      </p:pic>
      <p:sp>
        <p:nvSpPr>
          <p:cNvPr id="6" name="Rectangle 5">
            <a:extLst>
              <a:ext uri="{FF2B5EF4-FFF2-40B4-BE49-F238E27FC236}">
                <a16:creationId xmlns:a16="http://schemas.microsoft.com/office/drawing/2014/main" id="{57EEDCA7-BF94-D5FC-04B4-89603B440131}"/>
              </a:ext>
            </a:extLst>
          </p:cNvPr>
          <p:cNvSpPr/>
          <p:nvPr/>
        </p:nvSpPr>
        <p:spPr>
          <a:xfrm>
            <a:off x="7365315" y="1738195"/>
            <a:ext cx="3965540" cy="41795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ctr">
              <a:buFont typeface="Wingdings"/>
              <a:buChar char="§"/>
            </a:pPr>
            <a:r>
              <a:rPr lang="fi-FI">
                <a:cs typeface="Calibri"/>
              </a:rPr>
              <a:t>Onko hoidon tavoitteisiin liittyen mitattavia tavoitteita, kuten tietyt verenpaine, paino- tai laboratorio arvot? </a:t>
            </a:r>
          </a:p>
          <a:p>
            <a:pPr algn="ctr"/>
            <a:endParaRPr lang="fi-FI">
              <a:ea typeface="Calibri" panose="020F0502020204030204"/>
              <a:cs typeface="Calibri"/>
            </a:endParaRPr>
          </a:p>
          <a:p>
            <a:pPr marL="285750" indent="-285750" algn="ctr">
              <a:buFont typeface="Wingdings"/>
              <a:buChar char="§"/>
            </a:pPr>
            <a:r>
              <a:rPr lang="fi-FI">
                <a:cs typeface="Calibri"/>
              </a:rPr>
              <a:t>Tähän voi lisätä laboratoriotutkimuksen, kliinisen mittarin (esim. LDL, HbA1C) tai radiologisen löydöksen jolle asetat ehdot( esim</a:t>
            </a:r>
            <a:r>
              <a:rPr lang="fi-FI" noProof="1">
                <a:cs typeface="Calibri"/>
              </a:rPr>
              <a:t>. mammo + U</a:t>
            </a:r>
            <a:r>
              <a:rPr lang="fi-FI">
                <a:cs typeface="Calibri"/>
              </a:rPr>
              <a:t>Ä, luuntiheys) joihin pyritään tai joita on tarkoitus seurata  hoidon tavoitteiden saavuttamiseksi </a:t>
            </a:r>
            <a:r>
              <a:rPr lang="fi-FI">
                <a:ea typeface="+mn-lt"/>
                <a:cs typeface="+mn-lt"/>
              </a:rPr>
              <a:t>(seurantatiheys kirjataan).</a:t>
            </a:r>
            <a:endParaRPr lang="en-US">
              <a:cs typeface="Calibri"/>
            </a:endParaRPr>
          </a:p>
        </p:txBody>
      </p:sp>
      <p:sp>
        <p:nvSpPr>
          <p:cNvPr id="7" name="Rectangle 6">
            <a:extLst>
              <a:ext uri="{FF2B5EF4-FFF2-40B4-BE49-F238E27FC236}">
                <a16:creationId xmlns:a16="http://schemas.microsoft.com/office/drawing/2014/main" id="{BF7C6A33-49CA-0CFA-D6D0-799728118CC4}"/>
              </a:ext>
            </a:extLst>
          </p:cNvPr>
          <p:cNvSpPr/>
          <p:nvPr/>
        </p:nvSpPr>
        <p:spPr>
          <a:xfrm>
            <a:off x="2524540" y="144670"/>
            <a:ext cx="6692346" cy="14798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noProof="1">
                <a:cs typeface="Calibri"/>
              </a:rPr>
              <a:t>Terveyshyötymittarit: Mittareiden avulla asetetaan terveys- ja hoitosuunnitelmassa tavoitteet hoidolle</a:t>
            </a:r>
          </a:p>
          <a:p>
            <a:pPr algn="ctr"/>
            <a:r>
              <a:rPr lang="en-US" noProof="1">
                <a:cs typeface="Calibri"/>
              </a:rPr>
              <a:t>Mittareista löytyy laboratorio-, fysiologinen- ja radiologinen mittaristo.</a:t>
            </a:r>
          </a:p>
        </p:txBody>
      </p:sp>
    </p:spTree>
    <p:extLst>
      <p:ext uri="{BB962C8B-B14F-4D97-AF65-F5344CB8AC3E}">
        <p14:creationId xmlns:p14="http://schemas.microsoft.com/office/powerpoint/2010/main" val="974613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4B7570-7081-EFDC-4DBF-978A147DE3CA}"/>
              </a:ext>
            </a:extLst>
          </p:cNvPr>
          <p:cNvSpPr>
            <a:spLocks noGrp="1"/>
          </p:cNvSpPr>
          <p:nvPr>
            <p:ph type="dt" sz="half" idx="10"/>
          </p:nvPr>
        </p:nvSpPr>
        <p:spPr/>
        <p:txBody>
          <a:bodyPr/>
          <a:lstStyle/>
          <a:p>
            <a:fld id="{8B0A18B5-76A6-F84F-AFE4-0631853DFE28}" type="datetime1">
              <a:rPr lang="fi-FI" smtClean="0"/>
              <a:t>25.11.2022</a:t>
            </a:fld>
            <a:endParaRPr lang="fi-FI"/>
          </a:p>
        </p:txBody>
      </p:sp>
      <p:sp>
        <p:nvSpPr>
          <p:cNvPr id="3" name="Footer Placeholder 2">
            <a:extLst>
              <a:ext uri="{FF2B5EF4-FFF2-40B4-BE49-F238E27FC236}">
                <a16:creationId xmlns:a16="http://schemas.microsoft.com/office/drawing/2014/main" id="{4B88C078-F958-3EBB-D00C-13D49AF3D4FB}"/>
              </a:ext>
            </a:extLst>
          </p:cNvPr>
          <p:cNvSpPr>
            <a:spLocks noGrp="1"/>
          </p:cNvSpPr>
          <p:nvPr>
            <p:ph type="ftr" sz="quarter" idx="11"/>
          </p:nvPr>
        </p:nvSpPr>
        <p:spPr/>
        <p:txBody>
          <a:bodyPr/>
          <a:lstStyle/>
          <a:p>
            <a:r>
              <a:rPr lang="fi-FI"/>
              <a:t>Etunimi Sukunimi</a:t>
            </a:r>
          </a:p>
        </p:txBody>
      </p:sp>
      <p:sp>
        <p:nvSpPr>
          <p:cNvPr id="4" name="Slide Number Placeholder 3">
            <a:extLst>
              <a:ext uri="{FF2B5EF4-FFF2-40B4-BE49-F238E27FC236}">
                <a16:creationId xmlns:a16="http://schemas.microsoft.com/office/drawing/2014/main" id="{6ABCF49D-DB1D-65CF-87E5-9CAAFE82AA1D}"/>
              </a:ext>
            </a:extLst>
          </p:cNvPr>
          <p:cNvSpPr>
            <a:spLocks noGrp="1"/>
          </p:cNvSpPr>
          <p:nvPr>
            <p:ph type="sldNum" sz="quarter" idx="12"/>
          </p:nvPr>
        </p:nvSpPr>
        <p:spPr/>
        <p:txBody>
          <a:bodyPr/>
          <a:lstStyle/>
          <a:p>
            <a:fld id="{AB58E4E0-7F71-9F4E-8114-802A7CD2598C}" type="slidenum">
              <a:rPr lang="fi-FI" smtClean="0"/>
              <a:t>23</a:t>
            </a:fld>
            <a:endParaRPr lang="fi-FI"/>
          </a:p>
        </p:txBody>
      </p:sp>
      <p:pic>
        <p:nvPicPr>
          <p:cNvPr id="5" name="Picture 5">
            <a:extLst>
              <a:ext uri="{FF2B5EF4-FFF2-40B4-BE49-F238E27FC236}">
                <a16:creationId xmlns:a16="http://schemas.microsoft.com/office/drawing/2014/main" id="{5CEA30CD-3AAB-6636-4C2D-3715D4756EC6}"/>
              </a:ext>
            </a:extLst>
          </p:cNvPr>
          <p:cNvPicPr>
            <a:picLocks noChangeAspect="1"/>
          </p:cNvPicPr>
          <p:nvPr/>
        </p:nvPicPr>
        <p:blipFill>
          <a:blip r:embed="rId2"/>
          <a:stretch>
            <a:fillRect/>
          </a:stretch>
        </p:blipFill>
        <p:spPr>
          <a:xfrm>
            <a:off x="239844" y="260636"/>
            <a:ext cx="10887854" cy="6374203"/>
          </a:xfrm>
          <a:prstGeom prst="rect">
            <a:avLst/>
          </a:prstGeom>
        </p:spPr>
      </p:pic>
    </p:spTree>
    <p:extLst>
      <p:ext uri="{BB962C8B-B14F-4D97-AF65-F5344CB8AC3E}">
        <p14:creationId xmlns:p14="http://schemas.microsoft.com/office/powerpoint/2010/main" val="4203168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2B5A69-7060-5F3F-EEA7-E0D36F8EB28B}"/>
              </a:ext>
            </a:extLst>
          </p:cNvPr>
          <p:cNvSpPr>
            <a:spLocks noGrp="1"/>
          </p:cNvSpPr>
          <p:nvPr>
            <p:ph type="dt" sz="half" idx="10"/>
          </p:nvPr>
        </p:nvSpPr>
        <p:spPr/>
        <p:txBody>
          <a:bodyPr/>
          <a:lstStyle/>
          <a:p>
            <a:fld id="{8B0A18B5-76A6-F84F-AFE4-0631853DFE28}" type="datetime1">
              <a:rPr lang="fi-FI" smtClean="0"/>
              <a:t>25.11.2022</a:t>
            </a:fld>
            <a:endParaRPr lang="fi-FI"/>
          </a:p>
        </p:txBody>
      </p:sp>
      <p:sp>
        <p:nvSpPr>
          <p:cNvPr id="3" name="Footer Placeholder 2">
            <a:extLst>
              <a:ext uri="{FF2B5EF4-FFF2-40B4-BE49-F238E27FC236}">
                <a16:creationId xmlns:a16="http://schemas.microsoft.com/office/drawing/2014/main" id="{CB675773-F6A3-CA53-6190-A73455ED5183}"/>
              </a:ext>
            </a:extLst>
          </p:cNvPr>
          <p:cNvSpPr>
            <a:spLocks noGrp="1"/>
          </p:cNvSpPr>
          <p:nvPr>
            <p:ph type="ftr" sz="quarter" idx="11"/>
          </p:nvPr>
        </p:nvSpPr>
        <p:spPr/>
        <p:txBody>
          <a:bodyPr/>
          <a:lstStyle/>
          <a:p>
            <a:r>
              <a:rPr lang="fi-FI"/>
              <a:t>Etunimi Sukunimi</a:t>
            </a:r>
          </a:p>
        </p:txBody>
      </p:sp>
      <p:sp>
        <p:nvSpPr>
          <p:cNvPr id="4" name="Slide Number Placeholder 3">
            <a:extLst>
              <a:ext uri="{FF2B5EF4-FFF2-40B4-BE49-F238E27FC236}">
                <a16:creationId xmlns:a16="http://schemas.microsoft.com/office/drawing/2014/main" id="{A9743BBC-2CD8-3A43-FB82-6CC7A1412B92}"/>
              </a:ext>
            </a:extLst>
          </p:cNvPr>
          <p:cNvSpPr>
            <a:spLocks noGrp="1"/>
          </p:cNvSpPr>
          <p:nvPr>
            <p:ph type="sldNum" sz="quarter" idx="12"/>
          </p:nvPr>
        </p:nvSpPr>
        <p:spPr/>
        <p:txBody>
          <a:bodyPr/>
          <a:lstStyle/>
          <a:p>
            <a:fld id="{AB58E4E0-7F71-9F4E-8114-802A7CD2598C}" type="slidenum">
              <a:rPr lang="fi-FI" smtClean="0"/>
              <a:t>24</a:t>
            </a:fld>
            <a:endParaRPr lang="fi-FI"/>
          </a:p>
        </p:txBody>
      </p:sp>
      <p:pic>
        <p:nvPicPr>
          <p:cNvPr id="5" name="Picture 5">
            <a:extLst>
              <a:ext uri="{FF2B5EF4-FFF2-40B4-BE49-F238E27FC236}">
                <a16:creationId xmlns:a16="http://schemas.microsoft.com/office/drawing/2014/main" id="{08BC03C2-51BC-BD55-1013-DEBCABD0A460}"/>
              </a:ext>
            </a:extLst>
          </p:cNvPr>
          <p:cNvPicPr>
            <a:picLocks noChangeAspect="1"/>
          </p:cNvPicPr>
          <p:nvPr/>
        </p:nvPicPr>
        <p:blipFill>
          <a:blip r:embed="rId2"/>
          <a:stretch>
            <a:fillRect/>
          </a:stretch>
        </p:blipFill>
        <p:spPr>
          <a:xfrm>
            <a:off x="114925" y="253437"/>
            <a:ext cx="11200150" cy="6451060"/>
          </a:xfrm>
          <a:prstGeom prst="rect">
            <a:avLst/>
          </a:prstGeom>
        </p:spPr>
      </p:pic>
    </p:spTree>
    <p:extLst>
      <p:ext uri="{BB962C8B-B14F-4D97-AF65-F5344CB8AC3E}">
        <p14:creationId xmlns:p14="http://schemas.microsoft.com/office/powerpoint/2010/main" val="11228539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76AD72D-68CA-5342-C902-6F530D1933A2}"/>
              </a:ext>
            </a:extLst>
          </p:cNvPr>
          <p:cNvSpPr>
            <a:spLocks noGrp="1"/>
          </p:cNvSpPr>
          <p:nvPr>
            <p:ph type="dt" sz="half" idx="10"/>
          </p:nvPr>
        </p:nvSpPr>
        <p:spPr/>
        <p:txBody>
          <a:bodyPr/>
          <a:lstStyle/>
          <a:p>
            <a:fld id="{8B0A18B5-76A6-F84F-AFE4-0631853DFE28}" type="datetime1">
              <a:rPr lang="fi-FI" smtClean="0"/>
              <a:t>25.11.2022</a:t>
            </a:fld>
            <a:endParaRPr lang="fi-FI"/>
          </a:p>
        </p:txBody>
      </p:sp>
      <p:sp>
        <p:nvSpPr>
          <p:cNvPr id="3" name="Footer Placeholder 2">
            <a:extLst>
              <a:ext uri="{FF2B5EF4-FFF2-40B4-BE49-F238E27FC236}">
                <a16:creationId xmlns:a16="http://schemas.microsoft.com/office/drawing/2014/main" id="{D130C330-AB9C-2EE5-5249-E4CBDFE87CC2}"/>
              </a:ext>
            </a:extLst>
          </p:cNvPr>
          <p:cNvSpPr>
            <a:spLocks noGrp="1"/>
          </p:cNvSpPr>
          <p:nvPr>
            <p:ph type="ftr" sz="quarter" idx="11"/>
          </p:nvPr>
        </p:nvSpPr>
        <p:spPr/>
        <p:txBody>
          <a:bodyPr/>
          <a:lstStyle/>
          <a:p>
            <a:r>
              <a:rPr lang="fi-FI"/>
              <a:t>Etunimi Sukunimi</a:t>
            </a:r>
          </a:p>
        </p:txBody>
      </p:sp>
      <p:sp>
        <p:nvSpPr>
          <p:cNvPr id="4" name="Slide Number Placeholder 3">
            <a:extLst>
              <a:ext uri="{FF2B5EF4-FFF2-40B4-BE49-F238E27FC236}">
                <a16:creationId xmlns:a16="http://schemas.microsoft.com/office/drawing/2014/main" id="{62720A6D-A3E5-2AD7-D888-BD5F53929C94}"/>
              </a:ext>
            </a:extLst>
          </p:cNvPr>
          <p:cNvSpPr>
            <a:spLocks noGrp="1"/>
          </p:cNvSpPr>
          <p:nvPr>
            <p:ph type="sldNum" sz="quarter" idx="12"/>
          </p:nvPr>
        </p:nvSpPr>
        <p:spPr/>
        <p:txBody>
          <a:bodyPr/>
          <a:lstStyle/>
          <a:p>
            <a:fld id="{AB58E4E0-7F71-9F4E-8114-802A7CD2598C}" type="slidenum">
              <a:rPr lang="fi-FI" smtClean="0"/>
              <a:t>25</a:t>
            </a:fld>
            <a:endParaRPr lang="fi-FI"/>
          </a:p>
        </p:txBody>
      </p:sp>
      <p:pic>
        <p:nvPicPr>
          <p:cNvPr id="8" name="Picture 8">
            <a:extLst>
              <a:ext uri="{FF2B5EF4-FFF2-40B4-BE49-F238E27FC236}">
                <a16:creationId xmlns:a16="http://schemas.microsoft.com/office/drawing/2014/main" id="{A54A5318-5588-D90A-2E69-B39E4ED64FB8}"/>
              </a:ext>
            </a:extLst>
          </p:cNvPr>
          <p:cNvPicPr>
            <a:picLocks noChangeAspect="1"/>
          </p:cNvPicPr>
          <p:nvPr/>
        </p:nvPicPr>
        <p:blipFill>
          <a:blip r:embed="rId2"/>
          <a:stretch>
            <a:fillRect/>
          </a:stretch>
        </p:blipFill>
        <p:spPr>
          <a:xfrm>
            <a:off x="152401" y="598663"/>
            <a:ext cx="7860956" cy="5423837"/>
          </a:xfrm>
          <a:prstGeom prst="rect">
            <a:avLst/>
          </a:prstGeom>
        </p:spPr>
      </p:pic>
      <p:sp>
        <p:nvSpPr>
          <p:cNvPr id="6" name="Rectangle 5">
            <a:extLst>
              <a:ext uri="{FF2B5EF4-FFF2-40B4-BE49-F238E27FC236}">
                <a16:creationId xmlns:a16="http://schemas.microsoft.com/office/drawing/2014/main" id="{90FC8B9D-2018-98CC-3AF8-2D46A01E8314}"/>
              </a:ext>
            </a:extLst>
          </p:cNvPr>
          <p:cNvSpPr/>
          <p:nvPr/>
        </p:nvSpPr>
        <p:spPr>
          <a:xfrm>
            <a:off x="7682142" y="2466187"/>
            <a:ext cx="4030868" cy="16896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a:buChar char="§"/>
            </a:pPr>
            <a:r>
              <a:rPr lang="fi-FI">
                <a:cs typeface="Calibri"/>
              </a:rPr>
              <a:t>Millä konkreettisilla tavoilla pyritään saavuttamaan asetetut tavoitteet? </a:t>
            </a:r>
            <a:endParaRPr lang="en-US"/>
          </a:p>
          <a:p>
            <a:pPr marL="285750" indent="-285750" algn="ctr">
              <a:buFont typeface="Wingdings"/>
              <a:buChar char="§"/>
            </a:pPr>
            <a:r>
              <a:rPr lang="fi-FI">
                <a:cs typeface="Calibri"/>
              </a:rPr>
              <a:t>Mitä omahoidon keinoja potilas voi itse toteuttaa?</a:t>
            </a:r>
          </a:p>
          <a:p>
            <a:pPr marL="285750" indent="-285750" algn="ctr">
              <a:buFont typeface="Wingdings"/>
              <a:buChar char="§"/>
            </a:pPr>
            <a:r>
              <a:rPr lang="fi-FI">
                <a:cs typeface="Calibri"/>
              </a:rPr>
              <a:t>Kirjataan myös kuntoutuksen keinot, annetut ohjeet jne.</a:t>
            </a:r>
          </a:p>
        </p:txBody>
      </p:sp>
    </p:spTree>
    <p:extLst>
      <p:ext uri="{BB962C8B-B14F-4D97-AF65-F5344CB8AC3E}">
        <p14:creationId xmlns:p14="http://schemas.microsoft.com/office/powerpoint/2010/main" val="42051672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8FB48-7AAB-66D7-09F4-284F6EA06B01}"/>
              </a:ext>
            </a:extLst>
          </p:cNvPr>
          <p:cNvSpPr>
            <a:spLocks noGrp="1"/>
          </p:cNvSpPr>
          <p:nvPr>
            <p:ph type="title"/>
          </p:nvPr>
        </p:nvSpPr>
        <p:spPr>
          <a:xfrm>
            <a:off x="598488" y="136525"/>
            <a:ext cx="10080624" cy="906463"/>
          </a:xfrm>
        </p:spPr>
        <p:txBody>
          <a:bodyPr/>
          <a:lstStyle/>
          <a:p>
            <a:r>
              <a:rPr lang="en-US" noProof="1">
                <a:latin typeface="Arial"/>
                <a:cs typeface="Arial"/>
              </a:rPr>
              <a:t>Palvelut ja hoitopaikat</a:t>
            </a:r>
            <a:endParaRPr lang="en-US" noProof="1"/>
          </a:p>
        </p:txBody>
      </p:sp>
      <p:pic>
        <p:nvPicPr>
          <p:cNvPr id="9" name="Picture 9">
            <a:extLst>
              <a:ext uri="{FF2B5EF4-FFF2-40B4-BE49-F238E27FC236}">
                <a16:creationId xmlns:a16="http://schemas.microsoft.com/office/drawing/2014/main" id="{AC3C6B11-131E-8BC5-7441-078BB03FAE9B}"/>
              </a:ext>
            </a:extLst>
          </p:cNvPr>
          <p:cNvPicPr>
            <a:picLocks noGrp="1" noChangeAspect="1"/>
          </p:cNvPicPr>
          <p:nvPr>
            <p:ph sz="half" idx="2"/>
          </p:nvPr>
        </p:nvPicPr>
        <p:blipFill>
          <a:blip r:embed="rId2"/>
          <a:stretch>
            <a:fillRect/>
          </a:stretch>
        </p:blipFill>
        <p:spPr>
          <a:xfrm>
            <a:off x="5257800" y="1046735"/>
            <a:ext cx="5878512" cy="2645218"/>
          </a:xfrm>
        </p:spPr>
      </p:pic>
      <p:sp>
        <p:nvSpPr>
          <p:cNvPr id="5" name="Date Placeholder 4">
            <a:extLst>
              <a:ext uri="{FF2B5EF4-FFF2-40B4-BE49-F238E27FC236}">
                <a16:creationId xmlns:a16="http://schemas.microsoft.com/office/drawing/2014/main" id="{452098F5-EC03-1DF7-9500-B20EEA91B7EF}"/>
              </a:ext>
            </a:extLst>
          </p:cNvPr>
          <p:cNvSpPr>
            <a:spLocks noGrp="1"/>
          </p:cNvSpPr>
          <p:nvPr>
            <p:ph type="dt" sz="half" idx="10"/>
          </p:nvPr>
        </p:nvSpPr>
        <p:spPr/>
        <p:txBody>
          <a:bodyPr/>
          <a:lstStyle/>
          <a:p>
            <a:fld id="{B18D5452-CF1C-3E4A-94D6-82A9DF04B979}" type="datetime1">
              <a:rPr lang="fi-FI" smtClean="0"/>
              <a:t>25.11.2022</a:t>
            </a:fld>
            <a:endParaRPr lang="fi-FI"/>
          </a:p>
        </p:txBody>
      </p:sp>
      <p:sp>
        <p:nvSpPr>
          <p:cNvPr id="6" name="Footer Placeholder 5">
            <a:extLst>
              <a:ext uri="{FF2B5EF4-FFF2-40B4-BE49-F238E27FC236}">
                <a16:creationId xmlns:a16="http://schemas.microsoft.com/office/drawing/2014/main" id="{0F70DD31-7A64-F540-2FE9-85AC2296E8A4}"/>
              </a:ext>
            </a:extLst>
          </p:cNvPr>
          <p:cNvSpPr>
            <a:spLocks noGrp="1"/>
          </p:cNvSpPr>
          <p:nvPr>
            <p:ph type="ftr" sz="quarter" idx="11"/>
          </p:nvPr>
        </p:nvSpPr>
        <p:spPr/>
        <p:txBody>
          <a:bodyPr/>
          <a:lstStyle/>
          <a:p>
            <a:r>
              <a:rPr lang="fi-FI"/>
              <a:t>Etunimi Sukunimi</a:t>
            </a:r>
          </a:p>
        </p:txBody>
      </p:sp>
      <p:sp>
        <p:nvSpPr>
          <p:cNvPr id="7" name="Slide Number Placeholder 6">
            <a:extLst>
              <a:ext uri="{FF2B5EF4-FFF2-40B4-BE49-F238E27FC236}">
                <a16:creationId xmlns:a16="http://schemas.microsoft.com/office/drawing/2014/main" id="{05B6A275-259A-623D-C690-FA11EF19240D}"/>
              </a:ext>
            </a:extLst>
          </p:cNvPr>
          <p:cNvSpPr>
            <a:spLocks noGrp="1"/>
          </p:cNvSpPr>
          <p:nvPr>
            <p:ph type="sldNum" sz="quarter" idx="12"/>
          </p:nvPr>
        </p:nvSpPr>
        <p:spPr/>
        <p:txBody>
          <a:bodyPr/>
          <a:lstStyle/>
          <a:p>
            <a:fld id="{AB58E4E0-7F71-9F4E-8114-802A7CD2598C}" type="slidenum">
              <a:rPr lang="fi-FI" smtClean="0"/>
              <a:t>26</a:t>
            </a:fld>
            <a:endParaRPr lang="fi-FI"/>
          </a:p>
        </p:txBody>
      </p:sp>
      <p:sp>
        <p:nvSpPr>
          <p:cNvPr id="3" name="Rectangle 2">
            <a:extLst>
              <a:ext uri="{FF2B5EF4-FFF2-40B4-BE49-F238E27FC236}">
                <a16:creationId xmlns:a16="http://schemas.microsoft.com/office/drawing/2014/main" id="{C6D6266D-19F8-B870-A8A4-5069B75782DA}"/>
              </a:ext>
            </a:extLst>
          </p:cNvPr>
          <p:cNvSpPr/>
          <p:nvPr/>
        </p:nvSpPr>
        <p:spPr>
          <a:xfrm>
            <a:off x="6100292" y="3368899"/>
            <a:ext cx="3659745" cy="27904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noProof="1">
                <a:ea typeface="Calibri"/>
                <a:cs typeface="Calibri"/>
              </a:rPr>
              <a:t>Esimerkkejä palvelu ja hoitopaikoista. </a:t>
            </a:r>
          </a:p>
          <a:p>
            <a:pPr algn="ctr"/>
            <a:r>
              <a:rPr lang="en-US" sz="2400" noProof="1">
                <a:cs typeface="Calibri"/>
              </a:rPr>
              <a:t>Kirjaa mikä palvelu on kyseessä, palvelun sisältö lyhyesti ja mitkä ovat palvelun antajan yhteystiedot</a:t>
            </a:r>
          </a:p>
        </p:txBody>
      </p:sp>
      <p:pic>
        <p:nvPicPr>
          <p:cNvPr id="11" name="Picture 11">
            <a:extLst>
              <a:ext uri="{FF2B5EF4-FFF2-40B4-BE49-F238E27FC236}">
                <a16:creationId xmlns:a16="http://schemas.microsoft.com/office/drawing/2014/main" id="{61980201-CF58-07F9-4670-887A4A11F7E8}"/>
              </a:ext>
            </a:extLst>
          </p:cNvPr>
          <p:cNvPicPr>
            <a:picLocks noGrp="1" noChangeAspect="1"/>
          </p:cNvPicPr>
          <p:nvPr>
            <p:ph sz="half" idx="1"/>
          </p:nvPr>
        </p:nvPicPr>
        <p:blipFill>
          <a:blip r:embed="rId3"/>
          <a:stretch>
            <a:fillRect/>
          </a:stretch>
        </p:blipFill>
        <p:spPr>
          <a:xfrm>
            <a:off x="277129" y="934837"/>
            <a:ext cx="4643060" cy="5349450"/>
          </a:xfrm>
        </p:spPr>
      </p:pic>
    </p:spTree>
    <p:extLst>
      <p:ext uri="{BB962C8B-B14F-4D97-AF65-F5344CB8AC3E}">
        <p14:creationId xmlns:p14="http://schemas.microsoft.com/office/powerpoint/2010/main" val="3693325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C79FEB6-3670-00C3-C553-0D55A323B0B3}"/>
              </a:ext>
            </a:extLst>
          </p:cNvPr>
          <p:cNvSpPr>
            <a:spLocks noGrp="1"/>
          </p:cNvSpPr>
          <p:nvPr>
            <p:ph type="dt" sz="half" idx="10"/>
          </p:nvPr>
        </p:nvSpPr>
        <p:spPr/>
        <p:txBody>
          <a:bodyPr/>
          <a:lstStyle/>
          <a:p>
            <a:fld id="{8B0A18B5-76A6-F84F-AFE4-0631853DFE28}" type="datetime1">
              <a:rPr lang="fi-FI" smtClean="0"/>
              <a:t>25.11.2022</a:t>
            </a:fld>
            <a:endParaRPr lang="fi-FI"/>
          </a:p>
        </p:txBody>
      </p:sp>
      <p:sp>
        <p:nvSpPr>
          <p:cNvPr id="3" name="Footer Placeholder 2">
            <a:extLst>
              <a:ext uri="{FF2B5EF4-FFF2-40B4-BE49-F238E27FC236}">
                <a16:creationId xmlns:a16="http://schemas.microsoft.com/office/drawing/2014/main" id="{E91F3741-BAD6-F519-AA34-38E0F61D1F73}"/>
              </a:ext>
            </a:extLst>
          </p:cNvPr>
          <p:cNvSpPr>
            <a:spLocks noGrp="1"/>
          </p:cNvSpPr>
          <p:nvPr>
            <p:ph type="ftr" sz="quarter" idx="11"/>
          </p:nvPr>
        </p:nvSpPr>
        <p:spPr/>
        <p:txBody>
          <a:bodyPr/>
          <a:lstStyle/>
          <a:p>
            <a:r>
              <a:rPr lang="fi-FI"/>
              <a:t>Etunimi Sukunimi</a:t>
            </a:r>
          </a:p>
        </p:txBody>
      </p:sp>
      <p:sp>
        <p:nvSpPr>
          <p:cNvPr id="4" name="Slide Number Placeholder 3">
            <a:extLst>
              <a:ext uri="{FF2B5EF4-FFF2-40B4-BE49-F238E27FC236}">
                <a16:creationId xmlns:a16="http://schemas.microsoft.com/office/drawing/2014/main" id="{FDFBD35E-F597-64F8-395F-1CCD49D260CE}"/>
              </a:ext>
            </a:extLst>
          </p:cNvPr>
          <p:cNvSpPr>
            <a:spLocks noGrp="1"/>
          </p:cNvSpPr>
          <p:nvPr>
            <p:ph type="sldNum" sz="quarter" idx="12"/>
          </p:nvPr>
        </p:nvSpPr>
        <p:spPr/>
        <p:txBody>
          <a:bodyPr/>
          <a:lstStyle/>
          <a:p>
            <a:fld id="{AB58E4E0-7F71-9F4E-8114-802A7CD2598C}" type="slidenum">
              <a:rPr lang="fi-FI" smtClean="0"/>
              <a:t>27</a:t>
            </a:fld>
            <a:endParaRPr lang="fi-FI"/>
          </a:p>
        </p:txBody>
      </p:sp>
      <p:pic>
        <p:nvPicPr>
          <p:cNvPr id="7" name="Picture 7">
            <a:extLst>
              <a:ext uri="{FF2B5EF4-FFF2-40B4-BE49-F238E27FC236}">
                <a16:creationId xmlns:a16="http://schemas.microsoft.com/office/drawing/2014/main" id="{8B99D0F8-E526-73C6-674C-6220AC576795}"/>
              </a:ext>
            </a:extLst>
          </p:cNvPr>
          <p:cNvPicPr>
            <a:picLocks noChangeAspect="1"/>
          </p:cNvPicPr>
          <p:nvPr/>
        </p:nvPicPr>
        <p:blipFill>
          <a:blip r:embed="rId2"/>
          <a:stretch>
            <a:fillRect/>
          </a:stretch>
        </p:blipFill>
        <p:spPr>
          <a:xfrm>
            <a:off x="282772" y="150294"/>
            <a:ext cx="4966740" cy="6569905"/>
          </a:xfrm>
          <a:prstGeom prst="rect">
            <a:avLst/>
          </a:prstGeom>
        </p:spPr>
      </p:pic>
      <p:pic>
        <p:nvPicPr>
          <p:cNvPr id="6" name="Picture 7">
            <a:extLst>
              <a:ext uri="{FF2B5EF4-FFF2-40B4-BE49-F238E27FC236}">
                <a16:creationId xmlns:a16="http://schemas.microsoft.com/office/drawing/2014/main" id="{FD1390B4-797E-0CC7-0F43-50178D1278B5}"/>
              </a:ext>
            </a:extLst>
          </p:cNvPr>
          <p:cNvPicPr>
            <a:picLocks noChangeAspect="1"/>
          </p:cNvPicPr>
          <p:nvPr/>
        </p:nvPicPr>
        <p:blipFill>
          <a:blip r:embed="rId3"/>
          <a:stretch>
            <a:fillRect/>
          </a:stretch>
        </p:blipFill>
        <p:spPr>
          <a:xfrm>
            <a:off x="4627809" y="1271949"/>
            <a:ext cx="6263425" cy="4657537"/>
          </a:xfrm>
          <a:prstGeom prst="rect">
            <a:avLst/>
          </a:prstGeom>
        </p:spPr>
      </p:pic>
      <p:sp>
        <p:nvSpPr>
          <p:cNvPr id="8" name="Rectangle 7">
            <a:extLst>
              <a:ext uri="{FF2B5EF4-FFF2-40B4-BE49-F238E27FC236}">
                <a16:creationId xmlns:a16="http://schemas.microsoft.com/office/drawing/2014/main" id="{EC4A8944-CA56-2B01-EBAF-3F1A95755B5A}"/>
              </a:ext>
            </a:extLst>
          </p:cNvPr>
          <p:cNvSpPr/>
          <p:nvPr/>
        </p:nvSpPr>
        <p:spPr>
          <a:xfrm>
            <a:off x="4775915" y="362218"/>
            <a:ext cx="5419859" cy="8049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cs typeface="Calibri"/>
              </a:rPr>
              <a:t>Kirjaa</a:t>
            </a:r>
            <a:r>
              <a:rPr lang="en-US" dirty="0">
                <a:cs typeface="Calibri"/>
              </a:rPr>
              <a:t> </a:t>
            </a:r>
            <a:r>
              <a:rPr lang="en-US" dirty="0" err="1">
                <a:cs typeface="Calibri"/>
              </a:rPr>
              <a:t>palvelun</a:t>
            </a:r>
            <a:r>
              <a:rPr lang="en-US" dirty="0">
                <a:cs typeface="Calibri"/>
              </a:rPr>
              <a:t>/</a:t>
            </a:r>
            <a:r>
              <a:rPr lang="en-US" dirty="0" err="1">
                <a:cs typeface="Calibri"/>
              </a:rPr>
              <a:t>hoitopaikassa</a:t>
            </a:r>
            <a:r>
              <a:rPr lang="en-US" dirty="0">
                <a:cs typeface="Calibri"/>
              </a:rPr>
              <a:t> </a:t>
            </a:r>
            <a:r>
              <a:rPr lang="en-US" dirty="0" err="1">
                <a:cs typeface="Calibri"/>
              </a:rPr>
              <a:t>tuotetun</a:t>
            </a:r>
            <a:r>
              <a:rPr lang="en-US" dirty="0">
                <a:cs typeface="Calibri"/>
              </a:rPr>
              <a:t> </a:t>
            </a:r>
            <a:r>
              <a:rPr lang="en-US" dirty="0" err="1">
                <a:cs typeface="Calibri"/>
              </a:rPr>
              <a:t>palvelun</a:t>
            </a:r>
            <a:r>
              <a:rPr lang="en-US" dirty="0">
                <a:cs typeface="Calibri"/>
              </a:rPr>
              <a:t> </a:t>
            </a:r>
            <a:r>
              <a:rPr lang="en-US" dirty="0" err="1">
                <a:cs typeface="Calibri"/>
              </a:rPr>
              <a:t>sisältö</a:t>
            </a:r>
            <a:r>
              <a:rPr lang="en-US" dirty="0">
                <a:cs typeface="Calibri"/>
              </a:rPr>
              <a:t>, </a:t>
            </a:r>
            <a:r>
              <a:rPr lang="en-US" dirty="0" err="1">
                <a:cs typeface="Calibri"/>
              </a:rPr>
              <a:t>yhteystiedot</a:t>
            </a:r>
            <a:r>
              <a:rPr lang="en-US" dirty="0">
                <a:cs typeface="Calibri"/>
              </a:rPr>
              <a:t> ja </a:t>
            </a:r>
            <a:r>
              <a:rPr lang="en-US" dirty="0" err="1">
                <a:cs typeface="Calibri"/>
              </a:rPr>
              <a:t>palvelun</a:t>
            </a:r>
            <a:r>
              <a:rPr lang="en-US" dirty="0">
                <a:cs typeface="Calibri"/>
              </a:rPr>
              <a:t> </a:t>
            </a:r>
            <a:r>
              <a:rPr lang="en-US" dirty="0" err="1">
                <a:cs typeface="Calibri"/>
              </a:rPr>
              <a:t>tila</a:t>
            </a:r>
            <a:r>
              <a:rPr lang="en-US" dirty="0">
                <a:cs typeface="Calibri"/>
              </a:rPr>
              <a:t>.</a:t>
            </a:r>
            <a:endParaRPr lang="en-US" dirty="0"/>
          </a:p>
        </p:txBody>
      </p:sp>
      <p:sp>
        <p:nvSpPr>
          <p:cNvPr id="9" name="Arrow: Down 8">
            <a:extLst>
              <a:ext uri="{FF2B5EF4-FFF2-40B4-BE49-F238E27FC236}">
                <a16:creationId xmlns:a16="http://schemas.microsoft.com/office/drawing/2014/main" id="{3DEBDDD8-9BAE-2116-4826-C8DABC0E0197}"/>
              </a:ext>
            </a:extLst>
          </p:cNvPr>
          <p:cNvSpPr/>
          <p:nvPr/>
        </p:nvSpPr>
        <p:spPr>
          <a:xfrm>
            <a:off x="7340957" y="1212761"/>
            <a:ext cx="633211" cy="665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36555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80A4EC-63CE-C439-4A1C-6FEDFB4524BD}"/>
              </a:ext>
            </a:extLst>
          </p:cNvPr>
          <p:cNvSpPr>
            <a:spLocks noGrp="1"/>
          </p:cNvSpPr>
          <p:nvPr>
            <p:ph type="dt" sz="half" idx="10"/>
          </p:nvPr>
        </p:nvSpPr>
        <p:spPr/>
        <p:txBody>
          <a:bodyPr/>
          <a:lstStyle/>
          <a:p>
            <a:fld id="{8B0A18B5-76A6-F84F-AFE4-0631853DFE28}" type="datetime1">
              <a:rPr lang="fi-FI" smtClean="0"/>
              <a:t>25.11.2022</a:t>
            </a:fld>
            <a:endParaRPr lang="fi-FI"/>
          </a:p>
        </p:txBody>
      </p:sp>
      <p:sp>
        <p:nvSpPr>
          <p:cNvPr id="3" name="Footer Placeholder 2">
            <a:extLst>
              <a:ext uri="{FF2B5EF4-FFF2-40B4-BE49-F238E27FC236}">
                <a16:creationId xmlns:a16="http://schemas.microsoft.com/office/drawing/2014/main" id="{058AA199-A611-ECAB-F2B6-48691D7AD4FC}"/>
              </a:ext>
            </a:extLst>
          </p:cNvPr>
          <p:cNvSpPr>
            <a:spLocks noGrp="1"/>
          </p:cNvSpPr>
          <p:nvPr>
            <p:ph type="ftr" sz="quarter" idx="11"/>
          </p:nvPr>
        </p:nvSpPr>
        <p:spPr/>
        <p:txBody>
          <a:bodyPr/>
          <a:lstStyle/>
          <a:p>
            <a:r>
              <a:rPr lang="fi-FI"/>
              <a:t>Etunimi Sukunimi</a:t>
            </a:r>
          </a:p>
        </p:txBody>
      </p:sp>
      <p:sp>
        <p:nvSpPr>
          <p:cNvPr id="4" name="Slide Number Placeholder 3">
            <a:extLst>
              <a:ext uri="{FF2B5EF4-FFF2-40B4-BE49-F238E27FC236}">
                <a16:creationId xmlns:a16="http://schemas.microsoft.com/office/drawing/2014/main" id="{0792F2A1-D20C-A98C-480E-EAD572B29ED0}"/>
              </a:ext>
            </a:extLst>
          </p:cNvPr>
          <p:cNvSpPr>
            <a:spLocks noGrp="1"/>
          </p:cNvSpPr>
          <p:nvPr>
            <p:ph type="sldNum" sz="quarter" idx="12"/>
          </p:nvPr>
        </p:nvSpPr>
        <p:spPr/>
        <p:txBody>
          <a:bodyPr/>
          <a:lstStyle/>
          <a:p>
            <a:fld id="{AB58E4E0-7F71-9F4E-8114-802A7CD2598C}" type="slidenum">
              <a:rPr lang="fi-FI" smtClean="0"/>
              <a:t>28</a:t>
            </a:fld>
            <a:endParaRPr lang="fi-FI"/>
          </a:p>
        </p:txBody>
      </p:sp>
      <p:pic>
        <p:nvPicPr>
          <p:cNvPr id="6" name="Picture 7">
            <a:extLst>
              <a:ext uri="{FF2B5EF4-FFF2-40B4-BE49-F238E27FC236}">
                <a16:creationId xmlns:a16="http://schemas.microsoft.com/office/drawing/2014/main" id="{8FB9E7FD-1FB6-28FC-4E49-DE025F0DB5DC}"/>
              </a:ext>
            </a:extLst>
          </p:cNvPr>
          <p:cNvPicPr>
            <a:picLocks noChangeAspect="1"/>
          </p:cNvPicPr>
          <p:nvPr/>
        </p:nvPicPr>
        <p:blipFill>
          <a:blip r:embed="rId2"/>
          <a:stretch>
            <a:fillRect/>
          </a:stretch>
        </p:blipFill>
        <p:spPr>
          <a:xfrm>
            <a:off x="534988" y="638640"/>
            <a:ext cx="10605488" cy="5288370"/>
          </a:xfrm>
          <a:prstGeom prst="rect">
            <a:avLst/>
          </a:prstGeom>
        </p:spPr>
      </p:pic>
      <p:sp>
        <p:nvSpPr>
          <p:cNvPr id="5" name="Rectangle 4">
            <a:extLst>
              <a:ext uri="{FF2B5EF4-FFF2-40B4-BE49-F238E27FC236}">
                <a16:creationId xmlns:a16="http://schemas.microsoft.com/office/drawing/2014/main" id="{E1EDB2F9-7BBB-802A-AEA0-FDD30FA5CDD9}"/>
              </a:ext>
            </a:extLst>
          </p:cNvPr>
          <p:cNvSpPr/>
          <p:nvPr/>
        </p:nvSpPr>
        <p:spPr>
          <a:xfrm>
            <a:off x="7483061" y="796235"/>
            <a:ext cx="3589130" cy="2926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a:buChar char="§"/>
            </a:pPr>
            <a:r>
              <a:rPr lang="fi-FI">
                <a:cs typeface="Calibri" panose="020F0502020204030204"/>
              </a:rPr>
              <a:t>Mitä seurantaa asiakas toteuttaa kotona? </a:t>
            </a:r>
          </a:p>
          <a:p>
            <a:pPr marL="285750" indent="-285750" algn="ctr">
              <a:buFont typeface="Wingdings"/>
              <a:buChar char="§"/>
            </a:pPr>
            <a:r>
              <a:rPr lang="fi-FI">
                <a:cs typeface="Calibri" panose="020F0502020204030204"/>
              </a:rPr>
              <a:t>Millaisia kontrolleja tarvitaan ammattihenkilön toimesta, milloin?</a:t>
            </a:r>
          </a:p>
          <a:p>
            <a:pPr marL="285750" indent="-285750" algn="ctr">
              <a:buFont typeface="Wingdings"/>
              <a:buChar char="§"/>
            </a:pPr>
            <a:r>
              <a:rPr lang="fi-FI">
                <a:cs typeface="Calibri" panose="020F0502020204030204"/>
              </a:rPr>
              <a:t>Mitä verikokeita ja mittaustuloksia seurataan?</a:t>
            </a:r>
          </a:p>
          <a:p>
            <a:pPr marL="285750" indent="-285750" algn="ctr">
              <a:buFont typeface="Wingdings"/>
              <a:buChar char="§"/>
            </a:pPr>
            <a:r>
              <a:rPr lang="fi-FI">
                <a:cs typeface="Calibri" panose="020F0502020204030204"/>
              </a:rPr>
              <a:t>Mihin potilas ottaa yhteyttä tarvittaessa?</a:t>
            </a:r>
            <a:endParaRPr lang="en-US">
              <a:cs typeface="Calibri" panose="020F0502020204030204"/>
            </a:endParaRPr>
          </a:p>
        </p:txBody>
      </p:sp>
    </p:spTree>
    <p:extLst>
      <p:ext uri="{BB962C8B-B14F-4D97-AF65-F5344CB8AC3E}">
        <p14:creationId xmlns:p14="http://schemas.microsoft.com/office/powerpoint/2010/main" val="4011426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703563-D01F-409B-CE07-0DE3BDF25932}"/>
              </a:ext>
            </a:extLst>
          </p:cNvPr>
          <p:cNvSpPr>
            <a:spLocks noGrp="1"/>
          </p:cNvSpPr>
          <p:nvPr>
            <p:ph type="dt" sz="half" idx="10"/>
          </p:nvPr>
        </p:nvSpPr>
        <p:spPr/>
        <p:txBody>
          <a:bodyPr/>
          <a:lstStyle/>
          <a:p>
            <a:fld id="{6ACC2ED1-5C9F-B849-A36B-0E9F3C6A428C}" type="datetime1">
              <a:rPr lang="fi-FI" smtClean="0"/>
              <a:t>25.11.2022</a:t>
            </a:fld>
            <a:endParaRPr lang="fi-FI"/>
          </a:p>
        </p:txBody>
      </p:sp>
      <p:sp>
        <p:nvSpPr>
          <p:cNvPr id="3" name="Footer Placeholder 2">
            <a:extLst>
              <a:ext uri="{FF2B5EF4-FFF2-40B4-BE49-F238E27FC236}">
                <a16:creationId xmlns:a16="http://schemas.microsoft.com/office/drawing/2014/main" id="{02567264-1D6C-9E14-51A7-97DD96972FFE}"/>
              </a:ext>
            </a:extLst>
          </p:cNvPr>
          <p:cNvSpPr>
            <a:spLocks noGrp="1"/>
          </p:cNvSpPr>
          <p:nvPr>
            <p:ph type="ftr" sz="quarter" idx="11"/>
          </p:nvPr>
        </p:nvSpPr>
        <p:spPr/>
        <p:txBody>
          <a:bodyPr/>
          <a:lstStyle/>
          <a:p>
            <a:r>
              <a:rPr lang="fi-FI"/>
              <a:t>Etunimi Sukunimi</a:t>
            </a:r>
          </a:p>
        </p:txBody>
      </p:sp>
      <p:sp>
        <p:nvSpPr>
          <p:cNvPr id="4" name="Slide Number Placeholder 3">
            <a:extLst>
              <a:ext uri="{FF2B5EF4-FFF2-40B4-BE49-F238E27FC236}">
                <a16:creationId xmlns:a16="http://schemas.microsoft.com/office/drawing/2014/main" id="{92F46A4D-9E56-863B-F6D3-AE87FB8E1928}"/>
              </a:ext>
            </a:extLst>
          </p:cNvPr>
          <p:cNvSpPr>
            <a:spLocks noGrp="1"/>
          </p:cNvSpPr>
          <p:nvPr>
            <p:ph type="sldNum" sz="quarter" idx="12"/>
          </p:nvPr>
        </p:nvSpPr>
        <p:spPr/>
        <p:txBody>
          <a:bodyPr/>
          <a:lstStyle/>
          <a:p>
            <a:fld id="{AB58E4E0-7F71-9F4E-8114-802A7CD2598C}" type="slidenum">
              <a:rPr lang="fi-FI" smtClean="0"/>
              <a:t>29</a:t>
            </a:fld>
            <a:endParaRPr lang="fi-FI"/>
          </a:p>
        </p:txBody>
      </p:sp>
      <p:pic>
        <p:nvPicPr>
          <p:cNvPr id="5" name="Picture 5">
            <a:extLst>
              <a:ext uri="{FF2B5EF4-FFF2-40B4-BE49-F238E27FC236}">
                <a16:creationId xmlns:a16="http://schemas.microsoft.com/office/drawing/2014/main" id="{A7E41488-04BA-4DBB-6E2B-304A0FF3F0FE}"/>
              </a:ext>
            </a:extLst>
          </p:cNvPr>
          <p:cNvPicPr>
            <a:picLocks noChangeAspect="1"/>
          </p:cNvPicPr>
          <p:nvPr/>
        </p:nvPicPr>
        <p:blipFill>
          <a:blip r:embed="rId2"/>
          <a:stretch>
            <a:fillRect/>
          </a:stretch>
        </p:blipFill>
        <p:spPr>
          <a:xfrm>
            <a:off x="1149074" y="142380"/>
            <a:ext cx="9474200" cy="5093965"/>
          </a:xfrm>
          <a:prstGeom prst="rect">
            <a:avLst/>
          </a:prstGeom>
        </p:spPr>
      </p:pic>
      <p:sp>
        <p:nvSpPr>
          <p:cNvPr id="6" name="Rectangle 5">
            <a:extLst>
              <a:ext uri="{FF2B5EF4-FFF2-40B4-BE49-F238E27FC236}">
                <a16:creationId xmlns:a16="http://schemas.microsoft.com/office/drawing/2014/main" id="{2B60E651-D2D1-E987-6EB3-08DE62416704}"/>
              </a:ext>
            </a:extLst>
          </p:cNvPr>
          <p:cNvSpPr/>
          <p:nvPr/>
        </p:nvSpPr>
        <p:spPr>
          <a:xfrm>
            <a:off x="1144105" y="4838149"/>
            <a:ext cx="9994342" cy="196573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a:cs typeface="Calibri"/>
              </a:rPr>
              <a:t>Lisätietoihin voi kirjata käyntikohtaiset lisätiedot! Myös muut suunnitelmat, kts kirjaus yllä ja paikka mistä löytyy.</a:t>
            </a:r>
          </a:p>
          <a:p>
            <a:pPr algn="ctr"/>
            <a:endParaRPr lang="fi-FI">
              <a:cs typeface="Calibri"/>
            </a:endParaRPr>
          </a:p>
          <a:p>
            <a:pPr algn="ctr"/>
            <a:r>
              <a:rPr lang="fi-FI">
                <a:cs typeface="Calibri"/>
              </a:rPr>
              <a:t>Myös puolesta asiointi voidaan kirjata tähän jos sellainen on laadittuna.</a:t>
            </a:r>
          </a:p>
          <a:p>
            <a:pPr algn="ctr"/>
            <a:endParaRPr lang="fi-FI">
              <a:cs typeface="Calibri"/>
            </a:endParaRPr>
          </a:p>
          <a:p>
            <a:pPr algn="ctr"/>
            <a:r>
              <a:rPr lang="fi-FI">
                <a:cs typeface="Calibri"/>
              </a:rPr>
              <a:t>HUOM! Hoitosuunnitelmaan kirjatut lääkitystiedot eivät siirry potilaan lääkelistalle vaan lääkelistalta voidaan tuoda tähän päivitetty lääkitys!!</a:t>
            </a:r>
          </a:p>
        </p:txBody>
      </p:sp>
    </p:spTree>
    <p:extLst>
      <p:ext uri="{BB962C8B-B14F-4D97-AF65-F5344CB8AC3E}">
        <p14:creationId xmlns:p14="http://schemas.microsoft.com/office/powerpoint/2010/main" val="1261077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tsikko 9"/>
          <p:cNvSpPr>
            <a:spLocks noGrp="1"/>
          </p:cNvSpPr>
          <p:nvPr>
            <p:ph type="title"/>
          </p:nvPr>
        </p:nvSpPr>
        <p:spPr>
          <a:xfrm>
            <a:off x="1916124" y="365126"/>
            <a:ext cx="8359753" cy="524096"/>
          </a:xfrm>
        </p:spPr>
        <p:txBody>
          <a:bodyPr>
            <a:normAutofit fontScale="90000"/>
          </a:bodyPr>
          <a:lstStyle/>
          <a:p>
            <a:r>
              <a:rPr lang="fi-FI"/>
              <a:t>Miksi yhteinen terveys- ja hoitosuunnitelma?</a:t>
            </a:r>
          </a:p>
        </p:txBody>
      </p:sp>
      <p:sp>
        <p:nvSpPr>
          <p:cNvPr id="12" name="Sisällön paikkamerkki 11"/>
          <p:cNvSpPr>
            <a:spLocks noGrp="1"/>
          </p:cNvSpPr>
          <p:nvPr>
            <p:ph idx="1"/>
          </p:nvPr>
        </p:nvSpPr>
        <p:spPr>
          <a:xfrm>
            <a:off x="1916124" y="1215176"/>
            <a:ext cx="8359753" cy="4961788"/>
          </a:xfrm>
        </p:spPr>
        <p:txBody>
          <a:bodyPr vert="horz" lIns="91440" tIns="45720" rIns="91440" bIns="45720" rtlCol="0" anchor="t">
            <a:normAutofit/>
          </a:bodyPr>
          <a:lstStyle/>
          <a:p>
            <a:pPr marL="181610" indent="-181610"/>
            <a:r>
              <a:rPr lang="fi-FI" sz="2200" dirty="0"/>
              <a:t>Alueella tehty terveys- ja hoitosuunnitelmia jo aiempiin kehittämishankkeisiin liittyen (Potku 1 ja 2) e-omahoitoon</a:t>
            </a:r>
            <a:endParaRPr lang="en-US" dirty="0"/>
          </a:p>
          <a:p>
            <a:pPr marL="181610" indent="-181610"/>
            <a:r>
              <a:rPr lang="fi-FI" sz="2200" dirty="0"/>
              <a:t>Nyt yhteiseen potilastietojärjestelmään on </a:t>
            </a:r>
            <a:r>
              <a:rPr lang="fi-FI" sz="2200" b="1" dirty="0"/>
              <a:t>saatu kansallisen määrittelyn mukainen terveys- ja hoitosuunnitelmasovellus</a:t>
            </a:r>
            <a:endParaRPr lang="fi-FI" sz="2200" b="1" dirty="0">
              <a:cs typeface="Calibri"/>
            </a:endParaRPr>
          </a:p>
          <a:p>
            <a:pPr marL="181610" indent="-181610"/>
            <a:r>
              <a:rPr lang="fi-FI" sz="2200" dirty="0">
                <a:cs typeface="Calibri"/>
              </a:rPr>
              <a:t>Kanta-Hämeen terveyskeskusten vastaanotoille on pajojen myötä pidetty ensikoulutukset syksyllä 2021</a:t>
            </a:r>
            <a:endParaRPr lang="fi-FI" sz="2200" dirty="0"/>
          </a:p>
          <a:p>
            <a:pPr marL="181610" indent="-181610"/>
            <a:r>
              <a:rPr lang="fi-FI" sz="2200" dirty="0"/>
              <a:t>Tulevaisuuden sosiaali- ja terveyskeskushankkeessa halutaan edistää koko alueella yhdenmukaisen terveys- ja hoitosuunnitelman käyttöä, alkaen perusterveydenhuollosta ja jatkuen erikoissairaanhoitoon. Asiasta on </a:t>
            </a:r>
            <a:r>
              <a:rPr lang="fi-FI" sz="2200" dirty="0">
                <a:ea typeface="+mn-lt"/>
                <a:cs typeface="+mn-lt"/>
              </a:rPr>
              <a:t>johtotasolla yhdessä sovittu THS edistämisestä.</a:t>
            </a:r>
            <a:endParaRPr lang="fi-FI" sz="2200" dirty="0">
              <a:cs typeface="Calibri"/>
            </a:endParaRPr>
          </a:p>
          <a:p>
            <a:pPr marL="181610" indent="-181610"/>
            <a:r>
              <a:rPr lang="fi-FI" sz="2200" dirty="0">
                <a:cs typeface="Calibri"/>
              </a:rPr>
              <a:t>Tavoitteena on että THS 70%:</a:t>
            </a:r>
            <a:r>
              <a:rPr lang="fi-FI" sz="2200" dirty="0" err="1">
                <a:cs typeface="Calibri"/>
              </a:rPr>
              <a:t>sti</a:t>
            </a:r>
            <a:r>
              <a:rPr lang="fi-FI" sz="2200" dirty="0">
                <a:cs typeface="Calibri"/>
              </a:rPr>
              <a:t> tehtynä pitkäaikaissairaille </a:t>
            </a:r>
            <a:endParaRPr lang="fi-FI" sz="2200" dirty="0"/>
          </a:p>
          <a:p>
            <a:pPr marL="181610" indent="-181610"/>
            <a:r>
              <a:rPr lang="fi-FI" sz="2200" dirty="0"/>
              <a:t>Terveys- ja hoitosuunnitelma on omahoidon tuen työkalu, ja sen avulla pyritään potilaan voimaantumiseen sekä tukemaan hoidon jatkuvuutta</a:t>
            </a:r>
            <a:endParaRPr lang="fi-FI" sz="2200" dirty="0">
              <a:cs typeface="Calibri"/>
            </a:endParaRPr>
          </a:p>
        </p:txBody>
      </p:sp>
      <p:cxnSp>
        <p:nvCxnSpPr>
          <p:cNvPr id="9" name="Suora yhdysviiva 8"/>
          <p:cNvCxnSpPr/>
          <p:nvPr/>
        </p:nvCxnSpPr>
        <p:spPr>
          <a:xfrm flipV="1">
            <a:off x="1436019" y="869618"/>
            <a:ext cx="9342018" cy="19603"/>
          </a:xfrm>
          <a:prstGeom prst="line">
            <a:avLst/>
          </a:prstGeom>
          <a:ln w="190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Tekstiruutu 1"/>
          <p:cNvSpPr txBox="1"/>
          <p:nvPr/>
        </p:nvSpPr>
        <p:spPr>
          <a:xfrm>
            <a:off x="8965482" y="1823974"/>
            <a:ext cx="184731" cy="337015"/>
          </a:xfrm>
          <a:prstGeom prst="rect">
            <a:avLst/>
          </a:prstGeom>
          <a:noFill/>
        </p:spPr>
        <p:txBody>
          <a:bodyPr wrap="none" rtlCol="0">
            <a:spAutoFit/>
          </a:bodyPr>
          <a:lstStyle/>
          <a:p>
            <a:endParaRPr lang="fi-FI" sz="1590"/>
          </a:p>
        </p:txBody>
      </p:sp>
      <p:pic>
        <p:nvPicPr>
          <p:cNvPr id="11" name="Picture 10">
            <a:extLst>
              <a:ext uri="{FF2B5EF4-FFF2-40B4-BE49-F238E27FC236}">
                <a16:creationId xmlns:a16="http://schemas.microsoft.com/office/drawing/2014/main" id="{F1CCA227-CA64-B253-63D8-2D712AFE0E1C}"/>
              </a:ext>
            </a:extLst>
          </p:cNvPr>
          <p:cNvPicPr>
            <a:picLocks noChangeAspect="1"/>
          </p:cNvPicPr>
          <p:nvPr/>
        </p:nvPicPr>
        <p:blipFill>
          <a:blip r:embed="rId3"/>
          <a:stretch>
            <a:fillRect/>
          </a:stretch>
        </p:blipFill>
        <p:spPr>
          <a:xfrm>
            <a:off x="11117090" y="162311"/>
            <a:ext cx="790575" cy="828675"/>
          </a:xfrm>
          <a:prstGeom prst="rect">
            <a:avLst/>
          </a:prstGeom>
        </p:spPr>
      </p:pic>
    </p:spTree>
    <p:extLst>
      <p:ext uri="{BB962C8B-B14F-4D97-AF65-F5344CB8AC3E}">
        <p14:creationId xmlns:p14="http://schemas.microsoft.com/office/powerpoint/2010/main" val="818895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53C16FE-F224-2840-B32D-33B43D748213}"/>
              </a:ext>
            </a:extLst>
          </p:cNvPr>
          <p:cNvSpPr>
            <a:spLocks noGrp="1"/>
          </p:cNvSpPr>
          <p:nvPr>
            <p:ph type="title"/>
          </p:nvPr>
        </p:nvSpPr>
        <p:spPr>
          <a:xfrm>
            <a:off x="1055688" y="1102197"/>
            <a:ext cx="10067924" cy="2852737"/>
          </a:xfrm>
        </p:spPr>
        <p:txBody>
          <a:bodyPr/>
          <a:lstStyle/>
          <a:p>
            <a:pPr algn="ctr"/>
            <a:r>
              <a:rPr lang="fi-FI" b="1" dirty="0"/>
              <a:t>Kiitos</a:t>
            </a:r>
          </a:p>
        </p:txBody>
      </p:sp>
      <p:sp>
        <p:nvSpPr>
          <p:cNvPr id="3" name="Tekstin paikkamerkki 2">
            <a:extLst>
              <a:ext uri="{FF2B5EF4-FFF2-40B4-BE49-F238E27FC236}">
                <a16:creationId xmlns:a16="http://schemas.microsoft.com/office/drawing/2014/main" id="{371B1290-E36E-2D48-B76F-144F7557502F}"/>
              </a:ext>
            </a:extLst>
          </p:cNvPr>
          <p:cNvSpPr>
            <a:spLocks noGrp="1"/>
          </p:cNvSpPr>
          <p:nvPr>
            <p:ph type="body" idx="1"/>
          </p:nvPr>
        </p:nvSpPr>
        <p:spPr>
          <a:xfrm>
            <a:off x="973310" y="4218760"/>
            <a:ext cx="10067924" cy="1500187"/>
          </a:xfrm>
        </p:spPr>
        <p:txBody>
          <a:bodyPr vert="horz" lIns="91440" tIns="45720" rIns="91440" bIns="45720" rtlCol="0" anchor="t">
            <a:normAutofit fontScale="25000" lnSpcReduction="20000"/>
          </a:bodyPr>
          <a:lstStyle/>
          <a:p>
            <a:pPr algn="ctr"/>
            <a:endParaRPr lang="fi-FI" sz="5400" dirty="0"/>
          </a:p>
          <a:p>
            <a:pPr algn="ctr"/>
            <a:r>
              <a:rPr lang="fi-FI" sz="5400" dirty="0">
                <a:latin typeface="Arial"/>
                <a:cs typeface="Arial"/>
              </a:rPr>
              <a:t>TULSOTE-hanke</a:t>
            </a:r>
          </a:p>
          <a:p>
            <a:pPr algn="ctr"/>
            <a:r>
              <a:rPr lang="fi-FI" sz="5400" dirty="0">
                <a:latin typeface="Arial"/>
                <a:cs typeface="Arial"/>
              </a:rPr>
              <a:t>Perusterveydenhuollon suunnittelijat</a:t>
            </a:r>
          </a:p>
          <a:p>
            <a:pPr algn="ctr"/>
            <a:r>
              <a:rPr lang="fi-FI" sz="5400" dirty="0">
                <a:latin typeface="Arial"/>
                <a:cs typeface="Arial"/>
              </a:rPr>
              <a:t>Leena </a:t>
            </a:r>
            <a:r>
              <a:rPr lang="fi-FI" sz="5400" dirty="0" err="1">
                <a:latin typeface="Arial"/>
                <a:cs typeface="Arial"/>
              </a:rPr>
              <a:t>Onttonen</a:t>
            </a:r>
            <a:r>
              <a:rPr lang="fi-FI" sz="5400" dirty="0">
                <a:latin typeface="Arial"/>
                <a:cs typeface="Arial"/>
              </a:rPr>
              <a:t> </a:t>
            </a:r>
            <a:r>
              <a:rPr lang="fi-FI" sz="5400" dirty="0">
                <a:latin typeface="Arial"/>
                <a:cs typeface="Arial"/>
                <a:hlinkClick r:id="rId2"/>
              </a:rPr>
              <a:t>leena.onttonen@riihimaki.fi</a:t>
            </a:r>
            <a:endParaRPr lang="fi-FI" sz="5400" dirty="0">
              <a:latin typeface="Arial"/>
              <a:cs typeface="Arial"/>
            </a:endParaRPr>
          </a:p>
          <a:p>
            <a:pPr algn="ctr"/>
            <a:r>
              <a:rPr lang="fi-FI" sz="5400" dirty="0">
                <a:latin typeface="Arial"/>
                <a:cs typeface="Arial"/>
              </a:rPr>
              <a:t>Tiina Nikkanen </a:t>
            </a:r>
            <a:r>
              <a:rPr lang="fi-FI" sz="5400" dirty="0">
                <a:latin typeface="Arial"/>
                <a:cs typeface="Arial"/>
                <a:hlinkClick r:id="rId3"/>
              </a:rPr>
              <a:t>tiina.nikkanen@hameenlinna.fi</a:t>
            </a:r>
            <a:endParaRPr lang="fi-FI" sz="5400" dirty="0">
              <a:latin typeface="Arial"/>
              <a:cs typeface="Arial"/>
            </a:endParaRPr>
          </a:p>
          <a:p>
            <a:pPr algn="ctr"/>
            <a:r>
              <a:rPr lang="fi-FI" sz="5400" dirty="0">
                <a:latin typeface="Arial"/>
                <a:cs typeface="Arial"/>
              </a:rPr>
              <a:t>Hannele Välimäki </a:t>
            </a:r>
            <a:r>
              <a:rPr lang="fi-FI" sz="5400" dirty="0">
                <a:latin typeface="Arial"/>
                <a:cs typeface="Arial"/>
                <a:hlinkClick r:id="rId4"/>
              </a:rPr>
              <a:t>hannele.valimaki@fshky.fi</a:t>
            </a:r>
            <a:endParaRPr lang="fi-FI" sz="5400">
              <a:latin typeface="Arial"/>
              <a:cs typeface="Arial"/>
            </a:endParaRPr>
          </a:p>
          <a:p>
            <a:pPr algn="ctr"/>
            <a:br>
              <a:rPr lang="fi-FI" sz="1900" dirty="0"/>
            </a:br>
            <a:br>
              <a:rPr lang="fi-FI" sz="1900" dirty="0"/>
            </a:br>
            <a:endParaRPr lang="fi-FI" sz="1900">
              <a:latin typeface="Arial"/>
              <a:cs typeface="Arial"/>
            </a:endParaRPr>
          </a:p>
        </p:txBody>
      </p:sp>
      <p:sp>
        <p:nvSpPr>
          <p:cNvPr id="4" name="Päivämäärän paikkamerkki 3">
            <a:extLst>
              <a:ext uri="{FF2B5EF4-FFF2-40B4-BE49-F238E27FC236}">
                <a16:creationId xmlns:a16="http://schemas.microsoft.com/office/drawing/2014/main" id="{FA37EBC8-12A0-064B-BC46-0A52A463E731}"/>
              </a:ext>
            </a:extLst>
          </p:cNvPr>
          <p:cNvSpPr>
            <a:spLocks noGrp="1"/>
          </p:cNvSpPr>
          <p:nvPr>
            <p:ph type="dt" sz="half" idx="10"/>
          </p:nvPr>
        </p:nvSpPr>
        <p:spPr/>
        <p:txBody>
          <a:bodyPr/>
          <a:lstStyle/>
          <a:p>
            <a:fld id="{2E3E5D2E-C760-1D4D-B2F1-D0A38DC87B13}" type="datetime1">
              <a:rPr lang="fi-FI" smtClean="0"/>
              <a:t>25.11.2022</a:t>
            </a:fld>
            <a:endParaRPr lang="fi-FI"/>
          </a:p>
        </p:txBody>
      </p:sp>
      <p:sp>
        <p:nvSpPr>
          <p:cNvPr id="5" name="Alatunnisteen paikkamerkki 4">
            <a:extLst>
              <a:ext uri="{FF2B5EF4-FFF2-40B4-BE49-F238E27FC236}">
                <a16:creationId xmlns:a16="http://schemas.microsoft.com/office/drawing/2014/main" id="{1EA76D86-8CDE-BA45-9577-57A5D848CC9E}"/>
              </a:ext>
            </a:extLst>
          </p:cNvPr>
          <p:cNvSpPr>
            <a:spLocks noGrp="1"/>
          </p:cNvSpPr>
          <p:nvPr>
            <p:ph type="ftr" sz="quarter" idx="11"/>
          </p:nvPr>
        </p:nvSpPr>
        <p:spPr/>
        <p:txBody>
          <a:bodyPr/>
          <a:lstStyle/>
          <a:p>
            <a:r>
              <a:rPr lang="fi-FI" dirty="0"/>
              <a:t>Etunimi Sukunimi</a:t>
            </a:r>
          </a:p>
        </p:txBody>
      </p:sp>
      <p:sp>
        <p:nvSpPr>
          <p:cNvPr id="6" name="Dian numeron paikkamerkki 5">
            <a:extLst>
              <a:ext uri="{FF2B5EF4-FFF2-40B4-BE49-F238E27FC236}">
                <a16:creationId xmlns:a16="http://schemas.microsoft.com/office/drawing/2014/main" id="{4E389469-5131-C54D-85E9-59FEE1484FB3}"/>
              </a:ext>
            </a:extLst>
          </p:cNvPr>
          <p:cNvSpPr>
            <a:spLocks noGrp="1"/>
          </p:cNvSpPr>
          <p:nvPr>
            <p:ph type="sldNum" sz="quarter" idx="12"/>
          </p:nvPr>
        </p:nvSpPr>
        <p:spPr/>
        <p:txBody>
          <a:bodyPr/>
          <a:lstStyle/>
          <a:p>
            <a:fld id="{AB58E4E0-7F71-9F4E-8114-802A7CD2598C}" type="slidenum">
              <a:rPr lang="fi-FI" smtClean="0"/>
              <a:t>30</a:t>
            </a:fld>
            <a:endParaRPr lang="fi-FI"/>
          </a:p>
        </p:txBody>
      </p:sp>
    </p:spTree>
    <p:extLst>
      <p:ext uri="{BB962C8B-B14F-4D97-AF65-F5344CB8AC3E}">
        <p14:creationId xmlns:p14="http://schemas.microsoft.com/office/powerpoint/2010/main" val="38716496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1203D43-4D46-0E49-BC4D-8C84335951DD}"/>
              </a:ext>
            </a:extLst>
          </p:cNvPr>
          <p:cNvSpPr>
            <a:spLocks noGrp="1"/>
          </p:cNvSpPr>
          <p:nvPr>
            <p:ph type="title"/>
          </p:nvPr>
        </p:nvSpPr>
        <p:spPr>
          <a:xfrm>
            <a:off x="1055688" y="365125"/>
            <a:ext cx="10080624" cy="617992"/>
          </a:xfrm>
        </p:spPr>
        <p:txBody>
          <a:bodyPr>
            <a:normAutofit fontScale="90000"/>
          </a:bodyPr>
          <a:lstStyle/>
          <a:p>
            <a:r>
              <a:rPr lang="fi-FI" spc="0">
                <a:latin typeface="Arial"/>
                <a:cs typeface="Arial"/>
              </a:rPr>
              <a:t>Materiaalia</a:t>
            </a:r>
            <a:endParaRPr lang="fi-FI" b="1" spc="0"/>
          </a:p>
        </p:txBody>
      </p:sp>
      <p:sp>
        <p:nvSpPr>
          <p:cNvPr id="3" name="Sisällön paikkamerkki 2">
            <a:extLst>
              <a:ext uri="{FF2B5EF4-FFF2-40B4-BE49-F238E27FC236}">
                <a16:creationId xmlns:a16="http://schemas.microsoft.com/office/drawing/2014/main" id="{6E3AEE74-4A12-D846-8323-FE499B5E2A64}"/>
              </a:ext>
            </a:extLst>
          </p:cNvPr>
          <p:cNvSpPr>
            <a:spLocks noGrp="1"/>
          </p:cNvSpPr>
          <p:nvPr>
            <p:ph idx="1"/>
          </p:nvPr>
        </p:nvSpPr>
        <p:spPr>
          <a:xfrm>
            <a:off x="1055688" y="1041854"/>
            <a:ext cx="10080624" cy="5080680"/>
          </a:xfrm>
        </p:spPr>
        <p:txBody>
          <a:bodyPr vert="horz" lIns="91440" tIns="45720" rIns="91440" bIns="45720" rtlCol="0" anchor="t">
            <a:normAutofit/>
          </a:bodyPr>
          <a:lstStyle/>
          <a:p>
            <a:r>
              <a:rPr lang="fi-FI" sz="2400">
                <a:latin typeface="Arial"/>
                <a:cs typeface="Arial"/>
              </a:rPr>
              <a:t>Oppiportissa on THS koulutus jossa voit käydä tutustumassa suunnitelman luomiseen </a:t>
            </a:r>
            <a:endParaRPr lang="fi-FI" sz="2400"/>
          </a:p>
          <a:p>
            <a:r>
              <a:rPr lang="fi-FI" sz="2400" u="sng">
                <a:latin typeface="Arial"/>
                <a:cs typeface="Arial"/>
                <a:hlinkClick r:id="rId2"/>
              </a:rPr>
              <a:t>https://www.oppiportti.fi/op/dvk00203/avaa</a:t>
            </a:r>
            <a:endParaRPr lang="fi-FI" sz="2400" u="sng">
              <a:latin typeface="Arial"/>
              <a:cs typeface="Arial"/>
            </a:endParaRPr>
          </a:p>
          <a:p>
            <a:r>
              <a:rPr lang="fi-FI" sz="2400">
                <a:latin typeface="Arial"/>
                <a:cs typeface="Arial"/>
                <a:hlinkClick r:id="rId3"/>
              </a:rPr>
              <a:t>Microsoft Word - Hoitos__suppea__esimerkki.docx (oppiportti.fi)</a:t>
            </a:r>
            <a:endParaRPr lang="fi-FI" sz="2400" u="sng"/>
          </a:p>
          <a:p>
            <a:r>
              <a:rPr lang="fi-FI" sz="2400">
                <a:latin typeface="Arial"/>
                <a:cs typeface="Arial"/>
                <a:hlinkClick r:id="rId4"/>
              </a:rPr>
              <a:t>Microsoft Word - Hoitos__laaja__esimerkki.docx (oppiportti.fi)</a:t>
            </a:r>
            <a:endParaRPr lang="fi-FI" sz="2400" u="sng"/>
          </a:p>
          <a:p>
            <a:pPr marL="0" indent="0">
              <a:buNone/>
            </a:pPr>
            <a:endParaRPr lang="fi-FI" sz="2400">
              <a:latin typeface="Arial"/>
              <a:cs typeface="Arial"/>
            </a:endParaRPr>
          </a:p>
          <a:p>
            <a:r>
              <a:rPr lang="fi-FI" sz="2400">
                <a:latin typeface="Arial"/>
                <a:cs typeface="Arial"/>
                <a:hlinkClick r:id="rId5"/>
              </a:rPr>
              <a:t>Terveys- ja hoitosuunnitelma - Sote-ammattilaiset - Kanta.fi</a:t>
            </a:r>
            <a:endParaRPr lang="fi-FI"/>
          </a:p>
          <a:p>
            <a:r>
              <a:rPr lang="fi-FI" sz="2400">
                <a:latin typeface="Arial"/>
                <a:cs typeface="Arial"/>
                <a:hlinkClick r:id="rId6"/>
              </a:rPr>
              <a:t>Laki potilaan asemasta ja oikeuksista 785/1992 - Ajantasainen lainsäädäntö - FINLEX ®</a:t>
            </a:r>
            <a:endParaRPr lang="fi-FI"/>
          </a:p>
          <a:p>
            <a:r>
              <a:rPr lang="fi-FI" sz="2400">
                <a:latin typeface="Arial"/>
                <a:cs typeface="Arial"/>
                <a:hlinkClick r:id="rId7"/>
              </a:rPr>
              <a:t>Terveydenhuoltolaki 1326/2010 - Ajantasainen lainsäädäntö - FINLEX ®</a:t>
            </a:r>
            <a:endParaRPr lang="fi-FI" sz="2400">
              <a:latin typeface="Arial"/>
              <a:cs typeface="Arial"/>
            </a:endParaRPr>
          </a:p>
          <a:p>
            <a:pPr marL="0" indent="0">
              <a:buNone/>
            </a:pPr>
            <a:endParaRPr lang="fi-FI" sz="2400">
              <a:latin typeface="Arial"/>
              <a:cs typeface="Arial"/>
            </a:endParaRPr>
          </a:p>
          <a:p>
            <a:endParaRPr lang="fi-FI" sz="2400">
              <a:latin typeface="Arial"/>
              <a:cs typeface="Arial"/>
            </a:endParaRPr>
          </a:p>
        </p:txBody>
      </p:sp>
      <p:sp>
        <p:nvSpPr>
          <p:cNvPr id="4" name="Alatunnisteen paikkamerkki 3">
            <a:extLst>
              <a:ext uri="{FF2B5EF4-FFF2-40B4-BE49-F238E27FC236}">
                <a16:creationId xmlns:a16="http://schemas.microsoft.com/office/drawing/2014/main" id="{D94143F8-376D-6844-8AD4-83931A70D57F}"/>
              </a:ext>
            </a:extLst>
          </p:cNvPr>
          <p:cNvSpPr>
            <a:spLocks noGrp="1"/>
          </p:cNvSpPr>
          <p:nvPr>
            <p:ph type="ftr" sz="quarter" idx="11"/>
          </p:nvPr>
        </p:nvSpPr>
        <p:spPr/>
        <p:txBody>
          <a:bodyPr/>
          <a:lstStyle/>
          <a:p>
            <a:r>
              <a:rPr lang="fi-FI"/>
              <a:t>Etunimi Sukunimi</a:t>
            </a:r>
          </a:p>
        </p:txBody>
      </p:sp>
      <p:sp>
        <p:nvSpPr>
          <p:cNvPr id="5" name="Dian numeron paikkamerkki 4">
            <a:extLst>
              <a:ext uri="{FF2B5EF4-FFF2-40B4-BE49-F238E27FC236}">
                <a16:creationId xmlns:a16="http://schemas.microsoft.com/office/drawing/2014/main" id="{5582104A-E120-014B-A565-9F885258047E}"/>
              </a:ext>
            </a:extLst>
          </p:cNvPr>
          <p:cNvSpPr>
            <a:spLocks noGrp="1"/>
          </p:cNvSpPr>
          <p:nvPr>
            <p:ph type="sldNum" sz="quarter" idx="12"/>
          </p:nvPr>
        </p:nvSpPr>
        <p:spPr/>
        <p:txBody>
          <a:bodyPr/>
          <a:lstStyle/>
          <a:p>
            <a:fld id="{AB58E4E0-7F71-9F4E-8114-802A7CD2598C}" type="slidenum">
              <a:rPr lang="fi-FI" smtClean="0"/>
              <a:t>31</a:t>
            </a:fld>
            <a:endParaRPr lang="fi-FI"/>
          </a:p>
        </p:txBody>
      </p:sp>
      <p:sp>
        <p:nvSpPr>
          <p:cNvPr id="6" name="Päivämäärän paikkamerkki 5">
            <a:extLst>
              <a:ext uri="{FF2B5EF4-FFF2-40B4-BE49-F238E27FC236}">
                <a16:creationId xmlns:a16="http://schemas.microsoft.com/office/drawing/2014/main" id="{50CBA569-44B3-2F41-A535-E55CBD695957}"/>
              </a:ext>
            </a:extLst>
          </p:cNvPr>
          <p:cNvSpPr>
            <a:spLocks noGrp="1"/>
          </p:cNvSpPr>
          <p:nvPr>
            <p:ph type="dt" sz="half" idx="10"/>
          </p:nvPr>
        </p:nvSpPr>
        <p:spPr/>
        <p:txBody>
          <a:bodyPr/>
          <a:lstStyle/>
          <a:p>
            <a:fld id="{78D1CB0F-1B5A-E143-AF42-9500D611B7D7}" type="datetime1">
              <a:rPr lang="fi-FI" smtClean="0"/>
              <a:t>25.11.2022</a:t>
            </a:fld>
            <a:endParaRPr lang="fi-FI"/>
          </a:p>
        </p:txBody>
      </p:sp>
    </p:spTree>
    <p:extLst>
      <p:ext uri="{BB962C8B-B14F-4D97-AF65-F5344CB8AC3E}">
        <p14:creationId xmlns:p14="http://schemas.microsoft.com/office/powerpoint/2010/main" val="3287369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tsikko 9"/>
          <p:cNvSpPr>
            <a:spLocks noGrp="1"/>
          </p:cNvSpPr>
          <p:nvPr>
            <p:ph type="title"/>
          </p:nvPr>
        </p:nvSpPr>
        <p:spPr>
          <a:xfrm>
            <a:off x="1916124" y="365126"/>
            <a:ext cx="8359753" cy="524096"/>
          </a:xfrm>
        </p:spPr>
        <p:txBody>
          <a:bodyPr>
            <a:normAutofit fontScale="90000"/>
          </a:bodyPr>
          <a:lstStyle/>
          <a:p>
            <a:r>
              <a:rPr lang="fi-FI"/>
              <a:t>Miksi terveys- ja hoitosuunnitelma?</a:t>
            </a:r>
          </a:p>
        </p:txBody>
      </p:sp>
      <p:sp>
        <p:nvSpPr>
          <p:cNvPr id="12" name="Sisällön paikkamerkki 11"/>
          <p:cNvSpPr>
            <a:spLocks noGrp="1"/>
          </p:cNvSpPr>
          <p:nvPr>
            <p:ph idx="1"/>
          </p:nvPr>
        </p:nvSpPr>
        <p:spPr>
          <a:xfrm>
            <a:off x="1916124" y="1215176"/>
            <a:ext cx="8359753" cy="4961788"/>
          </a:xfrm>
        </p:spPr>
        <p:txBody>
          <a:bodyPr/>
          <a:lstStyle/>
          <a:p>
            <a:pPr marL="0" indent="0" fontAlgn="base">
              <a:buNone/>
            </a:pPr>
            <a:r>
              <a:rPr lang="fi-FI"/>
              <a:t>Laki potilaan asemasta ja oikeuksista 4 a § </a:t>
            </a:r>
            <a:r>
              <a:rPr lang="fi-FI" u="sng">
                <a:hlinkClick r:id="rId3" tooltip="Linkki muutossäädöksen voimaantulotietoihin"/>
              </a:rPr>
              <a:t>(17.9.2004/857)</a:t>
            </a:r>
            <a:endParaRPr lang="fi-FI"/>
          </a:p>
          <a:p>
            <a:pPr marL="0" indent="0" fontAlgn="base">
              <a:buNone/>
            </a:pPr>
            <a:r>
              <a:rPr lang="fi-FI"/>
              <a:t>Tutkimusta, hoitoa tai lääkinnällistä kuntoutusta koskeva suunnitelma</a:t>
            </a:r>
          </a:p>
          <a:p>
            <a:pPr fontAlgn="base"/>
            <a:r>
              <a:rPr lang="fi-FI"/>
              <a:t>Terveyden- ja sairaanhoitoa toteutettaessa on tarvittaessa laadittava tutkimusta, hoitoa, lääkinnällistä kuntoutusta koskeva tai muu vastaava suunnitelma. Suunnitelmasta tulee ilmetä potilaan hoidon järjestäminen ja toteuttamisaikataulu. Suunnitelma on laadittava yhteisymmärryksessä potilaan, hänen omaisensa tai läheisensä taikka hänen laillisen edustajansa kanssa. Suunnitelman sisällöstä ja asiaan osallisista on lisäksi voimassa, mitä niistä erikseen säädetään.</a:t>
            </a:r>
          </a:p>
          <a:p>
            <a:endParaRPr lang="fi-FI"/>
          </a:p>
        </p:txBody>
      </p:sp>
      <p:cxnSp>
        <p:nvCxnSpPr>
          <p:cNvPr id="9" name="Suora yhdysviiva 8"/>
          <p:cNvCxnSpPr/>
          <p:nvPr/>
        </p:nvCxnSpPr>
        <p:spPr>
          <a:xfrm flipV="1">
            <a:off x="1436019" y="869618"/>
            <a:ext cx="9342018" cy="19603"/>
          </a:xfrm>
          <a:prstGeom prst="line">
            <a:avLst/>
          </a:prstGeom>
          <a:ln w="1905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Tekstiruutu 1"/>
          <p:cNvSpPr txBox="1"/>
          <p:nvPr/>
        </p:nvSpPr>
        <p:spPr>
          <a:xfrm>
            <a:off x="8965482" y="1823974"/>
            <a:ext cx="184731" cy="337015"/>
          </a:xfrm>
          <a:prstGeom prst="rect">
            <a:avLst/>
          </a:prstGeom>
          <a:noFill/>
        </p:spPr>
        <p:txBody>
          <a:bodyPr wrap="none" rtlCol="0">
            <a:spAutoFit/>
          </a:bodyPr>
          <a:lstStyle/>
          <a:p>
            <a:endParaRPr lang="fi-FI" sz="1590"/>
          </a:p>
        </p:txBody>
      </p:sp>
      <p:pic>
        <p:nvPicPr>
          <p:cNvPr id="11" name="Picture 10">
            <a:extLst>
              <a:ext uri="{FF2B5EF4-FFF2-40B4-BE49-F238E27FC236}">
                <a16:creationId xmlns:a16="http://schemas.microsoft.com/office/drawing/2014/main" id="{70676F42-D36D-F7DD-D5A8-F42CBD1D7129}"/>
              </a:ext>
            </a:extLst>
          </p:cNvPr>
          <p:cNvPicPr>
            <a:picLocks noChangeAspect="1"/>
          </p:cNvPicPr>
          <p:nvPr/>
        </p:nvPicPr>
        <p:blipFill>
          <a:blip r:embed="rId4"/>
          <a:stretch>
            <a:fillRect/>
          </a:stretch>
        </p:blipFill>
        <p:spPr>
          <a:xfrm>
            <a:off x="11117090" y="162311"/>
            <a:ext cx="790575" cy="828675"/>
          </a:xfrm>
          <a:prstGeom prst="rect">
            <a:avLst/>
          </a:prstGeom>
        </p:spPr>
      </p:pic>
    </p:spTree>
    <p:extLst>
      <p:ext uri="{BB962C8B-B14F-4D97-AF65-F5344CB8AC3E}">
        <p14:creationId xmlns:p14="http://schemas.microsoft.com/office/powerpoint/2010/main" val="141514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Placeholder 14" descr="Two people standing in a room&#10;&#10;Description automatically generated">
            <a:extLst>
              <a:ext uri="{FF2B5EF4-FFF2-40B4-BE49-F238E27FC236}">
                <a16:creationId xmlns:a16="http://schemas.microsoft.com/office/drawing/2014/main" id="{A4C4483B-4363-4612-B5F4-8295840D7D73}"/>
              </a:ext>
            </a:extLst>
          </p:cNvPr>
          <p:cNvPicPr>
            <a:picLocks noGrp="1" noChangeAspect="1"/>
          </p:cNvPicPr>
          <p:nvPr>
            <p:ph type="pic" idx="14"/>
          </p:nvPr>
        </p:nvPicPr>
        <p:blipFill>
          <a:blip r:embed="rId2"/>
          <a:srcRect t="19244" b="19244"/>
          <a:stretch>
            <a:fillRect/>
          </a:stretch>
        </p:blipFill>
        <p:spPr/>
      </p:pic>
      <p:sp>
        <p:nvSpPr>
          <p:cNvPr id="3" name="Title 2"/>
          <p:cNvSpPr>
            <a:spLocks noGrp="1"/>
          </p:cNvSpPr>
          <p:nvPr>
            <p:ph type="title"/>
          </p:nvPr>
        </p:nvSpPr>
        <p:spPr/>
        <p:txBody>
          <a:bodyPr vert="horz" lIns="91440" tIns="45720" rIns="91440" bIns="45720" rtlCol="0" anchor="ctr">
            <a:noAutofit/>
          </a:bodyPr>
          <a:lstStyle/>
          <a:p>
            <a:r>
              <a:rPr lang="en-GB" sz="3450" b="1" noProof="1">
                <a:solidFill>
                  <a:schemeClr val="tx1"/>
                </a:solidFill>
                <a:latin typeface="Riona Sans"/>
              </a:rPr>
              <a:t>Mikä on THS?</a:t>
            </a:r>
            <a:br>
              <a:rPr lang="en-GB" sz="3450" noProof="1">
                <a:latin typeface="Riona Sans" panose="01000000000000000000" pitchFamily="50" charset="0"/>
              </a:rPr>
            </a:br>
            <a:endParaRPr lang="en-GB">
              <a:latin typeface="Riona Sans" panose="01000000000000000000" pitchFamily="50" charset="0"/>
            </a:endParaRPr>
          </a:p>
        </p:txBody>
      </p:sp>
      <p:sp>
        <p:nvSpPr>
          <p:cNvPr id="5" name="Content Placeholder 4"/>
          <p:cNvSpPr>
            <a:spLocks noGrp="1"/>
          </p:cNvSpPr>
          <p:nvPr>
            <p:ph idx="13"/>
          </p:nvPr>
        </p:nvSpPr>
        <p:spPr>
          <a:xfrm>
            <a:off x="1860594" y="1815617"/>
            <a:ext cx="8470813" cy="4360336"/>
          </a:xfrm>
        </p:spPr>
        <p:txBody>
          <a:bodyPr vert="horz" lIns="228513" tIns="228513" rIns="228513" bIns="228513" rtlCol="0" anchor="t">
            <a:normAutofit/>
          </a:bodyPr>
          <a:lstStyle/>
          <a:p>
            <a:pPr marL="181383" indent="-181383">
              <a:buFont typeface="Arial" panose="020B0604020202020204" pitchFamily="34" charset="0"/>
              <a:buChar char="•"/>
            </a:pPr>
            <a:r>
              <a:rPr lang="fi-FI" sz="1632" b="1">
                <a:latin typeface="Arial"/>
                <a:cs typeface="Arial"/>
              </a:rPr>
              <a:t>Kiireettömässä hoidossa tarvittaessa laadittava suunnitelma</a:t>
            </a:r>
            <a:endParaRPr lang="en-US">
              <a:latin typeface="Arial"/>
              <a:cs typeface="Arial"/>
            </a:endParaRPr>
          </a:p>
          <a:p>
            <a:pPr marL="181383" indent="-181383">
              <a:buFont typeface="Arial" panose="020B0604020202020204" pitchFamily="34" charset="0"/>
              <a:buChar char="•"/>
            </a:pPr>
            <a:r>
              <a:rPr lang="fi-FI" sz="1632" b="1">
                <a:latin typeface="Arial"/>
                <a:cs typeface="Arial"/>
              </a:rPr>
              <a:t>On määritelty kansallisesti</a:t>
            </a:r>
          </a:p>
          <a:p>
            <a:pPr marL="364493" lvl="2" indent="-181383"/>
            <a:r>
              <a:rPr lang="fi-FI" sz="1632">
                <a:latin typeface="Arial"/>
                <a:cs typeface="Arial"/>
              </a:rPr>
              <a:t>Terveydenhuoltolaissa ja potilasasiakirja-asetuksessa</a:t>
            </a:r>
          </a:p>
          <a:p>
            <a:pPr marL="364493" lvl="2" indent="-181383"/>
            <a:r>
              <a:rPr lang="fi-FI" sz="1632">
                <a:latin typeface="Arial"/>
                <a:cs typeface="Arial"/>
              </a:rPr>
              <a:t>Näkyy kaikissa sote-tietojärjestelmissä tiedonhallintapalvelun kautta</a:t>
            </a:r>
          </a:p>
          <a:p>
            <a:pPr marL="181383" indent="-181383">
              <a:lnSpc>
                <a:spcPct val="150000"/>
              </a:lnSpc>
              <a:buFont typeface="Arial" panose="020B0604020202020204" pitchFamily="34" charset="0"/>
              <a:buChar char="•"/>
            </a:pPr>
            <a:r>
              <a:rPr lang="fi-FI" sz="1632" b="1">
                <a:latin typeface="Arial"/>
                <a:cs typeface="Arial"/>
              </a:rPr>
              <a:t>Päivitetään tarvittaessa eri hoitopaikoissa, esim. erikoissairaanhoidon yhteydessä</a:t>
            </a:r>
          </a:p>
          <a:p>
            <a:pPr marL="181383" indent="-181383">
              <a:buFont typeface="Arial" panose="020B0604020202020204" pitchFamily="34" charset="0"/>
              <a:buChar char="•"/>
            </a:pPr>
            <a:r>
              <a:rPr lang="fi-FI" sz="1632" b="1">
                <a:latin typeface="Arial"/>
                <a:cs typeface="Arial"/>
              </a:rPr>
              <a:t>Suunnitelmassa ilmoitetaan hoidon koordinoinnista vastuussa oleva taho</a:t>
            </a:r>
          </a:p>
          <a:p>
            <a:pPr marL="181383" indent="-181383">
              <a:buFont typeface="Arial" panose="020B0604020202020204" pitchFamily="34" charset="0"/>
              <a:buChar char="•"/>
              <a:defRPr/>
            </a:pPr>
            <a:r>
              <a:rPr lang="fi-FI" sz="1632" b="1">
                <a:latin typeface="Arial"/>
                <a:cs typeface="Arial"/>
              </a:rPr>
              <a:t>Laaditaan potilaskohtaisesti yhdessä potilaan kanssa</a:t>
            </a:r>
          </a:p>
          <a:p>
            <a:pPr marL="364493" lvl="2" indent="-181383">
              <a:defRPr/>
            </a:pPr>
            <a:r>
              <a:rPr lang="fi-FI" sz="1632">
                <a:latin typeface="Arial"/>
                <a:cs typeface="Arial"/>
              </a:rPr>
              <a:t>Suunnitelman laatimiseen/päivittämiseen varatulla vastaanotolla</a:t>
            </a:r>
          </a:p>
          <a:p>
            <a:pPr marL="364493" lvl="2" indent="-181383">
              <a:defRPr/>
            </a:pPr>
            <a:r>
              <a:rPr lang="fi-FI" sz="1632">
                <a:latin typeface="Arial"/>
                <a:cs typeface="Arial"/>
              </a:rPr>
              <a:t>Pitkäaikais- ja monisairaiden potilaiden hoidon suunnittelun ja koordinoinnin tueksi</a:t>
            </a:r>
          </a:p>
          <a:p>
            <a:pPr marL="302880" indent="-302880">
              <a:buFont typeface="Arial" panose="020B0604020202020204" pitchFamily="34" charset="0"/>
              <a:buChar char="•"/>
            </a:pPr>
            <a:endParaRPr lang="en-US" sz="1272">
              <a:latin typeface="Riona Sans" panose="01000000000000000000" pitchFamily="50" charset="0"/>
            </a:endParaRPr>
          </a:p>
          <a:p>
            <a:pPr marL="302880" indent="-302880">
              <a:buFont typeface="Arial" panose="020B0604020202020204" pitchFamily="34" charset="0"/>
              <a:buChar char="•"/>
            </a:pPr>
            <a:endParaRPr lang="en-US" sz="1272">
              <a:latin typeface="Riona Sans" panose="01000000000000000000" pitchFamily="50" charset="0"/>
            </a:endParaRPr>
          </a:p>
          <a:p>
            <a:pPr marL="302880" indent="-302880">
              <a:buFont typeface="Arial" panose="020B0604020202020204" pitchFamily="34" charset="0"/>
              <a:buChar char="•"/>
            </a:pPr>
            <a:endParaRPr lang="fi-FI" sz="1272">
              <a:latin typeface="Riona Sans" panose="01000000000000000000" pitchFamily="50" charset="0"/>
            </a:endParaRPr>
          </a:p>
          <a:p>
            <a:endParaRPr lang="fi-FI" sz="1272">
              <a:latin typeface="Riona Sans" panose="01000000000000000000" pitchFamily="50" charset="0"/>
            </a:endParaRPr>
          </a:p>
          <a:p>
            <a:endParaRPr lang="en-GB" sz="1272">
              <a:latin typeface="Riona Sans" panose="01000000000000000000" pitchFamily="50" charset="0"/>
            </a:endParaRPr>
          </a:p>
        </p:txBody>
      </p:sp>
      <p:sp>
        <p:nvSpPr>
          <p:cNvPr id="6" name="Footer Placeholder 5"/>
          <p:cNvSpPr>
            <a:spLocks noGrp="1"/>
          </p:cNvSpPr>
          <p:nvPr>
            <p:ph type="ftr" sz="quarter" idx="11"/>
          </p:nvPr>
        </p:nvSpPr>
        <p:spPr/>
        <p:txBody>
          <a:bodyPr/>
          <a:lstStyle/>
          <a:p>
            <a:pPr algn="r" defTabSz="484615" fontAlgn="auto">
              <a:spcBef>
                <a:spcPts val="0"/>
              </a:spcBef>
              <a:spcAft>
                <a:spcPts val="0"/>
              </a:spcAft>
              <a:defRPr/>
            </a:pPr>
            <a:endParaRPr lang="en-GB">
              <a:solidFill>
                <a:srgbClr val="A2A1A1"/>
              </a:solidFill>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defTabSz="484615" fontAlgn="auto">
              <a:spcBef>
                <a:spcPts val="0"/>
              </a:spcBef>
              <a:spcAft>
                <a:spcPts val="0"/>
              </a:spcAft>
              <a:defRPr/>
            </a:pPr>
            <a:fld id="{3644D4AD-7034-5E45-AAAE-D685B84B781D}" type="slidenum">
              <a:rPr lang="en-GB" sz="742">
                <a:solidFill>
                  <a:srgbClr val="FFFFFF"/>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pPr defTabSz="484615" fontAlgn="auto">
                <a:spcBef>
                  <a:spcPts val="0"/>
                </a:spcBef>
                <a:spcAft>
                  <a:spcPts val="0"/>
                </a:spcAft>
                <a:defRPr/>
              </a:pPr>
              <a:t>5</a:t>
            </a:fld>
            <a:endParaRPr lang="en-GB" sz="742">
              <a:solidFill>
                <a:srgbClr val="FFFFFF"/>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p:txBody>
      </p:sp>
      <p:sp>
        <p:nvSpPr>
          <p:cNvPr id="8" name="Text Placeholder 7"/>
          <p:cNvSpPr>
            <a:spLocks noGrp="1"/>
          </p:cNvSpPr>
          <p:nvPr>
            <p:ph type="body" sz="quarter" idx="22"/>
          </p:nvPr>
        </p:nvSpPr>
        <p:spPr/>
        <p:txBody>
          <a:bodyPr/>
          <a:lstStyle/>
          <a:p>
            <a:endParaRPr lang="en-GB"/>
          </a:p>
        </p:txBody>
      </p:sp>
    </p:spTree>
    <p:extLst>
      <p:ext uri="{BB962C8B-B14F-4D97-AF65-F5344CB8AC3E}">
        <p14:creationId xmlns:p14="http://schemas.microsoft.com/office/powerpoint/2010/main" val="356055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Placeholder 33" descr="A picture containing grass, outdoor, dry, field&#10;&#10;Description automatically generated">
            <a:extLst>
              <a:ext uri="{FF2B5EF4-FFF2-40B4-BE49-F238E27FC236}">
                <a16:creationId xmlns:a16="http://schemas.microsoft.com/office/drawing/2014/main" id="{2D153107-669E-4556-B37E-125E9B72EF83}"/>
              </a:ext>
            </a:extLst>
          </p:cNvPr>
          <p:cNvPicPr>
            <a:picLocks noGrp="1" noChangeAspect="1"/>
          </p:cNvPicPr>
          <p:nvPr>
            <p:ph type="pic" idx="14"/>
          </p:nvPr>
        </p:nvPicPr>
        <p:blipFill>
          <a:blip r:embed="rId2"/>
          <a:srcRect t="47226" b="47226"/>
          <a:stretch>
            <a:fillRect/>
          </a:stretch>
        </p:blipFill>
        <p:spPr>
          <a:xfrm>
            <a:off x="1249766" y="674387"/>
            <a:ext cx="9692468" cy="358420"/>
          </a:xfrm>
        </p:spPr>
      </p:pic>
      <p:sp>
        <p:nvSpPr>
          <p:cNvPr id="7" name="Footer Placeholder 6"/>
          <p:cNvSpPr>
            <a:spLocks noGrp="1"/>
          </p:cNvSpPr>
          <p:nvPr>
            <p:ph type="ftr" sz="quarter" idx="10"/>
          </p:nvPr>
        </p:nvSpPr>
        <p:spPr/>
        <p:txBody>
          <a:bodyPr/>
          <a:lstStyle/>
          <a:p>
            <a:pPr algn="r" defTabSz="484615" fontAlgn="auto">
              <a:spcBef>
                <a:spcPts val="0"/>
              </a:spcBef>
              <a:spcAft>
                <a:spcPts val="0"/>
              </a:spcAft>
              <a:defRPr/>
            </a:pPr>
            <a:endParaRPr lang="en-GB">
              <a:solidFill>
                <a:srgbClr val="A2A1A1"/>
              </a:solidFill>
              <a:latin typeface="Arial" panose="020B0604020202020204" pitchFamily="34" charset="0"/>
              <a:ea typeface="+mn-ea"/>
              <a:cs typeface="Arial" panose="020B0604020202020204" pitchFamily="34" charset="0"/>
            </a:endParaRPr>
          </a:p>
        </p:txBody>
      </p:sp>
      <p:sp>
        <p:nvSpPr>
          <p:cNvPr id="8" name="Slide Number Placeholder 7"/>
          <p:cNvSpPr>
            <a:spLocks noGrp="1"/>
          </p:cNvSpPr>
          <p:nvPr>
            <p:ph type="sldNum" sz="quarter" idx="11"/>
          </p:nvPr>
        </p:nvSpPr>
        <p:spPr/>
        <p:txBody>
          <a:bodyPr/>
          <a:lstStyle/>
          <a:p>
            <a:pPr defTabSz="484615" fontAlgn="auto">
              <a:spcBef>
                <a:spcPts val="0"/>
              </a:spcBef>
              <a:spcAft>
                <a:spcPts val="0"/>
              </a:spcAft>
              <a:defRPr/>
            </a:pPr>
            <a:fld id="{3644D4AD-7034-5E45-AAAE-D685B84B781D}" type="slidenum">
              <a:rPr lang="en-GB" sz="742">
                <a:solidFill>
                  <a:srgbClr val="FFFFFF"/>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pPr defTabSz="484615" fontAlgn="auto">
                <a:spcBef>
                  <a:spcPts val="0"/>
                </a:spcBef>
                <a:spcAft>
                  <a:spcPts val="0"/>
                </a:spcAft>
                <a:defRPr/>
              </a:pPr>
              <a:t>6</a:t>
            </a:fld>
            <a:endParaRPr lang="en-GB" sz="742">
              <a:solidFill>
                <a:srgbClr val="FFFFFF"/>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p:txBody>
      </p:sp>
      <p:sp>
        <p:nvSpPr>
          <p:cNvPr id="4" name="Content Placeholder 3"/>
          <p:cNvSpPr>
            <a:spLocks noGrp="1"/>
          </p:cNvSpPr>
          <p:nvPr>
            <p:ph type="body" sz="quarter" idx="22"/>
          </p:nvPr>
        </p:nvSpPr>
        <p:spPr>
          <a:xfrm>
            <a:off x="1387140" y="828920"/>
            <a:ext cx="602917" cy="148821"/>
          </a:xfrm>
        </p:spPr>
        <p:txBody>
          <a:bodyPr/>
          <a:lstStyle/>
          <a:p>
            <a:endParaRPr lang="en-GB"/>
          </a:p>
        </p:txBody>
      </p:sp>
      <p:sp>
        <p:nvSpPr>
          <p:cNvPr id="23" name="Oval 22">
            <a:extLst>
              <a:ext uri="{FF2B5EF4-FFF2-40B4-BE49-F238E27FC236}">
                <a16:creationId xmlns:a16="http://schemas.microsoft.com/office/drawing/2014/main" id="{F14FEBCC-BB13-4EC7-883B-4242FE045D36}"/>
              </a:ext>
            </a:extLst>
          </p:cNvPr>
          <p:cNvSpPr/>
          <p:nvPr/>
        </p:nvSpPr>
        <p:spPr bwMode="auto">
          <a:xfrm>
            <a:off x="1955781" y="1934853"/>
            <a:ext cx="2702859" cy="1135027"/>
          </a:xfrm>
          <a:prstGeom prst="ellipse">
            <a:avLst/>
          </a:prstGeom>
          <a:solidFill>
            <a:schemeClr val="bg2"/>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6924" tIns="48462" rIns="96924" bIns="48462" numCol="1" rtlCol="0" anchor="ctr" anchorCtr="0" compatLnSpc="1">
            <a:prstTxWarp prst="textNoShape">
              <a:avLst/>
            </a:prstTxWarp>
          </a:bodyPr>
          <a:lstStyle/>
          <a:p>
            <a:pPr algn="ctr" defTabSz="969230">
              <a:defRPr/>
            </a:pPr>
            <a:r>
              <a:rPr lang="fi-FI" sz="1484">
                <a:solidFill>
                  <a:srgbClr val="063954"/>
                </a:solidFill>
                <a:latin typeface="Riona Sans" panose="01000000000000000000" pitchFamily="50" charset="0"/>
              </a:rPr>
              <a:t>Pystyn vaikuttamaan itse hoitooni</a:t>
            </a:r>
          </a:p>
        </p:txBody>
      </p:sp>
      <p:sp>
        <p:nvSpPr>
          <p:cNvPr id="24" name="Oval 23">
            <a:extLst>
              <a:ext uri="{FF2B5EF4-FFF2-40B4-BE49-F238E27FC236}">
                <a16:creationId xmlns:a16="http://schemas.microsoft.com/office/drawing/2014/main" id="{F2817AAE-8BC8-4543-8273-F870F64F103A}"/>
              </a:ext>
            </a:extLst>
          </p:cNvPr>
          <p:cNvSpPr/>
          <p:nvPr/>
        </p:nvSpPr>
        <p:spPr bwMode="auto">
          <a:xfrm>
            <a:off x="7551088" y="1934852"/>
            <a:ext cx="2874214" cy="1367567"/>
          </a:xfrm>
          <a:prstGeom prst="ellipse">
            <a:avLst/>
          </a:prstGeom>
          <a:solidFill>
            <a:schemeClr val="bg2"/>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6924" tIns="48462" rIns="96924" bIns="48462" numCol="1" rtlCol="0" anchor="ctr" anchorCtr="0" compatLnSpc="1">
            <a:prstTxWarp prst="textNoShape">
              <a:avLst/>
            </a:prstTxWarp>
          </a:bodyPr>
          <a:lstStyle/>
          <a:p>
            <a:pPr algn="ctr" defTabSz="969230">
              <a:defRPr/>
            </a:pPr>
            <a:r>
              <a:rPr lang="fi-FI" sz="1484">
                <a:solidFill>
                  <a:srgbClr val="063954"/>
                </a:solidFill>
                <a:latin typeface="Riona Sans" panose="01000000000000000000" pitchFamily="50" charset="0"/>
              </a:rPr>
              <a:t>Voin varmistaa, että minulle tärkeät asiat käsitellään kokonaisuutena</a:t>
            </a:r>
          </a:p>
        </p:txBody>
      </p:sp>
      <p:sp>
        <p:nvSpPr>
          <p:cNvPr id="25" name="Oval 24">
            <a:extLst>
              <a:ext uri="{FF2B5EF4-FFF2-40B4-BE49-F238E27FC236}">
                <a16:creationId xmlns:a16="http://schemas.microsoft.com/office/drawing/2014/main" id="{8501885D-35C2-4E71-BE69-1B1EB689E21E}"/>
              </a:ext>
            </a:extLst>
          </p:cNvPr>
          <p:cNvSpPr/>
          <p:nvPr/>
        </p:nvSpPr>
        <p:spPr bwMode="auto">
          <a:xfrm>
            <a:off x="1955781" y="3716180"/>
            <a:ext cx="2702859" cy="1135027"/>
          </a:xfrm>
          <a:prstGeom prst="ellipse">
            <a:avLst/>
          </a:prstGeom>
          <a:solidFill>
            <a:schemeClr val="bg2"/>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6924" tIns="48462" rIns="96924" bIns="48462" numCol="1" rtlCol="0" anchor="ctr" anchorCtr="0" compatLnSpc="1">
            <a:prstTxWarp prst="textNoShape">
              <a:avLst/>
            </a:prstTxWarp>
          </a:bodyPr>
          <a:lstStyle/>
          <a:p>
            <a:pPr algn="ctr" defTabSz="969230">
              <a:defRPr/>
            </a:pPr>
            <a:r>
              <a:rPr lang="fi-FI" sz="1484">
                <a:solidFill>
                  <a:srgbClr val="063954"/>
                </a:solidFill>
                <a:latin typeface="Riona Sans" panose="01000000000000000000" pitchFamily="50" charset="0"/>
              </a:rPr>
              <a:t>THS vähentää päällekkäisyyksiä ja turhia käyntejä</a:t>
            </a:r>
          </a:p>
        </p:txBody>
      </p:sp>
      <p:sp>
        <p:nvSpPr>
          <p:cNvPr id="26" name="Oval 25">
            <a:extLst>
              <a:ext uri="{FF2B5EF4-FFF2-40B4-BE49-F238E27FC236}">
                <a16:creationId xmlns:a16="http://schemas.microsoft.com/office/drawing/2014/main" id="{127D4CB0-4119-42DA-9488-ED2C71E40B07}"/>
              </a:ext>
            </a:extLst>
          </p:cNvPr>
          <p:cNvSpPr/>
          <p:nvPr/>
        </p:nvSpPr>
        <p:spPr bwMode="auto">
          <a:xfrm>
            <a:off x="4658640" y="4846659"/>
            <a:ext cx="2874214" cy="1462381"/>
          </a:xfrm>
          <a:prstGeom prst="ellipse">
            <a:avLst/>
          </a:prstGeom>
          <a:solidFill>
            <a:schemeClr val="bg2"/>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6924" tIns="48462" rIns="96924" bIns="48462" numCol="1" rtlCol="0" anchor="ctr" anchorCtr="0" compatLnSpc="1">
            <a:prstTxWarp prst="textNoShape">
              <a:avLst/>
            </a:prstTxWarp>
          </a:bodyPr>
          <a:lstStyle/>
          <a:p>
            <a:pPr algn="ctr" defTabSz="969230">
              <a:defRPr/>
            </a:pPr>
            <a:r>
              <a:rPr lang="fi-FI" sz="1484">
                <a:solidFill>
                  <a:srgbClr val="063954"/>
                </a:solidFill>
                <a:latin typeface="Riona Sans" panose="01000000000000000000" pitchFamily="50" charset="0"/>
              </a:rPr>
              <a:t>THS opastaa, miten voin hoitaa itseäni ja mitä palveluita voin saada tuekseni</a:t>
            </a:r>
          </a:p>
        </p:txBody>
      </p:sp>
      <p:sp>
        <p:nvSpPr>
          <p:cNvPr id="27" name="Oval 26">
            <a:extLst>
              <a:ext uri="{FF2B5EF4-FFF2-40B4-BE49-F238E27FC236}">
                <a16:creationId xmlns:a16="http://schemas.microsoft.com/office/drawing/2014/main" id="{D1396AEB-16BC-400C-AA68-D1EB48CEEE03}"/>
              </a:ext>
            </a:extLst>
          </p:cNvPr>
          <p:cNvSpPr/>
          <p:nvPr/>
        </p:nvSpPr>
        <p:spPr bwMode="auto">
          <a:xfrm>
            <a:off x="4744571" y="1154238"/>
            <a:ext cx="2702859" cy="1135027"/>
          </a:xfrm>
          <a:prstGeom prst="ellipse">
            <a:avLst/>
          </a:prstGeom>
          <a:solidFill>
            <a:schemeClr val="bg2"/>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6924" tIns="48462" rIns="96924" bIns="48462" numCol="1" rtlCol="0" anchor="ctr" anchorCtr="0" compatLnSpc="1">
            <a:prstTxWarp prst="textNoShape">
              <a:avLst/>
            </a:prstTxWarp>
          </a:bodyPr>
          <a:lstStyle/>
          <a:p>
            <a:pPr algn="ctr" defTabSz="969230">
              <a:defRPr/>
            </a:pPr>
            <a:r>
              <a:rPr lang="fi-FI" sz="1484">
                <a:solidFill>
                  <a:srgbClr val="063954"/>
                </a:solidFill>
                <a:latin typeface="Riona Sans" panose="01000000000000000000" pitchFamily="50" charset="0"/>
              </a:rPr>
              <a:t>Voin luottaa hoitoon ja sen jatkuvuuteen</a:t>
            </a:r>
          </a:p>
        </p:txBody>
      </p:sp>
      <p:sp>
        <p:nvSpPr>
          <p:cNvPr id="28" name="Oval 27">
            <a:extLst>
              <a:ext uri="{FF2B5EF4-FFF2-40B4-BE49-F238E27FC236}">
                <a16:creationId xmlns:a16="http://schemas.microsoft.com/office/drawing/2014/main" id="{6C91DAE7-EC12-41F8-8135-E6B506F7AD13}"/>
              </a:ext>
            </a:extLst>
          </p:cNvPr>
          <p:cNvSpPr/>
          <p:nvPr/>
        </p:nvSpPr>
        <p:spPr bwMode="auto">
          <a:xfrm>
            <a:off x="7551089" y="3763490"/>
            <a:ext cx="2702859" cy="1135027"/>
          </a:xfrm>
          <a:prstGeom prst="ellipse">
            <a:avLst/>
          </a:prstGeom>
          <a:solidFill>
            <a:schemeClr val="bg2"/>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6924" tIns="48462" rIns="96924" bIns="48462" numCol="1" rtlCol="0" anchor="ctr" anchorCtr="0" compatLnSpc="1">
            <a:prstTxWarp prst="textNoShape">
              <a:avLst/>
            </a:prstTxWarp>
          </a:bodyPr>
          <a:lstStyle/>
          <a:p>
            <a:pPr algn="ctr" defTabSz="969230">
              <a:defRPr/>
            </a:pPr>
            <a:r>
              <a:rPr lang="fi-FI" sz="1484">
                <a:solidFill>
                  <a:srgbClr val="063954"/>
                </a:solidFill>
                <a:latin typeface="Riona Sans" panose="01000000000000000000" pitchFamily="50" charset="0"/>
              </a:rPr>
              <a:t>Minua kuunnellaan ja kantani huomioidaan</a:t>
            </a:r>
          </a:p>
        </p:txBody>
      </p:sp>
      <p:sp>
        <p:nvSpPr>
          <p:cNvPr id="29" name="Oval 28">
            <a:extLst>
              <a:ext uri="{FF2B5EF4-FFF2-40B4-BE49-F238E27FC236}">
                <a16:creationId xmlns:a16="http://schemas.microsoft.com/office/drawing/2014/main" id="{31564492-E922-4F84-813E-FC8C43A1347D}"/>
              </a:ext>
            </a:extLst>
          </p:cNvPr>
          <p:cNvSpPr/>
          <p:nvPr/>
        </p:nvSpPr>
        <p:spPr bwMode="auto">
          <a:xfrm>
            <a:off x="5014296" y="2502366"/>
            <a:ext cx="2325645" cy="1980697"/>
          </a:xfrm>
          <a:prstGeom prst="ellipse">
            <a:avLst/>
          </a:prstGeom>
          <a:solidFill>
            <a:schemeClr val="bg2"/>
          </a:solidFill>
          <a:ln>
            <a:solidFill>
              <a:schemeClr val="bg2"/>
            </a:solid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6924" tIns="48462" rIns="96924" bIns="48462" numCol="1" rtlCol="0" anchor="ctr" anchorCtr="0" compatLnSpc="1">
            <a:prstTxWarp prst="textNoShape">
              <a:avLst/>
            </a:prstTxWarp>
          </a:bodyPr>
          <a:lstStyle/>
          <a:p>
            <a:pPr algn="ctr" defTabSz="969230">
              <a:defRPr/>
            </a:pPr>
            <a:r>
              <a:rPr lang="fi-FI" sz="2150" b="1">
                <a:solidFill>
                  <a:srgbClr val="0070C0"/>
                </a:solidFill>
                <a:latin typeface="Riona Sans"/>
              </a:rPr>
              <a:t>Potilaan hyödyt </a:t>
            </a:r>
            <a:r>
              <a:rPr lang="fi-FI" sz="2150" b="1" noProof="1">
                <a:solidFill>
                  <a:srgbClr val="0070C0"/>
                </a:solidFill>
                <a:latin typeface="Riona Sans"/>
              </a:rPr>
              <a:t>THS:sta</a:t>
            </a:r>
          </a:p>
        </p:txBody>
      </p:sp>
      <p:pic>
        <p:nvPicPr>
          <p:cNvPr id="3" name="Picture 2">
            <a:extLst>
              <a:ext uri="{FF2B5EF4-FFF2-40B4-BE49-F238E27FC236}">
                <a16:creationId xmlns:a16="http://schemas.microsoft.com/office/drawing/2014/main" id="{0EE554B4-A232-3B88-75C8-9D6197A21D6A}"/>
              </a:ext>
            </a:extLst>
          </p:cNvPr>
          <p:cNvPicPr>
            <a:picLocks noChangeAspect="1"/>
          </p:cNvPicPr>
          <p:nvPr/>
        </p:nvPicPr>
        <p:blipFill>
          <a:blip r:embed="rId3"/>
          <a:stretch>
            <a:fillRect/>
          </a:stretch>
        </p:blipFill>
        <p:spPr>
          <a:xfrm>
            <a:off x="11117090" y="162311"/>
            <a:ext cx="790575" cy="828675"/>
          </a:xfrm>
          <a:prstGeom prst="rect">
            <a:avLst/>
          </a:prstGeom>
        </p:spPr>
      </p:pic>
    </p:spTree>
    <p:extLst>
      <p:ext uri="{BB962C8B-B14F-4D97-AF65-F5344CB8AC3E}">
        <p14:creationId xmlns:p14="http://schemas.microsoft.com/office/powerpoint/2010/main" val="228411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Placeholder 33" descr="A picture containing grass, outdoor, dry, field&#10;&#10;Description automatically generated">
            <a:extLst>
              <a:ext uri="{FF2B5EF4-FFF2-40B4-BE49-F238E27FC236}">
                <a16:creationId xmlns:a16="http://schemas.microsoft.com/office/drawing/2014/main" id="{2D153107-669E-4556-B37E-125E9B72EF83}"/>
              </a:ext>
            </a:extLst>
          </p:cNvPr>
          <p:cNvPicPr>
            <a:picLocks noGrp="1" noChangeAspect="1"/>
          </p:cNvPicPr>
          <p:nvPr>
            <p:ph type="pic" idx="14"/>
          </p:nvPr>
        </p:nvPicPr>
        <p:blipFill>
          <a:blip r:embed="rId2"/>
          <a:srcRect t="47226" b="47226"/>
          <a:stretch>
            <a:fillRect/>
          </a:stretch>
        </p:blipFill>
        <p:spPr>
          <a:xfrm>
            <a:off x="1249766" y="674387"/>
            <a:ext cx="9692468" cy="358420"/>
          </a:xfrm>
        </p:spPr>
      </p:pic>
      <p:sp>
        <p:nvSpPr>
          <p:cNvPr id="8" name="Slide Number Placeholder 7"/>
          <p:cNvSpPr>
            <a:spLocks noGrp="1"/>
          </p:cNvSpPr>
          <p:nvPr>
            <p:ph type="sldNum" sz="quarter" idx="11"/>
          </p:nvPr>
        </p:nvSpPr>
        <p:spPr/>
        <p:txBody>
          <a:bodyPr/>
          <a:lstStyle/>
          <a:p>
            <a:pPr defTabSz="484615" fontAlgn="auto">
              <a:spcBef>
                <a:spcPts val="0"/>
              </a:spcBef>
              <a:spcAft>
                <a:spcPts val="0"/>
              </a:spcAft>
              <a:defRPr/>
            </a:pPr>
            <a:fld id="{3644D4AD-7034-5E45-AAAE-D685B84B781D}" type="slidenum">
              <a:rPr lang="en-GB" sz="742">
                <a:solidFill>
                  <a:srgbClr val="FFFFFF"/>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pPr defTabSz="484615" fontAlgn="auto">
                <a:spcBef>
                  <a:spcPts val="0"/>
                </a:spcBef>
                <a:spcAft>
                  <a:spcPts val="0"/>
                </a:spcAft>
                <a:defRPr/>
              </a:pPr>
              <a:t>7</a:t>
            </a:fld>
            <a:endParaRPr lang="en-GB" sz="742">
              <a:solidFill>
                <a:srgbClr val="FFFFFF"/>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p:txBody>
      </p:sp>
      <p:sp>
        <p:nvSpPr>
          <p:cNvPr id="4" name="Content Placeholder 3"/>
          <p:cNvSpPr>
            <a:spLocks noGrp="1"/>
          </p:cNvSpPr>
          <p:nvPr>
            <p:ph type="body" sz="quarter" idx="22"/>
          </p:nvPr>
        </p:nvSpPr>
        <p:spPr>
          <a:xfrm>
            <a:off x="1387140" y="828920"/>
            <a:ext cx="602917" cy="148821"/>
          </a:xfrm>
        </p:spPr>
        <p:txBody>
          <a:bodyPr/>
          <a:lstStyle/>
          <a:p>
            <a:endParaRPr lang="en-GB"/>
          </a:p>
        </p:txBody>
      </p:sp>
      <p:sp>
        <p:nvSpPr>
          <p:cNvPr id="13" name="Oval 12">
            <a:extLst>
              <a:ext uri="{FF2B5EF4-FFF2-40B4-BE49-F238E27FC236}">
                <a16:creationId xmlns:a16="http://schemas.microsoft.com/office/drawing/2014/main" id="{20AC4348-5448-4E52-A48E-038BBDCD3A2F}"/>
              </a:ext>
            </a:extLst>
          </p:cNvPr>
          <p:cNvSpPr/>
          <p:nvPr/>
        </p:nvSpPr>
        <p:spPr bwMode="auto">
          <a:xfrm>
            <a:off x="1955781" y="1971458"/>
            <a:ext cx="2702859" cy="1135027"/>
          </a:xfrm>
          <a:prstGeom prst="ellipse">
            <a:avLst/>
          </a:prstGeom>
          <a:solidFill>
            <a:schemeClr val="accent1"/>
          </a:solidFill>
          <a:ln w="9525" cap="flat" cmpd="sng" algn="ctr">
            <a:solidFill>
              <a:srgbClr val="FFFFFF"/>
            </a:solidFill>
            <a:prstDash val="solid"/>
            <a:round/>
            <a:headEnd type="none" w="med" len="med"/>
            <a:tailEnd type="none" w="med" len="med"/>
          </a:ln>
          <a:effectLst/>
        </p:spPr>
        <p:txBody>
          <a:bodyPr vert="horz" wrap="square" lIns="96924" tIns="48462" rIns="96924" bIns="48462" numCol="1" rtlCol="0" anchor="ctr" anchorCtr="0" compatLnSpc="1">
            <a:prstTxWarp prst="textNoShape">
              <a:avLst/>
            </a:prstTxWarp>
          </a:bodyPr>
          <a:lstStyle/>
          <a:p>
            <a:pPr algn="ctr" defTabSz="969230">
              <a:defRPr/>
            </a:pPr>
            <a:r>
              <a:rPr lang="fi-FI" sz="1484">
                <a:solidFill>
                  <a:srgbClr val="FFFFFF"/>
                </a:solidFill>
                <a:latin typeface="Riona Sans" panose="01000000000000000000" pitchFamily="50" charset="0"/>
                <a:ea typeface="+mn-ea"/>
                <a:cs typeface="+mn-cs"/>
              </a:rPr>
              <a:t>THS auttaa koordinoimaan hoitoa</a:t>
            </a:r>
          </a:p>
        </p:txBody>
      </p:sp>
      <p:sp>
        <p:nvSpPr>
          <p:cNvPr id="14" name="Oval 13">
            <a:extLst>
              <a:ext uri="{FF2B5EF4-FFF2-40B4-BE49-F238E27FC236}">
                <a16:creationId xmlns:a16="http://schemas.microsoft.com/office/drawing/2014/main" id="{03E2BD85-1A7E-4157-A6BA-42AEEA1ACF61}"/>
              </a:ext>
            </a:extLst>
          </p:cNvPr>
          <p:cNvSpPr/>
          <p:nvPr/>
        </p:nvSpPr>
        <p:spPr bwMode="auto">
          <a:xfrm>
            <a:off x="7551088" y="2008039"/>
            <a:ext cx="3124562" cy="1261124"/>
          </a:xfrm>
          <a:prstGeom prst="ellipse">
            <a:avLst/>
          </a:prstGeom>
          <a:solidFill>
            <a:schemeClr val="accent1"/>
          </a:solidFill>
          <a:ln w="9525" cap="flat" cmpd="sng" algn="ctr">
            <a:solidFill>
              <a:srgbClr val="FFFFFF"/>
            </a:solidFill>
            <a:prstDash val="solid"/>
            <a:round/>
            <a:headEnd type="none" w="med" len="med"/>
            <a:tailEnd type="none" w="med" len="med"/>
          </a:ln>
          <a:effectLst/>
        </p:spPr>
        <p:txBody>
          <a:bodyPr vert="horz" wrap="square" lIns="96924" tIns="48462" rIns="96924" bIns="48462" numCol="1" rtlCol="0" anchor="ctr" anchorCtr="0" compatLnSpc="1">
            <a:prstTxWarp prst="textNoShape">
              <a:avLst/>
            </a:prstTxWarp>
          </a:bodyPr>
          <a:lstStyle/>
          <a:p>
            <a:pPr algn="ctr" defTabSz="969230">
              <a:defRPr/>
            </a:pPr>
            <a:r>
              <a:rPr lang="fi-FI" sz="1450">
                <a:solidFill>
                  <a:srgbClr val="FFFFFF"/>
                </a:solidFill>
                <a:latin typeface="Riona Sans"/>
              </a:rPr>
              <a:t>THS vähentää päällekkäisyyksiä ja turhia käyntejä, häiriökysyntää</a:t>
            </a:r>
            <a:endParaRPr lang="fi-FI" sz="1450">
              <a:solidFill>
                <a:srgbClr val="FFFFFF"/>
              </a:solidFill>
              <a:latin typeface="Riona Sans" panose="01000000000000000000" pitchFamily="50" charset="0"/>
            </a:endParaRPr>
          </a:p>
        </p:txBody>
      </p:sp>
      <p:sp>
        <p:nvSpPr>
          <p:cNvPr id="15" name="Oval 14">
            <a:extLst>
              <a:ext uri="{FF2B5EF4-FFF2-40B4-BE49-F238E27FC236}">
                <a16:creationId xmlns:a16="http://schemas.microsoft.com/office/drawing/2014/main" id="{4E263413-01B2-4D16-86F9-850FCAC1C56F}"/>
              </a:ext>
            </a:extLst>
          </p:cNvPr>
          <p:cNvSpPr/>
          <p:nvPr/>
        </p:nvSpPr>
        <p:spPr bwMode="auto">
          <a:xfrm>
            <a:off x="1955781" y="3752785"/>
            <a:ext cx="2702859" cy="1135027"/>
          </a:xfrm>
          <a:prstGeom prst="ellipse">
            <a:avLst/>
          </a:prstGeom>
          <a:solidFill>
            <a:schemeClr val="accent1"/>
          </a:solidFill>
          <a:ln w="9525" cap="flat" cmpd="sng" algn="ctr">
            <a:solidFill>
              <a:srgbClr val="FFFFFF"/>
            </a:solidFill>
            <a:prstDash val="solid"/>
            <a:round/>
            <a:headEnd type="none" w="med" len="med"/>
            <a:tailEnd type="none" w="med" len="med"/>
          </a:ln>
          <a:effectLst/>
        </p:spPr>
        <p:txBody>
          <a:bodyPr vert="horz" wrap="square" lIns="96924" tIns="48462" rIns="96924" bIns="48462" numCol="1" rtlCol="0" anchor="ctr" anchorCtr="0" compatLnSpc="1">
            <a:prstTxWarp prst="textNoShape">
              <a:avLst/>
            </a:prstTxWarp>
          </a:bodyPr>
          <a:lstStyle/>
          <a:p>
            <a:pPr algn="ctr" defTabSz="969230">
              <a:defRPr/>
            </a:pPr>
            <a:r>
              <a:rPr lang="fi-FI" sz="1484">
                <a:solidFill>
                  <a:srgbClr val="FFFFFF"/>
                </a:solidFill>
                <a:latin typeface="Riona Sans" panose="01000000000000000000" pitchFamily="50" charset="0"/>
                <a:ea typeface="+mn-ea"/>
                <a:cs typeface="+mn-cs"/>
              </a:rPr>
              <a:t>THS antaa selkeät ohjeet seurantaan</a:t>
            </a:r>
          </a:p>
        </p:txBody>
      </p:sp>
      <p:sp>
        <p:nvSpPr>
          <p:cNvPr id="16" name="Oval 15">
            <a:extLst>
              <a:ext uri="{FF2B5EF4-FFF2-40B4-BE49-F238E27FC236}">
                <a16:creationId xmlns:a16="http://schemas.microsoft.com/office/drawing/2014/main" id="{9072E4DE-3CC7-4807-B86E-ECD661FC574A}"/>
              </a:ext>
            </a:extLst>
          </p:cNvPr>
          <p:cNvSpPr/>
          <p:nvPr/>
        </p:nvSpPr>
        <p:spPr bwMode="auto">
          <a:xfrm>
            <a:off x="4710334" y="4766806"/>
            <a:ext cx="2702859" cy="1135027"/>
          </a:xfrm>
          <a:prstGeom prst="ellipse">
            <a:avLst/>
          </a:prstGeom>
          <a:solidFill>
            <a:schemeClr val="accent1"/>
          </a:solidFill>
          <a:ln w="9525" cap="flat" cmpd="sng" algn="ctr">
            <a:solidFill>
              <a:srgbClr val="FFFFFF"/>
            </a:solidFill>
            <a:prstDash val="solid"/>
            <a:round/>
            <a:headEnd type="none" w="med" len="med"/>
            <a:tailEnd type="none" w="med" len="med"/>
          </a:ln>
          <a:effectLst/>
        </p:spPr>
        <p:txBody>
          <a:bodyPr vert="horz" wrap="square" lIns="96924" tIns="48462" rIns="96924" bIns="48462" numCol="1" rtlCol="0" anchor="ctr" anchorCtr="0" compatLnSpc="1">
            <a:prstTxWarp prst="textNoShape">
              <a:avLst/>
            </a:prstTxWarp>
          </a:bodyPr>
          <a:lstStyle/>
          <a:p>
            <a:pPr algn="ctr" defTabSz="969230">
              <a:defRPr/>
            </a:pPr>
            <a:r>
              <a:rPr lang="fi-FI" sz="1484">
                <a:solidFill>
                  <a:srgbClr val="FFFFFF"/>
                </a:solidFill>
                <a:latin typeface="Riona Sans" panose="01000000000000000000" pitchFamily="50" charset="0"/>
                <a:ea typeface="+mn-ea"/>
                <a:cs typeface="+mn-cs"/>
              </a:rPr>
              <a:t>THS lieventää potilaan huolta ja lisää omaa vastuunottoa</a:t>
            </a:r>
          </a:p>
        </p:txBody>
      </p:sp>
      <p:sp>
        <p:nvSpPr>
          <p:cNvPr id="17" name="Oval 16">
            <a:extLst>
              <a:ext uri="{FF2B5EF4-FFF2-40B4-BE49-F238E27FC236}">
                <a16:creationId xmlns:a16="http://schemas.microsoft.com/office/drawing/2014/main" id="{4EBFD7EF-59BA-4A7D-AFBF-4FD40B0F0CCB}"/>
              </a:ext>
            </a:extLst>
          </p:cNvPr>
          <p:cNvSpPr/>
          <p:nvPr/>
        </p:nvSpPr>
        <p:spPr bwMode="auto">
          <a:xfrm>
            <a:off x="4460397" y="977742"/>
            <a:ext cx="3004623" cy="1438709"/>
          </a:xfrm>
          <a:prstGeom prst="ellipse">
            <a:avLst/>
          </a:prstGeom>
          <a:solidFill>
            <a:schemeClr val="accent1"/>
          </a:solidFill>
          <a:ln w="9525" cap="flat" cmpd="sng" algn="ctr">
            <a:solidFill>
              <a:srgbClr val="FFFFFF"/>
            </a:solidFill>
            <a:prstDash val="solid"/>
            <a:round/>
            <a:headEnd type="none" w="med" len="med"/>
            <a:tailEnd type="none" w="med" len="med"/>
          </a:ln>
          <a:effectLst/>
        </p:spPr>
        <p:txBody>
          <a:bodyPr vert="horz" wrap="square" lIns="96924" tIns="48462" rIns="96924" bIns="48462" numCol="1" rtlCol="0" anchor="ctr" anchorCtr="0" compatLnSpc="1">
            <a:prstTxWarp prst="textNoShape">
              <a:avLst/>
            </a:prstTxWarp>
          </a:bodyPr>
          <a:lstStyle/>
          <a:p>
            <a:pPr algn="ctr" defTabSz="969230">
              <a:defRPr/>
            </a:pPr>
            <a:r>
              <a:rPr lang="fi-FI" sz="1484">
                <a:solidFill>
                  <a:srgbClr val="FFFFFF"/>
                </a:solidFill>
                <a:latin typeface="Riona Sans" panose="01000000000000000000" pitchFamily="50" charset="0"/>
                <a:ea typeface="+mn-ea"/>
                <a:cs typeface="+mn-cs"/>
              </a:rPr>
              <a:t>THS tuo eri toimijat yhteen: potilaan, terveydenhuollon ja 3. sektorin</a:t>
            </a:r>
          </a:p>
        </p:txBody>
      </p:sp>
      <p:sp>
        <p:nvSpPr>
          <p:cNvPr id="18" name="Oval 17">
            <a:extLst>
              <a:ext uri="{FF2B5EF4-FFF2-40B4-BE49-F238E27FC236}">
                <a16:creationId xmlns:a16="http://schemas.microsoft.com/office/drawing/2014/main" id="{D7D438EA-7224-4269-97A3-55E99AD675A8}"/>
              </a:ext>
            </a:extLst>
          </p:cNvPr>
          <p:cNvSpPr/>
          <p:nvPr/>
        </p:nvSpPr>
        <p:spPr bwMode="auto">
          <a:xfrm>
            <a:off x="7551088" y="3800094"/>
            <a:ext cx="2891126" cy="1250504"/>
          </a:xfrm>
          <a:prstGeom prst="ellipse">
            <a:avLst/>
          </a:prstGeom>
          <a:solidFill>
            <a:schemeClr val="accent1"/>
          </a:solidFill>
          <a:ln w="9525" cap="flat" cmpd="sng" algn="ctr">
            <a:solidFill>
              <a:srgbClr val="FFFFFF"/>
            </a:solidFill>
            <a:prstDash val="solid"/>
            <a:round/>
            <a:headEnd type="none" w="med" len="med"/>
            <a:tailEnd type="none" w="med" len="med"/>
          </a:ln>
          <a:effectLst/>
        </p:spPr>
        <p:txBody>
          <a:bodyPr vert="horz" wrap="square" lIns="96924" tIns="48462" rIns="96924" bIns="48462" numCol="1" rtlCol="0" anchor="ctr" anchorCtr="0" compatLnSpc="1">
            <a:prstTxWarp prst="textNoShape">
              <a:avLst/>
            </a:prstTxWarp>
          </a:bodyPr>
          <a:lstStyle/>
          <a:p>
            <a:pPr algn="ctr" defTabSz="969230">
              <a:defRPr/>
            </a:pPr>
            <a:r>
              <a:rPr lang="fi-FI" sz="1484">
                <a:solidFill>
                  <a:srgbClr val="FFFFFF"/>
                </a:solidFill>
                <a:latin typeface="Riona Sans" panose="01000000000000000000" pitchFamily="50" charset="0"/>
                <a:ea typeface="+mn-ea"/>
                <a:cs typeface="+mn-cs"/>
              </a:rPr>
              <a:t>Olennainen tieto löytyy helposti yhdestä paikasta</a:t>
            </a:r>
          </a:p>
        </p:txBody>
      </p:sp>
      <p:sp>
        <p:nvSpPr>
          <p:cNvPr id="19" name="Oval 18">
            <a:extLst>
              <a:ext uri="{FF2B5EF4-FFF2-40B4-BE49-F238E27FC236}">
                <a16:creationId xmlns:a16="http://schemas.microsoft.com/office/drawing/2014/main" id="{86596EDE-470C-481B-AB8B-AE123DD2065C}"/>
              </a:ext>
            </a:extLst>
          </p:cNvPr>
          <p:cNvSpPr/>
          <p:nvPr/>
        </p:nvSpPr>
        <p:spPr bwMode="auto">
          <a:xfrm>
            <a:off x="4710334" y="2538970"/>
            <a:ext cx="2840755" cy="1980697"/>
          </a:xfrm>
          <a:prstGeom prst="ellipse">
            <a:avLst/>
          </a:prstGeom>
          <a:solidFill>
            <a:schemeClr val="bg2"/>
          </a:solidFill>
          <a:ln>
            <a:solidFill>
              <a:schemeClr val="bg2"/>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6924" tIns="48462" rIns="96924" bIns="48462" numCol="1" rtlCol="0" anchor="ctr" anchorCtr="0" compatLnSpc="1">
            <a:prstTxWarp prst="textNoShape">
              <a:avLst/>
            </a:prstTxWarp>
          </a:bodyPr>
          <a:lstStyle/>
          <a:p>
            <a:pPr algn="ctr" defTabSz="969230">
              <a:defRPr/>
            </a:pPr>
            <a:r>
              <a:rPr lang="fi-FI" b="1">
                <a:solidFill>
                  <a:srgbClr val="0070C0"/>
                </a:solidFill>
                <a:latin typeface="Riona Sans"/>
              </a:rPr>
              <a:t>Ammattilaisen hyödyt </a:t>
            </a:r>
            <a:r>
              <a:rPr lang="fi-FI" b="1" noProof="1">
                <a:solidFill>
                  <a:srgbClr val="0070C0"/>
                </a:solidFill>
                <a:latin typeface="Riona Sans"/>
              </a:rPr>
              <a:t>THS:sta</a:t>
            </a:r>
          </a:p>
        </p:txBody>
      </p:sp>
      <p:pic>
        <p:nvPicPr>
          <p:cNvPr id="3" name="Picture 2">
            <a:extLst>
              <a:ext uri="{FF2B5EF4-FFF2-40B4-BE49-F238E27FC236}">
                <a16:creationId xmlns:a16="http://schemas.microsoft.com/office/drawing/2014/main" id="{596C48F6-B931-B394-992F-3E731159D324}"/>
              </a:ext>
            </a:extLst>
          </p:cNvPr>
          <p:cNvPicPr>
            <a:picLocks noChangeAspect="1"/>
          </p:cNvPicPr>
          <p:nvPr/>
        </p:nvPicPr>
        <p:blipFill>
          <a:blip r:embed="rId3"/>
          <a:stretch>
            <a:fillRect/>
          </a:stretch>
        </p:blipFill>
        <p:spPr>
          <a:xfrm>
            <a:off x="11117090" y="162311"/>
            <a:ext cx="790575" cy="828675"/>
          </a:xfrm>
          <a:prstGeom prst="rect">
            <a:avLst/>
          </a:prstGeom>
        </p:spPr>
      </p:pic>
    </p:spTree>
    <p:extLst>
      <p:ext uri="{BB962C8B-B14F-4D97-AF65-F5344CB8AC3E}">
        <p14:creationId xmlns:p14="http://schemas.microsoft.com/office/powerpoint/2010/main" val="22578868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7" descr="A person looking at a computer&#10;&#10;Description automatically generated">
            <a:extLst>
              <a:ext uri="{FF2B5EF4-FFF2-40B4-BE49-F238E27FC236}">
                <a16:creationId xmlns:a16="http://schemas.microsoft.com/office/drawing/2014/main" id="{1211BB12-BD47-4CCF-AD31-11C5EC8BC3A3}"/>
              </a:ext>
            </a:extLst>
          </p:cNvPr>
          <p:cNvPicPr>
            <a:picLocks noGrp="1" noChangeAspect="1"/>
          </p:cNvPicPr>
          <p:nvPr>
            <p:ph type="pic" idx="14"/>
          </p:nvPr>
        </p:nvPicPr>
        <p:blipFill>
          <a:blip r:embed="rId2"/>
          <a:srcRect t="19244" b="19244"/>
          <a:stretch>
            <a:fillRect/>
          </a:stretch>
        </p:blipFill>
        <p:spPr/>
      </p:pic>
      <p:sp>
        <p:nvSpPr>
          <p:cNvPr id="3" name="Title 2"/>
          <p:cNvSpPr>
            <a:spLocks noGrp="1"/>
          </p:cNvSpPr>
          <p:nvPr>
            <p:ph type="title"/>
          </p:nvPr>
        </p:nvSpPr>
        <p:spPr/>
        <p:txBody>
          <a:bodyPr>
            <a:normAutofit/>
          </a:bodyPr>
          <a:lstStyle/>
          <a:p>
            <a:r>
              <a:rPr lang="en-GB" sz="3450" b="1" noProof="1">
                <a:solidFill>
                  <a:schemeClr val="tx1"/>
                </a:solidFill>
                <a:latin typeface="Riona Sans"/>
              </a:rPr>
              <a:t>Periaatteet ja tavoitteet</a:t>
            </a:r>
          </a:p>
        </p:txBody>
      </p:sp>
      <p:sp>
        <p:nvSpPr>
          <p:cNvPr id="5" name="Content Placeholder 4"/>
          <p:cNvSpPr>
            <a:spLocks noGrp="1"/>
          </p:cNvSpPr>
          <p:nvPr>
            <p:ph idx="13"/>
          </p:nvPr>
        </p:nvSpPr>
        <p:spPr>
          <a:xfrm>
            <a:off x="1860594" y="2397382"/>
            <a:ext cx="8470813" cy="3549832"/>
          </a:xfrm>
        </p:spPr>
        <p:txBody>
          <a:bodyPr/>
          <a:lstStyle/>
          <a:p>
            <a:pPr marL="302884" indent="-302884">
              <a:buFont typeface="Arial" panose="020B0604020202020204" pitchFamily="34" charset="0"/>
              <a:buChar char="•"/>
            </a:pPr>
            <a:r>
              <a:rPr lang="fi-FI" sz="1632">
                <a:latin typeface="Arial" panose="020B0604020202020204" pitchFamily="34" charset="0"/>
                <a:cs typeface="Arial" panose="020B0604020202020204" pitchFamily="34" charset="0"/>
              </a:rPr>
              <a:t>Kokonaisvaltainen hoidon koordinointi ja suunnittelu</a:t>
            </a:r>
          </a:p>
          <a:p>
            <a:pPr marL="302884" indent="-302884">
              <a:buFont typeface="Arial" panose="020B0604020202020204" pitchFamily="34" charset="0"/>
              <a:buChar char="•"/>
            </a:pPr>
            <a:r>
              <a:rPr lang="fi-FI" sz="1632">
                <a:latin typeface="Arial" panose="020B0604020202020204" pitchFamily="34" charset="0"/>
                <a:cs typeface="Arial" panose="020B0604020202020204" pitchFamily="34" charset="0"/>
              </a:rPr>
              <a:t>Tuetaan hoidon jatkuvuutta</a:t>
            </a:r>
          </a:p>
          <a:p>
            <a:pPr marL="302884" indent="-302884">
              <a:buFont typeface="Arial" panose="020B0604020202020204" pitchFamily="34" charset="0"/>
              <a:buChar char="•"/>
            </a:pPr>
            <a:r>
              <a:rPr lang="fi-FI" sz="1632">
                <a:latin typeface="Arial" panose="020B0604020202020204" pitchFamily="34" charset="0"/>
                <a:cs typeface="Arial" panose="020B0604020202020204" pitchFamily="34" charset="0"/>
              </a:rPr>
              <a:t>Potilaskeskeisyys</a:t>
            </a:r>
          </a:p>
          <a:p>
            <a:pPr marL="364893" lvl="2"/>
            <a:r>
              <a:rPr lang="fi-FI" sz="1632">
                <a:latin typeface="Arial" panose="020B0604020202020204" pitchFamily="34" charset="0"/>
                <a:cs typeface="Arial" panose="020B0604020202020204" pitchFamily="34" charset="0"/>
              </a:rPr>
              <a:t>Sitoutetaan potilas omaan hoitoonsa</a:t>
            </a:r>
          </a:p>
          <a:p>
            <a:pPr marL="364893" lvl="2"/>
            <a:r>
              <a:rPr lang="fi-FI" sz="1632">
                <a:latin typeface="Arial" panose="020B0604020202020204" pitchFamily="34" charset="0"/>
                <a:cs typeface="Arial" panose="020B0604020202020204" pitchFamily="34" charset="0"/>
              </a:rPr>
              <a:t>Ohjeistetaan potilasta ja hänen läheisiä</a:t>
            </a:r>
          </a:p>
          <a:p>
            <a:pPr marL="302884" indent="-302884">
              <a:buFont typeface="Arial" panose="020B0604020202020204" pitchFamily="34" charset="0"/>
              <a:buChar char="•"/>
            </a:pPr>
            <a:r>
              <a:rPr lang="fi-FI" sz="1632">
                <a:latin typeface="Arial" panose="020B0604020202020204" pitchFamily="34" charset="0"/>
                <a:cs typeface="Arial" panose="020B0604020202020204" pitchFamily="34" charset="0"/>
              </a:rPr>
              <a:t>Sairauksien ja palvelutarpeiden hoitaminen kokonaisuutena</a:t>
            </a:r>
          </a:p>
          <a:p>
            <a:pPr marL="302884" indent="-302884">
              <a:buFont typeface="Arial" panose="020B0604020202020204" pitchFamily="34" charset="0"/>
              <a:buChar char="•"/>
            </a:pPr>
            <a:r>
              <a:rPr lang="fi-FI" sz="1632">
                <a:latin typeface="Arial" panose="020B0604020202020204" pitchFamily="34" charset="0"/>
                <a:cs typeface="Arial" panose="020B0604020202020204" pitchFamily="34" charset="0"/>
              </a:rPr>
              <a:t>Ajallisesti katsotaan yksittäisen hoidon suunnittelua pidemmälle</a:t>
            </a:r>
          </a:p>
          <a:p>
            <a:pPr marL="302884" indent="-302884">
              <a:buFont typeface="Arial" panose="020B0604020202020204" pitchFamily="34" charset="0"/>
              <a:buChar char="•"/>
            </a:pPr>
            <a:r>
              <a:rPr lang="fi-FI" sz="1632">
                <a:latin typeface="Arial" panose="020B0604020202020204" pitchFamily="34" charset="0"/>
                <a:cs typeface="Arial" panose="020B0604020202020204" pitchFamily="34" charset="0"/>
              </a:rPr>
              <a:t>Eri organisaatioissa työskentelevät ammattilaiset saavat kokonaiskuvan potilaan hoidon suunnitelmasta ja kokonaisuudesta</a:t>
            </a:r>
          </a:p>
          <a:p>
            <a:endParaRPr lang="fi-FI" sz="1272">
              <a:latin typeface="Riona Sans" panose="01000000000000000000" pitchFamily="50" charset="0"/>
            </a:endParaRPr>
          </a:p>
          <a:p>
            <a:pPr lvl="1"/>
            <a:endParaRPr lang="fi-FI">
              <a:latin typeface="Riona Sans" panose="01000000000000000000" pitchFamily="50" charset="0"/>
            </a:endParaRPr>
          </a:p>
          <a:p>
            <a:endParaRPr lang="fi-FI">
              <a:latin typeface="Riona Sans" panose="01000000000000000000" pitchFamily="50" charset="0"/>
            </a:endParaRPr>
          </a:p>
          <a:p>
            <a:endParaRPr lang="fi-FI">
              <a:latin typeface="Riona Sans" panose="01000000000000000000" pitchFamily="50" charset="0"/>
            </a:endParaRPr>
          </a:p>
          <a:p>
            <a:endParaRPr lang="en-GB">
              <a:latin typeface="Riona Sans" panose="01000000000000000000" pitchFamily="50" charset="0"/>
            </a:endParaRPr>
          </a:p>
        </p:txBody>
      </p:sp>
      <p:sp>
        <p:nvSpPr>
          <p:cNvPr id="6" name="Footer Placeholder 5"/>
          <p:cNvSpPr>
            <a:spLocks noGrp="1"/>
          </p:cNvSpPr>
          <p:nvPr>
            <p:ph type="ftr" sz="quarter" idx="11"/>
          </p:nvPr>
        </p:nvSpPr>
        <p:spPr/>
        <p:txBody>
          <a:bodyPr/>
          <a:lstStyle/>
          <a:p>
            <a:pPr algn="r" defTabSz="484615" fontAlgn="auto">
              <a:spcBef>
                <a:spcPts val="0"/>
              </a:spcBef>
              <a:spcAft>
                <a:spcPts val="0"/>
              </a:spcAft>
              <a:defRPr/>
            </a:pPr>
            <a:endParaRPr lang="en-GB">
              <a:solidFill>
                <a:srgbClr val="A2A1A1"/>
              </a:solidFill>
              <a:latin typeface="Arial" panose="020B0604020202020204" pitchFamily="34" charset="0"/>
              <a:ea typeface="+mn-ea"/>
              <a:cs typeface="Arial" panose="020B0604020202020204" pitchFamily="34" charset="0"/>
            </a:endParaRPr>
          </a:p>
        </p:txBody>
      </p:sp>
      <p:sp>
        <p:nvSpPr>
          <p:cNvPr id="7" name="Slide Number Placeholder 6"/>
          <p:cNvSpPr>
            <a:spLocks noGrp="1"/>
          </p:cNvSpPr>
          <p:nvPr>
            <p:ph type="sldNum" sz="quarter" idx="12"/>
          </p:nvPr>
        </p:nvSpPr>
        <p:spPr/>
        <p:txBody>
          <a:bodyPr/>
          <a:lstStyle/>
          <a:p>
            <a:pPr defTabSz="484615" fontAlgn="auto">
              <a:spcBef>
                <a:spcPts val="0"/>
              </a:spcBef>
              <a:spcAft>
                <a:spcPts val="0"/>
              </a:spcAft>
              <a:defRPr/>
            </a:pPr>
            <a:fld id="{3644D4AD-7034-5E45-AAAE-D685B84B781D}" type="slidenum">
              <a:rPr lang="en-GB" sz="742">
                <a:solidFill>
                  <a:srgbClr val="FFFFFF"/>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pPr defTabSz="484615" fontAlgn="auto">
                <a:spcBef>
                  <a:spcPts val="0"/>
                </a:spcBef>
                <a:spcAft>
                  <a:spcPts val="0"/>
                </a:spcAft>
                <a:defRPr/>
              </a:pPr>
              <a:t>8</a:t>
            </a:fld>
            <a:endParaRPr lang="en-GB" sz="742">
              <a:solidFill>
                <a:srgbClr val="FFFFFF"/>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p:txBody>
      </p:sp>
      <p:sp>
        <p:nvSpPr>
          <p:cNvPr id="8" name="Text Placeholder 7"/>
          <p:cNvSpPr>
            <a:spLocks noGrp="1"/>
          </p:cNvSpPr>
          <p:nvPr>
            <p:ph type="body" sz="quarter" idx="22"/>
          </p:nvPr>
        </p:nvSpPr>
        <p:spPr/>
        <p:txBody>
          <a:bodyPr/>
          <a:lstStyle/>
          <a:p>
            <a:endParaRPr lang="en-GB"/>
          </a:p>
        </p:txBody>
      </p:sp>
    </p:spTree>
    <p:extLst>
      <p:ext uri="{BB962C8B-B14F-4D97-AF65-F5344CB8AC3E}">
        <p14:creationId xmlns:p14="http://schemas.microsoft.com/office/powerpoint/2010/main" val="4150195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erson standing in a room&#10;&#10;Description automatically generated">
            <a:extLst>
              <a:ext uri="{FF2B5EF4-FFF2-40B4-BE49-F238E27FC236}">
                <a16:creationId xmlns:a16="http://schemas.microsoft.com/office/drawing/2014/main" id="{FCD6CC09-9EBA-4076-B185-9CB6559067CF}"/>
              </a:ext>
            </a:extLst>
          </p:cNvPr>
          <p:cNvPicPr>
            <a:picLocks noGrp="1" noChangeAspect="1"/>
          </p:cNvPicPr>
          <p:nvPr>
            <p:ph type="pic" idx="14"/>
          </p:nvPr>
        </p:nvPicPr>
        <p:blipFill>
          <a:blip r:embed="rId2" cstate="screen">
            <a:extLst>
              <a:ext uri="{28A0092B-C50C-407E-A947-70E740481C1C}">
                <a14:useLocalDpi xmlns:a14="http://schemas.microsoft.com/office/drawing/2010/main"/>
              </a:ext>
            </a:extLst>
          </a:blip>
          <a:srcRect/>
          <a:stretch>
            <a:fillRect/>
          </a:stretch>
        </p:blipFill>
        <p:spPr>
          <a:xfrm>
            <a:off x="1249766" y="1"/>
            <a:ext cx="9692468" cy="4889295"/>
          </a:xfrm>
        </p:spPr>
      </p:pic>
      <p:sp>
        <p:nvSpPr>
          <p:cNvPr id="3" name="Title 2"/>
          <p:cNvSpPr>
            <a:spLocks noGrp="1"/>
          </p:cNvSpPr>
          <p:nvPr>
            <p:ph type="title"/>
          </p:nvPr>
        </p:nvSpPr>
        <p:spPr/>
        <p:txBody>
          <a:bodyPr vert="horz" lIns="91440" tIns="45720" rIns="91440" bIns="45720" rtlCol="0" anchor="ctr">
            <a:noAutofit/>
          </a:bodyPr>
          <a:lstStyle/>
          <a:p>
            <a:r>
              <a:rPr lang="fi-FI" sz="3450" b="1" noProof="1">
                <a:solidFill>
                  <a:schemeClr val="tx1"/>
                </a:solidFill>
                <a:latin typeface="Riona Sans"/>
              </a:rPr>
              <a:t>THS:n rakenne ja pääkomponentit THL:n määrityksen mukaan</a:t>
            </a:r>
          </a:p>
        </p:txBody>
      </p:sp>
      <p:sp>
        <p:nvSpPr>
          <p:cNvPr id="5" name="Content Placeholder 4"/>
          <p:cNvSpPr>
            <a:spLocks noGrp="1"/>
          </p:cNvSpPr>
          <p:nvPr>
            <p:ph idx="18"/>
          </p:nvPr>
        </p:nvSpPr>
        <p:spPr/>
        <p:txBody>
          <a:bodyPr>
            <a:normAutofit/>
          </a:bodyPr>
          <a:lstStyle/>
          <a:p>
            <a:pPr lvl="0"/>
            <a:r>
              <a:rPr lang="fi-FI" sz="1632">
                <a:latin typeface="Riona Sans" panose="01000000000000000000" pitchFamily="50" charset="0"/>
              </a:rPr>
              <a:t>Terveys- ja hoitosuunnitelman perustiedot </a:t>
            </a:r>
          </a:p>
          <a:p>
            <a:pPr lvl="0"/>
            <a:r>
              <a:rPr lang="fi-FI" sz="1632">
                <a:latin typeface="Riona Sans" panose="01000000000000000000" pitchFamily="50" charset="0"/>
              </a:rPr>
              <a:t>Hoidon tarve</a:t>
            </a:r>
          </a:p>
          <a:p>
            <a:pPr lvl="0"/>
            <a:r>
              <a:rPr lang="fi-FI" sz="1632">
                <a:latin typeface="Riona Sans" panose="01000000000000000000" pitchFamily="50" charset="0"/>
              </a:rPr>
              <a:t>Hoidon tavoite</a:t>
            </a:r>
          </a:p>
          <a:p>
            <a:pPr lvl="0"/>
            <a:r>
              <a:rPr lang="fi-FI" sz="1632">
                <a:latin typeface="Riona Sans" panose="01000000000000000000" pitchFamily="50" charset="0"/>
              </a:rPr>
              <a:t>Suunnitellun hoidon toteutus ja keinot</a:t>
            </a:r>
          </a:p>
          <a:p>
            <a:pPr lvl="0"/>
            <a:r>
              <a:rPr lang="fi-FI" sz="1632">
                <a:latin typeface="Riona Sans" panose="01000000000000000000" pitchFamily="50" charset="0"/>
              </a:rPr>
              <a:t>Palvelut ja hoitopaikka</a:t>
            </a:r>
          </a:p>
          <a:p>
            <a:pPr lvl="0"/>
            <a:r>
              <a:rPr lang="fi-FI" sz="1632">
                <a:latin typeface="Riona Sans" panose="01000000000000000000" pitchFamily="50" charset="0"/>
              </a:rPr>
              <a:t>Suunniteltu tuki, seuranta ja arviointi </a:t>
            </a:r>
          </a:p>
          <a:p>
            <a:pPr lvl="0"/>
            <a:r>
              <a:rPr lang="fi-FI" sz="1632">
                <a:latin typeface="Riona Sans" panose="01000000000000000000" pitchFamily="50" charset="0"/>
              </a:rPr>
              <a:t>Terveydenhuollon ammattihenkilö</a:t>
            </a:r>
          </a:p>
          <a:p>
            <a:pPr lvl="0"/>
            <a:r>
              <a:rPr lang="fi-FI" sz="1632">
                <a:latin typeface="Riona Sans" panose="01000000000000000000" pitchFamily="50" charset="0"/>
              </a:rPr>
              <a:t>Terveys- ja hoitosuunnitelman lisätiedot</a:t>
            </a:r>
          </a:p>
        </p:txBody>
      </p:sp>
      <p:sp>
        <p:nvSpPr>
          <p:cNvPr id="7" name="Slide Number Placeholder 6"/>
          <p:cNvSpPr>
            <a:spLocks noGrp="1"/>
          </p:cNvSpPr>
          <p:nvPr>
            <p:ph type="sldNum" sz="quarter" idx="12"/>
          </p:nvPr>
        </p:nvSpPr>
        <p:spPr/>
        <p:txBody>
          <a:bodyPr/>
          <a:lstStyle/>
          <a:p>
            <a:pPr defTabSz="484615" fontAlgn="auto">
              <a:spcBef>
                <a:spcPts val="0"/>
              </a:spcBef>
              <a:spcAft>
                <a:spcPts val="0"/>
              </a:spcAft>
              <a:defRPr/>
            </a:pPr>
            <a:fld id="{3644D4AD-7034-5E45-AAAE-D685B84B781D}" type="slidenum">
              <a:rPr lang="en-GB" sz="742">
                <a:solidFill>
                  <a:srgbClr val="FFFFFF"/>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rPr>
              <a:pPr defTabSz="484615" fontAlgn="auto">
                <a:spcBef>
                  <a:spcPts val="0"/>
                </a:spcBef>
                <a:spcAft>
                  <a:spcPts val="0"/>
                </a:spcAft>
                <a:defRPr/>
              </a:pPr>
              <a:t>9</a:t>
            </a:fld>
            <a:endParaRPr lang="en-GB" sz="742">
              <a:solidFill>
                <a:srgbClr val="FFFFFF"/>
              </a:solidFill>
              <a:effectLst>
                <a:outerShdw blurRad="38100" dist="38100" dir="2700000" algn="tl">
                  <a:srgbClr val="000000">
                    <a:alpha val="43137"/>
                  </a:srgbClr>
                </a:outerShdw>
              </a:effectLst>
              <a:latin typeface="Arial" panose="020B0604020202020204" pitchFamily="34" charset="0"/>
              <a:ea typeface="+mn-ea"/>
              <a:cs typeface="Arial" panose="020B0604020202020204" pitchFamily="34" charset="0"/>
            </a:endParaRPr>
          </a:p>
        </p:txBody>
      </p:sp>
      <p:sp>
        <p:nvSpPr>
          <p:cNvPr id="8" name="Text Placeholder 7"/>
          <p:cNvSpPr>
            <a:spLocks noGrp="1"/>
          </p:cNvSpPr>
          <p:nvPr>
            <p:ph type="body" sz="quarter" idx="22"/>
          </p:nvPr>
        </p:nvSpPr>
        <p:spPr>
          <a:xfrm>
            <a:off x="1387139" y="158400"/>
            <a:ext cx="473455" cy="187200"/>
          </a:xfrm>
        </p:spPr>
        <p:txBody>
          <a:bodyPr/>
          <a:lstStyle/>
          <a:p>
            <a:endParaRPr lang="en-GB"/>
          </a:p>
        </p:txBody>
      </p:sp>
    </p:spTree>
    <p:extLst>
      <p:ext uri="{BB962C8B-B14F-4D97-AF65-F5344CB8AC3E}">
        <p14:creationId xmlns:p14="http://schemas.microsoft.com/office/powerpoint/2010/main" val="184889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Liukuväritausta 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iukuväritausta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iukuväritausta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Nosto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gradFill>
          <a:gsLst>
            <a:gs pos="0">
              <a:srgbClr val="FEEBE5"/>
            </a:gs>
            <a:gs pos="48000">
              <a:srgbClr val="FDECBD"/>
            </a:gs>
            <a:gs pos="99000">
              <a:srgbClr val="FEEBE5"/>
            </a:gs>
          </a:gsLst>
          <a:lin ang="19800000" scaled="0"/>
        </a:gradFill>
      </a:spPr>
      <a:bodyPr vert="horz" lIns="270000" tIns="270000" rIns="270000" bIns="270000" rtlCol="0" anchor="t" anchorCtr="0">
        <a:normAutofit/>
      </a:bodyPr>
      <a:lstStyle>
        <a:defPPr algn="l">
          <a:defRPr dirty="0" smtClean="0">
            <a:solidFill>
              <a:srgbClr val="AD4E00"/>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A1871113C1D0DD49B8D6137AEFCD9E7A" ma:contentTypeVersion="16" ma:contentTypeDescription="Luo uusi asiakirja." ma:contentTypeScope="" ma:versionID="1958c3ce552c5ed3b4179b308bc833fb">
  <xsd:schema xmlns:xsd="http://www.w3.org/2001/XMLSchema" xmlns:xs="http://www.w3.org/2001/XMLSchema" xmlns:p="http://schemas.microsoft.com/office/2006/metadata/properties" xmlns:ns2="17d6ebba-4351-45f5-9f5a-4b241a423b5a" xmlns:ns3="f99e3d1c-6435-4b55-a840-c02a3c86f0bd" targetNamespace="http://schemas.microsoft.com/office/2006/metadata/properties" ma:root="true" ma:fieldsID="4affa06363560d761295866bfb5b55db" ns2:_="" ns3:_="">
    <xsd:import namespace="17d6ebba-4351-45f5-9f5a-4b241a423b5a"/>
    <xsd:import namespace="f99e3d1c-6435-4b55-a840-c02a3c86f0b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d6ebba-4351-45f5-9f5a-4b241a423b5a" elementFormDefault="qualified">
    <xsd:import namespace="http://schemas.microsoft.com/office/2006/documentManagement/types"/>
    <xsd:import namespace="http://schemas.microsoft.com/office/infopath/2007/PartnerControls"/>
    <xsd:element name="MediaServiceMetadata" ma:index="5" nillable="true" ma:displayName="MediaServiceMetadata" ma:hidden="true" ma:internalName="MediaServiceMetadata" ma:readOnly="true">
      <xsd:simpleType>
        <xsd:restriction base="dms:Note"/>
      </xsd:simpleType>
    </xsd:element>
    <xsd:element name="MediaServiceFastMetadata" ma:index="6" nillable="true" ma:displayName="MediaServiceFastMetadata" ma:hidden="true" ma:internalName="MediaServiceFastMetadata" ma:readOnly="true">
      <xsd:simpleType>
        <xsd:restriction base="dms:Note"/>
      </xsd:simpleType>
    </xsd:element>
    <xsd:element name="lcf76f155ced4ddcb4097134ff3c332f" ma:index="8" nillable="true" ma:taxonomy="true" ma:internalName="lcf76f155ced4ddcb4097134ff3c332f" ma:taxonomyFieldName="MediaServiceImageTags" ma:displayName="Image Tags" ma:readOnly="false" ma:fieldId="{5cf76f15-5ced-4ddc-b409-7134ff3c332f}" ma:taxonomyMulti="true" ma:sspId="2d8cc6da-2b9f-4ad0-9a74-984dc048d3d0" ma:termSetId="09814cd3-568e-fe90-9814-8d621ff8fb84" ma:anchorId="fba54fb3-c3e1-fe81-a776-ca4b69148c4d" ma:open="true" ma:isKeyword="false">
      <xsd:complexType>
        <xsd:sequence>
          <xsd:element ref="pc:Terms" minOccurs="0" maxOccurs="1"/>
        </xsd:sequence>
      </xsd:complexType>
    </xsd:element>
    <xsd:element name="MediaServiceOCR" ma:index="10" nillable="true" ma:displayName="Extracted Text" ma:internalName="MediaServiceOCR" ma:readOnly="true">
      <xsd:simpleType>
        <xsd:restriction base="dms:Note">
          <xsd:maxLength value="255"/>
        </xsd:restriction>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99e3d1c-6435-4b55-a840-c02a3c86f0bd"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136fdd13-f459-4db6-bba9-bd95a8f38e70}" ma:internalName="TaxCatchAll" ma:showField="CatchAllData" ma:web="f99e3d1c-6435-4b55-a840-c02a3c86f0bd">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Jaettu"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Content Type"/>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7d6ebba-4351-45f5-9f5a-4b241a423b5a">
      <Terms xmlns="http://schemas.microsoft.com/office/infopath/2007/PartnerControls"/>
    </lcf76f155ced4ddcb4097134ff3c332f>
    <TaxCatchAll xmlns="f99e3d1c-6435-4b55-a840-c02a3c86f0bd" xsi:nil="true"/>
  </documentManagement>
</p:properties>
</file>

<file path=customXml/itemProps1.xml><?xml version="1.0" encoding="utf-8"?>
<ds:datastoreItem xmlns:ds="http://schemas.openxmlformats.org/officeDocument/2006/customXml" ds:itemID="{F36845D4-406C-4E84-A2B5-A918A30DCEF3}">
  <ds:schemaRefs>
    <ds:schemaRef ds:uri="http://schemas.microsoft.com/sharepoint/v3/contenttype/forms"/>
  </ds:schemaRefs>
</ds:datastoreItem>
</file>

<file path=customXml/itemProps2.xml><?xml version="1.0" encoding="utf-8"?>
<ds:datastoreItem xmlns:ds="http://schemas.openxmlformats.org/officeDocument/2006/customXml" ds:itemID="{C1489933-42D1-4BC6-B76B-863EA232DFAA}"/>
</file>

<file path=customXml/itemProps3.xml><?xml version="1.0" encoding="utf-8"?>
<ds:datastoreItem xmlns:ds="http://schemas.openxmlformats.org/officeDocument/2006/customXml" ds:itemID="{E29984AF-B0CF-4F74-85DA-7D5160678BAB}">
  <ds:schemaRefs>
    <ds:schemaRef ds:uri="http://purl.org/dc/elements/1.1/"/>
    <ds:schemaRef ds:uri="d316b21c-97c9-4957-be86-cb7cb76f825f"/>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461fc1a0-cc32-4049-9463-ef3cddec99c7"/>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1436</TotalTime>
  <Words>352</Words>
  <Application>Microsoft Office PowerPoint</Application>
  <PresentationFormat>Widescreen</PresentationFormat>
  <Paragraphs>59</Paragraphs>
  <Slides>31</Slides>
  <Notes>6</Notes>
  <HiddenSlides>0</HiddenSlides>
  <MMClips>0</MMClips>
  <ScaleCrop>false</ScaleCrop>
  <HeadingPairs>
    <vt:vector size="4" baseType="variant">
      <vt:variant>
        <vt:lpstr>Theme</vt:lpstr>
      </vt:variant>
      <vt:variant>
        <vt:i4>5</vt:i4>
      </vt:variant>
      <vt:variant>
        <vt:lpstr>Slide Titles</vt:lpstr>
      </vt:variant>
      <vt:variant>
        <vt:i4>31</vt:i4>
      </vt:variant>
    </vt:vector>
  </HeadingPairs>
  <TitlesOfParts>
    <vt:vector size="36" baseType="lpstr">
      <vt:lpstr>Liukuväritausta 1</vt:lpstr>
      <vt:lpstr>Liukuväritausta 2</vt:lpstr>
      <vt:lpstr>Liukuväritausta 3</vt:lpstr>
      <vt:lpstr>Nostot</vt:lpstr>
      <vt:lpstr>1_Office-teema</vt:lpstr>
      <vt:lpstr>Terveys- ja hoitosuunnitelma koulutus(THS)</vt:lpstr>
      <vt:lpstr>Terveys- ja hoitosuunnitelma koulutus sisältö</vt:lpstr>
      <vt:lpstr>Miksi yhteinen terveys- ja hoitosuunnitelma?</vt:lpstr>
      <vt:lpstr>Miksi terveys- ja hoitosuunnitelma?</vt:lpstr>
      <vt:lpstr>Mikä on THS? </vt:lpstr>
      <vt:lpstr>PowerPoint Presentation</vt:lpstr>
      <vt:lpstr>PowerPoint Presentation</vt:lpstr>
      <vt:lpstr>Periaatteet ja tavoitteet</vt:lpstr>
      <vt:lpstr>THS:n rakenne ja pääkomponentit THL:n määrityksen mukaan</vt:lpstr>
      <vt:lpstr>Missä terveys- ja hoitosuunnitelma laatta tulee tulevaisuudessa näkymään?</vt:lpstr>
      <vt:lpstr>Näkymä kun aloitetaan uusi suunnitelma</vt:lpstr>
      <vt:lpstr>Kenelle terveys- ja hoitosuunnitelma?</vt:lpstr>
      <vt:lpstr>Ketkä käyttävät terveys- ja hoitosuunnitelmaa?</vt:lpstr>
      <vt:lpstr>Jatk.</vt:lpstr>
      <vt:lpstr>Terveys- ja hoitosuunnitelma mahdollistaa hoidon jatkuvuuden </vt:lpstr>
      <vt:lpstr>Tehty MIPÄ-suunnitelma </vt:lpstr>
      <vt:lpstr>PowerPoint Presentation</vt:lpstr>
      <vt:lpstr>Keskustelun tueksi: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Palvelut ja hoitopaikat</vt:lpstr>
      <vt:lpstr>PowerPoint Presentation</vt:lpstr>
      <vt:lpstr>PowerPoint Presentation</vt:lpstr>
      <vt:lpstr>PowerPoint Presentation</vt:lpstr>
      <vt:lpstr>Kiitos</vt:lpstr>
      <vt:lpstr>Materiaalia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Microsoft Office User</dc:creator>
  <cp:lastModifiedBy> </cp:lastModifiedBy>
  <cp:revision>318</cp:revision>
  <dcterms:created xsi:type="dcterms:W3CDTF">2022-03-21T13:06:20Z</dcterms:created>
  <dcterms:modified xsi:type="dcterms:W3CDTF">2022-11-25T09:17:47Z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0x010100A1871113C1D0DD49B8D6137AEFCD9E7A</vt:lpwstr>
  </property>
  <property fmtid="{D5CDD505-2E9C-101B-9397-08002B2CF9AE}" pid="3" name="MediaServiceImageTags">
    <vt:lpwstr/>
  </property>
  <property fmtid="{D5CDD505-2E9C-101B-9397-08002B2CF9AE}" pid="4" name="_ExtendedDescription">
    <vt:lpwstr/>
  </property>
</Properties>
</file>