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1468474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00"/>
    <a:srgbClr val="255B92"/>
    <a:srgbClr val="F3F6FB"/>
    <a:srgbClr val="D5E1F3"/>
    <a:srgbClr val="B8CCEA"/>
    <a:srgbClr val="FFCCCC"/>
    <a:srgbClr val="EBDCA6"/>
    <a:srgbClr val="818181"/>
    <a:srgbClr val="B3D384"/>
    <a:srgbClr val="F2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inen Pirjo" userId="ef6cae39-e1e3-4d73-9499-a02e1ff051fd" providerId="ADAL" clId="{199CFE04-1269-4153-A3CD-EF0E54ECFF69}"/>
    <pc:docChg chg="undo custSel addSld delSld delMainMaster">
      <pc:chgData name="Salminen Pirjo" userId="ef6cae39-e1e3-4d73-9499-a02e1ff051fd" providerId="ADAL" clId="{199CFE04-1269-4153-A3CD-EF0E54ECFF69}" dt="2023-04-28T12:56:38.867" v="25" actId="47"/>
      <pc:docMkLst>
        <pc:docMk/>
      </pc:docMkLst>
      <pc:sldChg chg="del">
        <pc:chgData name="Salminen Pirjo" userId="ef6cae39-e1e3-4d73-9499-a02e1ff051fd" providerId="ADAL" clId="{199CFE04-1269-4153-A3CD-EF0E54ECFF69}" dt="2023-04-28T12:56:36.260" v="20" actId="47"/>
        <pc:sldMkLst>
          <pc:docMk/>
          <pc:sldMk cId="661842200" sldId="260"/>
        </pc:sldMkLst>
      </pc:sldChg>
      <pc:sldChg chg="del">
        <pc:chgData name="Salminen Pirjo" userId="ef6cae39-e1e3-4d73-9499-a02e1ff051fd" providerId="ADAL" clId="{199CFE04-1269-4153-A3CD-EF0E54ECFF69}" dt="2023-04-28T12:56:35.572" v="13" actId="47"/>
        <pc:sldMkLst>
          <pc:docMk/>
          <pc:sldMk cId="4063534196" sldId="261"/>
        </pc:sldMkLst>
      </pc:sldChg>
      <pc:sldChg chg="del">
        <pc:chgData name="Salminen Pirjo" userId="ef6cae39-e1e3-4d73-9499-a02e1ff051fd" providerId="ADAL" clId="{199CFE04-1269-4153-A3CD-EF0E54ECFF69}" dt="2023-04-28T12:56:36.073" v="14" actId="47"/>
        <pc:sldMkLst>
          <pc:docMk/>
          <pc:sldMk cId="3645092340" sldId="262"/>
        </pc:sldMkLst>
      </pc:sldChg>
      <pc:sldChg chg="del">
        <pc:chgData name="Salminen Pirjo" userId="ef6cae39-e1e3-4d73-9499-a02e1ff051fd" providerId="ADAL" clId="{199CFE04-1269-4153-A3CD-EF0E54ECFF69}" dt="2023-04-28T12:56:36.152" v="16" actId="47"/>
        <pc:sldMkLst>
          <pc:docMk/>
          <pc:sldMk cId="2497782394" sldId="265"/>
        </pc:sldMkLst>
      </pc:sldChg>
      <pc:sldChg chg="del">
        <pc:chgData name="Salminen Pirjo" userId="ef6cae39-e1e3-4d73-9499-a02e1ff051fd" providerId="ADAL" clId="{199CFE04-1269-4153-A3CD-EF0E54ECFF69}" dt="2023-04-28T12:56:36.178" v="17" actId="47"/>
        <pc:sldMkLst>
          <pc:docMk/>
          <pc:sldMk cId="811981246" sldId="266"/>
        </pc:sldMkLst>
      </pc:sldChg>
      <pc:sldChg chg="del">
        <pc:chgData name="Salminen Pirjo" userId="ef6cae39-e1e3-4d73-9499-a02e1ff051fd" providerId="ADAL" clId="{199CFE04-1269-4153-A3CD-EF0E54ECFF69}" dt="2023-04-28T12:56:36.117" v="15" actId="47"/>
        <pc:sldMkLst>
          <pc:docMk/>
          <pc:sldMk cId="678285225" sldId="267"/>
        </pc:sldMkLst>
      </pc:sldChg>
      <pc:sldChg chg="del">
        <pc:chgData name="Salminen Pirjo" userId="ef6cae39-e1e3-4d73-9499-a02e1ff051fd" providerId="ADAL" clId="{199CFE04-1269-4153-A3CD-EF0E54ECFF69}" dt="2023-04-28T12:56:36.236" v="19" actId="47"/>
        <pc:sldMkLst>
          <pc:docMk/>
          <pc:sldMk cId="1166860475" sldId="268"/>
        </pc:sldMkLst>
      </pc:sldChg>
      <pc:sldChg chg="del">
        <pc:chgData name="Salminen Pirjo" userId="ef6cae39-e1e3-4d73-9499-a02e1ff051fd" providerId="ADAL" clId="{199CFE04-1269-4153-A3CD-EF0E54ECFF69}" dt="2023-04-28T12:56:36.362" v="22" actId="47"/>
        <pc:sldMkLst>
          <pc:docMk/>
          <pc:sldMk cId="2113451409" sldId="270"/>
        </pc:sldMkLst>
      </pc:sldChg>
      <pc:sldChg chg="del">
        <pc:chgData name="Salminen Pirjo" userId="ef6cae39-e1e3-4d73-9499-a02e1ff051fd" providerId="ADAL" clId="{199CFE04-1269-4153-A3CD-EF0E54ECFF69}" dt="2023-04-28T12:56:36.337" v="21" actId="47"/>
        <pc:sldMkLst>
          <pc:docMk/>
          <pc:sldMk cId="3091936965" sldId="271"/>
        </pc:sldMkLst>
      </pc:sldChg>
      <pc:sldChg chg="del">
        <pc:chgData name="Salminen Pirjo" userId="ef6cae39-e1e3-4d73-9499-a02e1ff051fd" providerId="ADAL" clId="{199CFE04-1269-4153-A3CD-EF0E54ECFF69}" dt="2023-04-28T12:56:33.004" v="5" actId="47"/>
        <pc:sldMkLst>
          <pc:docMk/>
          <pc:sldMk cId="2069680905" sldId="279"/>
        </pc:sldMkLst>
      </pc:sldChg>
      <pc:sldChg chg="del">
        <pc:chgData name="Salminen Pirjo" userId="ef6cae39-e1e3-4d73-9499-a02e1ff051fd" providerId="ADAL" clId="{199CFE04-1269-4153-A3CD-EF0E54ECFF69}" dt="2023-04-28T12:56:33.434" v="6" actId="47"/>
        <pc:sldMkLst>
          <pc:docMk/>
          <pc:sldMk cId="3449312603" sldId="280"/>
        </pc:sldMkLst>
      </pc:sldChg>
      <pc:sldChg chg="del">
        <pc:chgData name="Salminen Pirjo" userId="ef6cae39-e1e3-4d73-9499-a02e1ff051fd" providerId="ADAL" clId="{199CFE04-1269-4153-A3CD-EF0E54ECFF69}" dt="2023-04-28T12:56:33.809" v="7" actId="47"/>
        <pc:sldMkLst>
          <pc:docMk/>
          <pc:sldMk cId="683720473" sldId="281"/>
        </pc:sldMkLst>
      </pc:sldChg>
      <pc:sldChg chg="del">
        <pc:chgData name="Salminen Pirjo" userId="ef6cae39-e1e3-4d73-9499-a02e1ff051fd" providerId="ADAL" clId="{199CFE04-1269-4153-A3CD-EF0E54ECFF69}" dt="2023-04-28T12:56:36.225" v="18" actId="47"/>
        <pc:sldMkLst>
          <pc:docMk/>
          <pc:sldMk cId="1604090650" sldId="296"/>
        </pc:sldMkLst>
      </pc:sldChg>
      <pc:sldChg chg="del">
        <pc:chgData name="Salminen Pirjo" userId="ef6cae39-e1e3-4d73-9499-a02e1ff051fd" providerId="ADAL" clId="{199CFE04-1269-4153-A3CD-EF0E54ECFF69}" dt="2023-04-28T12:56:36.407" v="23" actId="47"/>
        <pc:sldMkLst>
          <pc:docMk/>
          <pc:sldMk cId="654600778" sldId="297"/>
        </pc:sldMkLst>
      </pc:sldChg>
      <pc:sldChg chg="del">
        <pc:chgData name="Salminen Pirjo" userId="ef6cae39-e1e3-4d73-9499-a02e1ff051fd" providerId="ADAL" clId="{199CFE04-1269-4153-A3CD-EF0E54ECFF69}" dt="2023-04-28T12:56:32.354" v="4" actId="47"/>
        <pc:sldMkLst>
          <pc:docMk/>
          <pc:sldMk cId="2398946380" sldId="304"/>
        </pc:sldMkLst>
      </pc:sldChg>
      <pc:sldChg chg="del">
        <pc:chgData name="Salminen Pirjo" userId="ef6cae39-e1e3-4d73-9499-a02e1ff051fd" providerId="ADAL" clId="{199CFE04-1269-4153-A3CD-EF0E54ECFF69}" dt="2023-04-28T12:56:31.153" v="3" actId="47"/>
        <pc:sldMkLst>
          <pc:docMk/>
          <pc:sldMk cId="3091658009" sldId="305"/>
        </pc:sldMkLst>
      </pc:sldChg>
      <pc:sldChg chg="del">
        <pc:chgData name="Salminen Pirjo" userId="ef6cae39-e1e3-4d73-9499-a02e1ff051fd" providerId="ADAL" clId="{199CFE04-1269-4153-A3CD-EF0E54ECFF69}" dt="2023-04-28T12:56:29.502" v="1" actId="47"/>
        <pc:sldMkLst>
          <pc:docMk/>
          <pc:sldMk cId="1944279302" sldId="306"/>
        </pc:sldMkLst>
      </pc:sldChg>
      <pc:sldChg chg="del">
        <pc:chgData name="Salminen Pirjo" userId="ef6cae39-e1e3-4d73-9499-a02e1ff051fd" providerId="ADAL" clId="{199CFE04-1269-4153-A3CD-EF0E54ECFF69}" dt="2023-04-28T12:56:28.737" v="0" actId="47"/>
        <pc:sldMkLst>
          <pc:docMk/>
          <pc:sldMk cId="3260360336" sldId="307"/>
        </pc:sldMkLst>
      </pc:sldChg>
      <pc:sldChg chg="del">
        <pc:chgData name="Salminen Pirjo" userId="ef6cae39-e1e3-4d73-9499-a02e1ff051fd" providerId="ADAL" clId="{199CFE04-1269-4153-A3CD-EF0E54ECFF69}" dt="2023-04-28T12:56:30.306" v="2" actId="47"/>
        <pc:sldMkLst>
          <pc:docMk/>
          <pc:sldMk cId="2927174225" sldId="308"/>
        </pc:sldMkLst>
      </pc:sldChg>
      <pc:sldChg chg="del">
        <pc:chgData name="Salminen Pirjo" userId="ef6cae39-e1e3-4d73-9499-a02e1ff051fd" providerId="ADAL" clId="{199CFE04-1269-4153-A3CD-EF0E54ECFF69}" dt="2023-04-28T12:56:34.139" v="8" actId="47"/>
        <pc:sldMkLst>
          <pc:docMk/>
          <pc:sldMk cId="3128808206" sldId="2020"/>
        </pc:sldMkLst>
      </pc:sldChg>
      <pc:sldChg chg="add del">
        <pc:chgData name="Salminen Pirjo" userId="ef6cae39-e1e3-4d73-9499-a02e1ff051fd" providerId="ADAL" clId="{199CFE04-1269-4153-A3CD-EF0E54ECFF69}" dt="2023-04-28T12:56:38.867" v="25" actId="47"/>
        <pc:sldMkLst>
          <pc:docMk/>
          <pc:sldMk cId="950358459" sldId="2146847438"/>
        </pc:sldMkLst>
      </pc:sldChg>
      <pc:sldChg chg="del">
        <pc:chgData name="Salminen Pirjo" userId="ef6cae39-e1e3-4d73-9499-a02e1ff051fd" providerId="ADAL" clId="{199CFE04-1269-4153-A3CD-EF0E54ECFF69}" dt="2023-04-28T12:56:34.473" v="9" actId="47"/>
        <pc:sldMkLst>
          <pc:docMk/>
          <pc:sldMk cId="2349800677" sldId="2146847810"/>
        </pc:sldMkLst>
      </pc:sldChg>
      <pc:sldChg chg="del">
        <pc:chgData name="Salminen Pirjo" userId="ef6cae39-e1e3-4d73-9499-a02e1ff051fd" providerId="ADAL" clId="{199CFE04-1269-4153-A3CD-EF0E54ECFF69}" dt="2023-04-28T12:56:34.968" v="10" actId="47"/>
        <pc:sldMkLst>
          <pc:docMk/>
          <pc:sldMk cId="3258165983" sldId="2146847811"/>
        </pc:sldMkLst>
      </pc:sldChg>
      <pc:sldChg chg="del">
        <pc:chgData name="Salminen Pirjo" userId="ef6cae39-e1e3-4d73-9499-a02e1ff051fd" providerId="ADAL" clId="{199CFE04-1269-4153-A3CD-EF0E54ECFF69}" dt="2023-04-28T12:56:35.050" v="11" actId="47"/>
        <pc:sldMkLst>
          <pc:docMk/>
          <pc:sldMk cId="3917292263" sldId="2146847812"/>
        </pc:sldMkLst>
      </pc:sldChg>
      <pc:sldChg chg="del">
        <pc:chgData name="Salminen Pirjo" userId="ef6cae39-e1e3-4d73-9499-a02e1ff051fd" providerId="ADAL" clId="{199CFE04-1269-4153-A3CD-EF0E54ECFF69}" dt="2023-04-28T12:56:35.300" v="12" actId="47"/>
        <pc:sldMkLst>
          <pc:docMk/>
          <pc:sldMk cId="37410181" sldId="2146847813"/>
        </pc:sldMkLst>
      </pc:sldChg>
      <pc:sldMasterChg chg="addSldLayout delSldLayout">
        <pc:chgData name="Salminen Pirjo" userId="ef6cae39-e1e3-4d73-9499-a02e1ff051fd" providerId="ADAL" clId="{199CFE04-1269-4153-A3CD-EF0E54ECFF69}" dt="2023-04-28T12:56:38.867" v="25" actId="47"/>
        <pc:sldMasterMkLst>
          <pc:docMk/>
          <pc:sldMasterMk cId="4203154310" sldId="2147483648"/>
        </pc:sldMasterMkLst>
        <pc:sldLayoutChg chg="add del">
          <pc:chgData name="Salminen Pirjo" userId="ef6cae39-e1e3-4d73-9499-a02e1ff051fd" providerId="ADAL" clId="{199CFE04-1269-4153-A3CD-EF0E54ECFF69}" dt="2023-04-28T12:56:38.867" v="25" actId="47"/>
          <pc:sldLayoutMkLst>
            <pc:docMk/>
            <pc:sldMasterMk cId="4203154310" sldId="2147483648"/>
            <pc:sldLayoutMk cId="1124374310" sldId="2147483706"/>
          </pc:sldLayoutMkLst>
        </pc:sldLayoutChg>
      </pc:sldMasterChg>
      <pc:sldMasterChg chg="del delSldLayout">
        <pc:chgData name="Salminen Pirjo" userId="ef6cae39-e1e3-4d73-9499-a02e1ff051fd" providerId="ADAL" clId="{199CFE04-1269-4153-A3CD-EF0E54ECFF69}" dt="2023-04-28T12:56:34.968" v="10" actId="47"/>
        <pc:sldMasterMkLst>
          <pc:docMk/>
          <pc:sldMasterMk cId="35539229" sldId="2147483687"/>
        </pc:sldMasterMkLst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2960576780" sldId="2147483688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2315604475" sldId="2147483689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98100930" sldId="2147483690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1402198267" sldId="2147483691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3787883315" sldId="2147483692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1166849750" sldId="2147483693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2383728113" sldId="2147483694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275240180" sldId="2147483695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3296990439" sldId="2147483696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344872795" sldId="2147483697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873700962" sldId="2147483698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6988940" sldId="2147483699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4202070798" sldId="2147483700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1163117235" sldId="2147483701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115407669" sldId="2147483702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874382972" sldId="2147483703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3492423743" sldId="2147483704"/>
          </pc:sldLayoutMkLst>
        </pc:sldLayoutChg>
        <pc:sldLayoutChg chg="del">
          <pc:chgData name="Salminen Pirjo" userId="ef6cae39-e1e3-4d73-9499-a02e1ff051fd" providerId="ADAL" clId="{199CFE04-1269-4153-A3CD-EF0E54ECFF69}" dt="2023-04-28T12:56:34.968" v="10" actId="47"/>
          <pc:sldLayoutMkLst>
            <pc:docMk/>
            <pc:sldMasterMk cId="35539229" sldId="2147483687"/>
            <pc:sldLayoutMk cId="2029366497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D5F7-D031-4FD4-9213-7A2E19752F67}" type="datetimeFigureOut">
              <a:rPr lang="fi-FI" smtClean="0"/>
              <a:t>28.4.2023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2463B-32C7-4CD4-A940-A57ECA59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F2F846-307A-4A9A-8A09-F9951A2F020C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DDE9-B09A-408D-8819-45A10FBD698D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74F9-5CBF-4840-B9D1-569E5FC81AC5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CD43-CDC4-4483-ADCB-F95E4AF88FCB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156DE9-96EB-440A-816A-A6DE38CB8E02}" type="datetime1">
              <a:rPr lang="fi-FI" smtClean="0"/>
              <a:t>28.4.2023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anchor="b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A2C5-3C68-4C15-B04F-E325283184C4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4C7-8C97-4DA0-982E-B5AD9A0E058F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78B6-0490-4287-AE2E-4359EEA3A64F}" type="datetime1">
              <a:rPr lang="fi-FI" smtClean="0"/>
              <a:t>28.4.2023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 baseline="0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fi-FI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FAD2-E643-4FFF-914F-AD52EA0C0FAE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r>
              <a:rPr lang="LID4096"/>
              <a:t>24/03/2023</a:t>
            </a:r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Pirjo Salminen</a:t>
            </a:r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aa-ET" smtClean="0"/>
              <a:pPr/>
              <a:t>‹#›</a:t>
            </a:fld>
            <a:endParaRPr lang="aa-E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2437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780-B9A5-477F-BFD1-4099C4ED9142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9562-7E35-428F-8FAE-6A9A6BD59787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C89562-7E35-428F-8FAE-6A9A6BD59787}" type="datetime1">
              <a:rPr lang="fi-FI" smtClean="0"/>
              <a:pPr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0C6A10-0FE5-4C23-945F-7CA3C4931DA1}" type="datetime1">
              <a:rPr lang="fi-FI" smtClean="0"/>
              <a:t>28.4.2023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4" r:id="rId3"/>
    <p:sldLayoutId id="2147483669" r:id="rId4"/>
    <p:sldLayoutId id="2147483649" r:id="rId5"/>
    <p:sldLayoutId id="214748367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50" r:id="rId13"/>
    <p:sldLayoutId id="2147483664" r:id="rId14"/>
    <p:sldLayoutId id="2147483665" r:id="rId15"/>
    <p:sldLayoutId id="2147483666" r:id="rId16"/>
    <p:sldLayoutId id="2147483660" r:id="rId17"/>
    <p:sldLayoutId id="2147483677" r:id="rId18"/>
    <p:sldLayoutId id="2147483675" r:id="rId19"/>
    <p:sldLayoutId id="2147483671" r:id="rId20"/>
    <p:sldLayoutId id="2147483672" r:id="rId21"/>
    <p:sldLayoutId id="2147483673" r:id="rId22"/>
    <p:sldLayoutId id="2147483679" r:id="rId23"/>
    <p:sldLayoutId id="2147483678" r:id="rId24"/>
    <p:sldLayoutId id="2147483680" r:id="rId25"/>
    <p:sldLayoutId id="2147483651" r:id="rId26"/>
    <p:sldLayoutId id="2147483654" r:id="rId27"/>
    <p:sldLayoutId id="2147483655" r:id="rId28"/>
    <p:sldLayoutId id="2147483676" r:id="rId29"/>
    <p:sldLayoutId id="2147483706" r:id="rId30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AA83C-E591-42D2-9A18-5A22D2AD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462180"/>
            <a:ext cx="11081553" cy="997952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1EDFA59-C4CC-4196-8BE4-2C1C3C7C3EF3}"/>
              </a:ext>
            </a:extLst>
          </p:cNvPr>
          <p:cNvSpPr txBox="1"/>
          <p:nvPr/>
        </p:nvSpPr>
        <p:spPr>
          <a:xfrm>
            <a:off x="3195441" y="402613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ACAE08E-0FE3-41AE-B3CD-F082110C4804}"/>
              </a:ext>
            </a:extLst>
          </p:cNvPr>
          <p:cNvSpPr/>
          <p:nvPr/>
        </p:nvSpPr>
        <p:spPr>
          <a:xfrm>
            <a:off x="6146508" y="2668737"/>
            <a:ext cx="2632628" cy="522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>
                <a:solidFill>
                  <a:schemeClr val="tx1"/>
                </a:solidFill>
              </a:rPr>
              <a:t>sosiaalityöntekijä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A66C32B-521B-44C4-AFE9-AC5EA1F4038E}"/>
              </a:ext>
            </a:extLst>
          </p:cNvPr>
          <p:cNvSpPr/>
          <p:nvPr/>
        </p:nvSpPr>
        <p:spPr>
          <a:xfrm>
            <a:off x="6146508" y="2087772"/>
            <a:ext cx="2632628" cy="522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>
                <a:solidFill>
                  <a:schemeClr val="tx1"/>
                </a:solidFill>
              </a:rPr>
              <a:t>sairaalapappi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0DE6141-DFA8-4F51-9307-6FD4E9A27EA7}"/>
              </a:ext>
            </a:extLst>
          </p:cNvPr>
          <p:cNvSpPr/>
          <p:nvPr/>
        </p:nvSpPr>
        <p:spPr>
          <a:xfrm>
            <a:off x="6146508" y="3260990"/>
            <a:ext cx="2632628" cy="522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potilaskoordinaattori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E8773BD0-9EBF-4030-B25B-022DAA48165F}"/>
              </a:ext>
            </a:extLst>
          </p:cNvPr>
          <p:cNvSpPr/>
          <p:nvPr/>
        </p:nvSpPr>
        <p:spPr>
          <a:xfrm>
            <a:off x="3447237" y="5395695"/>
            <a:ext cx="2632503" cy="522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Keski-Suomen Syöpäyhdistyksen neuvontahoitajat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CD18C9BB-E427-47E9-9100-0158419660B9}"/>
              </a:ext>
            </a:extLst>
          </p:cNvPr>
          <p:cNvSpPr/>
          <p:nvPr/>
        </p:nvSpPr>
        <p:spPr>
          <a:xfrm>
            <a:off x="3447237" y="3259636"/>
            <a:ext cx="2632504" cy="1546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Jyväskylän </a:t>
            </a:r>
            <a:r>
              <a:rPr lang="fi-FI" sz="1400" dirty="0" err="1">
                <a:solidFill>
                  <a:schemeClr val="tx1"/>
                </a:solidFill>
              </a:rPr>
              <a:t>Kyllön</a:t>
            </a:r>
            <a:r>
              <a:rPr lang="fi-FI" sz="1400" dirty="0">
                <a:solidFill>
                  <a:schemeClr val="tx1"/>
                </a:solidFill>
              </a:rPr>
              <a:t> osaston 1 hoitajat ja  psykososiaalinen tiimi (psykiatrinen hoitaja, sairaalapappi, sosiaali-työntekijä, erikoislääkäri)</a:t>
            </a:r>
            <a:endParaRPr lang="fi-FI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ED4565E-4EAF-4270-9BA4-12728FA4A6D4}"/>
              </a:ext>
            </a:extLst>
          </p:cNvPr>
          <p:cNvSpPr/>
          <p:nvPr/>
        </p:nvSpPr>
        <p:spPr>
          <a:xfrm>
            <a:off x="6146508" y="3869467"/>
            <a:ext cx="2621375" cy="522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</a:rPr>
              <a:t>potilasasiamies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DFB3E876-3837-4FF6-BE31-DF52EA02E085}"/>
              </a:ext>
            </a:extLst>
          </p:cNvPr>
          <p:cNvSpPr/>
          <p:nvPr/>
        </p:nvSpPr>
        <p:spPr>
          <a:xfrm>
            <a:off x="701982" y="2681506"/>
            <a:ext cx="2579474" cy="522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>
                <a:solidFill>
                  <a:schemeClr val="tx1"/>
                </a:solidFill>
              </a:rPr>
              <a:t> </a:t>
            </a:r>
            <a:r>
              <a:rPr lang="fi-FI" sz="1400">
                <a:solidFill>
                  <a:schemeClr val="tx1"/>
                </a:solidFill>
              </a:rPr>
              <a:t>paikalliset sosiaalipalvelut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C52C4303-632E-4687-BFF2-5820AD29B0E5}"/>
              </a:ext>
            </a:extLst>
          </p:cNvPr>
          <p:cNvSpPr/>
          <p:nvPr/>
        </p:nvSpPr>
        <p:spPr>
          <a:xfrm>
            <a:off x="703323" y="3285170"/>
            <a:ext cx="2579473" cy="522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>
                <a:solidFill>
                  <a:schemeClr val="tx1"/>
                </a:solidFill>
              </a:rPr>
              <a:t>paikalliset mielenterveys- ja päihdepalvelut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5746DE9-C12F-4940-AAAE-98BE9A7DA01C}"/>
              </a:ext>
            </a:extLst>
          </p:cNvPr>
          <p:cNvSpPr/>
          <p:nvPr/>
        </p:nvSpPr>
        <p:spPr>
          <a:xfrm>
            <a:off x="8943452" y="2093233"/>
            <a:ext cx="2632629" cy="1096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vapaaehtoiset tukihenkilöt ja vertaistukitoiminta, kurssit  yms. (OLKA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sz="1400" dirty="0">
                <a:solidFill>
                  <a:schemeClr val="tx1"/>
                </a:solidFill>
              </a:rPr>
              <a:t>potilasjärjestöt)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EFE5CFCD-5666-4142-AC48-F89AE83CEB3D}"/>
              </a:ext>
            </a:extLst>
          </p:cNvPr>
          <p:cNvSpPr/>
          <p:nvPr/>
        </p:nvSpPr>
        <p:spPr>
          <a:xfrm>
            <a:off x="6146508" y="5993744"/>
            <a:ext cx="2632628" cy="514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>
              <a:solidFill>
                <a:schemeClr val="tx1"/>
              </a:solidFill>
            </a:endParaRPr>
          </a:p>
          <a:p>
            <a:r>
              <a:rPr lang="fi-FI" sz="1400">
                <a:solidFill>
                  <a:schemeClr val="tx1"/>
                </a:solidFill>
              </a:rPr>
              <a:t>Kriisikeskus Mobile</a:t>
            </a:r>
          </a:p>
          <a:p>
            <a:r>
              <a:rPr lang="fi-FI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01FBF51B-2B61-40BF-8635-8715BEF786D0}"/>
              </a:ext>
            </a:extLst>
          </p:cNvPr>
          <p:cNvSpPr/>
          <p:nvPr/>
        </p:nvSpPr>
        <p:spPr>
          <a:xfrm>
            <a:off x="6135255" y="5395695"/>
            <a:ext cx="2632628" cy="522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>
                <a:solidFill>
                  <a:schemeClr val="tx1"/>
                </a:solidFill>
              </a:rPr>
              <a:t>Keski-Suomen sosiaali-</a:t>
            </a:r>
          </a:p>
          <a:p>
            <a:r>
              <a:rPr lang="fi-FI" sz="1400">
                <a:solidFill>
                  <a:schemeClr val="tx1"/>
                </a:solidFill>
              </a:rPr>
              <a:t> ja kriisipäivystys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2889AC7D-39D0-49C0-B3E6-AB65D3926BA7}"/>
              </a:ext>
            </a:extLst>
          </p:cNvPr>
          <p:cNvSpPr/>
          <p:nvPr/>
        </p:nvSpPr>
        <p:spPr>
          <a:xfrm>
            <a:off x="703323" y="3897257"/>
            <a:ext cx="2583247" cy="522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 paikalliset seurakunnat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13810000-5E25-4B4E-ABD0-4C8797AB7E81}"/>
              </a:ext>
            </a:extLst>
          </p:cNvPr>
          <p:cNvSpPr/>
          <p:nvPr/>
        </p:nvSpPr>
        <p:spPr>
          <a:xfrm>
            <a:off x="8943452" y="3295302"/>
            <a:ext cx="2610120" cy="1096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verkkosivustot (Palliatiivinen talo, Mielenterveystalo, sähköiset oppaat jne.)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B7C53AC-5F56-4140-A015-C746462A5783}"/>
              </a:ext>
            </a:extLst>
          </p:cNvPr>
          <p:cNvSpPr txBox="1"/>
          <p:nvPr/>
        </p:nvSpPr>
        <p:spPr>
          <a:xfrm>
            <a:off x="615698" y="908407"/>
            <a:ext cx="1092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>
                <a:solidFill>
                  <a:schemeClr val="tx2"/>
                </a:solidFill>
                <a:latin typeface="+mj-lt"/>
              </a:rPr>
              <a:t>Psykososiaalinen tuki palliatiivisessa hoidossa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9CCFE77D-65E2-714C-38AA-003913C09770}"/>
              </a:ext>
            </a:extLst>
          </p:cNvPr>
          <p:cNvSpPr/>
          <p:nvPr/>
        </p:nvSpPr>
        <p:spPr>
          <a:xfrm>
            <a:off x="3463495" y="4876593"/>
            <a:ext cx="2616246" cy="44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400">
                <a:solidFill>
                  <a:schemeClr val="tx1"/>
                </a:solidFill>
                <a:cs typeface="Arial"/>
              </a:rPr>
              <a:t>kotisairaalan henkilöstö</a:t>
            </a: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FB9852C7-7AA4-48A1-AF52-736A0B0B7EB1}"/>
              </a:ext>
            </a:extLst>
          </p:cNvPr>
          <p:cNvSpPr/>
          <p:nvPr/>
        </p:nvSpPr>
        <p:spPr>
          <a:xfrm>
            <a:off x="701981" y="2077842"/>
            <a:ext cx="2580815" cy="522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sz="1400" dirty="0">
                <a:solidFill>
                  <a:schemeClr val="tx1"/>
                </a:solidFill>
              </a:rPr>
              <a:t>paikallinen hoitohenkilöstö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EC67AA6C-0D5A-47B0-B2DD-BBB66124DCCC}"/>
              </a:ext>
            </a:extLst>
          </p:cNvPr>
          <p:cNvSpPr/>
          <p:nvPr/>
        </p:nvSpPr>
        <p:spPr>
          <a:xfrm>
            <a:off x="3453415" y="2077841"/>
            <a:ext cx="2626326" cy="522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>
                <a:solidFill>
                  <a:schemeClr val="tx1"/>
                </a:solidFill>
              </a:rPr>
              <a:t>perheterapeutti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85D26CBF-ACE5-4C9E-BA59-C8BEB2927304}"/>
              </a:ext>
            </a:extLst>
          </p:cNvPr>
          <p:cNvSpPr/>
          <p:nvPr/>
        </p:nvSpPr>
        <p:spPr>
          <a:xfrm>
            <a:off x="3453415" y="2668738"/>
            <a:ext cx="2626326" cy="5225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palliatiivisen poliklinikan hoitajat ja lääkärit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833071C-2492-4B7E-91E4-CCCF5E6C1E84}"/>
              </a:ext>
            </a:extLst>
          </p:cNvPr>
          <p:cNvSpPr/>
          <p:nvPr/>
        </p:nvSpPr>
        <p:spPr>
          <a:xfrm>
            <a:off x="6135255" y="4453723"/>
            <a:ext cx="2621374" cy="8802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muiden sairaanhoidon erityisalojen henkilöstö (osastot, poliklinikat, hoitokeskukset jne.)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EC9B5864-E76B-4B6D-ACEB-7EB8F296C9C8}"/>
              </a:ext>
            </a:extLst>
          </p:cNvPr>
          <p:cNvSpPr/>
          <p:nvPr/>
        </p:nvSpPr>
        <p:spPr>
          <a:xfrm>
            <a:off x="7931648" y="143788"/>
            <a:ext cx="397609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4F2F2E-98A1-CAA5-1FF0-309377E4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ID4096"/>
              <a:t>24/03/2023</a:t>
            </a:r>
            <a:endParaRPr lang="aa-ET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7D345F-17E6-F988-41F9-B99C0AC8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Pirjo Salminen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50358459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2B9B0055A8D14EAD6BBFF99DCF4104" ma:contentTypeVersion="4" ma:contentTypeDescription="Luo uusi asiakirja." ma:contentTypeScope="" ma:versionID="db814bd081e80406ba67fdff5184be27">
  <xsd:schema xmlns:xsd="http://www.w3.org/2001/XMLSchema" xmlns:xs="http://www.w3.org/2001/XMLSchema" xmlns:p="http://schemas.microsoft.com/office/2006/metadata/properties" xmlns:ns2="21e99829-600a-4173-bbe8-57a918ad07eb" xmlns:ns3="50ca2767-eabd-4673-a6e4-210a5490c906" targetNamespace="http://schemas.microsoft.com/office/2006/metadata/properties" ma:root="true" ma:fieldsID="dab7e039dd008e2ac2d5258a3364b2ee" ns2:_="" ns3:_="">
    <xsd:import namespace="21e99829-600a-4173-bbe8-57a918ad07eb"/>
    <xsd:import namespace="50ca2767-eabd-4673-a6e4-210a5490c9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99829-600a-4173-bbe8-57a918ad0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a2767-eabd-4673-a6e4-210a5490c9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5223C-D9D9-4204-978B-BB849A863827}">
  <ds:schemaRefs>
    <ds:schemaRef ds:uri="21e99829-600a-4173-bbe8-57a918ad07eb"/>
    <ds:schemaRef ds:uri="50ca2767-eabd-4673-a6e4-210a5490c9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EC56B3-FA60-49DD-B39B-5ECC7A1A4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FEF77F-4DDC-4AAE-AD3A-6F21585C4896}">
  <ds:schemaRefs>
    <ds:schemaRef ds:uri="21e99829-600a-4173-bbe8-57a918ad07eb"/>
    <ds:schemaRef ds:uri="50ca2767-eabd-4673-a6e4-210a5490c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101</Words>
  <Application>Microsoft Office PowerPoint</Application>
  <PresentationFormat>Laajakuva</PresentationFormat>
  <Paragraphs>25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Hyvaks-teema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 vi</dc:creator>
  <cp:lastModifiedBy>Salminen Pirjo</cp:lastModifiedBy>
  <cp:revision>3</cp:revision>
  <dcterms:created xsi:type="dcterms:W3CDTF">2022-11-02T06:46:42Z</dcterms:created>
  <dcterms:modified xsi:type="dcterms:W3CDTF">2023-04-28T12:56:42Z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0x010100D72B9B0055A8D14EAD6BBFF99DCF4104</vt:lpwstr>
  </property>
  <property fmtid="{D5CDD505-2E9C-101B-9397-08002B2CF9AE}" pid="3" name="MediaServiceImageTags">
    <vt:lpwstr/>
  </property>
</Properties>
</file>